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3.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4.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5.xml" ContentType="application/vnd.openxmlformats-officedocument.theme+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6.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7.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8.xml" ContentType="application/vnd.openxmlformats-officedocument.theme+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9.xml" ContentType="application/vnd.openxmlformats-officedocument.theme+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10.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theme/theme11.xml" ContentType="application/vnd.openxmlformats-officedocument.theme+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theme/theme12.xml" ContentType="application/vnd.openxmlformats-officedocument.theme+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theme/theme13.xml" ContentType="application/vnd.openxmlformats-officedocument.theme+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theme/theme14.xml" ContentType="application/vnd.openxmlformats-officedocument.theme+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theme/theme15.xml" ContentType="application/vnd.openxmlformats-officedocument.theme+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removePersonalInfoOnSave="1">
  <p:sldMasterIdLst>
    <p:sldMasterId id="2147483648" r:id="rId1"/>
    <p:sldMasterId id="2147483656" r:id="rId2"/>
    <p:sldMasterId id="2147483666" r:id="rId3"/>
    <p:sldMasterId id="2147483675" r:id="rId4"/>
    <p:sldMasterId id="2147483684" r:id="rId5"/>
    <p:sldMasterId id="2147483693" r:id="rId6"/>
    <p:sldMasterId id="2147483702" r:id="rId7"/>
    <p:sldMasterId id="2147483711" r:id="rId8"/>
    <p:sldMasterId id="2147483717" r:id="rId9"/>
    <p:sldMasterId id="2147483726" r:id="rId10"/>
    <p:sldMasterId id="2147483735" r:id="rId11"/>
    <p:sldMasterId id="2147483745" r:id="rId12"/>
    <p:sldMasterId id="2147483756" r:id="rId13"/>
    <p:sldMasterId id="2147483766" r:id="rId14"/>
    <p:sldMasterId id="2147483776" r:id="rId15"/>
    <p:sldMasterId id="2147483783" r:id="rId16"/>
  </p:sldMasterIdLst>
  <p:notesMasterIdLst>
    <p:notesMasterId r:id="rId26"/>
  </p:notesMasterIdLst>
  <p:handoutMasterIdLst>
    <p:handoutMasterId r:id="rId27"/>
  </p:handoutMasterIdLst>
  <p:sldIdLst>
    <p:sldId id="632" r:id="rId17"/>
    <p:sldId id="1492" r:id="rId18"/>
    <p:sldId id="1496" r:id="rId19"/>
    <p:sldId id="1497" r:id="rId20"/>
    <p:sldId id="1498" r:id="rId21"/>
    <p:sldId id="1499" r:id="rId22"/>
    <p:sldId id="1500" r:id="rId23"/>
    <p:sldId id="1501" r:id="rId24"/>
    <p:sldId id="1441" r:id="rId25"/>
  </p:sldIdLst>
  <p:sldSz cx="12192000" cy="6858000"/>
  <p:notesSz cx="6805613" cy="9939338"/>
  <p:defaultTextStyle>
    <a:defPPr>
      <a:defRPr lang="ja-JP"/>
    </a:defPPr>
    <a:lvl1pPr algn="ctr" rtl="0" fontAlgn="ctr">
      <a:spcBef>
        <a:spcPct val="0"/>
      </a:spcBef>
      <a:spcAft>
        <a:spcPct val="0"/>
      </a:spcAft>
      <a:defRPr kumimoji="1" kern="1200">
        <a:solidFill>
          <a:srgbClr val="000000"/>
        </a:solidFill>
        <a:latin typeface="Arial" panose="020B0604020202020204" pitchFamily="34" charset="0"/>
        <a:ea typeface="黑体" panose="02010609060101010101" pitchFamily="49" charset="-122"/>
        <a:cs typeface="+mn-cs"/>
      </a:defRPr>
    </a:lvl1pPr>
    <a:lvl2pPr marL="457200" algn="ctr" rtl="0" fontAlgn="ctr">
      <a:spcBef>
        <a:spcPct val="0"/>
      </a:spcBef>
      <a:spcAft>
        <a:spcPct val="0"/>
      </a:spcAft>
      <a:defRPr kumimoji="1" kern="1200">
        <a:solidFill>
          <a:srgbClr val="000000"/>
        </a:solidFill>
        <a:latin typeface="Arial" panose="020B0604020202020204" pitchFamily="34" charset="0"/>
        <a:ea typeface="黑体" panose="02010609060101010101" pitchFamily="49" charset="-122"/>
        <a:cs typeface="+mn-cs"/>
      </a:defRPr>
    </a:lvl2pPr>
    <a:lvl3pPr marL="914400" algn="ctr" rtl="0" fontAlgn="ctr">
      <a:spcBef>
        <a:spcPct val="0"/>
      </a:spcBef>
      <a:spcAft>
        <a:spcPct val="0"/>
      </a:spcAft>
      <a:defRPr kumimoji="1" kern="1200">
        <a:solidFill>
          <a:srgbClr val="000000"/>
        </a:solidFill>
        <a:latin typeface="Arial" panose="020B0604020202020204" pitchFamily="34" charset="0"/>
        <a:ea typeface="黑体" panose="02010609060101010101" pitchFamily="49" charset="-122"/>
        <a:cs typeface="+mn-cs"/>
      </a:defRPr>
    </a:lvl3pPr>
    <a:lvl4pPr marL="1371600" algn="ctr" rtl="0" fontAlgn="ctr">
      <a:spcBef>
        <a:spcPct val="0"/>
      </a:spcBef>
      <a:spcAft>
        <a:spcPct val="0"/>
      </a:spcAft>
      <a:defRPr kumimoji="1" kern="1200">
        <a:solidFill>
          <a:srgbClr val="000000"/>
        </a:solidFill>
        <a:latin typeface="Arial" panose="020B0604020202020204" pitchFamily="34" charset="0"/>
        <a:ea typeface="黑体" panose="02010609060101010101" pitchFamily="49" charset="-122"/>
        <a:cs typeface="+mn-cs"/>
      </a:defRPr>
    </a:lvl4pPr>
    <a:lvl5pPr marL="1828800" algn="ctr" rtl="0" fontAlgn="ctr">
      <a:spcBef>
        <a:spcPct val="0"/>
      </a:spcBef>
      <a:spcAft>
        <a:spcPct val="0"/>
      </a:spcAft>
      <a:defRPr kumimoji="1" kern="1200">
        <a:solidFill>
          <a:srgbClr val="000000"/>
        </a:solidFill>
        <a:latin typeface="Arial" panose="020B0604020202020204" pitchFamily="34" charset="0"/>
        <a:ea typeface="黑体" panose="02010609060101010101" pitchFamily="49" charset="-122"/>
        <a:cs typeface="+mn-cs"/>
      </a:defRPr>
    </a:lvl5pPr>
    <a:lvl6pPr marL="2286000" algn="l" defTabSz="914400" rtl="0" eaLnBrk="1" latinLnBrk="0" hangingPunct="1">
      <a:defRPr kumimoji="1" kern="1200">
        <a:solidFill>
          <a:srgbClr val="000000"/>
        </a:solidFill>
        <a:latin typeface="Arial" panose="020B0604020202020204" pitchFamily="34" charset="0"/>
        <a:ea typeface="黑体" panose="02010609060101010101" pitchFamily="49" charset="-122"/>
        <a:cs typeface="+mn-cs"/>
      </a:defRPr>
    </a:lvl6pPr>
    <a:lvl7pPr marL="2743200" algn="l" defTabSz="914400" rtl="0" eaLnBrk="1" latinLnBrk="0" hangingPunct="1">
      <a:defRPr kumimoji="1" kern="1200">
        <a:solidFill>
          <a:srgbClr val="000000"/>
        </a:solidFill>
        <a:latin typeface="Arial" panose="020B0604020202020204" pitchFamily="34" charset="0"/>
        <a:ea typeface="黑体" panose="02010609060101010101" pitchFamily="49" charset="-122"/>
        <a:cs typeface="+mn-cs"/>
      </a:defRPr>
    </a:lvl7pPr>
    <a:lvl8pPr marL="3200400" algn="l" defTabSz="914400" rtl="0" eaLnBrk="1" latinLnBrk="0" hangingPunct="1">
      <a:defRPr kumimoji="1" kern="1200">
        <a:solidFill>
          <a:srgbClr val="000000"/>
        </a:solidFill>
        <a:latin typeface="Arial" panose="020B0604020202020204" pitchFamily="34" charset="0"/>
        <a:ea typeface="黑体" panose="02010609060101010101" pitchFamily="49" charset="-122"/>
        <a:cs typeface="+mn-cs"/>
      </a:defRPr>
    </a:lvl8pPr>
    <a:lvl9pPr marL="3657600" algn="l" defTabSz="914400" rtl="0" eaLnBrk="1" latinLnBrk="0" hangingPunct="1">
      <a:defRPr kumimoji="1" kern="1200">
        <a:solidFill>
          <a:srgbClr val="000000"/>
        </a:solidFill>
        <a:latin typeface="Arial" panose="020B0604020202020204" pitchFamily="34" charset="0"/>
        <a:ea typeface="黑体" panose="02010609060101010101" pitchFamily="49" charset="-122"/>
        <a:cs typeface="+mn-cs"/>
      </a:defRPr>
    </a:lvl9pPr>
  </p:defaultTextStyle>
  <p:extLst>
    <p:ext uri="{EFAFB233-063F-42B5-8137-9DF3F51BA10A}">
      <p15:sldGuideLst xmlns:p15="http://schemas.microsoft.com/office/powerpoint/2012/main">
        <p15:guide id="1" orient="horz" pos="4071">
          <p15:clr>
            <a:srgbClr val="A4A3A4"/>
          </p15:clr>
        </p15:guide>
        <p15:guide id="2" orient="horz" pos="616">
          <p15:clr>
            <a:srgbClr val="A4A3A4"/>
          </p15:clr>
        </p15:guide>
        <p15:guide id="3" pos="7474">
          <p15:clr>
            <a:srgbClr val="A4A3A4"/>
          </p15:clr>
        </p15:guide>
        <p15:guide id="4" pos="156">
          <p15:clr>
            <a:srgbClr val="A4A3A4"/>
          </p15:clr>
        </p15:guide>
        <p15:guide id="5" pos="3903">
          <p15:clr>
            <a:srgbClr val="A4A3A4"/>
          </p15:clr>
        </p15:guide>
      </p15:sldGuideLst>
    </p:ext>
    <p:ext uri="{2D200454-40CA-4A62-9FC3-DE9A4176ACB9}">
      <p15:notesGuideLst xmlns:p15="http://schemas.microsoft.com/office/powerpoint/2012/main">
        <p15:guide id="1" orient="horz" pos="3229">
          <p15:clr>
            <a:srgbClr val="A4A3A4"/>
          </p15:clr>
        </p15:guide>
        <p15:guide id="2" pos="2178">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9" name="作成者" initials="A" lastIdx="0" clrIdx="28"/>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887D8"/>
    <a:srgbClr val="2400B0"/>
    <a:srgbClr val="1F64ED"/>
    <a:srgbClr val="1050CA"/>
    <a:srgbClr val="2208B3"/>
    <a:srgbClr val="1920B9"/>
    <a:srgbClr val="AAC4F8"/>
    <a:srgbClr val="83CCF9"/>
    <a:srgbClr val="6997F3"/>
    <a:srgbClr val="E8E7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E3FDE45-AF77-4B5C-9715-49D594BDF05E}" styleName="浅色样式 1 - 强调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85BE263C-DBD7-4A20-BB59-AAB30ACAA65A}" styleName="中度样式 3 - 强调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69012ECD-51FC-41F1-AA8D-1B2483CD663E}" styleName="浅色样式 2 - 强调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72833802-FEF1-4C79-8D5D-14CF1EAF98D9}" styleName="浅色样式 2 - 强调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C083E6E3-FA7D-4D7B-A595-EF9225AFEA82}" styleName="浅色样式 1 - 强调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DCAF9ED-07DC-4A11-8D7F-57B35C25682E}" styleName="中度样式 1 - 强调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5DA37D80-6434-44D0-A028-1B22A696006F}" styleName="浅色样式 3 - 强调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8A107856-5554-42FB-B03E-39F5DBC370BA}" styleName="中度样式 4 - 强调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0660B408-B3CF-4A94-85FC-2B1E0A45F4A2}" styleName="深色样式 2 - 强调 1/强调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284E427A-3D55-4303-BF80-6455036E1DE7}" styleName="主题样式 1 - 强调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6E25E649-3F16-4E02-A733-19D2CDBF48F0}" styleName="中度样式 3 - 强调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EB9631B5-78F2-41C9-869B-9F39066F8104}" styleName="中度样式 3 - 强调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2A488322-F2BA-4B5B-9748-0D474271808F}" styleName="中度样式 3 - 强调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69CF1AB2-1976-4502-BF36-3FF5EA218861}" styleName="中度样式 4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C4B1156A-380E-4F78-BDF5-A606A8083BF9}" styleName="中度样式 4 - 强调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0505E3EF-67EA-436B-97B2-0124C06EBD24}" styleName="中度样式 4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D27102A9-8310-4765-A935-A1911B00CA55}" styleName="浅色样式 1 - 强调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17292A2E-F333-43FB-9621-5CBBE7FDCDCB}" styleName="浅色样式 2 - 强调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249" autoAdjust="0"/>
    <p:restoredTop sz="97239" autoAdjust="0"/>
  </p:normalViewPr>
  <p:slideViewPr>
    <p:cSldViewPr showGuides="1">
      <p:cViewPr varScale="1">
        <p:scale>
          <a:sx n="111" d="100"/>
          <a:sy n="111" d="100"/>
        </p:scale>
        <p:origin x="522" y="114"/>
      </p:cViewPr>
      <p:guideLst>
        <p:guide orient="horz" pos="4071"/>
        <p:guide orient="horz" pos="616"/>
        <p:guide pos="7474"/>
        <p:guide pos="156"/>
        <p:guide pos="3903"/>
      </p:guideLst>
    </p:cSldViewPr>
  </p:slideViewPr>
  <p:outlineViewPr>
    <p:cViewPr>
      <p:scale>
        <a:sx n="33" d="100"/>
        <a:sy n="33" d="100"/>
      </p:scale>
      <p:origin x="0" y="0"/>
    </p:cViewPr>
  </p:outlineViewPr>
  <p:notesTextViewPr>
    <p:cViewPr>
      <p:scale>
        <a:sx n="3" d="2"/>
        <a:sy n="3" d="2"/>
      </p:scale>
      <p:origin x="0" y="0"/>
    </p:cViewPr>
  </p:notesTextViewPr>
  <p:sorterViewPr>
    <p:cViewPr>
      <p:scale>
        <a:sx n="75" d="100"/>
        <a:sy n="75" d="100"/>
      </p:scale>
      <p:origin x="0" y="0"/>
    </p:cViewPr>
  </p:sorterViewPr>
  <p:notesViewPr>
    <p:cSldViewPr showGuides="1">
      <p:cViewPr varScale="1">
        <p:scale>
          <a:sx n="78" d="100"/>
          <a:sy n="78" d="100"/>
        </p:scale>
        <p:origin x="4056" y="102"/>
      </p:cViewPr>
      <p:guideLst>
        <p:guide orient="horz" pos="3229"/>
        <p:guide pos="2178"/>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8.xml"/><Relationship Id="rId13" Type="http://schemas.openxmlformats.org/officeDocument/2006/relationships/slideMaster" Target="slideMasters/slideMaster13.xml"/><Relationship Id="rId18" Type="http://schemas.openxmlformats.org/officeDocument/2006/relationships/slide" Target="slides/slide2.xml"/><Relationship Id="rId26" Type="http://schemas.openxmlformats.org/officeDocument/2006/relationships/notesMaster" Target="notesMasters/notesMaster1.xml"/><Relationship Id="rId3" Type="http://schemas.openxmlformats.org/officeDocument/2006/relationships/slideMaster" Target="slideMasters/slideMaster3.xml"/><Relationship Id="rId21" Type="http://schemas.openxmlformats.org/officeDocument/2006/relationships/slide" Target="slides/slide5.xml"/><Relationship Id="rId7" Type="http://schemas.openxmlformats.org/officeDocument/2006/relationships/slideMaster" Target="slideMasters/slideMaster7.xml"/><Relationship Id="rId12" Type="http://schemas.openxmlformats.org/officeDocument/2006/relationships/slideMaster" Target="slideMasters/slideMaster12.xml"/><Relationship Id="rId17" Type="http://schemas.openxmlformats.org/officeDocument/2006/relationships/slide" Target="slides/slide1.xml"/><Relationship Id="rId25" Type="http://schemas.openxmlformats.org/officeDocument/2006/relationships/slide" Target="slides/slide9.xml"/><Relationship Id="rId2" Type="http://schemas.openxmlformats.org/officeDocument/2006/relationships/slideMaster" Target="slideMasters/slideMaster2.xml"/><Relationship Id="rId16" Type="http://schemas.openxmlformats.org/officeDocument/2006/relationships/slideMaster" Target="slideMasters/slideMaster16.xml"/><Relationship Id="rId20" Type="http://schemas.openxmlformats.org/officeDocument/2006/relationships/slide" Target="slides/slide4.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Master" Target="slideMasters/slideMaster11.xml"/><Relationship Id="rId24" Type="http://schemas.openxmlformats.org/officeDocument/2006/relationships/slide" Target="slides/slide8.xml"/><Relationship Id="rId32"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Master" Target="slideMasters/slideMaster15.xml"/><Relationship Id="rId23" Type="http://schemas.openxmlformats.org/officeDocument/2006/relationships/slide" Target="slides/slide7.xml"/><Relationship Id="rId28" Type="http://schemas.openxmlformats.org/officeDocument/2006/relationships/commentAuthors" Target="commentAuthors.xml"/><Relationship Id="rId10" Type="http://schemas.openxmlformats.org/officeDocument/2006/relationships/slideMaster" Target="slideMasters/slideMaster10.xml"/><Relationship Id="rId19" Type="http://schemas.openxmlformats.org/officeDocument/2006/relationships/slide" Target="slides/slide3.xml"/><Relationship Id="rId31"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Master" Target="slideMasters/slideMaster14.xml"/><Relationship Id="rId22" Type="http://schemas.openxmlformats.org/officeDocument/2006/relationships/slide" Target="slides/slide6.xml"/><Relationship Id="rId27" Type="http://schemas.openxmlformats.org/officeDocument/2006/relationships/handoutMaster" Target="handoutMasters/handoutMaster1.xml"/><Relationship Id="rId3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theme" Target="../theme/theme1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93218" name="Rectangle 2"/>
          <p:cNvSpPr>
            <a:spLocks noGrp="1" noChangeArrowheads="1"/>
          </p:cNvSpPr>
          <p:nvPr>
            <p:ph type="hdr" sz="quarter"/>
          </p:nvPr>
        </p:nvSpPr>
        <p:spPr bwMode="auto">
          <a:xfrm>
            <a:off x="3856038" y="0"/>
            <a:ext cx="2949575" cy="496888"/>
          </a:xfrm>
          <a:prstGeom prst="rect">
            <a:avLst/>
          </a:prstGeom>
          <a:noFill/>
          <a:ln>
            <a:noFill/>
          </a:ln>
          <a:effectLst/>
        </p:spPr>
        <p:txBody>
          <a:bodyPr vert="horz" wrap="square" lIns="92220" tIns="46110" rIns="92220" bIns="46110" numCol="1" anchor="t" anchorCtr="0" compatLnSpc="1"/>
          <a:lstStyle>
            <a:lvl1pPr algn="r" defTabSz="922655" fontAlgn="base">
              <a:defRPr sz="1200">
                <a:solidFill>
                  <a:schemeClr val="tx1"/>
                </a:solidFill>
              </a:defRPr>
            </a:lvl1pPr>
          </a:lstStyle>
          <a:p>
            <a:endParaRPr lang="en-GB" altLang="ja-JP"/>
          </a:p>
        </p:txBody>
      </p:sp>
      <p:sp>
        <p:nvSpPr>
          <p:cNvPr id="393219" name="Rectangle 3"/>
          <p:cNvSpPr>
            <a:spLocks noGrp="1" noChangeArrowheads="1"/>
          </p:cNvSpPr>
          <p:nvPr>
            <p:ph type="dt" sz="quarter" idx="1"/>
          </p:nvPr>
        </p:nvSpPr>
        <p:spPr bwMode="auto">
          <a:xfrm>
            <a:off x="0" y="0"/>
            <a:ext cx="2949575" cy="496888"/>
          </a:xfrm>
          <a:prstGeom prst="rect">
            <a:avLst/>
          </a:prstGeom>
          <a:noFill/>
          <a:ln>
            <a:noFill/>
          </a:ln>
          <a:effectLst/>
        </p:spPr>
        <p:txBody>
          <a:bodyPr vert="horz" wrap="square" lIns="92220" tIns="46110" rIns="92220" bIns="46110" numCol="1" anchor="t" anchorCtr="0" compatLnSpc="1"/>
          <a:lstStyle>
            <a:lvl1pPr algn="l" defTabSz="922655" fontAlgn="base">
              <a:defRPr sz="1200">
                <a:solidFill>
                  <a:schemeClr val="tx1"/>
                </a:solidFill>
              </a:defRPr>
            </a:lvl1pPr>
          </a:lstStyle>
          <a:p>
            <a:endParaRPr lang="en-GB" altLang="ja-JP"/>
          </a:p>
        </p:txBody>
      </p:sp>
      <p:sp>
        <p:nvSpPr>
          <p:cNvPr id="393220" name="Rectangle 4"/>
          <p:cNvSpPr>
            <a:spLocks noGrp="1" noChangeArrowheads="1"/>
          </p:cNvSpPr>
          <p:nvPr>
            <p:ph type="ftr" sz="quarter" idx="2"/>
          </p:nvPr>
        </p:nvSpPr>
        <p:spPr bwMode="auto">
          <a:xfrm>
            <a:off x="0" y="9440863"/>
            <a:ext cx="2949575" cy="496887"/>
          </a:xfrm>
          <a:prstGeom prst="rect">
            <a:avLst/>
          </a:prstGeom>
          <a:noFill/>
          <a:ln>
            <a:noFill/>
          </a:ln>
          <a:effectLst/>
        </p:spPr>
        <p:txBody>
          <a:bodyPr vert="horz" wrap="square" lIns="92220" tIns="46110" rIns="92220" bIns="46110" numCol="1" anchor="b" anchorCtr="0" compatLnSpc="1"/>
          <a:lstStyle>
            <a:lvl1pPr algn="l" defTabSz="922655" fontAlgn="base">
              <a:defRPr sz="1000">
                <a:solidFill>
                  <a:schemeClr val="tx1"/>
                </a:solidFill>
                <a:ea typeface="MS UI Gothic" panose="020B0600070205080204" pitchFamily="50" charset="-128"/>
              </a:defRPr>
            </a:lvl1pPr>
          </a:lstStyle>
          <a:p>
            <a:r>
              <a:rPr lang="en-GB" altLang="ja-JP"/>
              <a:t>Copyright 2021 NANJING FUJITSU NANDA SOFTWARE TECHNOLOGY CO.,LTD.</a:t>
            </a:r>
          </a:p>
        </p:txBody>
      </p:sp>
      <p:sp>
        <p:nvSpPr>
          <p:cNvPr id="393221" name="Rectangle 5"/>
          <p:cNvSpPr>
            <a:spLocks noGrp="1" noChangeArrowheads="1"/>
          </p:cNvSpPr>
          <p:nvPr>
            <p:ph type="sldNum" sz="quarter" idx="3"/>
          </p:nvPr>
        </p:nvSpPr>
        <p:spPr bwMode="auto">
          <a:xfrm>
            <a:off x="3854450" y="9440863"/>
            <a:ext cx="2949575" cy="496887"/>
          </a:xfrm>
          <a:prstGeom prst="rect">
            <a:avLst/>
          </a:prstGeom>
          <a:noFill/>
          <a:ln>
            <a:noFill/>
          </a:ln>
          <a:effectLst/>
        </p:spPr>
        <p:txBody>
          <a:bodyPr vert="horz" wrap="none" lIns="92220" tIns="46110" rIns="92220" bIns="46110" numCol="1" anchor="b" anchorCtr="0" compatLnSpc="1"/>
          <a:lstStyle>
            <a:lvl1pPr algn="r" defTabSz="922655" fontAlgn="base">
              <a:defRPr sz="1000">
                <a:solidFill>
                  <a:schemeClr val="tx1"/>
                </a:solidFill>
              </a:defRPr>
            </a:lvl1pPr>
          </a:lstStyle>
          <a:p>
            <a:fld id="{72E014B1-15B6-4B7B-BB14-6104A2E779F7}" type="slidenum">
              <a:rPr lang="en-GB" altLang="ja-JP"/>
              <a:t>‹#›</a:t>
            </a:fld>
            <a:endParaRPr lang="en-GB" altLang="ja-JP"/>
          </a:p>
        </p:txBody>
      </p:sp>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975" y="53975"/>
            <a:ext cx="1581912" cy="192024"/>
          </a:xfrm>
          <a:prstGeom prst="rect">
            <a:avLst/>
          </a:prstGeom>
        </p:spPr>
      </p:pic>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theme" Target="../theme/theme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7938" name="Rectangle 2"/>
          <p:cNvSpPr>
            <a:spLocks noGrp="1" noChangeArrowheads="1"/>
          </p:cNvSpPr>
          <p:nvPr>
            <p:ph type="hdr" sz="quarter"/>
          </p:nvPr>
        </p:nvSpPr>
        <p:spPr bwMode="auto">
          <a:xfrm>
            <a:off x="3856038" y="0"/>
            <a:ext cx="2949575" cy="496888"/>
          </a:xfrm>
          <a:prstGeom prst="rect">
            <a:avLst/>
          </a:prstGeom>
          <a:noFill/>
          <a:ln>
            <a:noFill/>
          </a:ln>
          <a:effectLst/>
        </p:spPr>
        <p:txBody>
          <a:bodyPr vert="horz" wrap="square" lIns="92220" tIns="46110" rIns="92220" bIns="46110" numCol="1" anchor="t" anchorCtr="0" compatLnSpc="1"/>
          <a:lstStyle>
            <a:lvl1pPr algn="r" defTabSz="922655" fontAlgn="base">
              <a:defRPr sz="1200">
                <a:solidFill>
                  <a:schemeClr val="tx1"/>
                </a:solidFill>
              </a:defRPr>
            </a:lvl1pPr>
          </a:lstStyle>
          <a:p>
            <a:endParaRPr lang="en-US" altLang="ja-JP"/>
          </a:p>
        </p:txBody>
      </p:sp>
      <p:sp>
        <p:nvSpPr>
          <p:cNvPr id="167939" name="Rectangle 3"/>
          <p:cNvSpPr>
            <a:spLocks noGrp="1" noChangeArrowheads="1"/>
          </p:cNvSpPr>
          <p:nvPr>
            <p:ph type="dt" idx="1"/>
          </p:nvPr>
        </p:nvSpPr>
        <p:spPr bwMode="auto">
          <a:xfrm>
            <a:off x="0" y="0"/>
            <a:ext cx="2949575" cy="496888"/>
          </a:xfrm>
          <a:prstGeom prst="rect">
            <a:avLst/>
          </a:prstGeom>
          <a:noFill/>
          <a:ln>
            <a:noFill/>
          </a:ln>
          <a:effectLst/>
        </p:spPr>
        <p:txBody>
          <a:bodyPr vert="horz" wrap="square" lIns="92220" tIns="46110" rIns="92220" bIns="46110" numCol="1" anchor="t" anchorCtr="0" compatLnSpc="1"/>
          <a:lstStyle>
            <a:lvl1pPr algn="l" defTabSz="922655" fontAlgn="base">
              <a:defRPr sz="1200">
                <a:solidFill>
                  <a:schemeClr val="tx1"/>
                </a:solidFill>
              </a:defRPr>
            </a:lvl1pPr>
          </a:lstStyle>
          <a:p>
            <a:endParaRPr lang="en-US" altLang="ja-JP"/>
          </a:p>
        </p:txBody>
      </p:sp>
      <p:sp>
        <p:nvSpPr>
          <p:cNvPr id="167940" name="Rectangle 4"/>
          <p:cNvSpPr>
            <a:spLocks noGrp="1" noRot="1" noChangeAspect="1" noChangeArrowheads="1" noTextEdit="1"/>
          </p:cNvSpPr>
          <p:nvPr>
            <p:ph type="sldImg" idx="2"/>
          </p:nvPr>
        </p:nvSpPr>
        <p:spPr bwMode="auto">
          <a:xfrm>
            <a:off x="88900" y="744538"/>
            <a:ext cx="6629400" cy="3729037"/>
          </a:xfrm>
          <a:prstGeom prst="rect">
            <a:avLst/>
          </a:prstGeom>
          <a:noFill/>
          <a:ln w="9525">
            <a:solidFill>
              <a:srgbClr val="000000"/>
            </a:solidFill>
            <a:miter lim="800000"/>
          </a:ln>
          <a:effectLst/>
        </p:spPr>
      </p:sp>
      <p:sp>
        <p:nvSpPr>
          <p:cNvPr id="167941" name="Rectangle 5"/>
          <p:cNvSpPr>
            <a:spLocks noGrp="1" noChangeArrowheads="1"/>
          </p:cNvSpPr>
          <p:nvPr>
            <p:ph type="body" sz="quarter" idx="3"/>
          </p:nvPr>
        </p:nvSpPr>
        <p:spPr bwMode="auto">
          <a:xfrm>
            <a:off x="679450" y="4721225"/>
            <a:ext cx="5446713" cy="4473575"/>
          </a:xfrm>
          <a:prstGeom prst="rect">
            <a:avLst/>
          </a:prstGeom>
          <a:noFill/>
          <a:ln>
            <a:noFill/>
          </a:ln>
          <a:effectLst/>
        </p:spPr>
        <p:txBody>
          <a:bodyPr vert="horz" wrap="square" lIns="92220" tIns="46110" rIns="92220" bIns="46110" numCol="1" anchor="t" anchorCtr="0" compatLnSpc="1"/>
          <a:lstStyle/>
          <a:p>
            <a:pPr lvl="0"/>
            <a:r>
              <a:rPr lang="ja-JP" altLang="zh-CN"/>
              <a:t>设定</a:t>
            </a:r>
            <a:r>
              <a:rPr lang="ja-JP" altLang="en-US"/>
              <a:t>母板</a:t>
            </a:r>
            <a:r>
              <a:rPr lang="ja-JP" altLang="zh-CN"/>
              <a:t>文字</a:t>
            </a:r>
            <a:r>
              <a:rPr lang="ja-JP" altLang="en-US"/>
              <a:t>的</a:t>
            </a:r>
            <a:r>
              <a:rPr lang="ja-JP" altLang="zh-CN"/>
              <a:t>格式</a:t>
            </a:r>
            <a:endParaRPr lang="ja-JP" altLang="en-US"/>
          </a:p>
          <a:p>
            <a:pPr lvl="1"/>
            <a:r>
              <a:rPr lang="zh-CN" altLang="en-US"/>
              <a:t>第</a:t>
            </a:r>
            <a:r>
              <a:rPr lang="en-US" altLang="zh-CN"/>
              <a:t>2</a:t>
            </a:r>
            <a:r>
              <a:rPr lang="zh-CN" altLang="en-US"/>
              <a:t>级</a:t>
            </a:r>
          </a:p>
          <a:p>
            <a:pPr lvl="2"/>
            <a:r>
              <a:rPr lang="zh-CN" altLang="en-US"/>
              <a:t>第</a:t>
            </a:r>
            <a:r>
              <a:rPr lang="en-US" altLang="zh-CN"/>
              <a:t>3</a:t>
            </a:r>
            <a:r>
              <a:rPr lang="zh-CN" altLang="en-US"/>
              <a:t>级</a:t>
            </a:r>
          </a:p>
          <a:p>
            <a:pPr lvl="3"/>
            <a:r>
              <a:rPr lang="zh-CN" altLang="en-US"/>
              <a:t>第</a:t>
            </a:r>
            <a:r>
              <a:rPr lang="en-US" altLang="zh-CN"/>
              <a:t>4</a:t>
            </a:r>
            <a:r>
              <a:rPr lang="zh-CN" altLang="en-US"/>
              <a:t>级</a:t>
            </a:r>
          </a:p>
          <a:p>
            <a:pPr lvl="4"/>
            <a:r>
              <a:rPr lang="zh-CN" altLang="en-US"/>
              <a:t>第</a:t>
            </a:r>
            <a:r>
              <a:rPr lang="en-US" altLang="zh-CN"/>
              <a:t>5</a:t>
            </a:r>
            <a:r>
              <a:rPr lang="zh-CN" altLang="en-US"/>
              <a:t>级</a:t>
            </a:r>
          </a:p>
        </p:txBody>
      </p:sp>
      <p:sp>
        <p:nvSpPr>
          <p:cNvPr id="167942" name="Rectangle 6"/>
          <p:cNvSpPr>
            <a:spLocks noGrp="1" noChangeArrowheads="1"/>
          </p:cNvSpPr>
          <p:nvPr>
            <p:ph type="ftr" sz="quarter" idx="4"/>
          </p:nvPr>
        </p:nvSpPr>
        <p:spPr bwMode="auto">
          <a:xfrm>
            <a:off x="0" y="9440863"/>
            <a:ext cx="2949575" cy="496887"/>
          </a:xfrm>
          <a:prstGeom prst="rect">
            <a:avLst/>
          </a:prstGeom>
          <a:noFill/>
          <a:ln>
            <a:noFill/>
          </a:ln>
          <a:effectLst/>
        </p:spPr>
        <p:txBody>
          <a:bodyPr vert="horz" wrap="square" lIns="92220" tIns="46110" rIns="92220" bIns="46110" numCol="1" anchor="b" anchorCtr="0" compatLnSpc="1"/>
          <a:lstStyle>
            <a:lvl1pPr algn="l" defTabSz="922655" fontAlgn="base">
              <a:defRPr sz="1000">
                <a:solidFill>
                  <a:schemeClr val="tx1"/>
                </a:solidFill>
                <a:ea typeface="MS UI Gothic" panose="020B0600070205080204" pitchFamily="50" charset="-128"/>
              </a:defRPr>
            </a:lvl1pPr>
          </a:lstStyle>
          <a:p>
            <a:r>
              <a:rPr lang="en-US" altLang="ja-JP"/>
              <a:t>Copyright 2021 NANJING FUJITSU NANDA SOFTWARE TECHNOLOGY CO.,LTD.</a:t>
            </a:r>
          </a:p>
        </p:txBody>
      </p:sp>
      <p:sp>
        <p:nvSpPr>
          <p:cNvPr id="167943" name="Rectangle 7"/>
          <p:cNvSpPr>
            <a:spLocks noGrp="1" noChangeArrowheads="1"/>
          </p:cNvSpPr>
          <p:nvPr>
            <p:ph type="sldNum" sz="quarter" idx="5"/>
          </p:nvPr>
        </p:nvSpPr>
        <p:spPr bwMode="auto">
          <a:xfrm>
            <a:off x="3854450" y="9440863"/>
            <a:ext cx="2949575" cy="496887"/>
          </a:xfrm>
          <a:prstGeom prst="rect">
            <a:avLst/>
          </a:prstGeom>
          <a:noFill/>
          <a:ln>
            <a:noFill/>
          </a:ln>
          <a:effectLst/>
        </p:spPr>
        <p:txBody>
          <a:bodyPr vert="horz" wrap="none" lIns="92220" tIns="46110" rIns="92220" bIns="46110" numCol="1" anchor="b" anchorCtr="0" compatLnSpc="1"/>
          <a:lstStyle>
            <a:lvl1pPr algn="r" defTabSz="922655" fontAlgn="base">
              <a:defRPr sz="1000">
                <a:solidFill>
                  <a:schemeClr val="tx1"/>
                </a:solidFill>
              </a:defRPr>
            </a:lvl1pPr>
          </a:lstStyle>
          <a:p>
            <a:fld id="{D11CBE74-1225-4ECC-9FE5-058F45DB073F}" type="slidenum">
              <a:rPr lang="en-US" altLang="ja-JP"/>
              <a:t>‹#›</a:t>
            </a:fld>
            <a:endParaRPr lang="en-US" altLang="ja-JP"/>
          </a:p>
        </p:txBody>
      </p:sp>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975" y="53975"/>
            <a:ext cx="1581912" cy="192024"/>
          </a:xfrm>
          <a:prstGeom prst="rect">
            <a:avLst/>
          </a:prstGeom>
        </p:spPr>
      </p:pic>
    </p:spTree>
  </p:cSld>
  <p:clrMap bg1="lt1" tx1="dk1" bg2="lt2" tx2="dk2" accent1="accent1" accent2="accent2" accent3="accent3" accent4="accent4" accent5="accent5" accent6="accent6" hlink="hlink" folHlink="folHlink"/>
  <p:hf hdr="0" dt="0"/>
  <p:notesStyle>
    <a:lvl1pPr algn="l" rtl="0" fontAlgn="base">
      <a:spcBef>
        <a:spcPct val="30000"/>
      </a:spcBef>
      <a:spcAft>
        <a:spcPct val="0"/>
      </a:spcAft>
      <a:defRPr kumimoji="1" sz="1200" kern="1200">
        <a:solidFill>
          <a:schemeClr val="tx1"/>
        </a:solidFill>
        <a:latin typeface="Arial" panose="020B0604020202020204" pitchFamily="34" charset="0"/>
        <a:ea typeface="黑体" panose="02010609060101010101" pitchFamily="49" charset="-122"/>
        <a:cs typeface="+mn-cs"/>
      </a:defRPr>
    </a:lvl1pPr>
    <a:lvl2pPr marL="457200" algn="l" rtl="0" fontAlgn="base">
      <a:spcBef>
        <a:spcPct val="30000"/>
      </a:spcBef>
      <a:spcAft>
        <a:spcPct val="0"/>
      </a:spcAft>
      <a:defRPr kumimoji="1" sz="1200" kern="1200">
        <a:solidFill>
          <a:schemeClr val="tx1"/>
        </a:solidFill>
        <a:latin typeface="Arial" panose="020B0604020202020204" pitchFamily="34" charset="0"/>
        <a:ea typeface="黑体" panose="02010609060101010101" pitchFamily="49" charset="-122"/>
        <a:cs typeface="+mn-cs"/>
      </a:defRPr>
    </a:lvl2pPr>
    <a:lvl3pPr marL="914400" algn="l" rtl="0" fontAlgn="base">
      <a:spcBef>
        <a:spcPct val="30000"/>
      </a:spcBef>
      <a:spcAft>
        <a:spcPct val="0"/>
      </a:spcAft>
      <a:defRPr kumimoji="1" sz="1200" kern="1200">
        <a:solidFill>
          <a:schemeClr val="tx1"/>
        </a:solidFill>
        <a:latin typeface="Arial" panose="020B0604020202020204" pitchFamily="34" charset="0"/>
        <a:ea typeface="黑体" panose="02010609060101010101" pitchFamily="49" charset="-122"/>
        <a:cs typeface="+mn-cs"/>
      </a:defRPr>
    </a:lvl3pPr>
    <a:lvl4pPr marL="1371600" algn="l" rtl="0" fontAlgn="base">
      <a:spcBef>
        <a:spcPct val="30000"/>
      </a:spcBef>
      <a:spcAft>
        <a:spcPct val="0"/>
      </a:spcAft>
      <a:defRPr kumimoji="1" sz="1200" kern="1200">
        <a:solidFill>
          <a:schemeClr val="tx1"/>
        </a:solidFill>
        <a:latin typeface="Arial" panose="020B0604020202020204" pitchFamily="34" charset="0"/>
        <a:ea typeface="黑体" panose="02010609060101010101" pitchFamily="49" charset="-122"/>
        <a:cs typeface="+mn-cs"/>
      </a:defRPr>
    </a:lvl4pPr>
    <a:lvl5pPr marL="1828800" algn="l" rtl="0" fontAlgn="base">
      <a:spcBef>
        <a:spcPct val="30000"/>
      </a:spcBef>
      <a:spcAft>
        <a:spcPct val="0"/>
      </a:spcAft>
      <a:defRPr kumimoji="1" sz="1200" kern="1200">
        <a:solidFill>
          <a:schemeClr val="tx1"/>
        </a:solidFill>
        <a:latin typeface="Arial" panose="020B0604020202020204" pitchFamily="34" charset="0"/>
        <a:ea typeface="黑体" panose="02010609060101010101" pitchFamily="49" charset="-122"/>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页脚占位符 3"/>
          <p:cNvSpPr>
            <a:spLocks noGrp="1"/>
          </p:cNvSpPr>
          <p:nvPr>
            <p:ph type="ftr" sz="quarter" idx="10"/>
          </p:nvPr>
        </p:nvSpPr>
        <p:spPr/>
        <p:txBody>
          <a:bodyPr/>
          <a:lstStyle/>
          <a:p>
            <a:pPr>
              <a:defRPr/>
            </a:pPr>
            <a:r>
              <a:rPr lang="en-US" altLang="ja-JP"/>
              <a:t>Copyright 2021 NANJING FUJITSU NANDA SOFTWARE TECHNOLOGY CO.,LTD.</a:t>
            </a:r>
            <a:endParaRPr lang="en-US" altLang="ja-JP" dirty="0"/>
          </a:p>
        </p:txBody>
      </p:sp>
      <p:sp>
        <p:nvSpPr>
          <p:cNvPr id="5" name="灯片编号占位符 4"/>
          <p:cNvSpPr>
            <a:spLocks noGrp="1"/>
          </p:cNvSpPr>
          <p:nvPr>
            <p:ph type="sldNum" sz="quarter" idx="11"/>
          </p:nvPr>
        </p:nvSpPr>
        <p:spPr/>
        <p:txBody>
          <a:bodyPr/>
          <a:lstStyle/>
          <a:p>
            <a:pPr>
              <a:defRPr/>
            </a:pPr>
            <a:fld id="{D869D98D-AAB0-4240-8677-56579B5509E8}" type="slidenum">
              <a:rPr lang="en-US" altLang="ja-JP" smtClean="0"/>
              <a:pPr>
                <a:defRPr/>
              </a:pPr>
              <a:t>0</a:t>
            </a:fld>
            <a:endParaRPr lang="en-US" altLang="ja-JP"/>
          </a:p>
        </p:txBody>
      </p:sp>
    </p:spTree>
    <p:extLst>
      <p:ext uri="{BB962C8B-B14F-4D97-AF65-F5344CB8AC3E}">
        <p14:creationId xmlns:p14="http://schemas.microsoft.com/office/powerpoint/2010/main" val="17014166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en-US" altLang="zh-CN" dirty="0"/>
          </a:p>
        </p:txBody>
      </p:sp>
      <p:sp>
        <p:nvSpPr>
          <p:cNvPr id="5" name="灯片编号占位符 4"/>
          <p:cNvSpPr>
            <a:spLocks noGrp="1"/>
          </p:cNvSpPr>
          <p:nvPr>
            <p:ph type="sldNum" sz="quarter" idx="11"/>
          </p:nvPr>
        </p:nvSpPr>
        <p:spPr/>
        <p:txBody>
          <a:bodyPr/>
          <a:lstStyle/>
          <a:p>
            <a:pPr>
              <a:defRPr/>
            </a:pPr>
            <a:fld id="{4BFC0497-9983-44BD-9F31-113533254CB6}" type="slidenum">
              <a:rPr lang="en-US" altLang="ja-JP" smtClean="0"/>
              <a:pPr>
                <a:defRPr/>
              </a:pPr>
              <a:t>1</a:t>
            </a:fld>
            <a:endParaRPr lang="en-US" altLang="ja-JP" dirty="0"/>
          </a:p>
        </p:txBody>
      </p:sp>
    </p:spTree>
    <p:extLst>
      <p:ext uri="{BB962C8B-B14F-4D97-AF65-F5344CB8AC3E}">
        <p14:creationId xmlns:p14="http://schemas.microsoft.com/office/powerpoint/2010/main" val="54753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脚占位符 3"/>
          <p:cNvSpPr>
            <a:spLocks noGrp="1"/>
          </p:cNvSpPr>
          <p:nvPr>
            <p:ph type="ftr" sz="quarter" idx="4"/>
          </p:nvPr>
        </p:nvSpPr>
        <p:spPr/>
        <p:txBody>
          <a:bodyPr/>
          <a:lstStyle/>
          <a:p>
            <a:r>
              <a:rPr lang="en-US" altLang="ja-JP"/>
              <a:t>Copyright 2021 NANJING FUJITSU NANDA SOFTWARE TECHNOLOGY CO.,LTD.</a:t>
            </a:r>
          </a:p>
        </p:txBody>
      </p:sp>
      <p:sp>
        <p:nvSpPr>
          <p:cNvPr id="5" name="灯片编号占位符 4"/>
          <p:cNvSpPr>
            <a:spLocks noGrp="1"/>
          </p:cNvSpPr>
          <p:nvPr>
            <p:ph type="sldNum" sz="quarter" idx="5"/>
          </p:nvPr>
        </p:nvSpPr>
        <p:spPr/>
        <p:txBody>
          <a:bodyPr/>
          <a:lstStyle/>
          <a:p>
            <a:fld id="{D11CBE74-1225-4ECC-9FE5-058F45DB073F}" type="slidenum">
              <a:rPr lang="en-US" altLang="ja-JP" smtClean="0"/>
              <a:t>2</a:t>
            </a:fld>
            <a:endParaRPr lang="en-US" altLang="ja-JP"/>
          </a:p>
        </p:txBody>
      </p:sp>
    </p:spTree>
    <p:extLst>
      <p:ext uri="{BB962C8B-B14F-4D97-AF65-F5344CB8AC3E}">
        <p14:creationId xmlns:p14="http://schemas.microsoft.com/office/powerpoint/2010/main" val="5435909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脚占位符 3"/>
          <p:cNvSpPr>
            <a:spLocks noGrp="1"/>
          </p:cNvSpPr>
          <p:nvPr>
            <p:ph type="ftr" sz="quarter" idx="4"/>
          </p:nvPr>
        </p:nvSpPr>
        <p:spPr/>
        <p:txBody>
          <a:bodyPr/>
          <a:lstStyle/>
          <a:p>
            <a:r>
              <a:rPr lang="en-US" altLang="ja-JP"/>
              <a:t>Copyright 2021 NANJING FUJITSU NANDA SOFTWARE TECHNOLOGY CO.,LTD.</a:t>
            </a:r>
          </a:p>
        </p:txBody>
      </p:sp>
      <p:sp>
        <p:nvSpPr>
          <p:cNvPr id="5" name="灯片编号占位符 4"/>
          <p:cNvSpPr>
            <a:spLocks noGrp="1"/>
          </p:cNvSpPr>
          <p:nvPr>
            <p:ph type="sldNum" sz="quarter" idx="5"/>
          </p:nvPr>
        </p:nvSpPr>
        <p:spPr/>
        <p:txBody>
          <a:bodyPr/>
          <a:lstStyle/>
          <a:p>
            <a:fld id="{D11CBE74-1225-4ECC-9FE5-058F45DB073F}" type="slidenum">
              <a:rPr lang="en-US" altLang="ja-JP" smtClean="0"/>
              <a:t>3</a:t>
            </a:fld>
            <a:endParaRPr lang="en-US" altLang="ja-JP"/>
          </a:p>
        </p:txBody>
      </p:sp>
    </p:spTree>
    <p:extLst>
      <p:ext uri="{BB962C8B-B14F-4D97-AF65-F5344CB8AC3E}">
        <p14:creationId xmlns:p14="http://schemas.microsoft.com/office/powerpoint/2010/main" val="12206046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脚占位符 3"/>
          <p:cNvSpPr>
            <a:spLocks noGrp="1"/>
          </p:cNvSpPr>
          <p:nvPr>
            <p:ph type="ftr" sz="quarter" idx="4"/>
          </p:nvPr>
        </p:nvSpPr>
        <p:spPr/>
        <p:txBody>
          <a:bodyPr/>
          <a:lstStyle/>
          <a:p>
            <a:r>
              <a:rPr lang="en-US" altLang="ja-JP"/>
              <a:t>Copyright 2021 NANJING FUJITSU NANDA SOFTWARE TECHNOLOGY CO.,LTD.</a:t>
            </a:r>
          </a:p>
        </p:txBody>
      </p:sp>
      <p:sp>
        <p:nvSpPr>
          <p:cNvPr id="5" name="灯片编号占位符 4"/>
          <p:cNvSpPr>
            <a:spLocks noGrp="1"/>
          </p:cNvSpPr>
          <p:nvPr>
            <p:ph type="sldNum" sz="quarter" idx="5"/>
          </p:nvPr>
        </p:nvSpPr>
        <p:spPr/>
        <p:txBody>
          <a:bodyPr/>
          <a:lstStyle/>
          <a:p>
            <a:fld id="{D11CBE74-1225-4ECC-9FE5-058F45DB073F}" type="slidenum">
              <a:rPr lang="en-US" altLang="ja-JP" smtClean="0"/>
              <a:t>4</a:t>
            </a:fld>
            <a:endParaRPr lang="en-US" altLang="ja-JP"/>
          </a:p>
        </p:txBody>
      </p:sp>
    </p:spTree>
    <p:extLst>
      <p:ext uri="{BB962C8B-B14F-4D97-AF65-F5344CB8AC3E}">
        <p14:creationId xmlns:p14="http://schemas.microsoft.com/office/powerpoint/2010/main" val="9715470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脚占位符 3"/>
          <p:cNvSpPr>
            <a:spLocks noGrp="1"/>
          </p:cNvSpPr>
          <p:nvPr>
            <p:ph type="ftr" sz="quarter" idx="4"/>
          </p:nvPr>
        </p:nvSpPr>
        <p:spPr/>
        <p:txBody>
          <a:bodyPr/>
          <a:lstStyle/>
          <a:p>
            <a:r>
              <a:rPr lang="en-US" altLang="ja-JP"/>
              <a:t>Copyright 2021 NANJING FUJITSU NANDA SOFTWARE TECHNOLOGY CO.,LTD.</a:t>
            </a:r>
          </a:p>
        </p:txBody>
      </p:sp>
      <p:sp>
        <p:nvSpPr>
          <p:cNvPr id="5" name="灯片编号占位符 4"/>
          <p:cNvSpPr>
            <a:spLocks noGrp="1"/>
          </p:cNvSpPr>
          <p:nvPr>
            <p:ph type="sldNum" sz="quarter" idx="5"/>
          </p:nvPr>
        </p:nvSpPr>
        <p:spPr/>
        <p:txBody>
          <a:bodyPr/>
          <a:lstStyle/>
          <a:p>
            <a:fld id="{D11CBE74-1225-4ECC-9FE5-058F45DB073F}" type="slidenum">
              <a:rPr lang="en-US" altLang="ja-JP" smtClean="0"/>
              <a:t>5</a:t>
            </a:fld>
            <a:endParaRPr lang="en-US" altLang="ja-JP"/>
          </a:p>
        </p:txBody>
      </p:sp>
    </p:spTree>
    <p:extLst>
      <p:ext uri="{BB962C8B-B14F-4D97-AF65-F5344CB8AC3E}">
        <p14:creationId xmlns:p14="http://schemas.microsoft.com/office/powerpoint/2010/main" val="2458420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脚占位符 3"/>
          <p:cNvSpPr>
            <a:spLocks noGrp="1"/>
          </p:cNvSpPr>
          <p:nvPr>
            <p:ph type="ftr" sz="quarter" idx="4"/>
          </p:nvPr>
        </p:nvSpPr>
        <p:spPr/>
        <p:txBody>
          <a:bodyPr/>
          <a:lstStyle/>
          <a:p>
            <a:r>
              <a:rPr lang="en-US" altLang="ja-JP"/>
              <a:t>Copyright 2021 NANJING FUJITSU NANDA SOFTWARE TECHNOLOGY CO.,LTD.</a:t>
            </a:r>
          </a:p>
        </p:txBody>
      </p:sp>
      <p:sp>
        <p:nvSpPr>
          <p:cNvPr id="5" name="灯片编号占位符 4"/>
          <p:cNvSpPr>
            <a:spLocks noGrp="1"/>
          </p:cNvSpPr>
          <p:nvPr>
            <p:ph type="sldNum" sz="quarter" idx="5"/>
          </p:nvPr>
        </p:nvSpPr>
        <p:spPr/>
        <p:txBody>
          <a:bodyPr/>
          <a:lstStyle/>
          <a:p>
            <a:fld id="{D11CBE74-1225-4ECC-9FE5-058F45DB073F}" type="slidenum">
              <a:rPr lang="en-US" altLang="ja-JP" smtClean="0"/>
              <a:t>6</a:t>
            </a:fld>
            <a:endParaRPr lang="en-US" altLang="ja-JP"/>
          </a:p>
        </p:txBody>
      </p:sp>
    </p:spTree>
    <p:extLst>
      <p:ext uri="{BB962C8B-B14F-4D97-AF65-F5344CB8AC3E}">
        <p14:creationId xmlns:p14="http://schemas.microsoft.com/office/powerpoint/2010/main" val="26983233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脚占位符 3"/>
          <p:cNvSpPr>
            <a:spLocks noGrp="1"/>
          </p:cNvSpPr>
          <p:nvPr>
            <p:ph type="ftr" sz="quarter" idx="4"/>
          </p:nvPr>
        </p:nvSpPr>
        <p:spPr/>
        <p:txBody>
          <a:bodyPr/>
          <a:lstStyle/>
          <a:p>
            <a:r>
              <a:rPr lang="en-US" altLang="ja-JP"/>
              <a:t>Copyright 2021 NANJING FUJITSU NANDA SOFTWARE TECHNOLOGY CO.,LTD.</a:t>
            </a:r>
          </a:p>
        </p:txBody>
      </p:sp>
      <p:sp>
        <p:nvSpPr>
          <p:cNvPr id="5" name="灯片编号占位符 4"/>
          <p:cNvSpPr>
            <a:spLocks noGrp="1"/>
          </p:cNvSpPr>
          <p:nvPr>
            <p:ph type="sldNum" sz="quarter" idx="5"/>
          </p:nvPr>
        </p:nvSpPr>
        <p:spPr/>
        <p:txBody>
          <a:bodyPr/>
          <a:lstStyle/>
          <a:p>
            <a:fld id="{D11CBE74-1225-4ECC-9FE5-058F45DB073F}" type="slidenum">
              <a:rPr lang="en-US" altLang="ja-JP" smtClean="0"/>
              <a:t>7</a:t>
            </a:fld>
            <a:endParaRPr lang="en-US" altLang="ja-JP"/>
          </a:p>
        </p:txBody>
      </p:sp>
    </p:spTree>
    <p:extLst>
      <p:ext uri="{BB962C8B-B14F-4D97-AF65-F5344CB8AC3E}">
        <p14:creationId xmlns:p14="http://schemas.microsoft.com/office/powerpoint/2010/main" val="198398518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5.png"/><Relationship Id="rId1" Type="http://schemas.openxmlformats.org/officeDocument/2006/relationships/slideMaster" Target="../slideMasters/slideMaster13.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3.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Master" Target="../slideMasters/slideMaster13.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8.jpeg"/><Relationship Id="rId1" Type="http://schemas.openxmlformats.org/officeDocument/2006/relationships/slideMaster" Target="../slideMasters/slideMaster14.xml"/><Relationship Id="rId6" Type="http://schemas.openxmlformats.org/officeDocument/2006/relationships/image" Target="../media/image11.png"/><Relationship Id="rId5" Type="http://schemas.openxmlformats.org/officeDocument/2006/relationships/image" Target="../media/image7.png"/><Relationship Id="rId4" Type="http://schemas.openxmlformats.org/officeDocument/2006/relationships/image" Target="../media/image43.png"/></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Master" Target="../slideMasters/slideMaster14.xml"/><Relationship Id="rId5" Type="http://schemas.openxmlformats.org/officeDocument/2006/relationships/image" Target="../media/image11.png"/><Relationship Id="rId4" Type="http://schemas.openxmlformats.org/officeDocument/2006/relationships/image" Target="../media/image7.png"/></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6.png"/><Relationship Id="rId1" Type="http://schemas.openxmlformats.org/officeDocument/2006/relationships/slideMaster" Target="../slideMasters/slideMaster14.xml"/><Relationship Id="rId4" Type="http://schemas.openxmlformats.org/officeDocument/2006/relationships/image" Target="../media/image11.png"/></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5.png"/><Relationship Id="rId1" Type="http://schemas.openxmlformats.org/officeDocument/2006/relationships/slideMaster" Target="../slideMasters/slideMaster14.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4.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2.png"/><Relationship Id="rId1" Type="http://schemas.openxmlformats.org/officeDocument/2006/relationships/slideMaster" Target="../slideMasters/slideMaster14.xml"/><Relationship Id="rId4" Type="http://schemas.openxmlformats.org/officeDocument/2006/relationships/image" Target="../media/image11.png"/></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Master" Target="../slideMasters/slideMaster15.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Master" Target="../slideMasters/slideMaster1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Master" Target="../slideMasters/slideMaster1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Master" Target="../slideMasters/slideMaster15.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16.xml"/><Relationship Id="rId6" Type="http://schemas.openxmlformats.org/officeDocument/2006/relationships/image" Target="../media/image11.png"/><Relationship Id="rId5" Type="http://schemas.openxmlformats.org/officeDocument/2006/relationships/image" Target="../media/image7.png"/><Relationship Id="rId4" Type="http://schemas.openxmlformats.org/officeDocument/2006/relationships/image" Target="../media/image10.png"/></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6.xml"/><Relationship Id="rId4" Type="http://schemas.openxmlformats.org/officeDocument/2006/relationships/image" Target="../media/image7.png"/></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4.png"/><Relationship Id="rId1" Type="http://schemas.openxmlformats.org/officeDocument/2006/relationships/slideMaster" Target="../slideMasters/slideMaster16.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5.png"/><Relationship Id="rId1" Type="http://schemas.openxmlformats.org/officeDocument/2006/relationships/slideMaster" Target="../slideMasters/slideMaster16.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6.xml"/></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9.png"/><Relationship Id="rId1" Type="http://schemas.openxmlformats.org/officeDocument/2006/relationships/slideMaster" Target="../slideMasters/slideMaster1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jpeg"/><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jpeg"/><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jpeg"/><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jpeg"/><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jpeg"/><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jpeg"/><Relationship Id="rId1" Type="http://schemas.openxmlformats.org/officeDocument/2006/relationships/slideMaster" Target="../slideMasters/slideMaster6.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jpeg"/><Relationship Id="rId1" Type="http://schemas.openxmlformats.org/officeDocument/2006/relationships/slideMaster" Target="../slideMasters/slideMaster6.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jpeg"/><Relationship Id="rId1" Type="http://schemas.openxmlformats.org/officeDocument/2006/relationships/slideMaster" Target="../slideMasters/slideMaster7.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jpeg"/><Relationship Id="rId1" Type="http://schemas.openxmlformats.org/officeDocument/2006/relationships/slideMaster" Target="../slideMasters/slideMaster7.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8.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8.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jpeg"/><Relationship Id="rId1" Type="http://schemas.openxmlformats.org/officeDocument/2006/relationships/slideMaster" Target="../slideMasters/slideMaster9.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jpeg"/><Relationship Id="rId1" Type="http://schemas.openxmlformats.org/officeDocument/2006/relationships/slideMaster" Target="../slideMasters/slideMaster9.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jpeg"/><Relationship Id="rId1" Type="http://schemas.openxmlformats.org/officeDocument/2006/relationships/slideMaster" Target="../slideMasters/slideMaster10.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jpeg"/><Relationship Id="rId1" Type="http://schemas.openxmlformats.org/officeDocument/2006/relationships/slideMaster" Target="../slideMasters/slideMaster10.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8.jpeg"/><Relationship Id="rId1" Type="http://schemas.openxmlformats.org/officeDocument/2006/relationships/slideMaster" Target="../slideMasters/slideMaster11.xml"/><Relationship Id="rId6" Type="http://schemas.openxmlformats.org/officeDocument/2006/relationships/image" Target="../media/image11.png"/><Relationship Id="rId5" Type="http://schemas.openxmlformats.org/officeDocument/2006/relationships/image" Target="../media/image7.png"/><Relationship Id="rId4" Type="http://schemas.openxmlformats.org/officeDocument/2006/relationships/image" Target="../media/image10.png"/></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9.png"/><Relationship Id="rId1" Type="http://schemas.openxmlformats.org/officeDocument/2006/relationships/slideMaster" Target="../slideMasters/slideMaster11.xml"/><Relationship Id="rId4" Type="http://schemas.openxmlformats.org/officeDocument/2006/relationships/image" Target="../media/image7.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2.xml"/><Relationship Id="rId6" Type="http://schemas.openxmlformats.org/officeDocument/2006/relationships/image" Target="../media/image11.png"/><Relationship Id="rId5" Type="http://schemas.openxmlformats.org/officeDocument/2006/relationships/image" Target="../media/image7.png"/><Relationship Id="rId4" Type="http://schemas.openxmlformats.org/officeDocument/2006/relationships/image" Target="../media/image10.png"/></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0.png"/><Relationship Id="rId1" Type="http://schemas.openxmlformats.org/officeDocument/2006/relationships/slideMaster" Target="../slideMasters/slideMaster1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5.png"/><Relationship Id="rId1" Type="http://schemas.openxmlformats.org/officeDocument/2006/relationships/slideMaster" Target="../slideMasters/slideMaster11.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1.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1.png"/><Relationship Id="rId1" Type="http://schemas.openxmlformats.org/officeDocument/2006/relationships/slideMaster" Target="../slideMasters/slideMaster11.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3.png"/><Relationship Id="rId2" Type="http://schemas.openxmlformats.org/officeDocument/2006/relationships/image" Target="../media/image24.png"/><Relationship Id="rId1" Type="http://schemas.openxmlformats.org/officeDocument/2006/relationships/slideMaster" Target="../slideMasters/slideMaster12.xml"/><Relationship Id="rId6" Type="http://schemas.openxmlformats.org/officeDocument/2006/relationships/image" Target="../media/image11.png"/><Relationship Id="rId5" Type="http://schemas.openxmlformats.org/officeDocument/2006/relationships/image" Target="../media/image7.png"/><Relationship Id="rId4" Type="http://schemas.openxmlformats.org/officeDocument/2006/relationships/image" Target="../media/image26.png"/></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Master" Target="../slideMasters/slideMaster12.xml"/><Relationship Id="rId4" Type="http://schemas.openxmlformats.org/officeDocument/2006/relationships/image" Target="../media/image23.png"/></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9.jpeg"/><Relationship Id="rId1" Type="http://schemas.openxmlformats.org/officeDocument/2006/relationships/slideMaster" Target="../slideMasters/slideMaster1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2.xml"/><Relationship Id="rId4" Type="http://schemas.openxmlformats.org/officeDocument/2006/relationships/image" Target="../media/image7.pn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5.png"/><Relationship Id="rId1" Type="http://schemas.openxmlformats.org/officeDocument/2006/relationships/slideMaster" Target="../slideMasters/slideMaster12.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2.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Master" Target="../slideMasters/slideMaster12.xml"/></Relationships>
</file>

<file path=ppt/slideLayouts/_rels/slideLayout9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2.png"/><Relationship Id="rId1" Type="http://schemas.openxmlformats.org/officeDocument/2006/relationships/slideMaster" Target="../slideMasters/slideMaster12.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8.jpeg"/><Relationship Id="rId1" Type="http://schemas.openxmlformats.org/officeDocument/2006/relationships/slideMaster" Target="../slideMasters/slideMaster13.xml"/><Relationship Id="rId6" Type="http://schemas.openxmlformats.org/officeDocument/2006/relationships/image" Target="../media/image11.png"/><Relationship Id="rId5" Type="http://schemas.openxmlformats.org/officeDocument/2006/relationships/image" Target="../media/image7.png"/><Relationship Id="rId4" Type="http://schemas.openxmlformats.org/officeDocument/2006/relationships/image" Target="../media/image35.png"/></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Master" Target="../slideMasters/slideMaster13.xml"/><Relationship Id="rId4" Type="http://schemas.openxmlformats.org/officeDocument/2006/relationships/image" Target="../media/image7.png"/></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8.png"/><Relationship Id="rId1" Type="http://schemas.openxmlformats.org/officeDocument/2006/relationships/slideMaster" Target="../slideMasters/slideMaster13.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Master">
    <p:spTree>
      <p:nvGrpSpPr>
        <p:cNvPr id="1" name=""/>
        <p:cNvGrpSpPr/>
        <p:nvPr/>
      </p:nvGrpSpPr>
      <p:grpSpPr>
        <a:xfrm>
          <a:off x="0" y="0"/>
          <a:ext cx="0" cy="0"/>
          <a:chOff x="0" y="0"/>
          <a:chExt cx="0" cy="0"/>
        </a:xfrm>
      </p:grpSpPr>
      <p:pic>
        <p:nvPicPr>
          <p:cNvPr id="647217" name="Picture 49" descr="TitleRed_L150"/>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gray">
          <a:xfrm>
            <a:off x="0" y="0"/>
            <a:ext cx="12192000" cy="4852988"/>
          </a:xfrm>
          <a:prstGeom prst="rect">
            <a:avLst/>
          </a:prstGeom>
          <a:noFill/>
        </p:spPr>
      </p:pic>
      <p:grpSp>
        <p:nvGrpSpPr>
          <p:cNvPr id="647218" name="Group 50"/>
          <p:cNvGrpSpPr>
            <a:grpSpLocks noChangeAspect="1"/>
          </p:cNvGrpSpPr>
          <p:nvPr userDrawn="1"/>
        </p:nvGrpSpPr>
        <p:grpSpPr bwMode="auto">
          <a:xfrm>
            <a:off x="9745134" y="185738"/>
            <a:ext cx="2197100" cy="920750"/>
            <a:chOff x="4604" y="117"/>
            <a:chExt cx="1038" cy="580"/>
          </a:xfrm>
        </p:grpSpPr>
        <p:sp>
          <p:nvSpPr>
            <p:cNvPr id="647219" name="AutoShape 51"/>
            <p:cNvSpPr>
              <a:spLocks noChangeAspect="1" noChangeArrowheads="1" noTextEdit="1"/>
            </p:cNvSpPr>
            <p:nvPr userDrawn="1"/>
          </p:nvSpPr>
          <p:spPr bwMode="gray">
            <a:xfrm>
              <a:off x="4604" y="117"/>
              <a:ext cx="1038" cy="580"/>
            </a:xfrm>
            <a:prstGeom prst="rect">
              <a:avLst/>
            </a:prstGeom>
            <a:noFill/>
            <a:ln>
              <a:noFill/>
            </a:ln>
          </p:spPr>
          <p:txBody>
            <a:bodyPr/>
            <a:lstStyle/>
            <a:p>
              <a:endParaRPr lang="ja-JP" altLang="en-US"/>
            </a:p>
          </p:txBody>
        </p:sp>
        <p:sp>
          <p:nvSpPr>
            <p:cNvPr id="647220" name="Freeform 52"/>
            <p:cNvSpPr/>
            <p:nvPr userDrawn="1"/>
          </p:nvSpPr>
          <p:spPr bwMode="gray">
            <a:xfrm>
              <a:off x="4655" y="604"/>
              <a:ext cx="26" cy="43"/>
            </a:xfrm>
            <a:custGeom>
              <a:avLst/>
              <a:gdLst>
                <a:gd name="T0" fmla="*/ 0 w 463"/>
                <a:gd name="T1" fmla="*/ 731 h 762"/>
                <a:gd name="T2" fmla="*/ 0 w 463"/>
                <a:gd name="T3" fmla="*/ 643 h 762"/>
                <a:gd name="T4" fmla="*/ 177 w 463"/>
                <a:gd name="T5" fmla="*/ 684 h 762"/>
                <a:gd name="T6" fmla="*/ 355 w 463"/>
                <a:gd name="T7" fmla="*/ 568 h 762"/>
                <a:gd name="T8" fmla="*/ 325 w 463"/>
                <a:gd name="T9" fmla="*/ 493 h 762"/>
                <a:gd name="T10" fmla="*/ 271 w 463"/>
                <a:gd name="T11" fmla="*/ 452 h 762"/>
                <a:gd name="T12" fmla="*/ 203 w 463"/>
                <a:gd name="T13" fmla="*/ 417 h 762"/>
                <a:gd name="T14" fmla="*/ 62 w 463"/>
                <a:gd name="T15" fmla="*/ 323 h 762"/>
                <a:gd name="T16" fmla="*/ 12 w 463"/>
                <a:gd name="T17" fmla="*/ 190 h 762"/>
                <a:gd name="T18" fmla="*/ 90 w 463"/>
                <a:gd name="T19" fmla="*/ 41 h 762"/>
                <a:gd name="T20" fmla="*/ 257 w 463"/>
                <a:gd name="T21" fmla="*/ 0 h 762"/>
                <a:gd name="T22" fmla="*/ 411 w 463"/>
                <a:gd name="T23" fmla="*/ 24 h 762"/>
                <a:gd name="T24" fmla="*/ 411 w 463"/>
                <a:gd name="T25" fmla="*/ 106 h 762"/>
                <a:gd name="T26" fmla="*/ 262 w 463"/>
                <a:gd name="T27" fmla="*/ 74 h 762"/>
                <a:gd name="T28" fmla="*/ 162 w 463"/>
                <a:gd name="T29" fmla="*/ 98 h 762"/>
                <a:gd name="T30" fmla="*/ 120 w 463"/>
                <a:gd name="T31" fmla="*/ 178 h 762"/>
                <a:gd name="T32" fmla="*/ 149 w 463"/>
                <a:gd name="T33" fmla="*/ 253 h 762"/>
                <a:gd name="T34" fmla="*/ 273 w 463"/>
                <a:gd name="T35" fmla="*/ 331 h 762"/>
                <a:gd name="T36" fmla="*/ 374 w 463"/>
                <a:gd name="T37" fmla="*/ 388 h 762"/>
                <a:gd name="T38" fmla="*/ 444 w 463"/>
                <a:gd name="T39" fmla="*/ 465 h 762"/>
                <a:gd name="T40" fmla="*/ 463 w 463"/>
                <a:gd name="T41" fmla="*/ 556 h 762"/>
                <a:gd name="T42" fmla="*/ 184 w 463"/>
                <a:gd name="T43" fmla="*/ 762 h 762"/>
                <a:gd name="T44" fmla="*/ 0 w 463"/>
                <a:gd name="T45" fmla="*/ 731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63" h="762">
                  <a:moveTo>
                    <a:pt x="0" y="731"/>
                  </a:moveTo>
                  <a:cubicBezTo>
                    <a:pt x="0" y="643"/>
                    <a:pt x="0" y="643"/>
                    <a:pt x="0" y="643"/>
                  </a:cubicBezTo>
                  <a:cubicBezTo>
                    <a:pt x="48" y="670"/>
                    <a:pt x="107" y="684"/>
                    <a:pt x="177" y="684"/>
                  </a:cubicBezTo>
                  <a:cubicBezTo>
                    <a:pt x="296" y="684"/>
                    <a:pt x="355" y="645"/>
                    <a:pt x="355" y="568"/>
                  </a:cubicBezTo>
                  <a:cubicBezTo>
                    <a:pt x="355" y="538"/>
                    <a:pt x="345" y="513"/>
                    <a:pt x="325" y="493"/>
                  </a:cubicBezTo>
                  <a:cubicBezTo>
                    <a:pt x="309" y="477"/>
                    <a:pt x="291" y="463"/>
                    <a:pt x="271" y="452"/>
                  </a:cubicBezTo>
                  <a:cubicBezTo>
                    <a:pt x="253" y="442"/>
                    <a:pt x="231" y="431"/>
                    <a:pt x="203" y="417"/>
                  </a:cubicBezTo>
                  <a:cubicBezTo>
                    <a:pt x="135" y="384"/>
                    <a:pt x="89" y="352"/>
                    <a:pt x="62" y="323"/>
                  </a:cubicBezTo>
                  <a:cubicBezTo>
                    <a:pt x="29" y="286"/>
                    <a:pt x="12" y="242"/>
                    <a:pt x="12" y="190"/>
                  </a:cubicBezTo>
                  <a:cubicBezTo>
                    <a:pt x="12" y="124"/>
                    <a:pt x="38" y="74"/>
                    <a:pt x="90" y="41"/>
                  </a:cubicBezTo>
                  <a:cubicBezTo>
                    <a:pt x="134" y="13"/>
                    <a:pt x="189" y="0"/>
                    <a:pt x="257" y="0"/>
                  </a:cubicBezTo>
                  <a:cubicBezTo>
                    <a:pt x="304" y="0"/>
                    <a:pt x="355" y="8"/>
                    <a:pt x="411" y="24"/>
                  </a:cubicBezTo>
                  <a:cubicBezTo>
                    <a:pt x="411" y="106"/>
                    <a:pt x="411" y="106"/>
                    <a:pt x="411" y="106"/>
                  </a:cubicBezTo>
                  <a:cubicBezTo>
                    <a:pt x="364" y="85"/>
                    <a:pt x="314" y="74"/>
                    <a:pt x="262" y="74"/>
                  </a:cubicBezTo>
                  <a:cubicBezTo>
                    <a:pt x="222" y="74"/>
                    <a:pt x="188" y="82"/>
                    <a:pt x="162" y="98"/>
                  </a:cubicBezTo>
                  <a:cubicBezTo>
                    <a:pt x="134" y="115"/>
                    <a:pt x="120" y="141"/>
                    <a:pt x="120" y="178"/>
                  </a:cubicBezTo>
                  <a:cubicBezTo>
                    <a:pt x="120" y="209"/>
                    <a:pt x="130" y="234"/>
                    <a:pt x="149" y="253"/>
                  </a:cubicBezTo>
                  <a:cubicBezTo>
                    <a:pt x="168" y="273"/>
                    <a:pt x="209" y="298"/>
                    <a:pt x="273" y="331"/>
                  </a:cubicBezTo>
                  <a:cubicBezTo>
                    <a:pt x="324" y="356"/>
                    <a:pt x="357" y="375"/>
                    <a:pt x="374" y="388"/>
                  </a:cubicBezTo>
                  <a:cubicBezTo>
                    <a:pt x="407" y="412"/>
                    <a:pt x="430" y="437"/>
                    <a:pt x="444" y="465"/>
                  </a:cubicBezTo>
                  <a:cubicBezTo>
                    <a:pt x="457" y="490"/>
                    <a:pt x="463" y="520"/>
                    <a:pt x="463" y="556"/>
                  </a:cubicBezTo>
                  <a:cubicBezTo>
                    <a:pt x="463" y="693"/>
                    <a:pt x="370" y="762"/>
                    <a:pt x="184" y="762"/>
                  </a:cubicBezTo>
                  <a:cubicBezTo>
                    <a:pt x="109" y="762"/>
                    <a:pt x="48" y="752"/>
                    <a:pt x="0" y="731"/>
                  </a:cubicBezTo>
                  <a:close/>
                </a:path>
              </a:pathLst>
            </a:custGeom>
            <a:solidFill>
              <a:srgbClr val="FFFFFF"/>
            </a:solidFill>
            <a:ln>
              <a:noFill/>
            </a:ln>
          </p:spPr>
          <p:txBody>
            <a:bodyPr/>
            <a:lstStyle/>
            <a:p>
              <a:endParaRPr lang="ja-JP" altLang="en-US"/>
            </a:p>
          </p:txBody>
        </p:sp>
        <p:sp>
          <p:nvSpPr>
            <p:cNvPr id="647221" name="Freeform 53"/>
            <p:cNvSpPr/>
            <p:nvPr userDrawn="1"/>
          </p:nvSpPr>
          <p:spPr bwMode="gray">
            <a:xfrm>
              <a:off x="4691" y="585"/>
              <a:ext cx="30" cy="61"/>
            </a:xfrm>
            <a:custGeom>
              <a:avLst/>
              <a:gdLst>
                <a:gd name="T0" fmla="*/ 0 w 548"/>
                <a:gd name="T1" fmla="*/ 1087 h 1087"/>
                <a:gd name="T2" fmla="*/ 0 w 548"/>
                <a:gd name="T3" fmla="*/ 0 h 1087"/>
                <a:gd name="T4" fmla="*/ 124 w 548"/>
                <a:gd name="T5" fmla="*/ 0 h 1087"/>
                <a:gd name="T6" fmla="*/ 124 w 548"/>
                <a:gd name="T7" fmla="*/ 382 h 1087"/>
                <a:gd name="T8" fmla="*/ 306 w 548"/>
                <a:gd name="T9" fmla="*/ 345 h 1087"/>
                <a:gd name="T10" fmla="*/ 526 w 548"/>
                <a:gd name="T11" fmla="*/ 458 h 1087"/>
                <a:gd name="T12" fmla="*/ 548 w 548"/>
                <a:gd name="T13" fmla="*/ 644 h 1087"/>
                <a:gd name="T14" fmla="*/ 548 w 548"/>
                <a:gd name="T15" fmla="*/ 1087 h 1087"/>
                <a:gd name="T16" fmla="*/ 425 w 548"/>
                <a:gd name="T17" fmla="*/ 1087 h 1087"/>
                <a:gd name="T18" fmla="*/ 425 w 548"/>
                <a:gd name="T19" fmla="*/ 624 h 1087"/>
                <a:gd name="T20" fmla="*/ 403 w 548"/>
                <a:gd name="T21" fmla="*/ 477 h 1087"/>
                <a:gd name="T22" fmla="*/ 294 w 548"/>
                <a:gd name="T23" fmla="*/ 419 h 1087"/>
                <a:gd name="T24" fmla="*/ 124 w 548"/>
                <a:gd name="T25" fmla="*/ 463 h 1087"/>
                <a:gd name="T26" fmla="*/ 124 w 548"/>
                <a:gd name="T27" fmla="*/ 1087 h 1087"/>
                <a:gd name="T28" fmla="*/ 0 w 548"/>
                <a:gd name="T29" fmla="*/ 1087 h 10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48" h="1087">
                  <a:moveTo>
                    <a:pt x="0" y="1087"/>
                  </a:moveTo>
                  <a:cubicBezTo>
                    <a:pt x="0" y="0"/>
                    <a:pt x="0" y="0"/>
                    <a:pt x="0" y="0"/>
                  </a:cubicBezTo>
                  <a:cubicBezTo>
                    <a:pt x="124" y="0"/>
                    <a:pt x="124" y="0"/>
                    <a:pt x="124" y="0"/>
                  </a:cubicBezTo>
                  <a:cubicBezTo>
                    <a:pt x="124" y="382"/>
                    <a:pt x="124" y="382"/>
                    <a:pt x="124" y="382"/>
                  </a:cubicBezTo>
                  <a:cubicBezTo>
                    <a:pt x="188" y="357"/>
                    <a:pt x="249" y="345"/>
                    <a:pt x="306" y="345"/>
                  </a:cubicBezTo>
                  <a:cubicBezTo>
                    <a:pt x="420" y="345"/>
                    <a:pt x="493" y="382"/>
                    <a:pt x="526" y="458"/>
                  </a:cubicBezTo>
                  <a:cubicBezTo>
                    <a:pt x="541" y="492"/>
                    <a:pt x="548" y="554"/>
                    <a:pt x="548" y="644"/>
                  </a:cubicBezTo>
                  <a:cubicBezTo>
                    <a:pt x="548" y="1087"/>
                    <a:pt x="548" y="1087"/>
                    <a:pt x="548" y="1087"/>
                  </a:cubicBezTo>
                  <a:cubicBezTo>
                    <a:pt x="425" y="1087"/>
                    <a:pt x="425" y="1087"/>
                    <a:pt x="425" y="1087"/>
                  </a:cubicBezTo>
                  <a:cubicBezTo>
                    <a:pt x="425" y="624"/>
                    <a:pt x="425" y="624"/>
                    <a:pt x="425" y="624"/>
                  </a:cubicBezTo>
                  <a:cubicBezTo>
                    <a:pt x="425" y="555"/>
                    <a:pt x="418" y="506"/>
                    <a:pt x="403" y="477"/>
                  </a:cubicBezTo>
                  <a:cubicBezTo>
                    <a:pt x="384" y="439"/>
                    <a:pt x="347" y="419"/>
                    <a:pt x="294" y="419"/>
                  </a:cubicBezTo>
                  <a:cubicBezTo>
                    <a:pt x="245" y="419"/>
                    <a:pt x="189" y="434"/>
                    <a:pt x="124" y="463"/>
                  </a:cubicBezTo>
                  <a:cubicBezTo>
                    <a:pt x="124" y="1087"/>
                    <a:pt x="124" y="1087"/>
                    <a:pt x="124" y="1087"/>
                  </a:cubicBezTo>
                  <a:lnTo>
                    <a:pt x="0" y="1087"/>
                  </a:lnTo>
                  <a:close/>
                </a:path>
              </a:pathLst>
            </a:custGeom>
            <a:solidFill>
              <a:srgbClr val="FFFFFF"/>
            </a:solidFill>
            <a:ln>
              <a:noFill/>
            </a:ln>
          </p:spPr>
          <p:txBody>
            <a:bodyPr/>
            <a:lstStyle/>
            <a:p>
              <a:endParaRPr lang="ja-JP" altLang="en-US"/>
            </a:p>
          </p:txBody>
        </p:sp>
        <p:sp>
          <p:nvSpPr>
            <p:cNvPr id="647222" name="Freeform 54"/>
            <p:cNvSpPr>
              <a:spLocks noEditPoints="1"/>
            </p:cNvSpPr>
            <p:nvPr userDrawn="1"/>
          </p:nvSpPr>
          <p:spPr bwMode="gray">
            <a:xfrm>
              <a:off x="4730" y="604"/>
              <a:ext cx="32" cy="43"/>
            </a:xfrm>
            <a:custGeom>
              <a:avLst/>
              <a:gdLst>
                <a:gd name="T0" fmla="*/ 437 w 561"/>
                <a:gd name="T1" fmla="*/ 286 h 762"/>
                <a:gd name="T2" fmla="*/ 437 w 561"/>
                <a:gd name="T3" fmla="*/ 248 h 762"/>
                <a:gd name="T4" fmla="*/ 415 w 561"/>
                <a:gd name="T5" fmla="*/ 138 h 762"/>
                <a:gd name="T6" fmla="*/ 271 w 561"/>
                <a:gd name="T7" fmla="*/ 77 h 762"/>
                <a:gd name="T8" fmla="*/ 70 w 561"/>
                <a:gd name="T9" fmla="*/ 118 h 762"/>
                <a:gd name="T10" fmla="*/ 70 w 561"/>
                <a:gd name="T11" fmla="*/ 31 h 762"/>
                <a:gd name="T12" fmla="*/ 284 w 561"/>
                <a:gd name="T13" fmla="*/ 0 h 762"/>
                <a:gd name="T14" fmla="*/ 516 w 561"/>
                <a:gd name="T15" fmla="*/ 76 h 762"/>
                <a:gd name="T16" fmla="*/ 558 w 561"/>
                <a:gd name="T17" fmla="*/ 200 h 762"/>
                <a:gd name="T18" fmla="*/ 561 w 561"/>
                <a:gd name="T19" fmla="*/ 290 h 762"/>
                <a:gd name="T20" fmla="*/ 561 w 561"/>
                <a:gd name="T21" fmla="*/ 727 h 762"/>
                <a:gd name="T22" fmla="*/ 293 w 561"/>
                <a:gd name="T23" fmla="*/ 762 h 762"/>
                <a:gd name="T24" fmla="*/ 83 w 561"/>
                <a:gd name="T25" fmla="*/ 720 h 762"/>
                <a:gd name="T26" fmla="*/ 0 w 561"/>
                <a:gd name="T27" fmla="*/ 558 h 762"/>
                <a:gd name="T28" fmla="*/ 96 w 561"/>
                <a:gd name="T29" fmla="*/ 363 h 762"/>
                <a:gd name="T30" fmla="*/ 336 w 561"/>
                <a:gd name="T31" fmla="*/ 297 h 762"/>
                <a:gd name="T32" fmla="*/ 437 w 561"/>
                <a:gd name="T33" fmla="*/ 286 h 762"/>
                <a:gd name="T34" fmla="*/ 437 w 561"/>
                <a:gd name="T35" fmla="*/ 356 h 762"/>
                <a:gd name="T36" fmla="*/ 267 w 561"/>
                <a:gd name="T37" fmla="*/ 382 h 762"/>
                <a:gd name="T38" fmla="*/ 127 w 561"/>
                <a:gd name="T39" fmla="*/ 545 h 762"/>
                <a:gd name="T40" fmla="*/ 168 w 561"/>
                <a:gd name="T41" fmla="*/ 650 h 762"/>
                <a:gd name="T42" fmla="*/ 312 w 561"/>
                <a:gd name="T43" fmla="*/ 687 h 762"/>
                <a:gd name="T44" fmla="*/ 437 w 561"/>
                <a:gd name="T45" fmla="*/ 670 h 762"/>
                <a:gd name="T46" fmla="*/ 437 w 561"/>
                <a:gd name="T47" fmla="*/ 356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61" h="762">
                  <a:moveTo>
                    <a:pt x="437" y="286"/>
                  </a:moveTo>
                  <a:cubicBezTo>
                    <a:pt x="437" y="248"/>
                    <a:pt x="437" y="248"/>
                    <a:pt x="437" y="248"/>
                  </a:cubicBezTo>
                  <a:cubicBezTo>
                    <a:pt x="437" y="200"/>
                    <a:pt x="430" y="164"/>
                    <a:pt x="415" y="138"/>
                  </a:cubicBezTo>
                  <a:cubicBezTo>
                    <a:pt x="392" y="97"/>
                    <a:pt x="344" y="77"/>
                    <a:pt x="271" y="77"/>
                  </a:cubicBezTo>
                  <a:cubicBezTo>
                    <a:pt x="206" y="77"/>
                    <a:pt x="139" y="91"/>
                    <a:pt x="70" y="118"/>
                  </a:cubicBezTo>
                  <a:cubicBezTo>
                    <a:pt x="70" y="31"/>
                    <a:pt x="70" y="31"/>
                    <a:pt x="70" y="31"/>
                  </a:cubicBezTo>
                  <a:cubicBezTo>
                    <a:pt x="139" y="10"/>
                    <a:pt x="210" y="0"/>
                    <a:pt x="284" y="0"/>
                  </a:cubicBezTo>
                  <a:cubicBezTo>
                    <a:pt x="397" y="0"/>
                    <a:pt x="474" y="25"/>
                    <a:pt x="516" y="76"/>
                  </a:cubicBezTo>
                  <a:cubicBezTo>
                    <a:pt x="539" y="104"/>
                    <a:pt x="553" y="145"/>
                    <a:pt x="558" y="200"/>
                  </a:cubicBezTo>
                  <a:cubicBezTo>
                    <a:pt x="560" y="220"/>
                    <a:pt x="561" y="250"/>
                    <a:pt x="561" y="290"/>
                  </a:cubicBezTo>
                  <a:cubicBezTo>
                    <a:pt x="561" y="727"/>
                    <a:pt x="561" y="727"/>
                    <a:pt x="561" y="727"/>
                  </a:cubicBezTo>
                  <a:cubicBezTo>
                    <a:pt x="477" y="750"/>
                    <a:pt x="387" y="762"/>
                    <a:pt x="293" y="762"/>
                  </a:cubicBezTo>
                  <a:cubicBezTo>
                    <a:pt x="203" y="762"/>
                    <a:pt x="133" y="748"/>
                    <a:pt x="83" y="720"/>
                  </a:cubicBezTo>
                  <a:cubicBezTo>
                    <a:pt x="28" y="689"/>
                    <a:pt x="0" y="635"/>
                    <a:pt x="0" y="558"/>
                  </a:cubicBezTo>
                  <a:cubicBezTo>
                    <a:pt x="0" y="470"/>
                    <a:pt x="32" y="405"/>
                    <a:pt x="96" y="363"/>
                  </a:cubicBezTo>
                  <a:cubicBezTo>
                    <a:pt x="143" y="332"/>
                    <a:pt x="223" y="310"/>
                    <a:pt x="336" y="297"/>
                  </a:cubicBezTo>
                  <a:cubicBezTo>
                    <a:pt x="357" y="294"/>
                    <a:pt x="391" y="291"/>
                    <a:pt x="437" y="286"/>
                  </a:cubicBezTo>
                  <a:close/>
                  <a:moveTo>
                    <a:pt x="437" y="356"/>
                  </a:moveTo>
                  <a:cubicBezTo>
                    <a:pt x="362" y="363"/>
                    <a:pt x="305" y="372"/>
                    <a:pt x="267" y="382"/>
                  </a:cubicBezTo>
                  <a:cubicBezTo>
                    <a:pt x="173" y="405"/>
                    <a:pt x="127" y="460"/>
                    <a:pt x="127" y="545"/>
                  </a:cubicBezTo>
                  <a:cubicBezTo>
                    <a:pt x="127" y="593"/>
                    <a:pt x="140" y="627"/>
                    <a:pt x="168" y="650"/>
                  </a:cubicBezTo>
                  <a:cubicBezTo>
                    <a:pt x="198" y="675"/>
                    <a:pt x="246" y="687"/>
                    <a:pt x="312" y="687"/>
                  </a:cubicBezTo>
                  <a:cubicBezTo>
                    <a:pt x="357" y="687"/>
                    <a:pt x="398" y="681"/>
                    <a:pt x="437" y="670"/>
                  </a:cubicBezTo>
                  <a:lnTo>
                    <a:pt x="437" y="356"/>
                  </a:lnTo>
                  <a:close/>
                </a:path>
              </a:pathLst>
            </a:custGeom>
            <a:solidFill>
              <a:srgbClr val="FFFFFF"/>
            </a:solidFill>
            <a:ln>
              <a:noFill/>
            </a:ln>
          </p:spPr>
          <p:txBody>
            <a:bodyPr/>
            <a:lstStyle/>
            <a:p>
              <a:endParaRPr lang="ja-JP" altLang="en-US"/>
            </a:p>
          </p:txBody>
        </p:sp>
        <p:sp>
          <p:nvSpPr>
            <p:cNvPr id="647223" name="Freeform 55"/>
            <p:cNvSpPr>
              <a:spLocks noEditPoints="1"/>
            </p:cNvSpPr>
            <p:nvPr userDrawn="1"/>
          </p:nvSpPr>
          <p:spPr bwMode="gray">
            <a:xfrm>
              <a:off x="4774" y="604"/>
              <a:ext cx="32" cy="61"/>
            </a:xfrm>
            <a:custGeom>
              <a:avLst/>
              <a:gdLst>
                <a:gd name="T0" fmla="*/ 123 w 567"/>
                <a:gd name="T1" fmla="*/ 711 h 1087"/>
                <a:gd name="T2" fmla="*/ 123 w 567"/>
                <a:gd name="T3" fmla="*/ 1087 h 1087"/>
                <a:gd name="T4" fmla="*/ 0 w 567"/>
                <a:gd name="T5" fmla="*/ 1087 h 1087"/>
                <a:gd name="T6" fmla="*/ 0 w 567"/>
                <a:gd name="T7" fmla="*/ 28 h 1087"/>
                <a:gd name="T8" fmla="*/ 249 w 567"/>
                <a:gd name="T9" fmla="*/ 0 h 1087"/>
                <a:gd name="T10" fmla="*/ 505 w 567"/>
                <a:gd name="T11" fmla="*/ 113 h 1087"/>
                <a:gd name="T12" fmla="*/ 567 w 567"/>
                <a:gd name="T13" fmla="*/ 379 h 1087"/>
                <a:gd name="T14" fmla="*/ 489 w 567"/>
                <a:gd name="T15" fmla="*/ 662 h 1087"/>
                <a:gd name="T16" fmla="*/ 274 w 567"/>
                <a:gd name="T17" fmla="*/ 762 h 1087"/>
                <a:gd name="T18" fmla="*/ 172 w 567"/>
                <a:gd name="T19" fmla="*/ 742 h 1087"/>
                <a:gd name="T20" fmla="*/ 123 w 567"/>
                <a:gd name="T21" fmla="*/ 711 h 1087"/>
                <a:gd name="T22" fmla="*/ 123 w 567"/>
                <a:gd name="T23" fmla="*/ 625 h 1087"/>
                <a:gd name="T24" fmla="*/ 260 w 567"/>
                <a:gd name="T25" fmla="*/ 687 h 1087"/>
                <a:gd name="T26" fmla="*/ 400 w 567"/>
                <a:gd name="T27" fmla="*/ 591 h 1087"/>
                <a:gd name="T28" fmla="*/ 441 w 567"/>
                <a:gd name="T29" fmla="*/ 378 h 1087"/>
                <a:gd name="T30" fmla="*/ 386 w 567"/>
                <a:gd name="T31" fmla="*/ 140 h 1087"/>
                <a:gd name="T32" fmla="*/ 230 w 567"/>
                <a:gd name="T33" fmla="*/ 74 h 1087"/>
                <a:gd name="T34" fmla="*/ 123 w 567"/>
                <a:gd name="T35" fmla="*/ 83 h 1087"/>
                <a:gd name="T36" fmla="*/ 123 w 567"/>
                <a:gd name="T37" fmla="*/ 625 h 10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67" h="1087">
                  <a:moveTo>
                    <a:pt x="123" y="711"/>
                  </a:moveTo>
                  <a:cubicBezTo>
                    <a:pt x="123" y="1087"/>
                    <a:pt x="123" y="1087"/>
                    <a:pt x="123" y="1087"/>
                  </a:cubicBezTo>
                  <a:cubicBezTo>
                    <a:pt x="0" y="1087"/>
                    <a:pt x="0" y="1087"/>
                    <a:pt x="0" y="1087"/>
                  </a:cubicBezTo>
                  <a:cubicBezTo>
                    <a:pt x="0" y="28"/>
                    <a:pt x="0" y="28"/>
                    <a:pt x="0" y="28"/>
                  </a:cubicBezTo>
                  <a:cubicBezTo>
                    <a:pt x="85" y="9"/>
                    <a:pt x="168" y="0"/>
                    <a:pt x="249" y="0"/>
                  </a:cubicBezTo>
                  <a:cubicBezTo>
                    <a:pt x="374" y="0"/>
                    <a:pt x="459" y="37"/>
                    <a:pt x="505" y="113"/>
                  </a:cubicBezTo>
                  <a:cubicBezTo>
                    <a:pt x="546" y="180"/>
                    <a:pt x="567" y="269"/>
                    <a:pt x="567" y="379"/>
                  </a:cubicBezTo>
                  <a:cubicBezTo>
                    <a:pt x="567" y="495"/>
                    <a:pt x="541" y="590"/>
                    <a:pt x="489" y="662"/>
                  </a:cubicBezTo>
                  <a:cubicBezTo>
                    <a:pt x="440" y="728"/>
                    <a:pt x="369" y="762"/>
                    <a:pt x="274" y="762"/>
                  </a:cubicBezTo>
                  <a:cubicBezTo>
                    <a:pt x="234" y="762"/>
                    <a:pt x="200" y="755"/>
                    <a:pt x="172" y="742"/>
                  </a:cubicBezTo>
                  <a:cubicBezTo>
                    <a:pt x="159" y="736"/>
                    <a:pt x="142" y="725"/>
                    <a:pt x="123" y="711"/>
                  </a:cubicBezTo>
                  <a:close/>
                  <a:moveTo>
                    <a:pt x="123" y="625"/>
                  </a:moveTo>
                  <a:cubicBezTo>
                    <a:pt x="165" y="666"/>
                    <a:pt x="210" y="687"/>
                    <a:pt x="260" y="687"/>
                  </a:cubicBezTo>
                  <a:cubicBezTo>
                    <a:pt x="324" y="687"/>
                    <a:pt x="371" y="655"/>
                    <a:pt x="400" y="591"/>
                  </a:cubicBezTo>
                  <a:cubicBezTo>
                    <a:pt x="427" y="533"/>
                    <a:pt x="441" y="462"/>
                    <a:pt x="441" y="378"/>
                  </a:cubicBezTo>
                  <a:cubicBezTo>
                    <a:pt x="441" y="272"/>
                    <a:pt x="422" y="193"/>
                    <a:pt x="386" y="140"/>
                  </a:cubicBezTo>
                  <a:cubicBezTo>
                    <a:pt x="356" y="96"/>
                    <a:pt x="304" y="74"/>
                    <a:pt x="230" y="74"/>
                  </a:cubicBezTo>
                  <a:cubicBezTo>
                    <a:pt x="198" y="74"/>
                    <a:pt x="162" y="77"/>
                    <a:pt x="123" y="83"/>
                  </a:cubicBezTo>
                  <a:lnTo>
                    <a:pt x="123" y="625"/>
                  </a:lnTo>
                  <a:close/>
                </a:path>
              </a:pathLst>
            </a:custGeom>
            <a:solidFill>
              <a:srgbClr val="FFFFFF"/>
            </a:solidFill>
            <a:ln>
              <a:noFill/>
            </a:ln>
          </p:spPr>
          <p:txBody>
            <a:bodyPr/>
            <a:lstStyle/>
            <a:p>
              <a:endParaRPr lang="ja-JP" altLang="en-US"/>
            </a:p>
          </p:txBody>
        </p:sp>
        <p:sp>
          <p:nvSpPr>
            <p:cNvPr id="647224" name="Freeform 56"/>
            <p:cNvSpPr>
              <a:spLocks noEditPoints="1"/>
            </p:cNvSpPr>
            <p:nvPr userDrawn="1"/>
          </p:nvSpPr>
          <p:spPr bwMode="gray">
            <a:xfrm>
              <a:off x="4815" y="591"/>
              <a:ext cx="9" cy="55"/>
            </a:xfrm>
            <a:custGeom>
              <a:avLst/>
              <a:gdLst>
                <a:gd name="T0" fmla="*/ 75 w 150"/>
                <a:gd name="T1" fmla="*/ 0 h 987"/>
                <a:gd name="T2" fmla="*/ 131 w 150"/>
                <a:gd name="T3" fmla="*/ 25 h 987"/>
                <a:gd name="T4" fmla="*/ 150 w 150"/>
                <a:gd name="T5" fmla="*/ 76 h 987"/>
                <a:gd name="T6" fmla="*/ 126 w 150"/>
                <a:gd name="T7" fmla="*/ 132 h 987"/>
                <a:gd name="T8" fmla="*/ 74 w 150"/>
                <a:gd name="T9" fmla="*/ 151 h 987"/>
                <a:gd name="T10" fmla="*/ 19 w 150"/>
                <a:gd name="T11" fmla="*/ 127 h 987"/>
                <a:gd name="T12" fmla="*/ 0 w 150"/>
                <a:gd name="T13" fmla="*/ 75 h 987"/>
                <a:gd name="T14" fmla="*/ 24 w 150"/>
                <a:gd name="T15" fmla="*/ 20 h 987"/>
                <a:gd name="T16" fmla="*/ 75 w 150"/>
                <a:gd name="T17" fmla="*/ 0 h 987"/>
                <a:gd name="T18" fmla="*/ 15 w 150"/>
                <a:gd name="T19" fmla="*/ 987 h 987"/>
                <a:gd name="T20" fmla="*/ 15 w 150"/>
                <a:gd name="T21" fmla="*/ 265 h 987"/>
                <a:gd name="T22" fmla="*/ 138 w 150"/>
                <a:gd name="T23" fmla="*/ 265 h 987"/>
                <a:gd name="T24" fmla="*/ 138 w 150"/>
                <a:gd name="T25" fmla="*/ 987 h 987"/>
                <a:gd name="T26" fmla="*/ 15 w 150"/>
                <a:gd name="T27" fmla="*/ 987 h 9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0" h="987">
                  <a:moveTo>
                    <a:pt x="75" y="0"/>
                  </a:moveTo>
                  <a:cubicBezTo>
                    <a:pt x="97" y="0"/>
                    <a:pt x="116" y="9"/>
                    <a:pt x="131" y="25"/>
                  </a:cubicBezTo>
                  <a:cubicBezTo>
                    <a:pt x="144" y="40"/>
                    <a:pt x="150" y="57"/>
                    <a:pt x="150" y="76"/>
                  </a:cubicBezTo>
                  <a:cubicBezTo>
                    <a:pt x="150" y="98"/>
                    <a:pt x="142" y="117"/>
                    <a:pt x="126" y="132"/>
                  </a:cubicBezTo>
                  <a:cubicBezTo>
                    <a:pt x="112" y="145"/>
                    <a:pt x="94" y="151"/>
                    <a:pt x="74" y="151"/>
                  </a:cubicBezTo>
                  <a:cubicBezTo>
                    <a:pt x="52" y="151"/>
                    <a:pt x="33" y="143"/>
                    <a:pt x="19" y="127"/>
                  </a:cubicBezTo>
                  <a:cubicBezTo>
                    <a:pt x="6" y="112"/>
                    <a:pt x="0" y="95"/>
                    <a:pt x="0" y="75"/>
                  </a:cubicBezTo>
                  <a:cubicBezTo>
                    <a:pt x="0" y="53"/>
                    <a:pt x="8" y="35"/>
                    <a:pt x="24" y="20"/>
                  </a:cubicBezTo>
                  <a:cubicBezTo>
                    <a:pt x="38" y="7"/>
                    <a:pt x="55" y="0"/>
                    <a:pt x="75" y="0"/>
                  </a:cubicBezTo>
                  <a:close/>
                  <a:moveTo>
                    <a:pt x="15" y="987"/>
                  </a:moveTo>
                  <a:cubicBezTo>
                    <a:pt x="15" y="265"/>
                    <a:pt x="15" y="265"/>
                    <a:pt x="15" y="265"/>
                  </a:cubicBezTo>
                  <a:cubicBezTo>
                    <a:pt x="138" y="265"/>
                    <a:pt x="138" y="265"/>
                    <a:pt x="138" y="265"/>
                  </a:cubicBezTo>
                  <a:cubicBezTo>
                    <a:pt x="138" y="987"/>
                    <a:pt x="138" y="987"/>
                    <a:pt x="138" y="987"/>
                  </a:cubicBezTo>
                  <a:lnTo>
                    <a:pt x="15" y="987"/>
                  </a:lnTo>
                  <a:close/>
                </a:path>
              </a:pathLst>
            </a:custGeom>
            <a:solidFill>
              <a:srgbClr val="FFFFFF"/>
            </a:solidFill>
            <a:ln>
              <a:noFill/>
            </a:ln>
          </p:spPr>
          <p:txBody>
            <a:bodyPr/>
            <a:lstStyle/>
            <a:p>
              <a:endParaRPr lang="ja-JP" altLang="en-US"/>
            </a:p>
          </p:txBody>
        </p:sp>
        <p:sp>
          <p:nvSpPr>
            <p:cNvPr id="647225" name="Freeform 57"/>
            <p:cNvSpPr/>
            <p:nvPr userDrawn="1"/>
          </p:nvSpPr>
          <p:spPr bwMode="gray">
            <a:xfrm>
              <a:off x="4836" y="604"/>
              <a:ext cx="31" cy="42"/>
            </a:xfrm>
            <a:custGeom>
              <a:avLst/>
              <a:gdLst>
                <a:gd name="T0" fmla="*/ 0 w 548"/>
                <a:gd name="T1" fmla="*/ 742 h 742"/>
                <a:gd name="T2" fmla="*/ 0 w 548"/>
                <a:gd name="T3" fmla="*/ 28 h 742"/>
                <a:gd name="T4" fmla="*/ 289 w 548"/>
                <a:gd name="T5" fmla="*/ 0 h 742"/>
                <a:gd name="T6" fmla="*/ 526 w 548"/>
                <a:gd name="T7" fmla="*/ 113 h 742"/>
                <a:gd name="T8" fmla="*/ 548 w 548"/>
                <a:gd name="T9" fmla="*/ 299 h 742"/>
                <a:gd name="T10" fmla="*/ 548 w 548"/>
                <a:gd name="T11" fmla="*/ 742 h 742"/>
                <a:gd name="T12" fmla="*/ 424 w 548"/>
                <a:gd name="T13" fmla="*/ 742 h 742"/>
                <a:gd name="T14" fmla="*/ 424 w 548"/>
                <a:gd name="T15" fmla="*/ 306 h 742"/>
                <a:gd name="T16" fmla="*/ 403 w 548"/>
                <a:gd name="T17" fmla="*/ 134 h 742"/>
                <a:gd name="T18" fmla="*/ 277 w 548"/>
                <a:gd name="T19" fmla="*/ 74 h 742"/>
                <a:gd name="T20" fmla="*/ 123 w 548"/>
                <a:gd name="T21" fmla="*/ 90 h 742"/>
                <a:gd name="T22" fmla="*/ 123 w 548"/>
                <a:gd name="T23" fmla="*/ 742 h 742"/>
                <a:gd name="T24" fmla="*/ 0 w 548"/>
                <a:gd name="T25" fmla="*/ 742 h 7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8" h="742">
                  <a:moveTo>
                    <a:pt x="0" y="742"/>
                  </a:moveTo>
                  <a:cubicBezTo>
                    <a:pt x="0" y="28"/>
                    <a:pt x="0" y="28"/>
                    <a:pt x="0" y="28"/>
                  </a:cubicBezTo>
                  <a:cubicBezTo>
                    <a:pt x="114" y="9"/>
                    <a:pt x="210" y="0"/>
                    <a:pt x="289" y="0"/>
                  </a:cubicBezTo>
                  <a:cubicBezTo>
                    <a:pt x="415" y="0"/>
                    <a:pt x="494" y="38"/>
                    <a:pt x="526" y="113"/>
                  </a:cubicBezTo>
                  <a:cubicBezTo>
                    <a:pt x="541" y="149"/>
                    <a:pt x="548" y="210"/>
                    <a:pt x="548" y="299"/>
                  </a:cubicBezTo>
                  <a:cubicBezTo>
                    <a:pt x="548" y="742"/>
                    <a:pt x="548" y="742"/>
                    <a:pt x="548" y="742"/>
                  </a:cubicBezTo>
                  <a:cubicBezTo>
                    <a:pt x="424" y="742"/>
                    <a:pt x="424" y="742"/>
                    <a:pt x="424" y="742"/>
                  </a:cubicBezTo>
                  <a:cubicBezTo>
                    <a:pt x="424" y="306"/>
                    <a:pt x="424" y="306"/>
                    <a:pt x="424" y="306"/>
                  </a:cubicBezTo>
                  <a:cubicBezTo>
                    <a:pt x="424" y="221"/>
                    <a:pt x="417" y="163"/>
                    <a:pt x="403" y="134"/>
                  </a:cubicBezTo>
                  <a:cubicBezTo>
                    <a:pt x="382" y="94"/>
                    <a:pt x="341" y="74"/>
                    <a:pt x="277" y="74"/>
                  </a:cubicBezTo>
                  <a:cubicBezTo>
                    <a:pt x="227" y="74"/>
                    <a:pt x="176" y="80"/>
                    <a:pt x="123" y="90"/>
                  </a:cubicBezTo>
                  <a:cubicBezTo>
                    <a:pt x="123" y="742"/>
                    <a:pt x="123" y="742"/>
                    <a:pt x="123" y="742"/>
                  </a:cubicBezTo>
                  <a:lnTo>
                    <a:pt x="0" y="742"/>
                  </a:lnTo>
                  <a:close/>
                </a:path>
              </a:pathLst>
            </a:custGeom>
            <a:solidFill>
              <a:srgbClr val="FFFFFF"/>
            </a:solidFill>
            <a:ln>
              <a:noFill/>
            </a:ln>
          </p:spPr>
          <p:txBody>
            <a:bodyPr/>
            <a:lstStyle/>
            <a:p>
              <a:endParaRPr lang="ja-JP" altLang="en-US"/>
            </a:p>
          </p:txBody>
        </p:sp>
        <p:sp>
          <p:nvSpPr>
            <p:cNvPr id="647226" name="Freeform 58"/>
            <p:cNvSpPr>
              <a:spLocks noEditPoints="1"/>
            </p:cNvSpPr>
            <p:nvPr userDrawn="1"/>
          </p:nvSpPr>
          <p:spPr bwMode="gray">
            <a:xfrm>
              <a:off x="4876" y="604"/>
              <a:ext cx="32" cy="62"/>
            </a:xfrm>
            <a:custGeom>
              <a:avLst/>
              <a:gdLst>
                <a:gd name="T0" fmla="*/ 445 w 569"/>
                <a:gd name="T1" fmla="*/ 677 h 1098"/>
                <a:gd name="T2" fmla="*/ 399 w 569"/>
                <a:gd name="T3" fmla="*/ 721 h 1098"/>
                <a:gd name="T4" fmla="*/ 257 w 569"/>
                <a:gd name="T5" fmla="*/ 762 h 1098"/>
                <a:gd name="T6" fmla="*/ 97 w 569"/>
                <a:gd name="T7" fmla="*/ 708 h 1098"/>
                <a:gd name="T8" fmla="*/ 0 w 569"/>
                <a:gd name="T9" fmla="*/ 414 h 1098"/>
                <a:gd name="T10" fmla="*/ 71 w 569"/>
                <a:gd name="T11" fmla="*/ 131 h 1098"/>
                <a:gd name="T12" fmla="*/ 340 w 569"/>
                <a:gd name="T13" fmla="*/ 0 h 1098"/>
                <a:gd name="T14" fmla="*/ 569 w 569"/>
                <a:gd name="T15" fmla="*/ 28 h 1098"/>
                <a:gd name="T16" fmla="*/ 569 w 569"/>
                <a:gd name="T17" fmla="*/ 601 h 1098"/>
                <a:gd name="T18" fmla="*/ 555 w 569"/>
                <a:gd name="T19" fmla="*/ 843 h 1098"/>
                <a:gd name="T20" fmla="*/ 422 w 569"/>
                <a:gd name="T21" fmla="*/ 1052 h 1098"/>
                <a:gd name="T22" fmla="*/ 191 w 569"/>
                <a:gd name="T23" fmla="*/ 1098 h 1098"/>
                <a:gd name="T24" fmla="*/ 98 w 569"/>
                <a:gd name="T25" fmla="*/ 1092 h 1098"/>
                <a:gd name="T26" fmla="*/ 98 w 569"/>
                <a:gd name="T27" fmla="*/ 1018 h 1098"/>
                <a:gd name="T28" fmla="*/ 190 w 569"/>
                <a:gd name="T29" fmla="*/ 1024 h 1098"/>
                <a:gd name="T30" fmla="*/ 341 w 569"/>
                <a:gd name="T31" fmla="*/ 997 h 1098"/>
                <a:gd name="T32" fmla="*/ 434 w 569"/>
                <a:gd name="T33" fmla="*/ 858 h 1098"/>
                <a:gd name="T34" fmla="*/ 445 w 569"/>
                <a:gd name="T35" fmla="*/ 716 h 1098"/>
                <a:gd name="T36" fmla="*/ 445 w 569"/>
                <a:gd name="T37" fmla="*/ 677 h 1098"/>
                <a:gd name="T38" fmla="*/ 445 w 569"/>
                <a:gd name="T39" fmla="*/ 81 h 1098"/>
                <a:gd name="T40" fmla="*/ 353 w 569"/>
                <a:gd name="T41" fmla="*/ 74 h 1098"/>
                <a:gd name="T42" fmla="*/ 231 w 569"/>
                <a:gd name="T43" fmla="*/ 106 h 1098"/>
                <a:gd name="T44" fmla="*/ 152 w 569"/>
                <a:gd name="T45" fmla="*/ 233 h 1098"/>
                <a:gd name="T46" fmla="*/ 126 w 569"/>
                <a:gd name="T47" fmla="*/ 419 h 1098"/>
                <a:gd name="T48" fmla="*/ 174 w 569"/>
                <a:gd name="T49" fmla="*/ 633 h 1098"/>
                <a:gd name="T50" fmla="*/ 274 w 569"/>
                <a:gd name="T51" fmla="*/ 687 h 1098"/>
                <a:gd name="T52" fmla="*/ 371 w 569"/>
                <a:gd name="T53" fmla="*/ 654 h 1098"/>
                <a:gd name="T54" fmla="*/ 435 w 569"/>
                <a:gd name="T55" fmla="*/ 566 h 1098"/>
                <a:gd name="T56" fmla="*/ 445 w 569"/>
                <a:gd name="T57" fmla="*/ 483 h 1098"/>
                <a:gd name="T58" fmla="*/ 445 w 569"/>
                <a:gd name="T59" fmla="*/ 81 h 10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69" h="1098">
                  <a:moveTo>
                    <a:pt x="445" y="677"/>
                  </a:moveTo>
                  <a:cubicBezTo>
                    <a:pt x="427" y="697"/>
                    <a:pt x="412" y="712"/>
                    <a:pt x="399" y="721"/>
                  </a:cubicBezTo>
                  <a:cubicBezTo>
                    <a:pt x="362" y="748"/>
                    <a:pt x="314" y="762"/>
                    <a:pt x="257" y="762"/>
                  </a:cubicBezTo>
                  <a:cubicBezTo>
                    <a:pt x="192" y="762"/>
                    <a:pt x="139" y="744"/>
                    <a:pt x="97" y="708"/>
                  </a:cubicBezTo>
                  <a:cubicBezTo>
                    <a:pt x="32" y="654"/>
                    <a:pt x="0" y="556"/>
                    <a:pt x="0" y="414"/>
                  </a:cubicBezTo>
                  <a:cubicBezTo>
                    <a:pt x="0" y="300"/>
                    <a:pt x="24" y="206"/>
                    <a:pt x="71" y="131"/>
                  </a:cubicBezTo>
                  <a:cubicBezTo>
                    <a:pt x="126" y="44"/>
                    <a:pt x="216" y="0"/>
                    <a:pt x="340" y="0"/>
                  </a:cubicBezTo>
                  <a:cubicBezTo>
                    <a:pt x="414" y="0"/>
                    <a:pt x="490" y="9"/>
                    <a:pt x="569" y="28"/>
                  </a:cubicBezTo>
                  <a:cubicBezTo>
                    <a:pt x="569" y="601"/>
                    <a:pt x="569" y="601"/>
                    <a:pt x="569" y="601"/>
                  </a:cubicBezTo>
                  <a:cubicBezTo>
                    <a:pt x="569" y="707"/>
                    <a:pt x="564" y="788"/>
                    <a:pt x="555" y="843"/>
                  </a:cubicBezTo>
                  <a:cubicBezTo>
                    <a:pt x="538" y="944"/>
                    <a:pt x="494" y="1013"/>
                    <a:pt x="422" y="1052"/>
                  </a:cubicBezTo>
                  <a:cubicBezTo>
                    <a:pt x="363" y="1083"/>
                    <a:pt x="286" y="1098"/>
                    <a:pt x="191" y="1098"/>
                  </a:cubicBezTo>
                  <a:cubicBezTo>
                    <a:pt x="164" y="1098"/>
                    <a:pt x="133" y="1096"/>
                    <a:pt x="98" y="1092"/>
                  </a:cubicBezTo>
                  <a:cubicBezTo>
                    <a:pt x="98" y="1018"/>
                    <a:pt x="98" y="1018"/>
                    <a:pt x="98" y="1018"/>
                  </a:cubicBezTo>
                  <a:cubicBezTo>
                    <a:pt x="130" y="1022"/>
                    <a:pt x="160" y="1024"/>
                    <a:pt x="190" y="1024"/>
                  </a:cubicBezTo>
                  <a:cubicBezTo>
                    <a:pt x="258" y="1024"/>
                    <a:pt x="308" y="1015"/>
                    <a:pt x="341" y="997"/>
                  </a:cubicBezTo>
                  <a:cubicBezTo>
                    <a:pt x="390" y="971"/>
                    <a:pt x="421" y="924"/>
                    <a:pt x="434" y="858"/>
                  </a:cubicBezTo>
                  <a:cubicBezTo>
                    <a:pt x="442" y="821"/>
                    <a:pt x="445" y="773"/>
                    <a:pt x="445" y="716"/>
                  </a:cubicBezTo>
                  <a:lnTo>
                    <a:pt x="445" y="677"/>
                  </a:lnTo>
                  <a:close/>
                  <a:moveTo>
                    <a:pt x="445" y="81"/>
                  </a:moveTo>
                  <a:cubicBezTo>
                    <a:pt x="411" y="77"/>
                    <a:pt x="380" y="74"/>
                    <a:pt x="353" y="74"/>
                  </a:cubicBezTo>
                  <a:cubicBezTo>
                    <a:pt x="301" y="74"/>
                    <a:pt x="260" y="85"/>
                    <a:pt x="231" y="106"/>
                  </a:cubicBezTo>
                  <a:cubicBezTo>
                    <a:pt x="197" y="130"/>
                    <a:pt x="171" y="173"/>
                    <a:pt x="152" y="233"/>
                  </a:cubicBezTo>
                  <a:cubicBezTo>
                    <a:pt x="135" y="287"/>
                    <a:pt x="126" y="348"/>
                    <a:pt x="126" y="419"/>
                  </a:cubicBezTo>
                  <a:cubicBezTo>
                    <a:pt x="126" y="517"/>
                    <a:pt x="142" y="589"/>
                    <a:pt x="174" y="633"/>
                  </a:cubicBezTo>
                  <a:cubicBezTo>
                    <a:pt x="199" y="669"/>
                    <a:pt x="233" y="687"/>
                    <a:pt x="274" y="687"/>
                  </a:cubicBezTo>
                  <a:cubicBezTo>
                    <a:pt x="308" y="687"/>
                    <a:pt x="341" y="676"/>
                    <a:pt x="371" y="654"/>
                  </a:cubicBezTo>
                  <a:cubicBezTo>
                    <a:pt x="401" y="631"/>
                    <a:pt x="423" y="602"/>
                    <a:pt x="435" y="566"/>
                  </a:cubicBezTo>
                  <a:cubicBezTo>
                    <a:pt x="442" y="547"/>
                    <a:pt x="445" y="520"/>
                    <a:pt x="445" y="483"/>
                  </a:cubicBezTo>
                  <a:lnTo>
                    <a:pt x="445" y="81"/>
                  </a:lnTo>
                  <a:close/>
                </a:path>
              </a:pathLst>
            </a:custGeom>
            <a:solidFill>
              <a:srgbClr val="FFFFFF"/>
            </a:solidFill>
            <a:ln>
              <a:noFill/>
            </a:ln>
          </p:spPr>
          <p:txBody>
            <a:bodyPr/>
            <a:lstStyle/>
            <a:p>
              <a:endParaRPr lang="ja-JP" altLang="en-US"/>
            </a:p>
          </p:txBody>
        </p:sp>
        <p:sp>
          <p:nvSpPr>
            <p:cNvPr id="647227" name="Freeform 59"/>
            <p:cNvSpPr/>
            <p:nvPr userDrawn="1"/>
          </p:nvSpPr>
          <p:spPr bwMode="gray">
            <a:xfrm>
              <a:off x="4939" y="595"/>
              <a:ext cx="18" cy="51"/>
            </a:xfrm>
            <a:custGeom>
              <a:avLst/>
              <a:gdLst>
                <a:gd name="T0" fmla="*/ 0 w 318"/>
                <a:gd name="T1" fmla="*/ 0 h 917"/>
                <a:gd name="T2" fmla="*/ 124 w 318"/>
                <a:gd name="T3" fmla="*/ 0 h 917"/>
                <a:gd name="T4" fmla="*/ 124 w 318"/>
                <a:gd name="T5" fmla="*/ 195 h 917"/>
                <a:gd name="T6" fmla="*/ 318 w 318"/>
                <a:gd name="T7" fmla="*/ 195 h 917"/>
                <a:gd name="T8" fmla="*/ 318 w 318"/>
                <a:gd name="T9" fmla="*/ 273 h 917"/>
                <a:gd name="T10" fmla="*/ 124 w 318"/>
                <a:gd name="T11" fmla="*/ 273 h 917"/>
                <a:gd name="T12" fmla="*/ 124 w 318"/>
                <a:gd name="T13" fmla="*/ 656 h 917"/>
                <a:gd name="T14" fmla="*/ 156 w 318"/>
                <a:gd name="T15" fmla="*/ 804 h 917"/>
                <a:gd name="T16" fmla="*/ 225 w 318"/>
                <a:gd name="T17" fmla="*/ 836 h 917"/>
                <a:gd name="T18" fmla="*/ 277 w 318"/>
                <a:gd name="T19" fmla="*/ 838 h 917"/>
                <a:gd name="T20" fmla="*/ 318 w 318"/>
                <a:gd name="T21" fmla="*/ 838 h 917"/>
                <a:gd name="T22" fmla="*/ 318 w 318"/>
                <a:gd name="T23" fmla="*/ 917 h 917"/>
                <a:gd name="T24" fmla="*/ 251 w 318"/>
                <a:gd name="T25" fmla="*/ 917 h 917"/>
                <a:gd name="T26" fmla="*/ 127 w 318"/>
                <a:gd name="T27" fmla="*/ 904 h 917"/>
                <a:gd name="T28" fmla="*/ 11 w 318"/>
                <a:gd name="T29" fmla="*/ 782 h 917"/>
                <a:gd name="T30" fmla="*/ 0 w 318"/>
                <a:gd name="T31" fmla="*/ 638 h 917"/>
                <a:gd name="T32" fmla="*/ 0 w 318"/>
                <a:gd name="T33" fmla="*/ 0 h 9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8" h="917">
                  <a:moveTo>
                    <a:pt x="0" y="0"/>
                  </a:moveTo>
                  <a:cubicBezTo>
                    <a:pt x="124" y="0"/>
                    <a:pt x="124" y="0"/>
                    <a:pt x="124" y="0"/>
                  </a:cubicBezTo>
                  <a:cubicBezTo>
                    <a:pt x="124" y="195"/>
                    <a:pt x="124" y="195"/>
                    <a:pt x="124" y="195"/>
                  </a:cubicBezTo>
                  <a:cubicBezTo>
                    <a:pt x="318" y="195"/>
                    <a:pt x="318" y="195"/>
                    <a:pt x="318" y="195"/>
                  </a:cubicBezTo>
                  <a:cubicBezTo>
                    <a:pt x="318" y="273"/>
                    <a:pt x="318" y="273"/>
                    <a:pt x="318" y="273"/>
                  </a:cubicBezTo>
                  <a:cubicBezTo>
                    <a:pt x="124" y="273"/>
                    <a:pt x="124" y="273"/>
                    <a:pt x="124" y="273"/>
                  </a:cubicBezTo>
                  <a:cubicBezTo>
                    <a:pt x="124" y="656"/>
                    <a:pt x="124" y="656"/>
                    <a:pt x="124" y="656"/>
                  </a:cubicBezTo>
                  <a:cubicBezTo>
                    <a:pt x="124" y="729"/>
                    <a:pt x="135" y="778"/>
                    <a:pt x="156" y="804"/>
                  </a:cubicBezTo>
                  <a:cubicBezTo>
                    <a:pt x="171" y="821"/>
                    <a:pt x="194" y="832"/>
                    <a:pt x="225" y="836"/>
                  </a:cubicBezTo>
                  <a:cubicBezTo>
                    <a:pt x="235" y="837"/>
                    <a:pt x="252" y="838"/>
                    <a:pt x="277" y="838"/>
                  </a:cubicBezTo>
                  <a:cubicBezTo>
                    <a:pt x="318" y="838"/>
                    <a:pt x="318" y="838"/>
                    <a:pt x="318" y="838"/>
                  </a:cubicBezTo>
                  <a:cubicBezTo>
                    <a:pt x="318" y="917"/>
                    <a:pt x="318" y="917"/>
                    <a:pt x="318" y="917"/>
                  </a:cubicBezTo>
                  <a:cubicBezTo>
                    <a:pt x="251" y="917"/>
                    <a:pt x="251" y="917"/>
                    <a:pt x="251" y="917"/>
                  </a:cubicBezTo>
                  <a:cubicBezTo>
                    <a:pt x="198" y="917"/>
                    <a:pt x="157" y="913"/>
                    <a:pt x="127" y="904"/>
                  </a:cubicBezTo>
                  <a:cubicBezTo>
                    <a:pt x="64" y="887"/>
                    <a:pt x="26" y="846"/>
                    <a:pt x="11" y="782"/>
                  </a:cubicBezTo>
                  <a:cubicBezTo>
                    <a:pt x="4" y="747"/>
                    <a:pt x="0" y="699"/>
                    <a:pt x="0" y="638"/>
                  </a:cubicBezTo>
                  <a:lnTo>
                    <a:pt x="0" y="0"/>
                  </a:lnTo>
                  <a:close/>
                </a:path>
              </a:pathLst>
            </a:custGeom>
            <a:solidFill>
              <a:srgbClr val="FFFFFF"/>
            </a:solidFill>
            <a:ln>
              <a:noFill/>
            </a:ln>
          </p:spPr>
          <p:txBody>
            <a:bodyPr/>
            <a:lstStyle/>
            <a:p>
              <a:endParaRPr lang="ja-JP" altLang="en-US"/>
            </a:p>
          </p:txBody>
        </p:sp>
        <p:sp>
          <p:nvSpPr>
            <p:cNvPr id="647228" name="Freeform 60"/>
            <p:cNvSpPr>
              <a:spLocks noEditPoints="1"/>
            </p:cNvSpPr>
            <p:nvPr userDrawn="1"/>
          </p:nvSpPr>
          <p:spPr bwMode="gray">
            <a:xfrm>
              <a:off x="4963" y="604"/>
              <a:ext cx="34" cy="43"/>
            </a:xfrm>
            <a:custGeom>
              <a:avLst/>
              <a:gdLst>
                <a:gd name="T0" fmla="*/ 304 w 607"/>
                <a:gd name="T1" fmla="*/ 0 h 762"/>
                <a:gd name="T2" fmla="*/ 534 w 607"/>
                <a:gd name="T3" fmla="*/ 103 h 762"/>
                <a:gd name="T4" fmla="*/ 607 w 607"/>
                <a:gd name="T5" fmla="*/ 381 h 762"/>
                <a:gd name="T6" fmla="*/ 534 w 607"/>
                <a:gd name="T7" fmla="*/ 659 h 762"/>
                <a:gd name="T8" fmla="*/ 304 w 607"/>
                <a:gd name="T9" fmla="*/ 762 h 762"/>
                <a:gd name="T10" fmla="*/ 0 w 607"/>
                <a:gd name="T11" fmla="*/ 375 h 762"/>
                <a:gd name="T12" fmla="*/ 73 w 607"/>
                <a:gd name="T13" fmla="*/ 103 h 762"/>
                <a:gd name="T14" fmla="*/ 304 w 607"/>
                <a:gd name="T15" fmla="*/ 0 h 762"/>
                <a:gd name="T16" fmla="*/ 304 w 607"/>
                <a:gd name="T17" fmla="*/ 74 h 762"/>
                <a:gd name="T18" fmla="*/ 159 w 607"/>
                <a:gd name="T19" fmla="*/ 168 h 762"/>
                <a:gd name="T20" fmla="*/ 126 w 607"/>
                <a:gd name="T21" fmla="*/ 377 h 762"/>
                <a:gd name="T22" fmla="*/ 159 w 607"/>
                <a:gd name="T23" fmla="*/ 593 h 762"/>
                <a:gd name="T24" fmla="*/ 304 w 607"/>
                <a:gd name="T25" fmla="*/ 687 h 762"/>
                <a:gd name="T26" fmla="*/ 448 w 607"/>
                <a:gd name="T27" fmla="*/ 593 h 762"/>
                <a:gd name="T28" fmla="*/ 481 w 607"/>
                <a:gd name="T29" fmla="*/ 380 h 762"/>
                <a:gd name="T30" fmla="*/ 448 w 607"/>
                <a:gd name="T31" fmla="*/ 168 h 762"/>
                <a:gd name="T32" fmla="*/ 304 w 607"/>
                <a:gd name="T33" fmla="*/ 74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07" h="762">
                  <a:moveTo>
                    <a:pt x="304" y="0"/>
                  </a:moveTo>
                  <a:cubicBezTo>
                    <a:pt x="407" y="0"/>
                    <a:pt x="484" y="34"/>
                    <a:pt x="534" y="103"/>
                  </a:cubicBezTo>
                  <a:cubicBezTo>
                    <a:pt x="583" y="169"/>
                    <a:pt x="607" y="262"/>
                    <a:pt x="607" y="381"/>
                  </a:cubicBezTo>
                  <a:cubicBezTo>
                    <a:pt x="607" y="499"/>
                    <a:pt x="583" y="591"/>
                    <a:pt x="534" y="659"/>
                  </a:cubicBezTo>
                  <a:cubicBezTo>
                    <a:pt x="485" y="727"/>
                    <a:pt x="408" y="762"/>
                    <a:pt x="304" y="762"/>
                  </a:cubicBezTo>
                  <a:cubicBezTo>
                    <a:pt x="101" y="762"/>
                    <a:pt x="0" y="633"/>
                    <a:pt x="0" y="375"/>
                  </a:cubicBezTo>
                  <a:cubicBezTo>
                    <a:pt x="0" y="260"/>
                    <a:pt x="24" y="169"/>
                    <a:pt x="73" y="103"/>
                  </a:cubicBezTo>
                  <a:cubicBezTo>
                    <a:pt x="123" y="34"/>
                    <a:pt x="200" y="0"/>
                    <a:pt x="304" y="0"/>
                  </a:cubicBezTo>
                  <a:close/>
                  <a:moveTo>
                    <a:pt x="304" y="74"/>
                  </a:moveTo>
                  <a:cubicBezTo>
                    <a:pt x="234" y="74"/>
                    <a:pt x="186" y="106"/>
                    <a:pt x="159" y="168"/>
                  </a:cubicBezTo>
                  <a:cubicBezTo>
                    <a:pt x="137" y="220"/>
                    <a:pt x="126" y="290"/>
                    <a:pt x="126" y="377"/>
                  </a:cubicBezTo>
                  <a:cubicBezTo>
                    <a:pt x="126" y="469"/>
                    <a:pt x="137" y="541"/>
                    <a:pt x="159" y="593"/>
                  </a:cubicBezTo>
                  <a:cubicBezTo>
                    <a:pt x="186" y="655"/>
                    <a:pt x="234" y="687"/>
                    <a:pt x="304" y="687"/>
                  </a:cubicBezTo>
                  <a:cubicBezTo>
                    <a:pt x="374" y="687"/>
                    <a:pt x="422" y="655"/>
                    <a:pt x="448" y="593"/>
                  </a:cubicBezTo>
                  <a:cubicBezTo>
                    <a:pt x="470" y="541"/>
                    <a:pt x="481" y="470"/>
                    <a:pt x="481" y="380"/>
                  </a:cubicBezTo>
                  <a:cubicBezTo>
                    <a:pt x="481" y="289"/>
                    <a:pt x="470" y="219"/>
                    <a:pt x="448" y="168"/>
                  </a:cubicBezTo>
                  <a:cubicBezTo>
                    <a:pt x="421" y="106"/>
                    <a:pt x="373" y="74"/>
                    <a:pt x="304" y="74"/>
                  </a:cubicBezTo>
                  <a:close/>
                </a:path>
              </a:pathLst>
            </a:custGeom>
            <a:solidFill>
              <a:srgbClr val="FFFFFF"/>
            </a:solidFill>
            <a:ln>
              <a:noFill/>
            </a:ln>
          </p:spPr>
          <p:txBody>
            <a:bodyPr/>
            <a:lstStyle/>
            <a:p>
              <a:endParaRPr lang="ja-JP" altLang="en-US"/>
            </a:p>
          </p:txBody>
        </p:sp>
        <p:sp>
          <p:nvSpPr>
            <p:cNvPr id="647229" name="Freeform 61"/>
            <p:cNvSpPr/>
            <p:nvPr userDrawn="1"/>
          </p:nvSpPr>
          <p:spPr bwMode="gray">
            <a:xfrm>
              <a:off x="5007" y="604"/>
              <a:ext cx="52" cy="42"/>
            </a:xfrm>
            <a:custGeom>
              <a:avLst/>
              <a:gdLst>
                <a:gd name="T0" fmla="*/ 0 w 933"/>
                <a:gd name="T1" fmla="*/ 742 h 742"/>
                <a:gd name="T2" fmla="*/ 0 w 933"/>
                <a:gd name="T3" fmla="*/ 28 h 742"/>
                <a:gd name="T4" fmla="*/ 267 w 933"/>
                <a:gd name="T5" fmla="*/ 0 h 742"/>
                <a:gd name="T6" fmla="*/ 460 w 933"/>
                <a:gd name="T7" fmla="*/ 46 h 742"/>
                <a:gd name="T8" fmla="*/ 691 w 933"/>
                <a:gd name="T9" fmla="*/ 0 h 742"/>
                <a:gd name="T10" fmla="*/ 912 w 933"/>
                <a:gd name="T11" fmla="*/ 114 h 742"/>
                <a:gd name="T12" fmla="*/ 933 w 933"/>
                <a:gd name="T13" fmla="*/ 299 h 742"/>
                <a:gd name="T14" fmla="*/ 933 w 933"/>
                <a:gd name="T15" fmla="*/ 742 h 742"/>
                <a:gd name="T16" fmla="*/ 809 w 933"/>
                <a:gd name="T17" fmla="*/ 742 h 742"/>
                <a:gd name="T18" fmla="*/ 809 w 933"/>
                <a:gd name="T19" fmla="*/ 306 h 742"/>
                <a:gd name="T20" fmla="*/ 790 w 933"/>
                <a:gd name="T21" fmla="*/ 135 h 742"/>
                <a:gd name="T22" fmla="*/ 675 w 933"/>
                <a:gd name="T23" fmla="*/ 74 h 742"/>
                <a:gd name="T24" fmla="*/ 528 w 933"/>
                <a:gd name="T25" fmla="*/ 108 h 742"/>
                <a:gd name="T26" fmla="*/ 528 w 933"/>
                <a:gd name="T27" fmla="*/ 742 h 742"/>
                <a:gd name="T28" fmla="*/ 405 w 933"/>
                <a:gd name="T29" fmla="*/ 742 h 742"/>
                <a:gd name="T30" fmla="*/ 405 w 933"/>
                <a:gd name="T31" fmla="*/ 301 h 742"/>
                <a:gd name="T32" fmla="*/ 385 w 933"/>
                <a:gd name="T33" fmla="*/ 135 h 742"/>
                <a:gd name="T34" fmla="*/ 267 w 933"/>
                <a:gd name="T35" fmla="*/ 74 h 742"/>
                <a:gd name="T36" fmla="*/ 124 w 933"/>
                <a:gd name="T37" fmla="*/ 90 h 742"/>
                <a:gd name="T38" fmla="*/ 124 w 933"/>
                <a:gd name="T39" fmla="*/ 742 h 742"/>
                <a:gd name="T40" fmla="*/ 0 w 933"/>
                <a:gd name="T41" fmla="*/ 742 h 7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33" h="742">
                  <a:moveTo>
                    <a:pt x="0" y="742"/>
                  </a:moveTo>
                  <a:cubicBezTo>
                    <a:pt x="0" y="28"/>
                    <a:pt x="0" y="28"/>
                    <a:pt x="0" y="28"/>
                  </a:cubicBezTo>
                  <a:cubicBezTo>
                    <a:pt x="113" y="9"/>
                    <a:pt x="202" y="0"/>
                    <a:pt x="267" y="0"/>
                  </a:cubicBezTo>
                  <a:cubicBezTo>
                    <a:pt x="352" y="0"/>
                    <a:pt x="417" y="15"/>
                    <a:pt x="460" y="46"/>
                  </a:cubicBezTo>
                  <a:cubicBezTo>
                    <a:pt x="538" y="15"/>
                    <a:pt x="615" y="0"/>
                    <a:pt x="691" y="0"/>
                  </a:cubicBezTo>
                  <a:cubicBezTo>
                    <a:pt x="808" y="0"/>
                    <a:pt x="881" y="38"/>
                    <a:pt x="912" y="114"/>
                  </a:cubicBezTo>
                  <a:cubicBezTo>
                    <a:pt x="926" y="149"/>
                    <a:pt x="933" y="211"/>
                    <a:pt x="933" y="299"/>
                  </a:cubicBezTo>
                  <a:cubicBezTo>
                    <a:pt x="933" y="742"/>
                    <a:pt x="933" y="742"/>
                    <a:pt x="933" y="742"/>
                  </a:cubicBezTo>
                  <a:cubicBezTo>
                    <a:pt x="809" y="742"/>
                    <a:pt x="809" y="742"/>
                    <a:pt x="809" y="742"/>
                  </a:cubicBezTo>
                  <a:cubicBezTo>
                    <a:pt x="809" y="306"/>
                    <a:pt x="809" y="306"/>
                    <a:pt x="809" y="306"/>
                  </a:cubicBezTo>
                  <a:cubicBezTo>
                    <a:pt x="809" y="222"/>
                    <a:pt x="803" y="164"/>
                    <a:pt x="790" y="135"/>
                  </a:cubicBezTo>
                  <a:cubicBezTo>
                    <a:pt x="771" y="94"/>
                    <a:pt x="733" y="74"/>
                    <a:pt x="675" y="74"/>
                  </a:cubicBezTo>
                  <a:cubicBezTo>
                    <a:pt x="627" y="74"/>
                    <a:pt x="578" y="86"/>
                    <a:pt x="528" y="108"/>
                  </a:cubicBezTo>
                  <a:cubicBezTo>
                    <a:pt x="528" y="742"/>
                    <a:pt x="528" y="742"/>
                    <a:pt x="528" y="742"/>
                  </a:cubicBezTo>
                  <a:cubicBezTo>
                    <a:pt x="405" y="742"/>
                    <a:pt x="405" y="742"/>
                    <a:pt x="405" y="742"/>
                  </a:cubicBezTo>
                  <a:cubicBezTo>
                    <a:pt x="405" y="301"/>
                    <a:pt x="405" y="301"/>
                    <a:pt x="405" y="301"/>
                  </a:cubicBezTo>
                  <a:cubicBezTo>
                    <a:pt x="405" y="219"/>
                    <a:pt x="398" y="164"/>
                    <a:pt x="385" y="135"/>
                  </a:cubicBezTo>
                  <a:cubicBezTo>
                    <a:pt x="366" y="94"/>
                    <a:pt x="327" y="74"/>
                    <a:pt x="267" y="74"/>
                  </a:cubicBezTo>
                  <a:cubicBezTo>
                    <a:pt x="221" y="74"/>
                    <a:pt x="173" y="80"/>
                    <a:pt x="124" y="90"/>
                  </a:cubicBezTo>
                  <a:cubicBezTo>
                    <a:pt x="124" y="742"/>
                    <a:pt x="124" y="742"/>
                    <a:pt x="124" y="742"/>
                  </a:cubicBezTo>
                  <a:lnTo>
                    <a:pt x="0" y="742"/>
                  </a:lnTo>
                  <a:close/>
                </a:path>
              </a:pathLst>
            </a:custGeom>
            <a:solidFill>
              <a:srgbClr val="FFFFFF"/>
            </a:solidFill>
            <a:ln>
              <a:noFill/>
            </a:ln>
          </p:spPr>
          <p:txBody>
            <a:bodyPr/>
            <a:lstStyle/>
            <a:p>
              <a:endParaRPr lang="ja-JP" altLang="en-US"/>
            </a:p>
          </p:txBody>
        </p:sp>
        <p:sp>
          <p:nvSpPr>
            <p:cNvPr id="647230" name="Freeform 62"/>
            <p:cNvSpPr>
              <a:spLocks noEditPoints="1"/>
            </p:cNvSpPr>
            <p:nvPr userDrawn="1"/>
          </p:nvSpPr>
          <p:spPr bwMode="gray">
            <a:xfrm>
              <a:off x="5069" y="604"/>
              <a:ext cx="34" cy="43"/>
            </a:xfrm>
            <a:custGeom>
              <a:avLst/>
              <a:gdLst>
                <a:gd name="T0" fmla="*/ 304 w 607"/>
                <a:gd name="T1" fmla="*/ 0 h 762"/>
                <a:gd name="T2" fmla="*/ 534 w 607"/>
                <a:gd name="T3" fmla="*/ 103 h 762"/>
                <a:gd name="T4" fmla="*/ 607 w 607"/>
                <a:gd name="T5" fmla="*/ 381 h 762"/>
                <a:gd name="T6" fmla="*/ 534 w 607"/>
                <a:gd name="T7" fmla="*/ 659 h 762"/>
                <a:gd name="T8" fmla="*/ 304 w 607"/>
                <a:gd name="T9" fmla="*/ 762 h 762"/>
                <a:gd name="T10" fmla="*/ 0 w 607"/>
                <a:gd name="T11" fmla="*/ 375 h 762"/>
                <a:gd name="T12" fmla="*/ 73 w 607"/>
                <a:gd name="T13" fmla="*/ 103 h 762"/>
                <a:gd name="T14" fmla="*/ 304 w 607"/>
                <a:gd name="T15" fmla="*/ 0 h 762"/>
                <a:gd name="T16" fmla="*/ 304 w 607"/>
                <a:gd name="T17" fmla="*/ 74 h 762"/>
                <a:gd name="T18" fmla="*/ 159 w 607"/>
                <a:gd name="T19" fmla="*/ 168 h 762"/>
                <a:gd name="T20" fmla="*/ 126 w 607"/>
                <a:gd name="T21" fmla="*/ 377 h 762"/>
                <a:gd name="T22" fmla="*/ 159 w 607"/>
                <a:gd name="T23" fmla="*/ 593 h 762"/>
                <a:gd name="T24" fmla="*/ 304 w 607"/>
                <a:gd name="T25" fmla="*/ 687 h 762"/>
                <a:gd name="T26" fmla="*/ 448 w 607"/>
                <a:gd name="T27" fmla="*/ 593 h 762"/>
                <a:gd name="T28" fmla="*/ 481 w 607"/>
                <a:gd name="T29" fmla="*/ 380 h 762"/>
                <a:gd name="T30" fmla="*/ 448 w 607"/>
                <a:gd name="T31" fmla="*/ 168 h 762"/>
                <a:gd name="T32" fmla="*/ 304 w 607"/>
                <a:gd name="T33" fmla="*/ 74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07" h="762">
                  <a:moveTo>
                    <a:pt x="304" y="0"/>
                  </a:moveTo>
                  <a:cubicBezTo>
                    <a:pt x="407" y="0"/>
                    <a:pt x="484" y="34"/>
                    <a:pt x="534" y="103"/>
                  </a:cubicBezTo>
                  <a:cubicBezTo>
                    <a:pt x="583" y="169"/>
                    <a:pt x="607" y="262"/>
                    <a:pt x="607" y="381"/>
                  </a:cubicBezTo>
                  <a:cubicBezTo>
                    <a:pt x="607" y="499"/>
                    <a:pt x="583" y="591"/>
                    <a:pt x="534" y="659"/>
                  </a:cubicBezTo>
                  <a:cubicBezTo>
                    <a:pt x="485" y="727"/>
                    <a:pt x="408" y="762"/>
                    <a:pt x="304" y="762"/>
                  </a:cubicBezTo>
                  <a:cubicBezTo>
                    <a:pt x="101" y="762"/>
                    <a:pt x="0" y="633"/>
                    <a:pt x="0" y="375"/>
                  </a:cubicBezTo>
                  <a:cubicBezTo>
                    <a:pt x="0" y="260"/>
                    <a:pt x="24" y="169"/>
                    <a:pt x="73" y="103"/>
                  </a:cubicBezTo>
                  <a:cubicBezTo>
                    <a:pt x="123" y="34"/>
                    <a:pt x="200" y="0"/>
                    <a:pt x="304" y="0"/>
                  </a:cubicBezTo>
                  <a:close/>
                  <a:moveTo>
                    <a:pt x="304" y="74"/>
                  </a:moveTo>
                  <a:cubicBezTo>
                    <a:pt x="234" y="74"/>
                    <a:pt x="186" y="106"/>
                    <a:pt x="159" y="168"/>
                  </a:cubicBezTo>
                  <a:cubicBezTo>
                    <a:pt x="137" y="220"/>
                    <a:pt x="126" y="290"/>
                    <a:pt x="126" y="377"/>
                  </a:cubicBezTo>
                  <a:cubicBezTo>
                    <a:pt x="126" y="469"/>
                    <a:pt x="137" y="541"/>
                    <a:pt x="159" y="593"/>
                  </a:cubicBezTo>
                  <a:cubicBezTo>
                    <a:pt x="186" y="655"/>
                    <a:pt x="234" y="687"/>
                    <a:pt x="304" y="687"/>
                  </a:cubicBezTo>
                  <a:cubicBezTo>
                    <a:pt x="374" y="687"/>
                    <a:pt x="422" y="655"/>
                    <a:pt x="448" y="593"/>
                  </a:cubicBezTo>
                  <a:cubicBezTo>
                    <a:pt x="470" y="541"/>
                    <a:pt x="481" y="470"/>
                    <a:pt x="481" y="380"/>
                  </a:cubicBezTo>
                  <a:cubicBezTo>
                    <a:pt x="481" y="289"/>
                    <a:pt x="470" y="219"/>
                    <a:pt x="448" y="168"/>
                  </a:cubicBezTo>
                  <a:cubicBezTo>
                    <a:pt x="421" y="106"/>
                    <a:pt x="373" y="74"/>
                    <a:pt x="304" y="74"/>
                  </a:cubicBezTo>
                  <a:close/>
                </a:path>
              </a:pathLst>
            </a:custGeom>
            <a:solidFill>
              <a:srgbClr val="FFFFFF"/>
            </a:solidFill>
            <a:ln>
              <a:noFill/>
            </a:ln>
          </p:spPr>
          <p:txBody>
            <a:bodyPr/>
            <a:lstStyle/>
            <a:p>
              <a:endParaRPr lang="ja-JP" altLang="en-US"/>
            </a:p>
          </p:txBody>
        </p:sp>
        <p:sp>
          <p:nvSpPr>
            <p:cNvPr id="647231" name="Freeform 63"/>
            <p:cNvSpPr/>
            <p:nvPr userDrawn="1"/>
          </p:nvSpPr>
          <p:spPr bwMode="gray">
            <a:xfrm>
              <a:off x="5113" y="604"/>
              <a:ext cx="17" cy="42"/>
            </a:xfrm>
            <a:custGeom>
              <a:avLst/>
              <a:gdLst>
                <a:gd name="T0" fmla="*/ 0 w 312"/>
                <a:gd name="T1" fmla="*/ 742 h 742"/>
                <a:gd name="T2" fmla="*/ 0 w 312"/>
                <a:gd name="T3" fmla="*/ 31 h 742"/>
                <a:gd name="T4" fmla="*/ 312 w 312"/>
                <a:gd name="T5" fmla="*/ 0 h 742"/>
                <a:gd name="T6" fmla="*/ 312 w 312"/>
                <a:gd name="T7" fmla="*/ 77 h 742"/>
                <a:gd name="T8" fmla="*/ 124 w 312"/>
                <a:gd name="T9" fmla="*/ 90 h 742"/>
                <a:gd name="T10" fmla="*/ 124 w 312"/>
                <a:gd name="T11" fmla="*/ 742 h 742"/>
                <a:gd name="T12" fmla="*/ 0 w 312"/>
                <a:gd name="T13" fmla="*/ 742 h 742"/>
              </a:gdLst>
              <a:ahLst/>
              <a:cxnLst>
                <a:cxn ang="0">
                  <a:pos x="T0" y="T1"/>
                </a:cxn>
                <a:cxn ang="0">
                  <a:pos x="T2" y="T3"/>
                </a:cxn>
                <a:cxn ang="0">
                  <a:pos x="T4" y="T5"/>
                </a:cxn>
                <a:cxn ang="0">
                  <a:pos x="T6" y="T7"/>
                </a:cxn>
                <a:cxn ang="0">
                  <a:pos x="T8" y="T9"/>
                </a:cxn>
                <a:cxn ang="0">
                  <a:pos x="T10" y="T11"/>
                </a:cxn>
                <a:cxn ang="0">
                  <a:pos x="T12" y="T13"/>
                </a:cxn>
              </a:cxnLst>
              <a:rect l="0" t="0" r="r" b="b"/>
              <a:pathLst>
                <a:path w="312" h="742">
                  <a:moveTo>
                    <a:pt x="0" y="742"/>
                  </a:moveTo>
                  <a:cubicBezTo>
                    <a:pt x="0" y="31"/>
                    <a:pt x="0" y="31"/>
                    <a:pt x="0" y="31"/>
                  </a:cubicBezTo>
                  <a:cubicBezTo>
                    <a:pt x="94" y="11"/>
                    <a:pt x="198" y="1"/>
                    <a:pt x="312" y="0"/>
                  </a:cubicBezTo>
                  <a:cubicBezTo>
                    <a:pt x="312" y="77"/>
                    <a:pt x="312" y="77"/>
                    <a:pt x="312" y="77"/>
                  </a:cubicBezTo>
                  <a:cubicBezTo>
                    <a:pt x="243" y="78"/>
                    <a:pt x="180" y="82"/>
                    <a:pt x="124" y="90"/>
                  </a:cubicBezTo>
                  <a:cubicBezTo>
                    <a:pt x="124" y="742"/>
                    <a:pt x="124" y="742"/>
                    <a:pt x="124" y="742"/>
                  </a:cubicBezTo>
                  <a:lnTo>
                    <a:pt x="0" y="742"/>
                  </a:lnTo>
                  <a:close/>
                </a:path>
              </a:pathLst>
            </a:custGeom>
            <a:solidFill>
              <a:srgbClr val="FFFFFF"/>
            </a:solidFill>
            <a:ln>
              <a:noFill/>
            </a:ln>
          </p:spPr>
          <p:txBody>
            <a:bodyPr/>
            <a:lstStyle/>
            <a:p>
              <a:endParaRPr lang="ja-JP" altLang="en-US"/>
            </a:p>
          </p:txBody>
        </p:sp>
        <p:sp>
          <p:nvSpPr>
            <p:cNvPr id="647232" name="Freeform 64"/>
            <p:cNvSpPr/>
            <p:nvPr userDrawn="1"/>
          </p:nvSpPr>
          <p:spPr bwMode="gray">
            <a:xfrm>
              <a:off x="5138" y="604"/>
              <a:ext cx="17" cy="42"/>
            </a:xfrm>
            <a:custGeom>
              <a:avLst/>
              <a:gdLst>
                <a:gd name="T0" fmla="*/ 0 w 312"/>
                <a:gd name="T1" fmla="*/ 742 h 742"/>
                <a:gd name="T2" fmla="*/ 0 w 312"/>
                <a:gd name="T3" fmla="*/ 31 h 742"/>
                <a:gd name="T4" fmla="*/ 312 w 312"/>
                <a:gd name="T5" fmla="*/ 0 h 742"/>
                <a:gd name="T6" fmla="*/ 312 w 312"/>
                <a:gd name="T7" fmla="*/ 77 h 742"/>
                <a:gd name="T8" fmla="*/ 124 w 312"/>
                <a:gd name="T9" fmla="*/ 90 h 742"/>
                <a:gd name="T10" fmla="*/ 124 w 312"/>
                <a:gd name="T11" fmla="*/ 742 h 742"/>
                <a:gd name="T12" fmla="*/ 0 w 312"/>
                <a:gd name="T13" fmla="*/ 742 h 742"/>
              </a:gdLst>
              <a:ahLst/>
              <a:cxnLst>
                <a:cxn ang="0">
                  <a:pos x="T0" y="T1"/>
                </a:cxn>
                <a:cxn ang="0">
                  <a:pos x="T2" y="T3"/>
                </a:cxn>
                <a:cxn ang="0">
                  <a:pos x="T4" y="T5"/>
                </a:cxn>
                <a:cxn ang="0">
                  <a:pos x="T6" y="T7"/>
                </a:cxn>
                <a:cxn ang="0">
                  <a:pos x="T8" y="T9"/>
                </a:cxn>
                <a:cxn ang="0">
                  <a:pos x="T10" y="T11"/>
                </a:cxn>
                <a:cxn ang="0">
                  <a:pos x="T12" y="T13"/>
                </a:cxn>
              </a:cxnLst>
              <a:rect l="0" t="0" r="r" b="b"/>
              <a:pathLst>
                <a:path w="312" h="742">
                  <a:moveTo>
                    <a:pt x="0" y="742"/>
                  </a:moveTo>
                  <a:cubicBezTo>
                    <a:pt x="0" y="31"/>
                    <a:pt x="0" y="31"/>
                    <a:pt x="0" y="31"/>
                  </a:cubicBezTo>
                  <a:cubicBezTo>
                    <a:pt x="94" y="11"/>
                    <a:pt x="198" y="1"/>
                    <a:pt x="312" y="0"/>
                  </a:cubicBezTo>
                  <a:cubicBezTo>
                    <a:pt x="312" y="77"/>
                    <a:pt x="312" y="77"/>
                    <a:pt x="312" y="77"/>
                  </a:cubicBezTo>
                  <a:cubicBezTo>
                    <a:pt x="243" y="78"/>
                    <a:pt x="180" y="82"/>
                    <a:pt x="124" y="90"/>
                  </a:cubicBezTo>
                  <a:cubicBezTo>
                    <a:pt x="124" y="742"/>
                    <a:pt x="124" y="742"/>
                    <a:pt x="124" y="742"/>
                  </a:cubicBezTo>
                  <a:lnTo>
                    <a:pt x="0" y="742"/>
                  </a:lnTo>
                  <a:close/>
                </a:path>
              </a:pathLst>
            </a:custGeom>
            <a:solidFill>
              <a:srgbClr val="FFFFFF"/>
            </a:solidFill>
            <a:ln>
              <a:noFill/>
            </a:ln>
          </p:spPr>
          <p:txBody>
            <a:bodyPr/>
            <a:lstStyle/>
            <a:p>
              <a:endParaRPr lang="ja-JP" altLang="en-US"/>
            </a:p>
          </p:txBody>
        </p:sp>
        <p:sp>
          <p:nvSpPr>
            <p:cNvPr id="647233" name="Freeform 65"/>
            <p:cNvSpPr>
              <a:spLocks noEditPoints="1"/>
            </p:cNvSpPr>
            <p:nvPr userDrawn="1"/>
          </p:nvSpPr>
          <p:spPr bwMode="gray">
            <a:xfrm>
              <a:off x="5160" y="604"/>
              <a:ext cx="34" cy="43"/>
            </a:xfrm>
            <a:custGeom>
              <a:avLst/>
              <a:gdLst>
                <a:gd name="T0" fmla="*/ 304 w 607"/>
                <a:gd name="T1" fmla="*/ 0 h 762"/>
                <a:gd name="T2" fmla="*/ 534 w 607"/>
                <a:gd name="T3" fmla="*/ 103 h 762"/>
                <a:gd name="T4" fmla="*/ 607 w 607"/>
                <a:gd name="T5" fmla="*/ 381 h 762"/>
                <a:gd name="T6" fmla="*/ 534 w 607"/>
                <a:gd name="T7" fmla="*/ 659 h 762"/>
                <a:gd name="T8" fmla="*/ 305 w 607"/>
                <a:gd name="T9" fmla="*/ 762 h 762"/>
                <a:gd name="T10" fmla="*/ 0 w 607"/>
                <a:gd name="T11" fmla="*/ 375 h 762"/>
                <a:gd name="T12" fmla="*/ 73 w 607"/>
                <a:gd name="T13" fmla="*/ 103 h 762"/>
                <a:gd name="T14" fmla="*/ 304 w 607"/>
                <a:gd name="T15" fmla="*/ 0 h 762"/>
                <a:gd name="T16" fmla="*/ 304 w 607"/>
                <a:gd name="T17" fmla="*/ 74 h 762"/>
                <a:gd name="T18" fmla="*/ 159 w 607"/>
                <a:gd name="T19" fmla="*/ 168 h 762"/>
                <a:gd name="T20" fmla="*/ 126 w 607"/>
                <a:gd name="T21" fmla="*/ 377 h 762"/>
                <a:gd name="T22" fmla="*/ 159 w 607"/>
                <a:gd name="T23" fmla="*/ 593 h 762"/>
                <a:gd name="T24" fmla="*/ 304 w 607"/>
                <a:gd name="T25" fmla="*/ 687 h 762"/>
                <a:gd name="T26" fmla="*/ 448 w 607"/>
                <a:gd name="T27" fmla="*/ 593 h 762"/>
                <a:gd name="T28" fmla="*/ 481 w 607"/>
                <a:gd name="T29" fmla="*/ 380 h 762"/>
                <a:gd name="T30" fmla="*/ 448 w 607"/>
                <a:gd name="T31" fmla="*/ 168 h 762"/>
                <a:gd name="T32" fmla="*/ 304 w 607"/>
                <a:gd name="T33" fmla="*/ 74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07" h="762">
                  <a:moveTo>
                    <a:pt x="304" y="0"/>
                  </a:moveTo>
                  <a:cubicBezTo>
                    <a:pt x="407" y="0"/>
                    <a:pt x="484" y="34"/>
                    <a:pt x="534" y="103"/>
                  </a:cubicBezTo>
                  <a:cubicBezTo>
                    <a:pt x="583" y="169"/>
                    <a:pt x="607" y="262"/>
                    <a:pt x="607" y="381"/>
                  </a:cubicBezTo>
                  <a:cubicBezTo>
                    <a:pt x="607" y="499"/>
                    <a:pt x="583" y="591"/>
                    <a:pt x="534" y="659"/>
                  </a:cubicBezTo>
                  <a:cubicBezTo>
                    <a:pt x="485" y="727"/>
                    <a:pt x="408" y="762"/>
                    <a:pt x="305" y="762"/>
                  </a:cubicBezTo>
                  <a:cubicBezTo>
                    <a:pt x="102" y="762"/>
                    <a:pt x="0" y="633"/>
                    <a:pt x="0" y="375"/>
                  </a:cubicBezTo>
                  <a:cubicBezTo>
                    <a:pt x="0" y="260"/>
                    <a:pt x="24" y="169"/>
                    <a:pt x="73" y="103"/>
                  </a:cubicBezTo>
                  <a:cubicBezTo>
                    <a:pt x="123" y="34"/>
                    <a:pt x="200" y="0"/>
                    <a:pt x="304" y="0"/>
                  </a:cubicBezTo>
                  <a:close/>
                  <a:moveTo>
                    <a:pt x="304" y="74"/>
                  </a:moveTo>
                  <a:cubicBezTo>
                    <a:pt x="234" y="74"/>
                    <a:pt x="186" y="106"/>
                    <a:pt x="159" y="168"/>
                  </a:cubicBezTo>
                  <a:cubicBezTo>
                    <a:pt x="137" y="220"/>
                    <a:pt x="126" y="290"/>
                    <a:pt x="126" y="377"/>
                  </a:cubicBezTo>
                  <a:cubicBezTo>
                    <a:pt x="126" y="469"/>
                    <a:pt x="137" y="541"/>
                    <a:pt x="159" y="593"/>
                  </a:cubicBezTo>
                  <a:cubicBezTo>
                    <a:pt x="186" y="655"/>
                    <a:pt x="234" y="687"/>
                    <a:pt x="304" y="687"/>
                  </a:cubicBezTo>
                  <a:cubicBezTo>
                    <a:pt x="374" y="687"/>
                    <a:pt x="422" y="655"/>
                    <a:pt x="448" y="593"/>
                  </a:cubicBezTo>
                  <a:cubicBezTo>
                    <a:pt x="470" y="541"/>
                    <a:pt x="481" y="470"/>
                    <a:pt x="481" y="380"/>
                  </a:cubicBezTo>
                  <a:cubicBezTo>
                    <a:pt x="481" y="289"/>
                    <a:pt x="470" y="219"/>
                    <a:pt x="448" y="168"/>
                  </a:cubicBezTo>
                  <a:cubicBezTo>
                    <a:pt x="421" y="106"/>
                    <a:pt x="373" y="74"/>
                    <a:pt x="304" y="74"/>
                  </a:cubicBezTo>
                  <a:close/>
                </a:path>
              </a:pathLst>
            </a:custGeom>
            <a:solidFill>
              <a:srgbClr val="FFFFFF"/>
            </a:solidFill>
            <a:ln>
              <a:noFill/>
            </a:ln>
          </p:spPr>
          <p:txBody>
            <a:bodyPr/>
            <a:lstStyle/>
            <a:p>
              <a:endParaRPr lang="ja-JP" altLang="en-US"/>
            </a:p>
          </p:txBody>
        </p:sp>
        <p:sp>
          <p:nvSpPr>
            <p:cNvPr id="647234" name="Freeform 66"/>
            <p:cNvSpPr/>
            <p:nvPr userDrawn="1"/>
          </p:nvSpPr>
          <p:spPr bwMode="gray">
            <a:xfrm>
              <a:off x="5198" y="605"/>
              <a:ext cx="52" cy="41"/>
            </a:xfrm>
            <a:custGeom>
              <a:avLst/>
              <a:gdLst>
                <a:gd name="T0" fmla="*/ 204 w 929"/>
                <a:gd name="T1" fmla="*/ 722 h 722"/>
                <a:gd name="T2" fmla="*/ 0 w 929"/>
                <a:gd name="T3" fmla="*/ 0 h 722"/>
                <a:gd name="T4" fmla="*/ 124 w 929"/>
                <a:gd name="T5" fmla="*/ 0 h 722"/>
                <a:gd name="T6" fmla="*/ 277 w 929"/>
                <a:gd name="T7" fmla="*/ 588 h 722"/>
                <a:gd name="T8" fmla="*/ 412 w 929"/>
                <a:gd name="T9" fmla="*/ 0 h 722"/>
                <a:gd name="T10" fmla="*/ 534 w 929"/>
                <a:gd name="T11" fmla="*/ 0 h 722"/>
                <a:gd name="T12" fmla="*/ 676 w 929"/>
                <a:gd name="T13" fmla="*/ 588 h 722"/>
                <a:gd name="T14" fmla="*/ 828 w 929"/>
                <a:gd name="T15" fmla="*/ 0 h 722"/>
                <a:gd name="T16" fmla="*/ 929 w 929"/>
                <a:gd name="T17" fmla="*/ 0 h 722"/>
                <a:gd name="T18" fmla="*/ 726 w 929"/>
                <a:gd name="T19" fmla="*/ 722 h 722"/>
                <a:gd name="T20" fmla="*/ 603 w 929"/>
                <a:gd name="T21" fmla="*/ 722 h 722"/>
                <a:gd name="T22" fmla="*/ 495 w 929"/>
                <a:gd name="T23" fmla="*/ 255 h 722"/>
                <a:gd name="T24" fmla="*/ 468 w 929"/>
                <a:gd name="T25" fmla="*/ 107 h 722"/>
                <a:gd name="T26" fmla="*/ 440 w 929"/>
                <a:gd name="T27" fmla="*/ 254 h 722"/>
                <a:gd name="T28" fmla="*/ 332 w 929"/>
                <a:gd name="T29" fmla="*/ 722 h 722"/>
                <a:gd name="T30" fmla="*/ 204 w 929"/>
                <a:gd name="T31" fmla="*/ 722 h 7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29" h="722">
                  <a:moveTo>
                    <a:pt x="204" y="722"/>
                  </a:moveTo>
                  <a:cubicBezTo>
                    <a:pt x="0" y="0"/>
                    <a:pt x="0" y="0"/>
                    <a:pt x="0" y="0"/>
                  </a:cubicBezTo>
                  <a:cubicBezTo>
                    <a:pt x="124" y="0"/>
                    <a:pt x="124" y="0"/>
                    <a:pt x="124" y="0"/>
                  </a:cubicBezTo>
                  <a:cubicBezTo>
                    <a:pt x="277" y="588"/>
                    <a:pt x="277" y="588"/>
                    <a:pt x="277" y="588"/>
                  </a:cubicBezTo>
                  <a:cubicBezTo>
                    <a:pt x="412" y="0"/>
                    <a:pt x="412" y="0"/>
                    <a:pt x="412" y="0"/>
                  </a:cubicBezTo>
                  <a:cubicBezTo>
                    <a:pt x="534" y="0"/>
                    <a:pt x="534" y="0"/>
                    <a:pt x="534" y="0"/>
                  </a:cubicBezTo>
                  <a:cubicBezTo>
                    <a:pt x="676" y="588"/>
                    <a:pt x="676" y="588"/>
                    <a:pt x="676" y="588"/>
                  </a:cubicBezTo>
                  <a:cubicBezTo>
                    <a:pt x="828" y="0"/>
                    <a:pt x="828" y="0"/>
                    <a:pt x="828" y="0"/>
                  </a:cubicBezTo>
                  <a:cubicBezTo>
                    <a:pt x="929" y="0"/>
                    <a:pt x="929" y="0"/>
                    <a:pt x="929" y="0"/>
                  </a:cubicBezTo>
                  <a:cubicBezTo>
                    <a:pt x="726" y="722"/>
                    <a:pt x="726" y="722"/>
                    <a:pt x="726" y="722"/>
                  </a:cubicBezTo>
                  <a:cubicBezTo>
                    <a:pt x="603" y="722"/>
                    <a:pt x="603" y="722"/>
                    <a:pt x="603" y="722"/>
                  </a:cubicBezTo>
                  <a:cubicBezTo>
                    <a:pt x="495" y="255"/>
                    <a:pt x="495" y="255"/>
                    <a:pt x="495" y="255"/>
                  </a:cubicBezTo>
                  <a:cubicBezTo>
                    <a:pt x="487" y="221"/>
                    <a:pt x="478" y="172"/>
                    <a:pt x="468" y="107"/>
                  </a:cubicBezTo>
                  <a:cubicBezTo>
                    <a:pt x="460" y="159"/>
                    <a:pt x="451" y="208"/>
                    <a:pt x="440" y="254"/>
                  </a:cubicBezTo>
                  <a:cubicBezTo>
                    <a:pt x="332" y="722"/>
                    <a:pt x="332" y="722"/>
                    <a:pt x="332" y="722"/>
                  </a:cubicBezTo>
                  <a:lnTo>
                    <a:pt x="204" y="722"/>
                  </a:lnTo>
                  <a:close/>
                </a:path>
              </a:pathLst>
            </a:custGeom>
            <a:solidFill>
              <a:srgbClr val="FFFFFF"/>
            </a:solidFill>
            <a:ln>
              <a:noFill/>
            </a:ln>
          </p:spPr>
          <p:txBody>
            <a:bodyPr/>
            <a:lstStyle/>
            <a:p>
              <a:endParaRPr lang="ja-JP" altLang="en-US"/>
            </a:p>
          </p:txBody>
        </p:sp>
        <p:sp>
          <p:nvSpPr>
            <p:cNvPr id="647235" name="Freeform 67"/>
            <p:cNvSpPr/>
            <p:nvPr userDrawn="1"/>
          </p:nvSpPr>
          <p:spPr bwMode="gray">
            <a:xfrm>
              <a:off x="5270" y="605"/>
              <a:ext cx="52" cy="41"/>
            </a:xfrm>
            <a:custGeom>
              <a:avLst/>
              <a:gdLst>
                <a:gd name="T0" fmla="*/ 204 w 930"/>
                <a:gd name="T1" fmla="*/ 722 h 722"/>
                <a:gd name="T2" fmla="*/ 0 w 930"/>
                <a:gd name="T3" fmla="*/ 0 h 722"/>
                <a:gd name="T4" fmla="*/ 125 w 930"/>
                <a:gd name="T5" fmla="*/ 0 h 722"/>
                <a:gd name="T6" fmla="*/ 277 w 930"/>
                <a:gd name="T7" fmla="*/ 588 h 722"/>
                <a:gd name="T8" fmla="*/ 412 w 930"/>
                <a:gd name="T9" fmla="*/ 0 h 722"/>
                <a:gd name="T10" fmla="*/ 535 w 930"/>
                <a:gd name="T11" fmla="*/ 0 h 722"/>
                <a:gd name="T12" fmla="*/ 676 w 930"/>
                <a:gd name="T13" fmla="*/ 588 h 722"/>
                <a:gd name="T14" fmla="*/ 829 w 930"/>
                <a:gd name="T15" fmla="*/ 0 h 722"/>
                <a:gd name="T16" fmla="*/ 930 w 930"/>
                <a:gd name="T17" fmla="*/ 0 h 722"/>
                <a:gd name="T18" fmla="*/ 726 w 930"/>
                <a:gd name="T19" fmla="*/ 722 h 722"/>
                <a:gd name="T20" fmla="*/ 604 w 930"/>
                <a:gd name="T21" fmla="*/ 722 h 722"/>
                <a:gd name="T22" fmla="*/ 495 w 930"/>
                <a:gd name="T23" fmla="*/ 255 h 722"/>
                <a:gd name="T24" fmla="*/ 468 w 930"/>
                <a:gd name="T25" fmla="*/ 107 h 722"/>
                <a:gd name="T26" fmla="*/ 441 w 930"/>
                <a:gd name="T27" fmla="*/ 254 h 722"/>
                <a:gd name="T28" fmla="*/ 332 w 930"/>
                <a:gd name="T29" fmla="*/ 722 h 722"/>
                <a:gd name="T30" fmla="*/ 204 w 930"/>
                <a:gd name="T31" fmla="*/ 722 h 7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30" h="722">
                  <a:moveTo>
                    <a:pt x="204" y="722"/>
                  </a:moveTo>
                  <a:cubicBezTo>
                    <a:pt x="0" y="0"/>
                    <a:pt x="0" y="0"/>
                    <a:pt x="0" y="0"/>
                  </a:cubicBezTo>
                  <a:cubicBezTo>
                    <a:pt x="125" y="0"/>
                    <a:pt x="125" y="0"/>
                    <a:pt x="125" y="0"/>
                  </a:cubicBezTo>
                  <a:cubicBezTo>
                    <a:pt x="277" y="588"/>
                    <a:pt x="277" y="588"/>
                    <a:pt x="277" y="588"/>
                  </a:cubicBezTo>
                  <a:cubicBezTo>
                    <a:pt x="412" y="0"/>
                    <a:pt x="412" y="0"/>
                    <a:pt x="412" y="0"/>
                  </a:cubicBezTo>
                  <a:cubicBezTo>
                    <a:pt x="535" y="0"/>
                    <a:pt x="535" y="0"/>
                    <a:pt x="535" y="0"/>
                  </a:cubicBezTo>
                  <a:cubicBezTo>
                    <a:pt x="676" y="588"/>
                    <a:pt x="676" y="588"/>
                    <a:pt x="676" y="588"/>
                  </a:cubicBezTo>
                  <a:cubicBezTo>
                    <a:pt x="829" y="0"/>
                    <a:pt x="829" y="0"/>
                    <a:pt x="829" y="0"/>
                  </a:cubicBezTo>
                  <a:cubicBezTo>
                    <a:pt x="930" y="0"/>
                    <a:pt x="930" y="0"/>
                    <a:pt x="930" y="0"/>
                  </a:cubicBezTo>
                  <a:cubicBezTo>
                    <a:pt x="726" y="722"/>
                    <a:pt x="726" y="722"/>
                    <a:pt x="726" y="722"/>
                  </a:cubicBezTo>
                  <a:cubicBezTo>
                    <a:pt x="604" y="722"/>
                    <a:pt x="604" y="722"/>
                    <a:pt x="604" y="722"/>
                  </a:cubicBezTo>
                  <a:cubicBezTo>
                    <a:pt x="495" y="255"/>
                    <a:pt x="495" y="255"/>
                    <a:pt x="495" y="255"/>
                  </a:cubicBezTo>
                  <a:cubicBezTo>
                    <a:pt x="488" y="221"/>
                    <a:pt x="479" y="172"/>
                    <a:pt x="468" y="107"/>
                  </a:cubicBezTo>
                  <a:cubicBezTo>
                    <a:pt x="460" y="159"/>
                    <a:pt x="451" y="208"/>
                    <a:pt x="441" y="254"/>
                  </a:cubicBezTo>
                  <a:cubicBezTo>
                    <a:pt x="332" y="722"/>
                    <a:pt x="332" y="722"/>
                    <a:pt x="332" y="722"/>
                  </a:cubicBezTo>
                  <a:lnTo>
                    <a:pt x="204" y="722"/>
                  </a:lnTo>
                  <a:close/>
                </a:path>
              </a:pathLst>
            </a:custGeom>
            <a:solidFill>
              <a:srgbClr val="FFFFFF"/>
            </a:solidFill>
            <a:ln>
              <a:noFill/>
            </a:ln>
          </p:spPr>
          <p:txBody>
            <a:bodyPr/>
            <a:lstStyle/>
            <a:p>
              <a:endParaRPr lang="ja-JP" altLang="en-US"/>
            </a:p>
          </p:txBody>
        </p:sp>
        <p:sp>
          <p:nvSpPr>
            <p:cNvPr id="647236" name="Freeform 68"/>
            <p:cNvSpPr>
              <a:spLocks noEditPoints="1"/>
            </p:cNvSpPr>
            <p:nvPr userDrawn="1"/>
          </p:nvSpPr>
          <p:spPr bwMode="gray">
            <a:xfrm>
              <a:off x="5329" y="591"/>
              <a:ext cx="9" cy="55"/>
            </a:xfrm>
            <a:custGeom>
              <a:avLst/>
              <a:gdLst>
                <a:gd name="T0" fmla="*/ 76 w 151"/>
                <a:gd name="T1" fmla="*/ 0 h 987"/>
                <a:gd name="T2" fmla="*/ 132 w 151"/>
                <a:gd name="T3" fmla="*/ 25 h 987"/>
                <a:gd name="T4" fmla="*/ 151 w 151"/>
                <a:gd name="T5" fmla="*/ 76 h 987"/>
                <a:gd name="T6" fmla="*/ 126 w 151"/>
                <a:gd name="T7" fmla="*/ 132 h 987"/>
                <a:gd name="T8" fmla="*/ 75 w 151"/>
                <a:gd name="T9" fmla="*/ 151 h 987"/>
                <a:gd name="T10" fmla="*/ 20 w 151"/>
                <a:gd name="T11" fmla="*/ 127 h 987"/>
                <a:gd name="T12" fmla="*/ 0 w 151"/>
                <a:gd name="T13" fmla="*/ 75 h 987"/>
                <a:gd name="T14" fmla="*/ 25 w 151"/>
                <a:gd name="T15" fmla="*/ 20 h 987"/>
                <a:gd name="T16" fmla="*/ 76 w 151"/>
                <a:gd name="T17" fmla="*/ 0 h 987"/>
                <a:gd name="T18" fmla="*/ 15 w 151"/>
                <a:gd name="T19" fmla="*/ 987 h 987"/>
                <a:gd name="T20" fmla="*/ 15 w 151"/>
                <a:gd name="T21" fmla="*/ 265 h 987"/>
                <a:gd name="T22" fmla="*/ 139 w 151"/>
                <a:gd name="T23" fmla="*/ 265 h 987"/>
                <a:gd name="T24" fmla="*/ 139 w 151"/>
                <a:gd name="T25" fmla="*/ 987 h 987"/>
                <a:gd name="T26" fmla="*/ 15 w 151"/>
                <a:gd name="T27" fmla="*/ 987 h 9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1" h="987">
                  <a:moveTo>
                    <a:pt x="76" y="0"/>
                  </a:moveTo>
                  <a:cubicBezTo>
                    <a:pt x="98" y="0"/>
                    <a:pt x="117" y="9"/>
                    <a:pt x="132" y="25"/>
                  </a:cubicBezTo>
                  <a:cubicBezTo>
                    <a:pt x="145" y="40"/>
                    <a:pt x="151" y="57"/>
                    <a:pt x="151" y="76"/>
                  </a:cubicBezTo>
                  <a:cubicBezTo>
                    <a:pt x="151" y="98"/>
                    <a:pt x="143" y="117"/>
                    <a:pt x="126" y="132"/>
                  </a:cubicBezTo>
                  <a:cubicBezTo>
                    <a:pt x="112" y="145"/>
                    <a:pt x="95" y="151"/>
                    <a:pt x="75" y="151"/>
                  </a:cubicBezTo>
                  <a:cubicBezTo>
                    <a:pt x="53" y="151"/>
                    <a:pt x="34" y="143"/>
                    <a:pt x="20" y="127"/>
                  </a:cubicBezTo>
                  <a:cubicBezTo>
                    <a:pt x="7" y="112"/>
                    <a:pt x="0" y="95"/>
                    <a:pt x="0" y="75"/>
                  </a:cubicBezTo>
                  <a:cubicBezTo>
                    <a:pt x="0" y="53"/>
                    <a:pt x="9" y="35"/>
                    <a:pt x="25" y="20"/>
                  </a:cubicBezTo>
                  <a:cubicBezTo>
                    <a:pt x="39" y="7"/>
                    <a:pt x="56" y="0"/>
                    <a:pt x="76" y="0"/>
                  </a:cubicBezTo>
                  <a:close/>
                  <a:moveTo>
                    <a:pt x="15" y="987"/>
                  </a:moveTo>
                  <a:cubicBezTo>
                    <a:pt x="15" y="265"/>
                    <a:pt x="15" y="265"/>
                    <a:pt x="15" y="265"/>
                  </a:cubicBezTo>
                  <a:cubicBezTo>
                    <a:pt x="139" y="265"/>
                    <a:pt x="139" y="265"/>
                    <a:pt x="139" y="265"/>
                  </a:cubicBezTo>
                  <a:cubicBezTo>
                    <a:pt x="139" y="987"/>
                    <a:pt x="139" y="987"/>
                    <a:pt x="139" y="987"/>
                  </a:cubicBezTo>
                  <a:lnTo>
                    <a:pt x="15" y="987"/>
                  </a:lnTo>
                  <a:close/>
                </a:path>
              </a:pathLst>
            </a:custGeom>
            <a:solidFill>
              <a:srgbClr val="FFFFFF"/>
            </a:solidFill>
            <a:ln>
              <a:noFill/>
            </a:ln>
          </p:spPr>
          <p:txBody>
            <a:bodyPr/>
            <a:lstStyle/>
            <a:p>
              <a:endParaRPr lang="ja-JP" altLang="en-US"/>
            </a:p>
          </p:txBody>
        </p:sp>
        <p:sp>
          <p:nvSpPr>
            <p:cNvPr id="647237" name="Freeform 69"/>
            <p:cNvSpPr/>
            <p:nvPr userDrawn="1"/>
          </p:nvSpPr>
          <p:spPr bwMode="gray">
            <a:xfrm>
              <a:off x="5350" y="595"/>
              <a:ext cx="18" cy="51"/>
            </a:xfrm>
            <a:custGeom>
              <a:avLst/>
              <a:gdLst>
                <a:gd name="T0" fmla="*/ 0 w 318"/>
                <a:gd name="T1" fmla="*/ 0 h 917"/>
                <a:gd name="T2" fmla="*/ 124 w 318"/>
                <a:gd name="T3" fmla="*/ 0 h 917"/>
                <a:gd name="T4" fmla="*/ 124 w 318"/>
                <a:gd name="T5" fmla="*/ 195 h 917"/>
                <a:gd name="T6" fmla="*/ 318 w 318"/>
                <a:gd name="T7" fmla="*/ 195 h 917"/>
                <a:gd name="T8" fmla="*/ 318 w 318"/>
                <a:gd name="T9" fmla="*/ 273 h 917"/>
                <a:gd name="T10" fmla="*/ 124 w 318"/>
                <a:gd name="T11" fmla="*/ 273 h 917"/>
                <a:gd name="T12" fmla="*/ 124 w 318"/>
                <a:gd name="T13" fmla="*/ 656 h 917"/>
                <a:gd name="T14" fmla="*/ 156 w 318"/>
                <a:gd name="T15" fmla="*/ 804 h 917"/>
                <a:gd name="T16" fmla="*/ 225 w 318"/>
                <a:gd name="T17" fmla="*/ 836 h 917"/>
                <a:gd name="T18" fmla="*/ 277 w 318"/>
                <a:gd name="T19" fmla="*/ 838 h 917"/>
                <a:gd name="T20" fmla="*/ 318 w 318"/>
                <a:gd name="T21" fmla="*/ 838 h 917"/>
                <a:gd name="T22" fmla="*/ 318 w 318"/>
                <a:gd name="T23" fmla="*/ 917 h 917"/>
                <a:gd name="T24" fmla="*/ 251 w 318"/>
                <a:gd name="T25" fmla="*/ 917 h 917"/>
                <a:gd name="T26" fmla="*/ 127 w 318"/>
                <a:gd name="T27" fmla="*/ 904 h 917"/>
                <a:gd name="T28" fmla="*/ 11 w 318"/>
                <a:gd name="T29" fmla="*/ 782 h 917"/>
                <a:gd name="T30" fmla="*/ 0 w 318"/>
                <a:gd name="T31" fmla="*/ 638 h 917"/>
                <a:gd name="T32" fmla="*/ 0 w 318"/>
                <a:gd name="T33" fmla="*/ 0 h 9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8" h="917">
                  <a:moveTo>
                    <a:pt x="0" y="0"/>
                  </a:moveTo>
                  <a:cubicBezTo>
                    <a:pt x="124" y="0"/>
                    <a:pt x="124" y="0"/>
                    <a:pt x="124" y="0"/>
                  </a:cubicBezTo>
                  <a:cubicBezTo>
                    <a:pt x="124" y="195"/>
                    <a:pt x="124" y="195"/>
                    <a:pt x="124" y="195"/>
                  </a:cubicBezTo>
                  <a:cubicBezTo>
                    <a:pt x="318" y="195"/>
                    <a:pt x="318" y="195"/>
                    <a:pt x="318" y="195"/>
                  </a:cubicBezTo>
                  <a:cubicBezTo>
                    <a:pt x="318" y="273"/>
                    <a:pt x="318" y="273"/>
                    <a:pt x="318" y="273"/>
                  </a:cubicBezTo>
                  <a:cubicBezTo>
                    <a:pt x="124" y="273"/>
                    <a:pt x="124" y="273"/>
                    <a:pt x="124" y="273"/>
                  </a:cubicBezTo>
                  <a:cubicBezTo>
                    <a:pt x="124" y="656"/>
                    <a:pt x="124" y="656"/>
                    <a:pt x="124" y="656"/>
                  </a:cubicBezTo>
                  <a:cubicBezTo>
                    <a:pt x="124" y="729"/>
                    <a:pt x="135" y="778"/>
                    <a:pt x="156" y="804"/>
                  </a:cubicBezTo>
                  <a:cubicBezTo>
                    <a:pt x="171" y="821"/>
                    <a:pt x="194" y="832"/>
                    <a:pt x="225" y="836"/>
                  </a:cubicBezTo>
                  <a:cubicBezTo>
                    <a:pt x="235" y="837"/>
                    <a:pt x="252" y="838"/>
                    <a:pt x="277" y="838"/>
                  </a:cubicBezTo>
                  <a:cubicBezTo>
                    <a:pt x="318" y="838"/>
                    <a:pt x="318" y="838"/>
                    <a:pt x="318" y="838"/>
                  </a:cubicBezTo>
                  <a:cubicBezTo>
                    <a:pt x="318" y="917"/>
                    <a:pt x="318" y="917"/>
                    <a:pt x="318" y="917"/>
                  </a:cubicBezTo>
                  <a:cubicBezTo>
                    <a:pt x="251" y="917"/>
                    <a:pt x="251" y="917"/>
                    <a:pt x="251" y="917"/>
                  </a:cubicBezTo>
                  <a:cubicBezTo>
                    <a:pt x="198" y="917"/>
                    <a:pt x="157" y="913"/>
                    <a:pt x="127" y="904"/>
                  </a:cubicBezTo>
                  <a:cubicBezTo>
                    <a:pt x="64" y="887"/>
                    <a:pt x="25" y="846"/>
                    <a:pt x="11" y="782"/>
                  </a:cubicBezTo>
                  <a:cubicBezTo>
                    <a:pt x="4" y="747"/>
                    <a:pt x="0" y="699"/>
                    <a:pt x="0" y="638"/>
                  </a:cubicBezTo>
                  <a:lnTo>
                    <a:pt x="0" y="0"/>
                  </a:lnTo>
                  <a:close/>
                </a:path>
              </a:pathLst>
            </a:custGeom>
            <a:solidFill>
              <a:srgbClr val="FFFFFF"/>
            </a:solidFill>
            <a:ln>
              <a:noFill/>
            </a:ln>
          </p:spPr>
          <p:txBody>
            <a:bodyPr/>
            <a:lstStyle/>
            <a:p>
              <a:endParaRPr lang="ja-JP" altLang="en-US"/>
            </a:p>
          </p:txBody>
        </p:sp>
        <p:sp>
          <p:nvSpPr>
            <p:cNvPr id="647238" name="Freeform 70"/>
            <p:cNvSpPr/>
            <p:nvPr userDrawn="1"/>
          </p:nvSpPr>
          <p:spPr bwMode="gray">
            <a:xfrm>
              <a:off x="5376" y="585"/>
              <a:ext cx="31" cy="61"/>
            </a:xfrm>
            <a:custGeom>
              <a:avLst/>
              <a:gdLst>
                <a:gd name="T0" fmla="*/ 0 w 548"/>
                <a:gd name="T1" fmla="*/ 1087 h 1087"/>
                <a:gd name="T2" fmla="*/ 0 w 548"/>
                <a:gd name="T3" fmla="*/ 0 h 1087"/>
                <a:gd name="T4" fmla="*/ 124 w 548"/>
                <a:gd name="T5" fmla="*/ 0 h 1087"/>
                <a:gd name="T6" fmla="*/ 124 w 548"/>
                <a:gd name="T7" fmla="*/ 382 h 1087"/>
                <a:gd name="T8" fmla="*/ 306 w 548"/>
                <a:gd name="T9" fmla="*/ 345 h 1087"/>
                <a:gd name="T10" fmla="*/ 526 w 548"/>
                <a:gd name="T11" fmla="*/ 458 h 1087"/>
                <a:gd name="T12" fmla="*/ 548 w 548"/>
                <a:gd name="T13" fmla="*/ 644 h 1087"/>
                <a:gd name="T14" fmla="*/ 548 w 548"/>
                <a:gd name="T15" fmla="*/ 1087 h 1087"/>
                <a:gd name="T16" fmla="*/ 425 w 548"/>
                <a:gd name="T17" fmla="*/ 1087 h 1087"/>
                <a:gd name="T18" fmla="*/ 425 w 548"/>
                <a:gd name="T19" fmla="*/ 624 h 1087"/>
                <a:gd name="T20" fmla="*/ 403 w 548"/>
                <a:gd name="T21" fmla="*/ 477 h 1087"/>
                <a:gd name="T22" fmla="*/ 294 w 548"/>
                <a:gd name="T23" fmla="*/ 419 h 1087"/>
                <a:gd name="T24" fmla="*/ 124 w 548"/>
                <a:gd name="T25" fmla="*/ 463 h 1087"/>
                <a:gd name="T26" fmla="*/ 124 w 548"/>
                <a:gd name="T27" fmla="*/ 1087 h 1087"/>
                <a:gd name="T28" fmla="*/ 0 w 548"/>
                <a:gd name="T29" fmla="*/ 1087 h 10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48" h="1087">
                  <a:moveTo>
                    <a:pt x="0" y="1087"/>
                  </a:moveTo>
                  <a:cubicBezTo>
                    <a:pt x="0" y="0"/>
                    <a:pt x="0" y="0"/>
                    <a:pt x="0" y="0"/>
                  </a:cubicBezTo>
                  <a:cubicBezTo>
                    <a:pt x="124" y="0"/>
                    <a:pt x="124" y="0"/>
                    <a:pt x="124" y="0"/>
                  </a:cubicBezTo>
                  <a:cubicBezTo>
                    <a:pt x="124" y="382"/>
                    <a:pt x="124" y="382"/>
                    <a:pt x="124" y="382"/>
                  </a:cubicBezTo>
                  <a:cubicBezTo>
                    <a:pt x="188" y="357"/>
                    <a:pt x="249" y="345"/>
                    <a:pt x="306" y="345"/>
                  </a:cubicBezTo>
                  <a:cubicBezTo>
                    <a:pt x="420" y="345"/>
                    <a:pt x="493" y="382"/>
                    <a:pt x="526" y="458"/>
                  </a:cubicBezTo>
                  <a:cubicBezTo>
                    <a:pt x="541" y="492"/>
                    <a:pt x="548" y="554"/>
                    <a:pt x="548" y="644"/>
                  </a:cubicBezTo>
                  <a:cubicBezTo>
                    <a:pt x="548" y="1087"/>
                    <a:pt x="548" y="1087"/>
                    <a:pt x="548" y="1087"/>
                  </a:cubicBezTo>
                  <a:cubicBezTo>
                    <a:pt x="425" y="1087"/>
                    <a:pt x="425" y="1087"/>
                    <a:pt x="425" y="1087"/>
                  </a:cubicBezTo>
                  <a:cubicBezTo>
                    <a:pt x="425" y="624"/>
                    <a:pt x="425" y="624"/>
                    <a:pt x="425" y="624"/>
                  </a:cubicBezTo>
                  <a:cubicBezTo>
                    <a:pt x="425" y="555"/>
                    <a:pt x="418" y="506"/>
                    <a:pt x="403" y="477"/>
                  </a:cubicBezTo>
                  <a:cubicBezTo>
                    <a:pt x="384" y="439"/>
                    <a:pt x="347" y="419"/>
                    <a:pt x="294" y="419"/>
                  </a:cubicBezTo>
                  <a:cubicBezTo>
                    <a:pt x="245" y="419"/>
                    <a:pt x="189" y="434"/>
                    <a:pt x="124" y="463"/>
                  </a:cubicBezTo>
                  <a:cubicBezTo>
                    <a:pt x="124" y="1087"/>
                    <a:pt x="124" y="1087"/>
                    <a:pt x="124" y="1087"/>
                  </a:cubicBezTo>
                  <a:lnTo>
                    <a:pt x="0" y="1087"/>
                  </a:lnTo>
                  <a:close/>
                </a:path>
              </a:pathLst>
            </a:custGeom>
            <a:solidFill>
              <a:srgbClr val="FFFFFF"/>
            </a:solidFill>
            <a:ln>
              <a:noFill/>
            </a:ln>
          </p:spPr>
          <p:txBody>
            <a:bodyPr/>
            <a:lstStyle/>
            <a:p>
              <a:endParaRPr lang="ja-JP" altLang="en-US"/>
            </a:p>
          </p:txBody>
        </p:sp>
        <p:sp>
          <p:nvSpPr>
            <p:cNvPr id="647239" name="Freeform 71"/>
            <p:cNvSpPr/>
            <p:nvPr userDrawn="1"/>
          </p:nvSpPr>
          <p:spPr bwMode="gray">
            <a:xfrm>
              <a:off x="5432" y="605"/>
              <a:ext cx="34" cy="60"/>
            </a:xfrm>
            <a:custGeom>
              <a:avLst/>
              <a:gdLst>
                <a:gd name="T0" fmla="*/ 15 w 34"/>
                <a:gd name="T1" fmla="*/ 41 h 60"/>
                <a:gd name="T2" fmla="*/ 0 w 34"/>
                <a:gd name="T3" fmla="*/ 0 h 60"/>
                <a:gd name="T4" fmla="*/ 7 w 34"/>
                <a:gd name="T5" fmla="*/ 0 h 60"/>
                <a:gd name="T6" fmla="*/ 18 w 34"/>
                <a:gd name="T7" fmla="*/ 33 h 60"/>
                <a:gd name="T8" fmla="*/ 28 w 34"/>
                <a:gd name="T9" fmla="*/ 0 h 60"/>
                <a:gd name="T10" fmla="*/ 34 w 34"/>
                <a:gd name="T11" fmla="*/ 0 h 60"/>
                <a:gd name="T12" fmla="*/ 14 w 34"/>
                <a:gd name="T13" fmla="*/ 60 h 60"/>
                <a:gd name="T14" fmla="*/ 8 w 34"/>
                <a:gd name="T15" fmla="*/ 60 h 60"/>
                <a:gd name="T16" fmla="*/ 15 w 34"/>
                <a:gd name="T17" fmla="*/ 4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60">
                  <a:moveTo>
                    <a:pt x="15" y="41"/>
                  </a:moveTo>
                  <a:lnTo>
                    <a:pt x="0" y="0"/>
                  </a:lnTo>
                  <a:lnTo>
                    <a:pt x="7" y="0"/>
                  </a:lnTo>
                  <a:lnTo>
                    <a:pt x="18" y="33"/>
                  </a:lnTo>
                  <a:lnTo>
                    <a:pt x="28" y="0"/>
                  </a:lnTo>
                  <a:lnTo>
                    <a:pt x="34" y="0"/>
                  </a:lnTo>
                  <a:lnTo>
                    <a:pt x="14" y="60"/>
                  </a:lnTo>
                  <a:lnTo>
                    <a:pt x="8" y="60"/>
                  </a:lnTo>
                  <a:lnTo>
                    <a:pt x="15" y="41"/>
                  </a:lnTo>
                  <a:close/>
                </a:path>
              </a:pathLst>
            </a:custGeom>
            <a:solidFill>
              <a:srgbClr val="FFFFFF"/>
            </a:solidFill>
            <a:ln>
              <a:noFill/>
            </a:ln>
          </p:spPr>
          <p:txBody>
            <a:bodyPr/>
            <a:lstStyle/>
            <a:p>
              <a:endParaRPr lang="ja-JP" altLang="en-US"/>
            </a:p>
          </p:txBody>
        </p:sp>
        <p:sp>
          <p:nvSpPr>
            <p:cNvPr id="647240" name="Freeform 72"/>
            <p:cNvSpPr>
              <a:spLocks noEditPoints="1"/>
            </p:cNvSpPr>
            <p:nvPr userDrawn="1"/>
          </p:nvSpPr>
          <p:spPr bwMode="gray">
            <a:xfrm>
              <a:off x="5470" y="604"/>
              <a:ext cx="34" cy="43"/>
            </a:xfrm>
            <a:custGeom>
              <a:avLst/>
              <a:gdLst>
                <a:gd name="T0" fmla="*/ 304 w 607"/>
                <a:gd name="T1" fmla="*/ 0 h 762"/>
                <a:gd name="T2" fmla="*/ 534 w 607"/>
                <a:gd name="T3" fmla="*/ 103 h 762"/>
                <a:gd name="T4" fmla="*/ 607 w 607"/>
                <a:gd name="T5" fmla="*/ 381 h 762"/>
                <a:gd name="T6" fmla="*/ 534 w 607"/>
                <a:gd name="T7" fmla="*/ 659 h 762"/>
                <a:gd name="T8" fmla="*/ 304 w 607"/>
                <a:gd name="T9" fmla="*/ 762 h 762"/>
                <a:gd name="T10" fmla="*/ 0 w 607"/>
                <a:gd name="T11" fmla="*/ 375 h 762"/>
                <a:gd name="T12" fmla="*/ 73 w 607"/>
                <a:gd name="T13" fmla="*/ 103 h 762"/>
                <a:gd name="T14" fmla="*/ 304 w 607"/>
                <a:gd name="T15" fmla="*/ 0 h 762"/>
                <a:gd name="T16" fmla="*/ 304 w 607"/>
                <a:gd name="T17" fmla="*/ 74 h 762"/>
                <a:gd name="T18" fmla="*/ 159 w 607"/>
                <a:gd name="T19" fmla="*/ 168 h 762"/>
                <a:gd name="T20" fmla="*/ 126 w 607"/>
                <a:gd name="T21" fmla="*/ 377 h 762"/>
                <a:gd name="T22" fmla="*/ 159 w 607"/>
                <a:gd name="T23" fmla="*/ 593 h 762"/>
                <a:gd name="T24" fmla="*/ 304 w 607"/>
                <a:gd name="T25" fmla="*/ 687 h 762"/>
                <a:gd name="T26" fmla="*/ 448 w 607"/>
                <a:gd name="T27" fmla="*/ 593 h 762"/>
                <a:gd name="T28" fmla="*/ 481 w 607"/>
                <a:gd name="T29" fmla="*/ 380 h 762"/>
                <a:gd name="T30" fmla="*/ 448 w 607"/>
                <a:gd name="T31" fmla="*/ 168 h 762"/>
                <a:gd name="T32" fmla="*/ 304 w 607"/>
                <a:gd name="T33" fmla="*/ 74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07" h="762">
                  <a:moveTo>
                    <a:pt x="304" y="0"/>
                  </a:moveTo>
                  <a:cubicBezTo>
                    <a:pt x="407" y="0"/>
                    <a:pt x="484" y="34"/>
                    <a:pt x="534" y="103"/>
                  </a:cubicBezTo>
                  <a:cubicBezTo>
                    <a:pt x="583" y="169"/>
                    <a:pt x="607" y="262"/>
                    <a:pt x="607" y="381"/>
                  </a:cubicBezTo>
                  <a:cubicBezTo>
                    <a:pt x="607" y="499"/>
                    <a:pt x="583" y="591"/>
                    <a:pt x="534" y="659"/>
                  </a:cubicBezTo>
                  <a:cubicBezTo>
                    <a:pt x="485" y="727"/>
                    <a:pt x="408" y="762"/>
                    <a:pt x="304" y="762"/>
                  </a:cubicBezTo>
                  <a:cubicBezTo>
                    <a:pt x="101" y="762"/>
                    <a:pt x="0" y="633"/>
                    <a:pt x="0" y="375"/>
                  </a:cubicBezTo>
                  <a:cubicBezTo>
                    <a:pt x="0" y="260"/>
                    <a:pt x="24" y="169"/>
                    <a:pt x="73" y="103"/>
                  </a:cubicBezTo>
                  <a:cubicBezTo>
                    <a:pt x="123" y="34"/>
                    <a:pt x="200" y="0"/>
                    <a:pt x="304" y="0"/>
                  </a:cubicBezTo>
                  <a:close/>
                  <a:moveTo>
                    <a:pt x="304" y="74"/>
                  </a:moveTo>
                  <a:cubicBezTo>
                    <a:pt x="234" y="74"/>
                    <a:pt x="185" y="106"/>
                    <a:pt x="159" y="168"/>
                  </a:cubicBezTo>
                  <a:cubicBezTo>
                    <a:pt x="137" y="220"/>
                    <a:pt x="126" y="290"/>
                    <a:pt x="126" y="377"/>
                  </a:cubicBezTo>
                  <a:cubicBezTo>
                    <a:pt x="126" y="469"/>
                    <a:pt x="137" y="541"/>
                    <a:pt x="159" y="593"/>
                  </a:cubicBezTo>
                  <a:cubicBezTo>
                    <a:pt x="185" y="655"/>
                    <a:pt x="234" y="687"/>
                    <a:pt x="304" y="687"/>
                  </a:cubicBezTo>
                  <a:cubicBezTo>
                    <a:pt x="374" y="687"/>
                    <a:pt x="422" y="655"/>
                    <a:pt x="448" y="593"/>
                  </a:cubicBezTo>
                  <a:cubicBezTo>
                    <a:pt x="470" y="541"/>
                    <a:pt x="481" y="470"/>
                    <a:pt x="481" y="380"/>
                  </a:cubicBezTo>
                  <a:cubicBezTo>
                    <a:pt x="481" y="289"/>
                    <a:pt x="470" y="219"/>
                    <a:pt x="448" y="168"/>
                  </a:cubicBezTo>
                  <a:cubicBezTo>
                    <a:pt x="421" y="106"/>
                    <a:pt x="373" y="74"/>
                    <a:pt x="304" y="74"/>
                  </a:cubicBezTo>
                  <a:close/>
                </a:path>
              </a:pathLst>
            </a:custGeom>
            <a:solidFill>
              <a:srgbClr val="FFFFFF"/>
            </a:solidFill>
            <a:ln>
              <a:noFill/>
            </a:ln>
          </p:spPr>
          <p:txBody>
            <a:bodyPr/>
            <a:lstStyle/>
            <a:p>
              <a:endParaRPr lang="ja-JP" altLang="en-US"/>
            </a:p>
          </p:txBody>
        </p:sp>
        <p:sp>
          <p:nvSpPr>
            <p:cNvPr id="647241" name="Freeform 73"/>
            <p:cNvSpPr/>
            <p:nvPr userDrawn="1"/>
          </p:nvSpPr>
          <p:spPr bwMode="gray">
            <a:xfrm>
              <a:off x="5514" y="605"/>
              <a:ext cx="29" cy="42"/>
            </a:xfrm>
            <a:custGeom>
              <a:avLst/>
              <a:gdLst>
                <a:gd name="T0" fmla="*/ 0 w 527"/>
                <a:gd name="T1" fmla="*/ 0 h 742"/>
                <a:gd name="T2" fmla="*/ 123 w 527"/>
                <a:gd name="T3" fmla="*/ 0 h 742"/>
                <a:gd name="T4" fmla="*/ 123 w 527"/>
                <a:gd name="T5" fmla="*/ 445 h 742"/>
                <a:gd name="T6" fmla="*/ 145 w 527"/>
                <a:gd name="T7" fmla="*/ 609 h 742"/>
                <a:gd name="T8" fmla="*/ 197 w 527"/>
                <a:gd name="T9" fmla="*/ 656 h 742"/>
                <a:gd name="T10" fmla="*/ 276 w 527"/>
                <a:gd name="T11" fmla="*/ 667 h 742"/>
                <a:gd name="T12" fmla="*/ 403 w 527"/>
                <a:gd name="T13" fmla="*/ 648 h 742"/>
                <a:gd name="T14" fmla="*/ 403 w 527"/>
                <a:gd name="T15" fmla="*/ 0 h 742"/>
                <a:gd name="T16" fmla="*/ 527 w 527"/>
                <a:gd name="T17" fmla="*/ 0 h 742"/>
                <a:gd name="T18" fmla="*/ 527 w 527"/>
                <a:gd name="T19" fmla="*/ 710 h 742"/>
                <a:gd name="T20" fmla="*/ 269 w 527"/>
                <a:gd name="T21" fmla="*/ 742 h 742"/>
                <a:gd name="T22" fmla="*/ 86 w 527"/>
                <a:gd name="T23" fmla="*/ 703 h 742"/>
                <a:gd name="T24" fmla="*/ 6 w 527"/>
                <a:gd name="T25" fmla="*/ 567 h 742"/>
                <a:gd name="T26" fmla="*/ 0 w 527"/>
                <a:gd name="T27" fmla="*/ 454 h 742"/>
                <a:gd name="T28" fmla="*/ 0 w 527"/>
                <a:gd name="T29" fmla="*/ 0 h 7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7" h="742">
                  <a:moveTo>
                    <a:pt x="0" y="0"/>
                  </a:moveTo>
                  <a:cubicBezTo>
                    <a:pt x="123" y="0"/>
                    <a:pt x="123" y="0"/>
                    <a:pt x="123" y="0"/>
                  </a:cubicBezTo>
                  <a:cubicBezTo>
                    <a:pt x="123" y="445"/>
                    <a:pt x="123" y="445"/>
                    <a:pt x="123" y="445"/>
                  </a:cubicBezTo>
                  <a:cubicBezTo>
                    <a:pt x="123" y="527"/>
                    <a:pt x="131" y="582"/>
                    <a:pt x="145" y="609"/>
                  </a:cubicBezTo>
                  <a:cubicBezTo>
                    <a:pt x="157" y="632"/>
                    <a:pt x="174" y="648"/>
                    <a:pt x="197" y="656"/>
                  </a:cubicBezTo>
                  <a:cubicBezTo>
                    <a:pt x="216" y="663"/>
                    <a:pt x="242" y="667"/>
                    <a:pt x="276" y="667"/>
                  </a:cubicBezTo>
                  <a:cubicBezTo>
                    <a:pt x="317" y="667"/>
                    <a:pt x="359" y="661"/>
                    <a:pt x="403" y="648"/>
                  </a:cubicBezTo>
                  <a:cubicBezTo>
                    <a:pt x="403" y="0"/>
                    <a:pt x="403" y="0"/>
                    <a:pt x="403" y="0"/>
                  </a:cubicBezTo>
                  <a:cubicBezTo>
                    <a:pt x="527" y="0"/>
                    <a:pt x="527" y="0"/>
                    <a:pt x="527" y="0"/>
                  </a:cubicBezTo>
                  <a:cubicBezTo>
                    <a:pt x="527" y="710"/>
                    <a:pt x="527" y="710"/>
                    <a:pt x="527" y="710"/>
                  </a:cubicBezTo>
                  <a:cubicBezTo>
                    <a:pt x="435" y="731"/>
                    <a:pt x="349" y="742"/>
                    <a:pt x="269" y="742"/>
                  </a:cubicBezTo>
                  <a:cubicBezTo>
                    <a:pt x="187" y="742"/>
                    <a:pt x="126" y="729"/>
                    <a:pt x="86" y="703"/>
                  </a:cubicBezTo>
                  <a:cubicBezTo>
                    <a:pt x="41" y="674"/>
                    <a:pt x="14" y="629"/>
                    <a:pt x="6" y="567"/>
                  </a:cubicBezTo>
                  <a:cubicBezTo>
                    <a:pt x="2" y="539"/>
                    <a:pt x="0" y="501"/>
                    <a:pt x="0" y="454"/>
                  </a:cubicBezTo>
                  <a:lnTo>
                    <a:pt x="0" y="0"/>
                  </a:lnTo>
                  <a:close/>
                </a:path>
              </a:pathLst>
            </a:custGeom>
            <a:solidFill>
              <a:srgbClr val="FFFFFF"/>
            </a:solidFill>
            <a:ln>
              <a:noFill/>
            </a:ln>
          </p:spPr>
          <p:txBody>
            <a:bodyPr/>
            <a:lstStyle/>
            <a:p>
              <a:endParaRPr lang="ja-JP" altLang="en-US"/>
            </a:p>
          </p:txBody>
        </p:sp>
        <p:sp>
          <p:nvSpPr>
            <p:cNvPr id="647242" name="Freeform 74"/>
            <p:cNvSpPr/>
            <p:nvPr userDrawn="1"/>
          </p:nvSpPr>
          <p:spPr bwMode="gray">
            <a:xfrm>
              <a:off x="5115" y="216"/>
              <a:ext cx="132" cy="102"/>
            </a:xfrm>
            <a:custGeom>
              <a:avLst/>
              <a:gdLst>
                <a:gd name="T0" fmla="*/ 961 w 2365"/>
                <a:gd name="T1" fmla="*/ 764 h 1825"/>
                <a:gd name="T2" fmla="*/ 599 w 2365"/>
                <a:gd name="T3" fmla="*/ 642 h 1825"/>
                <a:gd name="T4" fmla="*/ 1 w 2365"/>
                <a:gd name="T5" fmla="*/ 1235 h 1825"/>
                <a:gd name="T6" fmla="*/ 599 w 2365"/>
                <a:gd name="T7" fmla="*/ 1825 h 1825"/>
                <a:gd name="T8" fmla="*/ 1053 w 2365"/>
                <a:gd name="T9" fmla="*/ 1619 h 1825"/>
                <a:gd name="T10" fmla="*/ 1053 w 2365"/>
                <a:gd name="T11" fmla="*/ 1293 h 1825"/>
                <a:gd name="T12" fmla="*/ 771 w 2365"/>
                <a:gd name="T13" fmla="*/ 1568 h 1825"/>
                <a:gd name="T14" fmla="*/ 599 w 2365"/>
                <a:gd name="T15" fmla="*/ 1604 h 1825"/>
                <a:gd name="T16" fmla="*/ 225 w 2365"/>
                <a:gd name="T17" fmla="*/ 1235 h 1825"/>
                <a:gd name="T18" fmla="*/ 599 w 2365"/>
                <a:gd name="T19" fmla="*/ 863 h 1825"/>
                <a:gd name="T20" fmla="*/ 861 w 2365"/>
                <a:gd name="T21" fmla="*/ 972 h 1825"/>
                <a:gd name="T22" fmla="*/ 1093 w 2365"/>
                <a:gd name="T23" fmla="*/ 1239 h 1825"/>
                <a:gd name="T24" fmla="*/ 1630 w 2365"/>
                <a:gd name="T25" fmla="*/ 1473 h 1825"/>
                <a:gd name="T26" fmla="*/ 2365 w 2365"/>
                <a:gd name="T27" fmla="*/ 741 h 1825"/>
                <a:gd name="T28" fmla="*/ 1630 w 2365"/>
                <a:gd name="T29" fmla="*/ 0 h 1825"/>
                <a:gd name="T30" fmla="*/ 1053 w 2365"/>
                <a:gd name="T31" fmla="*/ 295 h 1825"/>
                <a:gd name="T32" fmla="*/ 1053 w 2365"/>
                <a:gd name="T33" fmla="*/ 735 h 1825"/>
                <a:gd name="T34" fmla="*/ 1630 w 2365"/>
                <a:gd name="T35" fmla="*/ 232 h 1825"/>
                <a:gd name="T36" fmla="*/ 2134 w 2365"/>
                <a:gd name="T37" fmla="*/ 741 h 1825"/>
                <a:gd name="T38" fmla="*/ 1630 w 2365"/>
                <a:gd name="T39" fmla="*/ 1245 h 1825"/>
                <a:gd name="T40" fmla="*/ 1303 w 2365"/>
                <a:gd name="T41" fmla="*/ 1125 h 1825"/>
                <a:gd name="T42" fmla="*/ 961 w 2365"/>
                <a:gd name="T43" fmla="*/ 764 h 1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65" h="1825">
                  <a:moveTo>
                    <a:pt x="961" y="764"/>
                  </a:moveTo>
                  <a:cubicBezTo>
                    <a:pt x="875" y="688"/>
                    <a:pt x="736" y="643"/>
                    <a:pt x="599" y="642"/>
                  </a:cubicBezTo>
                  <a:cubicBezTo>
                    <a:pt x="270" y="641"/>
                    <a:pt x="2" y="900"/>
                    <a:pt x="1" y="1235"/>
                  </a:cubicBezTo>
                  <a:cubicBezTo>
                    <a:pt x="0" y="1563"/>
                    <a:pt x="270" y="1824"/>
                    <a:pt x="599" y="1825"/>
                  </a:cubicBezTo>
                  <a:cubicBezTo>
                    <a:pt x="783" y="1825"/>
                    <a:pt x="943" y="1751"/>
                    <a:pt x="1053" y="1619"/>
                  </a:cubicBezTo>
                  <a:cubicBezTo>
                    <a:pt x="1053" y="1293"/>
                    <a:pt x="1053" y="1293"/>
                    <a:pt x="1053" y="1293"/>
                  </a:cubicBezTo>
                  <a:cubicBezTo>
                    <a:pt x="994" y="1394"/>
                    <a:pt x="877" y="1524"/>
                    <a:pt x="771" y="1568"/>
                  </a:cubicBezTo>
                  <a:cubicBezTo>
                    <a:pt x="717" y="1590"/>
                    <a:pt x="662" y="1604"/>
                    <a:pt x="599" y="1604"/>
                  </a:cubicBezTo>
                  <a:cubicBezTo>
                    <a:pt x="394" y="1604"/>
                    <a:pt x="225" y="1445"/>
                    <a:pt x="225" y="1235"/>
                  </a:cubicBezTo>
                  <a:cubicBezTo>
                    <a:pt x="225" y="1041"/>
                    <a:pt x="380" y="862"/>
                    <a:pt x="599" y="863"/>
                  </a:cubicBezTo>
                  <a:cubicBezTo>
                    <a:pt x="701" y="863"/>
                    <a:pt x="793" y="905"/>
                    <a:pt x="861" y="972"/>
                  </a:cubicBezTo>
                  <a:cubicBezTo>
                    <a:pt x="931" y="1040"/>
                    <a:pt x="1041" y="1183"/>
                    <a:pt x="1093" y="1239"/>
                  </a:cubicBezTo>
                  <a:cubicBezTo>
                    <a:pt x="1227" y="1383"/>
                    <a:pt x="1419" y="1473"/>
                    <a:pt x="1630" y="1473"/>
                  </a:cubicBezTo>
                  <a:cubicBezTo>
                    <a:pt x="2036" y="1474"/>
                    <a:pt x="2365" y="1146"/>
                    <a:pt x="2365" y="741"/>
                  </a:cubicBezTo>
                  <a:cubicBezTo>
                    <a:pt x="2365" y="336"/>
                    <a:pt x="2035" y="0"/>
                    <a:pt x="1630" y="0"/>
                  </a:cubicBezTo>
                  <a:cubicBezTo>
                    <a:pt x="1395" y="0"/>
                    <a:pt x="1187" y="122"/>
                    <a:pt x="1053" y="295"/>
                  </a:cubicBezTo>
                  <a:cubicBezTo>
                    <a:pt x="1053" y="735"/>
                    <a:pt x="1053" y="735"/>
                    <a:pt x="1053" y="735"/>
                  </a:cubicBezTo>
                  <a:cubicBezTo>
                    <a:pt x="1155" y="455"/>
                    <a:pt x="1340" y="232"/>
                    <a:pt x="1630" y="232"/>
                  </a:cubicBezTo>
                  <a:cubicBezTo>
                    <a:pt x="1909" y="232"/>
                    <a:pt x="2135" y="463"/>
                    <a:pt x="2134" y="741"/>
                  </a:cubicBezTo>
                  <a:cubicBezTo>
                    <a:pt x="2134" y="1020"/>
                    <a:pt x="1909" y="1246"/>
                    <a:pt x="1630" y="1245"/>
                  </a:cubicBezTo>
                  <a:cubicBezTo>
                    <a:pt x="1506" y="1244"/>
                    <a:pt x="1391" y="1199"/>
                    <a:pt x="1303" y="1125"/>
                  </a:cubicBezTo>
                  <a:cubicBezTo>
                    <a:pt x="1194" y="1040"/>
                    <a:pt x="1074" y="860"/>
                    <a:pt x="961" y="764"/>
                  </a:cubicBezTo>
                </a:path>
              </a:pathLst>
            </a:custGeom>
            <a:solidFill>
              <a:srgbClr val="FFFFFF"/>
            </a:solidFill>
            <a:ln>
              <a:noFill/>
            </a:ln>
          </p:spPr>
          <p:txBody>
            <a:bodyPr/>
            <a:lstStyle/>
            <a:p>
              <a:endParaRPr lang="ja-JP" altLang="en-US"/>
            </a:p>
          </p:txBody>
        </p:sp>
        <p:sp>
          <p:nvSpPr>
            <p:cNvPr id="647243" name="Freeform 75"/>
            <p:cNvSpPr/>
            <p:nvPr userDrawn="1"/>
          </p:nvSpPr>
          <p:spPr bwMode="gray">
            <a:xfrm>
              <a:off x="4899" y="327"/>
              <a:ext cx="91" cy="148"/>
            </a:xfrm>
            <a:custGeom>
              <a:avLst/>
              <a:gdLst>
                <a:gd name="T0" fmla="*/ 0 w 1624"/>
                <a:gd name="T1" fmla="*/ 0 h 2651"/>
                <a:gd name="T2" fmla="*/ 1624 w 1624"/>
                <a:gd name="T3" fmla="*/ 0 h 2651"/>
                <a:gd name="T4" fmla="*/ 1624 w 1624"/>
                <a:gd name="T5" fmla="*/ 452 h 2651"/>
                <a:gd name="T6" fmla="*/ 1365 w 1624"/>
                <a:gd name="T7" fmla="*/ 273 h 2651"/>
                <a:gd name="T8" fmla="*/ 613 w 1624"/>
                <a:gd name="T9" fmla="*/ 273 h 2651"/>
                <a:gd name="T10" fmla="*/ 613 w 1624"/>
                <a:gd name="T11" fmla="*/ 1053 h 2651"/>
                <a:gd name="T12" fmla="*/ 1428 w 1624"/>
                <a:gd name="T13" fmla="*/ 1053 h 2651"/>
                <a:gd name="T14" fmla="*/ 1428 w 1624"/>
                <a:gd name="T15" fmla="*/ 1467 h 2651"/>
                <a:gd name="T16" fmla="*/ 1205 w 1624"/>
                <a:gd name="T17" fmla="*/ 1335 h 2651"/>
                <a:gd name="T18" fmla="*/ 613 w 1624"/>
                <a:gd name="T19" fmla="*/ 1335 h 2651"/>
                <a:gd name="T20" fmla="*/ 613 w 1624"/>
                <a:gd name="T21" fmla="*/ 2401 h 2651"/>
                <a:gd name="T22" fmla="*/ 784 w 1624"/>
                <a:gd name="T23" fmla="*/ 2651 h 2651"/>
                <a:gd name="T24" fmla="*/ 11 w 1624"/>
                <a:gd name="T25" fmla="*/ 2651 h 2651"/>
                <a:gd name="T26" fmla="*/ 173 w 1624"/>
                <a:gd name="T27" fmla="*/ 2401 h 2651"/>
                <a:gd name="T28" fmla="*/ 173 w 1624"/>
                <a:gd name="T29" fmla="*/ 278 h 2651"/>
                <a:gd name="T30" fmla="*/ 0 w 1624"/>
                <a:gd name="T31" fmla="*/ 0 h 2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24" h="2651">
                  <a:moveTo>
                    <a:pt x="0" y="0"/>
                  </a:moveTo>
                  <a:cubicBezTo>
                    <a:pt x="1624" y="0"/>
                    <a:pt x="1624" y="0"/>
                    <a:pt x="1624" y="0"/>
                  </a:cubicBezTo>
                  <a:cubicBezTo>
                    <a:pt x="1624" y="452"/>
                    <a:pt x="1624" y="452"/>
                    <a:pt x="1624" y="452"/>
                  </a:cubicBezTo>
                  <a:cubicBezTo>
                    <a:pt x="1624" y="452"/>
                    <a:pt x="1540" y="274"/>
                    <a:pt x="1365" y="273"/>
                  </a:cubicBezTo>
                  <a:cubicBezTo>
                    <a:pt x="613" y="273"/>
                    <a:pt x="613" y="273"/>
                    <a:pt x="613" y="273"/>
                  </a:cubicBezTo>
                  <a:cubicBezTo>
                    <a:pt x="613" y="1053"/>
                    <a:pt x="613" y="1053"/>
                    <a:pt x="613" y="1053"/>
                  </a:cubicBezTo>
                  <a:cubicBezTo>
                    <a:pt x="1428" y="1053"/>
                    <a:pt x="1428" y="1053"/>
                    <a:pt x="1428" y="1053"/>
                  </a:cubicBezTo>
                  <a:cubicBezTo>
                    <a:pt x="1428" y="1467"/>
                    <a:pt x="1428" y="1467"/>
                    <a:pt x="1428" y="1467"/>
                  </a:cubicBezTo>
                  <a:cubicBezTo>
                    <a:pt x="1428" y="1467"/>
                    <a:pt x="1402" y="1335"/>
                    <a:pt x="1205" y="1335"/>
                  </a:cubicBezTo>
                  <a:cubicBezTo>
                    <a:pt x="613" y="1335"/>
                    <a:pt x="613" y="1335"/>
                    <a:pt x="613" y="1335"/>
                  </a:cubicBezTo>
                  <a:cubicBezTo>
                    <a:pt x="613" y="2401"/>
                    <a:pt x="613" y="2401"/>
                    <a:pt x="613" y="2401"/>
                  </a:cubicBezTo>
                  <a:cubicBezTo>
                    <a:pt x="613" y="2558"/>
                    <a:pt x="784" y="2651"/>
                    <a:pt x="784" y="2651"/>
                  </a:cubicBezTo>
                  <a:cubicBezTo>
                    <a:pt x="11" y="2651"/>
                    <a:pt x="11" y="2651"/>
                    <a:pt x="11" y="2651"/>
                  </a:cubicBezTo>
                  <a:cubicBezTo>
                    <a:pt x="11" y="2651"/>
                    <a:pt x="173" y="2569"/>
                    <a:pt x="173" y="2401"/>
                  </a:cubicBezTo>
                  <a:cubicBezTo>
                    <a:pt x="173" y="278"/>
                    <a:pt x="173" y="278"/>
                    <a:pt x="173" y="278"/>
                  </a:cubicBezTo>
                  <a:cubicBezTo>
                    <a:pt x="173" y="99"/>
                    <a:pt x="0" y="0"/>
                    <a:pt x="0" y="0"/>
                  </a:cubicBezTo>
                  <a:close/>
                </a:path>
              </a:pathLst>
            </a:custGeom>
            <a:solidFill>
              <a:srgbClr val="FFFFFF"/>
            </a:solidFill>
            <a:ln>
              <a:noFill/>
            </a:ln>
          </p:spPr>
          <p:txBody>
            <a:bodyPr/>
            <a:lstStyle/>
            <a:p>
              <a:endParaRPr lang="ja-JP" altLang="en-US"/>
            </a:p>
          </p:txBody>
        </p:sp>
        <p:sp>
          <p:nvSpPr>
            <p:cNvPr id="647244" name="Freeform 76"/>
            <p:cNvSpPr/>
            <p:nvPr userDrawn="1"/>
          </p:nvSpPr>
          <p:spPr bwMode="gray">
            <a:xfrm>
              <a:off x="5114" y="327"/>
              <a:ext cx="60" cy="207"/>
            </a:xfrm>
            <a:custGeom>
              <a:avLst/>
              <a:gdLst>
                <a:gd name="T0" fmla="*/ 246 w 1072"/>
                <a:gd name="T1" fmla="*/ 0 h 3696"/>
                <a:gd name="T2" fmla="*/ 1072 w 1072"/>
                <a:gd name="T3" fmla="*/ 0 h 3696"/>
                <a:gd name="T4" fmla="*/ 887 w 1072"/>
                <a:gd name="T5" fmla="*/ 230 h 3696"/>
                <a:gd name="T6" fmla="*/ 887 w 1072"/>
                <a:gd name="T7" fmla="*/ 2717 h 3696"/>
                <a:gd name="T8" fmla="*/ 0 w 1072"/>
                <a:gd name="T9" fmla="*/ 3693 h 3696"/>
                <a:gd name="T10" fmla="*/ 423 w 1072"/>
                <a:gd name="T11" fmla="*/ 2717 h 3696"/>
                <a:gd name="T12" fmla="*/ 423 w 1072"/>
                <a:gd name="T13" fmla="*/ 230 h 3696"/>
                <a:gd name="T14" fmla="*/ 246 w 1072"/>
                <a:gd name="T15" fmla="*/ 0 h 3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72" h="3696">
                  <a:moveTo>
                    <a:pt x="246" y="0"/>
                  </a:moveTo>
                  <a:cubicBezTo>
                    <a:pt x="1072" y="0"/>
                    <a:pt x="1072" y="0"/>
                    <a:pt x="1072" y="0"/>
                  </a:cubicBezTo>
                  <a:cubicBezTo>
                    <a:pt x="1072" y="0"/>
                    <a:pt x="887" y="87"/>
                    <a:pt x="887" y="230"/>
                  </a:cubicBezTo>
                  <a:cubicBezTo>
                    <a:pt x="887" y="2717"/>
                    <a:pt x="887" y="2717"/>
                    <a:pt x="887" y="2717"/>
                  </a:cubicBezTo>
                  <a:cubicBezTo>
                    <a:pt x="887" y="3558"/>
                    <a:pt x="44" y="3696"/>
                    <a:pt x="0" y="3693"/>
                  </a:cubicBezTo>
                  <a:cubicBezTo>
                    <a:pt x="72" y="3647"/>
                    <a:pt x="422" y="3349"/>
                    <a:pt x="423" y="2717"/>
                  </a:cubicBezTo>
                  <a:cubicBezTo>
                    <a:pt x="423" y="230"/>
                    <a:pt x="423" y="230"/>
                    <a:pt x="423" y="230"/>
                  </a:cubicBezTo>
                  <a:cubicBezTo>
                    <a:pt x="424" y="96"/>
                    <a:pt x="246" y="0"/>
                    <a:pt x="246" y="0"/>
                  </a:cubicBezTo>
                  <a:close/>
                </a:path>
              </a:pathLst>
            </a:custGeom>
            <a:solidFill>
              <a:srgbClr val="FFFFFF"/>
            </a:solidFill>
            <a:ln>
              <a:noFill/>
            </a:ln>
          </p:spPr>
          <p:txBody>
            <a:bodyPr/>
            <a:lstStyle/>
            <a:p>
              <a:endParaRPr lang="ja-JP" altLang="en-US"/>
            </a:p>
          </p:txBody>
        </p:sp>
        <p:sp>
          <p:nvSpPr>
            <p:cNvPr id="647245" name="Freeform 77"/>
            <p:cNvSpPr/>
            <p:nvPr userDrawn="1"/>
          </p:nvSpPr>
          <p:spPr bwMode="gray">
            <a:xfrm>
              <a:off x="5180" y="327"/>
              <a:ext cx="47" cy="148"/>
            </a:xfrm>
            <a:custGeom>
              <a:avLst/>
              <a:gdLst>
                <a:gd name="T0" fmla="*/ 0 w 828"/>
                <a:gd name="T1" fmla="*/ 0 h 2653"/>
                <a:gd name="T2" fmla="*/ 828 w 828"/>
                <a:gd name="T3" fmla="*/ 0 h 2653"/>
                <a:gd name="T4" fmla="*/ 645 w 828"/>
                <a:gd name="T5" fmla="*/ 235 h 2653"/>
                <a:gd name="T6" fmla="*/ 645 w 828"/>
                <a:gd name="T7" fmla="*/ 2401 h 2653"/>
                <a:gd name="T8" fmla="*/ 828 w 828"/>
                <a:gd name="T9" fmla="*/ 2653 h 2653"/>
                <a:gd name="T10" fmla="*/ 0 w 828"/>
                <a:gd name="T11" fmla="*/ 2653 h 2653"/>
                <a:gd name="T12" fmla="*/ 184 w 828"/>
                <a:gd name="T13" fmla="*/ 2401 h 2653"/>
                <a:gd name="T14" fmla="*/ 184 w 828"/>
                <a:gd name="T15" fmla="*/ 235 h 2653"/>
                <a:gd name="T16" fmla="*/ 0 w 828"/>
                <a:gd name="T17" fmla="*/ 0 h 26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8" h="2653">
                  <a:moveTo>
                    <a:pt x="0" y="0"/>
                  </a:moveTo>
                  <a:cubicBezTo>
                    <a:pt x="828" y="0"/>
                    <a:pt x="828" y="0"/>
                    <a:pt x="828" y="0"/>
                  </a:cubicBezTo>
                  <a:cubicBezTo>
                    <a:pt x="828" y="0"/>
                    <a:pt x="645" y="89"/>
                    <a:pt x="645" y="235"/>
                  </a:cubicBezTo>
                  <a:cubicBezTo>
                    <a:pt x="645" y="2401"/>
                    <a:pt x="645" y="2401"/>
                    <a:pt x="645" y="2401"/>
                  </a:cubicBezTo>
                  <a:cubicBezTo>
                    <a:pt x="645" y="2556"/>
                    <a:pt x="828" y="2653"/>
                    <a:pt x="828" y="2653"/>
                  </a:cubicBezTo>
                  <a:cubicBezTo>
                    <a:pt x="0" y="2653"/>
                    <a:pt x="0" y="2653"/>
                    <a:pt x="0" y="2653"/>
                  </a:cubicBezTo>
                  <a:cubicBezTo>
                    <a:pt x="0" y="2653"/>
                    <a:pt x="184" y="2557"/>
                    <a:pt x="184" y="2401"/>
                  </a:cubicBezTo>
                  <a:cubicBezTo>
                    <a:pt x="184" y="235"/>
                    <a:pt x="184" y="235"/>
                    <a:pt x="184" y="235"/>
                  </a:cubicBezTo>
                  <a:cubicBezTo>
                    <a:pt x="184" y="89"/>
                    <a:pt x="0" y="0"/>
                    <a:pt x="0" y="0"/>
                  </a:cubicBezTo>
                  <a:close/>
                </a:path>
              </a:pathLst>
            </a:custGeom>
            <a:solidFill>
              <a:srgbClr val="FFFFFF"/>
            </a:solidFill>
            <a:ln>
              <a:noFill/>
            </a:ln>
          </p:spPr>
          <p:txBody>
            <a:bodyPr/>
            <a:lstStyle/>
            <a:p>
              <a:endParaRPr lang="ja-JP" altLang="en-US"/>
            </a:p>
          </p:txBody>
        </p:sp>
        <p:sp>
          <p:nvSpPr>
            <p:cNvPr id="647246" name="Freeform 78"/>
            <p:cNvSpPr/>
            <p:nvPr userDrawn="1"/>
          </p:nvSpPr>
          <p:spPr bwMode="gray">
            <a:xfrm>
              <a:off x="5227" y="327"/>
              <a:ext cx="111" cy="148"/>
            </a:xfrm>
            <a:custGeom>
              <a:avLst/>
              <a:gdLst>
                <a:gd name="T0" fmla="*/ 161 w 1984"/>
                <a:gd name="T1" fmla="*/ 0 h 2651"/>
                <a:gd name="T2" fmla="*/ 1984 w 1984"/>
                <a:gd name="T3" fmla="*/ 0 h 2651"/>
                <a:gd name="T4" fmla="*/ 1829 w 1984"/>
                <a:gd name="T5" fmla="*/ 482 h 2651"/>
                <a:gd name="T6" fmla="*/ 1607 w 1984"/>
                <a:gd name="T7" fmla="*/ 279 h 2651"/>
                <a:gd name="T8" fmla="*/ 1229 w 1984"/>
                <a:gd name="T9" fmla="*/ 279 h 2651"/>
                <a:gd name="T10" fmla="*/ 1229 w 1984"/>
                <a:gd name="T11" fmla="*/ 2401 h 2651"/>
                <a:gd name="T12" fmla="*/ 1407 w 1984"/>
                <a:gd name="T13" fmla="*/ 2651 h 2651"/>
                <a:gd name="T14" fmla="*/ 595 w 1984"/>
                <a:gd name="T15" fmla="*/ 2651 h 2651"/>
                <a:gd name="T16" fmla="*/ 771 w 1984"/>
                <a:gd name="T17" fmla="*/ 2401 h 2651"/>
                <a:gd name="T18" fmla="*/ 771 w 1984"/>
                <a:gd name="T19" fmla="*/ 279 h 2651"/>
                <a:gd name="T20" fmla="*/ 315 w 1984"/>
                <a:gd name="T21" fmla="*/ 279 h 2651"/>
                <a:gd name="T22" fmla="*/ 0 w 1984"/>
                <a:gd name="T23" fmla="*/ 522 h 2651"/>
                <a:gd name="T24" fmla="*/ 161 w 1984"/>
                <a:gd name="T25" fmla="*/ 0 h 2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84" h="2651">
                  <a:moveTo>
                    <a:pt x="161" y="0"/>
                  </a:moveTo>
                  <a:cubicBezTo>
                    <a:pt x="1984" y="0"/>
                    <a:pt x="1984" y="0"/>
                    <a:pt x="1984" y="0"/>
                  </a:cubicBezTo>
                  <a:cubicBezTo>
                    <a:pt x="1829" y="482"/>
                    <a:pt x="1829" y="482"/>
                    <a:pt x="1829" y="482"/>
                  </a:cubicBezTo>
                  <a:cubicBezTo>
                    <a:pt x="1829" y="482"/>
                    <a:pt x="1783" y="279"/>
                    <a:pt x="1607" y="279"/>
                  </a:cubicBezTo>
                  <a:cubicBezTo>
                    <a:pt x="1229" y="279"/>
                    <a:pt x="1229" y="279"/>
                    <a:pt x="1229" y="279"/>
                  </a:cubicBezTo>
                  <a:cubicBezTo>
                    <a:pt x="1229" y="2401"/>
                    <a:pt x="1229" y="2401"/>
                    <a:pt x="1229" y="2401"/>
                  </a:cubicBezTo>
                  <a:cubicBezTo>
                    <a:pt x="1229" y="2535"/>
                    <a:pt x="1407" y="2651"/>
                    <a:pt x="1407" y="2651"/>
                  </a:cubicBezTo>
                  <a:cubicBezTo>
                    <a:pt x="595" y="2651"/>
                    <a:pt x="595" y="2651"/>
                    <a:pt x="595" y="2651"/>
                  </a:cubicBezTo>
                  <a:cubicBezTo>
                    <a:pt x="595" y="2651"/>
                    <a:pt x="771" y="2547"/>
                    <a:pt x="771" y="2401"/>
                  </a:cubicBezTo>
                  <a:cubicBezTo>
                    <a:pt x="771" y="279"/>
                    <a:pt x="771" y="279"/>
                    <a:pt x="771" y="279"/>
                  </a:cubicBezTo>
                  <a:cubicBezTo>
                    <a:pt x="315" y="279"/>
                    <a:pt x="315" y="279"/>
                    <a:pt x="315" y="279"/>
                  </a:cubicBezTo>
                  <a:cubicBezTo>
                    <a:pt x="185" y="280"/>
                    <a:pt x="0" y="522"/>
                    <a:pt x="0" y="522"/>
                  </a:cubicBezTo>
                  <a:lnTo>
                    <a:pt x="161" y="0"/>
                  </a:lnTo>
                  <a:close/>
                </a:path>
              </a:pathLst>
            </a:custGeom>
            <a:solidFill>
              <a:srgbClr val="FFFFFF"/>
            </a:solidFill>
            <a:ln>
              <a:noFill/>
            </a:ln>
          </p:spPr>
          <p:txBody>
            <a:bodyPr/>
            <a:lstStyle/>
            <a:p>
              <a:endParaRPr lang="ja-JP" altLang="en-US"/>
            </a:p>
          </p:txBody>
        </p:sp>
        <p:sp>
          <p:nvSpPr>
            <p:cNvPr id="647247" name="Freeform 79"/>
            <p:cNvSpPr/>
            <p:nvPr userDrawn="1"/>
          </p:nvSpPr>
          <p:spPr bwMode="gray">
            <a:xfrm>
              <a:off x="5429" y="327"/>
              <a:ext cx="124" cy="151"/>
            </a:xfrm>
            <a:custGeom>
              <a:avLst/>
              <a:gdLst>
                <a:gd name="T0" fmla="*/ 1420 w 2219"/>
                <a:gd name="T1" fmla="*/ 0 h 2693"/>
                <a:gd name="T2" fmla="*/ 2219 w 2219"/>
                <a:gd name="T3" fmla="*/ 0 h 2693"/>
                <a:gd name="T4" fmla="*/ 2048 w 2219"/>
                <a:gd name="T5" fmla="*/ 234 h 2693"/>
                <a:gd name="T6" fmla="*/ 2048 w 2219"/>
                <a:gd name="T7" fmla="*/ 1840 h 2693"/>
                <a:gd name="T8" fmla="*/ 1131 w 2219"/>
                <a:gd name="T9" fmla="*/ 2693 h 2693"/>
                <a:gd name="T10" fmla="*/ 176 w 2219"/>
                <a:gd name="T11" fmla="*/ 1840 h 2693"/>
                <a:gd name="T12" fmla="*/ 176 w 2219"/>
                <a:gd name="T13" fmla="*/ 234 h 2693"/>
                <a:gd name="T14" fmla="*/ 0 w 2219"/>
                <a:gd name="T15" fmla="*/ 0 h 2693"/>
                <a:gd name="T16" fmla="*/ 821 w 2219"/>
                <a:gd name="T17" fmla="*/ 0 h 2693"/>
                <a:gd name="T18" fmla="*/ 638 w 2219"/>
                <a:gd name="T19" fmla="*/ 234 h 2693"/>
                <a:gd name="T20" fmla="*/ 638 w 2219"/>
                <a:gd name="T21" fmla="*/ 1840 h 2693"/>
                <a:gd name="T22" fmla="*/ 1131 w 2219"/>
                <a:gd name="T23" fmla="*/ 2406 h 2693"/>
                <a:gd name="T24" fmla="*/ 1601 w 2219"/>
                <a:gd name="T25" fmla="*/ 1840 h 2693"/>
                <a:gd name="T26" fmla="*/ 1601 w 2219"/>
                <a:gd name="T27" fmla="*/ 234 h 2693"/>
                <a:gd name="T28" fmla="*/ 1420 w 2219"/>
                <a:gd name="T29" fmla="*/ 0 h 2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19" h="2693">
                  <a:moveTo>
                    <a:pt x="1420" y="0"/>
                  </a:moveTo>
                  <a:cubicBezTo>
                    <a:pt x="2219" y="0"/>
                    <a:pt x="2219" y="0"/>
                    <a:pt x="2219" y="0"/>
                  </a:cubicBezTo>
                  <a:cubicBezTo>
                    <a:pt x="2219" y="0"/>
                    <a:pt x="2048" y="91"/>
                    <a:pt x="2048" y="234"/>
                  </a:cubicBezTo>
                  <a:cubicBezTo>
                    <a:pt x="2048" y="1840"/>
                    <a:pt x="2048" y="1840"/>
                    <a:pt x="2048" y="1840"/>
                  </a:cubicBezTo>
                  <a:cubicBezTo>
                    <a:pt x="2047" y="2492"/>
                    <a:pt x="1506" y="2693"/>
                    <a:pt x="1131" y="2693"/>
                  </a:cubicBezTo>
                  <a:cubicBezTo>
                    <a:pt x="759" y="2693"/>
                    <a:pt x="175" y="2490"/>
                    <a:pt x="176" y="1840"/>
                  </a:cubicBezTo>
                  <a:cubicBezTo>
                    <a:pt x="176" y="234"/>
                    <a:pt x="176" y="234"/>
                    <a:pt x="176" y="234"/>
                  </a:cubicBezTo>
                  <a:cubicBezTo>
                    <a:pt x="176" y="91"/>
                    <a:pt x="0" y="0"/>
                    <a:pt x="0" y="0"/>
                  </a:cubicBezTo>
                  <a:cubicBezTo>
                    <a:pt x="821" y="0"/>
                    <a:pt x="821" y="0"/>
                    <a:pt x="821" y="0"/>
                  </a:cubicBezTo>
                  <a:cubicBezTo>
                    <a:pt x="821" y="0"/>
                    <a:pt x="638" y="88"/>
                    <a:pt x="638" y="234"/>
                  </a:cubicBezTo>
                  <a:cubicBezTo>
                    <a:pt x="638" y="1840"/>
                    <a:pt x="638" y="1840"/>
                    <a:pt x="638" y="1840"/>
                  </a:cubicBezTo>
                  <a:cubicBezTo>
                    <a:pt x="638" y="2182"/>
                    <a:pt x="865" y="2406"/>
                    <a:pt x="1131" y="2406"/>
                  </a:cubicBezTo>
                  <a:cubicBezTo>
                    <a:pt x="1397" y="2406"/>
                    <a:pt x="1600" y="2173"/>
                    <a:pt x="1601" y="1840"/>
                  </a:cubicBezTo>
                  <a:cubicBezTo>
                    <a:pt x="1601" y="234"/>
                    <a:pt x="1601" y="234"/>
                    <a:pt x="1601" y="234"/>
                  </a:cubicBezTo>
                  <a:cubicBezTo>
                    <a:pt x="1601" y="91"/>
                    <a:pt x="1420" y="0"/>
                    <a:pt x="1420" y="0"/>
                  </a:cubicBezTo>
                  <a:close/>
                </a:path>
              </a:pathLst>
            </a:custGeom>
            <a:solidFill>
              <a:srgbClr val="FFFFFF"/>
            </a:solidFill>
            <a:ln>
              <a:noFill/>
            </a:ln>
          </p:spPr>
          <p:txBody>
            <a:bodyPr/>
            <a:lstStyle/>
            <a:p>
              <a:endParaRPr lang="ja-JP" altLang="en-US"/>
            </a:p>
          </p:txBody>
        </p:sp>
        <p:sp>
          <p:nvSpPr>
            <p:cNvPr id="647248" name="Freeform 80"/>
            <p:cNvSpPr/>
            <p:nvPr userDrawn="1"/>
          </p:nvSpPr>
          <p:spPr bwMode="gray">
            <a:xfrm>
              <a:off x="4994" y="327"/>
              <a:ext cx="125" cy="151"/>
            </a:xfrm>
            <a:custGeom>
              <a:avLst/>
              <a:gdLst>
                <a:gd name="T0" fmla="*/ 1427 w 2240"/>
                <a:gd name="T1" fmla="*/ 0 h 2700"/>
                <a:gd name="T2" fmla="*/ 2240 w 2240"/>
                <a:gd name="T3" fmla="*/ 0 h 2700"/>
                <a:gd name="T4" fmla="*/ 2068 w 2240"/>
                <a:gd name="T5" fmla="*/ 237 h 2700"/>
                <a:gd name="T6" fmla="*/ 2067 w 2240"/>
                <a:gd name="T7" fmla="*/ 1838 h 2700"/>
                <a:gd name="T8" fmla="*/ 1122 w 2240"/>
                <a:gd name="T9" fmla="*/ 2700 h 2700"/>
                <a:gd name="T10" fmla="*/ 166 w 2240"/>
                <a:gd name="T11" fmla="*/ 1838 h 2700"/>
                <a:gd name="T12" fmla="*/ 166 w 2240"/>
                <a:gd name="T13" fmla="*/ 237 h 2700"/>
                <a:gd name="T14" fmla="*/ 0 w 2240"/>
                <a:gd name="T15" fmla="*/ 0 h 2700"/>
                <a:gd name="T16" fmla="*/ 821 w 2240"/>
                <a:gd name="T17" fmla="*/ 0 h 2700"/>
                <a:gd name="T18" fmla="*/ 631 w 2240"/>
                <a:gd name="T19" fmla="*/ 237 h 2700"/>
                <a:gd name="T20" fmla="*/ 630 w 2240"/>
                <a:gd name="T21" fmla="*/ 1838 h 2700"/>
                <a:gd name="T22" fmla="*/ 1122 w 2240"/>
                <a:gd name="T23" fmla="*/ 2413 h 2700"/>
                <a:gd name="T24" fmla="*/ 1602 w 2240"/>
                <a:gd name="T25" fmla="*/ 1838 h 2700"/>
                <a:gd name="T26" fmla="*/ 1603 w 2240"/>
                <a:gd name="T27" fmla="*/ 237 h 2700"/>
                <a:gd name="T28" fmla="*/ 1427 w 2240"/>
                <a:gd name="T29" fmla="*/ 0 h 27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40" h="2700">
                  <a:moveTo>
                    <a:pt x="1427" y="0"/>
                  </a:moveTo>
                  <a:cubicBezTo>
                    <a:pt x="2240" y="0"/>
                    <a:pt x="2240" y="0"/>
                    <a:pt x="2240" y="0"/>
                  </a:cubicBezTo>
                  <a:cubicBezTo>
                    <a:pt x="2240" y="0"/>
                    <a:pt x="2068" y="95"/>
                    <a:pt x="2068" y="237"/>
                  </a:cubicBezTo>
                  <a:cubicBezTo>
                    <a:pt x="2068" y="238"/>
                    <a:pt x="2067" y="1838"/>
                    <a:pt x="2067" y="1838"/>
                  </a:cubicBezTo>
                  <a:cubicBezTo>
                    <a:pt x="2067" y="2494"/>
                    <a:pt x="1501" y="2700"/>
                    <a:pt x="1122" y="2700"/>
                  </a:cubicBezTo>
                  <a:cubicBezTo>
                    <a:pt x="750" y="2700"/>
                    <a:pt x="166" y="2491"/>
                    <a:pt x="166" y="1838"/>
                  </a:cubicBezTo>
                  <a:cubicBezTo>
                    <a:pt x="166" y="237"/>
                    <a:pt x="166" y="237"/>
                    <a:pt x="166" y="237"/>
                  </a:cubicBezTo>
                  <a:cubicBezTo>
                    <a:pt x="166" y="94"/>
                    <a:pt x="0" y="0"/>
                    <a:pt x="0" y="0"/>
                  </a:cubicBezTo>
                  <a:cubicBezTo>
                    <a:pt x="821" y="0"/>
                    <a:pt x="821" y="0"/>
                    <a:pt x="821" y="0"/>
                  </a:cubicBezTo>
                  <a:cubicBezTo>
                    <a:pt x="821" y="0"/>
                    <a:pt x="631" y="94"/>
                    <a:pt x="631" y="237"/>
                  </a:cubicBezTo>
                  <a:cubicBezTo>
                    <a:pt x="630" y="1838"/>
                    <a:pt x="630" y="1838"/>
                    <a:pt x="630" y="1838"/>
                  </a:cubicBezTo>
                  <a:cubicBezTo>
                    <a:pt x="630" y="2178"/>
                    <a:pt x="856" y="2412"/>
                    <a:pt x="1122" y="2413"/>
                  </a:cubicBezTo>
                  <a:cubicBezTo>
                    <a:pt x="1388" y="2414"/>
                    <a:pt x="1602" y="2174"/>
                    <a:pt x="1602" y="1838"/>
                  </a:cubicBezTo>
                  <a:cubicBezTo>
                    <a:pt x="1603" y="237"/>
                    <a:pt x="1603" y="237"/>
                    <a:pt x="1603" y="237"/>
                  </a:cubicBezTo>
                  <a:cubicBezTo>
                    <a:pt x="1603" y="94"/>
                    <a:pt x="1427" y="0"/>
                    <a:pt x="1427" y="0"/>
                  </a:cubicBezTo>
                  <a:close/>
                </a:path>
              </a:pathLst>
            </a:custGeom>
            <a:solidFill>
              <a:srgbClr val="FFFFFF"/>
            </a:solidFill>
            <a:ln>
              <a:noFill/>
            </a:ln>
          </p:spPr>
          <p:txBody>
            <a:bodyPr/>
            <a:lstStyle/>
            <a:p>
              <a:endParaRPr lang="ja-JP" altLang="en-US"/>
            </a:p>
          </p:txBody>
        </p:sp>
        <p:sp>
          <p:nvSpPr>
            <p:cNvPr id="647249" name="Freeform 81"/>
            <p:cNvSpPr/>
            <p:nvPr userDrawn="1"/>
          </p:nvSpPr>
          <p:spPr bwMode="gray">
            <a:xfrm>
              <a:off x="5333" y="324"/>
              <a:ext cx="95" cy="154"/>
            </a:xfrm>
            <a:custGeom>
              <a:avLst/>
              <a:gdLst>
                <a:gd name="T0" fmla="*/ 1467 w 1707"/>
                <a:gd name="T1" fmla="*/ 479 h 2755"/>
                <a:gd name="T2" fmla="*/ 1019 w 1707"/>
                <a:gd name="T3" fmla="*/ 276 h 2755"/>
                <a:gd name="T4" fmla="*/ 504 w 1707"/>
                <a:gd name="T5" fmla="*/ 677 h 2755"/>
                <a:gd name="T6" fmla="*/ 995 w 1707"/>
                <a:gd name="T7" fmla="*/ 1174 h 2755"/>
                <a:gd name="T8" fmla="*/ 1705 w 1707"/>
                <a:gd name="T9" fmla="*/ 1974 h 2755"/>
                <a:gd name="T10" fmla="*/ 651 w 1707"/>
                <a:gd name="T11" fmla="*/ 2755 h 2755"/>
                <a:gd name="T12" fmla="*/ 155 w 1707"/>
                <a:gd name="T13" fmla="*/ 2686 h 2755"/>
                <a:gd name="T14" fmla="*/ 0 w 1707"/>
                <a:gd name="T15" fmla="*/ 2177 h 2755"/>
                <a:gd name="T16" fmla="*/ 658 w 1707"/>
                <a:gd name="T17" fmla="*/ 2466 h 2755"/>
                <a:gd name="T18" fmla="*/ 1252 w 1707"/>
                <a:gd name="T19" fmla="*/ 2030 h 2755"/>
                <a:gd name="T20" fmla="*/ 46 w 1707"/>
                <a:gd name="T21" fmla="*/ 731 h 2755"/>
                <a:gd name="T22" fmla="*/ 973 w 1707"/>
                <a:gd name="T23" fmla="*/ 0 h 2755"/>
                <a:gd name="T24" fmla="*/ 1467 w 1707"/>
                <a:gd name="T25" fmla="*/ 69 h 2755"/>
                <a:gd name="T26" fmla="*/ 1467 w 1707"/>
                <a:gd name="T27" fmla="*/ 479 h 2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07" h="2755">
                  <a:moveTo>
                    <a:pt x="1467" y="479"/>
                  </a:moveTo>
                  <a:cubicBezTo>
                    <a:pt x="1467" y="479"/>
                    <a:pt x="1352" y="277"/>
                    <a:pt x="1019" y="276"/>
                  </a:cubicBezTo>
                  <a:cubicBezTo>
                    <a:pt x="686" y="275"/>
                    <a:pt x="505" y="450"/>
                    <a:pt x="504" y="677"/>
                  </a:cubicBezTo>
                  <a:cubicBezTo>
                    <a:pt x="503" y="934"/>
                    <a:pt x="696" y="1031"/>
                    <a:pt x="995" y="1174"/>
                  </a:cubicBezTo>
                  <a:cubicBezTo>
                    <a:pt x="1279" y="1311"/>
                    <a:pt x="1707" y="1499"/>
                    <a:pt x="1705" y="1974"/>
                  </a:cubicBezTo>
                  <a:cubicBezTo>
                    <a:pt x="1704" y="2399"/>
                    <a:pt x="1327" y="2755"/>
                    <a:pt x="651" y="2755"/>
                  </a:cubicBezTo>
                  <a:cubicBezTo>
                    <a:pt x="442" y="2754"/>
                    <a:pt x="155" y="2686"/>
                    <a:pt x="155" y="2686"/>
                  </a:cubicBezTo>
                  <a:cubicBezTo>
                    <a:pt x="0" y="2177"/>
                    <a:pt x="0" y="2177"/>
                    <a:pt x="0" y="2177"/>
                  </a:cubicBezTo>
                  <a:cubicBezTo>
                    <a:pt x="143" y="2316"/>
                    <a:pt x="397" y="2466"/>
                    <a:pt x="658" y="2466"/>
                  </a:cubicBezTo>
                  <a:cubicBezTo>
                    <a:pt x="929" y="2466"/>
                    <a:pt x="1252" y="2298"/>
                    <a:pt x="1252" y="2030"/>
                  </a:cubicBezTo>
                  <a:cubicBezTo>
                    <a:pt x="1252" y="1512"/>
                    <a:pt x="46" y="1598"/>
                    <a:pt x="46" y="731"/>
                  </a:cubicBezTo>
                  <a:cubicBezTo>
                    <a:pt x="46" y="433"/>
                    <a:pt x="254" y="0"/>
                    <a:pt x="973" y="0"/>
                  </a:cubicBezTo>
                  <a:cubicBezTo>
                    <a:pt x="1207" y="0"/>
                    <a:pt x="1467" y="69"/>
                    <a:pt x="1467" y="69"/>
                  </a:cubicBezTo>
                  <a:lnTo>
                    <a:pt x="1467" y="479"/>
                  </a:lnTo>
                  <a:close/>
                </a:path>
              </a:pathLst>
            </a:custGeom>
            <a:solidFill>
              <a:srgbClr val="FFFFFF"/>
            </a:solidFill>
            <a:ln>
              <a:noFill/>
            </a:ln>
          </p:spPr>
          <p:txBody>
            <a:bodyPr/>
            <a:lstStyle/>
            <a:p>
              <a:endParaRPr lang="ja-JP" altLang="en-US"/>
            </a:p>
          </p:txBody>
        </p:sp>
      </p:grpSp>
      <p:sp>
        <p:nvSpPr>
          <p:cNvPr id="647173" name="Rectangle 5"/>
          <p:cNvSpPr>
            <a:spLocks noGrp="1" noChangeArrowheads="1"/>
          </p:cNvSpPr>
          <p:nvPr>
            <p:ph type="subTitle" idx="1" hasCustomPrompt="1"/>
          </p:nvPr>
        </p:nvSpPr>
        <p:spPr>
          <a:xfrm>
            <a:off x="431800" y="4572000"/>
            <a:ext cx="10560051" cy="1784350"/>
          </a:xfrm>
        </p:spPr>
        <p:txBody>
          <a:bodyPr/>
          <a:lstStyle>
            <a:lvl1pPr marL="0" indent="0">
              <a:lnSpc>
                <a:spcPct val="100000"/>
              </a:lnSpc>
              <a:spcBef>
                <a:spcPct val="0"/>
              </a:spcBef>
              <a:spcAft>
                <a:spcPct val="0"/>
              </a:spcAft>
              <a:buFont typeface="Wingdings" panose="05000000000000000000" pitchFamily="2" charset="2"/>
              <a:buNone/>
              <a:defRPr sz="2800"/>
            </a:lvl1pPr>
          </a:lstStyle>
          <a:p>
            <a:pPr lvl="0"/>
            <a:r>
              <a:rPr lang="zh-CN" altLang="en-US" noProof="0"/>
              <a:t>母板副标题</a:t>
            </a:r>
            <a:r>
              <a:rPr lang="en-US" altLang="ja-JP" noProof="0"/>
              <a:t>28pt</a:t>
            </a:r>
            <a:endParaRPr lang="en-US" altLang="zh-CN" noProof="0"/>
          </a:p>
          <a:p>
            <a:pPr lvl="0"/>
            <a:r>
              <a:rPr lang="zh-CN" altLang="en-US" noProof="0"/>
              <a:t>母板副标题</a:t>
            </a:r>
            <a:r>
              <a:rPr lang="en-US" altLang="ja-JP" noProof="0"/>
              <a:t>28pt</a:t>
            </a:r>
          </a:p>
          <a:p>
            <a:pPr lvl="0"/>
            <a:r>
              <a:rPr lang="zh-CN" altLang="en-US" noProof="0"/>
              <a:t>母板副标题</a:t>
            </a:r>
            <a:r>
              <a:rPr lang="en-US" altLang="ja-JP" noProof="0"/>
              <a:t>28pt</a:t>
            </a:r>
          </a:p>
        </p:txBody>
      </p:sp>
      <p:sp>
        <p:nvSpPr>
          <p:cNvPr id="647174" name="Rectangle 6"/>
          <p:cNvSpPr>
            <a:spLocks noGrp="1" noChangeArrowheads="1"/>
          </p:cNvSpPr>
          <p:nvPr>
            <p:ph type="ctrTitle" hasCustomPrompt="1"/>
          </p:nvPr>
        </p:nvSpPr>
        <p:spPr>
          <a:xfrm>
            <a:off x="431800" y="1738313"/>
            <a:ext cx="10560051" cy="2360612"/>
          </a:xfrm>
        </p:spPr>
        <p:txBody>
          <a:bodyPr anchor="b"/>
          <a:lstStyle>
            <a:lvl1pPr>
              <a:defRPr sz="4400">
                <a:solidFill>
                  <a:srgbClr val="FFFFFF"/>
                </a:solidFill>
              </a:defRPr>
            </a:lvl1pPr>
          </a:lstStyle>
          <a:p>
            <a:pPr lvl="0"/>
            <a:br>
              <a:rPr lang="en-US" altLang="ja-JP" noProof="0"/>
            </a:br>
            <a:r>
              <a:rPr lang="zh-CN" altLang="en-US" noProof="0"/>
              <a:t>母板标题</a:t>
            </a:r>
            <a:r>
              <a:rPr lang="en-US" altLang="ja-JP" noProof="0"/>
              <a:t>44pt</a:t>
            </a:r>
            <a:br>
              <a:rPr lang="en-US" altLang="ja-JP" noProof="0"/>
            </a:br>
            <a:r>
              <a:rPr lang="zh-CN" altLang="en-US" noProof="0"/>
              <a:t>母板标题</a:t>
            </a:r>
            <a:r>
              <a:rPr lang="en-US" altLang="ja-JP" noProof="0"/>
              <a:t>44pt</a:t>
            </a:r>
            <a:endParaRPr lang="de-DE" altLang="ja-JP" noProof="0"/>
          </a:p>
        </p:txBody>
      </p:sp>
      <p:sp>
        <p:nvSpPr>
          <p:cNvPr id="647215" name="Rectangle 47"/>
          <p:cNvSpPr>
            <a:spLocks noGrp="1" noChangeArrowheads="1"/>
          </p:cNvSpPr>
          <p:nvPr>
            <p:ph type="ftr" sz="quarter" idx="3"/>
          </p:nvPr>
        </p:nvSpPr>
        <p:spPr/>
        <p:txBody>
          <a:bodyPr/>
          <a:lstStyle>
            <a:lvl1pPr>
              <a:defRPr/>
            </a:lvl1pPr>
          </a:lstStyle>
          <a:p>
            <a:r>
              <a:rPr lang="de-DE" altLang="ja-JP"/>
              <a:t>Copyright 2021 NANJING FUJITSU NANDA SOFTWARE TECHNOLOGY CO.,LTD.</a:t>
            </a:r>
          </a:p>
        </p:txBody>
      </p:sp>
      <p:sp>
        <p:nvSpPr>
          <p:cNvPr id="39" name="Rectangle 29"/>
          <p:cNvSpPr>
            <a:spLocks noGrp="1" noChangeArrowheads="1"/>
          </p:cNvSpPr>
          <p:nvPr>
            <p:ph type="sldNum" sz="quarter" idx="4"/>
          </p:nvPr>
        </p:nvSpPr>
        <p:spPr bwMode="gray">
          <a:xfrm>
            <a:off x="5734051" y="6653213"/>
            <a:ext cx="719667" cy="201612"/>
          </a:xfrm>
          <a:prstGeom prst="rect">
            <a:avLst/>
          </a:prstGeom>
          <a:noFill/>
          <a:ln>
            <a:noFill/>
          </a:ln>
          <a:effectLst/>
        </p:spPr>
        <p:txBody>
          <a:bodyPr vert="horz" wrap="square" lIns="0" tIns="0" rIns="0" bIns="0" numCol="1" anchor="ctr" anchorCtr="0" compatLnSpc="1"/>
          <a:lstStyle>
            <a:lvl1pPr fontAlgn="base">
              <a:defRPr kumimoji="0" sz="800">
                <a:solidFill>
                  <a:schemeClr val="bg1"/>
                </a:solidFill>
              </a:defRPr>
            </a:lvl1pPr>
          </a:lstStyle>
          <a:p>
            <a:fld id="{C96710BC-554A-4C22-A457-51FB5A137C73}" type="slidenum">
              <a:rPr lang="de-DE" altLang="ja-JP" smtClean="0"/>
              <a:t>‹#›</a:t>
            </a:fld>
            <a:endParaRPr lang="de-DE" altLang="ja-JP"/>
          </a:p>
        </p:txBody>
      </p:sp>
      <p:pic>
        <p:nvPicPr>
          <p:cNvPr id="3" name="BP_INTERNAL USE ONLY"/>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56117" y="6664325"/>
            <a:ext cx="2109216" cy="192024"/>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itle" preserve="1">
  <p:cSld name="Section dividers">
    <p:spTree>
      <p:nvGrpSpPr>
        <p:cNvPr id="1" name=""/>
        <p:cNvGrpSpPr/>
        <p:nvPr/>
      </p:nvGrpSpPr>
      <p:grpSpPr>
        <a:xfrm>
          <a:off x="0" y="0"/>
          <a:ext cx="0" cy="0"/>
          <a:chOff x="0" y="0"/>
          <a:chExt cx="0" cy="0"/>
        </a:xfrm>
      </p:grpSpPr>
      <p:pic>
        <p:nvPicPr>
          <p:cNvPr id="18" name="図 14">
            <a:extLst>
              <a:ext uri="{FF2B5EF4-FFF2-40B4-BE49-F238E27FC236}">
                <a16:creationId xmlns:a16="http://schemas.microsoft.com/office/drawing/2014/main" id="{D112A58B-6135-49FE-9C7D-1017A0D39AC6}"/>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bwMode="ltGray">
          <a:xfrm>
            <a:off x="1" y="1"/>
            <a:ext cx="12196923" cy="6860769"/>
          </a:xfrm>
          <a:prstGeom prst="rect">
            <a:avLst/>
          </a:prstGeom>
        </p:spPr>
      </p:pic>
      <p:sp>
        <p:nvSpPr>
          <p:cNvPr id="2" name="Title 1"/>
          <p:cNvSpPr>
            <a:spLocks noGrp="1"/>
          </p:cNvSpPr>
          <p:nvPr>
            <p:ph type="ctrTitle" hasCustomPrompt="1"/>
          </p:nvPr>
        </p:nvSpPr>
        <p:spPr>
          <a:xfrm>
            <a:off x="312000" y="1488000"/>
            <a:ext cx="11040000" cy="1920000"/>
          </a:xfrm>
        </p:spPr>
        <p:txBody>
          <a:bodyPr anchor="b">
            <a:noAutofit/>
          </a:bodyPr>
          <a:lstStyle>
            <a:lvl1pPr algn="l">
              <a:defRPr sz="4267">
                <a:solidFill>
                  <a:schemeClr val="bg1"/>
                </a:solidFill>
              </a:defRPr>
            </a:lvl1pPr>
          </a:lstStyle>
          <a:p>
            <a:r>
              <a:rPr lang="ja-JP" altLang="en-US"/>
              <a:t>タイトルを入力</a:t>
            </a:r>
            <a:endParaRPr lang="en-US"/>
          </a:p>
        </p:txBody>
      </p:sp>
      <p:sp>
        <p:nvSpPr>
          <p:cNvPr id="3" name="Subtitle 2"/>
          <p:cNvSpPr>
            <a:spLocks noGrp="1"/>
          </p:cNvSpPr>
          <p:nvPr>
            <p:ph type="subTitle" idx="1" hasCustomPrompt="1"/>
          </p:nvPr>
        </p:nvSpPr>
        <p:spPr>
          <a:xfrm>
            <a:off x="312000" y="3614400"/>
            <a:ext cx="11040000" cy="1929600"/>
          </a:xfrm>
        </p:spPr>
        <p:txBody>
          <a:bodyPr>
            <a:noAutofit/>
          </a:bodyPr>
          <a:lstStyle>
            <a:lvl1pPr marL="0" indent="0" algn="l">
              <a:buNone/>
              <a:defRPr sz="2667">
                <a:solidFill>
                  <a:schemeClr val="bg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ja-JP" altLang="en-US"/>
              <a:t>サブタイトルを入力</a:t>
            </a:r>
            <a:endParaRPr lang="en-US"/>
          </a:p>
        </p:txBody>
      </p:sp>
      <p:sp>
        <p:nvSpPr>
          <p:cNvPr id="5" name="Footer Placeholder 4"/>
          <p:cNvSpPr>
            <a:spLocks noGrp="1"/>
          </p:cNvSpPr>
          <p:nvPr>
            <p:ph type="ftr" sz="quarter" idx="11"/>
          </p:nvPr>
        </p:nvSpPr>
        <p:spPr>
          <a:xfrm>
            <a:off x="10344000" y="6518400"/>
            <a:ext cx="1540800" cy="144000"/>
          </a:xfrm>
          <a:prstGeom prst="rect">
            <a:avLst/>
          </a:prstGeom>
        </p:spPr>
        <p:txBody>
          <a:bodyPr/>
          <a:lstStyle>
            <a:lvl1pPr>
              <a:defRPr>
                <a:solidFill>
                  <a:schemeClr val="bg1"/>
                </a:solidFill>
              </a:defRPr>
            </a:lvl1pPr>
          </a:lstStyle>
          <a:p>
            <a:r>
              <a:rPr lang="de-DE" altLang="ja-JP"/>
              <a:t>Copyright 2021 NANJING FUJITSU NANDA SOFTWARE TECHNOLOGY CO.,LTD.</a:t>
            </a:r>
            <a:endParaRPr lang="de-DE" altLang="ja-JP" dirty="0"/>
          </a:p>
        </p:txBody>
      </p:sp>
      <p:sp>
        <p:nvSpPr>
          <p:cNvPr id="6" name="Slide Number Placeholder 5"/>
          <p:cNvSpPr>
            <a:spLocks noGrp="1"/>
          </p:cNvSpPr>
          <p:nvPr>
            <p:ph type="sldNum" sz="quarter" idx="12"/>
          </p:nvPr>
        </p:nvSpPr>
        <p:spPr>
          <a:xfrm>
            <a:off x="5736000" y="6504000"/>
            <a:ext cx="720000" cy="163200"/>
          </a:xfrm>
          <a:prstGeom prst="rect">
            <a:avLst/>
          </a:prstGeom>
        </p:spPr>
        <p:txBody>
          <a:bodyPr/>
          <a:lstStyle>
            <a:lvl1pPr>
              <a:defRPr>
                <a:solidFill>
                  <a:schemeClr val="bg1"/>
                </a:solidFill>
              </a:defRPr>
            </a:lvl1pPr>
          </a:lstStyle>
          <a:p>
            <a:fld id="{C96710BC-554A-4C22-A457-51FB5A137C73}" type="slidenum">
              <a:rPr lang="de-DE" altLang="ja-JP" smtClean="0"/>
              <a:t>‹#›</a:t>
            </a:fld>
            <a:endParaRPr lang="de-DE" altLang="ja-JP"/>
          </a:p>
        </p:txBody>
      </p:sp>
      <p:grpSp>
        <p:nvGrpSpPr>
          <p:cNvPr id="20" name="Group 22" descr="Fujitsu">
            <a:extLst>
              <a:ext uri="{FF2B5EF4-FFF2-40B4-BE49-F238E27FC236}">
                <a16:creationId xmlns:a16="http://schemas.microsoft.com/office/drawing/2014/main" id="{DDC40295-912F-4B75-825E-6A19D918735E}"/>
              </a:ext>
            </a:extLst>
          </p:cNvPr>
          <p:cNvGrpSpPr>
            <a:grpSpLocks noChangeAspect="1"/>
          </p:cNvGrpSpPr>
          <p:nvPr/>
        </p:nvGrpSpPr>
        <p:grpSpPr>
          <a:xfrm>
            <a:off x="10587567" y="323745"/>
            <a:ext cx="1291692" cy="629564"/>
            <a:chOff x="8012114" y="249161"/>
            <a:chExt cx="892174" cy="434841"/>
          </a:xfrm>
        </p:grpSpPr>
        <p:sp>
          <p:nvSpPr>
            <p:cNvPr id="21" name="Freeform 34">
              <a:extLst>
                <a:ext uri="{FF2B5EF4-FFF2-40B4-BE49-F238E27FC236}">
                  <a16:creationId xmlns:a16="http://schemas.microsoft.com/office/drawing/2014/main" id="{58651FFA-FC3B-4BF1-AE37-56C9BAC03808}"/>
                </a:ext>
              </a:extLst>
            </p:cNvPr>
            <p:cNvSpPr>
              <a:spLocks/>
            </p:cNvSpPr>
            <p:nvPr userDrawn="1"/>
          </p:nvSpPr>
          <p:spPr bwMode="gray">
            <a:xfrm>
              <a:off x="8307389" y="249161"/>
              <a:ext cx="179387" cy="139657"/>
            </a:xfrm>
            <a:custGeom>
              <a:avLst/>
              <a:gdLst>
                <a:gd name="T0" fmla="*/ 961 w 2365"/>
                <a:gd name="T1" fmla="*/ 764 h 1825"/>
                <a:gd name="T2" fmla="*/ 599 w 2365"/>
                <a:gd name="T3" fmla="*/ 642 h 1825"/>
                <a:gd name="T4" fmla="*/ 1 w 2365"/>
                <a:gd name="T5" fmla="*/ 1235 h 1825"/>
                <a:gd name="T6" fmla="*/ 599 w 2365"/>
                <a:gd name="T7" fmla="*/ 1825 h 1825"/>
                <a:gd name="T8" fmla="*/ 1053 w 2365"/>
                <a:gd name="T9" fmla="*/ 1619 h 1825"/>
                <a:gd name="T10" fmla="*/ 1053 w 2365"/>
                <a:gd name="T11" fmla="*/ 1293 h 1825"/>
                <a:gd name="T12" fmla="*/ 771 w 2365"/>
                <a:gd name="T13" fmla="*/ 1568 h 1825"/>
                <a:gd name="T14" fmla="*/ 599 w 2365"/>
                <a:gd name="T15" fmla="*/ 1604 h 1825"/>
                <a:gd name="T16" fmla="*/ 225 w 2365"/>
                <a:gd name="T17" fmla="*/ 1235 h 1825"/>
                <a:gd name="T18" fmla="*/ 599 w 2365"/>
                <a:gd name="T19" fmla="*/ 863 h 1825"/>
                <a:gd name="T20" fmla="*/ 861 w 2365"/>
                <a:gd name="T21" fmla="*/ 972 h 1825"/>
                <a:gd name="T22" fmla="*/ 1093 w 2365"/>
                <a:gd name="T23" fmla="*/ 1239 h 1825"/>
                <a:gd name="T24" fmla="*/ 1630 w 2365"/>
                <a:gd name="T25" fmla="*/ 1473 h 1825"/>
                <a:gd name="T26" fmla="*/ 2365 w 2365"/>
                <a:gd name="T27" fmla="*/ 741 h 1825"/>
                <a:gd name="T28" fmla="*/ 1630 w 2365"/>
                <a:gd name="T29" fmla="*/ 0 h 1825"/>
                <a:gd name="T30" fmla="*/ 1053 w 2365"/>
                <a:gd name="T31" fmla="*/ 295 h 1825"/>
                <a:gd name="T32" fmla="*/ 1053 w 2365"/>
                <a:gd name="T33" fmla="*/ 735 h 1825"/>
                <a:gd name="T34" fmla="*/ 1630 w 2365"/>
                <a:gd name="T35" fmla="*/ 232 h 1825"/>
                <a:gd name="T36" fmla="*/ 2134 w 2365"/>
                <a:gd name="T37" fmla="*/ 741 h 1825"/>
                <a:gd name="T38" fmla="*/ 1630 w 2365"/>
                <a:gd name="T39" fmla="*/ 1245 h 1825"/>
                <a:gd name="T40" fmla="*/ 1303 w 2365"/>
                <a:gd name="T41" fmla="*/ 1125 h 1825"/>
                <a:gd name="T42" fmla="*/ 961 w 2365"/>
                <a:gd name="T43" fmla="*/ 764 h 1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65" h="1825">
                  <a:moveTo>
                    <a:pt x="961" y="764"/>
                  </a:moveTo>
                  <a:cubicBezTo>
                    <a:pt x="875" y="688"/>
                    <a:pt x="736" y="643"/>
                    <a:pt x="599" y="642"/>
                  </a:cubicBezTo>
                  <a:cubicBezTo>
                    <a:pt x="270" y="641"/>
                    <a:pt x="2" y="900"/>
                    <a:pt x="1" y="1235"/>
                  </a:cubicBezTo>
                  <a:cubicBezTo>
                    <a:pt x="0" y="1563"/>
                    <a:pt x="270" y="1824"/>
                    <a:pt x="599" y="1825"/>
                  </a:cubicBezTo>
                  <a:cubicBezTo>
                    <a:pt x="783" y="1825"/>
                    <a:pt x="943" y="1751"/>
                    <a:pt x="1053" y="1619"/>
                  </a:cubicBezTo>
                  <a:cubicBezTo>
                    <a:pt x="1053" y="1293"/>
                    <a:pt x="1053" y="1293"/>
                    <a:pt x="1053" y="1293"/>
                  </a:cubicBezTo>
                  <a:cubicBezTo>
                    <a:pt x="994" y="1394"/>
                    <a:pt x="877" y="1524"/>
                    <a:pt x="771" y="1568"/>
                  </a:cubicBezTo>
                  <a:cubicBezTo>
                    <a:pt x="717" y="1590"/>
                    <a:pt x="662" y="1604"/>
                    <a:pt x="599" y="1604"/>
                  </a:cubicBezTo>
                  <a:cubicBezTo>
                    <a:pt x="394" y="1604"/>
                    <a:pt x="225" y="1445"/>
                    <a:pt x="225" y="1235"/>
                  </a:cubicBezTo>
                  <a:cubicBezTo>
                    <a:pt x="225" y="1041"/>
                    <a:pt x="380" y="862"/>
                    <a:pt x="599" y="863"/>
                  </a:cubicBezTo>
                  <a:cubicBezTo>
                    <a:pt x="701" y="863"/>
                    <a:pt x="793" y="905"/>
                    <a:pt x="861" y="972"/>
                  </a:cubicBezTo>
                  <a:cubicBezTo>
                    <a:pt x="931" y="1040"/>
                    <a:pt x="1041" y="1183"/>
                    <a:pt x="1093" y="1239"/>
                  </a:cubicBezTo>
                  <a:cubicBezTo>
                    <a:pt x="1227" y="1383"/>
                    <a:pt x="1419" y="1473"/>
                    <a:pt x="1630" y="1473"/>
                  </a:cubicBezTo>
                  <a:cubicBezTo>
                    <a:pt x="2036" y="1474"/>
                    <a:pt x="2365" y="1146"/>
                    <a:pt x="2365" y="741"/>
                  </a:cubicBezTo>
                  <a:cubicBezTo>
                    <a:pt x="2365" y="336"/>
                    <a:pt x="2035" y="0"/>
                    <a:pt x="1630" y="0"/>
                  </a:cubicBezTo>
                  <a:cubicBezTo>
                    <a:pt x="1395" y="0"/>
                    <a:pt x="1187" y="122"/>
                    <a:pt x="1053" y="295"/>
                  </a:cubicBezTo>
                  <a:cubicBezTo>
                    <a:pt x="1053" y="735"/>
                    <a:pt x="1053" y="735"/>
                    <a:pt x="1053" y="735"/>
                  </a:cubicBezTo>
                  <a:cubicBezTo>
                    <a:pt x="1155" y="455"/>
                    <a:pt x="1340" y="232"/>
                    <a:pt x="1630" y="232"/>
                  </a:cubicBezTo>
                  <a:cubicBezTo>
                    <a:pt x="1909" y="232"/>
                    <a:pt x="2135" y="463"/>
                    <a:pt x="2134" y="741"/>
                  </a:cubicBezTo>
                  <a:cubicBezTo>
                    <a:pt x="2134" y="1020"/>
                    <a:pt x="1909" y="1246"/>
                    <a:pt x="1630" y="1245"/>
                  </a:cubicBezTo>
                  <a:cubicBezTo>
                    <a:pt x="1506" y="1244"/>
                    <a:pt x="1391" y="1199"/>
                    <a:pt x="1303" y="1125"/>
                  </a:cubicBezTo>
                  <a:cubicBezTo>
                    <a:pt x="1194" y="1040"/>
                    <a:pt x="1074" y="860"/>
                    <a:pt x="961" y="76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3200"/>
            </a:p>
          </p:txBody>
        </p:sp>
        <p:sp>
          <p:nvSpPr>
            <p:cNvPr id="22" name="Freeform 35">
              <a:extLst>
                <a:ext uri="{FF2B5EF4-FFF2-40B4-BE49-F238E27FC236}">
                  <a16:creationId xmlns:a16="http://schemas.microsoft.com/office/drawing/2014/main" id="{F38D1057-B75F-4A54-AF90-A8D57DDB5EA3}"/>
                </a:ext>
              </a:extLst>
            </p:cNvPr>
            <p:cNvSpPr>
              <a:spLocks/>
            </p:cNvSpPr>
            <p:nvPr userDrawn="1"/>
          </p:nvSpPr>
          <p:spPr bwMode="gray">
            <a:xfrm>
              <a:off x="8012114" y="401514"/>
              <a:ext cx="123825" cy="201551"/>
            </a:xfrm>
            <a:custGeom>
              <a:avLst/>
              <a:gdLst>
                <a:gd name="T0" fmla="*/ 0 w 1624"/>
                <a:gd name="T1" fmla="*/ 0 h 2651"/>
                <a:gd name="T2" fmla="*/ 1624 w 1624"/>
                <a:gd name="T3" fmla="*/ 0 h 2651"/>
                <a:gd name="T4" fmla="*/ 1624 w 1624"/>
                <a:gd name="T5" fmla="*/ 452 h 2651"/>
                <a:gd name="T6" fmla="*/ 1365 w 1624"/>
                <a:gd name="T7" fmla="*/ 273 h 2651"/>
                <a:gd name="T8" fmla="*/ 613 w 1624"/>
                <a:gd name="T9" fmla="*/ 273 h 2651"/>
                <a:gd name="T10" fmla="*/ 613 w 1624"/>
                <a:gd name="T11" fmla="*/ 1053 h 2651"/>
                <a:gd name="T12" fmla="*/ 1428 w 1624"/>
                <a:gd name="T13" fmla="*/ 1053 h 2651"/>
                <a:gd name="T14" fmla="*/ 1428 w 1624"/>
                <a:gd name="T15" fmla="*/ 1467 h 2651"/>
                <a:gd name="T16" fmla="*/ 1205 w 1624"/>
                <a:gd name="T17" fmla="*/ 1335 h 2651"/>
                <a:gd name="T18" fmla="*/ 613 w 1624"/>
                <a:gd name="T19" fmla="*/ 1335 h 2651"/>
                <a:gd name="T20" fmla="*/ 613 w 1624"/>
                <a:gd name="T21" fmla="*/ 2401 h 2651"/>
                <a:gd name="T22" fmla="*/ 784 w 1624"/>
                <a:gd name="T23" fmla="*/ 2651 h 2651"/>
                <a:gd name="T24" fmla="*/ 11 w 1624"/>
                <a:gd name="T25" fmla="*/ 2651 h 2651"/>
                <a:gd name="T26" fmla="*/ 173 w 1624"/>
                <a:gd name="T27" fmla="*/ 2401 h 2651"/>
                <a:gd name="T28" fmla="*/ 173 w 1624"/>
                <a:gd name="T29" fmla="*/ 278 h 2651"/>
                <a:gd name="T30" fmla="*/ 0 w 1624"/>
                <a:gd name="T31" fmla="*/ 0 h 2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24" h="2651">
                  <a:moveTo>
                    <a:pt x="0" y="0"/>
                  </a:moveTo>
                  <a:cubicBezTo>
                    <a:pt x="1624" y="0"/>
                    <a:pt x="1624" y="0"/>
                    <a:pt x="1624" y="0"/>
                  </a:cubicBezTo>
                  <a:cubicBezTo>
                    <a:pt x="1624" y="452"/>
                    <a:pt x="1624" y="452"/>
                    <a:pt x="1624" y="452"/>
                  </a:cubicBezTo>
                  <a:cubicBezTo>
                    <a:pt x="1624" y="452"/>
                    <a:pt x="1540" y="274"/>
                    <a:pt x="1365" y="273"/>
                  </a:cubicBezTo>
                  <a:cubicBezTo>
                    <a:pt x="613" y="273"/>
                    <a:pt x="613" y="273"/>
                    <a:pt x="613" y="273"/>
                  </a:cubicBezTo>
                  <a:cubicBezTo>
                    <a:pt x="613" y="1053"/>
                    <a:pt x="613" y="1053"/>
                    <a:pt x="613" y="1053"/>
                  </a:cubicBezTo>
                  <a:cubicBezTo>
                    <a:pt x="1428" y="1053"/>
                    <a:pt x="1428" y="1053"/>
                    <a:pt x="1428" y="1053"/>
                  </a:cubicBezTo>
                  <a:cubicBezTo>
                    <a:pt x="1428" y="1467"/>
                    <a:pt x="1428" y="1467"/>
                    <a:pt x="1428" y="1467"/>
                  </a:cubicBezTo>
                  <a:cubicBezTo>
                    <a:pt x="1428" y="1467"/>
                    <a:pt x="1402" y="1335"/>
                    <a:pt x="1205" y="1335"/>
                  </a:cubicBezTo>
                  <a:cubicBezTo>
                    <a:pt x="613" y="1335"/>
                    <a:pt x="613" y="1335"/>
                    <a:pt x="613" y="1335"/>
                  </a:cubicBezTo>
                  <a:cubicBezTo>
                    <a:pt x="613" y="2401"/>
                    <a:pt x="613" y="2401"/>
                    <a:pt x="613" y="2401"/>
                  </a:cubicBezTo>
                  <a:cubicBezTo>
                    <a:pt x="613" y="2558"/>
                    <a:pt x="784" y="2651"/>
                    <a:pt x="784" y="2651"/>
                  </a:cubicBezTo>
                  <a:cubicBezTo>
                    <a:pt x="11" y="2651"/>
                    <a:pt x="11" y="2651"/>
                    <a:pt x="11" y="2651"/>
                  </a:cubicBezTo>
                  <a:cubicBezTo>
                    <a:pt x="11" y="2651"/>
                    <a:pt x="173" y="2569"/>
                    <a:pt x="173" y="2401"/>
                  </a:cubicBezTo>
                  <a:cubicBezTo>
                    <a:pt x="173" y="278"/>
                    <a:pt x="173" y="278"/>
                    <a:pt x="173" y="278"/>
                  </a:cubicBezTo>
                  <a:cubicBezTo>
                    <a:pt x="173" y="99"/>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3200"/>
            </a:p>
          </p:txBody>
        </p:sp>
        <p:sp>
          <p:nvSpPr>
            <p:cNvPr id="33" name="Freeform 36">
              <a:extLst>
                <a:ext uri="{FF2B5EF4-FFF2-40B4-BE49-F238E27FC236}">
                  <a16:creationId xmlns:a16="http://schemas.microsoft.com/office/drawing/2014/main" id="{0FA8FF41-1874-4F27-9ACB-8F9DD0AC90F7}"/>
                </a:ext>
              </a:extLst>
            </p:cNvPr>
            <p:cNvSpPr>
              <a:spLocks/>
            </p:cNvSpPr>
            <p:nvPr userDrawn="1"/>
          </p:nvSpPr>
          <p:spPr bwMode="gray">
            <a:xfrm>
              <a:off x="8305801" y="401514"/>
              <a:ext cx="80962" cy="282488"/>
            </a:xfrm>
            <a:custGeom>
              <a:avLst/>
              <a:gdLst>
                <a:gd name="T0" fmla="*/ 246 w 1072"/>
                <a:gd name="T1" fmla="*/ 0 h 3696"/>
                <a:gd name="T2" fmla="*/ 1072 w 1072"/>
                <a:gd name="T3" fmla="*/ 0 h 3696"/>
                <a:gd name="T4" fmla="*/ 887 w 1072"/>
                <a:gd name="T5" fmla="*/ 230 h 3696"/>
                <a:gd name="T6" fmla="*/ 887 w 1072"/>
                <a:gd name="T7" fmla="*/ 2717 h 3696"/>
                <a:gd name="T8" fmla="*/ 0 w 1072"/>
                <a:gd name="T9" fmla="*/ 3693 h 3696"/>
                <a:gd name="T10" fmla="*/ 423 w 1072"/>
                <a:gd name="T11" fmla="*/ 2717 h 3696"/>
                <a:gd name="T12" fmla="*/ 423 w 1072"/>
                <a:gd name="T13" fmla="*/ 230 h 3696"/>
                <a:gd name="T14" fmla="*/ 246 w 1072"/>
                <a:gd name="T15" fmla="*/ 0 h 3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72" h="3696">
                  <a:moveTo>
                    <a:pt x="246" y="0"/>
                  </a:moveTo>
                  <a:cubicBezTo>
                    <a:pt x="1072" y="0"/>
                    <a:pt x="1072" y="0"/>
                    <a:pt x="1072" y="0"/>
                  </a:cubicBezTo>
                  <a:cubicBezTo>
                    <a:pt x="1072" y="0"/>
                    <a:pt x="887" y="87"/>
                    <a:pt x="887" y="230"/>
                  </a:cubicBezTo>
                  <a:cubicBezTo>
                    <a:pt x="887" y="2717"/>
                    <a:pt x="887" y="2717"/>
                    <a:pt x="887" y="2717"/>
                  </a:cubicBezTo>
                  <a:cubicBezTo>
                    <a:pt x="887" y="3558"/>
                    <a:pt x="44" y="3696"/>
                    <a:pt x="0" y="3693"/>
                  </a:cubicBezTo>
                  <a:cubicBezTo>
                    <a:pt x="72" y="3647"/>
                    <a:pt x="422" y="3349"/>
                    <a:pt x="423" y="2717"/>
                  </a:cubicBezTo>
                  <a:cubicBezTo>
                    <a:pt x="423" y="230"/>
                    <a:pt x="423" y="230"/>
                    <a:pt x="423" y="230"/>
                  </a:cubicBezTo>
                  <a:cubicBezTo>
                    <a:pt x="424" y="96"/>
                    <a:pt x="246" y="0"/>
                    <a:pt x="24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3200"/>
            </a:p>
          </p:txBody>
        </p:sp>
        <p:sp>
          <p:nvSpPr>
            <p:cNvPr id="34" name="Freeform 37">
              <a:extLst>
                <a:ext uri="{FF2B5EF4-FFF2-40B4-BE49-F238E27FC236}">
                  <a16:creationId xmlns:a16="http://schemas.microsoft.com/office/drawing/2014/main" id="{50E67408-B338-4449-B662-76E98D8E5C11}"/>
                </a:ext>
              </a:extLst>
            </p:cNvPr>
            <p:cNvSpPr>
              <a:spLocks/>
            </p:cNvSpPr>
            <p:nvPr userDrawn="1"/>
          </p:nvSpPr>
          <p:spPr bwMode="gray">
            <a:xfrm>
              <a:off x="8396289" y="401514"/>
              <a:ext cx="63500" cy="201551"/>
            </a:xfrm>
            <a:custGeom>
              <a:avLst/>
              <a:gdLst>
                <a:gd name="T0" fmla="*/ 0 w 828"/>
                <a:gd name="T1" fmla="*/ 0 h 2653"/>
                <a:gd name="T2" fmla="*/ 828 w 828"/>
                <a:gd name="T3" fmla="*/ 0 h 2653"/>
                <a:gd name="T4" fmla="*/ 645 w 828"/>
                <a:gd name="T5" fmla="*/ 235 h 2653"/>
                <a:gd name="T6" fmla="*/ 645 w 828"/>
                <a:gd name="T7" fmla="*/ 2401 h 2653"/>
                <a:gd name="T8" fmla="*/ 828 w 828"/>
                <a:gd name="T9" fmla="*/ 2653 h 2653"/>
                <a:gd name="T10" fmla="*/ 0 w 828"/>
                <a:gd name="T11" fmla="*/ 2653 h 2653"/>
                <a:gd name="T12" fmla="*/ 184 w 828"/>
                <a:gd name="T13" fmla="*/ 2401 h 2653"/>
                <a:gd name="T14" fmla="*/ 184 w 828"/>
                <a:gd name="T15" fmla="*/ 235 h 2653"/>
                <a:gd name="T16" fmla="*/ 0 w 828"/>
                <a:gd name="T17" fmla="*/ 0 h 26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8" h="2653">
                  <a:moveTo>
                    <a:pt x="0" y="0"/>
                  </a:moveTo>
                  <a:cubicBezTo>
                    <a:pt x="828" y="0"/>
                    <a:pt x="828" y="0"/>
                    <a:pt x="828" y="0"/>
                  </a:cubicBezTo>
                  <a:cubicBezTo>
                    <a:pt x="828" y="0"/>
                    <a:pt x="645" y="89"/>
                    <a:pt x="645" y="235"/>
                  </a:cubicBezTo>
                  <a:cubicBezTo>
                    <a:pt x="645" y="2401"/>
                    <a:pt x="645" y="2401"/>
                    <a:pt x="645" y="2401"/>
                  </a:cubicBezTo>
                  <a:cubicBezTo>
                    <a:pt x="645" y="2556"/>
                    <a:pt x="828" y="2653"/>
                    <a:pt x="828" y="2653"/>
                  </a:cubicBezTo>
                  <a:cubicBezTo>
                    <a:pt x="0" y="2653"/>
                    <a:pt x="0" y="2653"/>
                    <a:pt x="0" y="2653"/>
                  </a:cubicBezTo>
                  <a:cubicBezTo>
                    <a:pt x="0" y="2653"/>
                    <a:pt x="184" y="2557"/>
                    <a:pt x="184" y="2401"/>
                  </a:cubicBezTo>
                  <a:cubicBezTo>
                    <a:pt x="184" y="235"/>
                    <a:pt x="184" y="235"/>
                    <a:pt x="184" y="235"/>
                  </a:cubicBezTo>
                  <a:cubicBezTo>
                    <a:pt x="184" y="89"/>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3200"/>
            </a:p>
          </p:txBody>
        </p:sp>
        <p:sp>
          <p:nvSpPr>
            <p:cNvPr id="35" name="Freeform 38">
              <a:extLst>
                <a:ext uri="{FF2B5EF4-FFF2-40B4-BE49-F238E27FC236}">
                  <a16:creationId xmlns:a16="http://schemas.microsoft.com/office/drawing/2014/main" id="{4AC7696B-9860-489B-BE9B-00D46469390B}"/>
                </a:ext>
              </a:extLst>
            </p:cNvPr>
            <p:cNvSpPr>
              <a:spLocks/>
            </p:cNvSpPr>
            <p:nvPr userDrawn="1"/>
          </p:nvSpPr>
          <p:spPr bwMode="gray">
            <a:xfrm>
              <a:off x="8459789" y="401514"/>
              <a:ext cx="150812" cy="201551"/>
            </a:xfrm>
            <a:custGeom>
              <a:avLst/>
              <a:gdLst>
                <a:gd name="T0" fmla="*/ 161 w 1984"/>
                <a:gd name="T1" fmla="*/ 0 h 2651"/>
                <a:gd name="T2" fmla="*/ 1984 w 1984"/>
                <a:gd name="T3" fmla="*/ 0 h 2651"/>
                <a:gd name="T4" fmla="*/ 1829 w 1984"/>
                <a:gd name="T5" fmla="*/ 482 h 2651"/>
                <a:gd name="T6" fmla="*/ 1607 w 1984"/>
                <a:gd name="T7" fmla="*/ 279 h 2651"/>
                <a:gd name="T8" fmla="*/ 1229 w 1984"/>
                <a:gd name="T9" fmla="*/ 279 h 2651"/>
                <a:gd name="T10" fmla="*/ 1229 w 1984"/>
                <a:gd name="T11" fmla="*/ 2401 h 2651"/>
                <a:gd name="T12" fmla="*/ 1407 w 1984"/>
                <a:gd name="T13" fmla="*/ 2651 h 2651"/>
                <a:gd name="T14" fmla="*/ 595 w 1984"/>
                <a:gd name="T15" fmla="*/ 2651 h 2651"/>
                <a:gd name="T16" fmla="*/ 771 w 1984"/>
                <a:gd name="T17" fmla="*/ 2401 h 2651"/>
                <a:gd name="T18" fmla="*/ 771 w 1984"/>
                <a:gd name="T19" fmla="*/ 279 h 2651"/>
                <a:gd name="T20" fmla="*/ 315 w 1984"/>
                <a:gd name="T21" fmla="*/ 279 h 2651"/>
                <a:gd name="T22" fmla="*/ 0 w 1984"/>
                <a:gd name="T23" fmla="*/ 522 h 2651"/>
                <a:gd name="T24" fmla="*/ 161 w 1984"/>
                <a:gd name="T25" fmla="*/ 0 h 2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84" h="2651">
                  <a:moveTo>
                    <a:pt x="161" y="0"/>
                  </a:moveTo>
                  <a:cubicBezTo>
                    <a:pt x="1984" y="0"/>
                    <a:pt x="1984" y="0"/>
                    <a:pt x="1984" y="0"/>
                  </a:cubicBezTo>
                  <a:cubicBezTo>
                    <a:pt x="1829" y="482"/>
                    <a:pt x="1829" y="482"/>
                    <a:pt x="1829" y="482"/>
                  </a:cubicBezTo>
                  <a:cubicBezTo>
                    <a:pt x="1829" y="482"/>
                    <a:pt x="1783" y="279"/>
                    <a:pt x="1607" y="279"/>
                  </a:cubicBezTo>
                  <a:cubicBezTo>
                    <a:pt x="1229" y="279"/>
                    <a:pt x="1229" y="279"/>
                    <a:pt x="1229" y="279"/>
                  </a:cubicBezTo>
                  <a:cubicBezTo>
                    <a:pt x="1229" y="2401"/>
                    <a:pt x="1229" y="2401"/>
                    <a:pt x="1229" y="2401"/>
                  </a:cubicBezTo>
                  <a:cubicBezTo>
                    <a:pt x="1229" y="2535"/>
                    <a:pt x="1407" y="2651"/>
                    <a:pt x="1407" y="2651"/>
                  </a:cubicBezTo>
                  <a:cubicBezTo>
                    <a:pt x="595" y="2651"/>
                    <a:pt x="595" y="2651"/>
                    <a:pt x="595" y="2651"/>
                  </a:cubicBezTo>
                  <a:cubicBezTo>
                    <a:pt x="595" y="2651"/>
                    <a:pt x="771" y="2547"/>
                    <a:pt x="771" y="2401"/>
                  </a:cubicBezTo>
                  <a:cubicBezTo>
                    <a:pt x="771" y="279"/>
                    <a:pt x="771" y="279"/>
                    <a:pt x="771" y="279"/>
                  </a:cubicBezTo>
                  <a:cubicBezTo>
                    <a:pt x="315" y="279"/>
                    <a:pt x="315" y="279"/>
                    <a:pt x="315" y="279"/>
                  </a:cubicBezTo>
                  <a:cubicBezTo>
                    <a:pt x="185" y="280"/>
                    <a:pt x="0" y="522"/>
                    <a:pt x="0" y="522"/>
                  </a:cubicBezTo>
                  <a:lnTo>
                    <a:pt x="16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3200"/>
            </a:p>
          </p:txBody>
        </p:sp>
        <p:sp>
          <p:nvSpPr>
            <p:cNvPr id="36" name="Freeform 39">
              <a:extLst>
                <a:ext uri="{FF2B5EF4-FFF2-40B4-BE49-F238E27FC236}">
                  <a16:creationId xmlns:a16="http://schemas.microsoft.com/office/drawing/2014/main" id="{CDE404E4-3DFC-433A-8E05-E73F0F493EE7}"/>
                </a:ext>
              </a:extLst>
            </p:cNvPr>
            <p:cNvSpPr>
              <a:spLocks/>
            </p:cNvSpPr>
            <p:nvPr userDrawn="1"/>
          </p:nvSpPr>
          <p:spPr bwMode="gray">
            <a:xfrm>
              <a:off x="8734426" y="401514"/>
              <a:ext cx="169862" cy="204725"/>
            </a:xfrm>
            <a:custGeom>
              <a:avLst/>
              <a:gdLst>
                <a:gd name="T0" fmla="*/ 1420 w 2219"/>
                <a:gd name="T1" fmla="*/ 0 h 2693"/>
                <a:gd name="T2" fmla="*/ 2219 w 2219"/>
                <a:gd name="T3" fmla="*/ 0 h 2693"/>
                <a:gd name="T4" fmla="*/ 2048 w 2219"/>
                <a:gd name="T5" fmla="*/ 234 h 2693"/>
                <a:gd name="T6" fmla="*/ 2048 w 2219"/>
                <a:gd name="T7" fmla="*/ 1840 h 2693"/>
                <a:gd name="T8" fmla="*/ 1131 w 2219"/>
                <a:gd name="T9" fmla="*/ 2693 h 2693"/>
                <a:gd name="T10" fmla="*/ 176 w 2219"/>
                <a:gd name="T11" fmla="*/ 1840 h 2693"/>
                <a:gd name="T12" fmla="*/ 176 w 2219"/>
                <a:gd name="T13" fmla="*/ 234 h 2693"/>
                <a:gd name="T14" fmla="*/ 0 w 2219"/>
                <a:gd name="T15" fmla="*/ 0 h 2693"/>
                <a:gd name="T16" fmla="*/ 821 w 2219"/>
                <a:gd name="T17" fmla="*/ 0 h 2693"/>
                <a:gd name="T18" fmla="*/ 638 w 2219"/>
                <a:gd name="T19" fmla="*/ 234 h 2693"/>
                <a:gd name="T20" fmla="*/ 638 w 2219"/>
                <a:gd name="T21" fmla="*/ 1840 h 2693"/>
                <a:gd name="T22" fmla="*/ 1131 w 2219"/>
                <a:gd name="T23" fmla="*/ 2406 h 2693"/>
                <a:gd name="T24" fmla="*/ 1601 w 2219"/>
                <a:gd name="T25" fmla="*/ 1840 h 2693"/>
                <a:gd name="T26" fmla="*/ 1601 w 2219"/>
                <a:gd name="T27" fmla="*/ 234 h 2693"/>
                <a:gd name="T28" fmla="*/ 1420 w 2219"/>
                <a:gd name="T29" fmla="*/ 0 h 2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19" h="2693">
                  <a:moveTo>
                    <a:pt x="1420" y="0"/>
                  </a:moveTo>
                  <a:cubicBezTo>
                    <a:pt x="2219" y="0"/>
                    <a:pt x="2219" y="0"/>
                    <a:pt x="2219" y="0"/>
                  </a:cubicBezTo>
                  <a:cubicBezTo>
                    <a:pt x="2219" y="0"/>
                    <a:pt x="2048" y="91"/>
                    <a:pt x="2048" y="234"/>
                  </a:cubicBezTo>
                  <a:cubicBezTo>
                    <a:pt x="2048" y="1840"/>
                    <a:pt x="2048" y="1840"/>
                    <a:pt x="2048" y="1840"/>
                  </a:cubicBezTo>
                  <a:cubicBezTo>
                    <a:pt x="2047" y="2492"/>
                    <a:pt x="1506" y="2693"/>
                    <a:pt x="1131" y="2693"/>
                  </a:cubicBezTo>
                  <a:cubicBezTo>
                    <a:pt x="759" y="2693"/>
                    <a:pt x="175" y="2490"/>
                    <a:pt x="176" y="1840"/>
                  </a:cubicBezTo>
                  <a:cubicBezTo>
                    <a:pt x="176" y="234"/>
                    <a:pt x="176" y="234"/>
                    <a:pt x="176" y="234"/>
                  </a:cubicBezTo>
                  <a:cubicBezTo>
                    <a:pt x="176" y="91"/>
                    <a:pt x="0" y="0"/>
                    <a:pt x="0" y="0"/>
                  </a:cubicBezTo>
                  <a:cubicBezTo>
                    <a:pt x="821" y="0"/>
                    <a:pt x="821" y="0"/>
                    <a:pt x="821" y="0"/>
                  </a:cubicBezTo>
                  <a:cubicBezTo>
                    <a:pt x="821" y="0"/>
                    <a:pt x="638" y="88"/>
                    <a:pt x="638" y="234"/>
                  </a:cubicBezTo>
                  <a:cubicBezTo>
                    <a:pt x="638" y="1840"/>
                    <a:pt x="638" y="1840"/>
                    <a:pt x="638" y="1840"/>
                  </a:cubicBezTo>
                  <a:cubicBezTo>
                    <a:pt x="638" y="2182"/>
                    <a:pt x="865" y="2406"/>
                    <a:pt x="1131" y="2406"/>
                  </a:cubicBezTo>
                  <a:cubicBezTo>
                    <a:pt x="1397" y="2406"/>
                    <a:pt x="1600" y="2173"/>
                    <a:pt x="1601" y="1840"/>
                  </a:cubicBezTo>
                  <a:cubicBezTo>
                    <a:pt x="1601" y="234"/>
                    <a:pt x="1601" y="234"/>
                    <a:pt x="1601" y="234"/>
                  </a:cubicBezTo>
                  <a:cubicBezTo>
                    <a:pt x="1601" y="91"/>
                    <a:pt x="1420" y="0"/>
                    <a:pt x="142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3200"/>
            </a:p>
          </p:txBody>
        </p:sp>
        <p:sp>
          <p:nvSpPr>
            <p:cNvPr id="37" name="Freeform 40">
              <a:extLst>
                <a:ext uri="{FF2B5EF4-FFF2-40B4-BE49-F238E27FC236}">
                  <a16:creationId xmlns:a16="http://schemas.microsoft.com/office/drawing/2014/main" id="{606859B5-A1E4-47EF-9016-922C15E0DCDD}"/>
                </a:ext>
              </a:extLst>
            </p:cNvPr>
            <p:cNvSpPr>
              <a:spLocks/>
            </p:cNvSpPr>
            <p:nvPr userDrawn="1"/>
          </p:nvSpPr>
          <p:spPr bwMode="gray">
            <a:xfrm>
              <a:off x="8142289" y="401514"/>
              <a:ext cx="169862" cy="206312"/>
            </a:xfrm>
            <a:custGeom>
              <a:avLst/>
              <a:gdLst>
                <a:gd name="T0" fmla="*/ 1427 w 2240"/>
                <a:gd name="T1" fmla="*/ 0 h 2700"/>
                <a:gd name="T2" fmla="*/ 2240 w 2240"/>
                <a:gd name="T3" fmla="*/ 0 h 2700"/>
                <a:gd name="T4" fmla="*/ 2068 w 2240"/>
                <a:gd name="T5" fmla="*/ 237 h 2700"/>
                <a:gd name="T6" fmla="*/ 2067 w 2240"/>
                <a:gd name="T7" fmla="*/ 1838 h 2700"/>
                <a:gd name="T8" fmla="*/ 1122 w 2240"/>
                <a:gd name="T9" fmla="*/ 2700 h 2700"/>
                <a:gd name="T10" fmla="*/ 166 w 2240"/>
                <a:gd name="T11" fmla="*/ 1838 h 2700"/>
                <a:gd name="T12" fmla="*/ 166 w 2240"/>
                <a:gd name="T13" fmla="*/ 237 h 2700"/>
                <a:gd name="T14" fmla="*/ 0 w 2240"/>
                <a:gd name="T15" fmla="*/ 0 h 2700"/>
                <a:gd name="T16" fmla="*/ 821 w 2240"/>
                <a:gd name="T17" fmla="*/ 0 h 2700"/>
                <a:gd name="T18" fmla="*/ 631 w 2240"/>
                <a:gd name="T19" fmla="*/ 237 h 2700"/>
                <a:gd name="T20" fmla="*/ 630 w 2240"/>
                <a:gd name="T21" fmla="*/ 1838 h 2700"/>
                <a:gd name="T22" fmla="*/ 1122 w 2240"/>
                <a:gd name="T23" fmla="*/ 2413 h 2700"/>
                <a:gd name="T24" fmla="*/ 1602 w 2240"/>
                <a:gd name="T25" fmla="*/ 1838 h 2700"/>
                <a:gd name="T26" fmla="*/ 1603 w 2240"/>
                <a:gd name="T27" fmla="*/ 237 h 2700"/>
                <a:gd name="T28" fmla="*/ 1427 w 2240"/>
                <a:gd name="T29" fmla="*/ 0 h 27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40" h="2700">
                  <a:moveTo>
                    <a:pt x="1427" y="0"/>
                  </a:moveTo>
                  <a:cubicBezTo>
                    <a:pt x="2240" y="0"/>
                    <a:pt x="2240" y="0"/>
                    <a:pt x="2240" y="0"/>
                  </a:cubicBezTo>
                  <a:cubicBezTo>
                    <a:pt x="2240" y="0"/>
                    <a:pt x="2068" y="95"/>
                    <a:pt x="2068" y="237"/>
                  </a:cubicBezTo>
                  <a:cubicBezTo>
                    <a:pt x="2068" y="238"/>
                    <a:pt x="2067" y="1838"/>
                    <a:pt x="2067" y="1838"/>
                  </a:cubicBezTo>
                  <a:cubicBezTo>
                    <a:pt x="2067" y="2494"/>
                    <a:pt x="1501" y="2700"/>
                    <a:pt x="1122" y="2700"/>
                  </a:cubicBezTo>
                  <a:cubicBezTo>
                    <a:pt x="750" y="2700"/>
                    <a:pt x="166" y="2491"/>
                    <a:pt x="166" y="1838"/>
                  </a:cubicBezTo>
                  <a:cubicBezTo>
                    <a:pt x="166" y="237"/>
                    <a:pt x="166" y="237"/>
                    <a:pt x="166" y="237"/>
                  </a:cubicBezTo>
                  <a:cubicBezTo>
                    <a:pt x="166" y="94"/>
                    <a:pt x="0" y="0"/>
                    <a:pt x="0" y="0"/>
                  </a:cubicBezTo>
                  <a:cubicBezTo>
                    <a:pt x="821" y="0"/>
                    <a:pt x="821" y="0"/>
                    <a:pt x="821" y="0"/>
                  </a:cubicBezTo>
                  <a:cubicBezTo>
                    <a:pt x="821" y="0"/>
                    <a:pt x="631" y="94"/>
                    <a:pt x="631" y="237"/>
                  </a:cubicBezTo>
                  <a:cubicBezTo>
                    <a:pt x="630" y="1838"/>
                    <a:pt x="630" y="1838"/>
                    <a:pt x="630" y="1838"/>
                  </a:cubicBezTo>
                  <a:cubicBezTo>
                    <a:pt x="630" y="2178"/>
                    <a:pt x="856" y="2412"/>
                    <a:pt x="1122" y="2413"/>
                  </a:cubicBezTo>
                  <a:cubicBezTo>
                    <a:pt x="1388" y="2414"/>
                    <a:pt x="1602" y="2174"/>
                    <a:pt x="1602" y="1838"/>
                  </a:cubicBezTo>
                  <a:cubicBezTo>
                    <a:pt x="1603" y="237"/>
                    <a:pt x="1603" y="237"/>
                    <a:pt x="1603" y="237"/>
                  </a:cubicBezTo>
                  <a:cubicBezTo>
                    <a:pt x="1603" y="94"/>
                    <a:pt x="1427" y="0"/>
                    <a:pt x="142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3200"/>
            </a:p>
          </p:txBody>
        </p:sp>
        <p:sp>
          <p:nvSpPr>
            <p:cNvPr id="38" name="Freeform 41">
              <a:extLst>
                <a:ext uri="{FF2B5EF4-FFF2-40B4-BE49-F238E27FC236}">
                  <a16:creationId xmlns:a16="http://schemas.microsoft.com/office/drawing/2014/main" id="{9916EAC5-51B3-4315-A6F9-67FA3906E9D3}"/>
                </a:ext>
              </a:extLst>
            </p:cNvPr>
            <p:cNvSpPr>
              <a:spLocks/>
            </p:cNvSpPr>
            <p:nvPr userDrawn="1"/>
          </p:nvSpPr>
          <p:spPr bwMode="gray">
            <a:xfrm>
              <a:off x="8604251" y="396753"/>
              <a:ext cx="130175" cy="211073"/>
            </a:xfrm>
            <a:custGeom>
              <a:avLst/>
              <a:gdLst>
                <a:gd name="T0" fmla="*/ 1467 w 1707"/>
                <a:gd name="T1" fmla="*/ 479 h 2755"/>
                <a:gd name="T2" fmla="*/ 1019 w 1707"/>
                <a:gd name="T3" fmla="*/ 276 h 2755"/>
                <a:gd name="T4" fmla="*/ 504 w 1707"/>
                <a:gd name="T5" fmla="*/ 677 h 2755"/>
                <a:gd name="T6" fmla="*/ 995 w 1707"/>
                <a:gd name="T7" fmla="*/ 1174 h 2755"/>
                <a:gd name="T8" fmla="*/ 1705 w 1707"/>
                <a:gd name="T9" fmla="*/ 1974 h 2755"/>
                <a:gd name="T10" fmla="*/ 651 w 1707"/>
                <a:gd name="T11" fmla="*/ 2755 h 2755"/>
                <a:gd name="T12" fmla="*/ 155 w 1707"/>
                <a:gd name="T13" fmla="*/ 2686 h 2755"/>
                <a:gd name="T14" fmla="*/ 0 w 1707"/>
                <a:gd name="T15" fmla="*/ 2177 h 2755"/>
                <a:gd name="T16" fmla="*/ 658 w 1707"/>
                <a:gd name="T17" fmla="*/ 2466 h 2755"/>
                <a:gd name="T18" fmla="*/ 1252 w 1707"/>
                <a:gd name="T19" fmla="*/ 2030 h 2755"/>
                <a:gd name="T20" fmla="*/ 46 w 1707"/>
                <a:gd name="T21" fmla="*/ 731 h 2755"/>
                <a:gd name="T22" fmla="*/ 973 w 1707"/>
                <a:gd name="T23" fmla="*/ 0 h 2755"/>
                <a:gd name="T24" fmla="*/ 1467 w 1707"/>
                <a:gd name="T25" fmla="*/ 69 h 2755"/>
                <a:gd name="T26" fmla="*/ 1467 w 1707"/>
                <a:gd name="T27" fmla="*/ 479 h 2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07" h="2755">
                  <a:moveTo>
                    <a:pt x="1467" y="479"/>
                  </a:moveTo>
                  <a:cubicBezTo>
                    <a:pt x="1467" y="479"/>
                    <a:pt x="1352" y="277"/>
                    <a:pt x="1019" y="276"/>
                  </a:cubicBezTo>
                  <a:cubicBezTo>
                    <a:pt x="686" y="275"/>
                    <a:pt x="505" y="450"/>
                    <a:pt x="504" y="677"/>
                  </a:cubicBezTo>
                  <a:cubicBezTo>
                    <a:pt x="503" y="934"/>
                    <a:pt x="696" y="1031"/>
                    <a:pt x="995" y="1174"/>
                  </a:cubicBezTo>
                  <a:cubicBezTo>
                    <a:pt x="1279" y="1311"/>
                    <a:pt x="1707" y="1499"/>
                    <a:pt x="1705" y="1974"/>
                  </a:cubicBezTo>
                  <a:cubicBezTo>
                    <a:pt x="1704" y="2399"/>
                    <a:pt x="1327" y="2755"/>
                    <a:pt x="651" y="2755"/>
                  </a:cubicBezTo>
                  <a:cubicBezTo>
                    <a:pt x="442" y="2754"/>
                    <a:pt x="155" y="2686"/>
                    <a:pt x="155" y="2686"/>
                  </a:cubicBezTo>
                  <a:cubicBezTo>
                    <a:pt x="0" y="2177"/>
                    <a:pt x="0" y="2177"/>
                    <a:pt x="0" y="2177"/>
                  </a:cubicBezTo>
                  <a:cubicBezTo>
                    <a:pt x="143" y="2316"/>
                    <a:pt x="397" y="2466"/>
                    <a:pt x="658" y="2466"/>
                  </a:cubicBezTo>
                  <a:cubicBezTo>
                    <a:pt x="929" y="2466"/>
                    <a:pt x="1252" y="2298"/>
                    <a:pt x="1252" y="2030"/>
                  </a:cubicBezTo>
                  <a:cubicBezTo>
                    <a:pt x="1252" y="1512"/>
                    <a:pt x="46" y="1598"/>
                    <a:pt x="46" y="731"/>
                  </a:cubicBezTo>
                  <a:cubicBezTo>
                    <a:pt x="46" y="433"/>
                    <a:pt x="254" y="0"/>
                    <a:pt x="973" y="0"/>
                  </a:cubicBezTo>
                  <a:cubicBezTo>
                    <a:pt x="1207" y="0"/>
                    <a:pt x="1467" y="69"/>
                    <a:pt x="1467" y="69"/>
                  </a:cubicBezTo>
                  <a:lnTo>
                    <a:pt x="1467" y="47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3200"/>
            </a:p>
          </p:txBody>
        </p:sp>
      </p:grpSp>
      <p:pic>
        <p:nvPicPr>
          <p:cNvPr id="17" name="図 16" descr="FUJITSU-RESTRICTED">
            <a:extLst>
              <a:ext uri="{FF2B5EF4-FFF2-40B4-BE49-F238E27FC236}">
                <a16:creationId xmlns:a16="http://schemas.microsoft.com/office/drawing/2014/main" id="{D00F5CEF-86B7-4062-B722-A4AAF253C369}"/>
              </a:ext>
              <a:ext uri="{C183D7F6-B498-43B3-948B-1728B52AA6E4}">
                <adec:decorative xmlns:adec="http://schemas.microsoft.com/office/drawing/2017/decorative" val="0"/>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07201" y="6485166"/>
            <a:ext cx="1723588" cy="221684"/>
          </a:xfrm>
          <a:prstGeom prst="rect">
            <a:avLst/>
          </a:prstGeom>
        </p:spPr>
      </p:pic>
    </p:spTree>
    <p:extLst>
      <p:ext uri="{BB962C8B-B14F-4D97-AF65-F5344CB8AC3E}">
        <p14:creationId xmlns:p14="http://schemas.microsoft.com/office/powerpoint/2010/main" val="16178024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00.xml><?xml version="1.0" encoding="utf-8"?>
<p:sldLayout xmlns:a="http://schemas.openxmlformats.org/drawingml/2006/main" xmlns:r="http://schemas.openxmlformats.org/officeDocument/2006/relationships" xmlns:p="http://schemas.openxmlformats.org/presentationml/2006/main" type="obj" preserve="1">
  <p:cSld name="Text 1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5" name="Footer Placeholder 4"/>
          <p:cNvSpPr>
            <a:spLocks noGrp="1"/>
          </p:cNvSpPr>
          <p:nvPr>
            <p:ph type="ftr" sz="quarter" idx="11"/>
          </p:nvPr>
        </p:nvSpPr>
        <p:spPr/>
        <p:txBody>
          <a:bodyPr/>
          <a:lstStyle/>
          <a:p>
            <a:r>
              <a:rPr kumimoji="1" lang="en-US" altLang="ja-JP"/>
              <a:t>Copyright 2021 NANJING FUJITSU NANDA SOFTWARE TECHNOLOGY CO.,LTD.</a:t>
            </a:r>
            <a:endParaRPr kumimoji="1" lang="ja-JP" altLang="en-US"/>
          </a:p>
        </p:txBody>
      </p:sp>
      <p:sp>
        <p:nvSpPr>
          <p:cNvPr id="6" name="Slide Number Placeholder 5"/>
          <p:cNvSpPr>
            <a:spLocks noGrp="1"/>
          </p:cNvSpPr>
          <p:nvPr>
            <p:ph type="sldNum" sz="quarter" idx="12"/>
          </p:nvPr>
        </p:nvSpPr>
        <p:spPr>
          <a:xfrm>
            <a:off x="5736000" y="6504000"/>
            <a:ext cx="720000" cy="163200"/>
          </a:xfrm>
          <a:prstGeom prst="rect">
            <a:avLst/>
          </a:prstGeom>
        </p:spPr>
        <p:txBody>
          <a:bodyPr/>
          <a:lstStyle/>
          <a:p>
            <a:fld id="{4D029D89-7B63-4C94-AD4D-2E4D6BB83637}" type="slidenum">
              <a:rPr kumimoji="1" lang="ja-JP" altLang="en-US" smtClean="0"/>
              <a:t>‹#›</a:t>
            </a:fld>
            <a:endParaRPr kumimoji="1" lang="ja-JP" altLang="en-US"/>
          </a:p>
        </p:txBody>
      </p:sp>
    </p:spTree>
    <p:extLst>
      <p:ext uri="{BB962C8B-B14F-4D97-AF65-F5344CB8AC3E}">
        <p14:creationId xmlns:p14="http://schemas.microsoft.com/office/powerpoint/2010/main" val="8511935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type="twoObj" preserve="1">
  <p:cSld name="Text 2 column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3" name="Content Placeholder 2"/>
          <p:cNvSpPr>
            <a:spLocks noGrp="1"/>
          </p:cNvSpPr>
          <p:nvPr>
            <p:ph sz="half" idx="1"/>
          </p:nvPr>
        </p:nvSpPr>
        <p:spPr>
          <a:xfrm>
            <a:off x="307200" y="1267200"/>
            <a:ext cx="5707200" cy="5049600"/>
          </a:xfrm>
        </p:spPr>
        <p:txBody>
          <a:bodyPr/>
          <a:lstStyle>
            <a:lvl4pPr>
              <a:defRPr sz="1867"/>
            </a:lvl4pPr>
            <a:lvl5pPr>
              <a:defRPr sz="1867"/>
            </a:lvl5pPr>
            <a:lvl6pPr>
              <a:defRPr sz="1867"/>
            </a:lvl6pPr>
            <a:lvl7pPr>
              <a:defRPr sz="1867"/>
            </a:lvl7pPr>
            <a:lvl8pPr>
              <a:defRPr sz="1867"/>
            </a:lvl8pPr>
            <a:lvl9pPr>
              <a:defRPr sz="1867"/>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Content Placeholder 3"/>
          <p:cNvSpPr>
            <a:spLocks noGrp="1"/>
          </p:cNvSpPr>
          <p:nvPr>
            <p:ph sz="half" idx="2"/>
          </p:nvPr>
        </p:nvSpPr>
        <p:spPr>
          <a:xfrm>
            <a:off x="6172800" y="1267200"/>
            <a:ext cx="5707200" cy="5049600"/>
          </a:xfrm>
        </p:spPr>
        <p:txBody>
          <a:bodyPr/>
          <a:lstStyle>
            <a:lvl4pPr>
              <a:defRPr sz="1867"/>
            </a:lvl4pPr>
            <a:lvl5pPr>
              <a:defRPr sz="1867"/>
            </a:lvl5pPr>
            <a:lvl6pPr>
              <a:defRPr sz="1867"/>
            </a:lvl6pPr>
            <a:lvl7pPr>
              <a:defRPr sz="1867"/>
            </a:lvl7pPr>
            <a:lvl8pPr>
              <a:defRPr sz="1867"/>
            </a:lvl8pPr>
            <a:lvl9pPr>
              <a:defRPr sz="1867"/>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6" name="Footer Placeholder 5"/>
          <p:cNvSpPr>
            <a:spLocks noGrp="1"/>
          </p:cNvSpPr>
          <p:nvPr>
            <p:ph type="ftr" sz="quarter" idx="11"/>
          </p:nvPr>
        </p:nvSpPr>
        <p:spPr/>
        <p:txBody>
          <a:bodyPr/>
          <a:lstStyle/>
          <a:p>
            <a:r>
              <a:rPr kumimoji="1" lang="en-US" altLang="ja-JP"/>
              <a:t>Copyright 2021 NANJING FUJITSU NANDA SOFTWARE TECHNOLOGY CO.,LTD.</a:t>
            </a:r>
            <a:endParaRPr kumimoji="1" lang="ja-JP" altLang="en-US"/>
          </a:p>
        </p:txBody>
      </p:sp>
      <p:sp>
        <p:nvSpPr>
          <p:cNvPr id="7" name="Slide Number Placeholder 6"/>
          <p:cNvSpPr>
            <a:spLocks noGrp="1"/>
          </p:cNvSpPr>
          <p:nvPr>
            <p:ph type="sldNum" sz="quarter" idx="12"/>
          </p:nvPr>
        </p:nvSpPr>
        <p:spPr>
          <a:xfrm>
            <a:off x="5736000" y="6504000"/>
            <a:ext cx="720000" cy="163200"/>
          </a:xfrm>
          <a:prstGeom prst="rect">
            <a:avLst/>
          </a:prstGeom>
        </p:spPr>
        <p:txBody>
          <a:bodyPr/>
          <a:lstStyle/>
          <a:p>
            <a:fld id="{4D029D89-7B63-4C94-AD4D-2E4D6BB83637}" type="slidenum">
              <a:rPr kumimoji="1" lang="ja-JP" altLang="en-US" smtClean="0"/>
              <a:t>‹#›</a:t>
            </a:fld>
            <a:endParaRPr kumimoji="1" lang="ja-JP" altLang="en-US"/>
          </a:p>
        </p:txBody>
      </p:sp>
    </p:spTree>
    <p:extLst>
      <p:ext uri="{BB962C8B-B14F-4D97-AF65-F5344CB8AC3E}">
        <p14:creationId xmlns:p14="http://schemas.microsoft.com/office/powerpoint/2010/main" val="3334721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6" name="Footer Placeholder 5"/>
          <p:cNvSpPr>
            <a:spLocks noGrp="1"/>
          </p:cNvSpPr>
          <p:nvPr>
            <p:ph type="ftr" sz="quarter" idx="11"/>
          </p:nvPr>
        </p:nvSpPr>
        <p:spPr/>
        <p:txBody>
          <a:bodyPr/>
          <a:lstStyle/>
          <a:p>
            <a:r>
              <a:rPr kumimoji="1" lang="en-US" altLang="ja-JP"/>
              <a:t>Copyright 2021 NANJING FUJITSU NANDA SOFTWARE TECHNOLOGY CO.,LTD.</a:t>
            </a:r>
            <a:endParaRPr kumimoji="1" lang="ja-JP" altLang="en-US"/>
          </a:p>
        </p:txBody>
      </p:sp>
      <p:sp>
        <p:nvSpPr>
          <p:cNvPr id="7" name="Slide Number Placeholder 6"/>
          <p:cNvSpPr>
            <a:spLocks noGrp="1"/>
          </p:cNvSpPr>
          <p:nvPr>
            <p:ph type="sldNum" sz="quarter" idx="12"/>
          </p:nvPr>
        </p:nvSpPr>
        <p:spPr>
          <a:xfrm>
            <a:off x="5736000" y="6504000"/>
            <a:ext cx="720000" cy="163200"/>
          </a:xfrm>
          <a:prstGeom prst="rect">
            <a:avLst/>
          </a:prstGeom>
        </p:spPr>
        <p:txBody>
          <a:bodyPr/>
          <a:lstStyle/>
          <a:p>
            <a:fld id="{4D029D89-7B63-4C94-AD4D-2E4D6BB83637}" type="slidenum">
              <a:rPr kumimoji="1" lang="ja-JP" altLang="en-US" smtClean="0"/>
              <a:t>‹#›</a:t>
            </a:fld>
            <a:endParaRPr kumimoji="1" lang="ja-JP" altLang="en-US"/>
          </a:p>
        </p:txBody>
      </p:sp>
    </p:spTree>
    <p:extLst>
      <p:ext uri="{BB962C8B-B14F-4D97-AF65-F5344CB8AC3E}">
        <p14:creationId xmlns:p14="http://schemas.microsoft.com/office/powerpoint/2010/main" val="606011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preserve="1" userDrawn="1">
  <p:cSld name="Text 1 column_W">
    <p:spTree>
      <p:nvGrpSpPr>
        <p:cNvPr id="1" name=""/>
        <p:cNvGrpSpPr/>
        <p:nvPr/>
      </p:nvGrpSpPr>
      <p:grpSpPr>
        <a:xfrm>
          <a:off x="0" y="0"/>
          <a:ext cx="0" cy="0"/>
          <a:chOff x="0" y="0"/>
          <a:chExt cx="0" cy="0"/>
        </a:xfrm>
      </p:grpSpPr>
      <p:pic>
        <p:nvPicPr>
          <p:cNvPr id="7" name="図 6" descr="Fujitsu">
            <a:extLst>
              <a:ext uri="{FF2B5EF4-FFF2-40B4-BE49-F238E27FC236}">
                <a16:creationId xmlns:a16="http://schemas.microsoft.com/office/drawing/2014/main" id="{22777F4C-70BC-40F5-9740-6775CB07AEE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92365" y="241188"/>
            <a:ext cx="986483" cy="480000"/>
          </a:xfrm>
          <a:prstGeom prst="rect">
            <a:avLst/>
          </a:prstGeom>
        </p:spPr>
      </p:pic>
      <p:sp>
        <p:nvSpPr>
          <p:cNvPr id="3" name="タイトル 2">
            <a:extLst>
              <a:ext uri="{FF2B5EF4-FFF2-40B4-BE49-F238E27FC236}">
                <a16:creationId xmlns:a16="http://schemas.microsoft.com/office/drawing/2014/main" id="{85F77DF4-84F9-4F8F-8A0E-AF3B283C4F7E}"/>
              </a:ext>
            </a:extLst>
          </p:cNvPr>
          <p:cNvSpPr>
            <a:spLocks noGrp="1"/>
          </p:cNvSpPr>
          <p:nvPr>
            <p:ph type="title"/>
          </p:nvPr>
        </p:nvSpPr>
        <p:spPr/>
        <p:txBody>
          <a:bodyPr/>
          <a:lstStyle>
            <a:lvl1pPr>
              <a:defRPr>
                <a:solidFill>
                  <a:schemeClr val="tx1"/>
                </a:solidFill>
              </a:defRPr>
            </a:lvl1pPr>
          </a:lstStyle>
          <a:p>
            <a:r>
              <a:rPr kumimoji="1" lang="ja-JP" altLang="en-US"/>
              <a:t>マスター タイトルの書式設定</a:t>
            </a:r>
          </a:p>
        </p:txBody>
      </p:sp>
      <p:sp>
        <p:nvSpPr>
          <p:cNvPr id="10" name="コンテンツ プレースホルダー 9">
            <a:extLst>
              <a:ext uri="{FF2B5EF4-FFF2-40B4-BE49-F238E27FC236}">
                <a16:creationId xmlns:a16="http://schemas.microsoft.com/office/drawing/2014/main" id="{B60F4D62-2B92-4299-B68D-0C70961FC88A}"/>
              </a:ext>
            </a:extLst>
          </p:cNvPr>
          <p:cNvSpPr>
            <a:spLocks noGrp="1"/>
          </p:cNvSpPr>
          <p:nvPr>
            <p:ph sz="quarter" idx="13"/>
          </p:nvPr>
        </p:nvSpPr>
        <p:spPr>
          <a:xfrm>
            <a:off x="307200" y="1267200"/>
            <a:ext cx="11572800" cy="5049600"/>
          </a:xfrm>
        </p:spPr>
        <p:txBody>
          <a:bodyPr/>
          <a:lstStyle>
            <a:lvl1pPr>
              <a:buClr>
                <a:schemeClr val="tx1">
                  <a:lumMod val="50000"/>
                  <a:lumOff val="50000"/>
                </a:schemeClr>
              </a:buClr>
              <a:defRPr/>
            </a:lvl1pPr>
            <a:lvl2pPr>
              <a:buClr>
                <a:schemeClr val="tx1">
                  <a:lumMod val="50000"/>
                  <a:lumOff val="50000"/>
                </a:schemeClr>
              </a:buClr>
              <a:defRPr/>
            </a:lvl2pPr>
            <a:lvl3pPr>
              <a:buClr>
                <a:schemeClr val="tx1">
                  <a:lumMod val="50000"/>
                  <a:lumOff val="50000"/>
                </a:schemeClr>
              </a:buClr>
              <a:defRPr/>
            </a:lvl3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Footer Placeholder 4"/>
          <p:cNvSpPr>
            <a:spLocks noGrp="1"/>
          </p:cNvSpPr>
          <p:nvPr>
            <p:ph type="ftr" sz="quarter" idx="11"/>
          </p:nvPr>
        </p:nvSpPr>
        <p:spPr/>
        <p:txBody>
          <a:bodyPr/>
          <a:lstStyle/>
          <a:p>
            <a:pPr>
              <a:defRPr/>
            </a:pPr>
            <a:r>
              <a:rPr kumimoji="1" lang="en-US" altLang="ja-JP">
                <a:solidFill>
                  <a:srgbClr val="000000"/>
                </a:solidFill>
              </a:rPr>
              <a:t>Copyright 2021 NANJING FUJITSU NANDA SOFTWARE TECHNOLOGY CO.,LTD.</a:t>
            </a:r>
            <a:endParaRPr kumimoji="1" lang="ja-JP" altLang="en-US">
              <a:solidFill>
                <a:srgbClr val="000000"/>
              </a:solidFill>
            </a:endParaRPr>
          </a:p>
        </p:txBody>
      </p:sp>
      <p:sp>
        <p:nvSpPr>
          <p:cNvPr id="6" name="Slide Number Placeholder 5"/>
          <p:cNvSpPr>
            <a:spLocks noGrp="1"/>
          </p:cNvSpPr>
          <p:nvPr>
            <p:ph type="sldNum" sz="quarter" idx="12"/>
          </p:nvPr>
        </p:nvSpPr>
        <p:spPr/>
        <p:txBody>
          <a:bodyPr/>
          <a:lstStyle/>
          <a:p>
            <a:pPr>
              <a:defRPr/>
            </a:pPr>
            <a:fld id="{4D029D89-7B63-4C94-AD4D-2E4D6BB83637}" type="slidenum">
              <a:rPr kumimoji="1" lang="ja-JP" altLang="en-US" smtClean="0">
                <a:solidFill>
                  <a:srgbClr val="000000"/>
                </a:solidFill>
              </a:rPr>
              <a:pPr>
                <a:defRPr/>
              </a:pPr>
              <a:t>‹#›</a:t>
            </a:fld>
            <a:endParaRPr kumimoji="1" lang="ja-JP" altLang="en-US">
              <a:solidFill>
                <a:srgbClr val="000000"/>
              </a:solidFill>
            </a:endParaRPr>
          </a:p>
        </p:txBody>
      </p:sp>
      <p:pic>
        <p:nvPicPr>
          <p:cNvPr id="8" name="図 7" descr="FUJITSU-RESTRICTED">
            <a:extLst>
              <a:ext uri="{FF2B5EF4-FFF2-40B4-BE49-F238E27FC236}">
                <a16:creationId xmlns:a16="http://schemas.microsoft.com/office/drawing/2014/main" id="{808DC641-9389-4AC6-99AB-9D60A778490E}"/>
              </a:ext>
              <a:ext uri="{C183D7F6-B498-43B3-948B-1728B52AA6E4}">
                <adec:decorative xmlns:adec="http://schemas.microsoft.com/office/drawing/2017/decorative" val="0"/>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bwMode="gray">
          <a:xfrm>
            <a:off x="307201" y="6485166"/>
            <a:ext cx="1723588" cy="221684"/>
          </a:xfrm>
          <a:prstGeom prst="rect">
            <a:avLst/>
          </a:prstGeom>
        </p:spPr>
      </p:pic>
    </p:spTree>
    <p:extLst>
      <p:ext uri="{BB962C8B-B14F-4D97-AF65-F5344CB8AC3E}">
        <p14:creationId xmlns:p14="http://schemas.microsoft.com/office/powerpoint/2010/main" val="3430075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showMasterSp="0" preserve="1" userDrawn="1">
  <p:cSld name="Text 1 column_K">
    <p:spTree>
      <p:nvGrpSpPr>
        <p:cNvPr id="1" name=""/>
        <p:cNvGrpSpPr/>
        <p:nvPr/>
      </p:nvGrpSpPr>
      <p:grpSpPr>
        <a:xfrm>
          <a:off x="0" y="0"/>
          <a:ext cx="0" cy="0"/>
          <a:chOff x="0" y="0"/>
          <a:chExt cx="0" cy="0"/>
        </a:xfrm>
      </p:grpSpPr>
      <p:sp>
        <p:nvSpPr>
          <p:cNvPr id="17" name="Rectangle 2">
            <a:extLst>
              <a:ext uri="{FF2B5EF4-FFF2-40B4-BE49-F238E27FC236}">
                <a16:creationId xmlns:a16="http://schemas.microsoft.com/office/drawing/2014/main" id="{1C87A6D6-AFE6-4F01-AF74-E70FCA8E17F0}"/>
              </a:ext>
            </a:extLst>
          </p:cNvPr>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1" lang="en-GB" sz="24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endParaRPr>
          </a:p>
        </p:txBody>
      </p:sp>
      <p:sp>
        <p:nvSpPr>
          <p:cNvPr id="2" name="Title 1"/>
          <p:cNvSpPr>
            <a:spLocks noGrp="1"/>
          </p:cNvSpPr>
          <p:nvPr>
            <p:ph type="title"/>
          </p:nvPr>
        </p:nvSpPr>
        <p:spPr/>
        <p:txBody>
          <a:bodyPr/>
          <a:lstStyle>
            <a:lvl1pPr>
              <a:defRPr>
                <a:solidFill>
                  <a:schemeClr val="bg1"/>
                </a:solidFill>
              </a:defRPr>
            </a:lvl1pPr>
          </a:lstStyle>
          <a:p>
            <a:r>
              <a:rPr lang="ja-JP" altLang="en-US"/>
              <a:t>マスター タイトルの書式設定</a:t>
            </a:r>
            <a:endParaRPr lang="en-US"/>
          </a:p>
        </p:txBody>
      </p:sp>
      <p:sp>
        <p:nvSpPr>
          <p:cNvPr id="5" name="Footer Placeholder 4"/>
          <p:cNvSpPr>
            <a:spLocks noGrp="1"/>
          </p:cNvSpPr>
          <p:nvPr>
            <p:ph type="ftr" sz="quarter" idx="11"/>
          </p:nvPr>
        </p:nvSpPr>
        <p:spPr/>
        <p:txBody>
          <a:bodyPr/>
          <a:lstStyle>
            <a:lvl1pPr>
              <a:defRPr>
                <a:solidFill>
                  <a:schemeClr val="bg1"/>
                </a:solidFill>
              </a:defRPr>
            </a:lvl1pPr>
          </a:lstStyle>
          <a:p>
            <a:pPr>
              <a:defRPr/>
            </a:pPr>
            <a:r>
              <a:rPr kumimoji="1" lang="en-US" altLang="ja-JP">
                <a:solidFill>
                  <a:prstClr val="white"/>
                </a:solidFill>
              </a:rPr>
              <a:t>Copyright 2021 NANJING FUJITSU NANDA SOFTWARE TECHNOLOGY CO.,LTD.</a:t>
            </a:r>
            <a:endParaRPr kumimoji="1" lang="ja-JP" altLang="en-US">
              <a:solidFill>
                <a:prstClr val="white"/>
              </a:solidFill>
            </a:endParaRPr>
          </a:p>
        </p:txBody>
      </p:sp>
      <p:sp>
        <p:nvSpPr>
          <p:cNvPr id="6" name="Slide Number Placeholder 5"/>
          <p:cNvSpPr>
            <a:spLocks noGrp="1"/>
          </p:cNvSpPr>
          <p:nvPr>
            <p:ph type="sldNum" sz="quarter" idx="12"/>
          </p:nvPr>
        </p:nvSpPr>
        <p:spPr/>
        <p:txBody>
          <a:bodyPr/>
          <a:lstStyle>
            <a:lvl1pPr>
              <a:defRPr>
                <a:solidFill>
                  <a:schemeClr val="bg1"/>
                </a:solidFill>
              </a:defRPr>
            </a:lvl1pPr>
          </a:lstStyle>
          <a:p>
            <a:pPr>
              <a:defRPr/>
            </a:pPr>
            <a:fld id="{4D029D89-7B63-4C94-AD4D-2E4D6BB83637}" type="slidenum">
              <a:rPr kumimoji="1" lang="ja-JP" altLang="en-US" smtClean="0">
                <a:solidFill>
                  <a:prstClr val="white"/>
                </a:solidFill>
              </a:rPr>
              <a:pPr>
                <a:defRPr/>
              </a:pPr>
              <a:t>‹#›</a:t>
            </a:fld>
            <a:endParaRPr kumimoji="1" lang="ja-JP" altLang="en-US">
              <a:solidFill>
                <a:prstClr val="white"/>
              </a:solidFill>
            </a:endParaRPr>
          </a:p>
        </p:txBody>
      </p:sp>
      <p:grpSp>
        <p:nvGrpSpPr>
          <p:cNvPr id="28" name="Group 16" descr="Fujitsu">
            <a:extLst>
              <a:ext uri="{FF2B5EF4-FFF2-40B4-BE49-F238E27FC236}">
                <a16:creationId xmlns:a16="http://schemas.microsoft.com/office/drawing/2014/main" id="{F0838B82-4C4F-4EEE-B7DA-FBEAB8784BAB}"/>
              </a:ext>
            </a:extLst>
          </p:cNvPr>
          <p:cNvGrpSpPr/>
          <p:nvPr userDrawn="1"/>
        </p:nvGrpSpPr>
        <p:grpSpPr>
          <a:xfrm>
            <a:off x="10892366" y="241188"/>
            <a:ext cx="988484" cy="481781"/>
            <a:chOff x="8012114" y="249161"/>
            <a:chExt cx="892174" cy="434841"/>
          </a:xfrm>
        </p:grpSpPr>
        <p:sp>
          <p:nvSpPr>
            <p:cNvPr id="29" name="Freeform 34">
              <a:extLst>
                <a:ext uri="{FF2B5EF4-FFF2-40B4-BE49-F238E27FC236}">
                  <a16:creationId xmlns:a16="http://schemas.microsoft.com/office/drawing/2014/main" id="{408B78F1-3259-4E86-B8CA-DC16B5A6F7A0}"/>
                </a:ext>
              </a:extLst>
            </p:cNvPr>
            <p:cNvSpPr>
              <a:spLocks/>
            </p:cNvSpPr>
            <p:nvPr userDrawn="1"/>
          </p:nvSpPr>
          <p:spPr bwMode="gray">
            <a:xfrm>
              <a:off x="8307389" y="249161"/>
              <a:ext cx="179387" cy="139657"/>
            </a:xfrm>
            <a:custGeom>
              <a:avLst/>
              <a:gdLst>
                <a:gd name="T0" fmla="*/ 961 w 2365"/>
                <a:gd name="T1" fmla="*/ 764 h 1825"/>
                <a:gd name="T2" fmla="*/ 599 w 2365"/>
                <a:gd name="T3" fmla="*/ 642 h 1825"/>
                <a:gd name="T4" fmla="*/ 1 w 2365"/>
                <a:gd name="T5" fmla="*/ 1235 h 1825"/>
                <a:gd name="T6" fmla="*/ 599 w 2365"/>
                <a:gd name="T7" fmla="*/ 1825 h 1825"/>
                <a:gd name="T8" fmla="*/ 1053 w 2365"/>
                <a:gd name="T9" fmla="*/ 1619 h 1825"/>
                <a:gd name="T10" fmla="*/ 1053 w 2365"/>
                <a:gd name="T11" fmla="*/ 1293 h 1825"/>
                <a:gd name="T12" fmla="*/ 771 w 2365"/>
                <a:gd name="T13" fmla="*/ 1568 h 1825"/>
                <a:gd name="T14" fmla="*/ 599 w 2365"/>
                <a:gd name="T15" fmla="*/ 1604 h 1825"/>
                <a:gd name="T16" fmla="*/ 225 w 2365"/>
                <a:gd name="T17" fmla="*/ 1235 h 1825"/>
                <a:gd name="T18" fmla="*/ 599 w 2365"/>
                <a:gd name="T19" fmla="*/ 863 h 1825"/>
                <a:gd name="T20" fmla="*/ 861 w 2365"/>
                <a:gd name="T21" fmla="*/ 972 h 1825"/>
                <a:gd name="T22" fmla="*/ 1093 w 2365"/>
                <a:gd name="T23" fmla="*/ 1239 h 1825"/>
                <a:gd name="T24" fmla="*/ 1630 w 2365"/>
                <a:gd name="T25" fmla="*/ 1473 h 1825"/>
                <a:gd name="T26" fmla="*/ 2365 w 2365"/>
                <a:gd name="T27" fmla="*/ 741 h 1825"/>
                <a:gd name="T28" fmla="*/ 1630 w 2365"/>
                <a:gd name="T29" fmla="*/ 0 h 1825"/>
                <a:gd name="T30" fmla="*/ 1053 w 2365"/>
                <a:gd name="T31" fmla="*/ 295 h 1825"/>
                <a:gd name="T32" fmla="*/ 1053 w 2365"/>
                <a:gd name="T33" fmla="*/ 735 h 1825"/>
                <a:gd name="T34" fmla="*/ 1630 w 2365"/>
                <a:gd name="T35" fmla="*/ 232 h 1825"/>
                <a:gd name="T36" fmla="*/ 2134 w 2365"/>
                <a:gd name="T37" fmla="*/ 741 h 1825"/>
                <a:gd name="T38" fmla="*/ 1630 w 2365"/>
                <a:gd name="T39" fmla="*/ 1245 h 1825"/>
                <a:gd name="T40" fmla="*/ 1303 w 2365"/>
                <a:gd name="T41" fmla="*/ 1125 h 1825"/>
                <a:gd name="T42" fmla="*/ 961 w 2365"/>
                <a:gd name="T43" fmla="*/ 764 h 1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65" h="1825">
                  <a:moveTo>
                    <a:pt x="961" y="764"/>
                  </a:moveTo>
                  <a:cubicBezTo>
                    <a:pt x="875" y="688"/>
                    <a:pt x="736" y="643"/>
                    <a:pt x="599" y="642"/>
                  </a:cubicBezTo>
                  <a:cubicBezTo>
                    <a:pt x="270" y="641"/>
                    <a:pt x="2" y="900"/>
                    <a:pt x="1" y="1235"/>
                  </a:cubicBezTo>
                  <a:cubicBezTo>
                    <a:pt x="0" y="1563"/>
                    <a:pt x="270" y="1824"/>
                    <a:pt x="599" y="1825"/>
                  </a:cubicBezTo>
                  <a:cubicBezTo>
                    <a:pt x="783" y="1825"/>
                    <a:pt x="943" y="1751"/>
                    <a:pt x="1053" y="1619"/>
                  </a:cubicBezTo>
                  <a:cubicBezTo>
                    <a:pt x="1053" y="1293"/>
                    <a:pt x="1053" y="1293"/>
                    <a:pt x="1053" y="1293"/>
                  </a:cubicBezTo>
                  <a:cubicBezTo>
                    <a:pt x="994" y="1394"/>
                    <a:pt x="877" y="1524"/>
                    <a:pt x="771" y="1568"/>
                  </a:cubicBezTo>
                  <a:cubicBezTo>
                    <a:pt x="717" y="1590"/>
                    <a:pt x="662" y="1604"/>
                    <a:pt x="599" y="1604"/>
                  </a:cubicBezTo>
                  <a:cubicBezTo>
                    <a:pt x="394" y="1604"/>
                    <a:pt x="225" y="1445"/>
                    <a:pt x="225" y="1235"/>
                  </a:cubicBezTo>
                  <a:cubicBezTo>
                    <a:pt x="225" y="1041"/>
                    <a:pt x="380" y="862"/>
                    <a:pt x="599" y="863"/>
                  </a:cubicBezTo>
                  <a:cubicBezTo>
                    <a:pt x="701" y="863"/>
                    <a:pt x="793" y="905"/>
                    <a:pt x="861" y="972"/>
                  </a:cubicBezTo>
                  <a:cubicBezTo>
                    <a:pt x="931" y="1040"/>
                    <a:pt x="1041" y="1183"/>
                    <a:pt x="1093" y="1239"/>
                  </a:cubicBezTo>
                  <a:cubicBezTo>
                    <a:pt x="1227" y="1383"/>
                    <a:pt x="1419" y="1473"/>
                    <a:pt x="1630" y="1473"/>
                  </a:cubicBezTo>
                  <a:cubicBezTo>
                    <a:pt x="2036" y="1474"/>
                    <a:pt x="2365" y="1146"/>
                    <a:pt x="2365" y="741"/>
                  </a:cubicBezTo>
                  <a:cubicBezTo>
                    <a:pt x="2365" y="336"/>
                    <a:pt x="2035" y="0"/>
                    <a:pt x="1630" y="0"/>
                  </a:cubicBezTo>
                  <a:cubicBezTo>
                    <a:pt x="1395" y="0"/>
                    <a:pt x="1187" y="122"/>
                    <a:pt x="1053" y="295"/>
                  </a:cubicBezTo>
                  <a:cubicBezTo>
                    <a:pt x="1053" y="735"/>
                    <a:pt x="1053" y="735"/>
                    <a:pt x="1053" y="735"/>
                  </a:cubicBezTo>
                  <a:cubicBezTo>
                    <a:pt x="1155" y="455"/>
                    <a:pt x="1340" y="232"/>
                    <a:pt x="1630" y="232"/>
                  </a:cubicBezTo>
                  <a:cubicBezTo>
                    <a:pt x="1909" y="232"/>
                    <a:pt x="2135" y="463"/>
                    <a:pt x="2134" y="741"/>
                  </a:cubicBezTo>
                  <a:cubicBezTo>
                    <a:pt x="2134" y="1020"/>
                    <a:pt x="1909" y="1246"/>
                    <a:pt x="1630" y="1245"/>
                  </a:cubicBezTo>
                  <a:cubicBezTo>
                    <a:pt x="1506" y="1244"/>
                    <a:pt x="1391" y="1199"/>
                    <a:pt x="1303" y="1125"/>
                  </a:cubicBezTo>
                  <a:cubicBezTo>
                    <a:pt x="1194" y="1040"/>
                    <a:pt x="1074" y="860"/>
                    <a:pt x="961" y="76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ja-JP" altLang="en-US" sz="24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endParaRPr>
            </a:p>
          </p:txBody>
        </p:sp>
        <p:sp>
          <p:nvSpPr>
            <p:cNvPr id="30" name="Freeform 35">
              <a:extLst>
                <a:ext uri="{FF2B5EF4-FFF2-40B4-BE49-F238E27FC236}">
                  <a16:creationId xmlns:a16="http://schemas.microsoft.com/office/drawing/2014/main" id="{12533E4E-1F5E-4B61-B9C1-BD668B91E49E}"/>
                </a:ext>
              </a:extLst>
            </p:cNvPr>
            <p:cNvSpPr>
              <a:spLocks/>
            </p:cNvSpPr>
            <p:nvPr userDrawn="1"/>
          </p:nvSpPr>
          <p:spPr bwMode="gray">
            <a:xfrm>
              <a:off x="8012114" y="401514"/>
              <a:ext cx="123825" cy="201551"/>
            </a:xfrm>
            <a:custGeom>
              <a:avLst/>
              <a:gdLst>
                <a:gd name="T0" fmla="*/ 0 w 1624"/>
                <a:gd name="T1" fmla="*/ 0 h 2651"/>
                <a:gd name="T2" fmla="*/ 1624 w 1624"/>
                <a:gd name="T3" fmla="*/ 0 h 2651"/>
                <a:gd name="T4" fmla="*/ 1624 w 1624"/>
                <a:gd name="T5" fmla="*/ 452 h 2651"/>
                <a:gd name="T6" fmla="*/ 1365 w 1624"/>
                <a:gd name="T7" fmla="*/ 273 h 2651"/>
                <a:gd name="T8" fmla="*/ 613 w 1624"/>
                <a:gd name="T9" fmla="*/ 273 h 2651"/>
                <a:gd name="T10" fmla="*/ 613 w 1624"/>
                <a:gd name="T11" fmla="*/ 1053 h 2651"/>
                <a:gd name="T12" fmla="*/ 1428 w 1624"/>
                <a:gd name="T13" fmla="*/ 1053 h 2651"/>
                <a:gd name="T14" fmla="*/ 1428 w 1624"/>
                <a:gd name="T15" fmla="*/ 1467 h 2651"/>
                <a:gd name="T16" fmla="*/ 1205 w 1624"/>
                <a:gd name="T17" fmla="*/ 1335 h 2651"/>
                <a:gd name="T18" fmla="*/ 613 w 1624"/>
                <a:gd name="T19" fmla="*/ 1335 h 2651"/>
                <a:gd name="T20" fmla="*/ 613 w 1624"/>
                <a:gd name="T21" fmla="*/ 2401 h 2651"/>
                <a:gd name="T22" fmla="*/ 784 w 1624"/>
                <a:gd name="T23" fmla="*/ 2651 h 2651"/>
                <a:gd name="T24" fmla="*/ 11 w 1624"/>
                <a:gd name="T25" fmla="*/ 2651 h 2651"/>
                <a:gd name="T26" fmla="*/ 173 w 1624"/>
                <a:gd name="T27" fmla="*/ 2401 h 2651"/>
                <a:gd name="T28" fmla="*/ 173 w 1624"/>
                <a:gd name="T29" fmla="*/ 278 h 2651"/>
                <a:gd name="T30" fmla="*/ 0 w 1624"/>
                <a:gd name="T31" fmla="*/ 0 h 2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24" h="2651">
                  <a:moveTo>
                    <a:pt x="0" y="0"/>
                  </a:moveTo>
                  <a:cubicBezTo>
                    <a:pt x="1624" y="0"/>
                    <a:pt x="1624" y="0"/>
                    <a:pt x="1624" y="0"/>
                  </a:cubicBezTo>
                  <a:cubicBezTo>
                    <a:pt x="1624" y="452"/>
                    <a:pt x="1624" y="452"/>
                    <a:pt x="1624" y="452"/>
                  </a:cubicBezTo>
                  <a:cubicBezTo>
                    <a:pt x="1624" y="452"/>
                    <a:pt x="1540" y="274"/>
                    <a:pt x="1365" y="273"/>
                  </a:cubicBezTo>
                  <a:cubicBezTo>
                    <a:pt x="613" y="273"/>
                    <a:pt x="613" y="273"/>
                    <a:pt x="613" y="273"/>
                  </a:cubicBezTo>
                  <a:cubicBezTo>
                    <a:pt x="613" y="1053"/>
                    <a:pt x="613" y="1053"/>
                    <a:pt x="613" y="1053"/>
                  </a:cubicBezTo>
                  <a:cubicBezTo>
                    <a:pt x="1428" y="1053"/>
                    <a:pt x="1428" y="1053"/>
                    <a:pt x="1428" y="1053"/>
                  </a:cubicBezTo>
                  <a:cubicBezTo>
                    <a:pt x="1428" y="1467"/>
                    <a:pt x="1428" y="1467"/>
                    <a:pt x="1428" y="1467"/>
                  </a:cubicBezTo>
                  <a:cubicBezTo>
                    <a:pt x="1428" y="1467"/>
                    <a:pt x="1402" y="1335"/>
                    <a:pt x="1205" y="1335"/>
                  </a:cubicBezTo>
                  <a:cubicBezTo>
                    <a:pt x="613" y="1335"/>
                    <a:pt x="613" y="1335"/>
                    <a:pt x="613" y="1335"/>
                  </a:cubicBezTo>
                  <a:cubicBezTo>
                    <a:pt x="613" y="2401"/>
                    <a:pt x="613" y="2401"/>
                    <a:pt x="613" y="2401"/>
                  </a:cubicBezTo>
                  <a:cubicBezTo>
                    <a:pt x="613" y="2558"/>
                    <a:pt x="784" y="2651"/>
                    <a:pt x="784" y="2651"/>
                  </a:cubicBezTo>
                  <a:cubicBezTo>
                    <a:pt x="11" y="2651"/>
                    <a:pt x="11" y="2651"/>
                    <a:pt x="11" y="2651"/>
                  </a:cubicBezTo>
                  <a:cubicBezTo>
                    <a:pt x="11" y="2651"/>
                    <a:pt x="173" y="2569"/>
                    <a:pt x="173" y="2401"/>
                  </a:cubicBezTo>
                  <a:cubicBezTo>
                    <a:pt x="173" y="278"/>
                    <a:pt x="173" y="278"/>
                    <a:pt x="173" y="278"/>
                  </a:cubicBezTo>
                  <a:cubicBezTo>
                    <a:pt x="173" y="99"/>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ja-JP" altLang="en-US" sz="24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endParaRPr>
            </a:p>
          </p:txBody>
        </p:sp>
        <p:sp>
          <p:nvSpPr>
            <p:cNvPr id="31" name="Freeform 36">
              <a:extLst>
                <a:ext uri="{FF2B5EF4-FFF2-40B4-BE49-F238E27FC236}">
                  <a16:creationId xmlns:a16="http://schemas.microsoft.com/office/drawing/2014/main" id="{75E7D130-E190-4A38-9EAF-DCED278BBF72}"/>
                </a:ext>
              </a:extLst>
            </p:cNvPr>
            <p:cNvSpPr>
              <a:spLocks/>
            </p:cNvSpPr>
            <p:nvPr userDrawn="1"/>
          </p:nvSpPr>
          <p:spPr bwMode="gray">
            <a:xfrm>
              <a:off x="8305801" y="401514"/>
              <a:ext cx="80962" cy="282488"/>
            </a:xfrm>
            <a:custGeom>
              <a:avLst/>
              <a:gdLst>
                <a:gd name="T0" fmla="*/ 246 w 1072"/>
                <a:gd name="T1" fmla="*/ 0 h 3696"/>
                <a:gd name="T2" fmla="*/ 1072 w 1072"/>
                <a:gd name="T3" fmla="*/ 0 h 3696"/>
                <a:gd name="T4" fmla="*/ 887 w 1072"/>
                <a:gd name="T5" fmla="*/ 230 h 3696"/>
                <a:gd name="T6" fmla="*/ 887 w 1072"/>
                <a:gd name="T7" fmla="*/ 2717 h 3696"/>
                <a:gd name="T8" fmla="*/ 0 w 1072"/>
                <a:gd name="T9" fmla="*/ 3693 h 3696"/>
                <a:gd name="T10" fmla="*/ 423 w 1072"/>
                <a:gd name="T11" fmla="*/ 2717 h 3696"/>
                <a:gd name="T12" fmla="*/ 423 w 1072"/>
                <a:gd name="T13" fmla="*/ 230 h 3696"/>
                <a:gd name="T14" fmla="*/ 246 w 1072"/>
                <a:gd name="T15" fmla="*/ 0 h 3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72" h="3696">
                  <a:moveTo>
                    <a:pt x="246" y="0"/>
                  </a:moveTo>
                  <a:cubicBezTo>
                    <a:pt x="1072" y="0"/>
                    <a:pt x="1072" y="0"/>
                    <a:pt x="1072" y="0"/>
                  </a:cubicBezTo>
                  <a:cubicBezTo>
                    <a:pt x="1072" y="0"/>
                    <a:pt x="887" y="87"/>
                    <a:pt x="887" y="230"/>
                  </a:cubicBezTo>
                  <a:cubicBezTo>
                    <a:pt x="887" y="2717"/>
                    <a:pt x="887" y="2717"/>
                    <a:pt x="887" y="2717"/>
                  </a:cubicBezTo>
                  <a:cubicBezTo>
                    <a:pt x="887" y="3558"/>
                    <a:pt x="44" y="3696"/>
                    <a:pt x="0" y="3693"/>
                  </a:cubicBezTo>
                  <a:cubicBezTo>
                    <a:pt x="72" y="3647"/>
                    <a:pt x="422" y="3349"/>
                    <a:pt x="423" y="2717"/>
                  </a:cubicBezTo>
                  <a:cubicBezTo>
                    <a:pt x="423" y="230"/>
                    <a:pt x="423" y="230"/>
                    <a:pt x="423" y="230"/>
                  </a:cubicBezTo>
                  <a:cubicBezTo>
                    <a:pt x="424" y="96"/>
                    <a:pt x="246" y="0"/>
                    <a:pt x="24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ja-JP" altLang="en-US" sz="24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endParaRPr>
            </a:p>
          </p:txBody>
        </p:sp>
        <p:sp>
          <p:nvSpPr>
            <p:cNvPr id="32" name="Freeform 37">
              <a:extLst>
                <a:ext uri="{FF2B5EF4-FFF2-40B4-BE49-F238E27FC236}">
                  <a16:creationId xmlns:a16="http://schemas.microsoft.com/office/drawing/2014/main" id="{060F49BC-00C9-4723-B502-E385D6B38643}"/>
                </a:ext>
              </a:extLst>
            </p:cNvPr>
            <p:cNvSpPr>
              <a:spLocks/>
            </p:cNvSpPr>
            <p:nvPr userDrawn="1"/>
          </p:nvSpPr>
          <p:spPr bwMode="gray">
            <a:xfrm>
              <a:off x="8396289" y="401514"/>
              <a:ext cx="63500" cy="201551"/>
            </a:xfrm>
            <a:custGeom>
              <a:avLst/>
              <a:gdLst>
                <a:gd name="T0" fmla="*/ 0 w 828"/>
                <a:gd name="T1" fmla="*/ 0 h 2653"/>
                <a:gd name="T2" fmla="*/ 828 w 828"/>
                <a:gd name="T3" fmla="*/ 0 h 2653"/>
                <a:gd name="T4" fmla="*/ 645 w 828"/>
                <a:gd name="T5" fmla="*/ 235 h 2653"/>
                <a:gd name="T6" fmla="*/ 645 w 828"/>
                <a:gd name="T7" fmla="*/ 2401 h 2653"/>
                <a:gd name="T8" fmla="*/ 828 w 828"/>
                <a:gd name="T9" fmla="*/ 2653 h 2653"/>
                <a:gd name="T10" fmla="*/ 0 w 828"/>
                <a:gd name="T11" fmla="*/ 2653 h 2653"/>
                <a:gd name="T12" fmla="*/ 184 w 828"/>
                <a:gd name="T13" fmla="*/ 2401 h 2653"/>
                <a:gd name="T14" fmla="*/ 184 w 828"/>
                <a:gd name="T15" fmla="*/ 235 h 2653"/>
                <a:gd name="T16" fmla="*/ 0 w 828"/>
                <a:gd name="T17" fmla="*/ 0 h 26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8" h="2653">
                  <a:moveTo>
                    <a:pt x="0" y="0"/>
                  </a:moveTo>
                  <a:cubicBezTo>
                    <a:pt x="828" y="0"/>
                    <a:pt x="828" y="0"/>
                    <a:pt x="828" y="0"/>
                  </a:cubicBezTo>
                  <a:cubicBezTo>
                    <a:pt x="828" y="0"/>
                    <a:pt x="645" y="89"/>
                    <a:pt x="645" y="235"/>
                  </a:cubicBezTo>
                  <a:cubicBezTo>
                    <a:pt x="645" y="2401"/>
                    <a:pt x="645" y="2401"/>
                    <a:pt x="645" y="2401"/>
                  </a:cubicBezTo>
                  <a:cubicBezTo>
                    <a:pt x="645" y="2556"/>
                    <a:pt x="828" y="2653"/>
                    <a:pt x="828" y="2653"/>
                  </a:cubicBezTo>
                  <a:cubicBezTo>
                    <a:pt x="0" y="2653"/>
                    <a:pt x="0" y="2653"/>
                    <a:pt x="0" y="2653"/>
                  </a:cubicBezTo>
                  <a:cubicBezTo>
                    <a:pt x="0" y="2653"/>
                    <a:pt x="184" y="2557"/>
                    <a:pt x="184" y="2401"/>
                  </a:cubicBezTo>
                  <a:cubicBezTo>
                    <a:pt x="184" y="235"/>
                    <a:pt x="184" y="235"/>
                    <a:pt x="184" y="235"/>
                  </a:cubicBezTo>
                  <a:cubicBezTo>
                    <a:pt x="184" y="89"/>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ja-JP" altLang="en-US" sz="24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endParaRPr>
            </a:p>
          </p:txBody>
        </p:sp>
        <p:sp>
          <p:nvSpPr>
            <p:cNvPr id="33" name="Freeform 38">
              <a:extLst>
                <a:ext uri="{FF2B5EF4-FFF2-40B4-BE49-F238E27FC236}">
                  <a16:creationId xmlns:a16="http://schemas.microsoft.com/office/drawing/2014/main" id="{11371B87-8E3B-4E25-BBDC-3AC22E6E96E7}"/>
                </a:ext>
              </a:extLst>
            </p:cNvPr>
            <p:cNvSpPr>
              <a:spLocks/>
            </p:cNvSpPr>
            <p:nvPr userDrawn="1"/>
          </p:nvSpPr>
          <p:spPr bwMode="gray">
            <a:xfrm>
              <a:off x="8459789" y="401514"/>
              <a:ext cx="150812" cy="201551"/>
            </a:xfrm>
            <a:custGeom>
              <a:avLst/>
              <a:gdLst>
                <a:gd name="T0" fmla="*/ 161 w 1984"/>
                <a:gd name="T1" fmla="*/ 0 h 2651"/>
                <a:gd name="T2" fmla="*/ 1984 w 1984"/>
                <a:gd name="T3" fmla="*/ 0 h 2651"/>
                <a:gd name="T4" fmla="*/ 1829 w 1984"/>
                <a:gd name="T5" fmla="*/ 482 h 2651"/>
                <a:gd name="T6" fmla="*/ 1607 w 1984"/>
                <a:gd name="T7" fmla="*/ 279 h 2651"/>
                <a:gd name="T8" fmla="*/ 1229 w 1984"/>
                <a:gd name="T9" fmla="*/ 279 h 2651"/>
                <a:gd name="T10" fmla="*/ 1229 w 1984"/>
                <a:gd name="T11" fmla="*/ 2401 h 2651"/>
                <a:gd name="T12" fmla="*/ 1407 w 1984"/>
                <a:gd name="T13" fmla="*/ 2651 h 2651"/>
                <a:gd name="T14" fmla="*/ 595 w 1984"/>
                <a:gd name="T15" fmla="*/ 2651 h 2651"/>
                <a:gd name="T16" fmla="*/ 771 w 1984"/>
                <a:gd name="T17" fmla="*/ 2401 h 2651"/>
                <a:gd name="T18" fmla="*/ 771 w 1984"/>
                <a:gd name="T19" fmla="*/ 279 h 2651"/>
                <a:gd name="T20" fmla="*/ 315 w 1984"/>
                <a:gd name="T21" fmla="*/ 279 h 2651"/>
                <a:gd name="T22" fmla="*/ 0 w 1984"/>
                <a:gd name="T23" fmla="*/ 522 h 2651"/>
                <a:gd name="T24" fmla="*/ 161 w 1984"/>
                <a:gd name="T25" fmla="*/ 0 h 2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84" h="2651">
                  <a:moveTo>
                    <a:pt x="161" y="0"/>
                  </a:moveTo>
                  <a:cubicBezTo>
                    <a:pt x="1984" y="0"/>
                    <a:pt x="1984" y="0"/>
                    <a:pt x="1984" y="0"/>
                  </a:cubicBezTo>
                  <a:cubicBezTo>
                    <a:pt x="1829" y="482"/>
                    <a:pt x="1829" y="482"/>
                    <a:pt x="1829" y="482"/>
                  </a:cubicBezTo>
                  <a:cubicBezTo>
                    <a:pt x="1829" y="482"/>
                    <a:pt x="1783" y="279"/>
                    <a:pt x="1607" y="279"/>
                  </a:cubicBezTo>
                  <a:cubicBezTo>
                    <a:pt x="1229" y="279"/>
                    <a:pt x="1229" y="279"/>
                    <a:pt x="1229" y="279"/>
                  </a:cubicBezTo>
                  <a:cubicBezTo>
                    <a:pt x="1229" y="2401"/>
                    <a:pt x="1229" y="2401"/>
                    <a:pt x="1229" y="2401"/>
                  </a:cubicBezTo>
                  <a:cubicBezTo>
                    <a:pt x="1229" y="2535"/>
                    <a:pt x="1407" y="2651"/>
                    <a:pt x="1407" y="2651"/>
                  </a:cubicBezTo>
                  <a:cubicBezTo>
                    <a:pt x="595" y="2651"/>
                    <a:pt x="595" y="2651"/>
                    <a:pt x="595" y="2651"/>
                  </a:cubicBezTo>
                  <a:cubicBezTo>
                    <a:pt x="595" y="2651"/>
                    <a:pt x="771" y="2547"/>
                    <a:pt x="771" y="2401"/>
                  </a:cubicBezTo>
                  <a:cubicBezTo>
                    <a:pt x="771" y="279"/>
                    <a:pt x="771" y="279"/>
                    <a:pt x="771" y="279"/>
                  </a:cubicBezTo>
                  <a:cubicBezTo>
                    <a:pt x="315" y="279"/>
                    <a:pt x="315" y="279"/>
                    <a:pt x="315" y="279"/>
                  </a:cubicBezTo>
                  <a:cubicBezTo>
                    <a:pt x="185" y="280"/>
                    <a:pt x="0" y="522"/>
                    <a:pt x="0" y="522"/>
                  </a:cubicBezTo>
                  <a:lnTo>
                    <a:pt x="16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ja-JP" altLang="en-US" sz="24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endParaRPr>
            </a:p>
          </p:txBody>
        </p:sp>
        <p:sp>
          <p:nvSpPr>
            <p:cNvPr id="34" name="Freeform 39">
              <a:extLst>
                <a:ext uri="{FF2B5EF4-FFF2-40B4-BE49-F238E27FC236}">
                  <a16:creationId xmlns:a16="http://schemas.microsoft.com/office/drawing/2014/main" id="{D743705E-7BEB-479F-B021-8C54FB3AC296}"/>
                </a:ext>
              </a:extLst>
            </p:cNvPr>
            <p:cNvSpPr>
              <a:spLocks/>
            </p:cNvSpPr>
            <p:nvPr userDrawn="1"/>
          </p:nvSpPr>
          <p:spPr bwMode="gray">
            <a:xfrm>
              <a:off x="8734426" y="401514"/>
              <a:ext cx="169862" cy="204725"/>
            </a:xfrm>
            <a:custGeom>
              <a:avLst/>
              <a:gdLst>
                <a:gd name="T0" fmla="*/ 1420 w 2219"/>
                <a:gd name="T1" fmla="*/ 0 h 2693"/>
                <a:gd name="T2" fmla="*/ 2219 w 2219"/>
                <a:gd name="T3" fmla="*/ 0 h 2693"/>
                <a:gd name="T4" fmla="*/ 2048 w 2219"/>
                <a:gd name="T5" fmla="*/ 234 h 2693"/>
                <a:gd name="T6" fmla="*/ 2048 w 2219"/>
                <a:gd name="T7" fmla="*/ 1840 h 2693"/>
                <a:gd name="T8" fmla="*/ 1131 w 2219"/>
                <a:gd name="T9" fmla="*/ 2693 h 2693"/>
                <a:gd name="T10" fmla="*/ 176 w 2219"/>
                <a:gd name="T11" fmla="*/ 1840 h 2693"/>
                <a:gd name="T12" fmla="*/ 176 w 2219"/>
                <a:gd name="T13" fmla="*/ 234 h 2693"/>
                <a:gd name="T14" fmla="*/ 0 w 2219"/>
                <a:gd name="T15" fmla="*/ 0 h 2693"/>
                <a:gd name="T16" fmla="*/ 821 w 2219"/>
                <a:gd name="T17" fmla="*/ 0 h 2693"/>
                <a:gd name="T18" fmla="*/ 638 w 2219"/>
                <a:gd name="T19" fmla="*/ 234 h 2693"/>
                <a:gd name="T20" fmla="*/ 638 w 2219"/>
                <a:gd name="T21" fmla="*/ 1840 h 2693"/>
                <a:gd name="T22" fmla="*/ 1131 w 2219"/>
                <a:gd name="T23" fmla="*/ 2406 h 2693"/>
                <a:gd name="T24" fmla="*/ 1601 w 2219"/>
                <a:gd name="T25" fmla="*/ 1840 h 2693"/>
                <a:gd name="T26" fmla="*/ 1601 w 2219"/>
                <a:gd name="T27" fmla="*/ 234 h 2693"/>
                <a:gd name="T28" fmla="*/ 1420 w 2219"/>
                <a:gd name="T29" fmla="*/ 0 h 2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19" h="2693">
                  <a:moveTo>
                    <a:pt x="1420" y="0"/>
                  </a:moveTo>
                  <a:cubicBezTo>
                    <a:pt x="2219" y="0"/>
                    <a:pt x="2219" y="0"/>
                    <a:pt x="2219" y="0"/>
                  </a:cubicBezTo>
                  <a:cubicBezTo>
                    <a:pt x="2219" y="0"/>
                    <a:pt x="2048" y="91"/>
                    <a:pt x="2048" y="234"/>
                  </a:cubicBezTo>
                  <a:cubicBezTo>
                    <a:pt x="2048" y="1840"/>
                    <a:pt x="2048" y="1840"/>
                    <a:pt x="2048" y="1840"/>
                  </a:cubicBezTo>
                  <a:cubicBezTo>
                    <a:pt x="2047" y="2492"/>
                    <a:pt x="1506" y="2693"/>
                    <a:pt x="1131" y="2693"/>
                  </a:cubicBezTo>
                  <a:cubicBezTo>
                    <a:pt x="759" y="2693"/>
                    <a:pt x="175" y="2490"/>
                    <a:pt x="176" y="1840"/>
                  </a:cubicBezTo>
                  <a:cubicBezTo>
                    <a:pt x="176" y="234"/>
                    <a:pt x="176" y="234"/>
                    <a:pt x="176" y="234"/>
                  </a:cubicBezTo>
                  <a:cubicBezTo>
                    <a:pt x="176" y="91"/>
                    <a:pt x="0" y="0"/>
                    <a:pt x="0" y="0"/>
                  </a:cubicBezTo>
                  <a:cubicBezTo>
                    <a:pt x="821" y="0"/>
                    <a:pt x="821" y="0"/>
                    <a:pt x="821" y="0"/>
                  </a:cubicBezTo>
                  <a:cubicBezTo>
                    <a:pt x="821" y="0"/>
                    <a:pt x="638" y="88"/>
                    <a:pt x="638" y="234"/>
                  </a:cubicBezTo>
                  <a:cubicBezTo>
                    <a:pt x="638" y="1840"/>
                    <a:pt x="638" y="1840"/>
                    <a:pt x="638" y="1840"/>
                  </a:cubicBezTo>
                  <a:cubicBezTo>
                    <a:pt x="638" y="2182"/>
                    <a:pt x="865" y="2406"/>
                    <a:pt x="1131" y="2406"/>
                  </a:cubicBezTo>
                  <a:cubicBezTo>
                    <a:pt x="1397" y="2406"/>
                    <a:pt x="1600" y="2173"/>
                    <a:pt x="1601" y="1840"/>
                  </a:cubicBezTo>
                  <a:cubicBezTo>
                    <a:pt x="1601" y="234"/>
                    <a:pt x="1601" y="234"/>
                    <a:pt x="1601" y="234"/>
                  </a:cubicBezTo>
                  <a:cubicBezTo>
                    <a:pt x="1601" y="91"/>
                    <a:pt x="1420" y="0"/>
                    <a:pt x="142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ja-JP" altLang="en-US" sz="24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endParaRPr>
            </a:p>
          </p:txBody>
        </p:sp>
        <p:sp>
          <p:nvSpPr>
            <p:cNvPr id="35" name="Freeform 40">
              <a:extLst>
                <a:ext uri="{FF2B5EF4-FFF2-40B4-BE49-F238E27FC236}">
                  <a16:creationId xmlns:a16="http://schemas.microsoft.com/office/drawing/2014/main" id="{323A64DD-AABF-4E03-BD5D-0E12528D3BB2}"/>
                </a:ext>
              </a:extLst>
            </p:cNvPr>
            <p:cNvSpPr>
              <a:spLocks/>
            </p:cNvSpPr>
            <p:nvPr userDrawn="1"/>
          </p:nvSpPr>
          <p:spPr bwMode="gray">
            <a:xfrm>
              <a:off x="8142289" y="401514"/>
              <a:ext cx="169862" cy="206312"/>
            </a:xfrm>
            <a:custGeom>
              <a:avLst/>
              <a:gdLst>
                <a:gd name="T0" fmla="*/ 1427 w 2240"/>
                <a:gd name="T1" fmla="*/ 0 h 2700"/>
                <a:gd name="T2" fmla="*/ 2240 w 2240"/>
                <a:gd name="T3" fmla="*/ 0 h 2700"/>
                <a:gd name="T4" fmla="*/ 2068 w 2240"/>
                <a:gd name="T5" fmla="*/ 237 h 2700"/>
                <a:gd name="T6" fmla="*/ 2067 w 2240"/>
                <a:gd name="T7" fmla="*/ 1838 h 2700"/>
                <a:gd name="T8" fmla="*/ 1122 w 2240"/>
                <a:gd name="T9" fmla="*/ 2700 h 2700"/>
                <a:gd name="T10" fmla="*/ 166 w 2240"/>
                <a:gd name="T11" fmla="*/ 1838 h 2700"/>
                <a:gd name="T12" fmla="*/ 166 w 2240"/>
                <a:gd name="T13" fmla="*/ 237 h 2700"/>
                <a:gd name="T14" fmla="*/ 0 w 2240"/>
                <a:gd name="T15" fmla="*/ 0 h 2700"/>
                <a:gd name="T16" fmla="*/ 821 w 2240"/>
                <a:gd name="T17" fmla="*/ 0 h 2700"/>
                <a:gd name="T18" fmla="*/ 631 w 2240"/>
                <a:gd name="T19" fmla="*/ 237 h 2700"/>
                <a:gd name="T20" fmla="*/ 630 w 2240"/>
                <a:gd name="T21" fmla="*/ 1838 h 2700"/>
                <a:gd name="T22" fmla="*/ 1122 w 2240"/>
                <a:gd name="T23" fmla="*/ 2413 h 2700"/>
                <a:gd name="T24" fmla="*/ 1602 w 2240"/>
                <a:gd name="T25" fmla="*/ 1838 h 2700"/>
                <a:gd name="T26" fmla="*/ 1603 w 2240"/>
                <a:gd name="T27" fmla="*/ 237 h 2700"/>
                <a:gd name="T28" fmla="*/ 1427 w 2240"/>
                <a:gd name="T29" fmla="*/ 0 h 27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40" h="2700">
                  <a:moveTo>
                    <a:pt x="1427" y="0"/>
                  </a:moveTo>
                  <a:cubicBezTo>
                    <a:pt x="2240" y="0"/>
                    <a:pt x="2240" y="0"/>
                    <a:pt x="2240" y="0"/>
                  </a:cubicBezTo>
                  <a:cubicBezTo>
                    <a:pt x="2240" y="0"/>
                    <a:pt x="2068" y="95"/>
                    <a:pt x="2068" y="237"/>
                  </a:cubicBezTo>
                  <a:cubicBezTo>
                    <a:pt x="2068" y="238"/>
                    <a:pt x="2067" y="1838"/>
                    <a:pt x="2067" y="1838"/>
                  </a:cubicBezTo>
                  <a:cubicBezTo>
                    <a:pt x="2067" y="2494"/>
                    <a:pt x="1501" y="2700"/>
                    <a:pt x="1122" y="2700"/>
                  </a:cubicBezTo>
                  <a:cubicBezTo>
                    <a:pt x="750" y="2700"/>
                    <a:pt x="166" y="2491"/>
                    <a:pt x="166" y="1838"/>
                  </a:cubicBezTo>
                  <a:cubicBezTo>
                    <a:pt x="166" y="237"/>
                    <a:pt x="166" y="237"/>
                    <a:pt x="166" y="237"/>
                  </a:cubicBezTo>
                  <a:cubicBezTo>
                    <a:pt x="166" y="94"/>
                    <a:pt x="0" y="0"/>
                    <a:pt x="0" y="0"/>
                  </a:cubicBezTo>
                  <a:cubicBezTo>
                    <a:pt x="821" y="0"/>
                    <a:pt x="821" y="0"/>
                    <a:pt x="821" y="0"/>
                  </a:cubicBezTo>
                  <a:cubicBezTo>
                    <a:pt x="821" y="0"/>
                    <a:pt x="631" y="94"/>
                    <a:pt x="631" y="237"/>
                  </a:cubicBezTo>
                  <a:cubicBezTo>
                    <a:pt x="630" y="1838"/>
                    <a:pt x="630" y="1838"/>
                    <a:pt x="630" y="1838"/>
                  </a:cubicBezTo>
                  <a:cubicBezTo>
                    <a:pt x="630" y="2178"/>
                    <a:pt x="856" y="2412"/>
                    <a:pt x="1122" y="2413"/>
                  </a:cubicBezTo>
                  <a:cubicBezTo>
                    <a:pt x="1388" y="2414"/>
                    <a:pt x="1602" y="2174"/>
                    <a:pt x="1602" y="1838"/>
                  </a:cubicBezTo>
                  <a:cubicBezTo>
                    <a:pt x="1603" y="237"/>
                    <a:pt x="1603" y="237"/>
                    <a:pt x="1603" y="237"/>
                  </a:cubicBezTo>
                  <a:cubicBezTo>
                    <a:pt x="1603" y="94"/>
                    <a:pt x="1427" y="0"/>
                    <a:pt x="142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ja-JP" altLang="en-US" sz="24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endParaRPr>
            </a:p>
          </p:txBody>
        </p:sp>
        <p:sp>
          <p:nvSpPr>
            <p:cNvPr id="36" name="Freeform 41">
              <a:extLst>
                <a:ext uri="{FF2B5EF4-FFF2-40B4-BE49-F238E27FC236}">
                  <a16:creationId xmlns:a16="http://schemas.microsoft.com/office/drawing/2014/main" id="{ECCE5251-B484-410F-B89E-E4B279F787C5}"/>
                </a:ext>
              </a:extLst>
            </p:cNvPr>
            <p:cNvSpPr>
              <a:spLocks/>
            </p:cNvSpPr>
            <p:nvPr userDrawn="1"/>
          </p:nvSpPr>
          <p:spPr bwMode="gray">
            <a:xfrm>
              <a:off x="8604251" y="396753"/>
              <a:ext cx="130175" cy="211073"/>
            </a:xfrm>
            <a:custGeom>
              <a:avLst/>
              <a:gdLst>
                <a:gd name="T0" fmla="*/ 1467 w 1707"/>
                <a:gd name="T1" fmla="*/ 479 h 2755"/>
                <a:gd name="T2" fmla="*/ 1019 w 1707"/>
                <a:gd name="T3" fmla="*/ 276 h 2755"/>
                <a:gd name="T4" fmla="*/ 504 w 1707"/>
                <a:gd name="T5" fmla="*/ 677 h 2755"/>
                <a:gd name="T6" fmla="*/ 995 w 1707"/>
                <a:gd name="T7" fmla="*/ 1174 h 2755"/>
                <a:gd name="T8" fmla="*/ 1705 w 1707"/>
                <a:gd name="T9" fmla="*/ 1974 h 2755"/>
                <a:gd name="T10" fmla="*/ 651 w 1707"/>
                <a:gd name="T11" fmla="*/ 2755 h 2755"/>
                <a:gd name="T12" fmla="*/ 155 w 1707"/>
                <a:gd name="T13" fmla="*/ 2686 h 2755"/>
                <a:gd name="T14" fmla="*/ 0 w 1707"/>
                <a:gd name="T15" fmla="*/ 2177 h 2755"/>
                <a:gd name="T16" fmla="*/ 658 w 1707"/>
                <a:gd name="T17" fmla="*/ 2466 h 2755"/>
                <a:gd name="T18" fmla="*/ 1252 w 1707"/>
                <a:gd name="T19" fmla="*/ 2030 h 2755"/>
                <a:gd name="T20" fmla="*/ 46 w 1707"/>
                <a:gd name="T21" fmla="*/ 731 h 2755"/>
                <a:gd name="T22" fmla="*/ 973 w 1707"/>
                <a:gd name="T23" fmla="*/ 0 h 2755"/>
                <a:gd name="T24" fmla="*/ 1467 w 1707"/>
                <a:gd name="T25" fmla="*/ 69 h 2755"/>
                <a:gd name="T26" fmla="*/ 1467 w 1707"/>
                <a:gd name="T27" fmla="*/ 479 h 2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07" h="2755">
                  <a:moveTo>
                    <a:pt x="1467" y="479"/>
                  </a:moveTo>
                  <a:cubicBezTo>
                    <a:pt x="1467" y="479"/>
                    <a:pt x="1352" y="277"/>
                    <a:pt x="1019" y="276"/>
                  </a:cubicBezTo>
                  <a:cubicBezTo>
                    <a:pt x="686" y="275"/>
                    <a:pt x="505" y="450"/>
                    <a:pt x="504" y="677"/>
                  </a:cubicBezTo>
                  <a:cubicBezTo>
                    <a:pt x="503" y="934"/>
                    <a:pt x="696" y="1031"/>
                    <a:pt x="995" y="1174"/>
                  </a:cubicBezTo>
                  <a:cubicBezTo>
                    <a:pt x="1279" y="1311"/>
                    <a:pt x="1707" y="1499"/>
                    <a:pt x="1705" y="1974"/>
                  </a:cubicBezTo>
                  <a:cubicBezTo>
                    <a:pt x="1704" y="2399"/>
                    <a:pt x="1327" y="2755"/>
                    <a:pt x="651" y="2755"/>
                  </a:cubicBezTo>
                  <a:cubicBezTo>
                    <a:pt x="442" y="2754"/>
                    <a:pt x="155" y="2686"/>
                    <a:pt x="155" y="2686"/>
                  </a:cubicBezTo>
                  <a:cubicBezTo>
                    <a:pt x="0" y="2177"/>
                    <a:pt x="0" y="2177"/>
                    <a:pt x="0" y="2177"/>
                  </a:cubicBezTo>
                  <a:cubicBezTo>
                    <a:pt x="143" y="2316"/>
                    <a:pt x="397" y="2466"/>
                    <a:pt x="658" y="2466"/>
                  </a:cubicBezTo>
                  <a:cubicBezTo>
                    <a:pt x="929" y="2466"/>
                    <a:pt x="1252" y="2298"/>
                    <a:pt x="1252" y="2030"/>
                  </a:cubicBezTo>
                  <a:cubicBezTo>
                    <a:pt x="1252" y="1512"/>
                    <a:pt x="46" y="1598"/>
                    <a:pt x="46" y="731"/>
                  </a:cubicBezTo>
                  <a:cubicBezTo>
                    <a:pt x="46" y="433"/>
                    <a:pt x="254" y="0"/>
                    <a:pt x="973" y="0"/>
                  </a:cubicBezTo>
                  <a:cubicBezTo>
                    <a:pt x="1207" y="0"/>
                    <a:pt x="1467" y="69"/>
                    <a:pt x="1467" y="69"/>
                  </a:cubicBezTo>
                  <a:lnTo>
                    <a:pt x="1467" y="47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ja-JP" altLang="en-US" sz="24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endParaRPr>
            </a:p>
          </p:txBody>
        </p:sp>
      </p:grpSp>
      <p:sp>
        <p:nvSpPr>
          <p:cNvPr id="8" name="コンテンツ プレースホルダー 7">
            <a:extLst>
              <a:ext uri="{FF2B5EF4-FFF2-40B4-BE49-F238E27FC236}">
                <a16:creationId xmlns:a16="http://schemas.microsoft.com/office/drawing/2014/main" id="{DBA5F77D-00F7-4D5A-BDCC-7ABC59A03BC5}"/>
              </a:ext>
            </a:extLst>
          </p:cNvPr>
          <p:cNvSpPr>
            <a:spLocks noGrp="1"/>
          </p:cNvSpPr>
          <p:nvPr>
            <p:ph sz="quarter" idx="13"/>
          </p:nvPr>
        </p:nvSpPr>
        <p:spPr>
          <a:xfrm>
            <a:off x="307200" y="1267200"/>
            <a:ext cx="11572800" cy="5049600"/>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vl6pPr>
              <a:buClr>
                <a:schemeClr val="bg1"/>
              </a:buClr>
              <a:defRPr>
                <a:solidFill>
                  <a:schemeClr val="bg1"/>
                </a:solidFill>
              </a:defRPr>
            </a:lvl6pPr>
            <a:lvl7pPr>
              <a:buClr>
                <a:schemeClr val="bg1"/>
              </a:buClr>
              <a:defRPr>
                <a:solidFill>
                  <a:schemeClr val="bg1"/>
                </a:solidFill>
              </a:defRPr>
            </a:lvl7pPr>
            <a:lvl8pPr>
              <a:buClr>
                <a:schemeClr val="bg1"/>
              </a:buClr>
              <a:defRPr>
                <a:solidFill>
                  <a:schemeClr val="bg1"/>
                </a:solidFill>
              </a:defRPr>
            </a:lvl8pPr>
            <a:lvl9pPr>
              <a:buClr>
                <a:schemeClr val="bg1"/>
              </a:buClr>
              <a:defRPr>
                <a:solidFill>
                  <a:schemeClr val="bg1"/>
                </a:solidFill>
              </a:defRPr>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pic>
        <p:nvPicPr>
          <p:cNvPr id="18" name="図 17" descr="FUJITSU-RESTRICTED">
            <a:extLst>
              <a:ext uri="{FF2B5EF4-FFF2-40B4-BE49-F238E27FC236}">
                <a16:creationId xmlns:a16="http://schemas.microsoft.com/office/drawing/2014/main" id="{267DAF94-413F-48B6-928D-9B21E4390293}"/>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bwMode="gray">
          <a:xfrm>
            <a:off x="307201" y="6485166"/>
            <a:ext cx="1723588" cy="221684"/>
          </a:xfrm>
          <a:prstGeom prst="rect">
            <a:avLst/>
          </a:prstGeom>
        </p:spPr>
      </p:pic>
    </p:spTree>
    <p:extLst>
      <p:ext uri="{BB962C8B-B14F-4D97-AF65-F5344CB8AC3E}">
        <p14:creationId xmlns:p14="http://schemas.microsoft.com/office/powerpoint/2010/main" val="9827107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showMasterSp="0" preserve="1" userDrawn="1">
  <p:cSld name="Closing page">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20F7A85D-E715-40B8-B6D0-2647D95A1EF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a:xfrm>
            <a:off x="6092923" y="1"/>
            <a:ext cx="6099077" cy="6857999"/>
          </a:xfrm>
          <a:prstGeom prst="rect">
            <a:avLst/>
          </a:prstGeom>
        </p:spPr>
      </p:pic>
      <p:sp>
        <p:nvSpPr>
          <p:cNvPr id="5" name="Footer Placeholder 4"/>
          <p:cNvSpPr>
            <a:spLocks noGrp="1"/>
          </p:cNvSpPr>
          <p:nvPr>
            <p:ph type="ftr" sz="quarter" idx="11"/>
          </p:nvPr>
        </p:nvSpPr>
        <p:spPr/>
        <p:txBody>
          <a:bodyPr/>
          <a:lstStyle>
            <a:lvl1pPr>
              <a:defRPr>
                <a:solidFill>
                  <a:schemeClr val="tx1"/>
                </a:solidFill>
              </a:defRPr>
            </a:lvl1pPr>
          </a:lstStyle>
          <a:p>
            <a:r>
              <a:rPr kumimoji="1" lang="en-US" altLang="ja-JP"/>
              <a:t>Copyright 2021 NANJING FUJITSU NANDA SOFTWARE TECHNOLOGY CO.,LTD.</a:t>
            </a:r>
            <a:endParaRPr kumimoji="1" lang="ja-JP" altLang="en-US"/>
          </a:p>
        </p:txBody>
      </p:sp>
      <p:pic>
        <p:nvPicPr>
          <p:cNvPr id="20" name="図 19">
            <a:extLst>
              <a:ext uri="{FF2B5EF4-FFF2-40B4-BE49-F238E27FC236}">
                <a16:creationId xmlns:a16="http://schemas.microsoft.com/office/drawing/2014/main" id="{8B2F974C-2586-44F6-B521-85BC5FA4904E}"/>
              </a:ext>
              <a:ext uri="{C183D7F6-B498-43B3-948B-1728B52AA6E4}">
                <adec:decorative xmlns:adec="http://schemas.microsoft.com/office/drawing/2017/decorative" val="1"/>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4139851" y="1731463"/>
            <a:ext cx="4367999" cy="3394027"/>
          </a:xfrm>
          <a:prstGeom prst="rect">
            <a:avLst/>
          </a:prstGeom>
        </p:spPr>
      </p:pic>
      <p:grpSp>
        <p:nvGrpSpPr>
          <p:cNvPr id="19" name="Group 22" descr="Fujitsu">
            <a:extLst>
              <a:ext uri="{FF2B5EF4-FFF2-40B4-BE49-F238E27FC236}">
                <a16:creationId xmlns:a16="http://schemas.microsoft.com/office/drawing/2014/main" id="{30D807CB-9C19-40CB-9ADA-F5FD76695222}"/>
              </a:ext>
            </a:extLst>
          </p:cNvPr>
          <p:cNvGrpSpPr>
            <a:grpSpLocks noChangeAspect="1"/>
          </p:cNvGrpSpPr>
          <p:nvPr userDrawn="1"/>
        </p:nvGrpSpPr>
        <p:grpSpPr>
          <a:xfrm>
            <a:off x="10587567" y="323745"/>
            <a:ext cx="1291692" cy="629564"/>
            <a:chOff x="8012114" y="249161"/>
            <a:chExt cx="892174" cy="434841"/>
          </a:xfrm>
        </p:grpSpPr>
        <p:sp>
          <p:nvSpPr>
            <p:cNvPr id="21" name="Freeform 34">
              <a:extLst>
                <a:ext uri="{FF2B5EF4-FFF2-40B4-BE49-F238E27FC236}">
                  <a16:creationId xmlns:a16="http://schemas.microsoft.com/office/drawing/2014/main" id="{8877A15F-B670-4519-AB23-C001B82B9FBA}"/>
                </a:ext>
              </a:extLst>
            </p:cNvPr>
            <p:cNvSpPr>
              <a:spLocks/>
            </p:cNvSpPr>
            <p:nvPr userDrawn="1"/>
          </p:nvSpPr>
          <p:spPr bwMode="gray">
            <a:xfrm>
              <a:off x="8307389" y="249161"/>
              <a:ext cx="179387" cy="139657"/>
            </a:xfrm>
            <a:custGeom>
              <a:avLst/>
              <a:gdLst>
                <a:gd name="T0" fmla="*/ 961 w 2365"/>
                <a:gd name="T1" fmla="*/ 764 h 1825"/>
                <a:gd name="T2" fmla="*/ 599 w 2365"/>
                <a:gd name="T3" fmla="*/ 642 h 1825"/>
                <a:gd name="T4" fmla="*/ 1 w 2365"/>
                <a:gd name="T5" fmla="*/ 1235 h 1825"/>
                <a:gd name="T6" fmla="*/ 599 w 2365"/>
                <a:gd name="T7" fmla="*/ 1825 h 1825"/>
                <a:gd name="T8" fmla="*/ 1053 w 2365"/>
                <a:gd name="T9" fmla="*/ 1619 h 1825"/>
                <a:gd name="T10" fmla="*/ 1053 w 2365"/>
                <a:gd name="T11" fmla="*/ 1293 h 1825"/>
                <a:gd name="T12" fmla="*/ 771 w 2365"/>
                <a:gd name="T13" fmla="*/ 1568 h 1825"/>
                <a:gd name="T14" fmla="*/ 599 w 2365"/>
                <a:gd name="T15" fmla="*/ 1604 h 1825"/>
                <a:gd name="T16" fmla="*/ 225 w 2365"/>
                <a:gd name="T17" fmla="*/ 1235 h 1825"/>
                <a:gd name="T18" fmla="*/ 599 w 2365"/>
                <a:gd name="T19" fmla="*/ 863 h 1825"/>
                <a:gd name="T20" fmla="*/ 861 w 2365"/>
                <a:gd name="T21" fmla="*/ 972 h 1825"/>
                <a:gd name="T22" fmla="*/ 1093 w 2365"/>
                <a:gd name="T23" fmla="*/ 1239 h 1825"/>
                <a:gd name="T24" fmla="*/ 1630 w 2365"/>
                <a:gd name="T25" fmla="*/ 1473 h 1825"/>
                <a:gd name="T26" fmla="*/ 2365 w 2365"/>
                <a:gd name="T27" fmla="*/ 741 h 1825"/>
                <a:gd name="T28" fmla="*/ 1630 w 2365"/>
                <a:gd name="T29" fmla="*/ 0 h 1825"/>
                <a:gd name="T30" fmla="*/ 1053 w 2365"/>
                <a:gd name="T31" fmla="*/ 295 h 1825"/>
                <a:gd name="T32" fmla="*/ 1053 w 2365"/>
                <a:gd name="T33" fmla="*/ 735 h 1825"/>
                <a:gd name="T34" fmla="*/ 1630 w 2365"/>
                <a:gd name="T35" fmla="*/ 232 h 1825"/>
                <a:gd name="T36" fmla="*/ 2134 w 2365"/>
                <a:gd name="T37" fmla="*/ 741 h 1825"/>
                <a:gd name="T38" fmla="*/ 1630 w 2365"/>
                <a:gd name="T39" fmla="*/ 1245 h 1825"/>
                <a:gd name="T40" fmla="*/ 1303 w 2365"/>
                <a:gd name="T41" fmla="*/ 1125 h 1825"/>
                <a:gd name="T42" fmla="*/ 961 w 2365"/>
                <a:gd name="T43" fmla="*/ 764 h 1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65" h="1825">
                  <a:moveTo>
                    <a:pt x="961" y="764"/>
                  </a:moveTo>
                  <a:cubicBezTo>
                    <a:pt x="875" y="688"/>
                    <a:pt x="736" y="643"/>
                    <a:pt x="599" y="642"/>
                  </a:cubicBezTo>
                  <a:cubicBezTo>
                    <a:pt x="270" y="641"/>
                    <a:pt x="2" y="900"/>
                    <a:pt x="1" y="1235"/>
                  </a:cubicBezTo>
                  <a:cubicBezTo>
                    <a:pt x="0" y="1563"/>
                    <a:pt x="270" y="1824"/>
                    <a:pt x="599" y="1825"/>
                  </a:cubicBezTo>
                  <a:cubicBezTo>
                    <a:pt x="783" y="1825"/>
                    <a:pt x="943" y="1751"/>
                    <a:pt x="1053" y="1619"/>
                  </a:cubicBezTo>
                  <a:cubicBezTo>
                    <a:pt x="1053" y="1293"/>
                    <a:pt x="1053" y="1293"/>
                    <a:pt x="1053" y="1293"/>
                  </a:cubicBezTo>
                  <a:cubicBezTo>
                    <a:pt x="994" y="1394"/>
                    <a:pt x="877" y="1524"/>
                    <a:pt x="771" y="1568"/>
                  </a:cubicBezTo>
                  <a:cubicBezTo>
                    <a:pt x="717" y="1590"/>
                    <a:pt x="662" y="1604"/>
                    <a:pt x="599" y="1604"/>
                  </a:cubicBezTo>
                  <a:cubicBezTo>
                    <a:pt x="394" y="1604"/>
                    <a:pt x="225" y="1445"/>
                    <a:pt x="225" y="1235"/>
                  </a:cubicBezTo>
                  <a:cubicBezTo>
                    <a:pt x="225" y="1041"/>
                    <a:pt x="380" y="862"/>
                    <a:pt x="599" y="863"/>
                  </a:cubicBezTo>
                  <a:cubicBezTo>
                    <a:pt x="701" y="863"/>
                    <a:pt x="793" y="905"/>
                    <a:pt x="861" y="972"/>
                  </a:cubicBezTo>
                  <a:cubicBezTo>
                    <a:pt x="931" y="1040"/>
                    <a:pt x="1041" y="1183"/>
                    <a:pt x="1093" y="1239"/>
                  </a:cubicBezTo>
                  <a:cubicBezTo>
                    <a:pt x="1227" y="1383"/>
                    <a:pt x="1419" y="1473"/>
                    <a:pt x="1630" y="1473"/>
                  </a:cubicBezTo>
                  <a:cubicBezTo>
                    <a:pt x="2036" y="1474"/>
                    <a:pt x="2365" y="1146"/>
                    <a:pt x="2365" y="741"/>
                  </a:cubicBezTo>
                  <a:cubicBezTo>
                    <a:pt x="2365" y="336"/>
                    <a:pt x="2035" y="0"/>
                    <a:pt x="1630" y="0"/>
                  </a:cubicBezTo>
                  <a:cubicBezTo>
                    <a:pt x="1395" y="0"/>
                    <a:pt x="1187" y="122"/>
                    <a:pt x="1053" y="295"/>
                  </a:cubicBezTo>
                  <a:cubicBezTo>
                    <a:pt x="1053" y="735"/>
                    <a:pt x="1053" y="735"/>
                    <a:pt x="1053" y="735"/>
                  </a:cubicBezTo>
                  <a:cubicBezTo>
                    <a:pt x="1155" y="455"/>
                    <a:pt x="1340" y="232"/>
                    <a:pt x="1630" y="232"/>
                  </a:cubicBezTo>
                  <a:cubicBezTo>
                    <a:pt x="1909" y="232"/>
                    <a:pt x="2135" y="463"/>
                    <a:pt x="2134" y="741"/>
                  </a:cubicBezTo>
                  <a:cubicBezTo>
                    <a:pt x="2134" y="1020"/>
                    <a:pt x="1909" y="1246"/>
                    <a:pt x="1630" y="1245"/>
                  </a:cubicBezTo>
                  <a:cubicBezTo>
                    <a:pt x="1506" y="1244"/>
                    <a:pt x="1391" y="1199"/>
                    <a:pt x="1303" y="1125"/>
                  </a:cubicBezTo>
                  <a:cubicBezTo>
                    <a:pt x="1194" y="1040"/>
                    <a:pt x="1074" y="860"/>
                    <a:pt x="961" y="76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3200"/>
            </a:p>
          </p:txBody>
        </p:sp>
        <p:sp>
          <p:nvSpPr>
            <p:cNvPr id="22" name="Freeform 35">
              <a:extLst>
                <a:ext uri="{FF2B5EF4-FFF2-40B4-BE49-F238E27FC236}">
                  <a16:creationId xmlns:a16="http://schemas.microsoft.com/office/drawing/2014/main" id="{DA8B768A-A97D-490B-93AE-5E275BCA6988}"/>
                </a:ext>
              </a:extLst>
            </p:cNvPr>
            <p:cNvSpPr>
              <a:spLocks/>
            </p:cNvSpPr>
            <p:nvPr userDrawn="1"/>
          </p:nvSpPr>
          <p:spPr bwMode="gray">
            <a:xfrm>
              <a:off x="8012114" y="401514"/>
              <a:ext cx="123825" cy="201551"/>
            </a:xfrm>
            <a:custGeom>
              <a:avLst/>
              <a:gdLst>
                <a:gd name="T0" fmla="*/ 0 w 1624"/>
                <a:gd name="T1" fmla="*/ 0 h 2651"/>
                <a:gd name="T2" fmla="*/ 1624 w 1624"/>
                <a:gd name="T3" fmla="*/ 0 h 2651"/>
                <a:gd name="T4" fmla="*/ 1624 w 1624"/>
                <a:gd name="T5" fmla="*/ 452 h 2651"/>
                <a:gd name="T6" fmla="*/ 1365 w 1624"/>
                <a:gd name="T7" fmla="*/ 273 h 2651"/>
                <a:gd name="T8" fmla="*/ 613 w 1624"/>
                <a:gd name="T9" fmla="*/ 273 h 2651"/>
                <a:gd name="T10" fmla="*/ 613 w 1624"/>
                <a:gd name="T11" fmla="*/ 1053 h 2651"/>
                <a:gd name="T12" fmla="*/ 1428 w 1624"/>
                <a:gd name="T13" fmla="*/ 1053 h 2651"/>
                <a:gd name="T14" fmla="*/ 1428 w 1624"/>
                <a:gd name="T15" fmla="*/ 1467 h 2651"/>
                <a:gd name="T16" fmla="*/ 1205 w 1624"/>
                <a:gd name="T17" fmla="*/ 1335 h 2651"/>
                <a:gd name="T18" fmla="*/ 613 w 1624"/>
                <a:gd name="T19" fmla="*/ 1335 h 2651"/>
                <a:gd name="T20" fmla="*/ 613 w 1624"/>
                <a:gd name="T21" fmla="*/ 2401 h 2651"/>
                <a:gd name="T22" fmla="*/ 784 w 1624"/>
                <a:gd name="T23" fmla="*/ 2651 h 2651"/>
                <a:gd name="T24" fmla="*/ 11 w 1624"/>
                <a:gd name="T25" fmla="*/ 2651 h 2651"/>
                <a:gd name="T26" fmla="*/ 173 w 1624"/>
                <a:gd name="T27" fmla="*/ 2401 h 2651"/>
                <a:gd name="T28" fmla="*/ 173 w 1624"/>
                <a:gd name="T29" fmla="*/ 278 h 2651"/>
                <a:gd name="T30" fmla="*/ 0 w 1624"/>
                <a:gd name="T31" fmla="*/ 0 h 2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24" h="2651">
                  <a:moveTo>
                    <a:pt x="0" y="0"/>
                  </a:moveTo>
                  <a:cubicBezTo>
                    <a:pt x="1624" y="0"/>
                    <a:pt x="1624" y="0"/>
                    <a:pt x="1624" y="0"/>
                  </a:cubicBezTo>
                  <a:cubicBezTo>
                    <a:pt x="1624" y="452"/>
                    <a:pt x="1624" y="452"/>
                    <a:pt x="1624" y="452"/>
                  </a:cubicBezTo>
                  <a:cubicBezTo>
                    <a:pt x="1624" y="452"/>
                    <a:pt x="1540" y="274"/>
                    <a:pt x="1365" y="273"/>
                  </a:cubicBezTo>
                  <a:cubicBezTo>
                    <a:pt x="613" y="273"/>
                    <a:pt x="613" y="273"/>
                    <a:pt x="613" y="273"/>
                  </a:cubicBezTo>
                  <a:cubicBezTo>
                    <a:pt x="613" y="1053"/>
                    <a:pt x="613" y="1053"/>
                    <a:pt x="613" y="1053"/>
                  </a:cubicBezTo>
                  <a:cubicBezTo>
                    <a:pt x="1428" y="1053"/>
                    <a:pt x="1428" y="1053"/>
                    <a:pt x="1428" y="1053"/>
                  </a:cubicBezTo>
                  <a:cubicBezTo>
                    <a:pt x="1428" y="1467"/>
                    <a:pt x="1428" y="1467"/>
                    <a:pt x="1428" y="1467"/>
                  </a:cubicBezTo>
                  <a:cubicBezTo>
                    <a:pt x="1428" y="1467"/>
                    <a:pt x="1402" y="1335"/>
                    <a:pt x="1205" y="1335"/>
                  </a:cubicBezTo>
                  <a:cubicBezTo>
                    <a:pt x="613" y="1335"/>
                    <a:pt x="613" y="1335"/>
                    <a:pt x="613" y="1335"/>
                  </a:cubicBezTo>
                  <a:cubicBezTo>
                    <a:pt x="613" y="2401"/>
                    <a:pt x="613" y="2401"/>
                    <a:pt x="613" y="2401"/>
                  </a:cubicBezTo>
                  <a:cubicBezTo>
                    <a:pt x="613" y="2558"/>
                    <a:pt x="784" y="2651"/>
                    <a:pt x="784" y="2651"/>
                  </a:cubicBezTo>
                  <a:cubicBezTo>
                    <a:pt x="11" y="2651"/>
                    <a:pt x="11" y="2651"/>
                    <a:pt x="11" y="2651"/>
                  </a:cubicBezTo>
                  <a:cubicBezTo>
                    <a:pt x="11" y="2651"/>
                    <a:pt x="173" y="2569"/>
                    <a:pt x="173" y="2401"/>
                  </a:cubicBezTo>
                  <a:cubicBezTo>
                    <a:pt x="173" y="278"/>
                    <a:pt x="173" y="278"/>
                    <a:pt x="173" y="278"/>
                  </a:cubicBezTo>
                  <a:cubicBezTo>
                    <a:pt x="173" y="99"/>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3200"/>
            </a:p>
          </p:txBody>
        </p:sp>
        <p:sp>
          <p:nvSpPr>
            <p:cNvPr id="24" name="Freeform 36">
              <a:extLst>
                <a:ext uri="{FF2B5EF4-FFF2-40B4-BE49-F238E27FC236}">
                  <a16:creationId xmlns:a16="http://schemas.microsoft.com/office/drawing/2014/main" id="{4B37A482-6532-4170-98AF-22DF8FB9C97D}"/>
                </a:ext>
              </a:extLst>
            </p:cNvPr>
            <p:cNvSpPr>
              <a:spLocks/>
            </p:cNvSpPr>
            <p:nvPr userDrawn="1"/>
          </p:nvSpPr>
          <p:spPr bwMode="gray">
            <a:xfrm>
              <a:off x="8305801" y="401514"/>
              <a:ext cx="80962" cy="282488"/>
            </a:xfrm>
            <a:custGeom>
              <a:avLst/>
              <a:gdLst>
                <a:gd name="T0" fmla="*/ 246 w 1072"/>
                <a:gd name="T1" fmla="*/ 0 h 3696"/>
                <a:gd name="T2" fmla="*/ 1072 w 1072"/>
                <a:gd name="T3" fmla="*/ 0 h 3696"/>
                <a:gd name="T4" fmla="*/ 887 w 1072"/>
                <a:gd name="T5" fmla="*/ 230 h 3696"/>
                <a:gd name="T6" fmla="*/ 887 w 1072"/>
                <a:gd name="T7" fmla="*/ 2717 h 3696"/>
                <a:gd name="T8" fmla="*/ 0 w 1072"/>
                <a:gd name="T9" fmla="*/ 3693 h 3696"/>
                <a:gd name="T10" fmla="*/ 423 w 1072"/>
                <a:gd name="T11" fmla="*/ 2717 h 3696"/>
                <a:gd name="T12" fmla="*/ 423 w 1072"/>
                <a:gd name="T13" fmla="*/ 230 h 3696"/>
                <a:gd name="T14" fmla="*/ 246 w 1072"/>
                <a:gd name="T15" fmla="*/ 0 h 3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72" h="3696">
                  <a:moveTo>
                    <a:pt x="246" y="0"/>
                  </a:moveTo>
                  <a:cubicBezTo>
                    <a:pt x="1072" y="0"/>
                    <a:pt x="1072" y="0"/>
                    <a:pt x="1072" y="0"/>
                  </a:cubicBezTo>
                  <a:cubicBezTo>
                    <a:pt x="1072" y="0"/>
                    <a:pt x="887" y="87"/>
                    <a:pt x="887" y="230"/>
                  </a:cubicBezTo>
                  <a:cubicBezTo>
                    <a:pt x="887" y="2717"/>
                    <a:pt x="887" y="2717"/>
                    <a:pt x="887" y="2717"/>
                  </a:cubicBezTo>
                  <a:cubicBezTo>
                    <a:pt x="887" y="3558"/>
                    <a:pt x="44" y="3696"/>
                    <a:pt x="0" y="3693"/>
                  </a:cubicBezTo>
                  <a:cubicBezTo>
                    <a:pt x="72" y="3647"/>
                    <a:pt x="422" y="3349"/>
                    <a:pt x="423" y="2717"/>
                  </a:cubicBezTo>
                  <a:cubicBezTo>
                    <a:pt x="423" y="230"/>
                    <a:pt x="423" y="230"/>
                    <a:pt x="423" y="230"/>
                  </a:cubicBezTo>
                  <a:cubicBezTo>
                    <a:pt x="424" y="96"/>
                    <a:pt x="246" y="0"/>
                    <a:pt x="24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3200"/>
            </a:p>
          </p:txBody>
        </p:sp>
        <p:sp>
          <p:nvSpPr>
            <p:cNvPr id="25" name="Freeform 37">
              <a:extLst>
                <a:ext uri="{FF2B5EF4-FFF2-40B4-BE49-F238E27FC236}">
                  <a16:creationId xmlns:a16="http://schemas.microsoft.com/office/drawing/2014/main" id="{30D79590-2C60-41D2-B7FF-F45AC7FE2B11}"/>
                </a:ext>
              </a:extLst>
            </p:cNvPr>
            <p:cNvSpPr>
              <a:spLocks/>
            </p:cNvSpPr>
            <p:nvPr userDrawn="1"/>
          </p:nvSpPr>
          <p:spPr bwMode="gray">
            <a:xfrm>
              <a:off x="8396289" y="401514"/>
              <a:ext cx="63500" cy="201551"/>
            </a:xfrm>
            <a:custGeom>
              <a:avLst/>
              <a:gdLst>
                <a:gd name="T0" fmla="*/ 0 w 828"/>
                <a:gd name="T1" fmla="*/ 0 h 2653"/>
                <a:gd name="T2" fmla="*/ 828 w 828"/>
                <a:gd name="T3" fmla="*/ 0 h 2653"/>
                <a:gd name="T4" fmla="*/ 645 w 828"/>
                <a:gd name="T5" fmla="*/ 235 h 2653"/>
                <a:gd name="T6" fmla="*/ 645 w 828"/>
                <a:gd name="T7" fmla="*/ 2401 h 2653"/>
                <a:gd name="T8" fmla="*/ 828 w 828"/>
                <a:gd name="T9" fmla="*/ 2653 h 2653"/>
                <a:gd name="T10" fmla="*/ 0 w 828"/>
                <a:gd name="T11" fmla="*/ 2653 h 2653"/>
                <a:gd name="T12" fmla="*/ 184 w 828"/>
                <a:gd name="T13" fmla="*/ 2401 h 2653"/>
                <a:gd name="T14" fmla="*/ 184 w 828"/>
                <a:gd name="T15" fmla="*/ 235 h 2653"/>
                <a:gd name="T16" fmla="*/ 0 w 828"/>
                <a:gd name="T17" fmla="*/ 0 h 26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8" h="2653">
                  <a:moveTo>
                    <a:pt x="0" y="0"/>
                  </a:moveTo>
                  <a:cubicBezTo>
                    <a:pt x="828" y="0"/>
                    <a:pt x="828" y="0"/>
                    <a:pt x="828" y="0"/>
                  </a:cubicBezTo>
                  <a:cubicBezTo>
                    <a:pt x="828" y="0"/>
                    <a:pt x="645" y="89"/>
                    <a:pt x="645" y="235"/>
                  </a:cubicBezTo>
                  <a:cubicBezTo>
                    <a:pt x="645" y="2401"/>
                    <a:pt x="645" y="2401"/>
                    <a:pt x="645" y="2401"/>
                  </a:cubicBezTo>
                  <a:cubicBezTo>
                    <a:pt x="645" y="2556"/>
                    <a:pt x="828" y="2653"/>
                    <a:pt x="828" y="2653"/>
                  </a:cubicBezTo>
                  <a:cubicBezTo>
                    <a:pt x="0" y="2653"/>
                    <a:pt x="0" y="2653"/>
                    <a:pt x="0" y="2653"/>
                  </a:cubicBezTo>
                  <a:cubicBezTo>
                    <a:pt x="0" y="2653"/>
                    <a:pt x="184" y="2557"/>
                    <a:pt x="184" y="2401"/>
                  </a:cubicBezTo>
                  <a:cubicBezTo>
                    <a:pt x="184" y="235"/>
                    <a:pt x="184" y="235"/>
                    <a:pt x="184" y="235"/>
                  </a:cubicBezTo>
                  <a:cubicBezTo>
                    <a:pt x="184" y="89"/>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3200"/>
            </a:p>
          </p:txBody>
        </p:sp>
        <p:sp>
          <p:nvSpPr>
            <p:cNvPr id="26" name="Freeform 38">
              <a:extLst>
                <a:ext uri="{FF2B5EF4-FFF2-40B4-BE49-F238E27FC236}">
                  <a16:creationId xmlns:a16="http://schemas.microsoft.com/office/drawing/2014/main" id="{0142B91E-6DB6-4543-AD78-EB25DDD078A4}"/>
                </a:ext>
              </a:extLst>
            </p:cNvPr>
            <p:cNvSpPr>
              <a:spLocks/>
            </p:cNvSpPr>
            <p:nvPr userDrawn="1"/>
          </p:nvSpPr>
          <p:spPr bwMode="gray">
            <a:xfrm>
              <a:off x="8459789" y="401514"/>
              <a:ext cx="150812" cy="201551"/>
            </a:xfrm>
            <a:custGeom>
              <a:avLst/>
              <a:gdLst>
                <a:gd name="T0" fmla="*/ 161 w 1984"/>
                <a:gd name="T1" fmla="*/ 0 h 2651"/>
                <a:gd name="T2" fmla="*/ 1984 w 1984"/>
                <a:gd name="T3" fmla="*/ 0 h 2651"/>
                <a:gd name="T4" fmla="*/ 1829 w 1984"/>
                <a:gd name="T5" fmla="*/ 482 h 2651"/>
                <a:gd name="T6" fmla="*/ 1607 w 1984"/>
                <a:gd name="T7" fmla="*/ 279 h 2651"/>
                <a:gd name="T8" fmla="*/ 1229 w 1984"/>
                <a:gd name="T9" fmla="*/ 279 h 2651"/>
                <a:gd name="T10" fmla="*/ 1229 w 1984"/>
                <a:gd name="T11" fmla="*/ 2401 h 2651"/>
                <a:gd name="T12" fmla="*/ 1407 w 1984"/>
                <a:gd name="T13" fmla="*/ 2651 h 2651"/>
                <a:gd name="T14" fmla="*/ 595 w 1984"/>
                <a:gd name="T15" fmla="*/ 2651 h 2651"/>
                <a:gd name="T16" fmla="*/ 771 w 1984"/>
                <a:gd name="T17" fmla="*/ 2401 h 2651"/>
                <a:gd name="T18" fmla="*/ 771 w 1984"/>
                <a:gd name="T19" fmla="*/ 279 h 2651"/>
                <a:gd name="T20" fmla="*/ 315 w 1984"/>
                <a:gd name="T21" fmla="*/ 279 h 2651"/>
                <a:gd name="T22" fmla="*/ 0 w 1984"/>
                <a:gd name="T23" fmla="*/ 522 h 2651"/>
                <a:gd name="T24" fmla="*/ 161 w 1984"/>
                <a:gd name="T25" fmla="*/ 0 h 2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84" h="2651">
                  <a:moveTo>
                    <a:pt x="161" y="0"/>
                  </a:moveTo>
                  <a:cubicBezTo>
                    <a:pt x="1984" y="0"/>
                    <a:pt x="1984" y="0"/>
                    <a:pt x="1984" y="0"/>
                  </a:cubicBezTo>
                  <a:cubicBezTo>
                    <a:pt x="1829" y="482"/>
                    <a:pt x="1829" y="482"/>
                    <a:pt x="1829" y="482"/>
                  </a:cubicBezTo>
                  <a:cubicBezTo>
                    <a:pt x="1829" y="482"/>
                    <a:pt x="1783" y="279"/>
                    <a:pt x="1607" y="279"/>
                  </a:cubicBezTo>
                  <a:cubicBezTo>
                    <a:pt x="1229" y="279"/>
                    <a:pt x="1229" y="279"/>
                    <a:pt x="1229" y="279"/>
                  </a:cubicBezTo>
                  <a:cubicBezTo>
                    <a:pt x="1229" y="2401"/>
                    <a:pt x="1229" y="2401"/>
                    <a:pt x="1229" y="2401"/>
                  </a:cubicBezTo>
                  <a:cubicBezTo>
                    <a:pt x="1229" y="2535"/>
                    <a:pt x="1407" y="2651"/>
                    <a:pt x="1407" y="2651"/>
                  </a:cubicBezTo>
                  <a:cubicBezTo>
                    <a:pt x="595" y="2651"/>
                    <a:pt x="595" y="2651"/>
                    <a:pt x="595" y="2651"/>
                  </a:cubicBezTo>
                  <a:cubicBezTo>
                    <a:pt x="595" y="2651"/>
                    <a:pt x="771" y="2547"/>
                    <a:pt x="771" y="2401"/>
                  </a:cubicBezTo>
                  <a:cubicBezTo>
                    <a:pt x="771" y="279"/>
                    <a:pt x="771" y="279"/>
                    <a:pt x="771" y="279"/>
                  </a:cubicBezTo>
                  <a:cubicBezTo>
                    <a:pt x="315" y="279"/>
                    <a:pt x="315" y="279"/>
                    <a:pt x="315" y="279"/>
                  </a:cubicBezTo>
                  <a:cubicBezTo>
                    <a:pt x="185" y="280"/>
                    <a:pt x="0" y="522"/>
                    <a:pt x="0" y="522"/>
                  </a:cubicBezTo>
                  <a:lnTo>
                    <a:pt x="16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3200"/>
            </a:p>
          </p:txBody>
        </p:sp>
        <p:sp>
          <p:nvSpPr>
            <p:cNvPr id="27" name="Freeform 39">
              <a:extLst>
                <a:ext uri="{FF2B5EF4-FFF2-40B4-BE49-F238E27FC236}">
                  <a16:creationId xmlns:a16="http://schemas.microsoft.com/office/drawing/2014/main" id="{60628E7A-A810-4212-B4B2-7491E343EAE6}"/>
                </a:ext>
              </a:extLst>
            </p:cNvPr>
            <p:cNvSpPr>
              <a:spLocks/>
            </p:cNvSpPr>
            <p:nvPr userDrawn="1"/>
          </p:nvSpPr>
          <p:spPr bwMode="gray">
            <a:xfrm>
              <a:off x="8734426" y="401514"/>
              <a:ext cx="169862" cy="204725"/>
            </a:xfrm>
            <a:custGeom>
              <a:avLst/>
              <a:gdLst>
                <a:gd name="T0" fmla="*/ 1420 w 2219"/>
                <a:gd name="T1" fmla="*/ 0 h 2693"/>
                <a:gd name="T2" fmla="*/ 2219 w 2219"/>
                <a:gd name="T3" fmla="*/ 0 h 2693"/>
                <a:gd name="T4" fmla="*/ 2048 w 2219"/>
                <a:gd name="T5" fmla="*/ 234 h 2693"/>
                <a:gd name="T6" fmla="*/ 2048 w 2219"/>
                <a:gd name="T7" fmla="*/ 1840 h 2693"/>
                <a:gd name="T8" fmla="*/ 1131 w 2219"/>
                <a:gd name="T9" fmla="*/ 2693 h 2693"/>
                <a:gd name="T10" fmla="*/ 176 w 2219"/>
                <a:gd name="T11" fmla="*/ 1840 h 2693"/>
                <a:gd name="T12" fmla="*/ 176 w 2219"/>
                <a:gd name="T13" fmla="*/ 234 h 2693"/>
                <a:gd name="T14" fmla="*/ 0 w 2219"/>
                <a:gd name="T15" fmla="*/ 0 h 2693"/>
                <a:gd name="T16" fmla="*/ 821 w 2219"/>
                <a:gd name="T17" fmla="*/ 0 h 2693"/>
                <a:gd name="T18" fmla="*/ 638 w 2219"/>
                <a:gd name="T19" fmla="*/ 234 h 2693"/>
                <a:gd name="T20" fmla="*/ 638 w 2219"/>
                <a:gd name="T21" fmla="*/ 1840 h 2693"/>
                <a:gd name="T22" fmla="*/ 1131 w 2219"/>
                <a:gd name="T23" fmla="*/ 2406 h 2693"/>
                <a:gd name="T24" fmla="*/ 1601 w 2219"/>
                <a:gd name="T25" fmla="*/ 1840 h 2693"/>
                <a:gd name="T26" fmla="*/ 1601 w 2219"/>
                <a:gd name="T27" fmla="*/ 234 h 2693"/>
                <a:gd name="T28" fmla="*/ 1420 w 2219"/>
                <a:gd name="T29" fmla="*/ 0 h 2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19" h="2693">
                  <a:moveTo>
                    <a:pt x="1420" y="0"/>
                  </a:moveTo>
                  <a:cubicBezTo>
                    <a:pt x="2219" y="0"/>
                    <a:pt x="2219" y="0"/>
                    <a:pt x="2219" y="0"/>
                  </a:cubicBezTo>
                  <a:cubicBezTo>
                    <a:pt x="2219" y="0"/>
                    <a:pt x="2048" y="91"/>
                    <a:pt x="2048" y="234"/>
                  </a:cubicBezTo>
                  <a:cubicBezTo>
                    <a:pt x="2048" y="1840"/>
                    <a:pt x="2048" y="1840"/>
                    <a:pt x="2048" y="1840"/>
                  </a:cubicBezTo>
                  <a:cubicBezTo>
                    <a:pt x="2047" y="2492"/>
                    <a:pt x="1506" y="2693"/>
                    <a:pt x="1131" y="2693"/>
                  </a:cubicBezTo>
                  <a:cubicBezTo>
                    <a:pt x="759" y="2693"/>
                    <a:pt x="175" y="2490"/>
                    <a:pt x="176" y="1840"/>
                  </a:cubicBezTo>
                  <a:cubicBezTo>
                    <a:pt x="176" y="234"/>
                    <a:pt x="176" y="234"/>
                    <a:pt x="176" y="234"/>
                  </a:cubicBezTo>
                  <a:cubicBezTo>
                    <a:pt x="176" y="91"/>
                    <a:pt x="0" y="0"/>
                    <a:pt x="0" y="0"/>
                  </a:cubicBezTo>
                  <a:cubicBezTo>
                    <a:pt x="821" y="0"/>
                    <a:pt x="821" y="0"/>
                    <a:pt x="821" y="0"/>
                  </a:cubicBezTo>
                  <a:cubicBezTo>
                    <a:pt x="821" y="0"/>
                    <a:pt x="638" y="88"/>
                    <a:pt x="638" y="234"/>
                  </a:cubicBezTo>
                  <a:cubicBezTo>
                    <a:pt x="638" y="1840"/>
                    <a:pt x="638" y="1840"/>
                    <a:pt x="638" y="1840"/>
                  </a:cubicBezTo>
                  <a:cubicBezTo>
                    <a:pt x="638" y="2182"/>
                    <a:pt x="865" y="2406"/>
                    <a:pt x="1131" y="2406"/>
                  </a:cubicBezTo>
                  <a:cubicBezTo>
                    <a:pt x="1397" y="2406"/>
                    <a:pt x="1600" y="2173"/>
                    <a:pt x="1601" y="1840"/>
                  </a:cubicBezTo>
                  <a:cubicBezTo>
                    <a:pt x="1601" y="234"/>
                    <a:pt x="1601" y="234"/>
                    <a:pt x="1601" y="234"/>
                  </a:cubicBezTo>
                  <a:cubicBezTo>
                    <a:pt x="1601" y="91"/>
                    <a:pt x="1420" y="0"/>
                    <a:pt x="142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3200"/>
            </a:p>
          </p:txBody>
        </p:sp>
        <p:sp>
          <p:nvSpPr>
            <p:cNvPr id="28" name="Freeform 40">
              <a:extLst>
                <a:ext uri="{FF2B5EF4-FFF2-40B4-BE49-F238E27FC236}">
                  <a16:creationId xmlns:a16="http://schemas.microsoft.com/office/drawing/2014/main" id="{FF33B481-F09E-41F9-A16D-ABCE1EFBE5FD}"/>
                </a:ext>
              </a:extLst>
            </p:cNvPr>
            <p:cNvSpPr>
              <a:spLocks/>
            </p:cNvSpPr>
            <p:nvPr userDrawn="1"/>
          </p:nvSpPr>
          <p:spPr bwMode="gray">
            <a:xfrm>
              <a:off x="8142289" y="401514"/>
              <a:ext cx="169862" cy="206312"/>
            </a:xfrm>
            <a:custGeom>
              <a:avLst/>
              <a:gdLst>
                <a:gd name="T0" fmla="*/ 1427 w 2240"/>
                <a:gd name="T1" fmla="*/ 0 h 2700"/>
                <a:gd name="T2" fmla="*/ 2240 w 2240"/>
                <a:gd name="T3" fmla="*/ 0 h 2700"/>
                <a:gd name="T4" fmla="*/ 2068 w 2240"/>
                <a:gd name="T5" fmla="*/ 237 h 2700"/>
                <a:gd name="T6" fmla="*/ 2067 w 2240"/>
                <a:gd name="T7" fmla="*/ 1838 h 2700"/>
                <a:gd name="T8" fmla="*/ 1122 w 2240"/>
                <a:gd name="T9" fmla="*/ 2700 h 2700"/>
                <a:gd name="T10" fmla="*/ 166 w 2240"/>
                <a:gd name="T11" fmla="*/ 1838 h 2700"/>
                <a:gd name="T12" fmla="*/ 166 w 2240"/>
                <a:gd name="T13" fmla="*/ 237 h 2700"/>
                <a:gd name="T14" fmla="*/ 0 w 2240"/>
                <a:gd name="T15" fmla="*/ 0 h 2700"/>
                <a:gd name="T16" fmla="*/ 821 w 2240"/>
                <a:gd name="T17" fmla="*/ 0 h 2700"/>
                <a:gd name="T18" fmla="*/ 631 w 2240"/>
                <a:gd name="T19" fmla="*/ 237 h 2700"/>
                <a:gd name="T20" fmla="*/ 630 w 2240"/>
                <a:gd name="T21" fmla="*/ 1838 h 2700"/>
                <a:gd name="T22" fmla="*/ 1122 w 2240"/>
                <a:gd name="T23" fmla="*/ 2413 h 2700"/>
                <a:gd name="T24" fmla="*/ 1602 w 2240"/>
                <a:gd name="T25" fmla="*/ 1838 h 2700"/>
                <a:gd name="T26" fmla="*/ 1603 w 2240"/>
                <a:gd name="T27" fmla="*/ 237 h 2700"/>
                <a:gd name="T28" fmla="*/ 1427 w 2240"/>
                <a:gd name="T29" fmla="*/ 0 h 27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40" h="2700">
                  <a:moveTo>
                    <a:pt x="1427" y="0"/>
                  </a:moveTo>
                  <a:cubicBezTo>
                    <a:pt x="2240" y="0"/>
                    <a:pt x="2240" y="0"/>
                    <a:pt x="2240" y="0"/>
                  </a:cubicBezTo>
                  <a:cubicBezTo>
                    <a:pt x="2240" y="0"/>
                    <a:pt x="2068" y="95"/>
                    <a:pt x="2068" y="237"/>
                  </a:cubicBezTo>
                  <a:cubicBezTo>
                    <a:pt x="2068" y="238"/>
                    <a:pt x="2067" y="1838"/>
                    <a:pt x="2067" y="1838"/>
                  </a:cubicBezTo>
                  <a:cubicBezTo>
                    <a:pt x="2067" y="2494"/>
                    <a:pt x="1501" y="2700"/>
                    <a:pt x="1122" y="2700"/>
                  </a:cubicBezTo>
                  <a:cubicBezTo>
                    <a:pt x="750" y="2700"/>
                    <a:pt x="166" y="2491"/>
                    <a:pt x="166" y="1838"/>
                  </a:cubicBezTo>
                  <a:cubicBezTo>
                    <a:pt x="166" y="237"/>
                    <a:pt x="166" y="237"/>
                    <a:pt x="166" y="237"/>
                  </a:cubicBezTo>
                  <a:cubicBezTo>
                    <a:pt x="166" y="94"/>
                    <a:pt x="0" y="0"/>
                    <a:pt x="0" y="0"/>
                  </a:cubicBezTo>
                  <a:cubicBezTo>
                    <a:pt x="821" y="0"/>
                    <a:pt x="821" y="0"/>
                    <a:pt x="821" y="0"/>
                  </a:cubicBezTo>
                  <a:cubicBezTo>
                    <a:pt x="821" y="0"/>
                    <a:pt x="631" y="94"/>
                    <a:pt x="631" y="237"/>
                  </a:cubicBezTo>
                  <a:cubicBezTo>
                    <a:pt x="630" y="1838"/>
                    <a:pt x="630" y="1838"/>
                    <a:pt x="630" y="1838"/>
                  </a:cubicBezTo>
                  <a:cubicBezTo>
                    <a:pt x="630" y="2178"/>
                    <a:pt x="856" y="2412"/>
                    <a:pt x="1122" y="2413"/>
                  </a:cubicBezTo>
                  <a:cubicBezTo>
                    <a:pt x="1388" y="2414"/>
                    <a:pt x="1602" y="2174"/>
                    <a:pt x="1602" y="1838"/>
                  </a:cubicBezTo>
                  <a:cubicBezTo>
                    <a:pt x="1603" y="237"/>
                    <a:pt x="1603" y="237"/>
                    <a:pt x="1603" y="237"/>
                  </a:cubicBezTo>
                  <a:cubicBezTo>
                    <a:pt x="1603" y="94"/>
                    <a:pt x="1427" y="0"/>
                    <a:pt x="142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3200"/>
            </a:p>
          </p:txBody>
        </p:sp>
        <p:sp>
          <p:nvSpPr>
            <p:cNvPr id="29" name="Freeform 41">
              <a:extLst>
                <a:ext uri="{FF2B5EF4-FFF2-40B4-BE49-F238E27FC236}">
                  <a16:creationId xmlns:a16="http://schemas.microsoft.com/office/drawing/2014/main" id="{7E5FB21F-1485-49A3-BE1D-880B4556A005}"/>
                </a:ext>
              </a:extLst>
            </p:cNvPr>
            <p:cNvSpPr>
              <a:spLocks/>
            </p:cNvSpPr>
            <p:nvPr userDrawn="1"/>
          </p:nvSpPr>
          <p:spPr bwMode="gray">
            <a:xfrm>
              <a:off x="8604251" y="396753"/>
              <a:ext cx="130175" cy="211073"/>
            </a:xfrm>
            <a:custGeom>
              <a:avLst/>
              <a:gdLst>
                <a:gd name="T0" fmla="*/ 1467 w 1707"/>
                <a:gd name="T1" fmla="*/ 479 h 2755"/>
                <a:gd name="T2" fmla="*/ 1019 w 1707"/>
                <a:gd name="T3" fmla="*/ 276 h 2755"/>
                <a:gd name="T4" fmla="*/ 504 w 1707"/>
                <a:gd name="T5" fmla="*/ 677 h 2755"/>
                <a:gd name="T6" fmla="*/ 995 w 1707"/>
                <a:gd name="T7" fmla="*/ 1174 h 2755"/>
                <a:gd name="T8" fmla="*/ 1705 w 1707"/>
                <a:gd name="T9" fmla="*/ 1974 h 2755"/>
                <a:gd name="T10" fmla="*/ 651 w 1707"/>
                <a:gd name="T11" fmla="*/ 2755 h 2755"/>
                <a:gd name="T12" fmla="*/ 155 w 1707"/>
                <a:gd name="T13" fmla="*/ 2686 h 2755"/>
                <a:gd name="T14" fmla="*/ 0 w 1707"/>
                <a:gd name="T15" fmla="*/ 2177 h 2755"/>
                <a:gd name="T16" fmla="*/ 658 w 1707"/>
                <a:gd name="T17" fmla="*/ 2466 h 2755"/>
                <a:gd name="T18" fmla="*/ 1252 w 1707"/>
                <a:gd name="T19" fmla="*/ 2030 h 2755"/>
                <a:gd name="T20" fmla="*/ 46 w 1707"/>
                <a:gd name="T21" fmla="*/ 731 h 2755"/>
                <a:gd name="T22" fmla="*/ 973 w 1707"/>
                <a:gd name="T23" fmla="*/ 0 h 2755"/>
                <a:gd name="T24" fmla="*/ 1467 w 1707"/>
                <a:gd name="T25" fmla="*/ 69 h 2755"/>
                <a:gd name="T26" fmla="*/ 1467 w 1707"/>
                <a:gd name="T27" fmla="*/ 479 h 2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07" h="2755">
                  <a:moveTo>
                    <a:pt x="1467" y="479"/>
                  </a:moveTo>
                  <a:cubicBezTo>
                    <a:pt x="1467" y="479"/>
                    <a:pt x="1352" y="277"/>
                    <a:pt x="1019" y="276"/>
                  </a:cubicBezTo>
                  <a:cubicBezTo>
                    <a:pt x="686" y="275"/>
                    <a:pt x="505" y="450"/>
                    <a:pt x="504" y="677"/>
                  </a:cubicBezTo>
                  <a:cubicBezTo>
                    <a:pt x="503" y="934"/>
                    <a:pt x="696" y="1031"/>
                    <a:pt x="995" y="1174"/>
                  </a:cubicBezTo>
                  <a:cubicBezTo>
                    <a:pt x="1279" y="1311"/>
                    <a:pt x="1707" y="1499"/>
                    <a:pt x="1705" y="1974"/>
                  </a:cubicBezTo>
                  <a:cubicBezTo>
                    <a:pt x="1704" y="2399"/>
                    <a:pt x="1327" y="2755"/>
                    <a:pt x="651" y="2755"/>
                  </a:cubicBezTo>
                  <a:cubicBezTo>
                    <a:pt x="442" y="2754"/>
                    <a:pt x="155" y="2686"/>
                    <a:pt x="155" y="2686"/>
                  </a:cubicBezTo>
                  <a:cubicBezTo>
                    <a:pt x="0" y="2177"/>
                    <a:pt x="0" y="2177"/>
                    <a:pt x="0" y="2177"/>
                  </a:cubicBezTo>
                  <a:cubicBezTo>
                    <a:pt x="143" y="2316"/>
                    <a:pt x="397" y="2466"/>
                    <a:pt x="658" y="2466"/>
                  </a:cubicBezTo>
                  <a:cubicBezTo>
                    <a:pt x="929" y="2466"/>
                    <a:pt x="1252" y="2298"/>
                    <a:pt x="1252" y="2030"/>
                  </a:cubicBezTo>
                  <a:cubicBezTo>
                    <a:pt x="1252" y="1512"/>
                    <a:pt x="46" y="1598"/>
                    <a:pt x="46" y="731"/>
                  </a:cubicBezTo>
                  <a:cubicBezTo>
                    <a:pt x="46" y="433"/>
                    <a:pt x="254" y="0"/>
                    <a:pt x="973" y="0"/>
                  </a:cubicBezTo>
                  <a:cubicBezTo>
                    <a:pt x="1207" y="0"/>
                    <a:pt x="1467" y="69"/>
                    <a:pt x="1467" y="69"/>
                  </a:cubicBezTo>
                  <a:lnTo>
                    <a:pt x="1467" y="47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3200"/>
            </a:p>
          </p:txBody>
        </p:sp>
      </p:grpSp>
      <p:sp>
        <p:nvSpPr>
          <p:cNvPr id="30" name="テキスト ボックス 29">
            <a:extLst>
              <a:ext uri="{FF2B5EF4-FFF2-40B4-BE49-F238E27FC236}">
                <a16:creationId xmlns:a16="http://schemas.microsoft.com/office/drawing/2014/main" id="{8613DED7-82D0-49B9-8E63-BB17EBF8CE0D}"/>
              </a:ext>
            </a:extLst>
          </p:cNvPr>
          <p:cNvSpPr txBox="1"/>
          <p:nvPr userDrawn="1"/>
        </p:nvSpPr>
        <p:spPr>
          <a:xfrm>
            <a:off x="172800" y="2678401"/>
            <a:ext cx="3776996" cy="954107"/>
          </a:xfrm>
          <a:prstGeom prst="rect">
            <a:avLst/>
          </a:prstGeom>
          <a:noFill/>
        </p:spPr>
        <p:txBody>
          <a:bodyPr wrap="none" rtlCol="0">
            <a:spAutoFit/>
          </a:bodyPr>
          <a:lstStyle/>
          <a:p>
            <a:pPr marL="0" algn="l" defTabSz="609585" rtl="0" eaLnBrk="1" latinLnBrk="0" hangingPunct="1"/>
            <a:r>
              <a:rPr kumimoji="1" lang="en-US" altLang="ja-JP" sz="5600" b="1" kern="1200" dirty="0">
                <a:solidFill>
                  <a:schemeClr val="tx1"/>
                </a:solidFill>
                <a:latin typeface="Arial" panose="020B0604020202020204" pitchFamily="34" charset="0"/>
                <a:ea typeface="Meiryo UI" panose="020B0604030504040204" pitchFamily="50" charset="-128"/>
                <a:cs typeface="Arial" panose="020B0604020202020204" pitchFamily="34" charset="0"/>
              </a:rPr>
              <a:t>Thank you</a:t>
            </a:r>
            <a:endParaRPr kumimoji="1" lang="ja-JP" altLang="en-US" sz="5600" b="1" kern="1200" dirty="0">
              <a:solidFill>
                <a:schemeClr val="tx1"/>
              </a:solidFill>
              <a:latin typeface="Arial" panose="020B0604020202020204" pitchFamily="34" charset="0"/>
              <a:ea typeface="Meiryo UI" panose="020B0604030504040204" pitchFamily="50" charset="-128"/>
              <a:cs typeface="Arial" panose="020B0604020202020204" pitchFamily="34" charset="0"/>
            </a:endParaRPr>
          </a:p>
        </p:txBody>
      </p:sp>
    </p:spTree>
    <p:extLst>
      <p:ext uri="{BB962C8B-B14F-4D97-AF65-F5344CB8AC3E}">
        <p14:creationId xmlns:p14="http://schemas.microsoft.com/office/powerpoint/2010/main" val="3962883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29">
          <p15:clr>
            <a:srgbClr val="FBAE40"/>
          </p15:clr>
        </p15:guide>
        <p15:guide id="2" pos="3840">
          <p15:clr>
            <a:srgbClr val="FBAE4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showMasterSp="0" preserve="1" userDrawn="1">
  <p:cSld name="Title Master_1">
    <p:spTree>
      <p:nvGrpSpPr>
        <p:cNvPr id="1" name=""/>
        <p:cNvGrpSpPr/>
        <p:nvPr/>
      </p:nvGrpSpPr>
      <p:grpSpPr>
        <a:xfrm>
          <a:off x="0" y="0"/>
          <a:ext cx="0" cy="0"/>
          <a:chOff x="0" y="0"/>
          <a:chExt cx="0" cy="0"/>
        </a:xfrm>
      </p:grpSpPr>
      <p:grpSp>
        <p:nvGrpSpPr>
          <p:cNvPr id="14" name="グループ化 13">
            <a:extLst>
              <a:ext uri="{FF2B5EF4-FFF2-40B4-BE49-F238E27FC236}">
                <a16:creationId xmlns:a16="http://schemas.microsoft.com/office/drawing/2014/main" id="{596865DE-B687-45DD-AE9B-7F4BB80DA49F}"/>
              </a:ext>
            </a:extLst>
          </p:cNvPr>
          <p:cNvGrpSpPr/>
          <p:nvPr userDrawn="1"/>
        </p:nvGrpSpPr>
        <p:grpSpPr>
          <a:xfrm>
            <a:off x="5951999" y="0"/>
            <a:ext cx="6240000" cy="6859200"/>
            <a:chOff x="4463999" y="0"/>
            <a:chExt cx="4680000" cy="5144400"/>
          </a:xfrm>
        </p:grpSpPr>
        <p:pic>
          <p:nvPicPr>
            <p:cNvPr id="15" name="図 14">
              <a:extLst>
                <a:ext uri="{FF2B5EF4-FFF2-40B4-BE49-F238E27FC236}">
                  <a16:creationId xmlns:a16="http://schemas.microsoft.com/office/drawing/2014/main" id="{D4B9E14E-EBA8-4C3F-9E58-3001E7BBAB02}"/>
                </a:ext>
                <a:ext uri="{C183D7F6-B498-43B3-948B-1728B52AA6E4}">
                  <adec:decorative xmlns:adec="http://schemas.microsoft.com/office/drawing/2017/decorative" val="1"/>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174"/>
            <a:stretch/>
          </p:blipFill>
          <p:spPr>
            <a:xfrm>
              <a:off x="4463999" y="0"/>
              <a:ext cx="4680000" cy="5144400"/>
            </a:xfrm>
            <a:prstGeom prst="rect">
              <a:avLst/>
            </a:prstGeom>
          </p:spPr>
        </p:pic>
        <p:sp>
          <p:nvSpPr>
            <p:cNvPr id="16" name="正方形/長方形 15">
              <a:extLst>
                <a:ext uri="{FF2B5EF4-FFF2-40B4-BE49-F238E27FC236}">
                  <a16:creationId xmlns:a16="http://schemas.microsoft.com/office/drawing/2014/main" id="{DD28E3C4-1A4B-41F2-96B9-A511C9E79361}"/>
                </a:ext>
              </a:extLst>
            </p:cNvPr>
            <p:cNvSpPr/>
            <p:nvPr userDrawn="1"/>
          </p:nvSpPr>
          <p:spPr>
            <a:xfrm>
              <a:off x="4463999" y="4581524"/>
              <a:ext cx="4680000" cy="561975"/>
            </a:xfrm>
            <a:prstGeom prst="rect">
              <a:avLst/>
            </a:prstGeom>
            <a:gradFill flip="none" rotWithShape="1">
              <a:gsLst>
                <a:gs pos="0">
                  <a:schemeClr val="bg1"/>
                </a:gs>
                <a:gs pos="100000">
                  <a:schemeClr val="bg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dirty="0">
                <a:solidFill>
                  <a:schemeClr val="tx1"/>
                </a:solidFill>
                <a:latin typeface="Meiryo UI" panose="020B0604030504040204" pitchFamily="50" charset="-128"/>
                <a:ea typeface="Meiryo UI" panose="020B0604030504040204" pitchFamily="50" charset="-128"/>
              </a:endParaRPr>
            </a:p>
          </p:txBody>
        </p:sp>
        <p:sp>
          <p:nvSpPr>
            <p:cNvPr id="17" name="テキスト ボックス 16">
              <a:extLst>
                <a:ext uri="{FF2B5EF4-FFF2-40B4-BE49-F238E27FC236}">
                  <a16:creationId xmlns:a16="http://schemas.microsoft.com/office/drawing/2014/main" id="{7812328E-39FB-45B2-9A16-FB26674F4FDA}"/>
                </a:ext>
              </a:extLst>
            </p:cNvPr>
            <p:cNvSpPr txBox="1"/>
            <p:nvPr userDrawn="1"/>
          </p:nvSpPr>
          <p:spPr>
            <a:xfrm>
              <a:off x="5205712" y="439894"/>
              <a:ext cx="2274902" cy="438581"/>
            </a:xfrm>
            <a:prstGeom prst="rect">
              <a:avLst/>
            </a:prstGeom>
            <a:noFill/>
          </p:spPr>
          <p:txBody>
            <a:bodyPr wrap="none" rtlCol="0">
              <a:spAutoFit/>
            </a:bodyPr>
            <a:lstStyle/>
            <a:p>
              <a:pPr algn="l"/>
              <a:r>
                <a:rPr kumimoji="1" lang="en-US" altLang="ja-JP" sz="3200">
                  <a:solidFill>
                    <a:schemeClr val="bg1">
                      <a:lumMod val="50000"/>
                    </a:schemeClr>
                  </a:solidFill>
                </a:rPr>
                <a:t>Sample</a:t>
              </a:r>
              <a:r>
                <a:rPr kumimoji="1" lang="ja-JP" altLang="en-US" sz="3200">
                  <a:solidFill>
                    <a:schemeClr val="bg1">
                      <a:lumMod val="50000"/>
                    </a:schemeClr>
                  </a:solidFill>
                </a:rPr>
                <a:t> </a:t>
              </a:r>
              <a:r>
                <a:rPr kumimoji="1" lang="en-US" altLang="ja-JP" sz="3200">
                  <a:solidFill>
                    <a:schemeClr val="bg1">
                      <a:lumMod val="50000"/>
                    </a:schemeClr>
                  </a:solidFill>
                </a:rPr>
                <a:t>image</a:t>
              </a:r>
              <a:endParaRPr kumimoji="1" lang="ja-JP" altLang="en-US" sz="3200">
                <a:solidFill>
                  <a:schemeClr val="bg1">
                    <a:lumMod val="50000"/>
                  </a:schemeClr>
                </a:solidFill>
              </a:endParaRPr>
            </a:p>
          </p:txBody>
        </p:sp>
      </p:grpSp>
      <p:pic>
        <p:nvPicPr>
          <p:cNvPr id="13" name="図 12">
            <a:extLst>
              <a:ext uri="{FF2B5EF4-FFF2-40B4-BE49-F238E27FC236}">
                <a16:creationId xmlns:a16="http://schemas.microsoft.com/office/drawing/2014/main" id="{3C0150A7-BDDF-4B15-8E17-B9EA3630AB91}"/>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flipH="1" flipV="1">
            <a:off x="1" y="0"/>
            <a:ext cx="6093537" cy="6858000"/>
          </a:xfrm>
          <a:prstGeom prst="rect">
            <a:avLst/>
          </a:prstGeom>
        </p:spPr>
      </p:pic>
      <p:sp>
        <p:nvSpPr>
          <p:cNvPr id="2" name="Title 1"/>
          <p:cNvSpPr>
            <a:spLocks noGrp="1"/>
          </p:cNvSpPr>
          <p:nvPr>
            <p:ph type="ctrTitle" hasCustomPrompt="1"/>
          </p:nvPr>
        </p:nvSpPr>
        <p:spPr>
          <a:xfrm>
            <a:off x="292800" y="2121600"/>
            <a:ext cx="4320000" cy="1329600"/>
          </a:xfrm>
        </p:spPr>
        <p:txBody>
          <a:bodyPr anchor="b">
            <a:noAutofit/>
          </a:bodyPr>
          <a:lstStyle>
            <a:lvl1pPr algn="l">
              <a:defRPr sz="4000">
                <a:solidFill>
                  <a:schemeClr val="tx1"/>
                </a:solidFill>
              </a:defRPr>
            </a:lvl1pPr>
          </a:lstStyle>
          <a:p>
            <a:r>
              <a:rPr lang="ja-JP" altLang="en-US"/>
              <a:t>タイトルを入力</a:t>
            </a:r>
            <a:endParaRPr lang="en-US"/>
          </a:p>
        </p:txBody>
      </p:sp>
      <p:sp>
        <p:nvSpPr>
          <p:cNvPr id="3" name="Subtitle 2"/>
          <p:cNvSpPr>
            <a:spLocks noGrp="1"/>
          </p:cNvSpPr>
          <p:nvPr>
            <p:ph type="subTitle" idx="1" hasCustomPrompt="1"/>
          </p:nvPr>
        </p:nvSpPr>
        <p:spPr>
          <a:xfrm>
            <a:off x="312000" y="4089400"/>
            <a:ext cx="3696000" cy="1680000"/>
          </a:xfrm>
        </p:spPr>
        <p:txBody>
          <a:bodyPr anchor="t" anchorCtr="0">
            <a:noAutofit/>
          </a:bodyPr>
          <a:lstStyle>
            <a:lvl1pPr marL="0" indent="0" algn="l">
              <a:buNone/>
              <a:defRPr sz="2400">
                <a:solidFill>
                  <a:schemeClr val="tx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ja-JP" altLang="en-US"/>
              <a:t>サブタイトルを入力</a:t>
            </a:r>
            <a:endParaRPr lang="en-US"/>
          </a:p>
        </p:txBody>
      </p:sp>
      <p:sp>
        <p:nvSpPr>
          <p:cNvPr id="5" name="Footer Placeholder 4"/>
          <p:cNvSpPr>
            <a:spLocks noGrp="1"/>
          </p:cNvSpPr>
          <p:nvPr userDrawn="1">
            <p:ph type="ftr" sz="quarter" idx="11"/>
          </p:nvPr>
        </p:nvSpPr>
        <p:spPr/>
        <p:txBody>
          <a:bodyPr/>
          <a:lstStyle>
            <a:lvl1pPr>
              <a:defRPr>
                <a:solidFill>
                  <a:schemeClr val="tx1"/>
                </a:solidFill>
              </a:defRPr>
            </a:lvl1pPr>
          </a:lstStyle>
          <a:p>
            <a:r>
              <a:rPr kumimoji="1" lang="en-US" altLang="ja-JP"/>
              <a:t>Copyright 2021 NANJING FUJITSU NANDA SOFTWARE TECHNOLOGY CO.,LTD.</a:t>
            </a:r>
            <a:endParaRPr kumimoji="1" lang="ja-JP" altLang="en-US"/>
          </a:p>
        </p:txBody>
      </p:sp>
      <p:pic>
        <p:nvPicPr>
          <p:cNvPr id="21" name="図 20">
            <a:extLst>
              <a:ext uri="{FF2B5EF4-FFF2-40B4-BE49-F238E27FC236}">
                <a16:creationId xmlns:a16="http://schemas.microsoft.com/office/drawing/2014/main" id="{9522F68D-D7B8-4079-A7C4-DBAF3F52D5F3}"/>
              </a:ext>
              <a:ext uri="{C183D7F6-B498-43B3-948B-1728B52AA6E4}">
                <adec:decorative xmlns:adec="http://schemas.microsoft.com/office/drawing/2017/decorative" val="1"/>
              </a:ext>
            </a:extLst>
          </p:cNvPr>
          <p:cNvPicPr>
            <a:picLocks noChangeAspect="1"/>
          </p:cNvPicPr>
          <p:nvPr userDrawn="1"/>
        </p:nvPicPr>
        <p:blipFill>
          <a:blip r:embed="rId4" cstate="print">
            <a:extLst>
              <a:ext uri="{28A0092B-C50C-407E-A947-70E740481C1C}">
                <a14:useLocalDpi xmlns:a14="http://schemas.microsoft.com/office/drawing/2010/main" val="0"/>
              </a:ext>
            </a:extLst>
          </a:blip>
          <a:srcRect/>
          <a:stretch/>
        </p:blipFill>
        <p:spPr>
          <a:xfrm>
            <a:off x="4139851" y="1732602"/>
            <a:ext cx="4367997" cy="3391749"/>
          </a:xfrm>
          <a:prstGeom prst="rect">
            <a:avLst/>
          </a:prstGeom>
        </p:spPr>
      </p:pic>
      <p:pic>
        <p:nvPicPr>
          <p:cNvPr id="24" name="図 23" descr="FUJITSU-RESTRICTED">
            <a:extLst>
              <a:ext uri="{FF2B5EF4-FFF2-40B4-BE49-F238E27FC236}">
                <a16:creationId xmlns:a16="http://schemas.microsoft.com/office/drawing/2014/main" id="{E93C2A43-87E0-4653-9763-ECEF7B1CF387}"/>
              </a:ext>
              <a:ext uri="{C183D7F6-B498-43B3-948B-1728B52AA6E4}">
                <adec:decorative xmlns:adec="http://schemas.microsoft.com/office/drawing/2017/decorative" val="0"/>
              </a:ext>
            </a:extLst>
          </p:cNvPr>
          <p:cNvPicPr>
            <a:picLocks noChangeAspect="1"/>
          </p:cNvPicPr>
          <p:nvPr userDrawn="1"/>
        </p:nvPicPr>
        <p:blipFill>
          <a:blip r:embed="rId5">
            <a:extLst>
              <a:ext uri="{28A0092B-C50C-407E-A947-70E740481C1C}">
                <a14:useLocalDpi xmlns:a14="http://schemas.microsoft.com/office/drawing/2010/main"/>
              </a:ext>
            </a:extLst>
          </a:blip>
          <a:stretch>
            <a:fillRect/>
          </a:stretch>
        </p:blipFill>
        <p:spPr>
          <a:xfrm>
            <a:off x="307201" y="6485166"/>
            <a:ext cx="1723588" cy="221684"/>
          </a:xfrm>
          <a:prstGeom prst="rect">
            <a:avLst/>
          </a:prstGeom>
        </p:spPr>
      </p:pic>
      <p:pic>
        <p:nvPicPr>
          <p:cNvPr id="18" name="図 17" descr="Fujitsu">
            <a:extLst>
              <a:ext uri="{FF2B5EF4-FFF2-40B4-BE49-F238E27FC236}">
                <a16:creationId xmlns:a16="http://schemas.microsoft.com/office/drawing/2014/main" id="{23755619-19B5-4CCC-ABA3-1A4C53EF7892}"/>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0588624" y="327430"/>
            <a:ext cx="1286400" cy="625933"/>
          </a:xfrm>
          <a:prstGeom prst="rect">
            <a:avLst/>
          </a:prstGeom>
        </p:spPr>
      </p:pic>
    </p:spTree>
    <p:extLst>
      <p:ext uri="{BB962C8B-B14F-4D97-AF65-F5344CB8AC3E}">
        <p14:creationId xmlns:p14="http://schemas.microsoft.com/office/powerpoint/2010/main" val="25549594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showMasterSp="0" preserve="1" userDrawn="1">
  <p:cSld name="Title Master_2">
    <p:spTree>
      <p:nvGrpSpPr>
        <p:cNvPr id="1" name=""/>
        <p:cNvGrpSpPr/>
        <p:nvPr/>
      </p:nvGrpSpPr>
      <p:grpSpPr>
        <a:xfrm>
          <a:off x="0" y="0"/>
          <a:ext cx="0" cy="0"/>
          <a:chOff x="0" y="0"/>
          <a:chExt cx="0" cy="0"/>
        </a:xfrm>
      </p:grpSpPr>
      <p:pic>
        <p:nvPicPr>
          <p:cNvPr id="14" name="図 13">
            <a:extLst>
              <a:ext uri="{FF2B5EF4-FFF2-40B4-BE49-F238E27FC236}">
                <a16:creationId xmlns:a16="http://schemas.microsoft.com/office/drawing/2014/main" id="{6B15DF13-15E3-44BC-9435-C62B6B6302EB}"/>
              </a:ext>
              <a:ext uri="{C183D7F6-B498-43B3-948B-1728B52AA6E4}">
                <adec:decorative xmlns:adec="http://schemas.microsoft.com/office/drawing/2017/decorative" val="1"/>
              </a:ext>
            </a:extLst>
          </p:cNvPr>
          <p:cNvPicPr>
            <a:picLocks/>
          </p:cNvPicPr>
          <p:nvPr userDrawn="1"/>
        </p:nvPicPr>
        <p:blipFill>
          <a:blip r:embed="rId2">
            <a:extLst>
              <a:ext uri="{28A0092B-C50C-407E-A947-70E740481C1C}">
                <a14:useLocalDpi xmlns:a14="http://schemas.microsoft.com/office/drawing/2010/main"/>
              </a:ext>
            </a:extLst>
          </a:blip>
          <a:stretch>
            <a:fillRect/>
          </a:stretch>
        </p:blipFill>
        <p:spPr>
          <a:xfrm>
            <a:off x="8803200" y="1"/>
            <a:ext cx="3388800" cy="6856615"/>
          </a:xfrm>
          <a:prstGeom prst="rect">
            <a:avLst/>
          </a:prstGeom>
        </p:spPr>
      </p:pic>
      <p:sp>
        <p:nvSpPr>
          <p:cNvPr id="2" name="Title 1"/>
          <p:cNvSpPr>
            <a:spLocks noGrp="1"/>
          </p:cNvSpPr>
          <p:nvPr>
            <p:ph type="ctrTitle" hasCustomPrompt="1"/>
          </p:nvPr>
        </p:nvSpPr>
        <p:spPr>
          <a:xfrm>
            <a:off x="311999" y="1488000"/>
            <a:ext cx="7200000" cy="1920000"/>
          </a:xfrm>
        </p:spPr>
        <p:txBody>
          <a:bodyPr anchor="b">
            <a:noAutofit/>
          </a:bodyPr>
          <a:lstStyle>
            <a:lvl1pPr algn="l">
              <a:defRPr sz="4267">
                <a:solidFill>
                  <a:schemeClr val="tx1"/>
                </a:solidFill>
              </a:defRPr>
            </a:lvl1pPr>
          </a:lstStyle>
          <a:p>
            <a:r>
              <a:rPr lang="ja-JP" altLang="en-US"/>
              <a:t>タイトルを入力</a:t>
            </a:r>
            <a:endParaRPr lang="en-US"/>
          </a:p>
        </p:txBody>
      </p:sp>
      <p:sp>
        <p:nvSpPr>
          <p:cNvPr id="3" name="Subtitle 2"/>
          <p:cNvSpPr>
            <a:spLocks noGrp="1"/>
          </p:cNvSpPr>
          <p:nvPr>
            <p:ph type="subTitle" idx="1" hasCustomPrompt="1"/>
          </p:nvPr>
        </p:nvSpPr>
        <p:spPr>
          <a:xfrm>
            <a:off x="312000" y="4089600"/>
            <a:ext cx="6331200" cy="1680000"/>
          </a:xfrm>
        </p:spPr>
        <p:txBody>
          <a:bodyPr anchor="t" anchorCtr="0">
            <a:noAutofit/>
          </a:bodyPr>
          <a:lstStyle>
            <a:lvl1pPr marL="0" indent="0" algn="l">
              <a:buNone/>
              <a:defRPr sz="2400">
                <a:solidFill>
                  <a:schemeClr val="tx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ja-JP" altLang="en-US"/>
              <a:t>サブタイトルを入力</a:t>
            </a:r>
            <a:endParaRPr lang="en-US"/>
          </a:p>
        </p:txBody>
      </p:sp>
      <p:pic>
        <p:nvPicPr>
          <p:cNvPr id="20" name="図 19">
            <a:extLst>
              <a:ext uri="{FF2B5EF4-FFF2-40B4-BE49-F238E27FC236}">
                <a16:creationId xmlns:a16="http://schemas.microsoft.com/office/drawing/2014/main" id="{943DCFA9-F6CE-4F0F-B3EE-23D84F3C6FB4}"/>
              </a:ext>
              <a:ext uri="{C183D7F6-B498-43B3-948B-1728B52AA6E4}">
                <adec:decorative xmlns:adec="http://schemas.microsoft.com/office/drawing/2017/decorative" val="1"/>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6883623" y="1801117"/>
            <a:ext cx="4190397" cy="3256027"/>
          </a:xfrm>
          <a:prstGeom prst="rect">
            <a:avLst/>
          </a:prstGeom>
        </p:spPr>
      </p:pic>
      <p:pic>
        <p:nvPicPr>
          <p:cNvPr id="22" name="図 21" descr="FUJITSU-RESTRICTED">
            <a:extLst>
              <a:ext uri="{FF2B5EF4-FFF2-40B4-BE49-F238E27FC236}">
                <a16:creationId xmlns:a16="http://schemas.microsoft.com/office/drawing/2014/main" id="{9A7F1DCF-6C8B-47E0-BBD7-55A136B6DD54}"/>
              </a:ext>
            </a:extLst>
          </p:cNvPr>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307201" y="6485166"/>
            <a:ext cx="1723588" cy="221684"/>
          </a:xfrm>
          <a:prstGeom prst="rect">
            <a:avLst/>
          </a:prstGeom>
        </p:spPr>
      </p:pic>
      <p:sp>
        <p:nvSpPr>
          <p:cNvPr id="5" name="Footer Placeholder 4"/>
          <p:cNvSpPr>
            <a:spLocks noGrp="1"/>
          </p:cNvSpPr>
          <p:nvPr>
            <p:ph type="ftr" sz="quarter" idx="11"/>
          </p:nvPr>
        </p:nvSpPr>
        <p:spPr/>
        <p:txBody>
          <a:bodyPr/>
          <a:lstStyle>
            <a:lvl1pPr>
              <a:defRPr>
                <a:solidFill>
                  <a:schemeClr val="tx1"/>
                </a:solidFill>
              </a:defRPr>
            </a:lvl1pPr>
          </a:lstStyle>
          <a:p>
            <a:r>
              <a:rPr kumimoji="1" lang="en-US" altLang="ja-JP"/>
              <a:t>Copyright 2021 NANJING FUJITSU NANDA SOFTWARE TECHNOLOGY CO.,LTD.</a:t>
            </a:r>
            <a:endParaRPr kumimoji="1" lang="ja-JP" altLang="en-US"/>
          </a:p>
        </p:txBody>
      </p:sp>
      <p:pic>
        <p:nvPicPr>
          <p:cNvPr id="9" name="図 8" descr="Fujitsu">
            <a:extLst>
              <a:ext uri="{FF2B5EF4-FFF2-40B4-BE49-F238E27FC236}">
                <a16:creationId xmlns:a16="http://schemas.microsoft.com/office/drawing/2014/main" id="{9D559C57-6FB9-4589-9EF0-CFC3B7BC29E8}"/>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0588624" y="327430"/>
            <a:ext cx="1286400" cy="625933"/>
          </a:xfrm>
          <a:prstGeom prst="rect">
            <a:avLst/>
          </a:prstGeom>
        </p:spPr>
      </p:pic>
    </p:spTree>
    <p:extLst>
      <p:ext uri="{BB962C8B-B14F-4D97-AF65-F5344CB8AC3E}">
        <p14:creationId xmlns:p14="http://schemas.microsoft.com/office/powerpoint/2010/main" val="2491050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showMasterSp="0" type="title" preserve="1">
  <p:cSld name="Section dividers">
    <p:spTree>
      <p:nvGrpSpPr>
        <p:cNvPr id="1" name=""/>
        <p:cNvGrpSpPr/>
        <p:nvPr/>
      </p:nvGrpSpPr>
      <p:grpSpPr>
        <a:xfrm>
          <a:off x="0" y="0"/>
          <a:ext cx="0" cy="0"/>
          <a:chOff x="0" y="0"/>
          <a:chExt cx="0" cy="0"/>
        </a:xfrm>
      </p:grpSpPr>
      <p:pic>
        <p:nvPicPr>
          <p:cNvPr id="10" name="図 9">
            <a:extLst>
              <a:ext uri="{FF2B5EF4-FFF2-40B4-BE49-F238E27FC236}">
                <a16:creationId xmlns:a16="http://schemas.microsoft.com/office/drawing/2014/main" id="{F3D10E5C-AE94-4D4A-B902-CDFDDFDE191B}"/>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1524"/>
            <a:ext cx="12192000" cy="6854952"/>
          </a:xfrm>
          <a:prstGeom prst="rect">
            <a:avLst/>
          </a:prstGeom>
        </p:spPr>
      </p:pic>
      <p:sp>
        <p:nvSpPr>
          <p:cNvPr id="2" name="Title 1"/>
          <p:cNvSpPr>
            <a:spLocks noGrp="1"/>
          </p:cNvSpPr>
          <p:nvPr>
            <p:ph type="ctrTitle" hasCustomPrompt="1"/>
          </p:nvPr>
        </p:nvSpPr>
        <p:spPr>
          <a:xfrm>
            <a:off x="312000" y="1488000"/>
            <a:ext cx="11040000" cy="1920000"/>
          </a:xfrm>
        </p:spPr>
        <p:txBody>
          <a:bodyPr anchor="b">
            <a:noAutofit/>
          </a:bodyPr>
          <a:lstStyle>
            <a:lvl1pPr algn="l">
              <a:defRPr sz="4267">
                <a:solidFill>
                  <a:schemeClr val="tx1"/>
                </a:solidFill>
              </a:defRPr>
            </a:lvl1pPr>
          </a:lstStyle>
          <a:p>
            <a:r>
              <a:rPr lang="ja-JP" altLang="en-US"/>
              <a:t>タイトルを入力</a:t>
            </a:r>
            <a:endParaRPr lang="en-US"/>
          </a:p>
        </p:txBody>
      </p:sp>
      <p:sp>
        <p:nvSpPr>
          <p:cNvPr id="3" name="Subtitle 2"/>
          <p:cNvSpPr>
            <a:spLocks noGrp="1"/>
          </p:cNvSpPr>
          <p:nvPr>
            <p:ph type="subTitle" idx="1" hasCustomPrompt="1"/>
          </p:nvPr>
        </p:nvSpPr>
        <p:spPr>
          <a:xfrm>
            <a:off x="312000" y="3614400"/>
            <a:ext cx="11040000" cy="1929600"/>
          </a:xfrm>
        </p:spPr>
        <p:txBody>
          <a:bodyPr>
            <a:noAutofit/>
          </a:bodyPr>
          <a:lstStyle>
            <a:lvl1pPr marL="0" indent="0" algn="l">
              <a:buNone/>
              <a:defRPr sz="2667">
                <a:solidFill>
                  <a:schemeClr val="tx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ja-JP" altLang="en-US"/>
              <a:t>サブタイトルを入力</a:t>
            </a:r>
            <a:endParaRPr lang="en-US"/>
          </a:p>
        </p:txBody>
      </p:sp>
      <p:sp>
        <p:nvSpPr>
          <p:cNvPr id="5" name="Footer Placeholder 4"/>
          <p:cNvSpPr>
            <a:spLocks noGrp="1"/>
          </p:cNvSpPr>
          <p:nvPr>
            <p:ph type="ftr" sz="quarter" idx="11"/>
          </p:nvPr>
        </p:nvSpPr>
        <p:spPr/>
        <p:txBody>
          <a:bodyPr/>
          <a:lstStyle>
            <a:lvl1pPr>
              <a:defRPr>
                <a:solidFill>
                  <a:schemeClr val="tx1"/>
                </a:solidFill>
              </a:defRPr>
            </a:lvl1pPr>
          </a:lstStyle>
          <a:p>
            <a:r>
              <a:rPr kumimoji="1" lang="en-US" altLang="ja-JP"/>
              <a:t>Copyright 2021 NANJING FUJITSU NANDA SOFTWARE TECHNOLOGY CO.,LTD.</a:t>
            </a:r>
            <a:endParaRPr kumimoji="1" lang="ja-JP" altLang="en-US"/>
          </a:p>
        </p:txBody>
      </p:sp>
      <p:sp>
        <p:nvSpPr>
          <p:cNvPr id="6" name="Slide Number Placeholder 5"/>
          <p:cNvSpPr>
            <a:spLocks noGrp="1"/>
          </p:cNvSpPr>
          <p:nvPr>
            <p:ph type="sldNum" sz="quarter" idx="12"/>
          </p:nvPr>
        </p:nvSpPr>
        <p:spPr>
          <a:xfrm>
            <a:off x="5736000" y="6504000"/>
            <a:ext cx="720000" cy="163200"/>
          </a:xfrm>
          <a:prstGeom prst="rect">
            <a:avLst/>
          </a:prstGeom>
        </p:spPr>
        <p:txBody>
          <a:bodyPr/>
          <a:lstStyle>
            <a:lvl1pPr>
              <a:defRPr>
                <a:solidFill>
                  <a:schemeClr val="tx1"/>
                </a:solidFill>
              </a:defRPr>
            </a:lvl1pPr>
          </a:lstStyle>
          <a:p>
            <a:fld id="{4D029D89-7B63-4C94-AD4D-2E4D6BB83637}" type="slidenum">
              <a:rPr kumimoji="1" lang="ja-JP" altLang="en-US" smtClean="0"/>
              <a:pPr/>
              <a:t>‹#›</a:t>
            </a:fld>
            <a:endParaRPr kumimoji="1" lang="ja-JP" altLang="en-US"/>
          </a:p>
        </p:txBody>
      </p:sp>
      <p:pic>
        <p:nvPicPr>
          <p:cNvPr id="9" name="図 8" descr="FUJITSU-RESTRICTED">
            <a:extLst>
              <a:ext uri="{FF2B5EF4-FFF2-40B4-BE49-F238E27FC236}">
                <a16:creationId xmlns:a16="http://schemas.microsoft.com/office/drawing/2014/main" id="{C8299F3A-D8F3-4C04-A329-C9B75267E700}"/>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307201" y="6485166"/>
            <a:ext cx="1723588" cy="221684"/>
          </a:xfrm>
          <a:prstGeom prst="rect">
            <a:avLst/>
          </a:prstGeom>
        </p:spPr>
      </p:pic>
      <p:pic>
        <p:nvPicPr>
          <p:cNvPr id="11" name="図 10" descr="Fujitsu">
            <a:extLst>
              <a:ext uri="{FF2B5EF4-FFF2-40B4-BE49-F238E27FC236}">
                <a16:creationId xmlns:a16="http://schemas.microsoft.com/office/drawing/2014/main" id="{A200976F-E2D1-4E43-A61B-264A5799E8A7}"/>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588624" y="327430"/>
            <a:ext cx="1286400" cy="625933"/>
          </a:xfrm>
          <a:prstGeom prst="rect">
            <a:avLst/>
          </a:prstGeom>
        </p:spPr>
      </p:pic>
    </p:spTree>
    <p:extLst>
      <p:ext uri="{BB962C8B-B14F-4D97-AF65-F5344CB8AC3E}">
        <p14:creationId xmlns:p14="http://schemas.microsoft.com/office/powerpoint/2010/main" val="28136666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reserve="1">
  <p:cSld name="Text 1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5" name="Footer Placeholder 4"/>
          <p:cNvSpPr>
            <a:spLocks noGrp="1"/>
          </p:cNvSpPr>
          <p:nvPr>
            <p:ph type="ftr" sz="quarter" idx="11"/>
          </p:nvPr>
        </p:nvSpPr>
        <p:spPr/>
        <p:txBody>
          <a:bodyPr/>
          <a:lstStyle/>
          <a:p>
            <a:r>
              <a:rPr kumimoji="1" lang="en-US" altLang="ja-JP"/>
              <a:t>Copyright 2021 NANJING FUJITSU NANDA SOFTWARE TECHNOLOGY CO.,LTD.</a:t>
            </a:r>
            <a:endParaRPr kumimoji="1" lang="ja-JP" altLang="en-US"/>
          </a:p>
        </p:txBody>
      </p:sp>
      <p:sp>
        <p:nvSpPr>
          <p:cNvPr id="6" name="Slide Number Placeholder 5"/>
          <p:cNvSpPr>
            <a:spLocks noGrp="1"/>
          </p:cNvSpPr>
          <p:nvPr>
            <p:ph type="sldNum" sz="quarter" idx="12"/>
          </p:nvPr>
        </p:nvSpPr>
        <p:spPr>
          <a:xfrm>
            <a:off x="5736000" y="6504000"/>
            <a:ext cx="720000" cy="163200"/>
          </a:xfrm>
          <a:prstGeom prst="rect">
            <a:avLst/>
          </a:prstGeom>
        </p:spPr>
        <p:txBody>
          <a:bodyPr/>
          <a:lstStyle/>
          <a:p>
            <a:fld id="{4D029D89-7B63-4C94-AD4D-2E4D6BB83637}" type="slidenum">
              <a:rPr kumimoji="1" lang="ja-JP" altLang="en-US" smtClean="0"/>
              <a:t>‹#›</a:t>
            </a:fld>
            <a:endParaRPr kumimoji="1" lang="ja-JP" altLang="en-US"/>
          </a:p>
        </p:txBody>
      </p:sp>
    </p:spTree>
    <p:extLst>
      <p:ext uri="{BB962C8B-B14F-4D97-AF65-F5344CB8AC3E}">
        <p14:creationId xmlns:p14="http://schemas.microsoft.com/office/powerpoint/2010/main" val="833963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Text 1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5" name="Footer Placeholder 4"/>
          <p:cNvSpPr>
            <a:spLocks noGrp="1"/>
          </p:cNvSpPr>
          <p:nvPr>
            <p:ph type="ftr" sz="quarter" idx="11"/>
          </p:nvPr>
        </p:nvSpPr>
        <p:spPr>
          <a:xfrm>
            <a:off x="10344000" y="6518400"/>
            <a:ext cx="1540800" cy="144000"/>
          </a:xfrm>
          <a:prstGeom prst="rect">
            <a:avLst/>
          </a:prstGeom>
        </p:spPr>
        <p:txBody>
          <a:bodyPr/>
          <a:lstStyle/>
          <a:p>
            <a:r>
              <a:rPr lang="de-DE" altLang="ja-JP"/>
              <a:t>Copyright 2021 NANJING FUJITSU NANDA SOFTWARE TECHNOLOGY CO.,LTD.</a:t>
            </a:r>
            <a:endParaRPr lang="de-DE" altLang="ja-JP" dirty="0"/>
          </a:p>
        </p:txBody>
      </p:sp>
      <p:sp>
        <p:nvSpPr>
          <p:cNvPr id="6" name="Slide Number Placeholder 5"/>
          <p:cNvSpPr>
            <a:spLocks noGrp="1"/>
          </p:cNvSpPr>
          <p:nvPr>
            <p:ph type="sldNum" sz="quarter" idx="12"/>
          </p:nvPr>
        </p:nvSpPr>
        <p:spPr>
          <a:xfrm>
            <a:off x="5736000" y="6504000"/>
            <a:ext cx="720000" cy="163200"/>
          </a:xfrm>
          <a:prstGeom prst="rect">
            <a:avLst/>
          </a:prstGeom>
        </p:spPr>
        <p:txBody>
          <a:bodyPr/>
          <a:lstStyle/>
          <a:p>
            <a:fld id="{E0219421-7D58-404D-9759-6A56C35B38B1}" type="slidenum">
              <a:rPr lang="de-DE" altLang="ja-JP" smtClean="0"/>
              <a:t>‹#›</a:t>
            </a:fld>
            <a:endParaRPr lang="de-DE" altLang="ja-JP"/>
          </a:p>
        </p:txBody>
      </p:sp>
    </p:spTree>
    <p:extLst>
      <p:ext uri="{BB962C8B-B14F-4D97-AF65-F5344CB8AC3E}">
        <p14:creationId xmlns:p14="http://schemas.microsoft.com/office/powerpoint/2010/main" val="283307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0.xml><?xml version="1.0" encoding="utf-8"?>
<p:sldLayout xmlns:a="http://schemas.openxmlformats.org/drawingml/2006/main" xmlns:r="http://schemas.openxmlformats.org/officeDocument/2006/relationships" xmlns:p="http://schemas.openxmlformats.org/presentationml/2006/main" type="twoObj" preserve="1">
  <p:cSld name="Text 2 column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3" name="Content Placeholder 2"/>
          <p:cNvSpPr>
            <a:spLocks noGrp="1"/>
          </p:cNvSpPr>
          <p:nvPr>
            <p:ph sz="half" idx="1"/>
          </p:nvPr>
        </p:nvSpPr>
        <p:spPr>
          <a:xfrm>
            <a:off x="307200" y="1267200"/>
            <a:ext cx="5707200" cy="5049600"/>
          </a:xfrm>
        </p:spPr>
        <p:txBody>
          <a:bodyPr/>
          <a:lstStyle>
            <a:lvl4pPr>
              <a:defRPr sz="1867"/>
            </a:lvl4pPr>
            <a:lvl5pPr>
              <a:defRPr sz="1867"/>
            </a:lvl5pPr>
            <a:lvl6pPr>
              <a:defRPr sz="1867"/>
            </a:lvl6pPr>
            <a:lvl7pPr>
              <a:defRPr sz="1867"/>
            </a:lvl7pPr>
            <a:lvl8pPr>
              <a:defRPr sz="1867"/>
            </a:lvl8pPr>
            <a:lvl9pPr>
              <a:defRPr sz="1867"/>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Content Placeholder 3"/>
          <p:cNvSpPr>
            <a:spLocks noGrp="1"/>
          </p:cNvSpPr>
          <p:nvPr>
            <p:ph sz="half" idx="2"/>
          </p:nvPr>
        </p:nvSpPr>
        <p:spPr>
          <a:xfrm>
            <a:off x="6172800" y="1267200"/>
            <a:ext cx="5707200" cy="5049600"/>
          </a:xfrm>
        </p:spPr>
        <p:txBody>
          <a:bodyPr/>
          <a:lstStyle>
            <a:lvl4pPr>
              <a:defRPr sz="1867"/>
            </a:lvl4pPr>
            <a:lvl5pPr>
              <a:defRPr sz="1867"/>
            </a:lvl5pPr>
            <a:lvl6pPr>
              <a:defRPr sz="1867"/>
            </a:lvl6pPr>
            <a:lvl7pPr>
              <a:defRPr sz="1867"/>
            </a:lvl7pPr>
            <a:lvl8pPr>
              <a:defRPr sz="1867"/>
            </a:lvl8pPr>
            <a:lvl9pPr>
              <a:defRPr sz="1867"/>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6" name="Footer Placeholder 5"/>
          <p:cNvSpPr>
            <a:spLocks noGrp="1"/>
          </p:cNvSpPr>
          <p:nvPr>
            <p:ph type="ftr" sz="quarter" idx="11"/>
          </p:nvPr>
        </p:nvSpPr>
        <p:spPr/>
        <p:txBody>
          <a:bodyPr/>
          <a:lstStyle/>
          <a:p>
            <a:r>
              <a:rPr kumimoji="1" lang="en-US" altLang="ja-JP"/>
              <a:t>Copyright 2021 NANJING FUJITSU NANDA SOFTWARE TECHNOLOGY CO.,LTD.</a:t>
            </a:r>
            <a:endParaRPr kumimoji="1" lang="ja-JP" altLang="en-US"/>
          </a:p>
        </p:txBody>
      </p:sp>
      <p:sp>
        <p:nvSpPr>
          <p:cNvPr id="7" name="Slide Number Placeholder 6"/>
          <p:cNvSpPr>
            <a:spLocks noGrp="1"/>
          </p:cNvSpPr>
          <p:nvPr>
            <p:ph type="sldNum" sz="quarter" idx="12"/>
          </p:nvPr>
        </p:nvSpPr>
        <p:spPr>
          <a:xfrm>
            <a:off x="5736000" y="6504000"/>
            <a:ext cx="720000" cy="163200"/>
          </a:xfrm>
          <a:prstGeom prst="rect">
            <a:avLst/>
          </a:prstGeom>
        </p:spPr>
        <p:txBody>
          <a:bodyPr/>
          <a:lstStyle/>
          <a:p>
            <a:fld id="{4D029D89-7B63-4C94-AD4D-2E4D6BB83637}" type="slidenum">
              <a:rPr kumimoji="1" lang="ja-JP" altLang="en-US" smtClean="0"/>
              <a:t>‹#›</a:t>
            </a:fld>
            <a:endParaRPr kumimoji="1" lang="ja-JP" altLang="en-US"/>
          </a:p>
        </p:txBody>
      </p:sp>
    </p:spTree>
    <p:extLst>
      <p:ext uri="{BB962C8B-B14F-4D97-AF65-F5344CB8AC3E}">
        <p14:creationId xmlns:p14="http://schemas.microsoft.com/office/powerpoint/2010/main" val="621620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6" name="Footer Placeholder 5"/>
          <p:cNvSpPr>
            <a:spLocks noGrp="1"/>
          </p:cNvSpPr>
          <p:nvPr>
            <p:ph type="ftr" sz="quarter" idx="11"/>
          </p:nvPr>
        </p:nvSpPr>
        <p:spPr/>
        <p:txBody>
          <a:bodyPr/>
          <a:lstStyle/>
          <a:p>
            <a:r>
              <a:rPr kumimoji="1" lang="en-US" altLang="ja-JP"/>
              <a:t>Copyright 2021 NANJING FUJITSU NANDA SOFTWARE TECHNOLOGY CO.,LTD.</a:t>
            </a:r>
            <a:endParaRPr kumimoji="1" lang="ja-JP" altLang="en-US"/>
          </a:p>
        </p:txBody>
      </p:sp>
      <p:sp>
        <p:nvSpPr>
          <p:cNvPr id="7" name="Slide Number Placeholder 6"/>
          <p:cNvSpPr>
            <a:spLocks noGrp="1"/>
          </p:cNvSpPr>
          <p:nvPr>
            <p:ph type="sldNum" sz="quarter" idx="12"/>
          </p:nvPr>
        </p:nvSpPr>
        <p:spPr>
          <a:xfrm>
            <a:off x="5736000" y="6504000"/>
            <a:ext cx="720000" cy="163200"/>
          </a:xfrm>
          <a:prstGeom prst="rect">
            <a:avLst/>
          </a:prstGeom>
        </p:spPr>
        <p:txBody>
          <a:bodyPr/>
          <a:lstStyle/>
          <a:p>
            <a:fld id="{4D029D89-7B63-4C94-AD4D-2E4D6BB83637}" type="slidenum">
              <a:rPr kumimoji="1" lang="ja-JP" altLang="en-US" smtClean="0"/>
              <a:t>‹#›</a:t>
            </a:fld>
            <a:endParaRPr kumimoji="1" lang="ja-JP" altLang="en-US"/>
          </a:p>
        </p:txBody>
      </p:sp>
    </p:spTree>
    <p:extLst>
      <p:ext uri="{BB962C8B-B14F-4D97-AF65-F5344CB8AC3E}">
        <p14:creationId xmlns:p14="http://schemas.microsoft.com/office/powerpoint/2010/main" val="16607083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showMasterSp="0" preserve="1" userDrawn="1">
  <p:cSld name="Text 1 column_W">
    <p:spTree>
      <p:nvGrpSpPr>
        <p:cNvPr id="1" name=""/>
        <p:cNvGrpSpPr/>
        <p:nvPr/>
      </p:nvGrpSpPr>
      <p:grpSpPr>
        <a:xfrm>
          <a:off x="0" y="0"/>
          <a:ext cx="0" cy="0"/>
          <a:chOff x="0" y="0"/>
          <a:chExt cx="0" cy="0"/>
        </a:xfrm>
      </p:grpSpPr>
      <p:pic>
        <p:nvPicPr>
          <p:cNvPr id="7" name="図 6" descr="Fujitsu">
            <a:extLst>
              <a:ext uri="{FF2B5EF4-FFF2-40B4-BE49-F238E27FC236}">
                <a16:creationId xmlns:a16="http://schemas.microsoft.com/office/drawing/2014/main" id="{22777F4C-70BC-40F5-9740-6775CB07AEE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92365" y="241188"/>
            <a:ext cx="986483" cy="480000"/>
          </a:xfrm>
          <a:prstGeom prst="rect">
            <a:avLst/>
          </a:prstGeom>
        </p:spPr>
      </p:pic>
      <p:sp>
        <p:nvSpPr>
          <p:cNvPr id="3" name="タイトル 2">
            <a:extLst>
              <a:ext uri="{FF2B5EF4-FFF2-40B4-BE49-F238E27FC236}">
                <a16:creationId xmlns:a16="http://schemas.microsoft.com/office/drawing/2014/main" id="{85F77DF4-84F9-4F8F-8A0E-AF3B283C4F7E}"/>
              </a:ext>
            </a:extLst>
          </p:cNvPr>
          <p:cNvSpPr>
            <a:spLocks noGrp="1"/>
          </p:cNvSpPr>
          <p:nvPr>
            <p:ph type="title"/>
          </p:nvPr>
        </p:nvSpPr>
        <p:spPr/>
        <p:txBody>
          <a:bodyPr/>
          <a:lstStyle>
            <a:lvl1pPr>
              <a:defRPr>
                <a:solidFill>
                  <a:schemeClr val="tx1"/>
                </a:solidFill>
              </a:defRPr>
            </a:lvl1pPr>
          </a:lstStyle>
          <a:p>
            <a:r>
              <a:rPr kumimoji="1" lang="ja-JP" altLang="en-US"/>
              <a:t>マスター タイトルの書式設定</a:t>
            </a:r>
          </a:p>
        </p:txBody>
      </p:sp>
      <p:sp>
        <p:nvSpPr>
          <p:cNvPr id="10" name="コンテンツ プレースホルダー 9">
            <a:extLst>
              <a:ext uri="{FF2B5EF4-FFF2-40B4-BE49-F238E27FC236}">
                <a16:creationId xmlns:a16="http://schemas.microsoft.com/office/drawing/2014/main" id="{B60F4D62-2B92-4299-B68D-0C70961FC88A}"/>
              </a:ext>
            </a:extLst>
          </p:cNvPr>
          <p:cNvSpPr>
            <a:spLocks noGrp="1"/>
          </p:cNvSpPr>
          <p:nvPr>
            <p:ph sz="quarter" idx="13"/>
          </p:nvPr>
        </p:nvSpPr>
        <p:spPr>
          <a:xfrm>
            <a:off x="307200" y="1267200"/>
            <a:ext cx="11572800" cy="5049600"/>
          </a:xfrm>
        </p:spPr>
        <p:txBody>
          <a:bodyPr/>
          <a:lstStyle>
            <a:lvl1pPr>
              <a:buClr>
                <a:schemeClr val="tx1">
                  <a:lumMod val="50000"/>
                  <a:lumOff val="50000"/>
                </a:schemeClr>
              </a:buClr>
              <a:defRPr/>
            </a:lvl1pPr>
            <a:lvl2pPr>
              <a:buClr>
                <a:schemeClr val="tx1">
                  <a:lumMod val="50000"/>
                  <a:lumOff val="50000"/>
                </a:schemeClr>
              </a:buClr>
              <a:defRPr/>
            </a:lvl2pPr>
            <a:lvl3pPr>
              <a:buClr>
                <a:schemeClr val="tx1">
                  <a:lumMod val="50000"/>
                  <a:lumOff val="50000"/>
                </a:schemeClr>
              </a:buClr>
              <a:defRPr/>
            </a:lvl3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Footer Placeholder 4"/>
          <p:cNvSpPr>
            <a:spLocks noGrp="1"/>
          </p:cNvSpPr>
          <p:nvPr>
            <p:ph type="ftr" sz="quarter" idx="11"/>
          </p:nvPr>
        </p:nvSpPr>
        <p:spPr/>
        <p:txBody>
          <a:bodyPr/>
          <a:lstStyle/>
          <a:p>
            <a:pPr>
              <a:defRPr/>
            </a:pPr>
            <a:r>
              <a:rPr kumimoji="1" lang="en-US" altLang="ja-JP">
                <a:solidFill>
                  <a:srgbClr val="000000"/>
                </a:solidFill>
              </a:rPr>
              <a:t>Copyright 2021 NANJING FUJITSU NANDA SOFTWARE TECHNOLOGY CO.,LTD.</a:t>
            </a:r>
            <a:endParaRPr kumimoji="1" lang="ja-JP" altLang="en-US">
              <a:solidFill>
                <a:srgbClr val="000000"/>
              </a:solidFill>
            </a:endParaRPr>
          </a:p>
        </p:txBody>
      </p:sp>
      <p:sp>
        <p:nvSpPr>
          <p:cNvPr id="6" name="Slide Number Placeholder 5"/>
          <p:cNvSpPr>
            <a:spLocks noGrp="1"/>
          </p:cNvSpPr>
          <p:nvPr>
            <p:ph type="sldNum" sz="quarter" idx="12"/>
          </p:nvPr>
        </p:nvSpPr>
        <p:spPr/>
        <p:txBody>
          <a:bodyPr/>
          <a:lstStyle/>
          <a:p>
            <a:pPr>
              <a:defRPr/>
            </a:pPr>
            <a:fld id="{4D029D89-7B63-4C94-AD4D-2E4D6BB83637}" type="slidenum">
              <a:rPr kumimoji="1" lang="ja-JP" altLang="en-US" smtClean="0">
                <a:solidFill>
                  <a:srgbClr val="000000"/>
                </a:solidFill>
              </a:rPr>
              <a:pPr>
                <a:defRPr/>
              </a:pPr>
              <a:t>‹#›</a:t>
            </a:fld>
            <a:endParaRPr kumimoji="1" lang="ja-JP" altLang="en-US">
              <a:solidFill>
                <a:srgbClr val="000000"/>
              </a:solidFill>
            </a:endParaRPr>
          </a:p>
        </p:txBody>
      </p:sp>
      <p:pic>
        <p:nvPicPr>
          <p:cNvPr id="8" name="図 7" descr="FUJITSU-RESTRICTED">
            <a:extLst>
              <a:ext uri="{FF2B5EF4-FFF2-40B4-BE49-F238E27FC236}">
                <a16:creationId xmlns:a16="http://schemas.microsoft.com/office/drawing/2014/main" id="{808DC641-9389-4AC6-99AB-9D60A778490E}"/>
              </a:ext>
              <a:ext uri="{C183D7F6-B498-43B3-948B-1728B52AA6E4}">
                <adec:decorative xmlns:adec="http://schemas.microsoft.com/office/drawing/2017/decorative" val="0"/>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bwMode="gray">
          <a:xfrm>
            <a:off x="307201" y="6485166"/>
            <a:ext cx="1723588" cy="221684"/>
          </a:xfrm>
          <a:prstGeom prst="rect">
            <a:avLst/>
          </a:prstGeom>
        </p:spPr>
      </p:pic>
    </p:spTree>
    <p:extLst>
      <p:ext uri="{BB962C8B-B14F-4D97-AF65-F5344CB8AC3E}">
        <p14:creationId xmlns:p14="http://schemas.microsoft.com/office/powerpoint/2010/main" val="8332851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showMasterSp="0" preserve="1" userDrawn="1">
  <p:cSld name="Text 1 column_K">
    <p:spTree>
      <p:nvGrpSpPr>
        <p:cNvPr id="1" name=""/>
        <p:cNvGrpSpPr/>
        <p:nvPr/>
      </p:nvGrpSpPr>
      <p:grpSpPr>
        <a:xfrm>
          <a:off x="0" y="0"/>
          <a:ext cx="0" cy="0"/>
          <a:chOff x="0" y="0"/>
          <a:chExt cx="0" cy="0"/>
        </a:xfrm>
      </p:grpSpPr>
      <p:sp>
        <p:nvSpPr>
          <p:cNvPr id="17" name="Rectangle 2">
            <a:extLst>
              <a:ext uri="{FF2B5EF4-FFF2-40B4-BE49-F238E27FC236}">
                <a16:creationId xmlns:a16="http://schemas.microsoft.com/office/drawing/2014/main" id="{1C87A6D6-AFE6-4F01-AF74-E70FCA8E17F0}"/>
              </a:ext>
            </a:extLst>
          </p:cNvPr>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1" lang="en-GB" sz="24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endParaRPr>
          </a:p>
        </p:txBody>
      </p:sp>
      <p:sp>
        <p:nvSpPr>
          <p:cNvPr id="2" name="Title 1"/>
          <p:cNvSpPr>
            <a:spLocks noGrp="1"/>
          </p:cNvSpPr>
          <p:nvPr>
            <p:ph type="title"/>
          </p:nvPr>
        </p:nvSpPr>
        <p:spPr/>
        <p:txBody>
          <a:bodyPr/>
          <a:lstStyle>
            <a:lvl1pPr>
              <a:defRPr>
                <a:solidFill>
                  <a:schemeClr val="bg1"/>
                </a:solidFill>
              </a:defRPr>
            </a:lvl1pPr>
          </a:lstStyle>
          <a:p>
            <a:r>
              <a:rPr lang="ja-JP" altLang="en-US"/>
              <a:t>マスター タイトルの書式設定</a:t>
            </a:r>
            <a:endParaRPr lang="en-US"/>
          </a:p>
        </p:txBody>
      </p:sp>
      <p:sp>
        <p:nvSpPr>
          <p:cNvPr id="5" name="Footer Placeholder 4"/>
          <p:cNvSpPr>
            <a:spLocks noGrp="1"/>
          </p:cNvSpPr>
          <p:nvPr>
            <p:ph type="ftr" sz="quarter" idx="11"/>
          </p:nvPr>
        </p:nvSpPr>
        <p:spPr/>
        <p:txBody>
          <a:bodyPr/>
          <a:lstStyle>
            <a:lvl1pPr>
              <a:defRPr>
                <a:solidFill>
                  <a:schemeClr val="bg1"/>
                </a:solidFill>
              </a:defRPr>
            </a:lvl1pPr>
          </a:lstStyle>
          <a:p>
            <a:pPr>
              <a:defRPr/>
            </a:pPr>
            <a:r>
              <a:rPr kumimoji="1" lang="en-US" altLang="ja-JP">
                <a:solidFill>
                  <a:prstClr val="white"/>
                </a:solidFill>
              </a:rPr>
              <a:t>Copyright 2021 NANJING FUJITSU NANDA SOFTWARE TECHNOLOGY CO.,LTD.</a:t>
            </a:r>
            <a:endParaRPr kumimoji="1" lang="ja-JP" altLang="en-US">
              <a:solidFill>
                <a:prstClr val="white"/>
              </a:solidFill>
            </a:endParaRPr>
          </a:p>
        </p:txBody>
      </p:sp>
      <p:sp>
        <p:nvSpPr>
          <p:cNvPr id="6" name="Slide Number Placeholder 5"/>
          <p:cNvSpPr>
            <a:spLocks noGrp="1"/>
          </p:cNvSpPr>
          <p:nvPr>
            <p:ph type="sldNum" sz="quarter" idx="12"/>
          </p:nvPr>
        </p:nvSpPr>
        <p:spPr/>
        <p:txBody>
          <a:bodyPr/>
          <a:lstStyle>
            <a:lvl1pPr>
              <a:defRPr>
                <a:solidFill>
                  <a:schemeClr val="bg1"/>
                </a:solidFill>
              </a:defRPr>
            </a:lvl1pPr>
          </a:lstStyle>
          <a:p>
            <a:pPr>
              <a:defRPr/>
            </a:pPr>
            <a:fld id="{4D029D89-7B63-4C94-AD4D-2E4D6BB83637}" type="slidenum">
              <a:rPr kumimoji="1" lang="ja-JP" altLang="en-US" smtClean="0">
                <a:solidFill>
                  <a:prstClr val="white"/>
                </a:solidFill>
              </a:rPr>
              <a:pPr>
                <a:defRPr/>
              </a:pPr>
              <a:t>‹#›</a:t>
            </a:fld>
            <a:endParaRPr kumimoji="1" lang="ja-JP" altLang="en-US">
              <a:solidFill>
                <a:prstClr val="white"/>
              </a:solidFill>
            </a:endParaRPr>
          </a:p>
        </p:txBody>
      </p:sp>
      <p:grpSp>
        <p:nvGrpSpPr>
          <p:cNvPr id="28" name="Group 16" descr="Fujitsu">
            <a:extLst>
              <a:ext uri="{FF2B5EF4-FFF2-40B4-BE49-F238E27FC236}">
                <a16:creationId xmlns:a16="http://schemas.microsoft.com/office/drawing/2014/main" id="{F0838B82-4C4F-4EEE-B7DA-FBEAB8784BAB}"/>
              </a:ext>
            </a:extLst>
          </p:cNvPr>
          <p:cNvGrpSpPr/>
          <p:nvPr userDrawn="1"/>
        </p:nvGrpSpPr>
        <p:grpSpPr>
          <a:xfrm>
            <a:off x="10892366" y="241188"/>
            <a:ext cx="988484" cy="481781"/>
            <a:chOff x="8012114" y="249161"/>
            <a:chExt cx="892174" cy="434841"/>
          </a:xfrm>
        </p:grpSpPr>
        <p:sp>
          <p:nvSpPr>
            <p:cNvPr id="29" name="Freeform 34">
              <a:extLst>
                <a:ext uri="{FF2B5EF4-FFF2-40B4-BE49-F238E27FC236}">
                  <a16:creationId xmlns:a16="http://schemas.microsoft.com/office/drawing/2014/main" id="{408B78F1-3259-4E86-B8CA-DC16B5A6F7A0}"/>
                </a:ext>
              </a:extLst>
            </p:cNvPr>
            <p:cNvSpPr>
              <a:spLocks/>
            </p:cNvSpPr>
            <p:nvPr userDrawn="1"/>
          </p:nvSpPr>
          <p:spPr bwMode="gray">
            <a:xfrm>
              <a:off x="8307389" y="249161"/>
              <a:ext cx="179387" cy="139657"/>
            </a:xfrm>
            <a:custGeom>
              <a:avLst/>
              <a:gdLst>
                <a:gd name="T0" fmla="*/ 961 w 2365"/>
                <a:gd name="T1" fmla="*/ 764 h 1825"/>
                <a:gd name="T2" fmla="*/ 599 w 2365"/>
                <a:gd name="T3" fmla="*/ 642 h 1825"/>
                <a:gd name="T4" fmla="*/ 1 w 2365"/>
                <a:gd name="T5" fmla="*/ 1235 h 1825"/>
                <a:gd name="T6" fmla="*/ 599 w 2365"/>
                <a:gd name="T7" fmla="*/ 1825 h 1825"/>
                <a:gd name="T8" fmla="*/ 1053 w 2365"/>
                <a:gd name="T9" fmla="*/ 1619 h 1825"/>
                <a:gd name="T10" fmla="*/ 1053 w 2365"/>
                <a:gd name="T11" fmla="*/ 1293 h 1825"/>
                <a:gd name="T12" fmla="*/ 771 w 2365"/>
                <a:gd name="T13" fmla="*/ 1568 h 1825"/>
                <a:gd name="T14" fmla="*/ 599 w 2365"/>
                <a:gd name="T15" fmla="*/ 1604 h 1825"/>
                <a:gd name="T16" fmla="*/ 225 w 2365"/>
                <a:gd name="T17" fmla="*/ 1235 h 1825"/>
                <a:gd name="T18" fmla="*/ 599 w 2365"/>
                <a:gd name="T19" fmla="*/ 863 h 1825"/>
                <a:gd name="T20" fmla="*/ 861 w 2365"/>
                <a:gd name="T21" fmla="*/ 972 h 1825"/>
                <a:gd name="T22" fmla="*/ 1093 w 2365"/>
                <a:gd name="T23" fmla="*/ 1239 h 1825"/>
                <a:gd name="T24" fmla="*/ 1630 w 2365"/>
                <a:gd name="T25" fmla="*/ 1473 h 1825"/>
                <a:gd name="T26" fmla="*/ 2365 w 2365"/>
                <a:gd name="T27" fmla="*/ 741 h 1825"/>
                <a:gd name="T28" fmla="*/ 1630 w 2365"/>
                <a:gd name="T29" fmla="*/ 0 h 1825"/>
                <a:gd name="T30" fmla="*/ 1053 w 2365"/>
                <a:gd name="T31" fmla="*/ 295 h 1825"/>
                <a:gd name="T32" fmla="*/ 1053 w 2365"/>
                <a:gd name="T33" fmla="*/ 735 h 1825"/>
                <a:gd name="T34" fmla="*/ 1630 w 2365"/>
                <a:gd name="T35" fmla="*/ 232 h 1825"/>
                <a:gd name="T36" fmla="*/ 2134 w 2365"/>
                <a:gd name="T37" fmla="*/ 741 h 1825"/>
                <a:gd name="T38" fmla="*/ 1630 w 2365"/>
                <a:gd name="T39" fmla="*/ 1245 h 1825"/>
                <a:gd name="T40" fmla="*/ 1303 w 2365"/>
                <a:gd name="T41" fmla="*/ 1125 h 1825"/>
                <a:gd name="T42" fmla="*/ 961 w 2365"/>
                <a:gd name="T43" fmla="*/ 764 h 1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65" h="1825">
                  <a:moveTo>
                    <a:pt x="961" y="764"/>
                  </a:moveTo>
                  <a:cubicBezTo>
                    <a:pt x="875" y="688"/>
                    <a:pt x="736" y="643"/>
                    <a:pt x="599" y="642"/>
                  </a:cubicBezTo>
                  <a:cubicBezTo>
                    <a:pt x="270" y="641"/>
                    <a:pt x="2" y="900"/>
                    <a:pt x="1" y="1235"/>
                  </a:cubicBezTo>
                  <a:cubicBezTo>
                    <a:pt x="0" y="1563"/>
                    <a:pt x="270" y="1824"/>
                    <a:pt x="599" y="1825"/>
                  </a:cubicBezTo>
                  <a:cubicBezTo>
                    <a:pt x="783" y="1825"/>
                    <a:pt x="943" y="1751"/>
                    <a:pt x="1053" y="1619"/>
                  </a:cubicBezTo>
                  <a:cubicBezTo>
                    <a:pt x="1053" y="1293"/>
                    <a:pt x="1053" y="1293"/>
                    <a:pt x="1053" y="1293"/>
                  </a:cubicBezTo>
                  <a:cubicBezTo>
                    <a:pt x="994" y="1394"/>
                    <a:pt x="877" y="1524"/>
                    <a:pt x="771" y="1568"/>
                  </a:cubicBezTo>
                  <a:cubicBezTo>
                    <a:pt x="717" y="1590"/>
                    <a:pt x="662" y="1604"/>
                    <a:pt x="599" y="1604"/>
                  </a:cubicBezTo>
                  <a:cubicBezTo>
                    <a:pt x="394" y="1604"/>
                    <a:pt x="225" y="1445"/>
                    <a:pt x="225" y="1235"/>
                  </a:cubicBezTo>
                  <a:cubicBezTo>
                    <a:pt x="225" y="1041"/>
                    <a:pt x="380" y="862"/>
                    <a:pt x="599" y="863"/>
                  </a:cubicBezTo>
                  <a:cubicBezTo>
                    <a:pt x="701" y="863"/>
                    <a:pt x="793" y="905"/>
                    <a:pt x="861" y="972"/>
                  </a:cubicBezTo>
                  <a:cubicBezTo>
                    <a:pt x="931" y="1040"/>
                    <a:pt x="1041" y="1183"/>
                    <a:pt x="1093" y="1239"/>
                  </a:cubicBezTo>
                  <a:cubicBezTo>
                    <a:pt x="1227" y="1383"/>
                    <a:pt x="1419" y="1473"/>
                    <a:pt x="1630" y="1473"/>
                  </a:cubicBezTo>
                  <a:cubicBezTo>
                    <a:pt x="2036" y="1474"/>
                    <a:pt x="2365" y="1146"/>
                    <a:pt x="2365" y="741"/>
                  </a:cubicBezTo>
                  <a:cubicBezTo>
                    <a:pt x="2365" y="336"/>
                    <a:pt x="2035" y="0"/>
                    <a:pt x="1630" y="0"/>
                  </a:cubicBezTo>
                  <a:cubicBezTo>
                    <a:pt x="1395" y="0"/>
                    <a:pt x="1187" y="122"/>
                    <a:pt x="1053" y="295"/>
                  </a:cubicBezTo>
                  <a:cubicBezTo>
                    <a:pt x="1053" y="735"/>
                    <a:pt x="1053" y="735"/>
                    <a:pt x="1053" y="735"/>
                  </a:cubicBezTo>
                  <a:cubicBezTo>
                    <a:pt x="1155" y="455"/>
                    <a:pt x="1340" y="232"/>
                    <a:pt x="1630" y="232"/>
                  </a:cubicBezTo>
                  <a:cubicBezTo>
                    <a:pt x="1909" y="232"/>
                    <a:pt x="2135" y="463"/>
                    <a:pt x="2134" y="741"/>
                  </a:cubicBezTo>
                  <a:cubicBezTo>
                    <a:pt x="2134" y="1020"/>
                    <a:pt x="1909" y="1246"/>
                    <a:pt x="1630" y="1245"/>
                  </a:cubicBezTo>
                  <a:cubicBezTo>
                    <a:pt x="1506" y="1244"/>
                    <a:pt x="1391" y="1199"/>
                    <a:pt x="1303" y="1125"/>
                  </a:cubicBezTo>
                  <a:cubicBezTo>
                    <a:pt x="1194" y="1040"/>
                    <a:pt x="1074" y="860"/>
                    <a:pt x="961" y="76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ja-JP" altLang="en-US" sz="24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endParaRPr>
            </a:p>
          </p:txBody>
        </p:sp>
        <p:sp>
          <p:nvSpPr>
            <p:cNvPr id="30" name="Freeform 35">
              <a:extLst>
                <a:ext uri="{FF2B5EF4-FFF2-40B4-BE49-F238E27FC236}">
                  <a16:creationId xmlns:a16="http://schemas.microsoft.com/office/drawing/2014/main" id="{12533E4E-1F5E-4B61-B9C1-BD668B91E49E}"/>
                </a:ext>
              </a:extLst>
            </p:cNvPr>
            <p:cNvSpPr>
              <a:spLocks/>
            </p:cNvSpPr>
            <p:nvPr userDrawn="1"/>
          </p:nvSpPr>
          <p:spPr bwMode="gray">
            <a:xfrm>
              <a:off x="8012114" y="401514"/>
              <a:ext cx="123825" cy="201551"/>
            </a:xfrm>
            <a:custGeom>
              <a:avLst/>
              <a:gdLst>
                <a:gd name="T0" fmla="*/ 0 w 1624"/>
                <a:gd name="T1" fmla="*/ 0 h 2651"/>
                <a:gd name="T2" fmla="*/ 1624 w 1624"/>
                <a:gd name="T3" fmla="*/ 0 h 2651"/>
                <a:gd name="T4" fmla="*/ 1624 w 1624"/>
                <a:gd name="T5" fmla="*/ 452 h 2651"/>
                <a:gd name="T6" fmla="*/ 1365 w 1624"/>
                <a:gd name="T7" fmla="*/ 273 h 2651"/>
                <a:gd name="T8" fmla="*/ 613 w 1624"/>
                <a:gd name="T9" fmla="*/ 273 h 2651"/>
                <a:gd name="T10" fmla="*/ 613 w 1624"/>
                <a:gd name="T11" fmla="*/ 1053 h 2651"/>
                <a:gd name="T12" fmla="*/ 1428 w 1624"/>
                <a:gd name="T13" fmla="*/ 1053 h 2651"/>
                <a:gd name="T14" fmla="*/ 1428 w 1624"/>
                <a:gd name="T15" fmla="*/ 1467 h 2651"/>
                <a:gd name="T16" fmla="*/ 1205 w 1624"/>
                <a:gd name="T17" fmla="*/ 1335 h 2651"/>
                <a:gd name="T18" fmla="*/ 613 w 1624"/>
                <a:gd name="T19" fmla="*/ 1335 h 2651"/>
                <a:gd name="T20" fmla="*/ 613 w 1624"/>
                <a:gd name="T21" fmla="*/ 2401 h 2651"/>
                <a:gd name="T22" fmla="*/ 784 w 1624"/>
                <a:gd name="T23" fmla="*/ 2651 h 2651"/>
                <a:gd name="T24" fmla="*/ 11 w 1624"/>
                <a:gd name="T25" fmla="*/ 2651 h 2651"/>
                <a:gd name="T26" fmla="*/ 173 w 1624"/>
                <a:gd name="T27" fmla="*/ 2401 h 2651"/>
                <a:gd name="T28" fmla="*/ 173 w 1624"/>
                <a:gd name="T29" fmla="*/ 278 h 2651"/>
                <a:gd name="T30" fmla="*/ 0 w 1624"/>
                <a:gd name="T31" fmla="*/ 0 h 2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24" h="2651">
                  <a:moveTo>
                    <a:pt x="0" y="0"/>
                  </a:moveTo>
                  <a:cubicBezTo>
                    <a:pt x="1624" y="0"/>
                    <a:pt x="1624" y="0"/>
                    <a:pt x="1624" y="0"/>
                  </a:cubicBezTo>
                  <a:cubicBezTo>
                    <a:pt x="1624" y="452"/>
                    <a:pt x="1624" y="452"/>
                    <a:pt x="1624" y="452"/>
                  </a:cubicBezTo>
                  <a:cubicBezTo>
                    <a:pt x="1624" y="452"/>
                    <a:pt x="1540" y="274"/>
                    <a:pt x="1365" y="273"/>
                  </a:cubicBezTo>
                  <a:cubicBezTo>
                    <a:pt x="613" y="273"/>
                    <a:pt x="613" y="273"/>
                    <a:pt x="613" y="273"/>
                  </a:cubicBezTo>
                  <a:cubicBezTo>
                    <a:pt x="613" y="1053"/>
                    <a:pt x="613" y="1053"/>
                    <a:pt x="613" y="1053"/>
                  </a:cubicBezTo>
                  <a:cubicBezTo>
                    <a:pt x="1428" y="1053"/>
                    <a:pt x="1428" y="1053"/>
                    <a:pt x="1428" y="1053"/>
                  </a:cubicBezTo>
                  <a:cubicBezTo>
                    <a:pt x="1428" y="1467"/>
                    <a:pt x="1428" y="1467"/>
                    <a:pt x="1428" y="1467"/>
                  </a:cubicBezTo>
                  <a:cubicBezTo>
                    <a:pt x="1428" y="1467"/>
                    <a:pt x="1402" y="1335"/>
                    <a:pt x="1205" y="1335"/>
                  </a:cubicBezTo>
                  <a:cubicBezTo>
                    <a:pt x="613" y="1335"/>
                    <a:pt x="613" y="1335"/>
                    <a:pt x="613" y="1335"/>
                  </a:cubicBezTo>
                  <a:cubicBezTo>
                    <a:pt x="613" y="2401"/>
                    <a:pt x="613" y="2401"/>
                    <a:pt x="613" y="2401"/>
                  </a:cubicBezTo>
                  <a:cubicBezTo>
                    <a:pt x="613" y="2558"/>
                    <a:pt x="784" y="2651"/>
                    <a:pt x="784" y="2651"/>
                  </a:cubicBezTo>
                  <a:cubicBezTo>
                    <a:pt x="11" y="2651"/>
                    <a:pt x="11" y="2651"/>
                    <a:pt x="11" y="2651"/>
                  </a:cubicBezTo>
                  <a:cubicBezTo>
                    <a:pt x="11" y="2651"/>
                    <a:pt x="173" y="2569"/>
                    <a:pt x="173" y="2401"/>
                  </a:cubicBezTo>
                  <a:cubicBezTo>
                    <a:pt x="173" y="278"/>
                    <a:pt x="173" y="278"/>
                    <a:pt x="173" y="278"/>
                  </a:cubicBezTo>
                  <a:cubicBezTo>
                    <a:pt x="173" y="99"/>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ja-JP" altLang="en-US" sz="24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endParaRPr>
            </a:p>
          </p:txBody>
        </p:sp>
        <p:sp>
          <p:nvSpPr>
            <p:cNvPr id="31" name="Freeform 36">
              <a:extLst>
                <a:ext uri="{FF2B5EF4-FFF2-40B4-BE49-F238E27FC236}">
                  <a16:creationId xmlns:a16="http://schemas.microsoft.com/office/drawing/2014/main" id="{75E7D130-E190-4A38-9EAF-DCED278BBF72}"/>
                </a:ext>
              </a:extLst>
            </p:cNvPr>
            <p:cNvSpPr>
              <a:spLocks/>
            </p:cNvSpPr>
            <p:nvPr userDrawn="1"/>
          </p:nvSpPr>
          <p:spPr bwMode="gray">
            <a:xfrm>
              <a:off x="8305801" y="401514"/>
              <a:ext cx="80962" cy="282488"/>
            </a:xfrm>
            <a:custGeom>
              <a:avLst/>
              <a:gdLst>
                <a:gd name="T0" fmla="*/ 246 w 1072"/>
                <a:gd name="T1" fmla="*/ 0 h 3696"/>
                <a:gd name="T2" fmla="*/ 1072 w 1072"/>
                <a:gd name="T3" fmla="*/ 0 h 3696"/>
                <a:gd name="T4" fmla="*/ 887 w 1072"/>
                <a:gd name="T5" fmla="*/ 230 h 3696"/>
                <a:gd name="T6" fmla="*/ 887 w 1072"/>
                <a:gd name="T7" fmla="*/ 2717 h 3696"/>
                <a:gd name="T8" fmla="*/ 0 w 1072"/>
                <a:gd name="T9" fmla="*/ 3693 h 3696"/>
                <a:gd name="T10" fmla="*/ 423 w 1072"/>
                <a:gd name="T11" fmla="*/ 2717 h 3696"/>
                <a:gd name="T12" fmla="*/ 423 w 1072"/>
                <a:gd name="T13" fmla="*/ 230 h 3696"/>
                <a:gd name="T14" fmla="*/ 246 w 1072"/>
                <a:gd name="T15" fmla="*/ 0 h 3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72" h="3696">
                  <a:moveTo>
                    <a:pt x="246" y="0"/>
                  </a:moveTo>
                  <a:cubicBezTo>
                    <a:pt x="1072" y="0"/>
                    <a:pt x="1072" y="0"/>
                    <a:pt x="1072" y="0"/>
                  </a:cubicBezTo>
                  <a:cubicBezTo>
                    <a:pt x="1072" y="0"/>
                    <a:pt x="887" y="87"/>
                    <a:pt x="887" y="230"/>
                  </a:cubicBezTo>
                  <a:cubicBezTo>
                    <a:pt x="887" y="2717"/>
                    <a:pt x="887" y="2717"/>
                    <a:pt x="887" y="2717"/>
                  </a:cubicBezTo>
                  <a:cubicBezTo>
                    <a:pt x="887" y="3558"/>
                    <a:pt x="44" y="3696"/>
                    <a:pt x="0" y="3693"/>
                  </a:cubicBezTo>
                  <a:cubicBezTo>
                    <a:pt x="72" y="3647"/>
                    <a:pt x="422" y="3349"/>
                    <a:pt x="423" y="2717"/>
                  </a:cubicBezTo>
                  <a:cubicBezTo>
                    <a:pt x="423" y="230"/>
                    <a:pt x="423" y="230"/>
                    <a:pt x="423" y="230"/>
                  </a:cubicBezTo>
                  <a:cubicBezTo>
                    <a:pt x="424" y="96"/>
                    <a:pt x="246" y="0"/>
                    <a:pt x="24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ja-JP" altLang="en-US" sz="24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endParaRPr>
            </a:p>
          </p:txBody>
        </p:sp>
        <p:sp>
          <p:nvSpPr>
            <p:cNvPr id="32" name="Freeform 37">
              <a:extLst>
                <a:ext uri="{FF2B5EF4-FFF2-40B4-BE49-F238E27FC236}">
                  <a16:creationId xmlns:a16="http://schemas.microsoft.com/office/drawing/2014/main" id="{060F49BC-00C9-4723-B502-E385D6B38643}"/>
                </a:ext>
              </a:extLst>
            </p:cNvPr>
            <p:cNvSpPr>
              <a:spLocks/>
            </p:cNvSpPr>
            <p:nvPr userDrawn="1"/>
          </p:nvSpPr>
          <p:spPr bwMode="gray">
            <a:xfrm>
              <a:off x="8396289" y="401514"/>
              <a:ext cx="63500" cy="201551"/>
            </a:xfrm>
            <a:custGeom>
              <a:avLst/>
              <a:gdLst>
                <a:gd name="T0" fmla="*/ 0 w 828"/>
                <a:gd name="T1" fmla="*/ 0 h 2653"/>
                <a:gd name="T2" fmla="*/ 828 w 828"/>
                <a:gd name="T3" fmla="*/ 0 h 2653"/>
                <a:gd name="T4" fmla="*/ 645 w 828"/>
                <a:gd name="T5" fmla="*/ 235 h 2653"/>
                <a:gd name="T6" fmla="*/ 645 w 828"/>
                <a:gd name="T7" fmla="*/ 2401 h 2653"/>
                <a:gd name="T8" fmla="*/ 828 w 828"/>
                <a:gd name="T9" fmla="*/ 2653 h 2653"/>
                <a:gd name="T10" fmla="*/ 0 w 828"/>
                <a:gd name="T11" fmla="*/ 2653 h 2653"/>
                <a:gd name="T12" fmla="*/ 184 w 828"/>
                <a:gd name="T13" fmla="*/ 2401 h 2653"/>
                <a:gd name="T14" fmla="*/ 184 w 828"/>
                <a:gd name="T15" fmla="*/ 235 h 2653"/>
                <a:gd name="T16" fmla="*/ 0 w 828"/>
                <a:gd name="T17" fmla="*/ 0 h 26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8" h="2653">
                  <a:moveTo>
                    <a:pt x="0" y="0"/>
                  </a:moveTo>
                  <a:cubicBezTo>
                    <a:pt x="828" y="0"/>
                    <a:pt x="828" y="0"/>
                    <a:pt x="828" y="0"/>
                  </a:cubicBezTo>
                  <a:cubicBezTo>
                    <a:pt x="828" y="0"/>
                    <a:pt x="645" y="89"/>
                    <a:pt x="645" y="235"/>
                  </a:cubicBezTo>
                  <a:cubicBezTo>
                    <a:pt x="645" y="2401"/>
                    <a:pt x="645" y="2401"/>
                    <a:pt x="645" y="2401"/>
                  </a:cubicBezTo>
                  <a:cubicBezTo>
                    <a:pt x="645" y="2556"/>
                    <a:pt x="828" y="2653"/>
                    <a:pt x="828" y="2653"/>
                  </a:cubicBezTo>
                  <a:cubicBezTo>
                    <a:pt x="0" y="2653"/>
                    <a:pt x="0" y="2653"/>
                    <a:pt x="0" y="2653"/>
                  </a:cubicBezTo>
                  <a:cubicBezTo>
                    <a:pt x="0" y="2653"/>
                    <a:pt x="184" y="2557"/>
                    <a:pt x="184" y="2401"/>
                  </a:cubicBezTo>
                  <a:cubicBezTo>
                    <a:pt x="184" y="235"/>
                    <a:pt x="184" y="235"/>
                    <a:pt x="184" y="235"/>
                  </a:cubicBezTo>
                  <a:cubicBezTo>
                    <a:pt x="184" y="89"/>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ja-JP" altLang="en-US" sz="24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endParaRPr>
            </a:p>
          </p:txBody>
        </p:sp>
        <p:sp>
          <p:nvSpPr>
            <p:cNvPr id="33" name="Freeform 38">
              <a:extLst>
                <a:ext uri="{FF2B5EF4-FFF2-40B4-BE49-F238E27FC236}">
                  <a16:creationId xmlns:a16="http://schemas.microsoft.com/office/drawing/2014/main" id="{11371B87-8E3B-4E25-BBDC-3AC22E6E96E7}"/>
                </a:ext>
              </a:extLst>
            </p:cNvPr>
            <p:cNvSpPr>
              <a:spLocks/>
            </p:cNvSpPr>
            <p:nvPr userDrawn="1"/>
          </p:nvSpPr>
          <p:spPr bwMode="gray">
            <a:xfrm>
              <a:off x="8459789" y="401514"/>
              <a:ext cx="150812" cy="201551"/>
            </a:xfrm>
            <a:custGeom>
              <a:avLst/>
              <a:gdLst>
                <a:gd name="T0" fmla="*/ 161 w 1984"/>
                <a:gd name="T1" fmla="*/ 0 h 2651"/>
                <a:gd name="T2" fmla="*/ 1984 w 1984"/>
                <a:gd name="T3" fmla="*/ 0 h 2651"/>
                <a:gd name="T4" fmla="*/ 1829 w 1984"/>
                <a:gd name="T5" fmla="*/ 482 h 2651"/>
                <a:gd name="T6" fmla="*/ 1607 w 1984"/>
                <a:gd name="T7" fmla="*/ 279 h 2651"/>
                <a:gd name="T8" fmla="*/ 1229 w 1984"/>
                <a:gd name="T9" fmla="*/ 279 h 2651"/>
                <a:gd name="T10" fmla="*/ 1229 w 1984"/>
                <a:gd name="T11" fmla="*/ 2401 h 2651"/>
                <a:gd name="T12" fmla="*/ 1407 w 1984"/>
                <a:gd name="T13" fmla="*/ 2651 h 2651"/>
                <a:gd name="T14" fmla="*/ 595 w 1984"/>
                <a:gd name="T15" fmla="*/ 2651 h 2651"/>
                <a:gd name="T16" fmla="*/ 771 w 1984"/>
                <a:gd name="T17" fmla="*/ 2401 h 2651"/>
                <a:gd name="T18" fmla="*/ 771 w 1984"/>
                <a:gd name="T19" fmla="*/ 279 h 2651"/>
                <a:gd name="T20" fmla="*/ 315 w 1984"/>
                <a:gd name="T21" fmla="*/ 279 h 2651"/>
                <a:gd name="T22" fmla="*/ 0 w 1984"/>
                <a:gd name="T23" fmla="*/ 522 h 2651"/>
                <a:gd name="T24" fmla="*/ 161 w 1984"/>
                <a:gd name="T25" fmla="*/ 0 h 2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84" h="2651">
                  <a:moveTo>
                    <a:pt x="161" y="0"/>
                  </a:moveTo>
                  <a:cubicBezTo>
                    <a:pt x="1984" y="0"/>
                    <a:pt x="1984" y="0"/>
                    <a:pt x="1984" y="0"/>
                  </a:cubicBezTo>
                  <a:cubicBezTo>
                    <a:pt x="1829" y="482"/>
                    <a:pt x="1829" y="482"/>
                    <a:pt x="1829" y="482"/>
                  </a:cubicBezTo>
                  <a:cubicBezTo>
                    <a:pt x="1829" y="482"/>
                    <a:pt x="1783" y="279"/>
                    <a:pt x="1607" y="279"/>
                  </a:cubicBezTo>
                  <a:cubicBezTo>
                    <a:pt x="1229" y="279"/>
                    <a:pt x="1229" y="279"/>
                    <a:pt x="1229" y="279"/>
                  </a:cubicBezTo>
                  <a:cubicBezTo>
                    <a:pt x="1229" y="2401"/>
                    <a:pt x="1229" y="2401"/>
                    <a:pt x="1229" y="2401"/>
                  </a:cubicBezTo>
                  <a:cubicBezTo>
                    <a:pt x="1229" y="2535"/>
                    <a:pt x="1407" y="2651"/>
                    <a:pt x="1407" y="2651"/>
                  </a:cubicBezTo>
                  <a:cubicBezTo>
                    <a:pt x="595" y="2651"/>
                    <a:pt x="595" y="2651"/>
                    <a:pt x="595" y="2651"/>
                  </a:cubicBezTo>
                  <a:cubicBezTo>
                    <a:pt x="595" y="2651"/>
                    <a:pt x="771" y="2547"/>
                    <a:pt x="771" y="2401"/>
                  </a:cubicBezTo>
                  <a:cubicBezTo>
                    <a:pt x="771" y="279"/>
                    <a:pt x="771" y="279"/>
                    <a:pt x="771" y="279"/>
                  </a:cubicBezTo>
                  <a:cubicBezTo>
                    <a:pt x="315" y="279"/>
                    <a:pt x="315" y="279"/>
                    <a:pt x="315" y="279"/>
                  </a:cubicBezTo>
                  <a:cubicBezTo>
                    <a:pt x="185" y="280"/>
                    <a:pt x="0" y="522"/>
                    <a:pt x="0" y="522"/>
                  </a:cubicBezTo>
                  <a:lnTo>
                    <a:pt x="16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ja-JP" altLang="en-US" sz="24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endParaRPr>
            </a:p>
          </p:txBody>
        </p:sp>
        <p:sp>
          <p:nvSpPr>
            <p:cNvPr id="34" name="Freeform 39">
              <a:extLst>
                <a:ext uri="{FF2B5EF4-FFF2-40B4-BE49-F238E27FC236}">
                  <a16:creationId xmlns:a16="http://schemas.microsoft.com/office/drawing/2014/main" id="{D743705E-7BEB-479F-B021-8C54FB3AC296}"/>
                </a:ext>
              </a:extLst>
            </p:cNvPr>
            <p:cNvSpPr>
              <a:spLocks/>
            </p:cNvSpPr>
            <p:nvPr userDrawn="1"/>
          </p:nvSpPr>
          <p:spPr bwMode="gray">
            <a:xfrm>
              <a:off x="8734426" y="401514"/>
              <a:ext cx="169862" cy="204725"/>
            </a:xfrm>
            <a:custGeom>
              <a:avLst/>
              <a:gdLst>
                <a:gd name="T0" fmla="*/ 1420 w 2219"/>
                <a:gd name="T1" fmla="*/ 0 h 2693"/>
                <a:gd name="T2" fmla="*/ 2219 w 2219"/>
                <a:gd name="T3" fmla="*/ 0 h 2693"/>
                <a:gd name="T4" fmla="*/ 2048 w 2219"/>
                <a:gd name="T5" fmla="*/ 234 h 2693"/>
                <a:gd name="T6" fmla="*/ 2048 w 2219"/>
                <a:gd name="T7" fmla="*/ 1840 h 2693"/>
                <a:gd name="T8" fmla="*/ 1131 w 2219"/>
                <a:gd name="T9" fmla="*/ 2693 h 2693"/>
                <a:gd name="T10" fmla="*/ 176 w 2219"/>
                <a:gd name="T11" fmla="*/ 1840 h 2693"/>
                <a:gd name="T12" fmla="*/ 176 w 2219"/>
                <a:gd name="T13" fmla="*/ 234 h 2693"/>
                <a:gd name="T14" fmla="*/ 0 w 2219"/>
                <a:gd name="T15" fmla="*/ 0 h 2693"/>
                <a:gd name="T16" fmla="*/ 821 w 2219"/>
                <a:gd name="T17" fmla="*/ 0 h 2693"/>
                <a:gd name="T18" fmla="*/ 638 w 2219"/>
                <a:gd name="T19" fmla="*/ 234 h 2693"/>
                <a:gd name="T20" fmla="*/ 638 w 2219"/>
                <a:gd name="T21" fmla="*/ 1840 h 2693"/>
                <a:gd name="T22" fmla="*/ 1131 w 2219"/>
                <a:gd name="T23" fmla="*/ 2406 h 2693"/>
                <a:gd name="T24" fmla="*/ 1601 w 2219"/>
                <a:gd name="T25" fmla="*/ 1840 h 2693"/>
                <a:gd name="T26" fmla="*/ 1601 w 2219"/>
                <a:gd name="T27" fmla="*/ 234 h 2693"/>
                <a:gd name="T28" fmla="*/ 1420 w 2219"/>
                <a:gd name="T29" fmla="*/ 0 h 2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19" h="2693">
                  <a:moveTo>
                    <a:pt x="1420" y="0"/>
                  </a:moveTo>
                  <a:cubicBezTo>
                    <a:pt x="2219" y="0"/>
                    <a:pt x="2219" y="0"/>
                    <a:pt x="2219" y="0"/>
                  </a:cubicBezTo>
                  <a:cubicBezTo>
                    <a:pt x="2219" y="0"/>
                    <a:pt x="2048" y="91"/>
                    <a:pt x="2048" y="234"/>
                  </a:cubicBezTo>
                  <a:cubicBezTo>
                    <a:pt x="2048" y="1840"/>
                    <a:pt x="2048" y="1840"/>
                    <a:pt x="2048" y="1840"/>
                  </a:cubicBezTo>
                  <a:cubicBezTo>
                    <a:pt x="2047" y="2492"/>
                    <a:pt x="1506" y="2693"/>
                    <a:pt x="1131" y="2693"/>
                  </a:cubicBezTo>
                  <a:cubicBezTo>
                    <a:pt x="759" y="2693"/>
                    <a:pt x="175" y="2490"/>
                    <a:pt x="176" y="1840"/>
                  </a:cubicBezTo>
                  <a:cubicBezTo>
                    <a:pt x="176" y="234"/>
                    <a:pt x="176" y="234"/>
                    <a:pt x="176" y="234"/>
                  </a:cubicBezTo>
                  <a:cubicBezTo>
                    <a:pt x="176" y="91"/>
                    <a:pt x="0" y="0"/>
                    <a:pt x="0" y="0"/>
                  </a:cubicBezTo>
                  <a:cubicBezTo>
                    <a:pt x="821" y="0"/>
                    <a:pt x="821" y="0"/>
                    <a:pt x="821" y="0"/>
                  </a:cubicBezTo>
                  <a:cubicBezTo>
                    <a:pt x="821" y="0"/>
                    <a:pt x="638" y="88"/>
                    <a:pt x="638" y="234"/>
                  </a:cubicBezTo>
                  <a:cubicBezTo>
                    <a:pt x="638" y="1840"/>
                    <a:pt x="638" y="1840"/>
                    <a:pt x="638" y="1840"/>
                  </a:cubicBezTo>
                  <a:cubicBezTo>
                    <a:pt x="638" y="2182"/>
                    <a:pt x="865" y="2406"/>
                    <a:pt x="1131" y="2406"/>
                  </a:cubicBezTo>
                  <a:cubicBezTo>
                    <a:pt x="1397" y="2406"/>
                    <a:pt x="1600" y="2173"/>
                    <a:pt x="1601" y="1840"/>
                  </a:cubicBezTo>
                  <a:cubicBezTo>
                    <a:pt x="1601" y="234"/>
                    <a:pt x="1601" y="234"/>
                    <a:pt x="1601" y="234"/>
                  </a:cubicBezTo>
                  <a:cubicBezTo>
                    <a:pt x="1601" y="91"/>
                    <a:pt x="1420" y="0"/>
                    <a:pt x="142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ja-JP" altLang="en-US" sz="24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endParaRPr>
            </a:p>
          </p:txBody>
        </p:sp>
        <p:sp>
          <p:nvSpPr>
            <p:cNvPr id="35" name="Freeform 40">
              <a:extLst>
                <a:ext uri="{FF2B5EF4-FFF2-40B4-BE49-F238E27FC236}">
                  <a16:creationId xmlns:a16="http://schemas.microsoft.com/office/drawing/2014/main" id="{323A64DD-AABF-4E03-BD5D-0E12528D3BB2}"/>
                </a:ext>
              </a:extLst>
            </p:cNvPr>
            <p:cNvSpPr>
              <a:spLocks/>
            </p:cNvSpPr>
            <p:nvPr userDrawn="1"/>
          </p:nvSpPr>
          <p:spPr bwMode="gray">
            <a:xfrm>
              <a:off x="8142289" y="401514"/>
              <a:ext cx="169862" cy="206312"/>
            </a:xfrm>
            <a:custGeom>
              <a:avLst/>
              <a:gdLst>
                <a:gd name="T0" fmla="*/ 1427 w 2240"/>
                <a:gd name="T1" fmla="*/ 0 h 2700"/>
                <a:gd name="T2" fmla="*/ 2240 w 2240"/>
                <a:gd name="T3" fmla="*/ 0 h 2700"/>
                <a:gd name="T4" fmla="*/ 2068 w 2240"/>
                <a:gd name="T5" fmla="*/ 237 h 2700"/>
                <a:gd name="T6" fmla="*/ 2067 w 2240"/>
                <a:gd name="T7" fmla="*/ 1838 h 2700"/>
                <a:gd name="T8" fmla="*/ 1122 w 2240"/>
                <a:gd name="T9" fmla="*/ 2700 h 2700"/>
                <a:gd name="T10" fmla="*/ 166 w 2240"/>
                <a:gd name="T11" fmla="*/ 1838 h 2700"/>
                <a:gd name="T12" fmla="*/ 166 w 2240"/>
                <a:gd name="T13" fmla="*/ 237 h 2700"/>
                <a:gd name="T14" fmla="*/ 0 w 2240"/>
                <a:gd name="T15" fmla="*/ 0 h 2700"/>
                <a:gd name="T16" fmla="*/ 821 w 2240"/>
                <a:gd name="T17" fmla="*/ 0 h 2700"/>
                <a:gd name="T18" fmla="*/ 631 w 2240"/>
                <a:gd name="T19" fmla="*/ 237 h 2700"/>
                <a:gd name="T20" fmla="*/ 630 w 2240"/>
                <a:gd name="T21" fmla="*/ 1838 h 2700"/>
                <a:gd name="T22" fmla="*/ 1122 w 2240"/>
                <a:gd name="T23" fmla="*/ 2413 h 2700"/>
                <a:gd name="T24" fmla="*/ 1602 w 2240"/>
                <a:gd name="T25" fmla="*/ 1838 h 2700"/>
                <a:gd name="T26" fmla="*/ 1603 w 2240"/>
                <a:gd name="T27" fmla="*/ 237 h 2700"/>
                <a:gd name="T28" fmla="*/ 1427 w 2240"/>
                <a:gd name="T29" fmla="*/ 0 h 27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40" h="2700">
                  <a:moveTo>
                    <a:pt x="1427" y="0"/>
                  </a:moveTo>
                  <a:cubicBezTo>
                    <a:pt x="2240" y="0"/>
                    <a:pt x="2240" y="0"/>
                    <a:pt x="2240" y="0"/>
                  </a:cubicBezTo>
                  <a:cubicBezTo>
                    <a:pt x="2240" y="0"/>
                    <a:pt x="2068" y="95"/>
                    <a:pt x="2068" y="237"/>
                  </a:cubicBezTo>
                  <a:cubicBezTo>
                    <a:pt x="2068" y="238"/>
                    <a:pt x="2067" y="1838"/>
                    <a:pt x="2067" y="1838"/>
                  </a:cubicBezTo>
                  <a:cubicBezTo>
                    <a:pt x="2067" y="2494"/>
                    <a:pt x="1501" y="2700"/>
                    <a:pt x="1122" y="2700"/>
                  </a:cubicBezTo>
                  <a:cubicBezTo>
                    <a:pt x="750" y="2700"/>
                    <a:pt x="166" y="2491"/>
                    <a:pt x="166" y="1838"/>
                  </a:cubicBezTo>
                  <a:cubicBezTo>
                    <a:pt x="166" y="237"/>
                    <a:pt x="166" y="237"/>
                    <a:pt x="166" y="237"/>
                  </a:cubicBezTo>
                  <a:cubicBezTo>
                    <a:pt x="166" y="94"/>
                    <a:pt x="0" y="0"/>
                    <a:pt x="0" y="0"/>
                  </a:cubicBezTo>
                  <a:cubicBezTo>
                    <a:pt x="821" y="0"/>
                    <a:pt x="821" y="0"/>
                    <a:pt x="821" y="0"/>
                  </a:cubicBezTo>
                  <a:cubicBezTo>
                    <a:pt x="821" y="0"/>
                    <a:pt x="631" y="94"/>
                    <a:pt x="631" y="237"/>
                  </a:cubicBezTo>
                  <a:cubicBezTo>
                    <a:pt x="630" y="1838"/>
                    <a:pt x="630" y="1838"/>
                    <a:pt x="630" y="1838"/>
                  </a:cubicBezTo>
                  <a:cubicBezTo>
                    <a:pt x="630" y="2178"/>
                    <a:pt x="856" y="2412"/>
                    <a:pt x="1122" y="2413"/>
                  </a:cubicBezTo>
                  <a:cubicBezTo>
                    <a:pt x="1388" y="2414"/>
                    <a:pt x="1602" y="2174"/>
                    <a:pt x="1602" y="1838"/>
                  </a:cubicBezTo>
                  <a:cubicBezTo>
                    <a:pt x="1603" y="237"/>
                    <a:pt x="1603" y="237"/>
                    <a:pt x="1603" y="237"/>
                  </a:cubicBezTo>
                  <a:cubicBezTo>
                    <a:pt x="1603" y="94"/>
                    <a:pt x="1427" y="0"/>
                    <a:pt x="142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ja-JP" altLang="en-US" sz="24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endParaRPr>
            </a:p>
          </p:txBody>
        </p:sp>
        <p:sp>
          <p:nvSpPr>
            <p:cNvPr id="36" name="Freeform 41">
              <a:extLst>
                <a:ext uri="{FF2B5EF4-FFF2-40B4-BE49-F238E27FC236}">
                  <a16:creationId xmlns:a16="http://schemas.microsoft.com/office/drawing/2014/main" id="{ECCE5251-B484-410F-B89E-E4B279F787C5}"/>
                </a:ext>
              </a:extLst>
            </p:cNvPr>
            <p:cNvSpPr>
              <a:spLocks/>
            </p:cNvSpPr>
            <p:nvPr userDrawn="1"/>
          </p:nvSpPr>
          <p:spPr bwMode="gray">
            <a:xfrm>
              <a:off x="8604251" y="396753"/>
              <a:ext cx="130175" cy="211073"/>
            </a:xfrm>
            <a:custGeom>
              <a:avLst/>
              <a:gdLst>
                <a:gd name="T0" fmla="*/ 1467 w 1707"/>
                <a:gd name="T1" fmla="*/ 479 h 2755"/>
                <a:gd name="T2" fmla="*/ 1019 w 1707"/>
                <a:gd name="T3" fmla="*/ 276 h 2755"/>
                <a:gd name="T4" fmla="*/ 504 w 1707"/>
                <a:gd name="T5" fmla="*/ 677 h 2755"/>
                <a:gd name="T6" fmla="*/ 995 w 1707"/>
                <a:gd name="T7" fmla="*/ 1174 h 2755"/>
                <a:gd name="T8" fmla="*/ 1705 w 1707"/>
                <a:gd name="T9" fmla="*/ 1974 h 2755"/>
                <a:gd name="T10" fmla="*/ 651 w 1707"/>
                <a:gd name="T11" fmla="*/ 2755 h 2755"/>
                <a:gd name="T12" fmla="*/ 155 w 1707"/>
                <a:gd name="T13" fmla="*/ 2686 h 2755"/>
                <a:gd name="T14" fmla="*/ 0 w 1707"/>
                <a:gd name="T15" fmla="*/ 2177 h 2755"/>
                <a:gd name="T16" fmla="*/ 658 w 1707"/>
                <a:gd name="T17" fmla="*/ 2466 h 2755"/>
                <a:gd name="T18" fmla="*/ 1252 w 1707"/>
                <a:gd name="T19" fmla="*/ 2030 h 2755"/>
                <a:gd name="T20" fmla="*/ 46 w 1707"/>
                <a:gd name="T21" fmla="*/ 731 h 2755"/>
                <a:gd name="T22" fmla="*/ 973 w 1707"/>
                <a:gd name="T23" fmla="*/ 0 h 2755"/>
                <a:gd name="T24" fmla="*/ 1467 w 1707"/>
                <a:gd name="T25" fmla="*/ 69 h 2755"/>
                <a:gd name="T26" fmla="*/ 1467 w 1707"/>
                <a:gd name="T27" fmla="*/ 479 h 2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07" h="2755">
                  <a:moveTo>
                    <a:pt x="1467" y="479"/>
                  </a:moveTo>
                  <a:cubicBezTo>
                    <a:pt x="1467" y="479"/>
                    <a:pt x="1352" y="277"/>
                    <a:pt x="1019" y="276"/>
                  </a:cubicBezTo>
                  <a:cubicBezTo>
                    <a:pt x="686" y="275"/>
                    <a:pt x="505" y="450"/>
                    <a:pt x="504" y="677"/>
                  </a:cubicBezTo>
                  <a:cubicBezTo>
                    <a:pt x="503" y="934"/>
                    <a:pt x="696" y="1031"/>
                    <a:pt x="995" y="1174"/>
                  </a:cubicBezTo>
                  <a:cubicBezTo>
                    <a:pt x="1279" y="1311"/>
                    <a:pt x="1707" y="1499"/>
                    <a:pt x="1705" y="1974"/>
                  </a:cubicBezTo>
                  <a:cubicBezTo>
                    <a:pt x="1704" y="2399"/>
                    <a:pt x="1327" y="2755"/>
                    <a:pt x="651" y="2755"/>
                  </a:cubicBezTo>
                  <a:cubicBezTo>
                    <a:pt x="442" y="2754"/>
                    <a:pt x="155" y="2686"/>
                    <a:pt x="155" y="2686"/>
                  </a:cubicBezTo>
                  <a:cubicBezTo>
                    <a:pt x="0" y="2177"/>
                    <a:pt x="0" y="2177"/>
                    <a:pt x="0" y="2177"/>
                  </a:cubicBezTo>
                  <a:cubicBezTo>
                    <a:pt x="143" y="2316"/>
                    <a:pt x="397" y="2466"/>
                    <a:pt x="658" y="2466"/>
                  </a:cubicBezTo>
                  <a:cubicBezTo>
                    <a:pt x="929" y="2466"/>
                    <a:pt x="1252" y="2298"/>
                    <a:pt x="1252" y="2030"/>
                  </a:cubicBezTo>
                  <a:cubicBezTo>
                    <a:pt x="1252" y="1512"/>
                    <a:pt x="46" y="1598"/>
                    <a:pt x="46" y="731"/>
                  </a:cubicBezTo>
                  <a:cubicBezTo>
                    <a:pt x="46" y="433"/>
                    <a:pt x="254" y="0"/>
                    <a:pt x="973" y="0"/>
                  </a:cubicBezTo>
                  <a:cubicBezTo>
                    <a:pt x="1207" y="0"/>
                    <a:pt x="1467" y="69"/>
                    <a:pt x="1467" y="69"/>
                  </a:cubicBezTo>
                  <a:lnTo>
                    <a:pt x="1467" y="47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ja-JP" altLang="en-US" sz="24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endParaRPr>
            </a:p>
          </p:txBody>
        </p:sp>
      </p:grpSp>
      <p:sp>
        <p:nvSpPr>
          <p:cNvPr id="8" name="コンテンツ プレースホルダー 7">
            <a:extLst>
              <a:ext uri="{FF2B5EF4-FFF2-40B4-BE49-F238E27FC236}">
                <a16:creationId xmlns:a16="http://schemas.microsoft.com/office/drawing/2014/main" id="{DBA5F77D-00F7-4D5A-BDCC-7ABC59A03BC5}"/>
              </a:ext>
            </a:extLst>
          </p:cNvPr>
          <p:cNvSpPr>
            <a:spLocks noGrp="1"/>
          </p:cNvSpPr>
          <p:nvPr>
            <p:ph sz="quarter" idx="13"/>
          </p:nvPr>
        </p:nvSpPr>
        <p:spPr>
          <a:xfrm>
            <a:off x="307200" y="1267200"/>
            <a:ext cx="11572800" cy="5049600"/>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vl6pPr>
              <a:buClr>
                <a:schemeClr val="bg1"/>
              </a:buClr>
              <a:defRPr>
                <a:solidFill>
                  <a:schemeClr val="bg1"/>
                </a:solidFill>
              </a:defRPr>
            </a:lvl6pPr>
            <a:lvl7pPr>
              <a:buClr>
                <a:schemeClr val="bg1"/>
              </a:buClr>
              <a:defRPr>
                <a:solidFill>
                  <a:schemeClr val="bg1"/>
                </a:solidFill>
              </a:defRPr>
            </a:lvl7pPr>
            <a:lvl8pPr>
              <a:buClr>
                <a:schemeClr val="bg1"/>
              </a:buClr>
              <a:defRPr>
                <a:solidFill>
                  <a:schemeClr val="bg1"/>
                </a:solidFill>
              </a:defRPr>
            </a:lvl8pPr>
            <a:lvl9pPr>
              <a:buClr>
                <a:schemeClr val="bg1"/>
              </a:buClr>
              <a:defRPr>
                <a:solidFill>
                  <a:schemeClr val="bg1"/>
                </a:solidFill>
              </a:defRPr>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pic>
        <p:nvPicPr>
          <p:cNvPr id="18" name="図 17" descr="FUJITSU-RESTRICTED">
            <a:extLst>
              <a:ext uri="{FF2B5EF4-FFF2-40B4-BE49-F238E27FC236}">
                <a16:creationId xmlns:a16="http://schemas.microsoft.com/office/drawing/2014/main" id="{267DAF94-413F-48B6-928D-9B21E4390293}"/>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bwMode="gray">
          <a:xfrm>
            <a:off x="307201" y="6485166"/>
            <a:ext cx="1723588" cy="221684"/>
          </a:xfrm>
          <a:prstGeom prst="rect">
            <a:avLst/>
          </a:prstGeom>
        </p:spPr>
      </p:pic>
    </p:spTree>
    <p:extLst>
      <p:ext uri="{BB962C8B-B14F-4D97-AF65-F5344CB8AC3E}">
        <p14:creationId xmlns:p14="http://schemas.microsoft.com/office/powerpoint/2010/main" val="4258510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showMasterSp="0" preserve="1" userDrawn="1">
  <p:cSld name="Closing page">
    <p:spTree>
      <p:nvGrpSpPr>
        <p:cNvPr id="1" name=""/>
        <p:cNvGrpSpPr/>
        <p:nvPr/>
      </p:nvGrpSpPr>
      <p:grpSpPr>
        <a:xfrm>
          <a:off x="0" y="0"/>
          <a:ext cx="0" cy="0"/>
          <a:chOff x="0" y="0"/>
          <a:chExt cx="0" cy="0"/>
        </a:xfrm>
      </p:grpSpPr>
      <p:pic>
        <p:nvPicPr>
          <p:cNvPr id="10" name="図 9">
            <a:extLst>
              <a:ext uri="{FF2B5EF4-FFF2-40B4-BE49-F238E27FC236}">
                <a16:creationId xmlns:a16="http://schemas.microsoft.com/office/drawing/2014/main" id="{BB94F7AB-9F65-4FBC-A95B-A62BCB07D80E}"/>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6098464" y="0"/>
            <a:ext cx="6093537" cy="6858000"/>
          </a:xfrm>
          <a:prstGeom prst="rect">
            <a:avLst/>
          </a:prstGeom>
        </p:spPr>
      </p:pic>
      <p:pic>
        <p:nvPicPr>
          <p:cNvPr id="20" name="図 19">
            <a:extLst>
              <a:ext uri="{FF2B5EF4-FFF2-40B4-BE49-F238E27FC236}">
                <a16:creationId xmlns:a16="http://schemas.microsoft.com/office/drawing/2014/main" id="{8B2F974C-2586-44F6-B521-85BC5FA4904E}"/>
              </a:ext>
              <a:ext uri="{C183D7F6-B498-43B3-948B-1728B52AA6E4}">
                <adec:decorative xmlns:adec="http://schemas.microsoft.com/office/drawing/2017/decorative" val="1"/>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4139851" y="1731463"/>
            <a:ext cx="4367999" cy="3394027"/>
          </a:xfrm>
          <a:prstGeom prst="rect">
            <a:avLst/>
          </a:prstGeom>
        </p:spPr>
      </p:pic>
      <p:sp>
        <p:nvSpPr>
          <p:cNvPr id="30" name="テキスト ボックス 29">
            <a:extLst>
              <a:ext uri="{FF2B5EF4-FFF2-40B4-BE49-F238E27FC236}">
                <a16:creationId xmlns:a16="http://schemas.microsoft.com/office/drawing/2014/main" id="{8613DED7-82D0-49B9-8E63-BB17EBF8CE0D}"/>
              </a:ext>
            </a:extLst>
          </p:cNvPr>
          <p:cNvSpPr txBox="1"/>
          <p:nvPr userDrawn="1"/>
        </p:nvSpPr>
        <p:spPr>
          <a:xfrm>
            <a:off x="172800" y="2678401"/>
            <a:ext cx="3776996" cy="954107"/>
          </a:xfrm>
          <a:prstGeom prst="rect">
            <a:avLst/>
          </a:prstGeom>
          <a:noFill/>
        </p:spPr>
        <p:txBody>
          <a:bodyPr wrap="none" rtlCol="0">
            <a:spAutoFit/>
          </a:bodyPr>
          <a:lstStyle/>
          <a:p>
            <a:pPr marL="0" algn="l" defTabSz="609585" rtl="0" eaLnBrk="1" latinLnBrk="0" hangingPunct="1"/>
            <a:r>
              <a:rPr kumimoji="1" lang="en-US" altLang="ja-JP" sz="5600" b="1" kern="1200" dirty="0">
                <a:solidFill>
                  <a:schemeClr val="tx1"/>
                </a:solidFill>
                <a:latin typeface="Arial" panose="020B0604020202020204" pitchFamily="34" charset="0"/>
                <a:ea typeface="Meiryo UI" panose="020B0604030504040204" pitchFamily="50" charset="-128"/>
                <a:cs typeface="Arial" panose="020B0604020202020204" pitchFamily="34" charset="0"/>
              </a:rPr>
              <a:t>Thank you</a:t>
            </a:r>
            <a:endParaRPr kumimoji="1" lang="ja-JP" altLang="en-US" sz="5600" b="1" kern="1200" dirty="0">
              <a:solidFill>
                <a:schemeClr val="tx1"/>
              </a:solidFill>
              <a:latin typeface="Arial" panose="020B0604020202020204" pitchFamily="34" charset="0"/>
              <a:ea typeface="Meiryo UI" panose="020B0604030504040204" pitchFamily="50" charset="-128"/>
              <a:cs typeface="Arial" panose="020B0604020202020204" pitchFamily="34" charset="0"/>
            </a:endParaRPr>
          </a:p>
        </p:txBody>
      </p:sp>
      <p:sp>
        <p:nvSpPr>
          <p:cNvPr id="5" name="Footer Placeholder 4"/>
          <p:cNvSpPr>
            <a:spLocks noGrp="1"/>
          </p:cNvSpPr>
          <p:nvPr>
            <p:ph type="ftr" sz="quarter" idx="11"/>
          </p:nvPr>
        </p:nvSpPr>
        <p:spPr/>
        <p:txBody>
          <a:bodyPr/>
          <a:lstStyle>
            <a:lvl1pPr>
              <a:defRPr>
                <a:solidFill>
                  <a:schemeClr val="tx1"/>
                </a:solidFill>
              </a:defRPr>
            </a:lvl1pPr>
          </a:lstStyle>
          <a:p>
            <a:r>
              <a:rPr kumimoji="1" lang="en-US" altLang="ja-JP"/>
              <a:t>Copyright 2021 NANJING FUJITSU NANDA SOFTWARE TECHNOLOGY CO.,LTD.</a:t>
            </a:r>
            <a:endParaRPr kumimoji="1" lang="ja-JP" altLang="en-US"/>
          </a:p>
        </p:txBody>
      </p:sp>
      <p:pic>
        <p:nvPicPr>
          <p:cNvPr id="8" name="図 7" descr="Fujitsu">
            <a:extLst>
              <a:ext uri="{FF2B5EF4-FFF2-40B4-BE49-F238E27FC236}">
                <a16:creationId xmlns:a16="http://schemas.microsoft.com/office/drawing/2014/main" id="{DB1527E4-B3E0-44A3-958F-0D2171359A93}"/>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588624" y="327430"/>
            <a:ext cx="1286400" cy="625933"/>
          </a:xfrm>
          <a:prstGeom prst="rect">
            <a:avLst/>
          </a:prstGeom>
        </p:spPr>
      </p:pic>
    </p:spTree>
    <p:extLst>
      <p:ext uri="{BB962C8B-B14F-4D97-AF65-F5344CB8AC3E}">
        <p14:creationId xmlns:p14="http://schemas.microsoft.com/office/powerpoint/2010/main" val="3058880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29">
          <p15:clr>
            <a:srgbClr val="FBAE40"/>
          </p15:clr>
        </p15:guide>
        <p15:guide id="2" pos="3840">
          <p15:clr>
            <a:srgbClr val="FBAE4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表紙">
    <p:spTree>
      <p:nvGrpSpPr>
        <p:cNvPr id="1" name=""/>
        <p:cNvGrpSpPr/>
        <p:nvPr/>
      </p:nvGrpSpPr>
      <p:grpSpPr>
        <a:xfrm>
          <a:off x="0" y="0"/>
          <a:ext cx="0" cy="0"/>
          <a:chOff x="0" y="0"/>
          <a:chExt cx="0" cy="0"/>
        </a:xfrm>
      </p:grpSpPr>
      <p:pic>
        <p:nvPicPr>
          <p:cNvPr id="2" name="図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059"/>
            <a:ext cx="12192000" cy="6855883"/>
          </a:xfrm>
          <a:prstGeom prst="rect">
            <a:avLst/>
          </a:prstGeom>
        </p:spPr>
      </p:pic>
      <p:sp>
        <p:nvSpPr>
          <p:cNvPr id="46" name="Title 47"/>
          <p:cNvSpPr>
            <a:spLocks noGrp="1"/>
          </p:cNvSpPr>
          <p:nvPr>
            <p:ph type="title" hasCustomPrompt="1"/>
          </p:nvPr>
        </p:nvSpPr>
        <p:spPr bwMode="gray">
          <a:xfrm>
            <a:off x="5135896" y="1487683"/>
            <a:ext cx="6634763" cy="2034359"/>
          </a:xfrm>
          <a:prstGeom prst="rect">
            <a:avLst/>
          </a:prstGeom>
          <a:noFill/>
          <a:ln w="9525">
            <a:noFill/>
            <a:miter lim="800000"/>
            <a:headEnd/>
            <a:tailEnd/>
          </a:ln>
          <a:effectLst/>
        </p:spPr>
        <p:txBody>
          <a:bodyPr vert="horz" wrap="square" lIns="0" tIns="0" rIns="0" bIns="0" numCol="1" anchor="b" anchorCtr="0" compatLnSpc="1">
            <a:prstTxWarp prst="textNoShape">
              <a:avLst/>
            </a:prstTxWarp>
          </a:bodyPr>
          <a:lstStyle>
            <a:lvl1pPr algn="l" defTabSz="1218804" rtl="0" eaLnBrk="1" fontAlgn="base" latinLnBrk="0" hangingPunct="1">
              <a:spcBef>
                <a:spcPct val="0"/>
              </a:spcBef>
              <a:spcAft>
                <a:spcPct val="0"/>
              </a:spcAft>
              <a:buNone/>
              <a:tabLst>
                <a:tab pos="4900607" algn="l"/>
              </a:tabLst>
              <a:defRPr kumimoji="1" lang="en-US" altLang="ja-JP" sz="4265" kern="1200" baseline="0" noProof="0" smtClean="0">
                <a:solidFill>
                  <a:schemeClr val="bg1"/>
                </a:solidFill>
                <a:latin typeface="Meiryo UI" panose="020B0604030504040204" pitchFamily="50" charset="-128"/>
                <a:ea typeface="Meiryo UI" panose="020B0604030504040204" pitchFamily="50" charset="-128"/>
                <a:cs typeface="Meiryo UI" panose="020B0604030504040204" pitchFamily="50" charset="-128"/>
              </a:defRPr>
            </a:lvl1pPr>
          </a:lstStyle>
          <a:p>
            <a:r>
              <a:rPr lang="ja-JP" altLang="en-US" noProof="0" dirty="0"/>
              <a:t>プレゼンテーションタイトル</a:t>
            </a:r>
            <a:endParaRPr lang="en-US" noProof="0" dirty="0"/>
          </a:p>
        </p:txBody>
      </p:sp>
      <p:sp>
        <p:nvSpPr>
          <p:cNvPr id="48" name="テキスト プレースホルダー 9"/>
          <p:cNvSpPr>
            <a:spLocks noGrp="1"/>
          </p:cNvSpPr>
          <p:nvPr>
            <p:ph type="body" sz="quarter" idx="11" hasCustomPrompt="1"/>
          </p:nvPr>
        </p:nvSpPr>
        <p:spPr>
          <a:xfrm>
            <a:off x="5157027" y="5076194"/>
            <a:ext cx="6700540" cy="328193"/>
          </a:xfrm>
          <a:prstGeom prst="rect">
            <a:avLst/>
          </a:prstGeom>
        </p:spPr>
        <p:txBody>
          <a:bodyPr wrap="square" anchor="b">
            <a:spAutoFit/>
          </a:bodyPr>
          <a:lstStyle>
            <a:lvl1pPr marL="0" indent="0" algn="l">
              <a:lnSpc>
                <a:spcPct val="100000"/>
              </a:lnSpc>
              <a:buNone/>
              <a:defRPr sz="2133" baseline="0">
                <a:solidFill>
                  <a:schemeClr val="bg1"/>
                </a:solidFill>
                <a:latin typeface="Meiryo UI" panose="020B0604030504040204" pitchFamily="50" charset="-128"/>
                <a:ea typeface="Meiryo UI" panose="020B0604030504040204" pitchFamily="50" charset="-128"/>
                <a:cs typeface="Meiryo UI" panose="020B0604030504040204" pitchFamily="50" charset="-128"/>
              </a:defRPr>
            </a:lvl1pPr>
          </a:lstStyle>
          <a:p>
            <a:r>
              <a:rPr lang="ja-JP" altLang="en-US" dirty="0"/>
              <a:t>役職名</a:t>
            </a:r>
            <a:endParaRPr lang="de-DE" altLang="ja-JP" dirty="0"/>
          </a:p>
        </p:txBody>
      </p:sp>
      <p:sp>
        <p:nvSpPr>
          <p:cNvPr id="11" name="テキスト プレースホルダー 42"/>
          <p:cNvSpPr>
            <a:spLocks noGrp="1"/>
          </p:cNvSpPr>
          <p:nvPr>
            <p:ph type="body" sz="quarter" idx="18"/>
          </p:nvPr>
        </p:nvSpPr>
        <p:spPr>
          <a:xfrm>
            <a:off x="589842" y="532396"/>
            <a:ext cx="3452993" cy="2342560"/>
          </a:xfrm>
          <a:prstGeom prst="rect">
            <a:avLst/>
          </a:prstGeom>
        </p:spPr>
        <p:txBody>
          <a:bodyPr/>
          <a:lstStyle>
            <a:lvl1pPr marL="0" indent="0">
              <a:lnSpc>
                <a:spcPct val="100000"/>
              </a:lnSpc>
              <a:spcBef>
                <a:spcPts val="0"/>
              </a:spcBef>
              <a:spcAft>
                <a:spcPts val="0"/>
              </a:spcAft>
              <a:buNone/>
              <a:defRPr sz="3732">
                <a:solidFill>
                  <a:schemeClr val="bg1"/>
                </a:solidFill>
                <a:latin typeface="Meiryo UI" panose="020B0604030504040204" pitchFamily="50" charset="-128"/>
                <a:ea typeface="Meiryo UI" panose="020B0604030504040204" pitchFamily="50" charset="-128"/>
                <a:cs typeface="Meiryo UI" panose="020B0604030504040204" pitchFamily="50" charset="-128"/>
              </a:defRPr>
            </a:lvl1pPr>
          </a:lstStyle>
          <a:p>
            <a:pPr lvl="0"/>
            <a:r>
              <a:rPr kumimoji="1" lang="ja-JP" altLang="en-US"/>
              <a:t>マスター テキストの書式設定</a:t>
            </a:r>
          </a:p>
        </p:txBody>
      </p:sp>
      <p:sp>
        <p:nvSpPr>
          <p:cNvPr id="12" name="テキスト プレースホルダー 42"/>
          <p:cNvSpPr>
            <a:spLocks noGrp="1"/>
          </p:cNvSpPr>
          <p:nvPr>
            <p:ph type="body" sz="quarter" idx="20" hasCustomPrompt="1"/>
          </p:nvPr>
        </p:nvSpPr>
        <p:spPr>
          <a:xfrm>
            <a:off x="590120" y="3730333"/>
            <a:ext cx="3216000" cy="374931"/>
          </a:xfrm>
          <a:prstGeom prst="rect">
            <a:avLst/>
          </a:prstGeom>
        </p:spPr>
        <p:txBody>
          <a:bodyPr/>
          <a:lstStyle>
            <a:lvl1pPr marL="0" indent="0">
              <a:buNone/>
              <a:defRPr sz="2133" baseline="0">
                <a:solidFill>
                  <a:schemeClr val="bg1"/>
                </a:solidFill>
              </a:defRPr>
            </a:lvl1pPr>
          </a:lstStyle>
          <a:p>
            <a:pPr lvl="0"/>
            <a:r>
              <a:rPr kumimoji="1" lang="ja-JP" altLang="en-US" dirty="0"/>
              <a:t>日時</a:t>
            </a:r>
          </a:p>
        </p:txBody>
      </p:sp>
      <p:sp>
        <p:nvSpPr>
          <p:cNvPr id="14" name="Subtitle 2"/>
          <p:cNvSpPr>
            <a:spLocks noGrp="1"/>
          </p:cNvSpPr>
          <p:nvPr>
            <p:ph type="subTitle" idx="1" hasCustomPrompt="1"/>
          </p:nvPr>
        </p:nvSpPr>
        <p:spPr bwMode="gray">
          <a:xfrm>
            <a:off x="5157027" y="5513975"/>
            <a:ext cx="4491368" cy="492291"/>
          </a:xfrm>
          <a:prstGeom prst="rect">
            <a:avLst/>
          </a:prstGeom>
          <a:noFill/>
          <a:ln w="9525">
            <a:noFill/>
            <a:miter lim="800000"/>
            <a:headEnd/>
            <a:tailEnd/>
          </a:ln>
          <a:effectLst/>
        </p:spPr>
        <p:txBody>
          <a:bodyPr vert="horz" wrap="square" lIns="0" tIns="0" rIns="0" bIns="0" numCol="1" anchor="t" anchorCtr="0" compatLnSpc="1">
            <a:prstTxWarp prst="textNoShape">
              <a:avLst/>
            </a:prstTxWarp>
            <a:spAutoFit/>
          </a:bodyPr>
          <a:lstStyle>
            <a:lvl1pPr marL="0" indent="0" algn="l" defTabSz="609402" rtl="0" eaLnBrk="1" fontAlgn="base" latinLnBrk="0" hangingPunct="1">
              <a:lnSpc>
                <a:spcPct val="100000"/>
              </a:lnSpc>
              <a:spcBef>
                <a:spcPts val="667"/>
              </a:spcBef>
              <a:spcAft>
                <a:spcPts val="267"/>
              </a:spcAft>
              <a:buClr>
                <a:srgbClr val="A30B1A"/>
              </a:buClr>
              <a:buFont typeface="Wingdings" pitchFamily="2" charset="2"/>
              <a:buNone/>
              <a:defRPr kumimoji="1" lang="en-US" altLang="ja-JP" sz="3199" b="0" kern="1200" baseline="0" noProof="0" dirty="0">
                <a:solidFill>
                  <a:schemeClr val="bg1"/>
                </a:solidFill>
                <a:latin typeface="Meiryo UI" panose="020B0604030504040204" pitchFamily="50" charset="-128"/>
                <a:ea typeface="Meiryo UI" panose="020B0604030504040204" pitchFamily="50" charset="-128"/>
                <a:cs typeface="Meiryo UI" panose="020B0604030504040204" pitchFamily="50" charset="-128"/>
              </a:defRPr>
            </a:lvl1pPr>
            <a:lvl2pPr marL="0" indent="0" algn="l">
              <a:spcBef>
                <a:spcPts val="0"/>
              </a:spcBef>
              <a:spcAft>
                <a:spcPts val="0"/>
              </a:spcAft>
              <a:buNone/>
              <a:defRPr sz="3199">
                <a:solidFill>
                  <a:schemeClr val="tx1"/>
                </a:solidFill>
              </a:defRPr>
            </a:lvl2pPr>
            <a:lvl3pPr marL="0" indent="0" algn="l">
              <a:spcBef>
                <a:spcPts val="0"/>
              </a:spcBef>
              <a:spcAft>
                <a:spcPts val="0"/>
              </a:spcAft>
              <a:buNone/>
              <a:defRPr sz="3199">
                <a:solidFill>
                  <a:schemeClr val="tx1"/>
                </a:solidFill>
              </a:defRPr>
            </a:lvl3pPr>
            <a:lvl4pPr marL="0" indent="0" algn="l">
              <a:spcBef>
                <a:spcPts val="0"/>
              </a:spcBef>
              <a:spcAft>
                <a:spcPts val="0"/>
              </a:spcAft>
              <a:buNone/>
              <a:defRPr sz="3199">
                <a:solidFill>
                  <a:schemeClr val="tx1"/>
                </a:solidFill>
              </a:defRPr>
            </a:lvl4pPr>
            <a:lvl5pPr marL="0" indent="0" algn="l">
              <a:spcBef>
                <a:spcPts val="0"/>
              </a:spcBef>
              <a:spcAft>
                <a:spcPts val="0"/>
              </a:spcAft>
              <a:buNone/>
              <a:defRPr sz="3199">
                <a:solidFill>
                  <a:schemeClr val="tx1"/>
                </a:solidFill>
              </a:defRPr>
            </a:lvl5pPr>
            <a:lvl6pPr marL="3047009" indent="0" algn="ctr">
              <a:buNone/>
              <a:defRPr>
                <a:solidFill>
                  <a:schemeClr val="tx1">
                    <a:tint val="75000"/>
                  </a:schemeClr>
                </a:solidFill>
              </a:defRPr>
            </a:lvl6pPr>
            <a:lvl7pPr marL="3656411" indent="0" algn="ctr">
              <a:buNone/>
              <a:defRPr>
                <a:solidFill>
                  <a:schemeClr val="tx1">
                    <a:tint val="75000"/>
                  </a:schemeClr>
                </a:solidFill>
              </a:defRPr>
            </a:lvl7pPr>
            <a:lvl8pPr marL="4265813" indent="0" algn="ctr">
              <a:buNone/>
              <a:defRPr>
                <a:solidFill>
                  <a:schemeClr val="tx1">
                    <a:tint val="75000"/>
                  </a:schemeClr>
                </a:solidFill>
              </a:defRPr>
            </a:lvl8pPr>
            <a:lvl9pPr marL="4875215" indent="0" algn="ctr">
              <a:buNone/>
              <a:defRPr>
                <a:solidFill>
                  <a:schemeClr val="tx1">
                    <a:tint val="75000"/>
                  </a:schemeClr>
                </a:solidFill>
              </a:defRPr>
            </a:lvl9pPr>
          </a:lstStyle>
          <a:p>
            <a:r>
              <a:rPr lang="ja-JP" altLang="en-US" dirty="0"/>
              <a:t>プレゼンター氏名</a:t>
            </a:r>
            <a:endParaRPr lang="de-DE" altLang="ja-JP" dirty="0"/>
          </a:p>
        </p:txBody>
      </p:sp>
      <p:sp>
        <p:nvSpPr>
          <p:cNvPr id="9" name="フッター プレースホルダー 3"/>
          <p:cNvSpPr>
            <a:spLocks noGrp="1"/>
          </p:cNvSpPr>
          <p:nvPr>
            <p:ph type="ftr" sz="quarter" idx="3"/>
          </p:nvPr>
        </p:nvSpPr>
        <p:spPr>
          <a:xfrm>
            <a:off x="6576484" y="6607690"/>
            <a:ext cx="5281083" cy="191941"/>
          </a:xfrm>
          <a:prstGeom prst="rect">
            <a:avLst/>
          </a:prstGeom>
        </p:spPr>
        <p:txBody>
          <a:bodyPr anchor="ctr" anchorCtr="0"/>
          <a:lstStyle>
            <a:lvl1pPr algn="r">
              <a:defRPr sz="933">
                <a:solidFill>
                  <a:schemeClr val="bg1"/>
                </a:solidFill>
              </a:defRPr>
            </a:lvl1pPr>
          </a:lstStyle>
          <a:p>
            <a:r>
              <a:rPr lang="de-DE" altLang="ja-JP">
                <a:solidFill>
                  <a:srgbClr val="FFFFFF"/>
                </a:solidFill>
              </a:rPr>
              <a:t>Copyright 2021 NANJING FUJITSU NANDA SOFTWARE TECHNOLOGY CO.,LTD.</a:t>
            </a:r>
            <a:endParaRPr lang="de-DE" altLang="ja-JP" dirty="0">
              <a:solidFill>
                <a:srgbClr val="FFFFFF"/>
              </a:solidFill>
            </a:endParaRPr>
          </a:p>
        </p:txBody>
      </p:sp>
    </p:spTree>
    <p:extLst>
      <p:ext uri="{BB962C8B-B14F-4D97-AF65-F5344CB8AC3E}">
        <p14:creationId xmlns:p14="http://schemas.microsoft.com/office/powerpoint/2010/main" val="3355585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扉（中表紙)">
    <p:spTree>
      <p:nvGrpSpPr>
        <p:cNvPr id="1" name=""/>
        <p:cNvGrpSpPr/>
        <p:nvPr/>
      </p:nvGrpSpPr>
      <p:grpSpPr>
        <a:xfrm>
          <a:off x="0" y="0"/>
          <a:ext cx="0" cy="0"/>
          <a:chOff x="0" y="0"/>
          <a:chExt cx="0" cy="0"/>
        </a:xfrm>
      </p:grpSpPr>
      <p:sp>
        <p:nvSpPr>
          <p:cNvPr id="7" name="正方形/長方形 6"/>
          <p:cNvSpPr/>
          <p:nvPr userDrawn="1"/>
        </p:nvSpPr>
        <p:spPr bwMode="gray">
          <a:xfrm>
            <a:off x="0" y="917"/>
            <a:ext cx="12192000" cy="6857083"/>
          </a:xfrm>
          <a:prstGeom prst="rect">
            <a:avLst/>
          </a:prstGeom>
          <a:solidFill>
            <a:schemeClr val="bg1"/>
          </a:solidFill>
          <a:ln w="9525" cap="flat" cmpd="sng" algn="ctr">
            <a:noFill/>
            <a:prstDash val="solid"/>
            <a:round/>
            <a:headEnd type="none" w="med" len="med"/>
            <a:tailEnd type="none" w="med" len="med"/>
          </a:ln>
          <a:effectLst/>
        </p:spPr>
        <p:txBody>
          <a:bodyPr vert="horz" wrap="none" lIns="121883" tIns="60941" rIns="121883" bIns="60941" numCol="1" rtlCol="0" anchor="ctr" anchorCtr="0" compatLnSpc="1">
            <a:prstTxWarp prst="textNoShape">
              <a:avLst/>
            </a:prstTxWarp>
          </a:bodyPr>
          <a:lstStyle/>
          <a:p>
            <a:endParaRPr lang="ja-JP" altLang="en-US" sz="2133" dirty="0"/>
          </a:p>
        </p:txBody>
      </p:sp>
      <p:pic>
        <p:nvPicPr>
          <p:cNvPr id="8" name="図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059"/>
            <a:ext cx="12192000" cy="6855883"/>
          </a:xfrm>
          <a:prstGeom prst="rect">
            <a:avLst/>
          </a:prstGeom>
        </p:spPr>
      </p:pic>
      <p:sp>
        <p:nvSpPr>
          <p:cNvPr id="12" name="テキスト プレースホルダー 11"/>
          <p:cNvSpPr>
            <a:spLocks noGrp="1"/>
          </p:cNvSpPr>
          <p:nvPr>
            <p:ph type="body" sz="quarter" idx="11"/>
          </p:nvPr>
        </p:nvSpPr>
        <p:spPr>
          <a:xfrm>
            <a:off x="590551" y="533236"/>
            <a:ext cx="3452283" cy="3510989"/>
          </a:xfrm>
          <a:prstGeom prst="rect">
            <a:avLst/>
          </a:prstGeom>
        </p:spPr>
        <p:txBody>
          <a:bodyPr lIns="0" tIns="0" rIns="0" bIns="46800"/>
          <a:lstStyle>
            <a:lvl1pPr marL="0" indent="0">
              <a:lnSpc>
                <a:spcPct val="100000"/>
              </a:lnSpc>
              <a:buNone/>
              <a:defRPr sz="4265">
                <a:solidFill>
                  <a:schemeClr val="bg1"/>
                </a:solidFill>
                <a:latin typeface="Meiryo UI" panose="020B0604030504040204" pitchFamily="50" charset="-128"/>
                <a:ea typeface="Meiryo UI" panose="020B0604030504040204" pitchFamily="50" charset="-128"/>
                <a:cs typeface="Meiryo UI" panose="020B0604030504040204" pitchFamily="50" charset="-128"/>
              </a:defRPr>
            </a:lvl1pPr>
          </a:lstStyle>
          <a:p>
            <a:pPr lvl="0"/>
            <a:r>
              <a:rPr kumimoji="1" lang="ja-JP" altLang="en-US"/>
              <a:t>マスター テキストの書式設定</a:t>
            </a:r>
          </a:p>
        </p:txBody>
      </p:sp>
      <p:pic>
        <p:nvPicPr>
          <p:cNvPr id="9" name="図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237321" y="330623"/>
            <a:ext cx="1621608" cy="818375"/>
          </a:xfrm>
          <a:prstGeom prst="rect">
            <a:avLst/>
          </a:prstGeom>
        </p:spPr>
      </p:pic>
      <p:sp>
        <p:nvSpPr>
          <p:cNvPr id="10" name="フッター プレースホルダー 3"/>
          <p:cNvSpPr>
            <a:spLocks noGrp="1"/>
          </p:cNvSpPr>
          <p:nvPr>
            <p:ph type="ftr" sz="quarter" idx="3"/>
          </p:nvPr>
        </p:nvSpPr>
        <p:spPr>
          <a:xfrm>
            <a:off x="6576484" y="6607690"/>
            <a:ext cx="5281083" cy="191941"/>
          </a:xfrm>
          <a:prstGeom prst="rect">
            <a:avLst/>
          </a:prstGeom>
        </p:spPr>
        <p:txBody>
          <a:bodyPr anchor="ctr" anchorCtr="0"/>
          <a:lstStyle>
            <a:lvl1pPr algn="r">
              <a:defRPr sz="933"/>
            </a:lvl1pPr>
          </a:lstStyle>
          <a:p>
            <a:r>
              <a:rPr lang="de-DE" altLang="ja-JP">
                <a:solidFill>
                  <a:srgbClr val="000000"/>
                </a:solidFill>
              </a:rPr>
              <a:t>Copyright 2021 NANJING FUJITSU NANDA SOFTWARE TECHNOLOGY CO.,LTD.</a:t>
            </a:r>
            <a:endParaRPr lang="de-DE" altLang="ja-JP" dirty="0">
              <a:solidFill>
                <a:srgbClr val="000000"/>
              </a:solidFill>
            </a:endParaRPr>
          </a:p>
        </p:txBody>
      </p:sp>
    </p:spTree>
    <p:extLst>
      <p:ext uri="{BB962C8B-B14F-4D97-AF65-F5344CB8AC3E}">
        <p14:creationId xmlns:p14="http://schemas.microsoft.com/office/powerpoint/2010/main" val="35774618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type="obj" preserve="1">
  <p:cSld name="(グレー背景)タイトルとコンテンツ">
    <p:spTree>
      <p:nvGrpSpPr>
        <p:cNvPr id="1" name=""/>
        <p:cNvGrpSpPr/>
        <p:nvPr/>
      </p:nvGrpSpPr>
      <p:grpSpPr>
        <a:xfrm>
          <a:off x="0" y="0"/>
          <a:ext cx="0" cy="0"/>
          <a:chOff x="0" y="0"/>
          <a:chExt cx="0" cy="0"/>
        </a:xfrm>
      </p:grpSpPr>
      <p:sp>
        <p:nvSpPr>
          <p:cNvPr id="18" name="正方形/長方形 17"/>
          <p:cNvSpPr/>
          <p:nvPr userDrawn="1"/>
        </p:nvSpPr>
        <p:spPr bwMode="gray">
          <a:xfrm>
            <a:off x="0" y="459"/>
            <a:ext cx="12192000" cy="6857083"/>
          </a:xfrm>
          <a:prstGeom prst="rect">
            <a:avLst/>
          </a:prstGeom>
          <a:gradFill flip="none" rotWithShape="1">
            <a:gsLst>
              <a:gs pos="0">
                <a:srgbClr val="FFFFFF"/>
              </a:gs>
              <a:gs pos="100000">
                <a:srgbClr val="E8E8E8">
                  <a:lumMod val="90000"/>
                </a:srgbClr>
              </a:gs>
            </a:gsLst>
            <a:path path="circle">
              <a:fillToRect l="50000" t="50000" r="50000" b="50000"/>
            </a:path>
            <a:tileRect/>
          </a:gradFill>
          <a:ln w="9525" cap="flat" cmpd="sng" algn="ctr">
            <a:noFill/>
            <a:prstDash val="solid"/>
            <a:round/>
            <a:headEnd type="none" w="med" len="med"/>
            <a:tailEnd type="none" w="med" len="med"/>
          </a:ln>
          <a:effectLst/>
        </p:spPr>
        <p:txBody>
          <a:bodyPr vert="horz" wrap="none" lIns="121883" tIns="60941" rIns="121883" bIns="60941" numCol="1" rtlCol="0" anchor="ctr" anchorCtr="0" compatLnSpc="1">
            <a:prstTxWarp prst="textNoShape">
              <a:avLst/>
            </a:prstTxWarp>
          </a:bodyPr>
          <a:lstStyle/>
          <a:p>
            <a:endParaRPr lang="ja-JP" altLang="en-US" sz="2133" dirty="0">
              <a:latin typeface="Meiryo UI" panose="020B0604030504040204" pitchFamily="50" charset="-128"/>
              <a:ea typeface="Meiryo UI" panose="020B0604030504040204" pitchFamily="50" charset="-128"/>
            </a:endParaRPr>
          </a:p>
        </p:txBody>
      </p:sp>
      <p:sp>
        <p:nvSpPr>
          <p:cNvPr id="2" name="タイトル 1"/>
          <p:cNvSpPr>
            <a:spLocks noGrp="1"/>
          </p:cNvSpPr>
          <p:nvPr>
            <p:ph type="title"/>
          </p:nvPr>
        </p:nvSpPr>
        <p:spPr>
          <a:xfrm>
            <a:off x="336002" y="295198"/>
            <a:ext cx="10085916" cy="719777"/>
          </a:xfrm>
          <a:prstGeom prst="rect">
            <a:avLst/>
          </a:prstGeom>
        </p:spPr>
        <p:txBody>
          <a:bodyPr wrap="none" anchor="t" anchorCtr="0"/>
          <a:lstStyle>
            <a:lvl1pPr>
              <a:defRPr sz="4532">
                <a:latin typeface="Meiryo UI" panose="020B0604030504040204" pitchFamily="50" charset="-128"/>
                <a:ea typeface="Meiryo UI" panose="020B0604030504040204" pitchFamily="50" charset="-128"/>
                <a:cs typeface="Meiryo UI" panose="020B0604030504040204" pitchFamily="50" charset="-128"/>
              </a:defRPr>
            </a:lvl1pPr>
          </a:lstStyle>
          <a:p>
            <a:r>
              <a:rPr lang="ja-JP" altLang="en-US"/>
              <a:t>マスター タイトルの書式設定</a:t>
            </a:r>
            <a:endParaRPr lang="ja-JP" altLang="en-US" dirty="0"/>
          </a:p>
        </p:txBody>
      </p:sp>
      <p:sp>
        <p:nvSpPr>
          <p:cNvPr id="3" name="コンテンツ プレースホルダー 2"/>
          <p:cNvSpPr>
            <a:spLocks noGrp="1"/>
          </p:cNvSpPr>
          <p:nvPr>
            <p:ph idx="1"/>
          </p:nvPr>
        </p:nvSpPr>
        <p:spPr>
          <a:xfrm>
            <a:off x="336002" y="1074291"/>
            <a:ext cx="11527367" cy="457243"/>
          </a:xfrm>
          <a:prstGeom prst="rect">
            <a:avLst/>
          </a:prstGeom>
        </p:spPr>
        <p:txBody>
          <a:bodyPr wrap="square" tIns="0" bIns="0" anchor="t" anchorCtr="0"/>
          <a:lstStyle>
            <a:lvl1pPr>
              <a:defRPr sz="2665">
                <a:latin typeface="Meiryo UI" panose="020B0604030504040204" pitchFamily="50" charset="-128"/>
                <a:ea typeface="Meiryo UI" panose="020B0604030504040204" pitchFamily="50" charset="-128"/>
                <a:cs typeface="Meiryo UI" panose="020B0604030504040204" pitchFamily="50" charset="-128"/>
              </a:defRPr>
            </a:lvl1pPr>
          </a:lstStyle>
          <a:p>
            <a:pPr lvl="0"/>
            <a:r>
              <a:rPr lang="ja-JP" altLang="en-US"/>
              <a:t>マスター テキストの書式設定</a:t>
            </a:r>
          </a:p>
        </p:txBody>
      </p:sp>
      <p:grpSp>
        <p:nvGrpSpPr>
          <p:cNvPr id="6" name="Group 12"/>
          <p:cNvGrpSpPr>
            <a:grpSpLocks noChangeAspect="1"/>
          </p:cNvGrpSpPr>
          <p:nvPr userDrawn="1"/>
        </p:nvGrpSpPr>
        <p:grpSpPr bwMode="auto">
          <a:xfrm>
            <a:off x="10143067" y="152354"/>
            <a:ext cx="1890184" cy="1055892"/>
            <a:chOff x="4792" y="72"/>
            <a:chExt cx="893" cy="499"/>
          </a:xfrm>
        </p:grpSpPr>
        <p:sp>
          <p:nvSpPr>
            <p:cNvPr id="7" name="AutoShape 11"/>
            <p:cNvSpPr>
              <a:spLocks noChangeAspect="1" noChangeArrowheads="1" noTextEdit="1"/>
            </p:cNvSpPr>
            <p:nvPr userDrawn="1"/>
          </p:nvSpPr>
          <p:spPr bwMode="gray">
            <a:xfrm>
              <a:off x="4792" y="72"/>
              <a:ext cx="893" cy="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ja-JP" altLang="en-US" sz="2133">
                <a:latin typeface="Meiryo UI" panose="020B0604030504040204" pitchFamily="50" charset="-128"/>
                <a:ea typeface="Meiryo UI" panose="020B0604030504040204" pitchFamily="50" charset="-128"/>
                <a:cs typeface="Meiryo UI" panose="020B0604030504040204" pitchFamily="50" charset="-128"/>
              </a:endParaRPr>
            </a:p>
          </p:txBody>
        </p:sp>
        <p:sp>
          <p:nvSpPr>
            <p:cNvPr id="8" name="Freeform 13"/>
            <p:cNvSpPr>
              <a:spLocks/>
            </p:cNvSpPr>
            <p:nvPr userDrawn="1"/>
          </p:nvSpPr>
          <p:spPr bwMode="gray">
            <a:xfrm>
              <a:off x="5232" y="157"/>
              <a:ext cx="113" cy="88"/>
            </a:xfrm>
            <a:custGeom>
              <a:avLst/>
              <a:gdLst>
                <a:gd name="T0" fmla="*/ 961 w 2365"/>
                <a:gd name="T1" fmla="*/ 764 h 1825"/>
                <a:gd name="T2" fmla="*/ 599 w 2365"/>
                <a:gd name="T3" fmla="*/ 642 h 1825"/>
                <a:gd name="T4" fmla="*/ 1 w 2365"/>
                <a:gd name="T5" fmla="*/ 1235 h 1825"/>
                <a:gd name="T6" fmla="*/ 599 w 2365"/>
                <a:gd name="T7" fmla="*/ 1825 h 1825"/>
                <a:gd name="T8" fmla="*/ 1053 w 2365"/>
                <a:gd name="T9" fmla="*/ 1619 h 1825"/>
                <a:gd name="T10" fmla="*/ 1053 w 2365"/>
                <a:gd name="T11" fmla="*/ 1293 h 1825"/>
                <a:gd name="T12" fmla="*/ 771 w 2365"/>
                <a:gd name="T13" fmla="*/ 1568 h 1825"/>
                <a:gd name="T14" fmla="*/ 599 w 2365"/>
                <a:gd name="T15" fmla="*/ 1604 h 1825"/>
                <a:gd name="T16" fmla="*/ 225 w 2365"/>
                <a:gd name="T17" fmla="*/ 1235 h 1825"/>
                <a:gd name="T18" fmla="*/ 599 w 2365"/>
                <a:gd name="T19" fmla="*/ 863 h 1825"/>
                <a:gd name="T20" fmla="*/ 861 w 2365"/>
                <a:gd name="T21" fmla="*/ 972 h 1825"/>
                <a:gd name="T22" fmla="*/ 1093 w 2365"/>
                <a:gd name="T23" fmla="*/ 1239 h 1825"/>
                <a:gd name="T24" fmla="*/ 1630 w 2365"/>
                <a:gd name="T25" fmla="*/ 1473 h 1825"/>
                <a:gd name="T26" fmla="*/ 2365 w 2365"/>
                <a:gd name="T27" fmla="*/ 741 h 1825"/>
                <a:gd name="T28" fmla="*/ 1630 w 2365"/>
                <a:gd name="T29" fmla="*/ 0 h 1825"/>
                <a:gd name="T30" fmla="*/ 1053 w 2365"/>
                <a:gd name="T31" fmla="*/ 295 h 1825"/>
                <a:gd name="T32" fmla="*/ 1053 w 2365"/>
                <a:gd name="T33" fmla="*/ 735 h 1825"/>
                <a:gd name="T34" fmla="*/ 1630 w 2365"/>
                <a:gd name="T35" fmla="*/ 232 h 1825"/>
                <a:gd name="T36" fmla="*/ 2134 w 2365"/>
                <a:gd name="T37" fmla="*/ 741 h 1825"/>
                <a:gd name="T38" fmla="*/ 1630 w 2365"/>
                <a:gd name="T39" fmla="*/ 1245 h 1825"/>
                <a:gd name="T40" fmla="*/ 1303 w 2365"/>
                <a:gd name="T41" fmla="*/ 1125 h 1825"/>
                <a:gd name="T42" fmla="*/ 961 w 2365"/>
                <a:gd name="T43" fmla="*/ 764 h 1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65" h="1825">
                  <a:moveTo>
                    <a:pt x="961" y="764"/>
                  </a:moveTo>
                  <a:cubicBezTo>
                    <a:pt x="875" y="688"/>
                    <a:pt x="736" y="643"/>
                    <a:pt x="599" y="642"/>
                  </a:cubicBezTo>
                  <a:cubicBezTo>
                    <a:pt x="270" y="641"/>
                    <a:pt x="2" y="900"/>
                    <a:pt x="1" y="1235"/>
                  </a:cubicBezTo>
                  <a:cubicBezTo>
                    <a:pt x="0" y="1563"/>
                    <a:pt x="270" y="1824"/>
                    <a:pt x="599" y="1825"/>
                  </a:cubicBezTo>
                  <a:cubicBezTo>
                    <a:pt x="783" y="1825"/>
                    <a:pt x="943" y="1751"/>
                    <a:pt x="1053" y="1619"/>
                  </a:cubicBezTo>
                  <a:cubicBezTo>
                    <a:pt x="1053" y="1293"/>
                    <a:pt x="1053" y="1293"/>
                    <a:pt x="1053" y="1293"/>
                  </a:cubicBezTo>
                  <a:cubicBezTo>
                    <a:pt x="994" y="1394"/>
                    <a:pt x="877" y="1524"/>
                    <a:pt x="771" y="1568"/>
                  </a:cubicBezTo>
                  <a:cubicBezTo>
                    <a:pt x="717" y="1590"/>
                    <a:pt x="662" y="1604"/>
                    <a:pt x="599" y="1604"/>
                  </a:cubicBezTo>
                  <a:cubicBezTo>
                    <a:pt x="394" y="1604"/>
                    <a:pt x="225" y="1445"/>
                    <a:pt x="225" y="1235"/>
                  </a:cubicBezTo>
                  <a:cubicBezTo>
                    <a:pt x="225" y="1041"/>
                    <a:pt x="380" y="862"/>
                    <a:pt x="599" y="863"/>
                  </a:cubicBezTo>
                  <a:cubicBezTo>
                    <a:pt x="701" y="863"/>
                    <a:pt x="793" y="905"/>
                    <a:pt x="861" y="972"/>
                  </a:cubicBezTo>
                  <a:cubicBezTo>
                    <a:pt x="931" y="1040"/>
                    <a:pt x="1041" y="1183"/>
                    <a:pt x="1093" y="1239"/>
                  </a:cubicBezTo>
                  <a:cubicBezTo>
                    <a:pt x="1227" y="1383"/>
                    <a:pt x="1419" y="1473"/>
                    <a:pt x="1630" y="1473"/>
                  </a:cubicBezTo>
                  <a:cubicBezTo>
                    <a:pt x="2036" y="1474"/>
                    <a:pt x="2365" y="1146"/>
                    <a:pt x="2365" y="741"/>
                  </a:cubicBezTo>
                  <a:cubicBezTo>
                    <a:pt x="2365" y="336"/>
                    <a:pt x="2035" y="0"/>
                    <a:pt x="1630" y="0"/>
                  </a:cubicBezTo>
                  <a:cubicBezTo>
                    <a:pt x="1395" y="0"/>
                    <a:pt x="1187" y="122"/>
                    <a:pt x="1053" y="295"/>
                  </a:cubicBezTo>
                  <a:cubicBezTo>
                    <a:pt x="1053" y="735"/>
                    <a:pt x="1053" y="735"/>
                    <a:pt x="1053" y="735"/>
                  </a:cubicBezTo>
                  <a:cubicBezTo>
                    <a:pt x="1155" y="455"/>
                    <a:pt x="1340" y="232"/>
                    <a:pt x="1630" y="232"/>
                  </a:cubicBezTo>
                  <a:cubicBezTo>
                    <a:pt x="1909" y="232"/>
                    <a:pt x="2135" y="463"/>
                    <a:pt x="2134" y="741"/>
                  </a:cubicBezTo>
                  <a:cubicBezTo>
                    <a:pt x="2134" y="1020"/>
                    <a:pt x="1909" y="1246"/>
                    <a:pt x="1630" y="1245"/>
                  </a:cubicBezTo>
                  <a:cubicBezTo>
                    <a:pt x="1506" y="1244"/>
                    <a:pt x="1391" y="1199"/>
                    <a:pt x="1303" y="1125"/>
                  </a:cubicBezTo>
                  <a:cubicBezTo>
                    <a:pt x="1194" y="1040"/>
                    <a:pt x="1074" y="860"/>
                    <a:pt x="961" y="764"/>
                  </a:cubicBezTo>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2133">
                <a:latin typeface="Meiryo UI" panose="020B0604030504040204" pitchFamily="50" charset="-128"/>
                <a:ea typeface="Meiryo UI" panose="020B0604030504040204" pitchFamily="50" charset="-128"/>
                <a:cs typeface="Meiryo UI" panose="020B0604030504040204" pitchFamily="50" charset="-128"/>
              </a:endParaRPr>
            </a:p>
          </p:txBody>
        </p:sp>
        <p:sp>
          <p:nvSpPr>
            <p:cNvPr id="9" name="Freeform 14"/>
            <p:cNvSpPr>
              <a:spLocks/>
            </p:cNvSpPr>
            <p:nvPr userDrawn="1"/>
          </p:nvSpPr>
          <p:spPr bwMode="gray">
            <a:xfrm>
              <a:off x="5046" y="253"/>
              <a:ext cx="78" cy="127"/>
            </a:xfrm>
            <a:custGeom>
              <a:avLst/>
              <a:gdLst>
                <a:gd name="T0" fmla="*/ 0 w 1624"/>
                <a:gd name="T1" fmla="*/ 0 h 2651"/>
                <a:gd name="T2" fmla="*/ 1624 w 1624"/>
                <a:gd name="T3" fmla="*/ 0 h 2651"/>
                <a:gd name="T4" fmla="*/ 1624 w 1624"/>
                <a:gd name="T5" fmla="*/ 452 h 2651"/>
                <a:gd name="T6" fmla="*/ 1365 w 1624"/>
                <a:gd name="T7" fmla="*/ 273 h 2651"/>
                <a:gd name="T8" fmla="*/ 613 w 1624"/>
                <a:gd name="T9" fmla="*/ 273 h 2651"/>
                <a:gd name="T10" fmla="*/ 613 w 1624"/>
                <a:gd name="T11" fmla="*/ 1053 h 2651"/>
                <a:gd name="T12" fmla="*/ 1428 w 1624"/>
                <a:gd name="T13" fmla="*/ 1053 h 2651"/>
                <a:gd name="T14" fmla="*/ 1428 w 1624"/>
                <a:gd name="T15" fmla="*/ 1467 h 2651"/>
                <a:gd name="T16" fmla="*/ 1205 w 1624"/>
                <a:gd name="T17" fmla="*/ 1335 h 2651"/>
                <a:gd name="T18" fmla="*/ 613 w 1624"/>
                <a:gd name="T19" fmla="*/ 1335 h 2651"/>
                <a:gd name="T20" fmla="*/ 613 w 1624"/>
                <a:gd name="T21" fmla="*/ 2401 h 2651"/>
                <a:gd name="T22" fmla="*/ 784 w 1624"/>
                <a:gd name="T23" fmla="*/ 2651 h 2651"/>
                <a:gd name="T24" fmla="*/ 11 w 1624"/>
                <a:gd name="T25" fmla="*/ 2651 h 2651"/>
                <a:gd name="T26" fmla="*/ 173 w 1624"/>
                <a:gd name="T27" fmla="*/ 2401 h 2651"/>
                <a:gd name="T28" fmla="*/ 173 w 1624"/>
                <a:gd name="T29" fmla="*/ 278 h 2651"/>
                <a:gd name="T30" fmla="*/ 0 w 1624"/>
                <a:gd name="T31" fmla="*/ 0 h 2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24" h="2651">
                  <a:moveTo>
                    <a:pt x="0" y="0"/>
                  </a:moveTo>
                  <a:cubicBezTo>
                    <a:pt x="1624" y="0"/>
                    <a:pt x="1624" y="0"/>
                    <a:pt x="1624" y="0"/>
                  </a:cubicBezTo>
                  <a:cubicBezTo>
                    <a:pt x="1624" y="452"/>
                    <a:pt x="1624" y="452"/>
                    <a:pt x="1624" y="452"/>
                  </a:cubicBezTo>
                  <a:cubicBezTo>
                    <a:pt x="1624" y="452"/>
                    <a:pt x="1540" y="274"/>
                    <a:pt x="1365" y="273"/>
                  </a:cubicBezTo>
                  <a:cubicBezTo>
                    <a:pt x="613" y="273"/>
                    <a:pt x="613" y="273"/>
                    <a:pt x="613" y="273"/>
                  </a:cubicBezTo>
                  <a:cubicBezTo>
                    <a:pt x="613" y="1053"/>
                    <a:pt x="613" y="1053"/>
                    <a:pt x="613" y="1053"/>
                  </a:cubicBezTo>
                  <a:cubicBezTo>
                    <a:pt x="1428" y="1053"/>
                    <a:pt x="1428" y="1053"/>
                    <a:pt x="1428" y="1053"/>
                  </a:cubicBezTo>
                  <a:cubicBezTo>
                    <a:pt x="1428" y="1467"/>
                    <a:pt x="1428" y="1467"/>
                    <a:pt x="1428" y="1467"/>
                  </a:cubicBezTo>
                  <a:cubicBezTo>
                    <a:pt x="1428" y="1467"/>
                    <a:pt x="1402" y="1335"/>
                    <a:pt x="1205" y="1335"/>
                  </a:cubicBezTo>
                  <a:cubicBezTo>
                    <a:pt x="613" y="1335"/>
                    <a:pt x="613" y="1335"/>
                    <a:pt x="613" y="1335"/>
                  </a:cubicBezTo>
                  <a:cubicBezTo>
                    <a:pt x="613" y="2401"/>
                    <a:pt x="613" y="2401"/>
                    <a:pt x="613" y="2401"/>
                  </a:cubicBezTo>
                  <a:cubicBezTo>
                    <a:pt x="613" y="2558"/>
                    <a:pt x="784" y="2651"/>
                    <a:pt x="784" y="2651"/>
                  </a:cubicBezTo>
                  <a:cubicBezTo>
                    <a:pt x="11" y="2651"/>
                    <a:pt x="11" y="2651"/>
                    <a:pt x="11" y="2651"/>
                  </a:cubicBezTo>
                  <a:cubicBezTo>
                    <a:pt x="11" y="2651"/>
                    <a:pt x="173" y="2569"/>
                    <a:pt x="173" y="2401"/>
                  </a:cubicBezTo>
                  <a:cubicBezTo>
                    <a:pt x="173" y="278"/>
                    <a:pt x="173" y="278"/>
                    <a:pt x="173" y="278"/>
                  </a:cubicBezTo>
                  <a:cubicBezTo>
                    <a:pt x="173" y="99"/>
                    <a:pt x="0" y="0"/>
                    <a:pt x="0" y="0"/>
                  </a:cubicBez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2133">
                <a:latin typeface="Meiryo UI" panose="020B0604030504040204" pitchFamily="50" charset="-128"/>
                <a:ea typeface="Meiryo UI" panose="020B0604030504040204" pitchFamily="50" charset="-128"/>
                <a:cs typeface="Meiryo UI" panose="020B0604030504040204" pitchFamily="50" charset="-128"/>
              </a:endParaRPr>
            </a:p>
          </p:txBody>
        </p:sp>
        <p:sp>
          <p:nvSpPr>
            <p:cNvPr id="10" name="Freeform 15"/>
            <p:cNvSpPr>
              <a:spLocks/>
            </p:cNvSpPr>
            <p:nvPr userDrawn="1"/>
          </p:nvSpPr>
          <p:spPr bwMode="gray">
            <a:xfrm>
              <a:off x="5231" y="253"/>
              <a:ext cx="51" cy="178"/>
            </a:xfrm>
            <a:custGeom>
              <a:avLst/>
              <a:gdLst>
                <a:gd name="T0" fmla="*/ 246 w 1072"/>
                <a:gd name="T1" fmla="*/ 0 h 3696"/>
                <a:gd name="T2" fmla="*/ 1072 w 1072"/>
                <a:gd name="T3" fmla="*/ 0 h 3696"/>
                <a:gd name="T4" fmla="*/ 887 w 1072"/>
                <a:gd name="T5" fmla="*/ 230 h 3696"/>
                <a:gd name="T6" fmla="*/ 887 w 1072"/>
                <a:gd name="T7" fmla="*/ 2717 h 3696"/>
                <a:gd name="T8" fmla="*/ 0 w 1072"/>
                <a:gd name="T9" fmla="*/ 3693 h 3696"/>
                <a:gd name="T10" fmla="*/ 423 w 1072"/>
                <a:gd name="T11" fmla="*/ 2717 h 3696"/>
                <a:gd name="T12" fmla="*/ 423 w 1072"/>
                <a:gd name="T13" fmla="*/ 230 h 3696"/>
                <a:gd name="T14" fmla="*/ 246 w 1072"/>
                <a:gd name="T15" fmla="*/ 0 h 3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72" h="3696">
                  <a:moveTo>
                    <a:pt x="246" y="0"/>
                  </a:moveTo>
                  <a:cubicBezTo>
                    <a:pt x="1072" y="0"/>
                    <a:pt x="1072" y="0"/>
                    <a:pt x="1072" y="0"/>
                  </a:cubicBezTo>
                  <a:cubicBezTo>
                    <a:pt x="1072" y="0"/>
                    <a:pt x="887" y="87"/>
                    <a:pt x="887" y="230"/>
                  </a:cubicBezTo>
                  <a:cubicBezTo>
                    <a:pt x="887" y="2717"/>
                    <a:pt x="887" y="2717"/>
                    <a:pt x="887" y="2717"/>
                  </a:cubicBezTo>
                  <a:cubicBezTo>
                    <a:pt x="887" y="3558"/>
                    <a:pt x="44" y="3696"/>
                    <a:pt x="0" y="3693"/>
                  </a:cubicBezTo>
                  <a:cubicBezTo>
                    <a:pt x="72" y="3647"/>
                    <a:pt x="422" y="3349"/>
                    <a:pt x="423" y="2717"/>
                  </a:cubicBezTo>
                  <a:cubicBezTo>
                    <a:pt x="423" y="230"/>
                    <a:pt x="423" y="230"/>
                    <a:pt x="423" y="230"/>
                  </a:cubicBezTo>
                  <a:cubicBezTo>
                    <a:pt x="424" y="96"/>
                    <a:pt x="246" y="0"/>
                    <a:pt x="246" y="0"/>
                  </a:cubicBez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2133">
                <a:latin typeface="Meiryo UI" panose="020B0604030504040204" pitchFamily="50" charset="-128"/>
                <a:ea typeface="Meiryo UI" panose="020B0604030504040204" pitchFamily="50" charset="-128"/>
                <a:cs typeface="Meiryo UI" panose="020B0604030504040204" pitchFamily="50" charset="-128"/>
              </a:endParaRPr>
            </a:p>
          </p:txBody>
        </p:sp>
        <p:sp>
          <p:nvSpPr>
            <p:cNvPr id="11" name="Freeform 16"/>
            <p:cNvSpPr>
              <a:spLocks/>
            </p:cNvSpPr>
            <p:nvPr userDrawn="1"/>
          </p:nvSpPr>
          <p:spPr bwMode="gray">
            <a:xfrm>
              <a:off x="5288" y="253"/>
              <a:ext cx="40" cy="127"/>
            </a:xfrm>
            <a:custGeom>
              <a:avLst/>
              <a:gdLst>
                <a:gd name="T0" fmla="*/ 0 w 828"/>
                <a:gd name="T1" fmla="*/ 0 h 2653"/>
                <a:gd name="T2" fmla="*/ 828 w 828"/>
                <a:gd name="T3" fmla="*/ 0 h 2653"/>
                <a:gd name="T4" fmla="*/ 645 w 828"/>
                <a:gd name="T5" fmla="*/ 235 h 2653"/>
                <a:gd name="T6" fmla="*/ 645 w 828"/>
                <a:gd name="T7" fmla="*/ 2401 h 2653"/>
                <a:gd name="T8" fmla="*/ 828 w 828"/>
                <a:gd name="T9" fmla="*/ 2653 h 2653"/>
                <a:gd name="T10" fmla="*/ 0 w 828"/>
                <a:gd name="T11" fmla="*/ 2653 h 2653"/>
                <a:gd name="T12" fmla="*/ 184 w 828"/>
                <a:gd name="T13" fmla="*/ 2401 h 2653"/>
                <a:gd name="T14" fmla="*/ 184 w 828"/>
                <a:gd name="T15" fmla="*/ 235 h 2653"/>
                <a:gd name="T16" fmla="*/ 0 w 828"/>
                <a:gd name="T17" fmla="*/ 0 h 26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8" h="2653">
                  <a:moveTo>
                    <a:pt x="0" y="0"/>
                  </a:moveTo>
                  <a:cubicBezTo>
                    <a:pt x="828" y="0"/>
                    <a:pt x="828" y="0"/>
                    <a:pt x="828" y="0"/>
                  </a:cubicBezTo>
                  <a:cubicBezTo>
                    <a:pt x="828" y="0"/>
                    <a:pt x="645" y="89"/>
                    <a:pt x="645" y="235"/>
                  </a:cubicBezTo>
                  <a:cubicBezTo>
                    <a:pt x="645" y="2401"/>
                    <a:pt x="645" y="2401"/>
                    <a:pt x="645" y="2401"/>
                  </a:cubicBezTo>
                  <a:cubicBezTo>
                    <a:pt x="645" y="2556"/>
                    <a:pt x="828" y="2653"/>
                    <a:pt x="828" y="2653"/>
                  </a:cubicBezTo>
                  <a:cubicBezTo>
                    <a:pt x="0" y="2653"/>
                    <a:pt x="0" y="2653"/>
                    <a:pt x="0" y="2653"/>
                  </a:cubicBezTo>
                  <a:cubicBezTo>
                    <a:pt x="0" y="2653"/>
                    <a:pt x="184" y="2557"/>
                    <a:pt x="184" y="2401"/>
                  </a:cubicBezTo>
                  <a:cubicBezTo>
                    <a:pt x="184" y="235"/>
                    <a:pt x="184" y="235"/>
                    <a:pt x="184" y="235"/>
                  </a:cubicBezTo>
                  <a:cubicBezTo>
                    <a:pt x="184" y="89"/>
                    <a:pt x="0" y="0"/>
                    <a:pt x="0" y="0"/>
                  </a:cubicBez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2133">
                <a:latin typeface="Meiryo UI" panose="020B0604030504040204" pitchFamily="50" charset="-128"/>
                <a:ea typeface="Meiryo UI" panose="020B0604030504040204" pitchFamily="50" charset="-128"/>
                <a:cs typeface="Meiryo UI" panose="020B0604030504040204" pitchFamily="50" charset="-128"/>
              </a:endParaRPr>
            </a:p>
          </p:txBody>
        </p:sp>
        <p:sp>
          <p:nvSpPr>
            <p:cNvPr id="12" name="Freeform 17"/>
            <p:cNvSpPr>
              <a:spLocks/>
            </p:cNvSpPr>
            <p:nvPr userDrawn="1"/>
          </p:nvSpPr>
          <p:spPr bwMode="gray">
            <a:xfrm>
              <a:off x="5328" y="253"/>
              <a:ext cx="95" cy="127"/>
            </a:xfrm>
            <a:custGeom>
              <a:avLst/>
              <a:gdLst>
                <a:gd name="T0" fmla="*/ 161 w 1984"/>
                <a:gd name="T1" fmla="*/ 0 h 2651"/>
                <a:gd name="T2" fmla="*/ 1984 w 1984"/>
                <a:gd name="T3" fmla="*/ 0 h 2651"/>
                <a:gd name="T4" fmla="*/ 1829 w 1984"/>
                <a:gd name="T5" fmla="*/ 482 h 2651"/>
                <a:gd name="T6" fmla="*/ 1607 w 1984"/>
                <a:gd name="T7" fmla="*/ 279 h 2651"/>
                <a:gd name="T8" fmla="*/ 1229 w 1984"/>
                <a:gd name="T9" fmla="*/ 279 h 2651"/>
                <a:gd name="T10" fmla="*/ 1229 w 1984"/>
                <a:gd name="T11" fmla="*/ 2401 h 2651"/>
                <a:gd name="T12" fmla="*/ 1407 w 1984"/>
                <a:gd name="T13" fmla="*/ 2651 h 2651"/>
                <a:gd name="T14" fmla="*/ 595 w 1984"/>
                <a:gd name="T15" fmla="*/ 2651 h 2651"/>
                <a:gd name="T16" fmla="*/ 771 w 1984"/>
                <a:gd name="T17" fmla="*/ 2401 h 2651"/>
                <a:gd name="T18" fmla="*/ 771 w 1984"/>
                <a:gd name="T19" fmla="*/ 279 h 2651"/>
                <a:gd name="T20" fmla="*/ 315 w 1984"/>
                <a:gd name="T21" fmla="*/ 279 h 2651"/>
                <a:gd name="T22" fmla="*/ 0 w 1984"/>
                <a:gd name="T23" fmla="*/ 522 h 2651"/>
                <a:gd name="T24" fmla="*/ 161 w 1984"/>
                <a:gd name="T25" fmla="*/ 0 h 2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84" h="2651">
                  <a:moveTo>
                    <a:pt x="161" y="0"/>
                  </a:moveTo>
                  <a:cubicBezTo>
                    <a:pt x="1984" y="0"/>
                    <a:pt x="1984" y="0"/>
                    <a:pt x="1984" y="0"/>
                  </a:cubicBezTo>
                  <a:cubicBezTo>
                    <a:pt x="1829" y="482"/>
                    <a:pt x="1829" y="482"/>
                    <a:pt x="1829" y="482"/>
                  </a:cubicBezTo>
                  <a:cubicBezTo>
                    <a:pt x="1829" y="482"/>
                    <a:pt x="1783" y="279"/>
                    <a:pt x="1607" y="279"/>
                  </a:cubicBezTo>
                  <a:cubicBezTo>
                    <a:pt x="1229" y="279"/>
                    <a:pt x="1229" y="279"/>
                    <a:pt x="1229" y="279"/>
                  </a:cubicBezTo>
                  <a:cubicBezTo>
                    <a:pt x="1229" y="2401"/>
                    <a:pt x="1229" y="2401"/>
                    <a:pt x="1229" y="2401"/>
                  </a:cubicBezTo>
                  <a:cubicBezTo>
                    <a:pt x="1229" y="2535"/>
                    <a:pt x="1407" y="2651"/>
                    <a:pt x="1407" y="2651"/>
                  </a:cubicBezTo>
                  <a:cubicBezTo>
                    <a:pt x="595" y="2651"/>
                    <a:pt x="595" y="2651"/>
                    <a:pt x="595" y="2651"/>
                  </a:cubicBezTo>
                  <a:cubicBezTo>
                    <a:pt x="595" y="2651"/>
                    <a:pt x="771" y="2547"/>
                    <a:pt x="771" y="2401"/>
                  </a:cubicBezTo>
                  <a:cubicBezTo>
                    <a:pt x="771" y="279"/>
                    <a:pt x="771" y="279"/>
                    <a:pt x="771" y="279"/>
                  </a:cubicBezTo>
                  <a:cubicBezTo>
                    <a:pt x="315" y="279"/>
                    <a:pt x="315" y="279"/>
                    <a:pt x="315" y="279"/>
                  </a:cubicBezTo>
                  <a:cubicBezTo>
                    <a:pt x="185" y="280"/>
                    <a:pt x="0" y="522"/>
                    <a:pt x="0" y="522"/>
                  </a:cubicBezTo>
                  <a:lnTo>
                    <a:pt x="161" y="0"/>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2133">
                <a:latin typeface="Meiryo UI" panose="020B0604030504040204" pitchFamily="50" charset="-128"/>
                <a:ea typeface="Meiryo UI" panose="020B0604030504040204" pitchFamily="50" charset="-128"/>
                <a:cs typeface="Meiryo UI" panose="020B0604030504040204" pitchFamily="50" charset="-128"/>
              </a:endParaRPr>
            </a:p>
          </p:txBody>
        </p:sp>
        <p:sp>
          <p:nvSpPr>
            <p:cNvPr id="13" name="Freeform 18"/>
            <p:cNvSpPr>
              <a:spLocks/>
            </p:cNvSpPr>
            <p:nvPr userDrawn="1"/>
          </p:nvSpPr>
          <p:spPr bwMode="gray">
            <a:xfrm>
              <a:off x="5501" y="253"/>
              <a:ext cx="107" cy="129"/>
            </a:xfrm>
            <a:custGeom>
              <a:avLst/>
              <a:gdLst>
                <a:gd name="T0" fmla="*/ 1420 w 2219"/>
                <a:gd name="T1" fmla="*/ 0 h 2693"/>
                <a:gd name="T2" fmla="*/ 2219 w 2219"/>
                <a:gd name="T3" fmla="*/ 0 h 2693"/>
                <a:gd name="T4" fmla="*/ 2048 w 2219"/>
                <a:gd name="T5" fmla="*/ 234 h 2693"/>
                <a:gd name="T6" fmla="*/ 2048 w 2219"/>
                <a:gd name="T7" fmla="*/ 1840 h 2693"/>
                <a:gd name="T8" fmla="*/ 1131 w 2219"/>
                <a:gd name="T9" fmla="*/ 2693 h 2693"/>
                <a:gd name="T10" fmla="*/ 176 w 2219"/>
                <a:gd name="T11" fmla="*/ 1840 h 2693"/>
                <a:gd name="T12" fmla="*/ 176 w 2219"/>
                <a:gd name="T13" fmla="*/ 234 h 2693"/>
                <a:gd name="T14" fmla="*/ 0 w 2219"/>
                <a:gd name="T15" fmla="*/ 0 h 2693"/>
                <a:gd name="T16" fmla="*/ 821 w 2219"/>
                <a:gd name="T17" fmla="*/ 0 h 2693"/>
                <a:gd name="T18" fmla="*/ 638 w 2219"/>
                <a:gd name="T19" fmla="*/ 234 h 2693"/>
                <a:gd name="T20" fmla="*/ 638 w 2219"/>
                <a:gd name="T21" fmla="*/ 1840 h 2693"/>
                <a:gd name="T22" fmla="*/ 1131 w 2219"/>
                <a:gd name="T23" fmla="*/ 2406 h 2693"/>
                <a:gd name="T24" fmla="*/ 1601 w 2219"/>
                <a:gd name="T25" fmla="*/ 1840 h 2693"/>
                <a:gd name="T26" fmla="*/ 1601 w 2219"/>
                <a:gd name="T27" fmla="*/ 234 h 2693"/>
                <a:gd name="T28" fmla="*/ 1420 w 2219"/>
                <a:gd name="T29" fmla="*/ 0 h 2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19" h="2693">
                  <a:moveTo>
                    <a:pt x="1420" y="0"/>
                  </a:moveTo>
                  <a:cubicBezTo>
                    <a:pt x="2219" y="0"/>
                    <a:pt x="2219" y="0"/>
                    <a:pt x="2219" y="0"/>
                  </a:cubicBezTo>
                  <a:cubicBezTo>
                    <a:pt x="2219" y="0"/>
                    <a:pt x="2048" y="91"/>
                    <a:pt x="2048" y="234"/>
                  </a:cubicBezTo>
                  <a:cubicBezTo>
                    <a:pt x="2048" y="1840"/>
                    <a:pt x="2048" y="1840"/>
                    <a:pt x="2048" y="1840"/>
                  </a:cubicBezTo>
                  <a:cubicBezTo>
                    <a:pt x="2047" y="2492"/>
                    <a:pt x="1506" y="2693"/>
                    <a:pt x="1131" y="2693"/>
                  </a:cubicBezTo>
                  <a:cubicBezTo>
                    <a:pt x="759" y="2693"/>
                    <a:pt x="175" y="2490"/>
                    <a:pt x="176" y="1840"/>
                  </a:cubicBezTo>
                  <a:cubicBezTo>
                    <a:pt x="176" y="234"/>
                    <a:pt x="176" y="234"/>
                    <a:pt x="176" y="234"/>
                  </a:cubicBezTo>
                  <a:cubicBezTo>
                    <a:pt x="176" y="91"/>
                    <a:pt x="0" y="0"/>
                    <a:pt x="0" y="0"/>
                  </a:cubicBezTo>
                  <a:cubicBezTo>
                    <a:pt x="821" y="0"/>
                    <a:pt x="821" y="0"/>
                    <a:pt x="821" y="0"/>
                  </a:cubicBezTo>
                  <a:cubicBezTo>
                    <a:pt x="821" y="0"/>
                    <a:pt x="638" y="88"/>
                    <a:pt x="638" y="234"/>
                  </a:cubicBezTo>
                  <a:cubicBezTo>
                    <a:pt x="638" y="1840"/>
                    <a:pt x="638" y="1840"/>
                    <a:pt x="638" y="1840"/>
                  </a:cubicBezTo>
                  <a:cubicBezTo>
                    <a:pt x="638" y="2182"/>
                    <a:pt x="865" y="2406"/>
                    <a:pt x="1131" y="2406"/>
                  </a:cubicBezTo>
                  <a:cubicBezTo>
                    <a:pt x="1397" y="2406"/>
                    <a:pt x="1600" y="2173"/>
                    <a:pt x="1601" y="1840"/>
                  </a:cubicBezTo>
                  <a:cubicBezTo>
                    <a:pt x="1601" y="234"/>
                    <a:pt x="1601" y="234"/>
                    <a:pt x="1601" y="234"/>
                  </a:cubicBezTo>
                  <a:cubicBezTo>
                    <a:pt x="1601" y="91"/>
                    <a:pt x="1420" y="0"/>
                    <a:pt x="1420" y="0"/>
                  </a:cubicBez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2133">
                <a:latin typeface="Meiryo UI" panose="020B0604030504040204" pitchFamily="50" charset="-128"/>
                <a:ea typeface="Meiryo UI" panose="020B0604030504040204" pitchFamily="50" charset="-128"/>
                <a:cs typeface="Meiryo UI" panose="020B0604030504040204" pitchFamily="50" charset="-128"/>
              </a:endParaRPr>
            </a:p>
          </p:txBody>
        </p:sp>
        <p:sp>
          <p:nvSpPr>
            <p:cNvPr id="14" name="Freeform 19"/>
            <p:cNvSpPr>
              <a:spLocks/>
            </p:cNvSpPr>
            <p:nvPr userDrawn="1"/>
          </p:nvSpPr>
          <p:spPr bwMode="gray">
            <a:xfrm>
              <a:off x="5128" y="253"/>
              <a:ext cx="107" cy="130"/>
            </a:xfrm>
            <a:custGeom>
              <a:avLst/>
              <a:gdLst>
                <a:gd name="T0" fmla="*/ 1427 w 2240"/>
                <a:gd name="T1" fmla="*/ 0 h 2700"/>
                <a:gd name="T2" fmla="*/ 2240 w 2240"/>
                <a:gd name="T3" fmla="*/ 0 h 2700"/>
                <a:gd name="T4" fmla="*/ 2068 w 2240"/>
                <a:gd name="T5" fmla="*/ 237 h 2700"/>
                <a:gd name="T6" fmla="*/ 2067 w 2240"/>
                <a:gd name="T7" fmla="*/ 1838 h 2700"/>
                <a:gd name="T8" fmla="*/ 1122 w 2240"/>
                <a:gd name="T9" fmla="*/ 2700 h 2700"/>
                <a:gd name="T10" fmla="*/ 166 w 2240"/>
                <a:gd name="T11" fmla="*/ 1838 h 2700"/>
                <a:gd name="T12" fmla="*/ 166 w 2240"/>
                <a:gd name="T13" fmla="*/ 237 h 2700"/>
                <a:gd name="T14" fmla="*/ 0 w 2240"/>
                <a:gd name="T15" fmla="*/ 0 h 2700"/>
                <a:gd name="T16" fmla="*/ 821 w 2240"/>
                <a:gd name="T17" fmla="*/ 0 h 2700"/>
                <a:gd name="T18" fmla="*/ 631 w 2240"/>
                <a:gd name="T19" fmla="*/ 237 h 2700"/>
                <a:gd name="T20" fmla="*/ 630 w 2240"/>
                <a:gd name="T21" fmla="*/ 1838 h 2700"/>
                <a:gd name="T22" fmla="*/ 1122 w 2240"/>
                <a:gd name="T23" fmla="*/ 2413 h 2700"/>
                <a:gd name="T24" fmla="*/ 1602 w 2240"/>
                <a:gd name="T25" fmla="*/ 1838 h 2700"/>
                <a:gd name="T26" fmla="*/ 1603 w 2240"/>
                <a:gd name="T27" fmla="*/ 237 h 2700"/>
                <a:gd name="T28" fmla="*/ 1427 w 2240"/>
                <a:gd name="T29" fmla="*/ 0 h 27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40" h="2700">
                  <a:moveTo>
                    <a:pt x="1427" y="0"/>
                  </a:moveTo>
                  <a:cubicBezTo>
                    <a:pt x="2240" y="0"/>
                    <a:pt x="2240" y="0"/>
                    <a:pt x="2240" y="0"/>
                  </a:cubicBezTo>
                  <a:cubicBezTo>
                    <a:pt x="2240" y="0"/>
                    <a:pt x="2068" y="95"/>
                    <a:pt x="2068" y="237"/>
                  </a:cubicBezTo>
                  <a:cubicBezTo>
                    <a:pt x="2068" y="238"/>
                    <a:pt x="2067" y="1838"/>
                    <a:pt x="2067" y="1838"/>
                  </a:cubicBezTo>
                  <a:cubicBezTo>
                    <a:pt x="2067" y="2494"/>
                    <a:pt x="1501" y="2700"/>
                    <a:pt x="1122" y="2700"/>
                  </a:cubicBezTo>
                  <a:cubicBezTo>
                    <a:pt x="750" y="2700"/>
                    <a:pt x="166" y="2491"/>
                    <a:pt x="166" y="1838"/>
                  </a:cubicBezTo>
                  <a:cubicBezTo>
                    <a:pt x="166" y="237"/>
                    <a:pt x="166" y="237"/>
                    <a:pt x="166" y="237"/>
                  </a:cubicBezTo>
                  <a:cubicBezTo>
                    <a:pt x="166" y="94"/>
                    <a:pt x="0" y="0"/>
                    <a:pt x="0" y="0"/>
                  </a:cubicBezTo>
                  <a:cubicBezTo>
                    <a:pt x="821" y="0"/>
                    <a:pt x="821" y="0"/>
                    <a:pt x="821" y="0"/>
                  </a:cubicBezTo>
                  <a:cubicBezTo>
                    <a:pt x="821" y="0"/>
                    <a:pt x="631" y="94"/>
                    <a:pt x="631" y="237"/>
                  </a:cubicBezTo>
                  <a:cubicBezTo>
                    <a:pt x="630" y="1838"/>
                    <a:pt x="630" y="1838"/>
                    <a:pt x="630" y="1838"/>
                  </a:cubicBezTo>
                  <a:cubicBezTo>
                    <a:pt x="630" y="2178"/>
                    <a:pt x="856" y="2412"/>
                    <a:pt x="1122" y="2413"/>
                  </a:cubicBezTo>
                  <a:cubicBezTo>
                    <a:pt x="1388" y="2414"/>
                    <a:pt x="1602" y="2174"/>
                    <a:pt x="1602" y="1838"/>
                  </a:cubicBezTo>
                  <a:cubicBezTo>
                    <a:pt x="1603" y="237"/>
                    <a:pt x="1603" y="237"/>
                    <a:pt x="1603" y="237"/>
                  </a:cubicBezTo>
                  <a:cubicBezTo>
                    <a:pt x="1603" y="94"/>
                    <a:pt x="1427" y="0"/>
                    <a:pt x="1427" y="0"/>
                  </a:cubicBez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2133">
                <a:latin typeface="Meiryo UI" panose="020B0604030504040204" pitchFamily="50" charset="-128"/>
                <a:ea typeface="Meiryo UI" panose="020B0604030504040204" pitchFamily="50" charset="-128"/>
                <a:cs typeface="Meiryo UI" panose="020B0604030504040204" pitchFamily="50" charset="-128"/>
              </a:endParaRPr>
            </a:p>
          </p:txBody>
        </p:sp>
        <p:sp>
          <p:nvSpPr>
            <p:cNvPr id="15" name="Freeform 20"/>
            <p:cNvSpPr>
              <a:spLocks/>
            </p:cNvSpPr>
            <p:nvPr userDrawn="1"/>
          </p:nvSpPr>
          <p:spPr bwMode="gray">
            <a:xfrm>
              <a:off x="5419" y="250"/>
              <a:ext cx="82" cy="133"/>
            </a:xfrm>
            <a:custGeom>
              <a:avLst/>
              <a:gdLst>
                <a:gd name="T0" fmla="*/ 1467 w 1707"/>
                <a:gd name="T1" fmla="*/ 479 h 2755"/>
                <a:gd name="T2" fmla="*/ 1019 w 1707"/>
                <a:gd name="T3" fmla="*/ 276 h 2755"/>
                <a:gd name="T4" fmla="*/ 504 w 1707"/>
                <a:gd name="T5" fmla="*/ 677 h 2755"/>
                <a:gd name="T6" fmla="*/ 995 w 1707"/>
                <a:gd name="T7" fmla="*/ 1174 h 2755"/>
                <a:gd name="T8" fmla="*/ 1705 w 1707"/>
                <a:gd name="T9" fmla="*/ 1974 h 2755"/>
                <a:gd name="T10" fmla="*/ 651 w 1707"/>
                <a:gd name="T11" fmla="*/ 2755 h 2755"/>
                <a:gd name="T12" fmla="*/ 155 w 1707"/>
                <a:gd name="T13" fmla="*/ 2686 h 2755"/>
                <a:gd name="T14" fmla="*/ 0 w 1707"/>
                <a:gd name="T15" fmla="*/ 2177 h 2755"/>
                <a:gd name="T16" fmla="*/ 658 w 1707"/>
                <a:gd name="T17" fmla="*/ 2466 h 2755"/>
                <a:gd name="T18" fmla="*/ 1252 w 1707"/>
                <a:gd name="T19" fmla="*/ 2030 h 2755"/>
                <a:gd name="T20" fmla="*/ 46 w 1707"/>
                <a:gd name="T21" fmla="*/ 731 h 2755"/>
                <a:gd name="T22" fmla="*/ 973 w 1707"/>
                <a:gd name="T23" fmla="*/ 0 h 2755"/>
                <a:gd name="T24" fmla="*/ 1467 w 1707"/>
                <a:gd name="T25" fmla="*/ 69 h 2755"/>
                <a:gd name="T26" fmla="*/ 1467 w 1707"/>
                <a:gd name="T27" fmla="*/ 479 h 2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07" h="2755">
                  <a:moveTo>
                    <a:pt x="1467" y="479"/>
                  </a:moveTo>
                  <a:cubicBezTo>
                    <a:pt x="1467" y="479"/>
                    <a:pt x="1352" y="277"/>
                    <a:pt x="1019" y="276"/>
                  </a:cubicBezTo>
                  <a:cubicBezTo>
                    <a:pt x="686" y="275"/>
                    <a:pt x="505" y="450"/>
                    <a:pt x="504" y="677"/>
                  </a:cubicBezTo>
                  <a:cubicBezTo>
                    <a:pt x="503" y="934"/>
                    <a:pt x="696" y="1031"/>
                    <a:pt x="995" y="1174"/>
                  </a:cubicBezTo>
                  <a:cubicBezTo>
                    <a:pt x="1279" y="1311"/>
                    <a:pt x="1707" y="1499"/>
                    <a:pt x="1705" y="1974"/>
                  </a:cubicBezTo>
                  <a:cubicBezTo>
                    <a:pt x="1704" y="2399"/>
                    <a:pt x="1327" y="2755"/>
                    <a:pt x="651" y="2755"/>
                  </a:cubicBezTo>
                  <a:cubicBezTo>
                    <a:pt x="442" y="2754"/>
                    <a:pt x="155" y="2686"/>
                    <a:pt x="155" y="2686"/>
                  </a:cubicBezTo>
                  <a:cubicBezTo>
                    <a:pt x="0" y="2177"/>
                    <a:pt x="0" y="2177"/>
                    <a:pt x="0" y="2177"/>
                  </a:cubicBezTo>
                  <a:cubicBezTo>
                    <a:pt x="143" y="2316"/>
                    <a:pt x="397" y="2466"/>
                    <a:pt x="658" y="2466"/>
                  </a:cubicBezTo>
                  <a:cubicBezTo>
                    <a:pt x="929" y="2466"/>
                    <a:pt x="1252" y="2298"/>
                    <a:pt x="1252" y="2030"/>
                  </a:cubicBezTo>
                  <a:cubicBezTo>
                    <a:pt x="1252" y="1512"/>
                    <a:pt x="46" y="1598"/>
                    <a:pt x="46" y="731"/>
                  </a:cubicBezTo>
                  <a:cubicBezTo>
                    <a:pt x="46" y="433"/>
                    <a:pt x="254" y="0"/>
                    <a:pt x="973" y="0"/>
                  </a:cubicBezTo>
                  <a:cubicBezTo>
                    <a:pt x="1207" y="0"/>
                    <a:pt x="1467" y="69"/>
                    <a:pt x="1467" y="69"/>
                  </a:cubicBezTo>
                  <a:lnTo>
                    <a:pt x="1467" y="479"/>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2133">
                <a:latin typeface="Meiryo UI" panose="020B0604030504040204" pitchFamily="50" charset="-128"/>
                <a:ea typeface="Meiryo UI" panose="020B0604030504040204" pitchFamily="50" charset="-128"/>
                <a:cs typeface="Meiryo UI" panose="020B0604030504040204" pitchFamily="50" charset="-128"/>
              </a:endParaRPr>
            </a:p>
          </p:txBody>
        </p:sp>
      </p:grpSp>
      <p:sp>
        <p:nvSpPr>
          <p:cNvPr id="16" name="フッター プレースホルダー 3"/>
          <p:cNvSpPr>
            <a:spLocks noGrp="1"/>
          </p:cNvSpPr>
          <p:nvPr>
            <p:ph type="ftr" sz="quarter" idx="10"/>
          </p:nvPr>
        </p:nvSpPr>
        <p:spPr>
          <a:xfrm>
            <a:off x="6576484" y="6607690"/>
            <a:ext cx="5281083" cy="191941"/>
          </a:xfrm>
          <a:prstGeom prst="rect">
            <a:avLst/>
          </a:prstGeom>
        </p:spPr>
        <p:txBody>
          <a:bodyPr anchor="ctr" anchorCtr="0"/>
          <a:lstStyle>
            <a:lvl1pPr algn="r">
              <a:defRPr sz="933"/>
            </a:lvl1pPr>
          </a:lstStyle>
          <a:p>
            <a:r>
              <a:rPr lang="de-DE" altLang="ja-JP">
                <a:solidFill>
                  <a:srgbClr val="000000"/>
                </a:solidFill>
              </a:rPr>
              <a:t>Copyright 2021 NANJING FUJITSU NANDA SOFTWARE TECHNOLOGY CO.,LTD.</a:t>
            </a:r>
            <a:endParaRPr lang="de-DE" altLang="ja-JP" dirty="0">
              <a:solidFill>
                <a:srgbClr val="000000"/>
              </a:solidFill>
            </a:endParaRPr>
          </a:p>
        </p:txBody>
      </p:sp>
      <p:sp>
        <p:nvSpPr>
          <p:cNvPr id="17" name="スライド番号プレースホルダー 4"/>
          <p:cNvSpPr>
            <a:spLocks noGrp="1"/>
          </p:cNvSpPr>
          <p:nvPr>
            <p:ph type="sldNum" sz="quarter" idx="12"/>
          </p:nvPr>
        </p:nvSpPr>
        <p:spPr>
          <a:xfrm>
            <a:off x="5736167" y="6609806"/>
            <a:ext cx="719667" cy="191941"/>
          </a:xfrm>
          <a:prstGeom prst="rect">
            <a:avLst/>
          </a:prstGeom>
        </p:spPr>
        <p:txBody>
          <a:bodyPr anchor="ctr" anchorCtr="0"/>
          <a:lstStyle>
            <a:lvl1pPr algn="ctr">
              <a:defRPr sz="1467"/>
            </a:lvl1pPr>
          </a:lstStyle>
          <a:p>
            <a:fld id="{C1C4E512-0C63-49C4-B8A6-86EFFB7A3CB6}" type="slidenum">
              <a:rPr lang="de-DE" altLang="ja-JP" smtClean="0">
                <a:solidFill>
                  <a:srgbClr val="000000"/>
                </a:solidFill>
              </a:rPr>
              <a:pPr/>
              <a:t>‹#›</a:t>
            </a:fld>
            <a:endParaRPr lang="de-DE" altLang="ja-JP" dirty="0">
              <a:solidFill>
                <a:srgbClr val="000000"/>
              </a:solidFill>
            </a:endParaRPr>
          </a:p>
        </p:txBody>
      </p:sp>
    </p:spTree>
    <p:extLst>
      <p:ext uri="{BB962C8B-B14F-4D97-AF65-F5344CB8AC3E}">
        <p14:creationId xmlns:p14="http://schemas.microsoft.com/office/powerpoint/2010/main" val="660425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showMasterSp="0" preserve="1" userDrawn="1">
  <p:cSld name="1_エンドカット">
    <p:spTree>
      <p:nvGrpSpPr>
        <p:cNvPr id="1" name=""/>
        <p:cNvGrpSpPr/>
        <p:nvPr/>
      </p:nvGrpSpPr>
      <p:grpSpPr>
        <a:xfrm>
          <a:off x="0" y="0"/>
          <a:ext cx="0" cy="0"/>
          <a:chOff x="0" y="0"/>
          <a:chExt cx="0" cy="0"/>
        </a:xfrm>
      </p:grpSpPr>
      <p:grpSp>
        <p:nvGrpSpPr>
          <p:cNvPr id="39" name="Group 106" descr="Message Lockup"/>
          <p:cNvGrpSpPr>
            <a:grpSpLocks/>
          </p:cNvGrpSpPr>
          <p:nvPr userDrawn="1"/>
        </p:nvGrpSpPr>
        <p:grpSpPr bwMode="auto">
          <a:xfrm>
            <a:off x="2" y="1"/>
            <a:ext cx="12198351" cy="6860116"/>
            <a:chOff x="0" y="0"/>
            <a:chExt cx="5763" cy="3242"/>
          </a:xfrm>
        </p:grpSpPr>
        <p:sp>
          <p:nvSpPr>
            <p:cNvPr id="40" name="Rectangle 3"/>
            <p:cNvSpPr>
              <a:spLocks noChangeArrowheads="1"/>
            </p:cNvSpPr>
            <p:nvPr/>
          </p:nvSpPr>
          <p:spPr bwMode="gray">
            <a:xfrm>
              <a:off x="0" y="1"/>
              <a:ext cx="5760" cy="3241"/>
            </a:xfrm>
            <a:prstGeom prst="rect">
              <a:avLst/>
            </a:prstGeom>
            <a:solidFill>
              <a:srgbClr val="FFFFFF"/>
            </a:solidFill>
            <a:ln>
              <a:noFill/>
            </a:ln>
            <a:effectLst/>
            <a:extLst>
              <a:ext uri="{91240B29-F687-4F45-9708-019B960494DF}">
                <a14:hiddenLine xmlns:a14="http://schemas.microsoft.com/office/drawing/2010/main" w="9525" algn="ctr">
                  <a:solidFill>
                    <a:srgbClr val="505050"/>
                  </a:solidFill>
                  <a:miter lim="800000"/>
                  <a:headEnd/>
                  <a:tailEnd/>
                </a14:hiddenLine>
              </a:ex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txBody>
            <a:bodyPr wrap="none" anchor="ctr"/>
            <a:lstStyle/>
            <a:p>
              <a:endParaRPr lang="ja-JP" altLang="en-US" sz="2133">
                <a:latin typeface="Meiryo UI" panose="020B0604030504040204" pitchFamily="50" charset="-128"/>
                <a:ea typeface="Meiryo UI" panose="020B0604030504040204" pitchFamily="50" charset="-128"/>
                <a:cs typeface="Meiryo UI" panose="020B0604030504040204" pitchFamily="50" charset="-128"/>
              </a:endParaRPr>
            </a:p>
          </p:txBody>
        </p:sp>
        <p:grpSp>
          <p:nvGrpSpPr>
            <p:cNvPr id="41" name="Group 74"/>
            <p:cNvGrpSpPr>
              <a:grpSpLocks noChangeAspect="1"/>
            </p:cNvGrpSpPr>
            <p:nvPr/>
          </p:nvGrpSpPr>
          <p:grpSpPr bwMode="auto">
            <a:xfrm>
              <a:off x="0" y="0"/>
              <a:ext cx="5763" cy="3242"/>
              <a:chOff x="0" y="0"/>
              <a:chExt cx="5763" cy="3242"/>
            </a:xfrm>
          </p:grpSpPr>
          <p:sp>
            <p:nvSpPr>
              <p:cNvPr id="42" name="AutoShape 73"/>
              <p:cNvSpPr>
                <a:spLocks noChangeAspect="1" noChangeArrowheads="1" noTextEdit="1"/>
              </p:cNvSpPr>
              <p:nvPr/>
            </p:nvSpPr>
            <p:spPr bwMode="gray">
              <a:xfrm>
                <a:off x="0" y="0"/>
                <a:ext cx="5763" cy="3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ja-JP" altLang="en-US" sz="2133">
                  <a:latin typeface="Meiryo UI" panose="020B0604030504040204" pitchFamily="50" charset="-128"/>
                  <a:ea typeface="Meiryo UI" panose="020B0604030504040204" pitchFamily="50" charset="-128"/>
                  <a:cs typeface="Meiryo UI" panose="020B0604030504040204" pitchFamily="50" charset="-128"/>
                </a:endParaRPr>
              </a:p>
            </p:txBody>
          </p:sp>
          <p:sp>
            <p:nvSpPr>
              <p:cNvPr id="43" name="Freeform 75"/>
              <p:cNvSpPr>
                <a:spLocks/>
              </p:cNvSpPr>
              <p:nvPr/>
            </p:nvSpPr>
            <p:spPr bwMode="gray">
              <a:xfrm>
                <a:off x="1633" y="1949"/>
                <a:ext cx="73" cy="120"/>
              </a:xfrm>
              <a:custGeom>
                <a:avLst/>
                <a:gdLst>
                  <a:gd name="T0" fmla="*/ 0 w 363"/>
                  <a:gd name="T1" fmla="*/ 573 h 597"/>
                  <a:gd name="T2" fmla="*/ 0 w 363"/>
                  <a:gd name="T3" fmla="*/ 504 h 597"/>
                  <a:gd name="T4" fmla="*/ 139 w 363"/>
                  <a:gd name="T5" fmla="*/ 536 h 597"/>
                  <a:gd name="T6" fmla="*/ 278 w 363"/>
                  <a:gd name="T7" fmla="*/ 445 h 597"/>
                  <a:gd name="T8" fmla="*/ 255 w 363"/>
                  <a:gd name="T9" fmla="*/ 387 h 597"/>
                  <a:gd name="T10" fmla="*/ 213 w 363"/>
                  <a:gd name="T11" fmla="*/ 354 h 597"/>
                  <a:gd name="T12" fmla="*/ 159 w 363"/>
                  <a:gd name="T13" fmla="*/ 328 h 597"/>
                  <a:gd name="T14" fmla="*/ 49 w 363"/>
                  <a:gd name="T15" fmla="*/ 253 h 597"/>
                  <a:gd name="T16" fmla="*/ 10 w 363"/>
                  <a:gd name="T17" fmla="*/ 150 h 597"/>
                  <a:gd name="T18" fmla="*/ 71 w 363"/>
                  <a:gd name="T19" fmla="*/ 33 h 597"/>
                  <a:gd name="T20" fmla="*/ 201 w 363"/>
                  <a:gd name="T21" fmla="*/ 0 h 597"/>
                  <a:gd name="T22" fmla="*/ 322 w 363"/>
                  <a:gd name="T23" fmla="*/ 20 h 597"/>
                  <a:gd name="T24" fmla="*/ 322 w 363"/>
                  <a:gd name="T25" fmla="*/ 83 h 597"/>
                  <a:gd name="T26" fmla="*/ 206 w 363"/>
                  <a:gd name="T27" fmla="*/ 59 h 597"/>
                  <a:gd name="T28" fmla="*/ 127 w 363"/>
                  <a:gd name="T29" fmla="*/ 78 h 597"/>
                  <a:gd name="T30" fmla="*/ 95 w 363"/>
                  <a:gd name="T31" fmla="*/ 140 h 597"/>
                  <a:gd name="T32" fmla="*/ 117 w 363"/>
                  <a:gd name="T33" fmla="*/ 199 h 597"/>
                  <a:gd name="T34" fmla="*/ 214 w 363"/>
                  <a:gd name="T35" fmla="*/ 260 h 597"/>
                  <a:gd name="T36" fmla="*/ 293 w 363"/>
                  <a:gd name="T37" fmla="*/ 305 h 597"/>
                  <a:gd name="T38" fmla="*/ 348 w 363"/>
                  <a:gd name="T39" fmla="*/ 365 h 597"/>
                  <a:gd name="T40" fmla="*/ 363 w 363"/>
                  <a:gd name="T41" fmla="*/ 436 h 597"/>
                  <a:gd name="T42" fmla="*/ 145 w 363"/>
                  <a:gd name="T43" fmla="*/ 597 h 597"/>
                  <a:gd name="T44" fmla="*/ 0 w 363"/>
                  <a:gd name="T45" fmla="*/ 573 h 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63" h="597">
                    <a:moveTo>
                      <a:pt x="0" y="573"/>
                    </a:moveTo>
                    <a:cubicBezTo>
                      <a:pt x="0" y="504"/>
                      <a:pt x="0" y="504"/>
                      <a:pt x="0" y="504"/>
                    </a:cubicBezTo>
                    <a:cubicBezTo>
                      <a:pt x="38" y="526"/>
                      <a:pt x="84" y="536"/>
                      <a:pt x="139" y="536"/>
                    </a:cubicBezTo>
                    <a:cubicBezTo>
                      <a:pt x="232" y="536"/>
                      <a:pt x="278" y="506"/>
                      <a:pt x="278" y="445"/>
                    </a:cubicBezTo>
                    <a:cubicBezTo>
                      <a:pt x="278" y="422"/>
                      <a:pt x="270" y="402"/>
                      <a:pt x="255" y="387"/>
                    </a:cubicBezTo>
                    <a:cubicBezTo>
                      <a:pt x="242" y="374"/>
                      <a:pt x="228" y="363"/>
                      <a:pt x="213" y="354"/>
                    </a:cubicBezTo>
                    <a:cubicBezTo>
                      <a:pt x="199" y="347"/>
                      <a:pt x="181" y="338"/>
                      <a:pt x="159" y="328"/>
                    </a:cubicBezTo>
                    <a:cubicBezTo>
                      <a:pt x="107" y="302"/>
                      <a:pt x="70" y="277"/>
                      <a:pt x="49" y="253"/>
                    </a:cubicBezTo>
                    <a:cubicBezTo>
                      <a:pt x="23" y="224"/>
                      <a:pt x="10" y="190"/>
                      <a:pt x="10" y="150"/>
                    </a:cubicBezTo>
                    <a:cubicBezTo>
                      <a:pt x="10" y="97"/>
                      <a:pt x="30" y="58"/>
                      <a:pt x="71" y="33"/>
                    </a:cubicBezTo>
                    <a:cubicBezTo>
                      <a:pt x="105" y="11"/>
                      <a:pt x="148" y="0"/>
                      <a:pt x="201" y="0"/>
                    </a:cubicBezTo>
                    <a:cubicBezTo>
                      <a:pt x="238" y="0"/>
                      <a:pt x="279" y="7"/>
                      <a:pt x="322" y="20"/>
                    </a:cubicBezTo>
                    <a:cubicBezTo>
                      <a:pt x="322" y="83"/>
                      <a:pt x="322" y="83"/>
                      <a:pt x="322" y="83"/>
                    </a:cubicBezTo>
                    <a:cubicBezTo>
                      <a:pt x="286" y="67"/>
                      <a:pt x="247" y="59"/>
                      <a:pt x="206" y="59"/>
                    </a:cubicBezTo>
                    <a:cubicBezTo>
                      <a:pt x="174" y="59"/>
                      <a:pt x="148" y="65"/>
                      <a:pt x="127" y="78"/>
                    </a:cubicBezTo>
                    <a:cubicBezTo>
                      <a:pt x="105" y="90"/>
                      <a:pt x="95" y="111"/>
                      <a:pt x="95" y="140"/>
                    </a:cubicBezTo>
                    <a:cubicBezTo>
                      <a:pt x="95" y="164"/>
                      <a:pt x="102" y="184"/>
                      <a:pt x="117" y="199"/>
                    </a:cubicBezTo>
                    <a:cubicBezTo>
                      <a:pt x="132" y="214"/>
                      <a:pt x="164" y="234"/>
                      <a:pt x="214" y="260"/>
                    </a:cubicBezTo>
                    <a:cubicBezTo>
                      <a:pt x="254" y="280"/>
                      <a:pt x="280" y="294"/>
                      <a:pt x="293" y="305"/>
                    </a:cubicBezTo>
                    <a:cubicBezTo>
                      <a:pt x="319" y="323"/>
                      <a:pt x="337" y="343"/>
                      <a:pt x="348" y="365"/>
                    </a:cubicBezTo>
                    <a:cubicBezTo>
                      <a:pt x="358" y="384"/>
                      <a:pt x="363" y="408"/>
                      <a:pt x="363" y="436"/>
                    </a:cubicBezTo>
                    <a:cubicBezTo>
                      <a:pt x="363" y="543"/>
                      <a:pt x="290" y="597"/>
                      <a:pt x="145" y="597"/>
                    </a:cubicBezTo>
                    <a:cubicBezTo>
                      <a:pt x="86" y="597"/>
                      <a:pt x="38" y="589"/>
                      <a:pt x="0" y="573"/>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2133">
                  <a:latin typeface="Meiryo UI" panose="020B0604030504040204" pitchFamily="50" charset="-128"/>
                  <a:ea typeface="Meiryo UI" panose="020B0604030504040204" pitchFamily="50" charset="-128"/>
                  <a:cs typeface="Meiryo UI" panose="020B0604030504040204" pitchFamily="50" charset="-128"/>
                </a:endParaRPr>
              </a:p>
            </p:txBody>
          </p:sp>
          <p:sp>
            <p:nvSpPr>
              <p:cNvPr id="44" name="Freeform 76"/>
              <p:cNvSpPr>
                <a:spLocks/>
              </p:cNvSpPr>
              <p:nvPr/>
            </p:nvSpPr>
            <p:spPr bwMode="gray">
              <a:xfrm>
                <a:off x="1733" y="1895"/>
                <a:ext cx="86" cy="170"/>
              </a:xfrm>
              <a:custGeom>
                <a:avLst/>
                <a:gdLst>
                  <a:gd name="T0" fmla="*/ 0 w 429"/>
                  <a:gd name="T1" fmla="*/ 851 h 851"/>
                  <a:gd name="T2" fmla="*/ 0 w 429"/>
                  <a:gd name="T3" fmla="*/ 0 h 851"/>
                  <a:gd name="T4" fmla="*/ 96 w 429"/>
                  <a:gd name="T5" fmla="*/ 0 h 851"/>
                  <a:gd name="T6" fmla="*/ 96 w 429"/>
                  <a:gd name="T7" fmla="*/ 300 h 851"/>
                  <a:gd name="T8" fmla="*/ 239 w 429"/>
                  <a:gd name="T9" fmla="*/ 270 h 851"/>
                  <a:gd name="T10" fmla="*/ 411 w 429"/>
                  <a:gd name="T11" fmla="*/ 359 h 851"/>
                  <a:gd name="T12" fmla="*/ 429 w 429"/>
                  <a:gd name="T13" fmla="*/ 504 h 851"/>
                  <a:gd name="T14" fmla="*/ 429 w 429"/>
                  <a:gd name="T15" fmla="*/ 851 h 851"/>
                  <a:gd name="T16" fmla="*/ 332 w 429"/>
                  <a:gd name="T17" fmla="*/ 851 h 851"/>
                  <a:gd name="T18" fmla="*/ 332 w 429"/>
                  <a:gd name="T19" fmla="*/ 489 h 851"/>
                  <a:gd name="T20" fmla="*/ 315 w 429"/>
                  <a:gd name="T21" fmla="*/ 374 h 851"/>
                  <a:gd name="T22" fmla="*/ 229 w 429"/>
                  <a:gd name="T23" fmla="*/ 329 h 851"/>
                  <a:gd name="T24" fmla="*/ 96 w 429"/>
                  <a:gd name="T25" fmla="*/ 363 h 851"/>
                  <a:gd name="T26" fmla="*/ 96 w 429"/>
                  <a:gd name="T27" fmla="*/ 851 h 851"/>
                  <a:gd name="T28" fmla="*/ 0 w 429"/>
                  <a:gd name="T29" fmla="*/ 851 h 8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29" h="851">
                    <a:moveTo>
                      <a:pt x="0" y="851"/>
                    </a:moveTo>
                    <a:cubicBezTo>
                      <a:pt x="0" y="0"/>
                      <a:pt x="0" y="0"/>
                      <a:pt x="0" y="0"/>
                    </a:cubicBezTo>
                    <a:cubicBezTo>
                      <a:pt x="96" y="0"/>
                      <a:pt x="96" y="0"/>
                      <a:pt x="96" y="0"/>
                    </a:cubicBezTo>
                    <a:cubicBezTo>
                      <a:pt x="96" y="300"/>
                      <a:pt x="96" y="300"/>
                      <a:pt x="96" y="300"/>
                    </a:cubicBezTo>
                    <a:cubicBezTo>
                      <a:pt x="147" y="280"/>
                      <a:pt x="194" y="270"/>
                      <a:pt x="239" y="270"/>
                    </a:cubicBezTo>
                    <a:cubicBezTo>
                      <a:pt x="328" y="270"/>
                      <a:pt x="386" y="300"/>
                      <a:pt x="411" y="359"/>
                    </a:cubicBezTo>
                    <a:cubicBezTo>
                      <a:pt x="423" y="386"/>
                      <a:pt x="429" y="434"/>
                      <a:pt x="429" y="504"/>
                    </a:cubicBezTo>
                    <a:cubicBezTo>
                      <a:pt x="429" y="851"/>
                      <a:pt x="429" y="851"/>
                      <a:pt x="429" y="851"/>
                    </a:cubicBezTo>
                    <a:cubicBezTo>
                      <a:pt x="332" y="851"/>
                      <a:pt x="332" y="851"/>
                      <a:pt x="332" y="851"/>
                    </a:cubicBezTo>
                    <a:cubicBezTo>
                      <a:pt x="332" y="489"/>
                      <a:pt x="332" y="489"/>
                      <a:pt x="332" y="489"/>
                    </a:cubicBezTo>
                    <a:cubicBezTo>
                      <a:pt x="332" y="435"/>
                      <a:pt x="326" y="397"/>
                      <a:pt x="315" y="374"/>
                    </a:cubicBezTo>
                    <a:cubicBezTo>
                      <a:pt x="300" y="344"/>
                      <a:pt x="271" y="329"/>
                      <a:pt x="229" y="329"/>
                    </a:cubicBezTo>
                    <a:cubicBezTo>
                      <a:pt x="192" y="329"/>
                      <a:pt x="147" y="340"/>
                      <a:pt x="96" y="363"/>
                    </a:cubicBezTo>
                    <a:cubicBezTo>
                      <a:pt x="96" y="851"/>
                      <a:pt x="96" y="851"/>
                      <a:pt x="96" y="851"/>
                    </a:cubicBezTo>
                    <a:lnTo>
                      <a:pt x="0" y="85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2133">
                  <a:latin typeface="Meiryo UI" panose="020B0604030504040204" pitchFamily="50" charset="-128"/>
                  <a:ea typeface="Meiryo UI" panose="020B0604030504040204" pitchFamily="50" charset="-128"/>
                  <a:cs typeface="Meiryo UI" panose="020B0604030504040204" pitchFamily="50" charset="-128"/>
                </a:endParaRPr>
              </a:p>
            </p:txBody>
          </p:sp>
          <p:sp>
            <p:nvSpPr>
              <p:cNvPr id="45" name="Freeform 77"/>
              <p:cNvSpPr>
                <a:spLocks noEditPoints="1"/>
              </p:cNvSpPr>
              <p:nvPr/>
            </p:nvSpPr>
            <p:spPr bwMode="gray">
              <a:xfrm>
                <a:off x="1845" y="1949"/>
                <a:ext cx="88" cy="120"/>
              </a:xfrm>
              <a:custGeom>
                <a:avLst/>
                <a:gdLst>
                  <a:gd name="T0" fmla="*/ 342 w 439"/>
                  <a:gd name="T1" fmla="*/ 224 h 597"/>
                  <a:gd name="T2" fmla="*/ 342 w 439"/>
                  <a:gd name="T3" fmla="*/ 194 h 597"/>
                  <a:gd name="T4" fmla="*/ 324 w 439"/>
                  <a:gd name="T5" fmla="*/ 108 h 597"/>
                  <a:gd name="T6" fmla="*/ 212 w 439"/>
                  <a:gd name="T7" fmla="*/ 61 h 597"/>
                  <a:gd name="T8" fmla="*/ 55 w 439"/>
                  <a:gd name="T9" fmla="*/ 93 h 597"/>
                  <a:gd name="T10" fmla="*/ 55 w 439"/>
                  <a:gd name="T11" fmla="*/ 25 h 597"/>
                  <a:gd name="T12" fmla="*/ 222 w 439"/>
                  <a:gd name="T13" fmla="*/ 0 h 597"/>
                  <a:gd name="T14" fmla="*/ 404 w 439"/>
                  <a:gd name="T15" fmla="*/ 60 h 597"/>
                  <a:gd name="T16" fmla="*/ 437 w 439"/>
                  <a:gd name="T17" fmla="*/ 157 h 597"/>
                  <a:gd name="T18" fmla="*/ 439 w 439"/>
                  <a:gd name="T19" fmla="*/ 227 h 597"/>
                  <a:gd name="T20" fmla="*/ 439 w 439"/>
                  <a:gd name="T21" fmla="*/ 570 h 597"/>
                  <a:gd name="T22" fmla="*/ 229 w 439"/>
                  <a:gd name="T23" fmla="*/ 597 h 597"/>
                  <a:gd name="T24" fmla="*/ 64 w 439"/>
                  <a:gd name="T25" fmla="*/ 564 h 597"/>
                  <a:gd name="T26" fmla="*/ 0 w 439"/>
                  <a:gd name="T27" fmla="*/ 438 h 597"/>
                  <a:gd name="T28" fmla="*/ 75 w 439"/>
                  <a:gd name="T29" fmla="*/ 285 h 597"/>
                  <a:gd name="T30" fmla="*/ 263 w 439"/>
                  <a:gd name="T31" fmla="*/ 233 h 597"/>
                  <a:gd name="T32" fmla="*/ 342 w 439"/>
                  <a:gd name="T33" fmla="*/ 224 h 597"/>
                  <a:gd name="T34" fmla="*/ 342 w 439"/>
                  <a:gd name="T35" fmla="*/ 279 h 597"/>
                  <a:gd name="T36" fmla="*/ 208 w 439"/>
                  <a:gd name="T37" fmla="*/ 300 h 597"/>
                  <a:gd name="T38" fmla="*/ 99 w 439"/>
                  <a:gd name="T39" fmla="*/ 428 h 597"/>
                  <a:gd name="T40" fmla="*/ 131 w 439"/>
                  <a:gd name="T41" fmla="*/ 509 h 597"/>
                  <a:gd name="T42" fmla="*/ 244 w 439"/>
                  <a:gd name="T43" fmla="*/ 539 h 597"/>
                  <a:gd name="T44" fmla="*/ 342 w 439"/>
                  <a:gd name="T45" fmla="*/ 525 h 597"/>
                  <a:gd name="T46" fmla="*/ 342 w 439"/>
                  <a:gd name="T47" fmla="*/ 279 h 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39" h="597">
                    <a:moveTo>
                      <a:pt x="342" y="224"/>
                    </a:moveTo>
                    <a:cubicBezTo>
                      <a:pt x="342" y="194"/>
                      <a:pt x="342" y="194"/>
                      <a:pt x="342" y="194"/>
                    </a:cubicBezTo>
                    <a:cubicBezTo>
                      <a:pt x="342" y="157"/>
                      <a:pt x="336" y="129"/>
                      <a:pt x="324" y="108"/>
                    </a:cubicBezTo>
                    <a:cubicBezTo>
                      <a:pt x="306" y="77"/>
                      <a:pt x="269" y="61"/>
                      <a:pt x="212" y="61"/>
                    </a:cubicBezTo>
                    <a:cubicBezTo>
                      <a:pt x="160" y="61"/>
                      <a:pt x="108" y="71"/>
                      <a:pt x="55" y="93"/>
                    </a:cubicBezTo>
                    <a:cubicBezTo>
                      <a:pt x="55" y="25"/>
                      <a:pt x="55" y="25"/>
                      <a:pt x="55" y="25"/>
                    </a:cubicBezTo>
                    <a:cubicBezTo>
                      <a:pt x="108" y="9"/>
                      <a:pt x="164" y="0"/>
                      <a:pt x="222" y="0"/>
                    </a:cubicBezTo>
                    <a:cubicBezTo>
                      <a:pt x="310" y="0"/>
                      <a:pt x="371" y="20"/>
                      <a:pt x="404" y="60"/>
                    </a:cubicBezTo>
                    <a:cubicBezTo>
                      <a:pt x="422" y="82"/>
                      <a:pt x="432" y="114"/>
                      <a:pt x="437" y="157"/>
                    </a:cubicBezTo>
                    <a:cubicBezTo>
                      <a:pt x="438" y="173"/>
                      <a:pt x="439" y="196"/>
                      <a:pt x="439" y="227"/>
                    </a:cubicBezTo>
                    <a:cubicBezTo>
                      <a:pt x="439" y="570"/>
                      <a:pt x="439" y="570"/>
                      <a:pt x="439" y="570"/>
                    </a:cubicBezTo>
                    <a:cubicBezTo>
                      <a:pt x="373" y="588"/>
                      <a:pt x="303" y="597"/>
                      <a:pt x="229" y="597"/>
                    </a:cubicBezTo>
                    <a:cubicBezTo>
                      <a:pt x="158" y="597"/>
                      <a:pt x="103" y="586"/>
                      <a:pt x="64" y="564"/>
                    </a:cubicBezTo>
                    <a:cubicBezTo>
                      <a:pt x="22" y="540"/>
                      <a:pt x="0" y="498"/>
                      <a:pt x="0" y="438"/>
                    </a:cubicBezTo>
                    <a:cubicBezTo>
                      <a:pt x="0" y="369"/>
                      <a:pt x="25" y="318"/>
                      <a:pt x="75" y="285"/>
                    </a:cubicBezTo>
                    <a:cubicBezTo>
                      <a:pt x="112" y="261"/>
                      <a:pt x="175" y="243"/>
                      <a:pt x="263" y="233"/>
                    </a:cubicBezTo>
                    <a:cubicBezTo>
                      <a:pt x="279" y="231"/>
                      <a:pt x="306" y="228"/>
                      <a:pt x="342" y="224"/>
                    </a:cubicBezTo>
                    <a:moveTo>
                      <a:pt x="342" y="279"/>
                    </a:moveTo>
                    <a:cubicBezTo>
                      <a:pt x="283" y="285"/>
                      <a:pt x="239" y="292"/>
                      <a:pt x="208" y="300"/>
                    </a:cubicBezTo>
                    <a:cubicBezTo>
                      <a:pt x="135" y="318"/>
                      <a:pt x="99" y="361"/>
                      <a:pt x="99" y="428"/>
                    </a:cubicBezTo>
                    <a:cubicBezTo>
                      <a:pt x="99" y="465"/>
                      <a:pt x="109" y="492"/>
                      <a:pt x="131" y="509"/>
                    </a:cubicBezTo>
                    <a:cubicBezTo>
                      <a:pt x="155" y="529"/>
                      <a:pt x="192" y="539"/>
                      <a:pt x="244" y="539"/>
                    </a:cubicBezTo>
                    <a:cubicBezTo>
                      <a:pt x="279" y="539"/>
                      <a:pt x="312" y="534"/>
                      <a:pt x="342" y="525"/>
                    </a:cubicBezTo>
                    <a:lnTo>
                      <a:pt x="342" y="27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2133">
                  <a:latin typeface="Meiryo UI" panose="020B0604030504040204" pitchFamily="50" charset="-128"/>
                  <a:ea typeface="Meiryo UI" panose="020B0604030504040204" pitchFamily="50" charset="-128"/>
                  <a:cs typeface="Meiryo UI" panose="020B0604030504040204" pitchFamily="50" charset="-128"/>
                </a:endParaRPr>
              </a:p>
            </p:txBody>
          </p:sp>
          <p:sp>
            <p:nvSpPr>
              <p:cNvPr id="46" name="Freeform 78"/>
              <p:cNvSpPr>
                <a:spLocks noEditPoints="1"/>
              </p:cNvSpPr>
              <p:nvPr/>
            </p:nvSpPr>
            <p:spPr bwMode="gray">
              <a:xfrm>
                <a:off x="1968" y="1949"/>
                <a:ext cx="88" cy="171"/>
              </a:xfrm>
              <a:custGeom>
                <a:avLst/>
                <a:gdLst>
                  <a:gd name="T0" fmla="*/ 96 w 444"/>
                  <a:gd name="T1" fmla="*/ 557 h 852"/>
                  <a:gd name="T2" fmla="*/ 96 w 444"/>
                  <a:gd name="T3" fmla="*/ 852 h 852"/>
                  <a:gd name="T4" fmla="*/ 0 w 444"/>
                  <a:gd name="T5" fmla="*/ 852 h 852"/>
                  <a:gd name="T6" fmla="*/ 0 w 444"/>
                  <a:gd name="T7" fmla="*/ 23 h 852"/>
                  <a:gd name="T8" fmla="*/ 195 w 444"/>
                  <a:gd name="T9" fmla="*/ 0 h 852"/>
                  <a:gd name="T10" fmla="*/ 396 w 444"/>
                  <a:gd name="T11" fmla="*/ 89 h 852"/>
                  <a:gd name="T12" fmla="*/ 444 w 444"/>
                  <a:gd name="T13" fmla="*/ 298 h 852"/>
                  <a:gd name="T14" fmla="*/ 383 w 444"/>
                  <a:gd name="T15" fmla="*/ 519 h 852"/>
                  <a:gd name="T16" fmla="*/ 214 w 444"/>
                  <a:gd name="T17" fmla="*/ 597 h 852"/>
                  <a:gd name="T18" fmla="*/ 134 w 444"/>
                  <a:gd name="T19" fmla="*/ 582 h 852"/>
                  <a:gd name="T20" fmla="*/ 96 w 444"/>
                  <a:gd name="T21" fmla="*/ 557 h 852"/>
                  <a:gd name="T22" fmla="*/ 96 w 444"/>
                  <a:gd name="T23" fmla="*/ 490 h 852"/>
                  <a:gd name="T24" fmla="*/ 204 w 444"/>
                  <a:gd name="T25" fmla="*/ 539 h 852"/>
                  <a:gd name="T26" fmla="*/ 313 w 444"/>
                  <a:gd name="T27" fmla="*/ 464 h 852"/>
                  <a:gd name="T28" fmla="*/ 345 w 444"/>
                  <a:gd name="T29" fmla="*/ 296 h 852"/>
                  <a:gd name="T30" fmla="*/ 302 w 444"/>
                  <a:gd name="T31" fmla="*/ 110 h 852"/>
                  <a:gd name="T32" fmla="*/ 180 w 444"/>
                  <a:gd name="T33" fmla="*/ 59 h 852"/>
                  <a:gd name="T34" fmla="*/ 96 w 444"/>
                  <a:gd name="T35" fmla="*/ 66 h 852"/>
                  <a:gd name="T36" fmla="*/ 96 w 444"/>
                  <a:gd name="T37" fmla="*/ 490 h 8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44" h="852">
                    <a:moveTo>
                      <a:pt x="96" y="557"/>
                    </a:moveTo>
                    <a:cubicBezTo>
                      <a:pt x="96" y="852"/>
                      <a:pt x="96" y="852"/>
                      <a:pt x="96" y="852"/>
                    </a:cubicBezTo>
                    <a:cubicBezTo>
                      <a:pt x="0" y="852"/>
                      <a:pt x="0" y="852"/>
                      <a:pt x="0" y="852"/>
                    </a:cubicBezTo>
                    <a:cubicBezTo>
                      <a:pt x="0" y="23"/>
                      <a:pt x="0" y="23"/>
                      <a:pt x="0" y="23"/>
                    </a:cubicBezTo>
                    <a:cubicBezTo>
                      <a:pt x="66" y="8"/>
                      <a:pt x="131" y="0"/>
                      <a:pt x="195" y="0"/>
                    </a:cubicBezTo>
                    <a:cubicBezTo>
                      <a:pt x="293" y="0"/>
                      <a:pt x="360" y="30"/>
                      <a:pt x="396" y="89"/>
                    </a:cubicBezTo>
                    <a:cubicBezTo>
                      <a:pt x="428" y="142"/>
                      <a:pt x="444" y="211"/>
                      <a:pt x="444" y="298"/>
                    </a:cubicBezTo>
                    <a:cubicBezTo>
                      <a:pt x="444" y="389"/>
                      <a:pt x="423" y="462"/>
                      <a:pt x="383" y="519"/>
                    </a:cubicBezTo>
                    <a:cubicBezTo>
                      <a:pt x="345" y="571"/>
                      <a:pt x="288" y="597"/>
                      <a:pt x="214" y="597"/>
                    </a:cubicBezTo>
                    <a:cubicBezTo>
                      <a:pt x="183" y="597"/>
                      <a:pt x="156" y="592"/>
                      <a:pt x="134" y="582"/>
                    </a:cubicBezTo>
                    <a:cubicBezTo>
                      <a:pt x="124" y="577"/>
                      <a:pt x="111" y="569"/>
                      <a:pt x="96" y="557"/>
                    </a:cubicBezTo>
                    <a:moveTo>
                      <a:pt x="96" y="490"/>
                    </a:moveTo>
                    <a:cubicBezTo>
                      <a:pt x="129" y="522"/>
                      <a:pt x="165" y="539"/>
                      <a:pt x="204" y="539"/>
                    </a:cubicBezTo>
                    <a:cubicBezTo>
                      <a:pt x="253" y="539"/>
                      <a:pt x="290" y="514"/>
                      <a:pt x="313" y="464"/>
                    </a:cubicBezTo>
                    <a:cubicBezTo>
                      <a:pt x="335" y="418"/>
                      <a:pt x="345" y="363"/>
                      <a:pt x="345" y="296"/>
                    </a:cubicBezTo>
                    <a:cubicBezTo>
                      <a:pt x="345" y="214"/>
                      <a:pt x="331" y="152"/>
                      <a:pt x="302" y="110"/>
                    </a:cubicBezTo>
                    <a:cubicBezTo>
                      <a:pt x="278" y="76"/>
                      <a:pt x="238" y="59"/>
                      <a:pt x="180" y="59"/>
                    </a:cubicBezTo>
                    <a:cubicBezTo>
                      <a:pt x="155" y="59"/>
                      <a:pt x="127" y="61"/>
                      <a:pt x="96" y="66"/>
                    </a:cubicBezTo>
                    <a:lnTo>
                      <a:pt x="96" y="49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2133">
                  <a:latin typeface="Meiryo UI" panose="020B0604030504040204" pitchFamily="50" charset="-128"/>
                  <a:ea typeface="Meiryo UI" panose="020B0604030504040204" pitchFamily="50" charset="-128"/>
                  <a:cs typeface="Meiryo UI" panose="020B0604030504040204" pitchFamily="50" charset="-128"/>
                </a:endParaRPr>
              </a:p>
            </p:txBody>
          </p:sp>
          <p:sp>
            <p:nvSpPr>
              <p:cNvPr id="47" name="Freeform 79"/>
              <p:cNvSpPr>
                <a:spLocks noEditPoints="1"/>
              </p:cNvSpPr>
              <p:nvPr/>
            </p:nvSpPr>
            <p:spPr bwMode="gray">
              <a:xfrm>
                <a:off x="2083" y="1911"/>
                <a:ext cx="24" cy="154"/>
              </a:xfrm>
              <a:custGeom>
                <a:avLst/>
                <a:gdLst>
                  <a:gd name="T0" fmla="*/ 59 w 118"/>
                  <a:gd name="T1" fmla="*/ 0 h 772"/>
                  <a:gd name="T2" fmla="*/ 103 w 118"/>
                  <a:gd name="T3" fmla="*/ 19 h 772"/>
                  <a:gd name="T4" fmla="*/ 118 w 118"/>
                  <a:gd name="T5" fmla="*/ 59 h 772"/>
                  <a:gd name="T6" fmla="*/ 98 w 118"/>
                  <a:gd name="T7" fmla="*/ 103 h 772"/>
                  <a:gd name="T8" fmla="*/ 58 w 118"/>
                  <a:gd name="T9" fmla="*/ 118 h 772"/>
                  <a:gd name="T10" fmla="*/ 15 w 118"/>
                  <a:gd name="T11" fmla="*/ 99 h 772"/>
                  <a:gd name="T12" fmla="*/ 0 w 118"/>
                  <a:gd name="T13" fmla="*/ 58 h 772"/>
                  <a:gd name="T14" fmla="*/ 19 w 118"/>
                  <a:gd name="T15" fmla="*/ 15 h 772"/>
                  <a:gd name="T16" fmla="*/ 59 w 118"/>
                  <a:gd name="T17" fmla="*/ 0 h 772"/>
                  <a:gd name="T18" fmla="*/ 12 w 118"/>
                  <a:gd name="T19" fmla="*/ 207 h 772"/>
                  <a:gd name="T20" fmla="*/ 108 w 118"/>
                  <a:gd name="T21" fmla="*/ 207 h 772"/>
                  <a:gd name="T22" fmla="*/ 108 w 118"/>
                  <a:gd name="T23" fmla="*/ 772 h 772"/>
                  <a:gd name="T24" fmla="*/ 12 w 118"/>
                  <a:gd name="T25" fmla="*/ 772 h 772"/>
                  <a:gd name="T26" fmla="*/ 12 w 118"/>
                  <a:gd name="T27" fmla="*/ 207 h 7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8" h="772">
                    <a:moveTo>
                      <a:pt x="59" y="0"/>
                    </a:moveTo>
                    <a:cubicBezTo>
                      <a:pt x="76" y="0"/>
                      <a:pt x="91" y="6"/>
                      <a:pt x="103" y="19"/>
                    </a:cubicBezTo>
                    <a:cubicBezTo>
                      <a:pt x="113" y="31"/>
                      <a:pt x="118" y="44"/>
                      <a:pt x="118" y="59"/>
                    </a:cubicBezTo>
                    <a:cubicBezTo>
                      <a:pt x="118" y="77"/>
                      <a:pt x="111" y="91"/>
                      <a:pt x="98" y="103"/>
                    </a:cubicBezTo>
                    <a:cubicBezTo>
                      <a:pt x="87" y="113"/>
                      <a:pt x="74" y="118"/>
                      <a:pt x="58" y="118"/>
                    </a:cubicBezTo>
                    <a:cubicBezTo>
                      <a:pt x="41" y="118"/>
                      <a:pt x="26" y="112"/>
                      <a:pt x="15" y="99"/>
                    </a:cubicBezTo>
                    <a:cubicBezTo>
                      <a:pt x="5" y="88"/>
                      <a:pt x="0" y="74"/>
                      <a:pt x="0" y="58"/>
                    </a:cubicBezTo>
                    <a:cubicBezTo>
                      <a:pt x="0" y="41"/>
                      <a:pt x="6" y="27"/>
                      <a:pt x="19" y="15"/>
                    </a:cubicBezTo>
                    <a:cubicBezTo>
                      <a:pt x="30" y="5"/>
                      <a:pt x="43" y="0"/>
                      <a:pt x="59" y="0"/>
                    </a:cubicBezTo>
                    <a:moveTo>
                      <a:pt x="12" y="207"/>
                    </a:moveTo>
                    <a:cubicBezTo>
                      <a:pt x="108" y="207"/>
                      <a:pt x="108" y="207"/>
                      <a:pt x="108" y="207"/>
                    </a:cubicBezTo>
                    <a:cubicBezTo>
                      <a:pt x="108" y="772"/>
                      <a:pt x="108" y="772"/>
                      <a:pt x="108" y="772"/>
                    </a:cubicBezTo>
                    <a:cubicBezTo>
                      <a:pt x="12" y="772"/>
                      <a:pt x="12" y="772"/>
                      <a:pt x="12" y="772"/>
                    </a:cubicBezTo>
                    <a:lnTo>
                      <a:pt x="12" y="20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2133">
                  <a:latin typeface="Meiryo UI" panose="020B0604030504040204" pitchFamily="50" charset="-128"/>
                  <a:ea typeface="Meiryo UI" panose="020B0604030504040204" pitchFamily="50" charset="-128"/>
                  <a:cs typeface="Meiryo UI" panose="020B0604030504040204" pitchFamily="50" charset="-128"/>
                </a:endParaRPr>
              </a:p>
            </p:txBody>
          </p:sp>
          <p:sp>
            <p:nvSpPr>
              <p:cNvPr id="48" name="Freeform 80"/>
              <p:cNvSpPr>
                <a:spLocks/>
              </p:cNvSpPr>
              <p:nvPr/>
            </p:nvSpPr>
            <p:spPr bwMode="gray">
              <a:xfrm>
                <a:off x="2141" y="1949"/>
                <a:ext cx="86" cy="116"/>
              </a:xfrm>
              <a:custGeom>
                <a:avLst/>
                <a:gdLst>
                  <a:gd name="T0" fmla="*/ 0 w 430"/>
                  <a:gd name="T1" fmla="*/ 581 h 581"/>
                  <a:gd name="T2" fmla="*/ 0 w 430"/>
                  <a:gd name="T3" fmla="*/ 23 h 581"/>
                  <a:gd name="T4" fmla="*/ 227 w 430"/>
                  <a:gd name="T5" fmla="*/ 0 h 581"/>
                  <a:gd name="T6" fmla="*/ 412 w 430"/>
                  <a:gd name="T7" fmla="*/ 89 h 581"/>
                  <a:gd name="T8" fmla="*/ 430 w 430"/>
                  <a:gd name="T9" fmla="*/ 234 h 581"/>
                  <a:gd name="T10" fmla="*/ 430 w 430"/>
                  <a:gd name="T11" fmla="*/ 581 h 581"/>
                  <a:gd name="T12" fmla="*/ 333 w 430"/>
                  <a:gd name="T13" fmla="*/ 581 h 581"/>
                  <a:gd name="T14" fmla="*/ 333 w 430"/>
                  <a:gd name="T15" fmla="*/ 240 h 581"/>
                  <a:gd name="T16" fmla="*/ 316 w 430"/>
                  <a:gd name="T17" fmla="*/ 105 h 581"/>
                  <a:gd name="T18" fmla="*/ 217 w 430"/>
                  <a:gd name="T19" fmla="*/ 59 h 581"/>
                  <a:gd name="T20" fmla="*/ 97 w 430"/>
                  <a:gd name="T21" fmla="*/ 71 h 581"/>
                  <a:gd name="T22" fmla="*/ 97 w 430"/>
                  <a:gd name="T23" fmla="*/ 581 h 581"/>
                  <a:gd name="T24" fmla="*/ 0 w 430"/>
                  <a:gd name="T25" fmla="*/ 581 h 5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0" h="581">
                    <a:moveTo>
                      <a:pt x="0" y="581"/>
                    </a:moveTo>
                    <a:cubicBezTo>
                      <a:pt x="0" y="23"/>
                      <a:pt x="0" y="23"/>
                      <a:pt x="0" y="23"/>
                    </a:cubicBezTo>
                    <a:cubicBezTo>
                      <a:pt x="90" y="8"/>
                      <a:pt x="165" y="0"/>
                      <a:pt x="227" y="0"/>
                    </a:cubicBezTo>
                    <a:cubicBezTo>
                      <a:pt x="325" y="0"/>
                      <a:pt x="387" y="30"/>
                      <a:pt x="412" y="89"/>
                    </a:cubicBezTo>
                    <a:cubicBezTo>
                      <a:pt x="424" y="117"/>
                      <a:pt x="430" y="165"/>
                      <a:pt x="430" y="234"/>
                    </a:cubicBezTo>
                    <a:cubicBezTo>
                      <a:pt x="430" y="581"/>
                      <a:pt x="430" y="581"/>
                      <a:pt x="430" y="581"/>
                    </a:cubicBezTo>
                    <a:cubicBezTo>
                      <a:pt x="333" y="581"/>
                      <a:pt x="333" y="581"/>
                      <a:pt x="333" y="581"/>
                    </a:cubicBezTo>
                    <a:cubicBezTo>
                      <a:pt x="333" y="240"/>
                      <a:pt x="333" y="240"/>
                      <a:pt x="333" y="240"/>
                    </a:cubicBezTo>
                    <a:cubicBezTo>
                      <a:pt x="333" y="173"/>
                      <a:pt x="327" y="128"/>
                      <a:pt x="316" y="105"/>
                    </a:cubicBezTo>
                    <a:cubicBezTo>
                      <a:pt x="300" y="74"/>
                      <a:pt x="267" y="59"/>
                      <a:pt x="217" y="59"/>
                    </a:cubicBezTo>
                    <a:cubicBezTo>
                      <a:pt x="178" y="59"/>
                      <a:pt x="138" y="63"/>
                      <a:pt x="97" y="71"/>
                    </a:cubicBezTo>
                    <a:cubicBezTo>
                      <a:pt x="97" y="581"/>
                      <a:pt x="97" y="581"/>
                      <a:pt x="97" y="581"/>
                    </a:cubicBezTo>
                    <a:lnTo>
                      <a:pt x="0" y="58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2133">
                  <a:latin typeface="Meiryo UI" panose="020B0604030504040204" pitchFamily="50" charset="-128"/>
                  <a:ea typeface="Meiryo UI" panose="020B0604030504040204" pitchFamily="50" charset="-128"/>
                  <a:cs typeface="Meiryo UI" panose="020B0604030504040204" pitchFamily="50" charset="-128"/>
                </a:endParaRPr>
              </a:p>
            </p:txBody>
          </p:sp>
          <p:sp>
            <p:nvSpPr>
              <p:cNvPr id="49" name="Freeform 81"/>
              <p:cNvSpPr>
                <a:spLocks noEditPoints="1"/>
              </p:cNvSpPr>
              <p:nvPr/>
            </p:nvSpPr>
            <p:spPr bwMode="gray">
              <a:xfrm>
                <a:off x="2254" y="1949"/>
                <a:ext cx="89" cy="172"/>
              </a:xfrm>
              <a:custGeom>
                <a:avLst/>
                <a:gdLst>
                  <a:gd name="T0" fmla="*/ 349 w 446"/>
                  <a:gd name="T1" fmla="*/ 531 h 861"/>
                  <a:gd name="T2" fmla="*/ 313 w 446"/>
                  <a:gd name="T3" fmla="*/ 565 h 861"/>
                  <a:gd name="T4" fmla="*/ 201 w 446"/>
                  <a:gd name="T5" fmla="*/ 597 h 861"/>
                  <a:gd name="T6" fmla="*/ 76 w 446"/>
                  <a:gd name="T7" fmla="*/ 555 h 861"/>
                  <a:gd name="T8" fmla="*/ 0 w 446"/>
                  <a:gd name="T9" fmla="*/ 325 h 861"/>
                  <a:gd name="T10" fmla="*/ 55 w 446"/>
                  <a:gd name="T11" fmla="*/ 103 h 861"/>
                  <a:gd name="T12" fmla="*/ 267 w 446"/>
                  <a:gd name="T13" fmla="*/ 0 h 861"/>
                  <a:gd name="T14" fmla="*/ 446 w 446"/>
                  <a:gd name="T15" fmla="*/ 23 h 861"/>
                  <a:gd name="T16" fmla="*/ 446 w 446"/>
                  <a:gd name="T17" fmla="*/ 471 h 861"/>
                  <a:gd name="T18" fmla="*/ 435 w 446"/>
                  <a:gd name="T19" fmla="*/ 661 h 861"/>
                  <a:gd name="T20" fmla="*/ 330 w 446"/>
                  <a:gd name="T21" fmla="*/ 824 h 861"/>
                  <a:gd name="T22" fmla="*/ 149 w 446"/>
                  <a:gd name="T23" fmla="*/ 861 h 861"/>
                  <a:gd name="T24" fmla="*/ 77 w 446"/>
                  <a:gd name="T25" fmla="*/ 856 h 861"/>
                  <a:gd name="T26" fmla="*/ 77 w 446"/>
                  <a:gd name="T27" fmla="*/ 798 h 861"/>
                  <a:gd name="T28" fmla="*/ 149 w 446"/>
                  <a:gd name="T29" fmla="*/ 802 h 861"/>
                  <a:gd name="T30" fmla="*/ 267 w 446"/>
                  <a:gd name="T31" fmla="*/ 781 h 861"/>
                  <a:gd name="T32" fmla="*/ 340 w 446"/>
                  <a:gd name="T33" fmla="*/ 673 h 861"/>
                  <a:gd name="T34" fmla="*/ 349 w 446"/>
                  <a:gd name="T35" fmla="*/ 562 h 861"/>
                  <a:gd name="T36" fmla="*/ 349 w 446"/>
                  <a:gd name="T37" fmla="*/ 531 h 861"/>
                  <a:gd name="T38" fmla="*/ 349 w 446"/>
                  <a:gd name="T39" fmla="*/ 64 h 861"/>
                  <a:gd name="T40" fmla="*/ 276 w 446"/>
                  <a:gd name="T41" fmla="*/ 59 h 861"/>
                  <a:gd name="T42" fmla="*/ 181 w 446"/>
                  <a:gd name="T43" fmla="*/ 83 h 861"/>
                  <a:gd name="T44" fmla="*/ 119 w 446"/>
                  <a:gd name="T45" fmla="*/ 183 h 861"/>
                  <a:gd name="T46" fmla="*/ 99 w 446"/>
                  <a:gd name="T47" fmla="*/ 329 h 861"/>
                  <a:gd name="T48" fmla="*/ 136 w 446"/>
                  <a:gd name="T49" fmla="*/ 497 h 861"/>
                  <a:gd name="T50" fmla="*/ 214 w 446"/>
                  <a:gd name="T51" fmla="*/ 539 h 861"/>
                  <a:gd name="T52" fmla="*/ 291 w 446"/>
                  <a:gd name="T53" fmla="*/ 513 h 861"/>
                  <a:gd name="T54" fmla="*/ 341 w 446"/>
                  <a:gd name="T55" fmla="*/ 444 h 861"/>
                  <a:gd name="T56" fmla="*/ 349 w 446"/>
                  <a:gd name="T57" fmla="*/ 379 h 861"/>
                  <a:gd name="T58" fmla="*/ 349 w 446"/>
                  <a:gd name="T59" fmla="*/ 64 h 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46" h="861">
                    <a:moveTo>
                      <a:pt x="349" y="531"/>
                    </a:moveTo>
                    <a:cubicBezTo>
                      <a:pt x="334" y="547"/>
                      <a:pt x="322" y="558"/>
                      <a:pt x="313" y="565"/>
                    </a:cubicBezTo>
                    <a:cubicBezTo>
                      <a:pt x="283" y="586"/>
                      <a:pt x="246" y="597"/>
                      <a:pt x="201" y="597"/>
                    </a:cubicBezTo>
                    <a:cubicBezTo>
                      <a:pt x="150" y="597"/>
                      <a:pt x="109" y="583"/>
                      <a:pt x="76" y="555"/>
                    </a:cubicBezTo>
                    <a:cubicBezTo>
                      <a:pt x="25" y="513"/>
                      <a:pt x="0" y="436"/>
                      <a:pt x="0" y="325"/>
                    </a:cubicBezTo>
                    <a:cubicBezTo>
                      <a:pt x="0" y="235"/>
                      <a:pt x="18" y="162"/>
                      <a:pt x="55" y="103"/>
                    </a:cubicBezTo>
                    <a:cubicBezTo>
                      <a:pt x="99" y="35"/>
                      <a:pt x="169" y="0"/>
                      <a:pt x="267" y="0"/>
                    </a:cubicBezTo>
                    <a:cubicBezTo>
                      <a:pt x="324" y="0"/>
                      <a:pt x="384" y="8"/>
                      <a:pt x="446" y="23"/>
                    </a:cubicBezTo>
                    <a:cubicBezTo>
                      <a:pt x="446" y="471"/>
                      <a:pt x="446" y="471"/>
                      <a:pt x="446" y="471"/>
                    </a:cubicBezTo>
                    <a:cubicBezTo>
                      <a:pt x="446" y="554"/>
                      <a:pt x="442" y="617"/>
                      <a:pt x="435" y="661"/>
                    </a:cubicBezTo>
                    <a:cubicBezTo>
                      <a:pt x="422" y="740"/>
                      <a:pt x="387" y="794"/>
                      <a:pt x="330" y="824"/>
                    </a:cubicBezTo>
                    <a:cubicBezTo>
                      <a:pt x="284" y="849"/>
                      <a:pt x="224" y="861"/>
                      <a:pt x="149" y="861"/>
                    </a:cubicBezTo>
                    <a:cubicBezTo>
                      <a:pt x="129" y="861"/>
                      <a:pt x="104" y="859"/>
                      <a:pt x="77" y="856"/>
                    </a:cubicBezTo>
                    <a:cubicBezTo>
                      <a:pt x="77" y="798"/>
                      <a:pt x="77" y="798"/>
                      <a:pt x="77" y="798"/>
                    </a:cubicBezTo>
                    <a:cubicBezTo>
                      <a:pt x="102" y="801"/>
                      <a:pt x="126" y="802"/>
                      <a:pt x="149" y="802"/>
                    </a:cubicBezTo>
                    <a:cubicBezTo>
                      <a:pt x="202" y="802"/>
                      <a:pt x="241" y="796"/>
                      <a:pt x="267" y="781"/>
                    </a:cubicBezTo>
                    <a:cubicBezTo>
                      <a:pt x="305" y="761"/>
                      <a:pt x="330" y="725"/>
                      <a:pt x="340" y="673"/>
                    </a:cubicBezTo>
                    <a:cubicBezTo>
                      <a:pt x="346" y="643"/>
                      <a:pt x="349" y="606"/>
                      <a:pt x="349" y="562"/>
                    </a:cubicBezTo>
                    <a:lnTo>
                      <a:pt x="349" y="531"/>
                    </a:lnTo>
                    <a:close/>
                    <a:moveTo>
                      <a:pt x="349" y="64"/>
                    </a:moveTo>
                    <a:cubicBezTo>
                      <a:pt x="322" y="61"/>
                      <a:pt x="298" y="59"/>
                      <a:pt x="276" y="59"/>
                    </a:cubicBezTo>
                    <a:cubicBezTo>
                      <a:pt x="236" y="59"/>
                      <a:pt x="204" y="67"/>
                      <a:pt x="181" y="83"/>
                    </a:cubicBezTo>
                    <a:cubicBezTo>
                      <a:pt x="155" y="102"/>
                      <a:pt x="134" y="136"/>
                      <a:pt x="119" y="183"/>
                    </a:cubicBezTo>
                    <a:cubicBezTo>
                      <a:pt x="106" y="225"/>
                      <a:pt x="99" y="274"/>
                      <a:pt x="99" y="329"/>
                    </a:cubicBezTo>
                    <a:cubicBezTo>
                      <a:pt x="99" y="406"/>
                      <a:pt x="111" y="462"/>
                      <a:pt x="136" y="497"/>
                    </a:cubicBezTo>
                    <a:cubicBezTo>
                      <a:pt x="156" y="525"/>
                      <a:pt x="182" y="539"/>
                      <a:pt x="214" y="539"/>
                    </a:cubicBezTo>
                    <a:cubicBezTo>
                      <a:pt x="242" y="539"/>
                      <a:pt x="267" y="530"/>
                      <a:pt x="291" y="513"/>
                    </a:cubicBezTo>
                    <a:cubicBezTo>
                      <a:pt x="314" y="495"/>
                      <a:pt x="331" y="472"/>
                      <a:pt x="341" y="444"/>
                    </a:cubicBezTo>
                    <a:cubicBezTo>
                      <a:pt x="346" y="429"/>
                      <a:pt x="349" y="408"/>
                      <a:pt x="349" y="379"/>
                    </a:cubicBezTo>
                    <a:lnTo>
                      <a:pt x="349" y="6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2133">
                  <a:latin typeface="Meiryo UI" panose="020B0604030504040204" pitchFamily="50" charset="-128"/>
                  <a:ea typeface="Meiryo UI" panose="020B0604030504040204" pitchFamily="50" charset="-128"/>
                  <a:cs typeface="Meiryo UI" panose="020B0604030504040204" pitchFamily="50" charset="-128"/>
                </a:endParaRPr>
              </a:p>
            </p:txBody>
          </p:sp>
          <p:sp>
            <p:nvSpPr>
              <p:cNvPr id="50" name="Freeform 82"/>
              <p:cNvSpPr>
                <a:spLocks/>
              </p:cNvSpPr>
              <p:nvPr/>
            </p:nvSpPr>
            <p:spPr bwMode="gray">
              <a:xfrm>
                <a:off x="2431" y="1922"/>
                <a:ext cx="50" cy="143"/>
              </a:xfrm>
              <a:custGeom>
                <a:avLst/>
                <a:gdLst>
                  <a:gd name="T0" fmla="*/ 0 w 249"/>
                  <a:gd name="T1" fmla="*/ 0 h 718"/>
                  <a:gd name="T2" fmla="*/ 97 w 249"/>
                  <a:gd name="T3" fmla="*/ 0 h 718"/>
                  <a:gd name="T4" fmla="*/ 97 w 249"/>
                  <a:gd name="T5" fmla="*/ 153 h 718"/>
                  <a:gd name="T6" fmla="*/ 249 w 249"/>
                  <a:gd name="T7" fmla="*/ 153 h 718"/>
                  <a:gd name="T8" fmla="*/ 249 w 249"/>
                  <a:gd name="T9" fmla="*/ 215 h 718"/>
                  <a:gd name="T10" fmla="*/ 97 w 249"/>
                  <a:gd name="T11" fmla="*/ 215 h 718"/>
                  <a:gd name="T12" fmla="*/ 97 w 249"/>
                  <a:gd name="T13" fmla="*/ 515 h 718"/>
                  <a:gd name="T14" fmla="*/ 122 w 249"/>
                  <a:gd name="T15" fmla="*/ 630 h 718"/>
                  <a:gd name="T16" fmla="*/ 176 w 249"/>
                  <a:gd name="T17" fmla="*/ 655 h 718"/>
                  <a:gd name="T18" fmla="*/ 217 w 249"/>
                  <a:gd name="T19" fmla="*/ 657 h 718"/>
                  <a:gd name="T20" fmla="*/ 249 w 249"/>
                  <a:gd name="T21" fmla="*/ 657 h 718"/>
                  <a:gd name="T22" fmla="*/ 249 w 249"/>
                  <a:gd name="T23" fmla="*/ 718 h 718"/>
                  <a:gd name="T24" fmla="*/ 197 w 249"/>
                  <a:gd name="T25" fmla="*/ 718 h 718"/>
                  <a:gd name="T26" fmla="*/ 99 w 249"/>
                  <a:gd name="T27" fmla="*/ 709 h 718"/>
                  <a:gd name="T28" fmla="*/ 9 w 249"/>
                  <a:gd name="T29" fmla="*/ 613 h 718"/>
                  <a:gd name="T30" fmla="*/ 0 w 249"/>
                  <a:gd name="T31" fmla="*/ 501 h 718"/>
                  <a:gd name="T32" fmla="*/ 0 w 249"/>
                  <a:gd name="T33" fmla="*/ 0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9" h="718">
                    <a:moveTo>
                      <a:pt x="0" y="0"/>
                    </a:moveTo>
                    <a:cubicBezTo>
                      <a:pt x="97" y="0"/>
                      <a:pt x="97" y="0"/>
                      <a:pt x="97" y="0"/>
                    </a:cubicBezTo>
                    <a:cubicBezTo>
                      <a:pt x="97" y="153"/>
                      <a:pt x="97" y="153"/>
                      <a:pt x="97" y="153"/>
                    </a:cubicBezTo>
                    <a:cubicBezTo>
                      <a:pt x="249" y="153"/>
                      <a:pt x="249" y="153"/>
                      <a:pt x="249" y="153"/>
                    </a:cubicBezTo>
                    <a:cubicBezTo>
                      <a:pt x="249" y="215"/>
                      <a:pt x="249" y="215"/>
                      <a:pt x="249" y="215"/>
                    </a:cubicBezTo>
                    <a:cubicBezTo>
                      <a:pt x="97" y="215"/>
                      <a:pt x="97" y="215"/>
                      <a:pt x="97" y="215"/>
                    </a:cubicBezTo>
                    <a:cubicBezTo>
                      <a:pt x="97" y="515"/>
                      <a:pt x="97" y="515"/>
                      <a:pt x="97" y="515"/>
                    </a:cubicBezTo>
                    <a:cubicBezTo>
                      <a:pt x="97" y="572"/>
                      <a:pt x="105" y="610"/>
                      <a:pt x="122" y="630"/>
                    </a:cubicBezTo>
                    <a:cubicBezTo>
                      <a:pt x="134" y="644"/>
                      <a:pt x="152" y="652"/>
                      <a:pt x="176" y="655"/>
                    </a:cubicBezTo>
                    <a:cubicBezTo>
                      <a:pt x="184" y="656"/>
                      <a:pt x="197" y="657"/>
                      <a:pt x="217" y="657"/>
                    </a:cubicBezTo>
                    <a:cubicBezTo>
                      <a:pt x="249" y="657"/>
                      <a:pt x="249" y="657"/>
                      <a:pt x="249" y="657"/>
                    </a:cubicBezTo>
                    <a:cubicBezTo>
                      <a:pt x="249" y="718"/>
                      <a:pt x="249" y="718"/>
                      <a:pt x="249" y="718"/>
                    </a:cubicBezTo>
                    <a:cubicBezTo>
                      <a:pt x="197" y="718"/>
                      <a:pt x="197" y="718"/>
                      <a:pt x="197" y="718"/>
                    </a:cubicBezTo>
                    <a:cubicBezTo>
                      <a:pt x="155" y="718"/>
                      <a:pt x="123" y="715"/>
                      <a:pt x="99" y="709"/>
                    </a:cubicBezTo>
                    <a:cubicBezTo>
                      <a:pt x="50" y="695"/>
                      <a:pt x="20" y="663"/>
                      <a:pt x="9" y="613"/>
                    </a:cubicBezTo>
                    <a:cubicBezTo>
                      <a:pt x="3" y="586"/>
                      <a:pt x="0" y="549"/>
                      <a:pt x="0" y="501"/>
                    </a:cubicBez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2133">
                  <a:latin typeface="Meiryo UI" panose="020B0604030504040204" pitchFamily="50" charset="-128"/>
                  <a:ea typeface="Meiryo UI" panose="020B0604030504040204" pitchFamily="50" charset="-128"/>
                  <a:cs typeface="Meiryo UI" panose="020B0604030504040204" pitchFamily="50" charset="-128"/>
                </a:endParaRPr>
              </a:p>
            </p:txBody>
          </p:sp>
          <p:sp>
            <p:nvSpPr>
              <p:cNvPr id="51" name="Freeform 83"/>
              <p:cNvSpPr>
                <a:spLocks noEditPoints="1"/>
              </p:cNvSpPr>
              <p:nvPr/>
            </p:nvSpPr>
            <p:spPr bwMode="gray">
              <a:xfrm>
                <a:off x="2502" y="1949"/>
                <a:ext cx="95" cy="120"/>
              </a:xfrm>
              <a:custGeom>
                <a:avLst/>
                <a:gdLst>
                  <a:gd name="T0" fmla="*/ 238 w 476"/>
                  <a:gd name="T1" fmla="*/ 0 h 597"/>
                  <a:gd name="T2" fmla="*/ 419 w 476"/>
                  <a:gd name="T3" fmla="*/ 81 h 597"/>
                  <a:gd name="T4" fmla="*/ 476 w 476"/>
                  <a:gd name="T5" fmla="*/ 299 h 597"/>
                  <a:gd name="T6" fmla="*/ 419 w 476"/>
                  <a:gd name="T7" fmla="*/ 516 h 597"/>
                  <a:gd name="T8" fmla="*/ 239 w 476"/>
                  <a:gd name="T9" fmla="*/ 597 h 597"/>
                  <a:gd name="T10" fmla="*/ 0 w 476"/>
                  <a:gd name="T11" fmla="*/ 295 h 597"/>
                  <a:gd name="T12" fmla="*/ 57 w 476"/>
                  <a:gd name="T13" fmla="*/ 81 h 597"/>
                  <a:gd name="T14" fmla="*/ 238 w 476"/>
                  <a:gd name="T15" fmla="*/ 0 h 597"/>
                  <a:gd name="T16" fmla="*/ 238 w 476"/>
                  <a:gd name="T17" fmla="*/ 59 h 597"/>
                  <a:gd name="T18" fmla="*/ 125 w 476"/>
                  <a:gd name="T19" fmla="*/ 132 h 597"/>
                  <a:gd name="T20" fmla="*/ 99 w 476"/>
                  <a:gd name="T21" fmla="*/ 296 h 597"/>
                  <a:gd name="T22" fmla="*/ 125 w 476"/>
                  <a:gd name="T23" fmla="*/ 465 h 597"/>
                  <a:gd name="T24" fmla="*/ 238 w 476"/>
                  <a:gd name="T25" fmla="*/ 539 h 597"/>
                  <a:gd name="T26" fmla="*/ 351 w 476"/>
                  <a:gd name="T27" fmla="*/ 465 h 597"/>
                  <a:gd name="T28" fmla="*/ 377 w 476"/>
                  <a:gd name="T29" fmla="*/ 299 h 597"/>
                  <a:gd name="T30" fmla="*/ 351 w 476"/>
                  <a:gd name="T31" fmla="*/ 132 h 597"/>
                  <a:gd name="T32" fmla="*/ 238 w 476"/>
                  <a:gd name="T33" fmla="*/ 59 h 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76" h="597">
                    <a:moveTo>
                      <a:pt x="238" y="0"/>
                    </a:moveTo>
                    <a:cubicBezTo>
                      <a:pt x="319" y="0"/>
                      <a:pt x="379" y="27"/>
                      <a:pt x="419" y="81"/>
                    </a:cubicBezTo>
                    <a:cubicBezTo>
                      <a:pt x="457" y="133"/>
                      <a:pt x="476" y="205"/>
                      <a:pt x="476" y="299"/>
                    </a:cubicBezTo>
                    <a:cubicBezTo>
                      <a:pt x="476" y="391"/>
                      <a:pt x="457" y="464"/>
                      <a:pt x="419" y="516"/>
                    </a:cubicBezTo>
                    <a:cubicBezTo>
                      <a:pt x="380" y="570"/>
                      <a:pt x="320" y="597"/>
                      <a:pt x="239" y="597"/>
                    </a:cubicBezTo>
                    <a:cubicBezTo>
                      <a:pt x="79" y="597"/>
                      <a:pt x="0" y="496"/>
                      <a:pt x="0" y="295"/>
                    </a:cubicBezTo>
                    <a:cubicBezTo>
                      <a:pt x="0" y="204"/>
                      <a:pt x="19" y="133"/>
                      <a:pt x="57" y="81"/>
                    </a:cubicBezTo>
                    <a:cubicBezTo>
                      <a:pt x="96" y="27"/>
                      <a:pt x="157" y="0"/>
                      <a:pt x="238" y="0"/>
                    </a:cubicBezTo>
                    <a:moveTo>
                      <a:pt x="238" y="59"/>
                    </a:moveTo>
                    <a:cubicBezTo>
                      <a:pt x="183" y="59"/>
                      <a:pt x="145" y="83"/>
                      <a:pt x="125" y="132"/>
                    </a:cubicBezTo>
                    <a:cubicBezTo>
                      <a:pt x="107" y="173"/>
                      <a:pt x="99" y="227"/>
                      <a:pt x="99" y="296"/>
                    </a:cubicBezTo>
                    <a:cubicBezTo>
                      <a:pt x="99" y="368"/>
                      <a:pt x="107" y="424"/>
                      <a:pt x="125" y="465"/>
                    </a:cubicBezTo>
                    <a:cubicBezTo>
                      <a:pt x="145" y="514"/>
                      <a:pt x="183" y="539"/>
                      <a:pt x="238" y="539"/>
                    </a:cubicBezTo>
                    <a:cubicBezTo>
                      <a:pt x="293" y="539"/>
                      <a:pt x="330" y="514"/>
                      <a:pt x="351" y="465"/>
                    </a:cubicBezTo>
                    <a:cubicBezTo>
                      <a:pt x="368" y="424"/>
                      <a:pt x="377" y="369"/>
                      <a:pt x="377" y="299"/>
                    </a:cubicBezTo>
                    <a:cubicBezTo>
                      <a:pt x="377" y="227"/>
                      <a:pt x="368" y="172"/>
                      <a:pt x="351" y="132"/>
                    </a:cubicBezTo>
                    <a:cubicBezTo>
                      <a:pt x="330" y="83"/>
                      <a:pt x="292" y="59"/>
                      <a:pt x="238" y="59"/>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2133">
                  <a:latin typeface="Meiryo UI" panose="020B0604030504040204" pitchFamily="50" charset="-128"/>
                  <a:ea typeface="Meiryo UI" panose="020B0604030504040204" pitchFamily="50" charset="-128"/>
                  <a:cs typeface="Meiryo UI" panose="020B0604030504040204" pitchFamily="50" charset="-128"/>
                </a:endParaRPr>
              </a:p>
            </p:txBody>
          </p:sp>
          <p:sp>
            <p:nvSpPr>
              <p:cNvPr id="52" name="Freeform 84"/>
              <p:cNvSpPr>
                <a:spLocks/>
              </p:cNvSpPr>
              <p:nvPr/>
            </p:nvSpPr>
            <p:spPr bwMode="gray">
              <a:xfrm>
                <a:off x="2625" y="1949"/>
                <a:ext cx="146" cy="116"/>
              </a:xfrm>
              <a:custGeom>
                <a:avLst/>
                <a:gdLst>
                  <a:gd name="T0" fmla="*/ 0 w 730"/>
                  <a:gd name="T1" fmla="*/ 581 h 581"/>
                  <a:gd name="T2" fmla="*/ 0 w 730"/>
                  <a:gd name="T3" fmla="*/ 23 h 581"/>
                  <a:gd name="T4" fmla="*/ 209 w 730"/>
                  <a:gd name="T5" fmla="*/ 0 h 581"/>
                  <a:gd name="T6" fmla="*/ 360 w 730"/>
                  <a:gd name="T7" fmla="*/ 37 h 581"/>
                  <a:gd name="T8" fmla="*/ 541 w 730"/>
                  <a:gd name="T9" fmla="*/ 0 h 581"/>
                  <a:gd name="T10" fmla="*/ 714 w 730"/>
                  <a:gd name="T11" fmla="*/ 90 h 581"/>
                  <a:gd name="T12" fmla="*/ 730 w 730"/>
                  <a:gd name="T13" fmla="*/ 234 h 581"/>
                  <a:gd name="T14" fmla="*/ 730 w 730"/>
                  <a:gd name="T15" fmla="*/ 581 h 581"/>
                  <a:gd name="T16" fmla="*/ 634 w 730"/>
                  <a:gd name="T17" fmla="*/ 581 h 581"/>
                  <a:gd name="T18" fmla="*/ 634 w 730"/>
                  <a:gd name="T19" fmla="*/ 240 h 581"/>
                  <a:gd name="T20" fmla="*/ 618 w 730"/>
                  <a:gd name="T21" fmla="*/ 106 h 581"/>
                  <a:gd name="T22" fmla="*/ 528 w 730"/>
                  <a:gd name="T23" fmla="*/ 59 h 581"/>
                  <a:gd name="T24" fmla="*/ 413 w 730"/>
                  <a:gd name="T25" fmla="*/ 85 h 581"/>
                  <a:gd name="T26" fmla="*/ 413 w 730"/>
                  <a:gd name="T27" fmla="*/ 581 h 581"/>
                  <a:gd name="T28" fmla="*/ 317 w 730"/>
                  <a:gd name="T29" fmla="*/ 581 h 581"/>
                  <a:gd name="T30" fmla="*/ 317 w 730"/>
                  <a:gd name="T31" fmla="*/ 236 h 581"/>
                  <a:gd name="T32" fmla="*/ 301 w 730"/>
                  <a:gd name="T33" fmla="*/ 106 h 581"/>
                  <a:gd name="T34" fmla="*/ 209 w 730"/>
                  <a:gd name="T35" fmla="*/ 59 h 581"/>
                  <a:gd name="T36" fmla="*/ 96 w 730"/>
                  <a:gd name="T37" fmla="*/ 71 h 581"/>
                  <a:gd name="T38" fmla="*/ 96 w 730"/>
                  <a:gd name="T39" fmla="*/ 581 h 581"/>
                  <a:gd name="T40" fmla="*/ 0 w 730"/>
                  <a:gd name="T41" fmla="*/ 581 h 5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30" h="581">
                    <a:moveTo>
                      <a:pt x="0" y="581"/>
                    </a:moveTo>
                    <a:cubicBezTo>
                      <a:pt x="0" y="23"/>
                      <a:pt x="0" y="23"/>
                      <a:pt x="0" y="23"/>
                    </a:cubicBezTo>
                    <a:cubicBezTo>
                      <a:pt x="88" y="8"/>
                      <a:pt x="158" y="0"/>
                      <a:pt x="209" y="0"/>
                    </a:cubicBezTo>
                    <a:cubicBezTo>
                      <a:pt x="276" y="0"/>
                      <a:pt x="326" y="12"/>
                      <a:pt x="360" y="37"/>
                    </a:cubicBezTo>
                    <a:cubicBezTo>
                      <a:pt x="421" y="12"/>
                      <a:pt x="481" y="0"/>
                      <a:pt x="541" y="0"/>
                    </a:cubicBezTo>
                    <a:cubicBezTo>
                      <a:pt x="632" y="0"/>
                      <a:pt x="690" y="30"/>
                      <a:pt x="714" y="90"/>
                    </a:cubicBezTo>
                    <a:cubicBezTo>
                      <a:pt x="725" y="118"/>
                      <a:pt x="730" y="166"/>
                      <a:pt x="730" y="234"/>
                    </a:cubicBezTo>
                    <a:cubicBezTo>
                      <a:pt x="730" y="581"/>
                      <a:pt x="730" y="581"/>
                      <a:pt x="730" y="581"/>
                    </a:cubicBezTo>
                    <a:cubicBezTo>
                      <a:pt x="634" y="581"/>
                      <a:pt x="634" y="581"/>
                      <a:pt x="634" y="581"/>
                    </a:cubicBezTo>
                    <a:cubicBezTo>
                      <a:pt x="634" y="240"/>
                      <a:pt x="634" y="240"/>
                      <a:pt x="634" y="240"/>
                    </a:cubicBezTo>
                    <a:cubicBezTo>
                      <a:pt x="634" y="174"/>
                      <a:pt x="628" y="129"/>
                      <a:pt x="618" y="106"/>
                    </a:cubicBezTo>
                    <a:cubicBezTo>
                      <a:pt x="604" y="75"/>
                      <a:pt x="574" y="59"/>
                      <a:pt x="528" y="59"/>
                    </a:cubicBezTo>
                    <a:cubicBezTo>
                      <a:pt x="491" y="59"/>
                      <a:pt x="452" y="68"/>
                      <a:pt x="413" y="85"/>
                    </a:cubicBezTo>
                    <a:cubicBezTo>
                      <a:pt x="413" y="581"/>
                      <a:pt x="413" y="581"/>
                      <a:pt x="413" y="581"/>
                    </a:cubicBezTo>
                    <a:cubicBezTo>
                      <a:pt x="317" y="581"/>
                      <a:pt x="317" y="581"/>
                      <a:pt x="317" y="581"/>
                    </a:cubicBezTo>
                    <a:cubicBezTo>
                      <a:pt x="317" y="236"/>
                      <a:pt x="317" y="236"/>
                      <a:pt x="317" y="236"/>
                    </a:cubicBezTo>
                    <a:cubicBezTo>
                      <a:pt x="317" y="172"/>
                      <a:pt x="312" y="129"/>
                      <a:pt x="301" y="106"/>
                    </a:cubicBezTo>
                    <a:cubicBezTo>
                      <a:pt x="286" y="75"/>
                      <a:pt x="255" y="59"/>
                      <a:pt x="209" y="59"/>
                    </a:cubicBezTo>
                    <a:cubicBezTo>
                      <a:pt x="173" y="59"/>
                      <a:pt x="135" y="63"/>
                      <a:pt x="96" y="71"/>
                    </a:cubicBezTo>
                    <a:cubicBezTo>
                      <a:pt x="96" y="581"/>
                      <a:pt x="96" y="581"/>
                      <a:pt x="96" y="581"/>
                    </a:cubicBezTo>
                    <a:lnTo>
                      <a:pt x="0" y="58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2133">
                  <a:latin typeface="Meiryo UI" panose="020B0604030504040204" pitchFamily="50" charset="-128"/>
                  <a:ea typeface="Meiryo UI" panose="020B0604030504040204" pitchFamily="50" charset="-128"/>
                  <a:cs typeface="Meiryo UI" panose="020B0604030504040204" pitchFamily="50" charset="-128"/>
                </a:endParaRPr>
              </a:p>
            </p:txBody>
          </p:sp>
          <p:sp>
            <p:nvSpPr>
              <p:cNvPr id="53" name="Freeform 85"/>
              <p:cNvSpPr>
                <a:spLocks noEditPoints="1"/>
              </p:cNvSpPr>
              <p:nvPr/>
            </p:nvSpPr>
            <p:spPr bwMode="gray">
              <a:xfrm>
                <a:off x="2797" y="1949"/>
                <a:ext cx="95" cy="120"/>
              </a:xfrm>
              <a:custGeom>
                <a:avLst/>
                <a:gdLst>
                  <a:gd name="T0" fmla="*/ 238 w 475"/>
                  <a:gd name="T1" fmla="*/ 0 h 597"/>
                  <a:gd name="T2" fmla="*/ 418 w 475"/>
                  <a:gd name="T3" fmla="*/ 81 h 597"/>
                  <a:gd name="T4" fmla="*/ 475 w 475"/>
                  <a:gd name="T5" fmla="*/ 299 h 597"/>
                  <a:gd name="T6" fmla="*/ 418 w 475"/>
                  <a:gd name="T7" fmla="*/ 516 h 597"/>
                  <a:gd name="T8" fmla="*/ 238 w 475"/>
                  <a:gd name="T9" fmla="*/ 597 h 597"/>
                  <a:gd name="T10" fmla="*/ 0 w 475"/>
                  <a:gd name="T11" fmla="*/ 295 h 597"/>
                  <a:gd name="T12" fmla="*/ 57 w 475"/>
                  <a:gd name="T13" fmla="*/ 81 h 597"/>
                  <a:gd name="T14" fmla="*/ 238 w 475"/>
                  <a:gd name="T15" fmla="*/ 0 h 597"/>
                  <a:gd name="T16" fmla="*/ 238 w 475"/>
                  <a:gd name="T17" fmla="*/ 59 h 597"/>
                  <a:gd name="T18" fmla="*/ 124 w 475"/>
                  <a:gd name="T19" fmla="*/ 132 h 597"/>
                  <a:gd name="T20" fmla="*/ 98 w 475"/>
                  <a:gd name="T21" fmla="*/ 296 h 597"/>
                  <a:gd name="T22" fmla="*/ 124 w 475"/>
                  <a:gd name="T23" fmla="*/ 465 h 597"/>
                  <a:gd name="T24" fmla="*/ 238 w 475"/>
                  <a:gd name="T25" fmla="*/ 539 h 597"/>
                  <a:gd name="T26" fmla="*/ 350 w 475"/>
                  <a:gd name="T27" fmla="*/ 465 h 597"/>
                  <a:gd name="T28" fmla="*/ 376 w 475"/>
                  <a:gd name="T29" fmla="*/ 299 h 597"/>
                  <a:gd name="T30" fmla="*/ 350 w 475"/>
                  <a:gd name="T31" fmla="*/ 132 h 597"/>
                  <a:gd name="T32" fmla="*/ 238 w 475"/>
                  <a:gd name="T33" fmla="*/ 59 h 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75" h="597">
                    <a:moveTo>
                      <a:pt x="238" y="0"/>
                    </a:moveTo>
                    <a:cubicBezTo>
                      <a:pt x="319" y="0"/>
                      <a:pt x="379" y="27"/>
                      <a:pt x="418" y="81"/>
                    </a:cubicBezTo>
                    <a:cubicBezTo>
                      <a:pt x="456" y="133"/>
                      <a:pt x="475" y="205"/>
                      <a:pt x="475" y="299"/>
                    </a:cubicBezTo>
                    <a:cubicBezTo>
                      <a:pt x="475" y="391"/>
                      <a:pt x="456" y="464"/>
                      <a:pt x="418" y="516"/>
                    </a:cubicBezTo>
                    <a:cubicBezTo>
                      <a:pt x="379" y="570"/>
                      <a:pt x="319" y="597"/>
                      <a:pt x="238" y="597"/>
                    </a:cubicBezTo>
                    <a:cubicBezTo>
                      <a:pt x="79" y="597"/>
                      <a:pt x="0" y="496"/>
                      <a:pt x="0" y="295"/>
                    </a:cubicBezTo>
                    <a:cubicBezTo>
                      <a:pt x="0" y="204"/>
                      <a:pt x="19" y="133"/>
                      <a:pt x="57" y="81"/>
                    </a:cubicBezTo>
                    <a:cubicBezTo>
                      <a:pt x="96" y="27"/>
                      <a:pt x="156" y="0"/>
                      <a:pt x="238" y="0"/>
                    </a:cubicBezTo>
                    <a:moveTo>
                      <a:pt x="238" y="59"/>
                    </a:moveTo>
                    <a:cubicBezTo>
                      <a:pt x="183" y="59"/>
                      <a:pt x="145" y="83"/>
                      <a:pt x="124" y="132"/>
                    </a:cubicBezTo>
                    <a:cubicBezTo>
                      <a:pt x="107" y="173"/>
                      <a:pt x="98" y="227"/>
                      <a:pt x="98" y="296"/>
                    </a:cubicBezTo>
                    <a:cubicBezTo>
                      <a:pt x="98" y="368"/>
                      <a:pt x="107" y="424"/>
                      <a:pt x="124" y="465"/>
                    </a:cubicBezTo>
                    <a:cubicBezTo>
                      <a:pt x="145" y="514"/>
                      <a:pt x="183" y="539"/>
                      <a:pt x="238" y="539"/>
                    </a:cubicBezTo>
                    <a:cubicBezTo>
                      <a:pt x="292" y="539"/>
                      <a:pt x="330" y="514"/>
                      <a:pt x="350" y="465"/>
                    </a:cubicBezTo>
                    <a:cubicBezTo>
                      <a:pt x="368" y="424"/>
                      <a:pt x="376" y="369"/>
                      <a:pt x="376" y="299"/>
                    </a:cubicBezTo>
                    <a:cubicBezTo>
                      <a:pt x="376" y="227"/>
                      <a:pt x="368" y="172"/>
                      <a:pt x="350" y="132"/>
                    </a:cubicBezTo>
                    <a:cubicBezTo>
                      <a:pt x="329" y="83"/>
                      <a:pt x="292" y="59"/>
                      <a:pt x="238" y="59"/>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2133">
                  <a:latin typeface="Meiryo UI" panose="020B0604030504040204" pitchFamily="50" charset="-128"/>
                  <a:ea typeface="Meiryo UI" panose="020B0604030504040204" pitchFamily="50" charset="-128"/>
                  <a:cs typeface="Meiryo UI" panose="020B0604030504040204" pitchFamily="50" charset="-128"/>
                </a:endParaRPr>
              </a:p>
            </p:txBody>
          </p:sp>
          <p:sp>
            <p:nvSpPr>
              <p:cNvPr id="54" name="Freeform 86"/>
              <p:cNvSpPr>
                <a:spLocks/>
              </p:cNvSpPr>
              <p:nvPr/>
            </p:nvSpPr>
            <p:spPr bwMode="gray">
              <a:xfrm>
                <a:off x="2922" y="1949"/>
                <a:ext cx="49" cy="116"/>
              </a:xfrm>
              <a:custGeom>
                <a:avLst/>
                <a:gdLst>
                  <a:gd name="T0" fmla="*/ 0 w 244"/>
                  <a:gd name="T1" fmla="*/ 581 h 581"/>
                  <a:gd name="T2" fmla="*/ 0 w 244"/>
                  <a:gd name="T3" fmla="*/ 25 h 581"/>
                  <a:gd name="T4" fmla="*/ 244 w 244"/>
                  <a:gd name="T5" fmla="*/ 0 h 581"/>
                  <a:gd name="T6" fmla="*/ 244 w 244"/>
                  <a:gd name="T7" fmla="*/ 61 h 581"/>
                  <a:gd name="T8" fmla="*/ 97 w 244"/>
                  <a:gd name="T9" fmla="*/ 71 h 581"/>
                  <a:gd name="T10" fmla="*/ 97 w 244"/>
                  <a:gd name="T11" fmla="*/ 581 h 581"/>
                  <a:gd name="T12" fmla="*/ 0 w 244"/>
                  <a:gd name="T13" fmla="*/ 581 h 581"/>
                </a:gdLst>
                <a:ahLst/>
                <a:cxnLst>
                  <a:cxn ang="0">
                    <a:pos x="T0" y="T1"/>
                  </a:cxn>
                  <a:cxn ang="0">
                    <a:pos x="T2" y="T3"/>
                  </a:cxn>
                  <a:cxn ang="0">
                    <a:pos x="T4" y="T5"/>
                  </a:cxn>
                  <a:cxn ang="0">
                    <a:pos x="T6" y="T7"/>
                  </a:cxn>
                  <a:cxn ang="0">
                    <a:pos x="T8" y="T9"/>
                  </a:cxn>
                  <a:cxn ang="0">
                    <a:pos x="T10" y="T11"/>
                  </a:cxn>
                  <a:cxn ang="0">
                    <a:pos x="T12" y="T13"/>
                  </a:cxn>
                </a:cxnLst>
                <a:rect l="0" t="0" r="r" b="b"/>
                <a:pathLst>
                  <a:path w="244" h="581">
                    <a:moveTo>
                      <a:pt x="0" y="581"/>
                    </a:moveTo>
                    <a:cubicBezTo>
                      <a:pt x="0" y="25"/>
                      <a:pt x="0" y="25"/>
                      <a:pt x="0" y="25"/>
                    </a:cubicBezTo>
                    <a:cubicBezTo>
                      <a:pt x="74" y="9"/>
                      <a:pt x="155" y="1"/>
                      <a:pt x="244" y="0"/>
                    </a:cubicBezTo>
                    <a:cubicBezTo>
                      <a:pt x="244" y="61"/>
                      <a:pt x="244" y="61"/>
                      <a:pt x="244" y="61"/>
                    </a:cubicBezTo>
                    <a:cubicBezTo>
                      <a:pt x="190" y="61"/>
                      <a:pt x="141" y="65"/>
                      <a:pt x="97" y="71"/>
                    </a:cubicBezTo>
                    <a:cubicBezTo>
                      <a:pt x="97" y="581"/>
                      <a:pt x="97" y="581"/>
                      <a:pt x="97" y="581"/>
                    </a:cubicBezTo>
                    <a:lnTo>
                      <a:pt x="0" y="58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2133">
                  <a:latin typeface="Meiryo UI" panose="020B0604030504040204" pitchFamily="50" charset="-128"/>
                  <a:ea typeface="Meiryo UI" panose="020B0604030504040204" pitchFamily="50" charset="-128"/>
                  <a:cs typeface="Meiryo UI" panose="020B0604030504040204" pitchFamily="50" charset="-128"/>
                </a:endParaRPr>
              </a:p>
            </p:txBody>
          </p:sp>
          <p:sp>
            <p:nvSpPr>
              <p:cNvPr id="55" name="Freeform 87"/>
              <p:cNvSpPr>
                <a:spLocks/>
              </p:cNvSpPr>
              <p:nvPr/>
            </p:nvSpPr>
            <p:spPr bwMode="gray">
              <a:xfrm>
                <a:off x="2992" y="1949"/>
                <a:ext cx="49" cy="116"/>
              </a:xfrm>
              <a:custGeom>
                <a:avLst/>
                <a:gdLst>
                  <a:gd name="T0" fmla="*/ 0 w 244"/>
                  <a:gd name="T1" fmla="*/ 581 h 581"/>
                  <a:gd name="T2" fmla="*/ 0 w 244"/>
                  <a:gd name="T3" fmla="*/ 25 h 581"/>
                  <a:gd name="T4" fmla="*/ 244 w 244"/>
                  <a:gd name="T5" fmla="*/ 0 h 581"/>
                  <a:gd name="T6" fmla="*/ 244 w 244"/>
                  <a:gd name="T7" fmla="*/ 61 h 581"/>
                  <a:gd name="T8" fmla="*/ 97 w 244"/>
                  <a:gd name="T9" fmla="*/ 71 h 581"/>
                  <a:gd name="T10" fmla="*/ 97 w 244"/>
                  <a:gd name="T11" fmla="*/ 581 h 581"/>
                  <a:gd name="T12" fmla="*/ 0 w 244"/>
                  <a:gd name="T13" fmla="*/ 581 h 581"/>
                </a:gdLst>
                <a:ahLst/>
                <a:cxnLst>
                  <a:cxn ang="0">
                    <a:pos x="T0" y="T1"/>
                  </a:cxn>
                  <a:cxn ang="0">
                    <a:pos x="T2" y="T3"/>
                  </a:cxn>
                  <a:cxn ang="0">
                    <a:pos x="T4" y="T5"/>
                  </a:cxn>
                  <a:cxn ang="0">
                    <a:pos x="T6" y="T7"/>
                  </a:cxn>
                  <a:cxn ang="0">
                    <a:pos x="T8" y="T9"/>
                  </a:cxn>
                  <a:cxn ang="0">
                    <a:pos x="T10" y="T11"/>
                  </a:cxn>
                  <a:cxn ang="0">
                    <a:pos x="T12" y="T13"/>
                  </a:cxn>
                </a:cxnLst>
                <a:rect l="0" t="0" r="r" b="b"/>
                <a:pathLst>
                  <a:path w="244" h="581">
                    <a:moveTo>
                      <a:pt x="0" y="581"/>
                    </a:moveTo>
                    <a:cubicBezTo>
                      <a:pt x="0" y="25"/>
                      <a:pt x="0" y="25"/>
                      <a:pt x="0" y="25"/>
                    </a:cubicBezTo>
                    <a:cubicBezTo>
                      <a:pt x="74" y="9"/>
                      <a:pt x="155" y="1"/>
                      <a:pt x="244" y="0"/>
                    </a:cubicBezTo>
                    <a:cubicBezTo>
                      <a:pt x="244" y="61"/>
                      <a:pt x="244" y="61"/>
                      <a:pt x="244" y="61"/>
                    </a:cubicBezTo>
                    <a:cubicBezTo>
                      <a:pt x="190" y="61"/>
                      <a:pt x="140" y="65"/>
                      <a:pt x="97" y="71"/>
                    </a:cubicBezTo>
                    <a:cubicBezTo>
                      <a:pt x="97" y="581"/>
                      <a:pt x="97" y="581"/>
                      <a:pt x="97" y="581"/>
                    </a:cubicBezTo>
                    <a:lnTo>
                      <a:pt x="0" y="58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2133">
                  <a:latin typeface="Meiryo UI" panose="020B0604030504040204" pitchFamily="50" charset="-128"/>
                  <a:ea typeface="Meiryo UI" panose="020B0604030504040204" pitchFamily="50" charset="-128"/>
                  <a:cs typeface="Meiryo UI" panose="020B0604030504040204" pitchFamily="50" charset="-128"/>
                </a:endParaRPr>
              </a:p>
            </p:txBody>
          </p:sp>
          <p:sp>
            <p:nvSpPr>
              <p:cNvPr id="56" name="Freeform 88"/>
              <p:cNvSpPr>
                <a:spLocks noEditPoints="1"/>
              </p:cNvSpPr>
              <p:nvPr/>
            </p:nvSpPr>
            <p:spPr bwMode="gray">
              <a:xfrm>
                <a:off x="3054" y="1949"/>
                <a:ext cx="95" cy="120"/>
              </a:xfrm>
              <a:custGeom>
                <a:avLst/>
                <a:gdLst>
                  <a:gd name="T0" fmla="*/ 238 w 476"/>
                  <a:gd name="T1" fmla="*/ 0 h 597"/>
                  <a:gd name="T2" fmla="*/ 419 w 476"/>
                  <a:gd name="T3" fmla="*/ 81 h 597"/>
                  <a:gd name="T4" fmla="*/ 476 w 476"/>
                  <a:gd name="T5" fmla="*/ 299 h 597"/>
                  <a:gd name="T6" fmla="*/ 419 w 476"/>
                  <a:gd name="T7" fmla="*/ 516 h 597"/>
                  <a:gd name="T8" fmla="*/ 239 w 476"/>
                  <a:gd name="T9" fmla="*/ 597 h 597"/>
                  <a:gd name="T10" fmla="*/ 0 w 476"/>
                  <a:gd name="T11" fmla="*/ 295 h 597"/>
                  <a:gd name="T12" fmla="*/ 57 w 476"/>
                  <a:gd name="T13" fmla="*/ 81 h 597"/>
                  <a:gd name="T14" fmla="*/ 238 w 476"/>
                  <a:gd name="T15" fmla="*/ 0 h 597"/>
                  <a:gd name="T16" fmla="*/ 238 w 476"/>
                  <a:gd name="T17" fmla="*/ 59 h 597"/>
                  <a:gd name="T18" fmla="*/ 125 w 476"/>
                  <a:gd name="T19" fmla="*/ 132 h 597"/>
                  <a:gd name="T20" fmla="*/ 99 w 476"/>
                  <a:gd name="T21" fmla="*/ 296 h 597"/>
                  <a:gd name="T22" fmla="*/ 125 w 476"/>
                  <a:gd name="T23" fmla="*/ 465 h 597"/>
                  <a:gd name="T24" fmla="*/ 238 w 476"/>
                  <a:gd name="T25" fmla="*/ 539 h 597"/>
                  <a:gd name="T26" fmla="*/ 351 w 476"/>
                  <a:gd name="T27" fmla="*/ 465 h 597"/>
                  <a:gd name="T28" fmla="*/ 377 w 476"/>
                  <a:gd name="T29" fmla="*/ 299 h 597"/>
                  <a:gd name="T30" fmla="*/ 351 w 476"/>
                  <a:gd name="T31" fmla="*/ 132 h 597"/>
                  <a:gd name="T32" fmla="*/ 238 w 476"/>
                  <a:gd name="T33" fmla="*/ 59 h 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76" h="597">
                    <a:moveTo>
                      <a:pt x="238" y="0"/>
                    </a:moveTo>
                    <a:cubicBezTo>
                      <a:pt x="319" y="0"/>
                      <a:pt x="379" y="27"/>
                      <a:pt x="419" y="81"/>
                    </a:cubicBezTo>
                    <a:cubicBezTo>
                      <a:pt x="457" y="133"/>
                      <a:pt x="476" y="205"/>
                      <a:pt x="476" y="299"/>
                    </a:cubicBezTo>
                    <a:cubicBezTo>
                      <a:pt x="476" y="391"/>
                      <a:pt x="457" y="464"/>
                      <a:pt x="419" y="516"/>
                    </a:cubicBezTo>
                    <a:cubicBezTo>
                      <a:pt x="380" y="570"/>
                      <a:pt x="320" y="597"/>
                      <a:pt x="239" y="597"/>
                    </a:cubicBezTo>
                    <a:cubicBezTo>
                      <a:pt x="80" y="597"/>
                      <a:pt x="0" y="496"/>
                      <a:pt x="0" y="295"/>
                    </a:cubicBezTo>
                    <a:cubicBezTo>
                      <a:pt x="0" y="204"/>
                      <a:pt x="19" y="133"/>
                      <a:pt x="57" y="81"/>
                    </a:cubicBezTo>
                    <a:cubicBezTo>
                      <a:pt x="97" y="27"/>
                      <a:pt x="157" y="0"/>
                      <a:pt x="238" y="0"/>
                    </a:cubicBezTo>
                    <a:moveTo>
                      <a:pt x="238" y="59"/>
                    </a:moveTo>
                    <a:cubicBezTo>
                      <a:pt x="184" y="59"/>
                      <a:pt x="146" y="83"/>
                      <a:pt x="125" y="132"/>
                    </a:cubicBezTo>
                    <a:cubicBezTo>
                      <a:pt x="108" y="173"/>
                      <a:pt x="99" y="227"/>
                      <a:pt x="99" y="296"/>
                    </a:cubicBezTo>
                    <a:cubicBezTo>
                      <a:pt x="99" y="368"/>
                      <a:pt x="108" y="424"/>
                      <a:pt x="125" y="465"/>
                    </a:cubicBezTo>
                    <a:cubicBezTo>
                      <a:pt x="146" y="514"/>
                      <a:pt x="184" y="539"/>
                      <a:pt x="238" y="539"/>
                    </a:cubicBezTo>
                    <a:cubicBezTo>
                      <a:pt x="293" y="539"/>
                      <a:pt x="331" y="514"/>
                      <a:pt x="351" y="465"/>
                    </a:cubicBezTo>
                    <a:cubicBezTo>
                      <a:pt x="368" y="424"/>
                      <a:pt x="377" y="369"/>
                      <a:pt x="377" y="299"/>
                    </a:cubicBezTo>
                    <a:cubicBezTo>
                      <a:pt x="377" y="227"/>
                      <a:pt x="368" y="172"/>
                      <a:pt x="351" y="132"/>
                    </a:cubicBezTo>
                    <a:cubicBezTo>
                      <a:pt x="330" y="83"/>
                      <a:pt x="293" y="59"/>
                      <a:pt x="238" y="59"/>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2133">
                  <a:latin typeface="Meiryo UI" panose="020B0604030504040204" pitchFamily="50" charset="-128"/>
                  <a:ea typeface="Meiryo UI" panose="020B0604030504040204" pitchFamily="50" charset="-128"/>
                  <a:cs typeface="Meiryo UI" panose="020B0604030504040204" pitchFamily="50" charset="-128"/>
                </a:endParaRPr>
              </a:p>
            </p:txBody>
          </p:sp>
          <p:sp>
            <p:nvSpPr>
              <p:cNvPr id="57" name="Freeform 89"/>
              <p:cNvSpPr>
                <a:spLocks/>
              </p:cNvSpPr>
              <p:nvPr/>
            </p:nvSpPr>
            <p:spPr bwMode="gray">
              <a:xfrm>
                <a:off x="3162" y="1952"/>
                <a:ext cx="145" cy="113"/>
              </a:xfrm>
              <a:custGeom>
                <a:avLst/>
                <a:gdLst>
                  <a:gd name="T0" fmla="*/ 159 w 728"/>
                  <a:gd name="T1" fmla="*/ 565 h 565"/>
                  <a:gd name="T2" fmla="*/ 0 w 728"/>
                  <a:gd name="T3" fmla="*/ 0 h 565"/>
                  <a:gd name="T4" fmla="*/ 97 w 728"/>
                  <a:gd name="T5" fmla="*/ 0 h 565"/>
                  <a:gd name="T6" fmla="*/ 217 w 728"/>
                  <a:gd name="T7" fmla="*/ 461 h 565"/>
                  <a:gd name="T8" fmla="*/ 323 w 728"/>
                  <a:gd name="T9" fmla="*/ 0 h 565"/>
                  <a:gd name="T10" fmla="*/ 418 w 728"/>
                  <a:gd name="T11" fmla="*/ 0 h 565"/>
                  <a:gd name="T12" fmla="*/ 529 w 728"/>
                  <a:gd name="T13" fmla="*/ 461 h 565"/>
                  <a:gd name="T14" fmla="*/ 649 w 728"/>
                  <a:gd name="T15" fmla="*/ 0 h 565"/>
                  <a:gd name="T16" fmla="*/ 728 w 728"/>
                  <a:gd name="T17" fmla="*/ 0 h 565"/>
                  <a:gd name="T18" fmla="*/ 568 w 728"/>
                  <a:gd name="T19" fmla="*/ 565 h 565"/>
                  <a:gd name="T20" fmla="*/ 472 w 728"/>
                  <a:gd name="T21" fmla="*/ 565 h 565"/>
                  <a:gd name="T22" fmla="*/ 388 w 728"/>
                  <a:gd name="T23" fmla="*/ 199 h 565"/>
                  <a:gd name="T24" fmla="*/ 366 w 728"/>
                  <a:gd name="T25" fmla="*/ 84 h 565"/>
                  <a:gd name="T26" fmla="*/ 345 w 728"/>
                  <a:gd name="T27" fmla="*/ 199 h 565"/>
                  <a:gd name="T28" fmla="*/ 260 w 728"/>
                  <a:gd name="T29" fmla="*/ 565 h 565"/>
                  <a:gd name="T30" fmla="*/ 159 w 728"/>
                  <a:gd name="T31" fmla="*/ 565 h 5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28" h="565">
                    <a:moveTo>
                      <a:pt x="159" y="565"/>
                    </a:moveTo>
                    <a:cubicBezTo>
                      <a:pt x="0" y="0"/>
                      <a:pt x="0" y="0"/>
                      <a:pt x="0" y="0"/>
                    </a:cubicBezTo>
                    <a:cubicBezTo>
                      <a:pt x="97" y="0"/>
                      <a:pt x="97" y="0"/>
                      <a:pt x="97" y="0"/>
                    </a:cubicBezTo>
                    <a:cubicBezTo>
                      <a:pt x="217" y="461"/>
                      <a:pt x="217" y="461"/>
                      <a:pt x="217" y="461"/>
                    </a:cubicBezTo>
                    <a:cubicBezTo>
                      <a:pt x="323" y="0"/>
                      <a:pt x="323" y="0"/>
                      <a:pt x="323" y="0"/>
                    </a:cubicBezTo>
                    <a:cubicBezTo>
                      <a:pt x="418" y="0"/>
                      <a:pt x="418" y="0"/>
                      <a:pt x="418" y="0"/>
                    </a:cubicBezTo>
                    <a:cubicBezTo>
                      <a:pt x="529" y="461"/>
                      <a:pt x="529" y="461"/>
                      <a:pt x="529" y="461"/>
                    </a:cubicBezTo>
                    <a:cubicBezTo>
                      <a:pt x="649" y="0"/>
                      <a:pt x="649" y="0"/>
                      <a:pt x="649" y="0"/>
                    </a:cubicBezTo>
                    <a:cubicBezTo>
                      <a:pt x="728" y="0"/>
                      <a:pt x="728" y="0"/>
                      <a:pt x="728" y="0"/>
                    </a:cubicBezTo>
                    <a:cubicBezTo>
                      <a:pt x="568" y="565"/>
                      <a:pt x="568" y="565"/>
                      <a:pt x="568" y="565"/>
                    </a:cubicBezTo>
                    <a:cubicBezTo>
                      <a:pt x="472" y="565"/>
                      <a:pt x="472" y="565"/>
                      <a:pt x="472" y="565"/>
                    </a:cubicBezTo>
                    <a:cubicBezTo>
                      <a:pt x="388" y="199"/>
                      <a:pt x="388" y="199"/>
                      <a:pt x="388" y="199"/>
                    </a:cubicBezTo>
                    <a:cubicBezTo>
                      <a:pt x="381" y="173"/>
                      <a:pt x="374" y="135"/>
                      <a:pt x="366" y="84"/>
                    </a:cubicBezTo>
                    <a:cubicBezTo>
                      <a:pt x="360" y="125"/>
                      <a:pt x="353" y="163"/>
                      <a:pt x="345" y="199"/>
                    </a:cubicBezTo>
                    <a:cubicBezTo>
                      <a:pt x="260" y="565"/>
                      <a:pt x="260" y="565"/>
                      <a:pt x="260" y="565"/>
                    </a:cubicBezTo>
                    <a:lnTo>
                      <a:pt x="159" y="56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2133">
                  <a:latin typeface="Meiryo UI" panose="020B0604030504040204" pitchFamily="50" charset="-128"/>
                  <a:ea typeface="Meiryo UI" panose="020B0604030504040204" pitchFamily="50" charset="-128"/>
                  <a:cs typeface="Meiryo UI" panose="020B0604030504040204" pitchFamily="50" charset="-128"/>
                </a:endParaRPr>
              </a:p>
            </p:txBody>
          </p:sp>
          <p:sp>
            <p:nvSpPr>
              <p:cNvPr id="58" name="Freeform 90"/>
              <p:cNvSpPr>
                <a:spLocks/>
              </p:cNvSpPr>
              <p:nvPr/>
            </p:nvSpPr>
            <p:spPr bwMode="gray">
              <a:xfrm>
                <a:off x="3365" y="1952"/>
                <a:ext cx="146" cy="113"/>
              </a:xfrm>
              <a:custGeom>
                <a:avLst/>
                <a:gdLst>
                  <a:gd name="T0" fmla="*/ 160 w 728"/>
                  <a:gd name="T1" fmla="*/ 565 h 565"/>
                  <a:gd name="T2" fmla="*/ 0 w 728"/>
                  <a:gd name="T3" fmla="*/ 0 h 565"/>
                  <a:gd name="T4" fmla="*/ 98 w 728"/>
                  <a:gd name="T5" fmla="*/ 0 h 565"/>
                  <a:gd name="T6" fmla="*/ 217 w 728"/>
                  <a:gd name="T7" fmla="*/ 461 h 565"/>
                  <a:gd name="T8" fmla="*/ 323 w 728"/>
                  <a:gd name="T9" fmla="*/ 0 h 565"/>
                  <a:gd name="T10" fmla="*/ 419 w 728"/>
                  <a:gd name="T11" fmla="*/ 0 h 565"/>
                  <a:gd name="T12" fmla="*/ 530 w 728"/>
                  <a:gd name="T13" fmla="*/ 461 h 565"/>
                  <a:gd name="T14" fmla="*/ 650 w 728"/>
                  <a:gd name="T15" fmla="*/ 0 h 565"/>
                  <a:gd name="T16" fmla="*/ 728 w 728"/>
                  <a:gd name="T17" fmla="*/ 0 h 565"/>
                  <a:gd name="T18" fmla="*/ 569 w 728"/>
                  <a:gd name="T19" fmla="*/ 565 h 565"/>
                  <a:gd name="T20" fmla="*/ 473 w 728"/>
                  <a:gd name="T21" fmla="*/ 565 h 565"/>
                  <a:gd name="T22" fmla="*/ 388 w 728"/>
                  <a:gd name="T23" fmla="*/ 199 h 565"/>
                  <a:gd name="T24" fmla="*/ 367 w 728"/>
                  <a:gd name="T25" fmla="*/ 84 h 565"/>
                  <a:gd name="T26" fmla="*/ 345 w 728"/>
                  <a:gd name="T27" fmla="*/ 199 h 565"/>
                  <a:gd name="T28" fmla="*/ 261 w 728"/>
                  <a:gd name="T29" fmla="*/ 565 h 565"/>
                  <a:gd name="T30" fmla="*/ 160 w 728"/>
                  <a:gd name="T31" fmla="*/ 565 h 5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28" h="565">
                    <a:moveTo>
                      <a:pt x="160" y="565"/>
                    </a:moveTo>
                    <a:cubicBezTo>
                      <a:pt x="0" y="0"/>
                      <a:pt x="0" y="0"/>
                      <a:pt x="0" y="0"/>
                    </a:cubicBezTo>
                    <a:cubicBezTo>
                      <a:pt x="98" y="0"/>
                      <a:pt x="98" y="0"/>
                      <a:pt x="98" y="0"/>
                    </a:cubicBezTo>
                    <a:cubicBezTo>
                      <a:pt x="217" y="461"/>
                      <a:pt x="217" y="461"/>
                      <a:pt x="217" y="461"/>
                    </a:cubicBezTo>
                    <a:cubicBezTo>
                      <a:pt x="323" y="0"/>
                      <a:pt x="323" y="0"/>
                      <a:pt x="323" y="0"/>
                    </a:cubicBezTo>
                    <a:cubicBezTo>
                      <a:pt x="419" y="0"/>
                      <a:pt x="419" y="0"/>
                      <a:pt x="419" y="0"/>
                    </a:cubicBezTo>
                    <a:cubicBezTo>
                      <a:pt x="530" y="461"/>
                      <a:pt x="530" y="461"/>
                      <a:pt x="530" y="461"/>
                    </a:cubicBezTo>
                    <a:cubicBezTo>
                      <a:pt x="650" y="0"/>
                      <a:pt x="650" y="0"/>
                      <a:pt x="650" y="0"/>
                    </a:cubicBezTo>
                    <a:cubicBezTo>
                      <a:pt x="728" y="0"/>
                      <a:pt x="728" y="0"/>
                      <a:pt x="728" y="0"/>
                    </a:cubicBezTo>
                    <a:cubicBezTo>
                      <a:pt x="569" y="565"/>
                      <a:pt x="569" y="565"/>
                      <a:pt x="569" y="565"/>
                    </a:cubicBezTo>
                    <a:cubicBezTo>
                      <a:pt x="473" y="565"/>
                      <a:pt x="473" y="565"/>
                      <a:pt x="473" y="565"/>
                    </a:cubicBezTo>
                    <a:cubicBezTo>
                      <a:pt x="388" y="199"/>
                      <a:pt x="388" y="199"/>
                      <a:pt x="388" y="199"/>
                    </a:cubicBezTo>
                    <a:cubicBezTo>
                      <a:pt x="382" y="173"/>
                      <a:pt x="375" y="135"/>
                      <a:pt x="367" y="84"/>
                    </a:cubicBezTo>
                    <a:cubicBezTo>
                      <a:pt x="361" y="125"/>
                      <a:pt x="354" y="163"/>
                      <a:pt x="345" y="199"/>
                    </a:cubicBezTo>
                    <a:cubicBezTo>
                      <a:pt x="261" y="565"/>
                      <a:pt x="261" y="565"/>
                      <a:pt x="261" y="565"/>
                    </a:cubicBezTo>
                    <a:lnTo>
                      <a:pt x="160" y="56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2133">
                  <a:latin typeface="Meiryo UI" panose="020B0604030504040204" pitchFamily="50" charset="-128"/>
                  <a:ea typeface="Meiryo UI" panose="020B0604030504040204" pitchFamily="50" charset="-128"/>
                  <a:cs typeface="Meiryo UI" panose="020B0604030504040204" pitchFamily="50" charset="-128"/>
                </a:endParaRPr>
              </a:p>
            </p:txBody>
          </p:sp>
          <p:sp>
            <p:nvSpPr>
              <p:cNvPr id="59" name="Freeform 91"/>
              <p:cNvSpPr>
                <a:spLocks noEditPoints="1"/>
              </p:cNvSpPr>
              <p:nvPr/>
            </p:nvSpPr>
            <p:spPr bwMode="gray">
              <a:xfrm>
                <a:off x="3530" y="1911"/>
                <a:ext cx="24" cy="154"/>
              </a:xfrm>
              <a:custGeom>
                <a:avLst/>
                <a:gdLst>
                  <a:gd name="T0" fmla="*/ 59 w 118"/>
                  <a:gd name="T1" fmla="*/ 0 h 772"/>
                  <a:gd name="T2" fmla="*/ 103 w 118"/>
                  <a:gd name="T3" fmla="*/ 19 h 772"/>
                  <a:gd name="T4" fmla="*/ 118 w 118"/>
                  <a:gd name="T5" fmla="*/ 59 h 772"/>
                  <a:gd name="T6" fmla="*/ 99 w 118"/>
                  <a:gd name="T7" fmla="*/ 103 h 772"/>
                  <a:gd name="T8" fmla="*/ 59 w 118"/>
                  <a:gd name="T9" fmla="*/ 118 h 772"/>
                  <a:gd name="T10" fmla="*/ 15 w 118"/>
                  <a:gd name="T11" fmla="*/ 99 h 772"/>
                  <a:gd name="T12" fmla="*/ 0 w 118"/>
                  <a:gd name="T13" fmla="*/ 58 h 772"/>
                  <a:gd name="T14" fmla="*/ 20 w 118"/>
                  <a:gd name="T15" fmla="*/ 15 h 772"/>
                  <a:gd name="T16" fmla="*/ 59 w 118"/>
                  <a:gd name="T17" fmla="*/ 0 h 772"/>
                  <a:gd name="T18" fmla="*/ 12 w 118"/>
                  <a:gd name="T19" fmla="*/ 207 h 772"/>
                  <a:gd name="T20" fmla="*/ 109 w 118"/>
                  <a:gd name="T21" fmla="*/ 207 h 772"/>
                  <a:gd name="T22" fmla="*/ 109 w 118"/>
                  <a:gd name="T23" fmla="*/ 772 h 772"/>
                  <a:gd name="T24" fmla="*/ 12 w 118"/>
                  <a:gd name="T25" fmla="*/ 772 h 772"/>
                  <a:gd name="T26" fmla="*/ 12 w 118"/>
                  <a:gd name="T27" fmla="*/ 207 h 7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8" h="772">
                    <a:moveTo>
                      <a:pt x="59" y="0"/>
                    </a:moveTo>
                    <a:cubicBezTo>
                      <a:pt x="77" y="0"/>
                      <a:pt x="91" y="6"/>
                      <a:pt x="103" y="19"/>
                    </a:cubicBezTo>
                    <a:cubicBezTo>
                      <a:pt x="113" y="31"/>
                      <a:pt x="118" y="44"/>
                      <a:pt x="118" y="59"/>
                    </a:cubicBezTo>
                    <a:cubicBezTo>
                      <a:pt x="118" y="77"/>
                      <a:pt x="112" y="91"/>
                      <a:pt x="99" y="103"/>
                    </a:cubicBezTo>
                    <a:cubicBezTo>
                      <a:pt x="88" y="113"/>
                      <a:pt x="74" y="118"/>
                      <a:pt x="59" y="118"/>
                    </a:cubicBezTo>
                    <a:cubicBezTo>
                      <a:pt x="41" y="118"/>
                      <a:pt x="27" y="112"/>
                      <a:pt x="15" y="99"/>
                    </a:cubicBezTo>
                    <a:cubicBezTo>
                      <a:pt x="5" y="88"/>
                      <a:pt x="0" y="74"/>
                      <a:pt x="0" y="58"/>
                    </a:cubicBezTo>
                    <a:cubicBezTo>
                      <a:pt x="0" y="41"/>
                      <a:pt x="7" y="27"/>
                      <a:pt x="20" y="15"/>
                    </a:cubicBezTo>
                    <a:cubicBezTo>
                      <a:pt x="31" y="5"/>
                      <a:pt x="44" y="0"/>
                      <a:pt x="59" y="0"/>
                    </a:cubicBezTo>
                    <a:moveTo>
                      <a:pt x="12" y="207"/>
                    </a:moveTo>
                    <a:cubicBezTo>
                      <a:pt x="109" y="207"/>
                      <a:pt x="109" y="207"/>
                      <a:pt x="109" y="207"/>
                    </a:cubicBezTo>
                    <a:cubicBezTo>
                      <a:pt x="109" y="772"/>
                      <a:pt x="109" y="772"/>
                      <a:pt x="109" y="772"/>
                    </a:cubicBezTo>
                    <a:cubicBezTo>
                      <a:pt x="12" y="772"/>
                      <a:pt x="12" y="772"/>
                      <a:pt x="12" y="772"/>
                    </a:cubicBezTo>
                    <a:lnTo>
                      <a:pt x="12" y="20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2133">
                  <a:latin typeface="Meiryo UI" panose="020B0604030504040204" pitchFamily="50" charset="-128"/>
                  <a:ea typeface="Meiryo UI" panose="020B0604030504040204" pitchFamily="50" charset="-128"/>
                  <a:cs typeface="Meiryo UI" panose="020B0604030504040204" pitchFamily="50" charset="-128"/>
                </a:endParaRPr>
              </a:p>
            </p:txBody>
          </p:sp>
          <p:sp>
            <p:nvSpPr>
              <p:cNvPr id="60" name="Freeform 92"/>
              <p:cNvSpPr>
                <a:spLocks/>
              </p:cNvSpPr>
              <p:nvPr/>
            </p:nvSpPr>
            <p:spPr bwMode="gray">
              <a:xfrm>
                <a:off x="3587" y="1922"/>
                <a:ext cx="50" cy="143"/>
              </a:xfrm>
              <a:custGeom>
                <a:avLst/>
                <a:gdLst>
                  <a:gd name="T0" fmla="*/ 0 w 248"/>
                  <a:gd name="T1" fmla="*/ 0 h 718"/>
                  <a:gd name="T2" fmla="*/ 96 w 248"/>
                  <a:gd name="T3" fmla="*/ 0 h 718"/>
                  <a:gd name="T4" fmla="*/ 96 w 248"/>
                  <a:gd name="T5" fmla="*/ 153 h 718"/>
                  <a:gd name="T6" fmla="*/ 248 w 248"/>
                  <a:gd name="T7" fmla="*/ 153 h 718"/>
                  <a:gd name="T8" fmla="*/ 248 w 248"/>
                  <a:gd name="T9" fmla="*/ 215 h 718"/>
                  <a:gd name="T10" fmla="*/ 96 w 248"/>
                  <a:gd name="T11" fmla="*/ 215 h 718"/>
                  <a:gd name="T12" fmla="*/ 96 w 248"/>
                  <a:gd name="T13" fmla="*/ 515 h 718"/>
                  <a:gd name="T14" fmla="*/ 122 w 248"/>
                  <a:gd name="T15" fmla="*/ 630 h 718"/>
                  <a:gd name="T16" fmla="*/ 175 w 248"/>
                  <a:gd name="T17" fmla="*/ 655 h 718"/>
                  <a:gd name="T18" fmla="*/ 217 w 248"/>
                  <a:gd name="T19" fmla="*/ 657 h 718"/>
                  <a:gd name="T20" fmla="*/ 248 w 248"/>
                  <a:gd name="T21" fmla="*/ 657 h 718"/>
                  <a:gd name="T22" fmla="*/ 248 w 248"/>
                  <a:gd name="T23" fmla="*/ 718 h 718"/>
                  <a:gd name="T24" fmla="*/ 196 w 248"/>
                  <a:gd name="T25" fmla="*/ 718 h 718"/>
                  <a:gd name="T26" fmla="*/ 99 w 248"/>
                  <a:gd name="T27" fmla="*/ 709 h 718"/>
                  <a:gd name="T28" fmla="*/ 8 w 248"/>
                  <a:gd name="T29" fmla="*/ 613 h 718"/>
                  <a:gd name="T30" fmla="*/ 0 w 248"/>
                  <a:gd name="T31" fmla="*/ 501 h 718"/>
                  <a:gd name="T32" fmla="*/ 0 w 248"/>
                  <a:gd name="T33" fmla="*/ 0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8" h="718">
                    <a:moveTo>
                      <a:pt x="0" y="0"/>
                    </a:moveTo>
                    <a:cubicBezTo>
                      <a:pt x="96" y="0"/>
                      <a:pt x="96" y="0"/>
                      <a:pt x="96" y="0"/>
                    </a:cubicBezTo>
                    <a:cubicBezTo>
                      <a:pt x="96" y="153"/>
                      <a:pt x="96" y="153"/>
                      <a:pt x="96" y="153"/>
                    </a:cubicBezTo>
                    <a:cubicBezTo>
                      <a:pt x="248" y="153"/>
                      <a:pt x="248" y="153"/>
                      <a:pt x="248" y="153"/>
                    </a:cubicBezTo>
                    <a:cubicBezTo>
                      <a:pt x="248" y="215"/>
                      <a:pt x="248" y="215"/>
                      <a:pt x="248" y="215"/>
                    </a:cubicBezTo>
                    <a:cubicBezTo>
                      <a:pt x="96" y="215"/>
                      <a:pt x="96" y="215"/>
                      <a:pt x="96" y="215"/>
                    </a:cubicBezTo>
                    <a:cubicBezTo>
                      <a:pt x="96" y="515"/>
                      <a:pt x="96" y="515"/>
                      <a:pt x="96" y="515"/>
                    </a:cubicBezTo>
                    <a:cubicBezTo>
                      <a:pt x="96" y="572"/>
                      <a:pt x="105" y="610"/>
                      <a:pt x="122" y="630"/>
                    </a:cubicBezTo>
                    <a:cubicBezTo>
                      <a:pt x="134" y="644"/>
                      <a:pt x="151" y="652"/>
                      <a:pt x="175" y="655"/>
                    </a:cubicBezTo>
                    <a:cubicBezTo>
                      <a:pt x="183" y="656"/>
                      <a:pt x="197" y="657"/>
                      <a:pt x="217" y="657"/>
                    </a:cubicBezTo>
                    <a:cubicBezTo>
                      <a:pt x="248" y="657"/>
                      <a:pt x="248" y="657"/>
                      <a:pt x="248" y="657"/>
                    </a:cubicBezTo>
                    <a:cubicBezTo>
                      <a:pt x="248" y="718"/>
                      <a:pt x="248" y="718"/>
                      <a:pt x="248" y="718"/>
                    </a:cubicBezTo>
                    <a:cubicBezTo>
                      <a:pt x="196" y="718"/>
                      <a:pt x="196" y="718"/>
                      <a:pt x="196" y="718"/>
                    </a:cubicBezTo>
                    <a:cubicBezTo>
                      <a:pt x="155" y="718"/>
                      <a:pt x="122" y="715"/>
                      <a:pt x="99" y="709"/>
                    </a:cubicBezTo>
                    <a:cubicBezTo>
                      <a:pt x="49" y="695"/>
                      <a:pt x="19" y="663"/>
                      <a:pt x="8" y="613"/>
                    </a:cubicBezTo>
                    <a:cubicBezTo>
                      <a:pt x="3" y="586"/>
                      <a:pt x="0" y="549"/>
                      <a:pt x="0" y="501"/>
                    </a:cubicBez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2133">
                  <a:latin typeface="Meiryo UI" panose="020B0604030504040204" pitchFamily="50" charset="-128"/>
                  <a:ea typeface="Meiryo UI" panose="020B0604030504040204" pitchFamily="50" charset="-128"/>
                  <a:cs typeface="Meiryo UI" panose="020B0604030504040204" pitchFamily="50" charset="-128"/>
                </a:endParaRPr>
              </a:p>
            </p:txBody>
          </p:sp>
          <p:sp>
            <p:nvSpPr>
              <p:cNvPr id="61" name="Freeform 93"/>
              <p:cNvSpPr>
                <a:spLocks/>
              </p:cNvSpPr>
              <p:nvPr/>
            </p:nvSpPr>
            <p:spPr bwMode="gray">
              <a:xfrm>
                <a:off x="3660" y="1895"/>
                <a:ext cx="86" cy="170"/>
              </a:xfrm>
              <a:custGeom>
                <a:avLst/>
                <a:gdLst>
                  <a:gd name="T0" fmla="*/ 0 w 429"/>
                  <a:gd name="T1" fmla="*/ 851 h 851"/>
                  <a:gd name="T2" fmla="*/ 0 w 429"/>
                  <a:gd name="T3" fmla="*/ 0 h 851"/>
                  <a:gd name="T4" fmla="*/ 96 w 429"/>
                  <a:gd name="T5" fmla="*/ 0 h 851"/>
                  <a:gd name="T6" fmla="*/ 96 w 429"/>
                  <a:gd name="T7" fmla="*/ 300 h 851"/>
                  <a:gd name="T8" fmla="*/ 239 w 429"/>
                  <a:gd name="T9" fmla="*/ 270 h 851"/>
                  <a:gd name="T10" fmla="*/ 411 w 429"/>
                  <a:gd name="T11" fmla="*/ 359 h 851"/>
                  <a:gd name="T12" fmla="*/ 429 w 429"/>
                  <a:gd name="T13" fmla="*/ 504 h 851"/>
                  <a:gd name="T14" fmla="*/ 429 w 429"/>
                  <a:gd name="T15" fmla="*/ 851 h 851"/>
                  <a:gd name="T16" fmla="*/ 332 w 429"/>
                  <a:gd name="T17" fmla="*/ 851 h 851"/>
                  <a:gd name="T18" fmla="*/ 332 w 429"/>
                  <a:gd name="T19" fmla="*/ 489 h 851"/>
                  <a:gd name="T20" fmla="*/ 315 w 429"/>
                  <a:gd name="T21" fmla="*/ 374 h 851"/>
                  <a:gd name="T22" fmla="*/ 230 w 429"/>
                  <a:gd name="T23" fmla="*/ 329 h 851"/>
                  <a:gd name="T24" fmla="*/ 96 w 429"/>
                  <a:gd name="T25" fmla="*/ 363 h 851"/>
                  <a:gd name="T26" fmla="*/ 96 w 429"/>
                  <a:gd name="T27" fmla="*/ 851 h 851"/>
                  <a:gd name="T28" fmla="*/ 0 w 429"/>
                  <a:gd name="T29" fmla="*/ 851 h 8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29" h="851">
                    <a:moveTo>
                      <a:pt x="0" y="851"/>
                    </a:moveTo>
                    <a:cubicBezTo>
                      <a:pt x="0" y="0"/>
                      <a:pt x="0" y="0"/>
                      <a:pt x="0" y="0"/>
                    </a:cubicBezTo>
                    <a:cubicBezTo>
                      <a:pt x="96" y="0"/>
                      <a:pt x="96" y="0"/>
                      <a:pt x="96" y="0"/>
                    </a:cubicBezTo>
                    <a:cubicBezTo>
                      <a:pt x="96" y="300"/>
                      <a:pt x="96" y="300"/>
                      <a:pt x="96" y="300"/>
                    </a:cubicBezTo>
                    <a:cubicBezTo>
                      <a:pt x="147" y="280"/>
                      <a:pt x="194" y="270"/>
                      <a:pt x="239" y="270"/>
                    </a:cubicBezTo>
                    <a:cubicBezTo>
                      <a:pt x="328" y="270"/>
                      <a:pt x="386" y="300"/>
                      <a:pt x="411" y="359"/>
                    </a:cubicBezTo>
                    <a:cubicBezTo>
                      <a:pt x="423" y="386"/>
                      <a:pt x="429" y="434"/>
                      <a:pt x="429" y="504"/>
                    </a:cubicBezTo>
                    <a:cubicBezTo>
                      <a:pt x="429" y="851"/>
                      <a:pt x="429" y="851"/>
                      <a:pt x="429" y="851"/>
                    </a:cubicBezTo>
                    <a:cubicBezTo>
                      <a:pt x="332" y="851"/>
                      <a:pt x="332" y="851"/>
                      <a:pt x="332" y="851"/>
                    </a:cubicBezTo>
                    <a:cubicBezTo>
                      <a:pt x="332" y="489"/>
                      <a:pt x="332" y="489"/>
                      <a:pt x="332" y="489"/>
                    </a:cubicBezTo>
                    <a:cubicBezTo>
                      <a:pt x="332" y="435"/>
                      <a:pt x="326" y="397"/>
                      <a:pt x="315" y="374"/>
                    </a:cubicBezTo>
                    <a:cubicBezTo>
                      <a:pt x="300" y="344"/>
                      <a:pt x="271" y="329"/>
                      <a:pt x="230" y="329"/>
                    </a:cubicBezTo>
                    <a:cubicBezTo>
                      <a:pt x="192" y="329"/>
                      <a:pt x="147" y="340"/>
                      <a:pt x="96" y="363"/>
                    </a:cubicBezTo>
                    <a:cubicBezTo>
                      <a:pt x="96" y="851"/>
                      <a:pt x="96" y="851"/>
                      <a:pt x="96" y="851"/>
                    </a:cubicBezTo>
                    <a:lnTo>
                      <a:pt x="0" y="85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2133">
                  <a:latin typeface="Meiryo UI" panose="020B0604030504040204" pitchFamily="50" charset="-128"/>
                  <a:ea typeface="Meiryo UI" panose="020B0604030504040204" pitchFamily="50" charset="-128"/>
                  <a:cs typeface="Meiryo UI" panose="020B0604030504040204" pitchFamily="50" charset="-128"/>
                </a:endParaRPr>
              </a:p>
            </p:txBody>
          </p:sp>
          <p:sp>
            <p:nvSpPr>
              <p:cNvPr id="62" name="Freeform 94"/>
              <p:cNvSpPr>
                <a:spLocks/>
              </p:cNvSpPr>
              <p:nvPr/>
            </p:nvSpPr>
            <p:spPr bwMode="gray">
              <a:xfrm>
                <a:off x="3818" y="1952"/>
                <a:ext cx="95" cy="168"/>
              </a:xfrm>
              <a:custGeom>
                <a:avLst/>
                <a:gdLst>
                  <a:gd name="T0" fmla="*/ 42 w 95"/>
                  <a:gd name="T1" fmla="*/ 115 h 168"/>
                  <a:gd name="T2" fmla="*/ 0 w 95"/>
                  <a:gd name="T3" fmla="*/ 0 h 168"/>
                  <a:gd name="T4" fmla="*/ 20 w 95"/>
                  <a:gd name="T5" fmla="*/ 0 h 168"/>
                  <a:gd name="T6" fmla="*/ 50 w 95"/>
                  <a:gd name="T7" fmla="*/ 91 h 168"/>
                  <a:gd name="T8" fmla="*/ 78 w 95"/>
                  <a:gd name="T9" fmla="*/ 0 h 168"/>
                  <a:gd name="T10" fmla="*/ 95 w 95"/>
                  <a:gd name="T11" fmla="*/ 0 h 168"/>
                  <a:gd name="T12" fmla="*/ 38 w 95"/>
                  <a:gd name="T13" fmla="*/ 168 h 168"/>
                  <a:gd name="T14" fmla="*/ 21 w 95"/>
                  <a:gd name="T15" fmla="*/ 168 h 168"/>
                  <a:gd name="T16" fmla="*/ 42 w 95"/>
                  <a:gd name="T17" fmla="*/ 115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168">
                    <a:moveTo>
                      <a:pt x="42" y="115"/>
                    </a:moveTo>
                    <a:lnTo>
                      <a:pt x="0" y="0"/>
                    </a:lnTo>
                    <a:lnTo>
                      <a:pt x="20" y="0"/>
                    </a:lnTo>
                    <a:lnTo>
                      <a:pt x="50" y="91"/>
                    </a:lnTo>
                    <a:lnTo>
                      <a:pt x="78" y="0"/>
                    </a:lnTo>
                    <a:lnTo>
                      <a:pt x="95" y="0"/>
                    </a:lnTo>
                    <a:lnTo>
                      <a:pt x="38" y="168"/>
                    </a:lnTo>
                    <a:lnTo>
                      <a:pt x="21" y="168"/>
                    </a:lnTo>
                    <a:lnTo>
                      <a:pt x="42" y="11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2133">
                  <a:latin typeface="Meiryo UI" panose="020B0604030504040204" pitchFamily="50" charset="-128"/>
                  <a:ea typeface="Meiryo UI" panose="020B0604030504040204" pitchFamily="50" charset="-128"/>
                  <a:cs typeface="Meiryo UI" panose="020B0604030504040204" pitchFamily="50" charset="-128"/>
                </a:endParaRPr>
              </a:p>
            </p:txBody>
          </p:sp>
          <p:sp>
            <p:nvSpPr>
              <p:cNvPr id="63" name="Freeform 95"/>
              <p:cNvSpPr>
                <a:spLocks noEditPoints="1"/>
              </p:cNvSpPr>
              <p:nvPr/>
            </p:nvSpPr>
            <p:spPr bwMode="gray">
              <a:xfrm>
                <a:off x="3925" y="1949"/>
                <a:ext cx="95" cy="120"/>
              </a:xfrm>
              <a:custGeom>
                <a:avLst/>
                <a:gdLst>
                  <a:gd name="T0" fmla="*/ 238 w 475"/>
                  <a:gd name="T1" fmla="*/ 0 h 597"/>
                  <a:gd name="T2" fmla="*/ 418 w 475"/>
                  <a:gd name="T3" fmla="*/ 81 h 597"/>
                  <a:gd name="T4" fmla="*/ 475 w 475"/>
                  <a:gd name="T5" fmla="*/ 299 h 597"/>
                  <a:gd name="T6" fmla="*/ 418 w 475"/>
                  <a:gd name="T7" fmla="*/ 516 h 597"/>
                  <a:gd name="T8" fmla="*/ 238 w 475"/>
                  <a:gd name="T9" fmla="*/ 597 h 597"/>
                  <a:gd name="T10" fmla="*/ 0 w 475"/>
                  <a:gd name="T11" fmla="*/ 295 h 597"/>
                  <a:gd name="T12" fmla="*/ 57 w 475"/>
                  <a:gd name="T13" fmla="*/ 81 h 597"/>
                  <a:gd name="T14" fmla="*/ 238 w 475"/>
                  <a:gd name="T15" fmla="*/ 0 h 597"/>
                  <a:gd name="T16" fmla="*/ 238 w 475"/>
                  <a:gd name="T17" fmla="*/ 59 h 597"/>
                  <a:gd name="T18" fmla="*/ 124 w 475"/>
                  <a:gd name="T19" fmla="*/ 132 h 597"/>
                  <a:gd name="T20" fmla="*/ 98 w 475"/>
                  <a:gd name="T21" fmla="*/ 296 h 597"/>
                  <a:gd name="T22" fmla="*/ 124 w 475"/>
                  <a:gd name="T23" fmla="*/ 465 h 597"/>
                  <a:gd name="T24" fmla="*/ 238 w 475"/>
                  <a:gd name="T25" fmla="*/ 539 h 597"/>
                  <a:gd name="T26" fmla="*/ 351 w 475"/>
                  <a:gd name="T27" fmla="*/ 465 h 597"/>
                  <a:gd name="T28" fmla="*/ 376 w 475"/>
                  <a:gd name="T29" fmla="*/ 299 h 597"/>
                  <a:gd name="T30" fmla="*/ 351 w 475"/>
                  <a:gd name="T31" fmla="*/ 132 h 597"/>
                  <a:gd name="T32" fmla="*/ 238 w 475"/>
                  <a:gd name="T33" fmla="*/ 59 h 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75" h="597">
                    <a:moveTo>
                      <a:pt x="238" y="0"/>
                    </a:moveTo>
                    <a:cubicBezTo>
                      <a:pt x="319" y="0"/>
                      <a:pt x="379" y="27"/>
                      <a:pt x="418" y="81"/>
                    </a:cubicBezTo>
                    <a:cubicBezTo>
                      <a:pt x="456" y="133"/>
                      <a:pt x="475" y="205"/>
                      <a:pt x="475" y="299"/>
                    </a:cubicBezTo>
                    <a:cubicBezTo>
                      <a:pt x="475" y="391"/>
                      <a:pt x="456" y="464"/>
                      <a:pt x="418" y="516"/>
                    </a:cubicBezTo>
                    <a:cubicBezTo>
                      <a:pt x="380" y="570"/>
                      <a:pt x="320" y="597"/>
                      <a:pt x="238" y="597"/>
                    </a:cubicBezTo>
                    <a:cubicBezTo>
                      <a:pt x="79" y="597"/>
                      <a:pt x="0" y="496"/>
                      <a:pt x="0" y="295"/>
                    </a:cubicBezTo>
                    <a:cubicBezTo>
                      <a:pt x="0" y="204"/>
                      <a:pt x="19" y="133"/>
                      <a:pt x="57" y="81"/>
                    </a:cubicBezTo>
                    <a:cubicBezTo>
                      <a:pt x="96" y="27"/>
                      <a:pt x="157" y="0"/>
                      <a:pt x="238" y="0"/>
                    </a:cubicBezTo>
                    <a:moveTo>
                      <a:pt x="238" y="59"/>
                    </a:moveTo>
                    <a:cubicBezTo>
                      <a:pt x="183" y="59"/>
                      <a:pt x="145" y="83"/>
                      <a:pt x="124" y="132"/>
                    </a:cubicBezTo>
                    <a:cubicBezTo>
                      <a:pt x="107" y="173"/>
                      <a:pt x="98" y="227"/>
                      <a:pt x="98" y="296"/>
                    </a:cubicBezTo>
                    <a:cubicBezTo>
                      <a:pt x="98" y="368"/>
                      <a:pt x="107" y="424"/>
                      <a:pt x="124" y="465"/>
                    </a:cubicBezTo>
                    <a:cubicBezTo>
                      <a:pt x="145" y="514"/>
                      <a:pt x="183" y="539"/>
                      <a:pt x="238" y="539"/>
                    </a:cubicBezTo>
                    <a:cubicBezTo>
                      <a:pt x="292" y="539"/>
                      <a:pt x="330" y="514"/>
                      <a:pt x="351" y="465"/>
                    </a:cubicBezTo>
                    <a:cubicBezTo>
                      <a:pt x="368" y="424"/>
                      <a:pt x="376" y="369"/>
                      <a:pt x="376" y="299"/>
                    </a:cubicBezTo>
                    <a:cubicBezTo>
                      <a:pt x="376" y="227"/>
                      <a:pt x="368" y="172"/>
                      <a:pt x="351" y="132"/>
                    </a:cubicBezTo>
                    <a:cubicBezTo>
                      <a:pt x="329" y="83"/>
                      <a:pt x="292" y="59"/>
                      <a:pt x="238" y="59"/>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2133">
                  <a:latin typeface="Meiryo UI" panose="020B0604030504040204" pitchFamily="50" charset="-128"/>
                  <a:ea typeface="Meiryo UI" panose="020B0604030504040204" pitchFamily="50" charset="-128"/>
                  <a:cs typeface="Meiryo UI" panose="020B0604030504040204" pitchFamily="50" charset="-128"/>
                </a:endParaRPr>
              </a:p>
            </p:txBody>
          </p:sp>
          <p:sp>
            <p:nvSpPr>
              <p:cNvPr id="64" name="Freeform 96"/>
              <p:cNvSpPr>
                <a:spLocks/>
              </p:cNvSpPr>
              <p:nvPr/>
            </p:nvSpPr>
            <p:spPr bwMode="gray">
              <a:xfrm>
                <a:off x="4046" y="1952"/>
                <a:ext cx="83" cy="117"/>
              </a:xfrm>
              <a:custGeom>
                <a:avLst/>
                <a:gdLst>
                  <a:gd name="T0" fmla="*/ 0 w 412"/>
                  <a:gd name="T1" fmla="*/ 0 h 581"/>
                  <a:gd name="T2" fmla="*/ 96 w 412"/>
                  <a:gd name="T3" fmla="*/ 0 h 581"/>
                  <a:gd name="T4" fmla="*/ 96 w 412"/>
                  <a:gd name="T5" fmla="*/ 349 h 581"/>
                  <a:gd name="T6" fmla="*/ 114 w 412"/>
                  <a:gd name="T7" fmla="*/ 477 h 581"/>
                  <a:gd name="T8" fmla="*/ 154 w 412"/>
                  <a:gd name="T9" fmla="*/ 514 h 581"/>
                  <a:gd name="T10" fmla="*/ 216 w 412"/>
                  <a:gd name="T11" fmla="*/ 523 h 581"/>
                  <a:gd name="T12" fmla="*/ 316 w 412"/>
                  <a:gd name="T13" fmla="*/ 508 h 581"/>
                  <a:gd name="T14" fmla="*/ 316 w 412"/>
                  <a:gd name="T15" fmla="*/ 0 h 581"/>
                  <a:gd name="T16" fmla="*/ 412 w 412"/>
                  <a:gd name="T17" fmla="*/ 0 h 581"/>
                  <a:gd name="T18" fmla="*/ 412 w 412"/>
                  <a:gd name="T19" fmla="*/ 556 h 581"/>
                  <a:gd name="T20" fmla="*/ 210 w 412"/>
                  <a:gd name="T21" fmla="*/ 581 h 581"/>
                  <a:gd name="T22" fmla="*/ 67 w 412"/>
                  <a:gd name="T23" fmla="*/ 551 h 581"/>
                  <a:gd name="T24" fmla="*/ 4 w 412"/>
                  <a:gd name="T25" fmla="*/ 445 h 581"/>
                  <a:gd name="T26" fmla="*/ 0 w 412"/>
                  <a:gd name="T27" fmla="*/ 356 h 581"/>
                  <a:gd name="T28" fmla="*/ 0 w 412"/>
                  <a:gd name="T29" fmla="*/ 0 h 5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12" h="581">
                    <a:moveTo>
                      <a:pt x="0" y="0"/>
                    </a:moveTo>
                    <a:cubicBezTo>
                      <a:pt x="96" y="0"/>
                      <a:pt x="96" y="0"/>
                      <a:pt x="96" y="0"/>
                    </a:cubicBezTo>
                    <a:cubicBezTo>
                      <a:pt x="96" y="349"/>
                      <a:pt x="96" y="349"/>
                      <a:pt x="96" y="349"/>
                    </a:cubicBezTo>
                    <a:cubicBezTo>
                      <a:pt x="96" y="413"/>
                      <a:pt x="102" y="456"/>
                      <a:pt x="114" y="477"/>
                    </a:cubicBezTo>
                    <a:cubicBezTo>
                      <a:pt x="123" y="495"/>
                      <a:pt x="136" y="507"/>
                      <a:pt x="154" y="514"/>
                    </a:cubicBezTo>
                    <a:cubicBezTo>
                      <a:pt x="168" y="520"/>
                      <a:pt x="189" y="523"/>
                      <a:pt x="216" y="523"/>
                    </a:cubicBezTo>
                    <a:cubicBezTo>
                      <a:pt x="248" y="523"/>
                      <a:pt x="281" y="518"/>
                      <a:pt x="316" y="508"/>
                    </a:cubicBezTo>
                    <a:cubicBezTo>
                      <a:pt x="316" y="0"/>
                      <a:pt x="316" y="0"/>
                      <a:pt x="316" y="0"/>
                    </a:cubicBezTo>
                    <a:cubicBezTo>
                      <a:pt x="412" y="0"/>
                      <a:pt x="412" y="0"/>
                      <a:pt x="412" y="0"/>
                    </a:cubicBezTo>
                    <a:cubicBezTo>
                      <a:pt x="412" y="556"/>
                      <a:pt x="412" y="556"/>
                      <a:pt x="412" y="556"/>
                    </a:cubicBezTo>
                    <a:cubicBezTo>
                      <a:pt x="341" y="573"/>
                      <a:pt x="273" y="581"/>
                      <a:pt x="210" y="581"/>
                    </a:cubicBezTo>
                    <a:cubicBezTo>
                      <a:pt x="146" y="581"/>
                      <a:pt x="98" y="571"/>
                      <a:pt x="67" y="551"/>
                    </a:cubicBezTo>
                    <a:cubicBezTo>
                      <a:pt x="32" y="528"/>
                      <a:pt x="11" y="493"/>
                      <a:pt x="4" y="445"/>
                    </a:cubicBezTo>
                    <a:cubicBezTo>
                      <a:pt x="1" y="422"/>
                      <a:pt x="0" y="393"/>
                      <a:pt x="0" y="356"/>
                    </a:cubicBez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2133">
                  <a:latin typeface="Meiryo UI" panose="020B0604030504040204" pitchFamily="50" charset="-128"/>
                  <a:ea typeface="Meiryo UI" panose="020B0604030504040204" pitchFamily="50" charset="-128"/>
                  <a:cs typeface="Meiryo UI" panose="020B0604030504040204" pitchFamily="50" charset="-128"/>
                </a:endParaRPr>
              </a:p>
            </p:txBody>
          </p:sp>
          <p:sp>
            <p:nvSpPr>
              <p:cNvPr id="65" name="Freeform 97"/>
              <p:cNvSpPr>
                <a:spLocks/>
              </p:cNvSpPr>
              <p:nvPr/>
            </p:nvSpPr>
            <p:spPr bwMode="gray">
              <a:xfrm>
                <a:off x="2581" y="858"/>
                <a:ext cx="372" cy="287"/>
              </a:xfrm>
              <a:custGeom>
                <a:avLst/>
                <a:gdLst>
                  <a:gd name="T0" fmla="*/ 755 w 1858"/>
                  <a:gd name="T1" fmla="*/ 601 h 1434"/>
                  <a:gd name="T2" fmla="*/ 470 w 1858"/>
                  <a:gd name="T3" fmla="*/ 505 h 1434"/>
                  <a:gd name="T4" fmla="*/ 1 w 1858"/>
                  <a:gd name="T5" fmla="*/ 970 h 1434"/>
                  <a:gd name="T6" fmla="*/ 470 w 1858"/>
                  <a:gd name="T7" fmla="*/ 1433 h 1434"/>
                  <a:gd name="T8" fmla="*/ 827 w 1858"/>
                  <a:gd name="T9" fmla="*/ 1272 h 1434"/>
                  <a:gd name="T10" fmla="*/ 827 w 1858"/>
                  <a:gd name="T11" fmla="*/ 1015 h 1434"/>
                  <a:gd name="T12" fmla="*/ 605 w 1858"/>
                  <a:gd name="T13" fmla="*/ 1232 h 1434"/>
                  <a:gd name="T14" fmla="*/ 470 w 1858"/>
                  <a:gd name="T15" fmla="*/ 1260 h 1434"/>
                  <a:gd name="T16" fmla="*/ 176 w 1858"/>
                  <a:gd name="T17" fmla="*/ 970 h 1434"/>
                  <a:gd name="T18" fmla="*/ 470 w 1858"/>
                  <a:gd name="T19" fmla="*/ 678 h 1434"/>
                  <a:gd name="T20" fmla="*/ 676 w 1858"/>
                  <a:gd name="T21" fmla="*/ 763 h 1434"/>
                  <a:gd name="T22" fmla="*/ 859 w 1858"/>
                  <a:gd name="T23" fmla="*/ 973 h 1434"/>
                  <a:gd name="T24" fmla="*/ 1281 w 1858"/>
                  <a:gd name="T25" fmla="*/ 1157 h 1434"/>
                  <a:gd name="T26" fmla="*/ 1858 w 1858"/>
                  <a:gd name="T27" fmla="*/ 582 h 1434"/>
                  <a:gd name="T28" fmla="*/ 1281 w 1858"/>
                  <a:gd name="T29" fmla="*/ 0 h 1434"/>
                  <a:gd name="T30" fmla="*/ 827 w 1858"/>
                  <a:gd name="T31" fmla="*/ 231 h 1434"/>
                  <a:gd name="T32" fmla="*/ 827 w 1858"/>
                  <a:gd name="T33" fmla="*/ 577 h 1434"/>
                  <a:gd name="T34" fmla="*/ 1281 w 1858"/>
                  <a:gd name="T35" fmla="*/ 182 h 1434"/>
                  <a:gd name="T36" fmla="*/ 1677 w 1858"/>
                  <a:gd name="T37" fmla="*/ 582 h 1434"/>
                  <a:gd name="T38" fmla="*/ 1281 w 1858"/>
                  <a:gd name="T39" fmla="*/ 978 h 1434"/>
                  <a:gd name="T40" fmla="*/ 1024 w 1858"/>
                  <a:gd name="T41" fmla="*/ 884 h 1434"/>
                  <a:gd name="T42" fmla="*/ 755 w 1858"/>
                  <a:gd name="T43" fmla="*/ 601 h 1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58" h="1434">
                    <a:moveTo>
                      <a:pt x="755" y="601"/>
                    </a:moveTo>
                    <a:cubicBezTo>
                      <a:pt x="687" y="541"/>
                      <a:pt x="578" y="505"/>
                      <a:pt x="470" y="505"/>
                    </a:cubicBezTo>
                    <a:cubicBezTo>
                      <a:pt x="212" y="504"/>
                      <a:pt x="2" y="707"/>
                      <a:pt x="1" y="970"/>
                    </a:cubicBezTo>
                    <a:cubicBezTo>
                      <a:pt x="0" y="1228"/>
                      <a:pt x="212" y="1433"/>
                      <a:pt x="470" y="1433"/>
                    </a:cubicBezTo>
                    <a:cubicBezTo>
                      <a:pt x="615" y="1434"/>
                      <a:pt x="741" y="1375"/>
                      <a:pt x="827" y="1272"/>
                    </a:cubicBezTo>
                    <a:cubicBezTo>
                      <a:pt x="827" y="1015"/>
                      <a:pt x="827" y="1015"/>
                      <a:pt x="827" y="1015"/>
                    </a:cubicBezTo>
                    <a:cubicBezTo>
                      <a:pt x="781" y="1095"/>
                      <a:pt x="689" y="1197"/>
                      <a:pt x="605" y="1232"/>
                    </a:cubicBezTo>
                    <a:cubicBezTo>
                      <a:pt x="563" y="1249"/>
                      <a:pt x="520" y="1260"/>
                      <a:pt x="470" y="1260"/>
                    </a:cubicBezTo>
                    <a:cubicBezTo>
                      <a:pt x="309" y="1260"/>
                      <a:pt x="176" y="1135"/>
                      <a:pt x="176" y="970"/>
                    </a:cubicBezTo>
                    <a:cubicBezTo>
                      <a:pt x="176" y="818"/>
                      <a:pt x="299" y="677"/>
                      <a:pt x="470" y="678"/>
                    </a:cubicBezTo>
                    <a:cubicBezTo>
                      <a:pt x="551" y="678"/>
                      <a:pt x="623" y="711"/>
                      <a:pt x="676" y="763"/>
                    </a:cubicBezTo>
                    <a:cubicBezTo>
                      <a:pt x="732" y="817"/>
                      <a:pt x="818" y="929"/>
                      <a:pt x="859" y="973"/>
                    </a:cubicBezTo>
                    <a:cubicBezTo>
                      <a:pt x="964" y="1086"/>
                      <a:pt x="1115" y="1157"/>
                      <a:pt x="1281" y="1157"/>
                    </a:cubicBezTo>
                    <a:cubicBezTo>
                      <a:pt x="1599" y="1158"/>
                      <a:pt x="1858" y="900"/>
                      <a:pt x="1858" y="582"/>
                    </a:cubicBezTo>
                    <a:cubicBezTo>
                      <a:pt x="1858" y="264"/>
                      <a:pt x="1599" y="0"/>
                      <a:pt x="1281" y="0"/>
                    </a:cubicBezTo>
                    <a:cubicBezTo>
                      <a:pt x="1096" y="0"/>
                      <a:pt x="933" y="96"/>
                      <a:pt x="827" y="231"/>
                    </a:cubicBezTo>
                    <a:cubicBezTo>
                      <a:pt x="827" y="577"/>
                      <a:pt x="827" y="577"/>
                      <a:pt x="827" y="577"/>
                    </a:cubicBezTo>
                    <a:cubicBezTo>
                      <a:pt x="908" y="358"/>
                      <a:pt x="1053" y="182"/>
                      <a:pt x="1281" y="182"/>
                    </a:cubicBezTo>
                    <a:cubicBezTo>
                      <a:pt x="1500" y="182"/>
                      <a:pt x="1677" y="363"/>
                      <a:pt x="1677" y="582"/>
                    </a:cubicBezTo>
                    <a:cubicBezTo>
                      <a:pt x="1676" y="801"/>
                      <a:pt x="1500" y="979"/>
                      <a:pt x="1281" y="978"/>
                    </a:cubicBezTo>
                    <a:cubicBezTo>
                      <a:pt x="1183" y="978"/>
                      <a:pt x="1093" y="942"/>
                      <a:pt x="1024" y="884"/>
                    </a:cubicBezTo>
                    <a:cubicBezTo>
                      <a:pt x="938" y="817"/>
                      <a:pt x="843" y="675"/>
                      <a:pt x="755" y="601"/>
                    </a:cubicBezTo>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2133">
                  <a:latin typeface="Meiryo UI" panose="020B0604030504040204" pitchFamily="50" charset="-128"/>
                  <a:ea typeface="Meiryo UI" panose="020B0604030504040204" pitchFamily="50" charset="-128"/>
                  <a:cs typeface="Meiryo UI" panose="020B0604030504040204" pitchFamily="50" charset="-128"/>
                </a:endParaRPr>
              </a:p>
            </p:txBody>
          </p:sp>
          <p:sp>
            <p:nvSpPr>
              <p:cNvPr id="66" name="Freeform 98"/>
              <p:cNvSpPr>
                <a:spLocks/>
              </p:cNvSpPr>
              <p:nvPr/>
            </p:nvSpPr>
            <p:spPr bwMode="gray">
              <a:xfrm>
                <a:off x="1974" y="1170"/>
                <a:ext cx="256" cy="417"/>
              </a:xfrm>
              <a:custGeom>
                <a:avLst/>
                <a:gdLst>
                  <a:gd name="T0" fmla="*/ 0 w 1276"/>
                  <a:gd name="T1" fmla="*/ 0 h 2083"/>
                  <a:gd name="T2" fmla="*/ 1276 w 1276"/>
                  <a:gd name="T3" fmla="*/ 0 h 2083"/>
                  <a:gd name="T4" fmla="*/ 1276 w 1276"/>
                  <a:gd name="T5" fmla="*/ 355 h 2083"/>
                  <a:gd name="T6" fmla="*/ 1072 w 1276"/>
                  <a:gd name="T7" fmla="*/ 215 h 2083"/>
                  <a:gd name="T8" fmla="*/ 482 w 1276"/>
                  <a:gd name="T9" fmla="*/ 215 h 2083"/>
                  <a:gd name="T10" fmla="*/ 482 w 1276"/>
                  <a:gd name="T11" fmla="*/ 828 h 2083"/>
                  <a:gd name="T12" fmla="*/ 1122 w 1276"/>
                  <a:gd name="T13" fmla="*/ 828 h 2083"/>
                  <a:gd name="T14" fmla="*/ 1122 w 1276"/>
                  <a:gd name="T15" fmla="*/ 1153 h 2083"/>
                  <a:gd name="T16" fmla="*/ 947 w 1276"/>
                  <a:gd name="T17" fmla="*/ 1049 h 2083"/>
                  <a:gd name="T18" fmla="*/ 482 w 1276"/>
                  <a:gd name="T19" fmla="*/ 1049 h 2083"/>
                  <a:gd name="T20" fmla="*/ 482 w 1276"/>
                  <a:gd name="T21" fmla="*/ 1886 h 2083"/>
                  <a:gd name="T22" fmla="*/ 616 w 1276"/>
                  <a:gd name="T23" fmla="*/ 2083 h 2083"/>
                  <a:gd name="T24" fmla="*/ 9 w 1276"/>
                  <a:gd name="T25" fmla="*/ 2083 h 2083"/>
                  <a:gd name="T26" fmla="*/ 136 w 1276"/>
                  <a:gd name="T27" fmla="*/ 1886 h 2083"/>
                  <a:gd name="T28" fmla="*/ 136 w 1276"/>
                  <a:gd name="T29" fmla="*/ 219 h 2083"/>
                  <a:gd name="T30" fmla="*/ 0 w 1276"/>
                  <a:gd name="T31" fmla="*/ 0 h 2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76" h="2083">
                    <a:moveTo>
                      <a:pt x="0" y="0"/>
                    </a:moveTo>
                    <a:cubicBezTo>
                      <a:pt x="1276" y="0"/>
                      <a:pt x="1276" y="0"/>
                      <a:pt x="1276" y="0"/>
                    </a:cubicBezTo>
                    <a:cubicBezTo>
                      <a:pt x="1276" y="355"/>
                      <a:pt x="1276" y="355"/>
                      <a:pt x="1276" y="355"/>
                    </a:cubicBezTo>
                    <a:cubicBezTo>
                      <a:pt x="1276" y="355"/>
                      <a:pt x="1210" y="215"/>
                      <a:pt x="1072" y="215"/>
                    </a:cubicBezTo>
                    <a:cubicBezTo>
                      <a:pt x="482" y="215"/>
                      <a:pt x="482" y="215"/>
                      <a:pt x="482" y="215"/>
                    </a:cubicBezTo>
                    <a:cubicBezTo>
                      <a:pt x="482" y="828"/>
                      <a:pt x="482" y="828"/>
                      <a:pt x="482" y="828"/>
                    </a:cubicBezTo>
                    <a:cubicBezTo>
                      <a:pt x="1122" y="828"/>
                      <a:pt x="1122" y="828"/>
                      <a:pt x="1122" y="828"/>
                    </a:cubicBezTo>
                    <a:cubicBezTo>
                      <a:pt x="1122" y="1153"/>
                      <a:pt x="1122" y="1153"/>
                      <a:pt x="1122" y="1153"/>
                    </a:cubicBezTo>
                    <a:cubicBezTo>
                      <a:pt x="1122" y="1153"/>
                      <a:pt x="1101" y="1049"/>
                      <a:pt x="947" y="1049"/>
                    </a:cubicBezTo>
                    <a:cubicBezTo>
                      <a:pt x="482" y="1049"/>
                      <a:pt x="482" y="1049"/>
                      <a:pt x="482" y="1049"/>
                    </a:cubicBezTo>
                    <a:cubicBezTo>
                      <a:pt x="482" y="1886"/>
                      <a:pt x="482" y="1886"/>
                      <a:pt x="482" y="1886"/>
                    </a:cubicBezTo>
                    <a:cubicBezTo>
                      <a:pt x="482" y="2010"/>
                      <a:pt x="616" y="2083"/>
                      <a:pt x="616" y="2083"/>
                    </a:cubicBezTo>
                    <a:cubicBezTo>
                      <a:pt x="9" y="2083"/>
                      <a:pt x="9" y="2083"/>
                      <a:pt x="9" y="2083"/>
                    </a:cubicBezTo>
                    <a:cubicBezTo>
                      <a:pt x="9" y="2083"/>
                      <a:pt x="136" y="2019"/>
                      <a:pt x="136" y="1886"/>
                    </a:cubicBezTo>
                    <a:cubicBezTo>
                      <a:pt x="136" y="219"/>
                      <a:pt x="136" y="219"/>
                      <a:pt x="136" y="219"/>
                    </a:cubicBezTo>
                    <a:cubicBezTo>
                      <a:pt x="136" y="79"/>
                      <a:pt x="0" y="0"/>
                      <a:pt x="0" y="0"/>
                    </a:cubicBez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2133">
                  <a:latin typeface="Meiryo UI" panose="020B0604030504040204" pitchFamily="50" charset="-128"/>
                  <a:ea typeface="Meiryo UI" panose="020B0604030504040204" pitchFamily="50" charset="-128"/>
                  <a:cs typeface="Meiryo UI" panose="020B0604030504040204" pitchFamily="50" charset="-128"/>
                </a:endParaRPr>
              </a:p>
            </p:txBody>
          </p:sp>
          <p:sp>
            <p:nvSpPr>
              <p:cNvPr id="67" name="Freeform 99"/>
              <p:cNvSpPr>
                <a:spLocks/>
              </p:cNvSpPr>
              <p:nvPr/>
            </p:nvSpPr>
            <p:spPr bwMode="gray">
              <a:xfrm>
                <a:off x="2577" y="1171"/>
                <a:ext cx="169" cy="581"/>
              </a:xfrm>
              <a:custGeom>
                <a:avLst/>
                <a:gdLst>
                  <a:gd name="T0" fmla="*/ 193 w 842"/>
                  <a:gd name="T1" fmla="*/ 0 h 2904"/>
                  <a:gd name="T2" fmla="*/ 842 w 842"/>
                  <a:gd name="T3" fmla="*/ 0 h 2904"/>
                  <a:gd name="T4" fmla="*/ 697 w 842"/>
                  <a:gd name="T5" fmla="*/ 181 h 2904"/>
                  <a:gd name="T6" fmla="*/ 697 w 842"/>
                  <a:gd name="T7" fmla="*/ 2135 h 2904"/>
                  <a:gd name="T8" fmla="*/ 0 w 842"/>
                  <a:gd name="T9" fmla="*/ 2902 h 2904"/>
                  <a:gd name="T10" fmla="*/ 332 w 842"/>
                  <a:gd name="T11" fmla="*/ 2135 h 2904"/>
                  <a:gd name="T12" fmla="*/ 332 w 842"/>
                  <a:gd name="T13" fmla="*/ 181 h 2904"/>
                  <a:gd name="T14" fmla="*/ 193 w 842"/>
                  <a:gd name="T15" fmla="*/ 0 h 29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2" h="2904">
                    <a:moveTo>
                      <a:pt x="193" y="0"/>
                    </a:moveTo>
                    <a:cubicBezTo>
                      <a:pt x="842" y="0"/>
                      <a:pt x="842" y="0"/>
                      <a:pt x="842" y="0"/>
                    </a:cubicBezTo>
                    <a:cubicBezTo>
                      <a:pt x="842" y="0"/>
                      <a:pt x="697" y="69"/>
                      <a:pt x="697" y="181"/>
                    </a:cubicBezTo>
                    <a:cubicBezTo>
                      <a:pt x="697" y="2135"/>
                      <a:pt x="697" y="2135"/>
                      <a:pt x="697" y="2135"/>
                    </a:cubicBezTo>
                    <a:cubicBezTo>
                      <a:pt x="697" y="2796"/>
                      <a:pt x="34" y="2904"/>
                      <a:pt x="0" y="2902"/>
                    </a:cubicBezTo>
                    <a:cubicBezTo>
                      <a:pt x="56" y="2866"/>
                      <a:pt x="331" y="2631"/>
                      <a:pt x="332" y="2135"/>
                    </a:cubicBezTo>
                    <a:cubicBezTo>
                      <a:pt x="332" y="181"/>
                      <a:pt x="332" y="181"/>
                      <a:pt x="332" y="181"/>
                    </a:cubicBezTo>
                    <a:cubicBezTo>
                      <a:pt x="333" y="76"/>
                      <a:pt x="193" y="0"/>
                      <a:pt x="193" y="0"/>
                    </a:cubicBez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2133">
                  <a:latin typeface="Meiryo UI" panose="020B0604030504040204" pitchFamily="50" charset="-128"/>
                  <a:ea typeface="Meiryo UI" panose="020B0604030504040204" pitchFamily="50" charset="-128"/>
                  <a:cs typeface="Meiryo UI" panose="020B0604030504040204" pitchFamily="50" charset="-128"/>
                </a:endParaRPr>
              </a:p>
            </p:txBody>
          </p:sp>
          <p:sp>
            <p:nvSpPr>
              <p:cNvPr id="68" name="Freeform 100"/>
              <p:cNvSpPr>
                <a:spLocks/>
              </p:cNvSpPr>
              <p:nvPr/>
            </p:nvSpPr>
            <p:spPr bwMode="gray">
              <a:xfrm>
                <a:off x="2764" y="1171"/>
                <a:ext cx="130" cy="417"/>
              </a:xfrm>
              <a:custGeom>
                <a:avLst/>
                <a:gdLst>
                  <a:gd name="T0" fmla="*/ 0 w 651"/>
                  <a:gd name="T1" fmla="*/ 0 h 2084"/>
                  <a:gd name="T2" fmla="*/ 651 w 651"/>
                  <a:gd name="T3" fmla="*/ 0 h 2084"/>
                  <a:gd name="T4" fmla="*/ 507 w 651"/>
                  <a:gd name="T5" fmla="*/ 184 h 2084"/>
                  <a:gd name="T6" fmla="*/ 507 w 651"/>
                  <a:gd name="T7" fmla="*/ 1886 h 2084"/>
                  <a:gd name="T8" fmla="*/ 651 w 651"/>
                  <a:gd name="T9" fmla="*/ 2084 h 2084"/>
                  <a:gd name="T10" fmla="*/ 0 w 651"/>
                  <a:gd name="T11" fmla="*/ 2084 h 2084"/>
                  <a:gd name="T12" fmla="*/ 145 w 651"/>
                  <a:gd name="T13" fmla="*/ 1886 h 2084"/>
                  <a:gd name="T14" fmla="*/ 145 w 651"/>
                  <a:gd name="T15" fmla="*/ 184 h 2084"/>
                  <a:gd name="T16" fmla="*/ 0 w 651"/>
                  <a:gd name="T17" fmla="*/ 0 h 20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1" h="2084">
                    <a:moveTo>
                      <a:pt x="0" y="0"/>
                    </a:moveTo>
                    <a:cubicBezTo>
                      <a:pt x="651" y="0"/>
                      <a:pt x="651" y="0"/>
                      <a:pt x="651" y="0"/>
                    </a:cubicBezTo>
                    <a:cubicBezTo>
                      <a:pt x="651" y="0"/>
                      <a:pt x="507" y="69"/>
                      <a:pt x="507" y="184"/>
                    </a:cubicBezTo>
                    <a:cubicBezTo>
                      <a:pt x="507" y="1886"/>
                      <a:pt x="507" y="1886"/>
                      <a:pt x="507" y="1886"/>
                    </a:cubicBezTo>
                    <a:cubicBezTo>
                      <a:pt x="507" y="2008"/>
                      <a:pt x="651" y="2084"/>
                      <a:pt x="651" y="2084"/>
                    </a:cubicBezTo>
                    <a:cubicBezTo>
                      <a:pt x="0" y="2084"/>
                      <a:pt x="0" y="2084"/>
                      <a:pt x="0" y="2084"/>
                    </a:cubicBezTo>
                    <a:cubicBezTo>
                      <a:pt x="0" y="2084"/>
                      <a:pt x="145" y="2008"/>
                      <a:pt x="145" y="1886"/>
                    </a:cubicBezTo>
                    <a:cubicBezTo>
                      <a:pt x="145" y="184"/>
                      <a:pt x="145" y="184"/>
                      <a:pt x="145" y="184"/>
                    </a:cubicBezTo>
                    <a:cubicBezTo>
                      <a:pt x="145" y="69"/>
                      <a:pt x="0" y="0"/>
                      <a:pt x="0" y="0"/>
                    </a:cubicBez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2133">
                  <a:latin typeface="Meiryo UI" panose="020B0604030504040204" pitchFamily="50" charset="-128"/>
                  <a:ea typeface="Meiryo UI" panose="020B0604030504040204" pitchFamily="50" charset="-128"/>
                  <a:cs typeface="Meiryo UI" panose="020B0604030504040204" pitchFamily="50" charset="-128"/>
                </a:endParaRPr>
              </a:p>
            </p:txBody>
          </p:sp>
          <p:sp>
            <p:nvSpPr>
              <p:cNvPr id="69" name="Freeform 101"/>
              <p:cNvSpPr>
                <a:spLocks/>
              </p:cNvSpPr>
              <p:nvPr/>
            </p:nvSpPr>
            <p:spPr bwMode="gray">
              <a:xfrm>
                <a:off x="2895" y="1171"/>
                <a:ext cx="312" cy="417"/>
              </a:xfrm>
              <a:custGeom>
                <a:avLst/>
                <a:gdLst>
                  <a:gd name="T0" fmla="*/ 127 w 1559"/>
                  <a:gd name="T1" fmla="*/ 0 h 2083"/>
                  <a:gd name="T2" fmla="*/ 1559 w 1559"/>
                  <a:gd name="T3" fmla="*/ 0 h 2083"/>
                  <a:gd name="T4" fmla="*/ 1438 w 1559"/>
                  <a:gd name="T5" fmla="*/ 378 h 2083"/>
                  <a:gd name="T6" fmla="*/ 1263 w 1559"/>
                  <a:gd name="T7" fmla="*/ 219 h 2083"/>
                  <a:gd name="T8" fmla="*/ 966 w 1559"/>
                  <a:gd name="T9" fmla="*/ 219 h 2083"/>
                  <a:gd name="T10" fmla="*/ 966 w 1559"/>
                  <a:gd name="T11" fmla="*/ 1886 h 2083"/>
                  <a:gd name="T12" fmla="*/ 1106 w 1559"/>
                  <a:gd name="T13" fmla="*/ 2083 h 2083"/>
                  <a:gd name="T14" fmla="*/ 468 w 1559"/>
                  <a:gd name="T15" fmla="*/ 2083 h 2083"/>
                  <a:gd name="T16" fmla="*/ 606 w 1559"/>
                  <a:gd name="T17" fmla="*/ 1886 h 2083"/>
                  <a:gd name="T18" fmla="*/ 606 w 1559"/>
                  <a:gd name="T19" fmla="*/ 219 h 2083"/>
                  <a:gd name="T20" fmla="*/ 248 w 1559"/>
                  <a:gd name="T21" fmla="*/ 219 h 2083"/>
                  <a:gd name="T22" fmla="*/ 0 w 1559"/>
                  <a:gd name="T23" fmla="*/ 410 h 2083"/>
                  <a:gd name="T24" fmla="*/ 127 w 1559"/>
                  <a:gd name="T25" fmla="*/ 0 h 2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59" h="2083">
                    <a:moveTo>
                      <a:pt x="127" y="0"/>
                    </a:moveTo>
                    <a:cubicBezTo>
                      <a:pt x="1559" y="0"/>
                      <a:pt x="1559" y="0"/>
                      <a:pt x="1559" y="0"/>
                    </a:cubicBezTo>
                    <a:cubicBezTo>
                      <a:pt x="1438" y="378"/>
                      <a:pt x="1438" y="378"/>
                      <a:pt x="1438" y="378"/>
                    </a:cubicBezTo>
                    <a:cubicBezTo>
                      <a:pt x="1438" y="378"/>
                      <a:pt x="1401" y="219"/>
                      <a:pt x="1263" y="219"/>
                    </a:cubicBezTo>
                    <a:cubicBezTo>
                      <a:pt x="966" y="219"/>
                      <a:pt x="966" y="219"/>
                      <a:pt x="966" y="219"/>
                    </a:cubicBezTo>
                    <a:cubicBezTo>
                      <a:pt x="966" y="1886"/>
                      <a:pt x="966" y="1886"/>
                      <a:pt x="966" y="1886"/>
                    </a:cubicBezTo>
                    <a:cubicBezTo>
                      <a:pt x="966" y="1991"/>
                      <a:pt x="1106" y="2083"/>
                      <a:pt x="1106" y="2083"/>
                    </a:cubicBezTo>
                    <a:cubicBezTo>
                      <a:pt x="468" y="2083"/>
                      <a:pt x="468" y="2083"/>
                      <a:pt x="468" y="2083"/>
                    </a:cubicBezTo>
                    <a:cubicBezTo>
                      <a:pt x="468" y="2083"/>
                      <a:pt x="606" y="2000"/>
                      <a:pt x="606" y="1886"/>
                    </a:cubicBezTo>
                    <a:cubicBezTo>
                      <a:pt x="606" y="219"/>
                      <a:pt x="606" y="219"/>
                      <a:pt x="606" y="219"/>
                    </a:cubicBezTo>
                    <a:cubicBezTo>
                      <a:pt x="248" y="219"/>
                      <a:pt x="248" y="219"/>
                      <a:pt x="248" y="219"/>
                    </a:cubicBezTo>
                    <a:cubicBezTo>
                      <a:pt x="146" y="219"/>
                      <a:pt x="0" y="410"/>
                      <a:pt x="0" y="410"/>
                    </a:cubicBezTo>
                    <a:lnTo>
                      <a:pt x="127" y="0"/>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2133">
                  <a:latin typeface="Meiryo UI" panose="020B0604030504040204" pitchFamily="50" charset="-128"/>
                  <a:ea typeface="Meiryo UI" panose="020B0604030504040204" pitchFamily="50" charset="-128"/>
                  <a:cs typeface="Meiryo UI" panose="020B0604030504040204" pitchFamily="50" charset="-128"/>
                </a:endParaRPr>
              </a:p>
            </p:txBody>
          </p:sp>
          <p:sp>
            <p:nvSpPr>
              <p:cNvPr id="70" name="Freeform 102"/>
              <p:cNvSpPr>
                <a:spLocks/>
              </p:cNvSpPr>
              <p:nvPr/>
            </p:nvSpPr>
            <p:spPr bwMode="gray">
              <a:xfrm>
                <a:off x="3462" y="1171"/>
                <a:ext cx="349" cy="423"/>
              </a:xfrm>
              <a:custGeom>
                <a:avLst/>
                <a:gdLst>
                  <a:gd name="T0" fmla="*/ 1116 w 1743"/>
                  <a:gd name="T1" fmla="*/ 0 h 2115"/>
                  <a:gd name="T2" fmla="*/ 1743 w 1743"/>
                  <a:gd name="T3" fmla="*/ 0 h 2115"/>
                  <a:gd name="T4" fmla="*/ 1609 w 1743"/>
                  <a:gd name="T5" fmla="*/ 184 h 2115"/>
                  <a:gd name="T6" fmla="*/ 1609 w 1743"/>
                  <a:gd name="T7" fmla="*/ 1445 h 2115"/>
                  <a:gd name="T8" fmla="*/ 889 w 1743"/>
                  <a:gd name="T9" fmla="*/ 2115 h 2115"/>
                  <a:gd name="T10" fmla="*/ 138 w 1743"/>
                  <a:gd name="T11" fmla="*/ 1445 h 2115"/>
                  <a:gd name="T12" fmla="*/ 138 w 1743"/>
                  <a:gd name="T13" fmla="*/ 184 h 2115"/>
                  <a:gd name="T14" fmla="*/ 0 w 1743"/>
                  <a:gd name="T15" fmla="*/ 0 h 2115"/>
                  <a:gd name="T16" fmla="*/ 645 w 1743"/>
                  <a:gd name="T17" fmla="*/ 0 h 2115"/>
                  <a:gd name="T18" fmla="*/ 502 w 1743"/>
                  <a:gd name="T19" fmla="*/ 184 h 2115"/>
                  <a:gd name="T20" fmla="*/ 502 w 1743"/>
                  <a:gd name="T21" fmla="*/ 1445 h 2115"/>
                  <a:gd name="T22" fmla="*/ 889 w 1743"/>
                  <a:gd name="T23" fmla="*/ 1890 h 2115"/>
                  <a:gd name="T24" fmla="*/ 1258 w 1743"/>
                  <a:gd name="T25" fmla="*/ 1445 h 2115"/>
                  <a:gd name="T26" fmla="*/ 1258 w 1743"/>
                  <a:gd name="T27" fmla="*/ 184 h 2115"/>
                  <a:gd name="T28" fmla="*/ 1116 w 1743"/>
                  <a:gd name="T29" fmla="*/ 0 h 2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43" h="2115">
                    <a:moveTo>
                      <a:pt x="1116" y="0"/>
                    </a:moveTo>
                    <a:cubicBezTo>
                      <a:pt x="1743" y="0"/>
                      <a:pt x="1743" y="0"/>
                      <a:pt x="1743" y="0"/>
                    </a:cubicBezTo>
                    <a:cubicBezTo>
                      <a:pt x="1743" y="0"/>
                      <a:pt x="1609" y="71"/>
                      <a:pt x="1609" y="184"/>
                    </a:cubicBezTo>
                    <a:cubicBezTo>
                      <a:pt x="1609" y="1445"/>
                      <a:pt x="1609" y="1445"/>
                      <a:pt x="1609" y="1445"/>
                    </a:cubicBezTo>
                    <a:cubicBezTo>
                      <a:pt x="1608" y="1957"/>
                      <a:pt x="1183" y="2115"/>
                      <a:pt x="889" y="2115"/>
                    </a:cubicBezTo>
                    <a:cubicBezTo>
                      <a:pt x="596" y="2115"/>
                      <a:pt x="138" y="1955"/>
                      <a:pt x="138" y="1445"/>
                    </a:cubicBezTo>
                    <a:cubicBezTo>
                      <a:pt x="138" y="184"/>
                      <a:pt x="138" y="184"/>
                      <a:pt x="138" y="184"/>
                    </a:cubicBezTo>
                    <a:cubicBezTo>
                      <a:pt x="139" y="71"/>
                      <a:pt x="0" y="0"/>
                      <a:pt x="0" y="0"/>
                    </a:cubicBezTo>
                    <a:cubicBezTo>
                      <a:pt x="645" y="0"/>
                      <a:pt x="645" y="0"/>
                      <a:pt x="645" y="0"/>
                    </a:cubicBezTo>
                    <a:cubicBezTo>
                      <a:pt x="645" y="0"/>
                      <a:pt x="502" y="69"/>
                      <a:pt x="502" y="184"/>
                    </a:cubicBezTo>
                    <a:cubicBezTo>
                      <a:pt x="502" y="1445"/>
                      <a:pt x="502" y="1445"/>
                      <a:pt x="502" y="1445"/>
                    </a:cubicBezTo>
                    <a:cubicBezTo>
                      <a:pt x="502" y="1714"/>
                      <a:pt x="680" y="1890"/>
                      <a:pt x="889" y="1890"/>
                    </a:cubicBezTo>
                    <a:cubicBezTo>
                      <a:pt x="1098" y="1890"/>
                      <a:pt x="1257" y="1707"/>
                      <a:pt x="1258" y="1445"/>
                    </a:cubicBezTo>
                    <a:cubicBezTo>
                      <a:pt x="1258" y="184"/>
                      <a:pt x="1258" y="184"/>
                      <a:pt x="1258" y="184"/>
                    </a:cubicBezTo>
                    <a:cubicBezTo>
                      <a:pt x="1258" y="71"/>
                      <a:pt x="1116" y="0"/>
                      <a:pt x="1116" y="0"/>
                    </a:cubicBez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2133">
                  <a:latin typeface="Meiryo UI" panose="020B0604030504040204" pitchFamily="50" charset="-128"/>
                  <a:ea typeface="Meiryo UI" panose="020B0604030504040204" pitchFamily="50" charset="-128"/>
                  <a:cs typeface="Meiryo UI" panose="020B0604030504040204" pitchFamily="50" charset="-128"/>
                </a:endParaRPr>
              </a:p>
            </p:txBody>
          </p:sp>
          <p:sp>
            <p:nvSpPr>
              <p:cNvPr id="71" name="Freeform 103"/>
              <p:cNvSpPr>
                <a:spLocks/>
              </p:cNvSpPr>
              <p:nvPr/>
            </p:nvSpPr>
            <p:spPr bwMode="gray">
              <a:xfrm>
                <a:off x="2241" y="1171"/>
                <a:ext cx="352" cy="424"/>
              </a:xfrm>
              <a:custGeom>
                <a:avLst/>
                <a:gdLst>
                  <a:gd name="T0" fmla="*/ 1122 w 1760"/>
                  <a:gd name="T1" fmla="*/ 0 h 2120"/>
                  <a:gd name="T2" fmla="*/ 1760 w 1760"/>
                  <a:gd name="T3" fmla="*/ 0 h 2120"/>
                  <a:gd name="T4" fmla="*/ 1625 w 1760"/>
                  <a:gd name="T5" fmla="*/ 186 h 2120"/>
                  <a:gd name="T6" fmla="*/ 1624 w 1760"/>
                  <a:gd name="T7" fmla="*/ 1444 h 2120"/>
                  <a:gd name="T8" fmla="*/ 882 w 1760"/>
                  <a:gd name="T9" fmla="*/ 2120 h 2120"/>
                  <a:gd name="T10" fmla="*/ 131 w 1760"/>
                  <a:gd name="T11" fmla="*/ 1444 h 2120"/>
                  <a:gd name="T12" fmla="*/ 130 w 1760"/>
                  <a:gd name="T13" fmla="*/ 186 h 2120"/>
                  <a:gd name="T14" fmla="*/ 0 w 1760"/>
                  <a:gd name="T15" fmla="*/ 0 h 2120"/>
                  <a:gd name="T16" fmla="*/ 645 w 1760"/>
                  <a:gd name="T17" fmla="*/ 0 h 2120"/>
                  <a:gd name="T18" fmla="*/ 496 w 1760"/>
                  <a:gd name="T19" fmla="*/ 186 h 2120"/>
                  <a:gd name="T20" fmla="*/ 495 w 1760"/>
                  <a:gd name="T21" fmla="*/ 1444 h 2120"/>
                  <a:gd name="T22" fmla="*/ 882 w 1760"/>
                  <a:gd name="T23" fmla="*/ 1895 h 2120"/>
                  <a:gd name="T24" fmla="*/ 1258 w 1760"/>
                  <a:gd name="T25" fmla="*/ 1444 h 2120"/>
                  <a:gd name="T26" fmla="*/ 1259 w 1760"/>
                  <a:gd name="T27" fmla="*/ 186 h 2120"/>
                  <a:gd name="T28" fmla="*/ 1122 w 1760"/>
                  <a:gd name="T29" fmla="*/ 0 h 2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60" h="2120">
                    <a:moveTo>
                      <a:pt x="1122" y="0"/>
                    </a:moveTo>
                    <a:cubicBezTo>
                      <a:pt x="1760" y="0"/>
                      <a:pt x="1760" y="0"/>
                      <a:pt x="1760" y="0"/>
                    </a:cubicBezTo>
                    <a:cubicBezTo>
                      <a:pt x="1760" y="0"/>
                      <a:pt x="1625" y="74"/>
                      <a:pt x="1625" y="186"/>
                    </a:cubicBezTo>
                    <a:cubicBezTo>
                      <a:pt x="1625" y="186"/>
                      <a:pt x="1624" y="1444"/>
                      <a:pt x="1624" y="1444"/>
                    </a:cubicBezTo>
                    <a:cubicBezTo>
                      <a:pt x="1624" y="1959"/>
                      <a:pt x="1179" y="2120"/>
                      <a:pt x="882" y="2120"/>
                    </a:cubicBezTo>
                    <a:cubicBezTo>
                      <a:pt x="589" y="2120"/>
                      <a:pt x="131" y="1956"/>
                      <a:pt x="131" y="1444"/>
                    </a:cubicBezTo>
                    <a:cubicBezTo>
                      <a:pt x="130" y="186"/>
                      <a:pt x="130" y="186"/>
                      <a:pt x="130" y="186"/>
                    </a:cubicBezTo>
                    <a:cubicBezTo>
                      <a:pt x="130" y="73"/>
                      <a:pt x="0" y="0"/>
                      <a:pt x="0" y="0"/>
                    </a:cubicBezTo>
                    <a:cubicBezTo>
                      <a:pt x="645" y="0"/>
                      <a:pt x="645" y="0"/>
                      <a:pt x="645" y="0"/>
                    </a:cubicBezTo>
                    <a:cubicBezTo>
                      <a:pt x="645" y="0"/>
                      <a:pt x="496" y="73"/>
                      <a:pt x="496" y="186"/>
                    </a:cubicBezTo>
                    <a:cubicBezTo>
                      <a:pt x="495" y="1444"/>
                      <a:pt x="495" y="1444"/>
                      <a:pt x="495" y="1444"/>
                    </a:cubicBezTo>
                    <a:cubicBezTo>
                      <a:pt x="495" y="1710"/>
                      <a:pt x="673" y="1894"/>
                      <a:pt x="882" y="1895"/>
                    </a:cubicBezTo>
                    <a:cubicBezTo>
                      <a:pt x="1091" y="1896"/>
                      <a:pt x="1258" y="1708"/>
                      <a:pt x="1258" y="1444"/>
                    </a:cubicBezTo>
                    <a:cubicBezTo>
                      <a:pt x="1259" y="186"/>
                      <a:pt x="1259" y="186"/>
                      <a:pt x="1259" y="186"/>
                    </a:cubicBezTo>
                    <a:cubicBezTo>
                      <a:pt x="1259" y="73"/>
                      <a:pt x="1122" y="0"/>
                      <a:pt x="1122" y="0"/>
                    </a:cubicBez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2133">
                  <a:latin typeface="Meiryo UI" panose="020B0604030504040204" pitchFamily="50" charset="-128"/>
                  <a:ea typeface="Meiryo UI" panose="020B0604030504040204" pitchFamily="50" charset="-128"/>
                  <a:cs typeface="Meiryo UI" panose="020B0604030504040204" pitchFamily="50" charset="-128"/>
                </a:endParaRPr>
              </a:p>
            </p:txBody>
          </p:sp>
          <p:sp>
            <p:nvSpPr>
              <p:cNvPr id="72" name="Freeform 104"/>
              <p:cNvSpPr>
                <a:spLocks/>
              </p:cNvSpPr>
              <p:nvPr/>
            </p:nvSpPr>
            <p:spPr bwMode="gray">
              <a:xfrm>
                <a:off x="3193" y="1162"/>
                <a:ext cx="268" cy="433"/>
              </a:xfrm>
              <a:custGeom>
                <a:avLst/>
                <a:gdLst>
                  <a:gd name="T0" fmla="*/ 1152 w 1341"/>
                  <a:gd name="T1" fmla="*/ 375 h 2163"/>
                  <a:gd name="T2" fmla="*/ 800 w 1341"/>
                  <a:gd name="T3" fmla="*/ 216 h 2163"/>
                  <a:gd name="T4" fmla="*/ 396 w 1341"/>
                  <a:gd name="T5" fmla="*/ 531 h 2163"/>
                  <a:gd name="T6" fmla="*/ 782 w 1341"/>
                  <a:gd name="T7" fmla="*/ 922 h 2163"/>
                  <a:gd name="T8" fmla="*/ 1340 w 1341"/>
                  <a:gd name="T9" fmla="*/ 1550 h 2163"/>
                  <a:gd name="T10" fmla="*/ 511 w 1341"/>
                  <a:gd name="T11" fmla="*/ 2163 h 2163"/>
                  <a:gd name="T12" fmla="*/ 121 w 1341"/>
                  <a:gd name="T13" fmla="*/ 2109 h 2163"/>
                  <a:gd name="T14" fmla="*/ 0 w 1341"/>
                  <a:gd name="T15" fmla="*/ 1709 h 2163"/>
                  <a:gd name="T16" fmla="*/ 517 w 1341"/>
                  <a:gd name="T17" fmla="*/ 1936 h 2163"/>
                  <a:gd name="T18" fmla="*/ 983 w 1341"/>
                  <a:gd name="T19" fmla="*/ 1594 h 2163"/>
                  <a:gd name="T20" fmla="*/ 36 w 1341"/>
                  <a:gd name="T21" fmla="*/ 573 h 2163"/>
                  <a:gd name="T22" fmla="*/ 765 w 1341"/>
                  <a:gd name="T23" fmla="*/ 0 h 2163"/>
                  <a:gd name="T24" fmla="*/ 1153 w 1341"/>
                  <a:gd name="T25" fmla="*/ 53 h 2163"/>
                  <a:gd name="T26" fmla="*/ 1152 w 1341"/>
                  <a:gd name="T27" fmla="*/ 375 h 2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41" h="2163">
                    <a:moveTo>
                      <a:pt x="1152" y="375"/>
                    </a:moveTo>
                    <a:cubicBezTo>
                      <a:pt x="1152" y="375"/>
                      <a:pt x="1062" y="217"/>
                      <a:pt x="800" y="216"/>
                    </a:cubicBezTo>
                    <a:cubicBezTo>
                      <a:pt x="539" y="215"/>
                      <a:pt x="396" y="353"/>
                      <a:pt x="396" y="531"/>
                    </a:cubicBezTo>
                    <a:cubicBezTo>
                      <a:pt x="395" y="733"/>
                      <a:pt x="547" y="809"/>
                      <a:pt x="782" y="922"/>
                    </a:cubicBezTo>
                    <a:cubicBezTo>
                      <a:pt x="1005" y="1029"/>
                      <a:pt x="1341" y="1177"/>
                      <a:pt x="1340" y="1550"/>
                    </a:cubicBezTo>
                    <a:cubicBezTo>
                      <a:pt x="1339" y="1884"/>
                      <a:pt x="1042" y="2163"/>
                      <a:pt x="511" y="2163"/>
                    </a:cubicBezTo>
                    <a:cubicBezTo>
                      <a:pt x="347" y="2163"/>
                      <a:pt x="121" y="2109"/>
                      <a:pt x="121" y="2109"/>
                    </a:cubicBezTo>
                    <a:cubicBezTo>
                      <a:pt x="0" y="1709"/>
                      <a:pt x="0" y="1709"/>
                      <a:pt x="0" y="1709"/>
                    </a:cubicBezTo>
                    <a:cubicBezTo>
                      <a:pt x="112" y="1819"/>
                      <a:pt x="312" y="1936"/>
                      <a:pt x="517" y="1936"/>
                    </a:cubicBezTo>
                    <a:cubicBezTo>
                      <a:pt x="729" y="1936"/>
                      <a:pt x="983" y="1805"/>
                      <a:pt x="983" y="1594"/>
                    </a:cubicBezTo>
                    <a:cubicBezTo>
                      <a:pt x="983" y="1187"/>
                      <a:pt x="36" y="1255"/>
                      <a:pt x="36" y="573"/>
                    </a:cubicBezTo>
                    <a:cubicBezTo>
                      <a:pt x="36" y="339"/>
                      <a:pt x="199" y="0"/>
                      <a:pt x="765" y="0"/>
                    </a:cubicBezTo>
                    <a:cubicBezTo>
                      <a:pt x="948" y="0"/>
                      <a:pt x="1153" y="53"/>
                      <a:pt x="1153" y="53"/>
                    </a:cubicBezTo>
                    <a:lnTo>
                      <a:pt x="1152" y="375"/>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2133">
                  <a:latin typeface="Meiryo UI" panose="020B0604030504040204" pitchFamily="50" charset="-128"/>
                  <a:ea typeface="Meiryo UI" panose="020B0604030504040204" pitchFamily="50" charset="-128"/>
                  <a:cs typeface="Meiryo UI" panose="020B0604030504040204" pitchFamily="50" charset="-128"/>
                </a:endParaRPr>
              </a:p>
            </p:txBody>
          </p:sp>
        </p:grpSp>
      </p:grpSp>
    </p:spTree>
    <p:extLst>
      <p:ext uri="{BB962C8B-B14F-4D97-AF65-F5344CB8AC3E}">
        <p14:creationId xmlns:p14="http://schemas.microsoft.com/office/powerpoint/2010/main" val="15047704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spTree>
      <p:nvGrpSpPr>
        <p:cNvPr id="1" name=""/>
        <p:cNvGrpSpPr/>
        <p:nvPr/>
      </p:nvGrpSpPr>
      <p:grpSpPr>
        <a:xfrm>
          <a:off x="0" y="0"/>
          <a:ext cx="0" cy="0"/>
          <a:chOff x="0" y="0"/>
          <a:chExt cx="0" cy="0"/>
        </a:xfrm>
      </p:grpSpPr>
      <p:pic>
        <p:nvPicPr>
          <p:cNvPr id="39" name="図 38">
            <a:extLst>
              <a:ext uri="{FF2B5EF4-FFF2-40B4-BE49-F238E27FC236}">
                <a16:creationId xmlns:a16="http://schemas.microsoft.com/office/drawing/2014/main" id="{5152221A-3739-45ED-8C7A-6D659A2CD38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3" y="0"/>
            <a:ext cx="12191999" cy="6858000"/>
          </a:xfrm>
          <a:prstGeom prst="rect">
            <a:avLst/>
          </a:prstGeom>
        </p:spPr>
      </p:pic>
      <p:sp>
        <p:nvSpPr>
          <p:cNvPr id="362499" name="Rectangle 3"/>
          <p:cNvSpPr>
            <a:spLocks noGrp="1" noChangeArrowheads="1"/>
          </p:cNvSpPr>
          <p:nvPr>
            <p:ph type="ctrTitle" hasCustomPrompt="1"/>
          </p:nvPr>
        </p:nvSpPr>
        <p:spPr>
          <a:xfrm>
            <a:off x="311151" y="2085268"/>
            <a:ext cx="11040000" cy="2000757"/>
          </a:xfrm>
          <a:prstGeom prst="rect">
            <a:avLst/>
          </a:prstGeom>
          <a:extLst>
            <a:ext uri="{AF507438-7753-43E0-B8FC-AC1667EBCBE1}">
              <a14:hiddenEffects xmlns:a14="http://schemas.microsoft.com/office/drawing/2010/main">
                <a:effectLst>
                  <a:outerShdw dist="17961" dir="2700000" algn="ctr" rotWithShape="0">
                    <a:srgbClr val="C0C0C0"/>
                  </a:outerShdw>
                </a:effectLst>
              </a14:hiddenEffects>
            </a:ext>
          </a:extLst>
        </p:spPr>
        <p:txBody>
          <a:bodyPr anchor="b"/>
          <a:lstStyle>
            <a:lvl1pPr>
              <a:lnSpc>
                <a:spcPct val="100000"/>
              </a:lnSpc>
              <a:defRPr sz="4265" b="1">
                <a:solidFill>
                  <a:schemeClr val="tx1"/>
                </a:solidFill>
                <a:latin typeface="游ゴシック" panose="020B0400000000000000" pitchFamily="50" charset="-128"/>
                <a:ea typeface="游ゴシック" panose="020B0400000000000000" pitchFamily="50" charset="-128"/>
              </a:defRPr>
            </a:lvl1pPr>
          </a:lstStyle>
          <a:p>
            <a:pPr lvl="0"/>
            <a:r>
              <a:rPr lang="ja-JP" altLang="en-US" noProof="0" dirty="0"/>
              <a:t>マスタ タイトルの書式設定</a:t>
            </a:r>
          </a:p>
        </p:txBody>
      </p:sp>
      <p:sp>
        <p:nvSpPr>
          <p:cNvPr id="362500" name="Rectangle 4"/>
          <p:cNvSpPr>
            <a:spLocks noGrp="1" noChangeArrowheads="1"/>
          </p:cNvSpPr>
          <p:nvPr>
            <p:ph type="subTitle" idx="1" hasCustomPrompt="1"/>
          </p:nvPr>
        </p:nvSpPr>
        <p:spPr>
          <a:xfrm>
            <a:off x="311151" y="4531968"/>
            <a:ext cx="11040000" cy="1786283"/>
          </a:xfrm>
          <a:prstGeom prst="rect">
            <a:avLst/>
          </a:prstGeom>
        </p:spPr>
        <p:txBody>
          <a:bodyPr anchor="t" anchorCtr="0"/>
          <a:lstStyle>
            <a:lvl1pPr marL="0" marR="0" indent="0" algn="l" defTabSz="1079149" rtl="0" eaLnBrk="1" fontAlgn="ctr" latinLnBrk="0" hangingPunct="1">
              <a:lnSpc>
                <a:spcPct val="100000"/>
              </a:lnSpc>
              <a:spcBef>
                <a:spcPts val="0"/>
              </a:spcBef>
              <a:spcAft>
                <a:spcPts val="0"/>
              </a:spcAft>
              <a:buClr>
                <a:srgbClr val="A30B1A"/>
              </a:buClr>
              <a:buSzTx/>
              <a:buFont typeface="Wingdings" pitchFamily="2" charset="2"/>
              <a:buNone/>
              <a:tabLst/>
              <a:defRPr kumimoji="0" sz="2665">
                <a:solidFill>
                  <a:schemeClr val="tx1"/>
                </a:solidFill>
                <a:latin typeface="游ゴシック" panose="020B0400000000000000" pitchFamily="50" charset="-128"/>
                <a:ea typeface="游ゴシック" panose="020B0400000000000000" pitchFamily="50" charset="-128"/>
              </a:defRPr>
            </a:lvl1pPr>
          </a:lstStyle>
          <a:p>
            <a:pPr lvl="0"/>
            <a:r>
              <a:rPr lang="ja-JP" altLang="en-US" noProof="0" dirty="0"/>
              <a:t>マスタ サブタイトルの書式設定</a:t>
            </a:r>
            <a:endParaRPr lang="en-US" altLang="ja-JP" noProof="0" dirty="0"/>
          </a:p>
          <a:p>
            <a:pPr marL="0" marR="0" lvl="0" indent="0" algn="l" defTabSz="1079149" rtl="0" eaLnBrk="1" fontAlgn="ctr" latinLnBrk="0" hangingPunct="1">
              <a:lnSpc>
                <a:spcPct val="100000"/>
              </a:lnSpc>
              <a:spcBef>
                <a:spcPts val="0"/>
              </a:spcBef>
              <a:spcAft>
                <a:spcPts val="0"/>
              </a:spcAft>
              <a:buClr>
                <a:srgbClr val="A30B1A"/>
              </a:buClr>
              <a:buSzTx/>
              <a:buFont typeface="Wingdings" pitchFamily="2" charset="2"/>
              <a:buNone/>
              <a:tabLst/>
              <a:defRPr/>
            </a:pPr>
            <a:endParaRPr lang="ja-JP" altLang="en-US" noProof="0" dirty="0"/>
          </a:p>
        </p:txBody>
      </p:sp>
      <p:sp>
        <p:nvSpPr>
          <p:cNvPr id="362538" name="Rectangle 42"/>
          <p:cNvSpPr>
            <a:spLocks noGrp="1" noChangeArrowheads="1"/>
          </p:cNvSpPr>
          <p:nvPr>
            <p:ph type="ftr" sz="quarter" idx="3"/>
          </p:nvPr>
        </p:nvSpPr>
        <p:spPr/>
        <p:txBody>
          <a:bodyPr/>
          <a:lstStyle>
            <a:lvl1pPr>
              <a:defRPr/>
            </a:lvl1pPr>
          </a:lstStyle>
          <a:p>
            <a:r>
              <a:rPr lang="de-DE" altLang="ja-JP">
                <a:solidFill>
                  <a:srgbClr val="000000"/>
                </a:solidFill>
              </a:rPr>
              <a:t>Copyright 2021 NANJING FUJITSU NANDA SOFTWARE TECHNOLOGY CO.,LTD.</a:t>
            </a:r>
            <a:endParaRPr lang="de-DE" altLang="ja-JP" dirty="0">
              <a:solidFill>
                <a:srgbClr val="000000"/>
              </a:solidFill>
            </a:endParaRPr>
          </a:p>
        </p:txBody>
      </p:sp>
      <p:sp>
        <p:nvSpPr>
          <p:cNvPr id="38" name="Rectangle 6"/>
          <p:cNvSpPr>
            <a:spLocks noGrp="1" noChangeArrowheads="1"/>
          </p:cNvSpPr>
          <p:nvPr>
            <p:ph type="sldNum" sz="quarter" idx="4"/>
          </p:nvPr>
        </p:nvSpPr>
        <p:spPr bwMode="gray">
          <a:xfrm>
            <a:off x="5734051" y="6582919"/>
            <a:ext cx="719667" cy="2687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lvl1pPr fontAlgn="base">
              <a:defRPr kumimoji="0" sz="1067">
                <a:solidFill>
                  <a:schemeClr val="tx1"/>
                </a:solidFill>
              </a:defRPr>
            </a:lvl1pPr>
          </a:lstStyle>
          <a:p>
            <a:fld id="{2145D5DA-CF11-4C66-BB26-5DC06B07024B}" type="slidenum">
              <a:rPr lang="de-DE" altLang="ja-JP" smtClean="0"/>
              <a:pPr/>
              <a:t>‹#›</a:t>
            </a:fld>
            <a:endParaRPr lang="de-DE" altLang="ja-JP"/>
          </a:p>
        </p:txBody>
      </p:sp>
      <p:grpSp>
        <p:nvGrpSpPr>
          <p:cNvPr id="40" name="Group 19">
            <a:extLst>
              <a:ext uri="{FF2B5EF4-FFF2-40B4-BE49-F238E27FC236}">
                <a16:creationId xmlns:a16="http://schemas.microsoft.com/office/drawing/2014/main" id="{54E133DF-CA98-4E77-8655-15AC6B8E2B84}"/>
              </a:ext>
            </a:extLst>
          </p:cNvPr>
          <p:cNvGrpSpPr>
            <a:grpSpLocks noChangeAspect="1"/>
          </p:cNvGrpSpPr>
          <p:nvPr userDrawn="1"/>
        </p:nvGrpSpPr>
        <p:grpSpPr bwMode="gray">
          <a:xfrm>
            <a:off x="10438354" y="105770"/>
            <a:ext cx="1568449" cy="875759"/>
            <a:chOff x="4969" y="50"/>
            <a:chExt cx="741" cy="414"/>
          </a:xfrm>
        </p:grpSpPr>
        <p:sp>
          <p:nvSpPr>
            <p:cNvPr id="41" name="AutoShape 18">
              <a:extLst>
                <a:ext uri="{FF2B5EF4-FFF2-40B4-BE49-F238E27FC236}">
                  <a16:creationId xmlns:a16="http://schemas.microsoft.com/office/drawing/2014/main" id="{F80DD254-D118-4C07-A80B-938C4229A115}"/>
                </a:ext>
              </a:extLst>
            </p:cNvPr>
            <p:cNvSpPr>
              <a:spLocks noChangeAspect="1" noChangeArrowheads="1" noTextEdit="1"/>
            </p:cNvSpPr>
            <p:nvPr userDrawn="1"/>
          </p:nvSpPr>
          <p:spPr bwMode="gray">
            <a:xfrm>
              <a:off x="4969" y="50"/>
              <a:ext cx="741" cy="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ja-JP" altLang="en-US" sz="2133"/>
            </a:p>
          </p:txBody>
        </p:sp>
        <p:sp>
          <p:nvSpPr>
            <p:cNvPr id="42" name="Freeform 20">
              <a:extLst>
                <a:ext uri="{FF2B5EF4-FFF2-40B4-BE49-F238E27FC236}">
                  <a16:creationId xmlns:a16="http://schemas.microsoft.com/office/drawing/2014/main" id="{F334534F-401E-4979-AF34-EFA798F1F3D3}"/>
                </a:ext>
              </a:extLst>
            </p:cNvPr>
            <p:cNvSpPr>
              <a:spLocks/>
            </p:cNvSpPr>
            <p:nvPr userDrawn="1"/>
          </p:nvSpPr>
          <p:spPr bwMode="gray">
            <a:xfrm>
              <a:off x="5334" y="121"/>
              <a:ext cx="94" cy="72"/>
            </a:xfrm>
            <a:custGeom>
              <a:avLst/>
              <a:gdLst>
                <a:gd name="T0" fmla="*/ 961 w 2365"/>
                <a:gd name="T1" fmla="*/ 764 h 1825"/>
                <a:gd name="T2" fmla="*/ 599 w 2365"/>
                <a:gd name="T3" fmla="*/ 642 h 1825"/>
                <a:gd name="T4" fmla="*/ 1 w 2365"/>
                <a:gd name="T5" fmla="*/ 1235 h 1825"/>
                <a:gd name="T6" fmla="*/ 599 w 2365"/>
                <a:gd name="T7" fmla="*/ 1825 h 1825"/>
                <a:gd name="T8" fmla="*/ 1053 w 2365"/>
                <a:gd name="T9" fmla="*/ 1619 h 1825"/>
                <a:gd name="T10" fmla="*/ 1053 w 2365"/>
                <a:gd name="T11" fmla="*/ 1293 h 1825"/>
                <a:gd name="T12" fmla="*/ 771 w 2365"/>
                <a:gd name="T13" fmla="*/ 1568 h 1825"/>
                <a:gd name="T14" fmla="*/ 599 w 2365"/>
                <a:gd name="T15" fmla="*/ 1604 h 1825"/>
                <a:gd name="T16" fmla="*/ 225 w 2365"/>
                <a:gd name="T17" fmla="*/ 1235 h 1825"/>
                <a:gd name="T18" fmla="*/ 599 w 2365"/>
                <a:gd name="T19" fmla="*/ 863 h 1825"/>
                <a:gd name="T20" fmla="*/ 861 w 2365"/>
                <a:gd name="T21" fmla="*/ 972 h 1825"/>
                <a:gd name="T22" fmla="*/ 1093 w 2365"/>
                <a:gd name="T23" fmla="*/ 1239 h 1825"/>
                <a:gd name="T24" fmla="*/ 1630 w 2365"/>
                <a:gd name="T25" fmla="*/ 1473 h 1825"/>
                <a:gd name="T26" fmla="*/ 2365 w 2365"/>
                <a:gd name="T27" fmla="*/ 741 h 1825"/>
                <a:gd name="T28" fmla="*/ 1630 w 2365"/>
                <a:gd name="T29" fmla="*/ 0 h 1825"/>
                <a:gd name="T30" fmla="*/ 1053 w 2365"/>
                <a:gd name="T31" fmla="*/ 295 h 1825"/>
                <a:gd name="T32" fmla="*/ 1053 w 2365"/>
                <a:gd name="T33" fmla="*/ 735 h 1825"/>
                <a:gd name="T34" fmla="*/ 1630 w 2365"/>
                <a:gd name="T35" fmla="*/ 232 h 1825"/>
                <a:gd name="T36" fmla="*/ 2134 w 2365"/>
                <a:gd name="T37" fmla="*/ 741 h 1825"/>
                <a:gd name="T38" fmla="*/ 1630 w 2365"/>
                <a:gd name="T39" fmla="*/ 1245 h 1825"/>
                <a:gd name="T40" fmla="*/ 1303 w 2365"/>
                <a:gd name="T41" fmla="*/ 1125 h 1825"/>
                <a:gd name="T42" fmla="*/ 961 w 2365"/>
                <a:gd name="T43" fmla="*/ 764 h 1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65" h="1825">
                  <a:moveTo>
                    <a:pt x="961" y="764"/>
                  </a:moveTo>
                  <a:cubicBezTo>
                    <a:pt x="875" y="688"/>
                    <a:pt x="736" y="643"/>
                    <a:pt x="599" y="642"/>
                  </a:cubicBezTo>
                  <a:cubicBezTo>
                    <a:pt x="270" y="641"/>
                    <a:pt x="2" y="900"/>
                    <a:pt x="1" y="1235"/>
                  </a:cubicBezTo>
                  <a:cubicBezTo>
                    <a:pt x="0" y="1563"/>
                    <a:pt x="270" y="1824"/>
                    <a:pt x="599" y="1825"/>
                  </a:cubicBezTo>
                  <a:cubicBezTo>
                    <a:pt x="783" y="1825"/>
                    <a:pt x="943" y="1751"/>
                    <a:pt x="1053" y="1619"/>
                  </a:cubicBezTo>
                  <a:cubicBezTo>
                    <a:pt x="1053" y="1293"/>
                    <a:pt x="1053" y="1293"/>
                    <a:pt x="1053" y="1293"/>
                  </a:cubicBezTo>
                  <a:cubicBezTo>
                    <a:pt x="994" y="1394"/>
                    <a:pt x="877" y="1524"/>
                    <a:pt x="771" y="1568"/>
                  </a:cubicBezTo>
                  <a:cubicBezTo>
                    <a:pt x="717" y="1590"/>
                    <a:pt x="662" y="1604"/>
                    <a:pt x="599" y="1604"/>
                  </a:cubicBezTo>
                  <a:cubicBezTo>
                    <a:pt x="394" y="1604"/>
                    <a:pt x="225" y="1445"/>
                    <a:pt x="225" y="1235"/>
                  </a:cubicBezTo>
                  <a:cubicBezTo>
                    <a:pt x="225" y="1041"/>
                    <a:pt x="380" y="862"/>
                    <a:pt x="599" y="863"/>
                  </a:cubicBezTo>
                  <a:cubicBezTo>
                    <a:pt x="701" y="863"/>
                    <a:pt x="793" y="905"/>
                    <a:pt x="861" y="972"/>
                  </a:cubicBezTo>
                  <a:cubicBezTo>
                    <a:pt x="931" y="1040"/>
                    <a:pt x="1041" y="1183"/>
                    <a:pt x="1093" y="1239"/>
                  </a:cubicBezTo>
                  <a:cubicBezTo>
                    <a:pt x="1227" y="1383"/>
                    <a:pt x="1419" y="1473"/>
                    <a:pt x="1630" y="1473"/>
                  </a:cubicBezTo>
                  <a:cubicBezTo>
                    <a:pt x="2036" y="1474"/>
                    <a:pt x="2365" y="1146"/>
                    <a:pt x="2365" y="741"/>
                  </a:cubicBezTo>
                  <a:cubicBezTo>
                    <a:pt x="2365" y="336"/>
                    <a:pt x="2035" y="0"/>
                    <a:pt x="1630" y="0"/>
                  </a:cubicBezTo>
                  <a:cubicBezTo>
                    <a:pt x="1395" y="0"/>
                    <a:pt x="1187" y="122"/>
                    <a:pt x="1053" y="295"/>
                  </a:cubicBezTo>
                  <a:cubicBezTo>
                    <a:pt x="1053" y="735"/>
                    <a:pt x="1053" y="735"/>
                    <a:pt x="1053" y="735"/>
                  </a:cubicBezTo>
                  <a:cubicBezTo>
                    <a:pt x="1155" y="455"/>
                    <a:pt x="1340" y="232"/>
                    <a:pt x="1630" y="232"/>
                  </a:cubicBezTo>
                  <a:cubicBezTo>
                    <a:pt x="1909" y="232"/>
                    <a:pt x="2135" y="463"/>
                    <a:pt x="2134" y="741"/>
                  </a:cubicBezTo>
                  <a:cubicBezTo>
                    <a:pt x="2134" y="1020"/>
                    <a:pt x="1909" y="1246"/>
                    <a:pt x="1630" y="1245"/>
                  </a:cubicBezTo>
                  <a:cubicBezTo>
                    <a:pt x="1506" y="1244"/>
                    <a:pt x="1391" y="1199"/>
                    <a:pt x="1303" y="1125"/>
                  </a:cubicBezTo>
                  <a:cubicBezTo>
                    <a:pt x="1194" y="1040"/>
                    <a:pt x="1074" y="860"/>
                    <a:pt x="961" y="764"/>
                  </a:cubicBezTo>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2133"/>
            </a:p>
          </p:txBody>
        </p:sp>
        <p:sp>
          <p:nvSpPr>
            <p:cNvPr id="43" name="Freeform 21">
              <a:extLst>
                <a:ext uri="{FF2B5EF4-FFF2-40B4-BE49-F238E27FC236}">
                  <a16:creationId xmlns:a16="http://schemas.microsoft.com/office/drawing/2014/main" id="{E9C7B7FE-E9A9-4D08-9AE3-979FF727FDB4}"/>
                </a:ext>
              </a:extLst>
            </p:cNvPr>
            <p:cNvSpPr>
              <a:spLocks/>
            </p:cNvSpPr>
            <p:nvPr userDrawn="1"/>
          </p:nvSpPr>
          <p:spPr bwMode="gray">
            <a:xfrm>
              <a:off x="5180" y="200"/>
              <a:ext cx="65" cy="106"/>
            </a:xfrm>
            <a:custGeom>
              <a:avLst/>
              <a:gdLst>
                <a:gd name="T0" fmla="*/ 0 w 1624"/>
                <a:gd name="T1" fmla="*/ 0 h 2651"/>
                <a:gd name="T2" fmla="*/ 1624 w 1624"/>
                <a:gd name="T3" fmla="*/ 0 h 2651"/>
                <a:gd name="T4" fmla="*/ 1624 w 1624"/>
                <a:gd name="T5" fmla="*/ 452 h 2651"/>
                <a:gd name="T6" fmla="*/ 1365 w 1624"/>
                <a:gd name="T7" fmla="*/ 273 h 2651"/>
                <a:gd name="T8" fmla="*/ 613 w 1624"/>
                <a:gd name="T9" fmla="*/ 273 h 2651"/>
                <a:gd name="T10" fmla="*/ 613 w 1624"/>
                <a:gd name="T11" fmla="*/ 1053 h 2651"/>
                <a:gd name="T12" fmla="*/ 1428 w 1624"/>
                <a:gd name="T13" fmla="*/ 1053 h 2651"/>
                <a:gd name="T14" fmla="*/ 1428 w 1624"/>
                <a:gd name="T15" fmla="*/ 1467 h 2651"/>
                <a:gd name="T16" fmla="*/ 1205 w 1624"/>
                <a:gd name="T17" fmla="*/ 1335 h 2651"/>
                <a:gd name="T18" fmla="*/ 613 w 1624"/>
                <a:gd name="T19" fmla="*/ 1335 h 2651"/>
                <a:gd name="T20" fmla="*/ 613 w 1624"/>
                <a:gd name="T21" fmla="*/ 2401 h 2651"/>
                <a:gd name="T22" fmla="*/ 784 w 1624"/>
                <a:gd name="T23" fmla="*/ 2651 h 2651"/>
                <a:gd name="T24" fmla="*/ 11 w 1624"/>
                <a:gd name="T25" fmla="*/ 2651 h 2651"/>
                <a:gd name="T26" fmla="*/ 173 w 1624"/>
                <a:gd name="T27" fmla="*/ 2401 h 2651"/>
                <a:gd name="T28" fmla="*/ 173 w 1624"/>
                <a:gd name="T29" fmla="*/ 278 h 2651"/>
                <a:gd name="T30" fmla="*/ 0 w 1624"/>
                <a:gd name="T31" fmla="*/ 0 h 2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24" h="2651">
                  <a:moveTo>
                    <a:pt x="0" y="0"/>
                  </a:moveTo>
                  <a:cubicBezTo>
                    <a:pt x="1624" y="0"/>
                    <a:pt x="1624" y="0"/>
                    <a:pt x="1624" y="0"/>
                  </a:cubicBezTo>
                  <a:cubicBezTo>
                    <a:pt x="1624" y="452"/>
                    <a:pt x="1624" y="452"/>
                    <a:pt x="1624" y="452"/>
                  </a:cubicBezTo>
                  <a:cubicBezTo>
                    <a:pt x="1624" y="452"/>
                    <a:pt x="1540" y="274"/>
                    <a:pt x="1365" y="273"/>
                  </a:cubicBezTo>
                  <a:cubicBezTo>
                    <a:pt x="613" y="273"/>
                    <a:pt x="613" y="273"/>
                    <a:pt x="613" y="273"/>
                  </a:cubicBezTo>
                  <a:cubicBezTo>
                    <a:pt x="613" y="1053"/>
                    <a:pt x="613" y="1053"/>
                    <a:pt x="613" y="1053"/>
                  </a:cubicBezTo>
                  <a:cubicBezTo>
                    <a:pt x="1428" y="1053"/>
                    <a:pt x="1428" y="1053"/>
                    <a:pt x="1428" y="1053"/>
                  </a:cubicBezTo>
                  <a:cubicBezTo>
                    <a:pt x="1428" y="1467"/>
                    <a:pt x="1428" y="1467"/>
                    <a:pt x="1428" y="1467"/>
                  </a:cubicBezTo>
                  <a:cubicBezTo>
                    <a:pt x="1428" y="1467"/>
                    <a:pt x="1402" y="1335"/>
                    <a:pt x="1205" y="1335"/>
                  </a:cubicBezTo>
                  <a:cubicBezTo>
                    <a:pt x="613" y="1335"/>
                    <a:pt x="613" y="1335"/>
                    <a:pt x="613" y="1335"/>
                  </a:cubicBezTo>
                  <a:cubicBezTo>
                    <a:pt x="613" y="2401"/>
                    <a:pt x="613" y="2401"/>
                    <a:pt x="613" y="2401"/>
                  </a:cubicBezTo>
                  <a:cubicBezTo>
                    <a:pt x="613" y="2558"/>
                    <a:pt x="784" y="2651"/>
                    <a:pt x="784" y="2651"/>
                  </a:cubicBezTo>
                  <a:cubicBezTo>
                    <a:pt x="11" y="2651"/>
                    <a:pt x="11" y="2651"/>
                    <a:pt x="11" y="2651"/>
                  </a:cubicBezTo>
                  <a:cubicBezTo>
                    <a:pt x="11" y="2651"/>
                    <a:pt x="173" y="2569"/>
                    <a:pt x="173" y="2401"/>
                  </a:cubicBezTo>
                  <a:cubicBezTo>
                    <a:pt x="173" y="278"/>
                    <a:pt x="173" y="278"/>
                    <a:pt x="173" y="278"/>
                  </a:cubicBezTo>
                  <a:cubicBezTo>
                    <a:pt x="173" y="99"/>
                    <a:pt x="0" y="0"/>
                    <a:pt x="0" y="0"/>
                  </a:cubicBez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2133"/>
            </a:p>
          </p:txBody>
        </p:sp>
        <p:sp>
          <p:nvSpPr>
            <p:cNvPr id="44" name="Freeform 22">
              <a:extLst>
                <a:ext uri="{FF2B5EF4-FFF2-40B4-BE49-F238E27FC236}">
                  <a16:creationId xmlns:a16="http://schemas.microsoft.com/office/drawing/2014/main" id="{FBB6EADB-C33F-4D66-9F38-1F40FFA1816B}"/>
                </a:ext>
              </a:extLst>
            </p:cNvPr>
            <p:cNvSpPr>
              <a:spLocks/>
            </p:cNvSpPr>
            <p:nvPr userDrawn="1"/>
          </p:nvSpPr>
          <p:spPr bwMode="gray">
            <a:xfrm>
              <a:off x="5333" y="200"/>
              <a:ext cx="43" cy="148"/>
            </a:xfrm>
            <a:custGeom>
              <a:avLst/>
              <a:gdLst>
                <a:gd name="T0" fmla="*/ 246 w 1072"/>
                <a:gd name="T1" fmla="*/ 0 h 3696"/>
                <a:gd name="T2" fmla="*/ 1072 w 1072"/>
                <a:gd name="T3" fmla="*/ 0 h 3696"/>
                <a:gd name="T4" fmla="*/ 887 w 1072"/>
                <a:gd name="T5" fmla="*/ 230 h 3696"/>
                <a:gd name="T6" fmla="*/ 887 w 1072"/>
                <a:gd name="T7" fmla="*/ 2717 h 3696"/>
                <a:gd name="T8" fmla="*/ 0 w 1072"/>
                <a:gd name="T9" fmla="*/ 3693 h 3696"/>
                <a:gd name="T10" fmla="*/ 423 w 1072"/>
                <a:gd name="T11" fmla="*/ 2717 h 3696"/>
                <a:gd name="T12" fmla="*/ 423 w 1072"/>
                <a:gd name="T13" fmla="*/ 230 h 3696"/>
                <a:gd name="T14" fmla="*/ 246 w 1072"/>
                <a:gd name="T15" fmla="*/ 0 h 3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72" h="3696">
                  <a:moveTo>
                    <a:pt x="246" y="0"/>
                  </a:moveTo>
                  <a:cubicBezTo>
                    <a:pt x="1072" y="0"/>
                    <a:pt x="1072" y="0"/>
                    <a:pt x="1072" y="0"/>
                  </a:cubicBezTo>
                  <a:cubicBezTo>
                    <a:pt x="1072" y="0"/>
                    <a:pt x="887" y="87"/>
                    <a:pt x="887" y="230"/>
                  </a:cubicBezTo>
                  <a:cubicBezTo>
                    <a:pt x="887" y="2717"/>
                    <a:pt x="887" y="2717"/>
                    <a:pt x="887" y="2717"/>
                  </a:cubicBezTo>
                  <a:cubicBezTo>
                    <a:pt x="887" y="3558"/>
                    <a:pt x="44" y="3696"/>
                    <a:pt x="0" y="3693"/>
                  </a:cubicBezTo>
                  <a:cubicBezTo>
                    <a:pt x="72" y="3647"/>
                    <a:pt x="422" y="3349"/>
                    <a:pt x="423" y="2717"/>
                  </a:cubicBezTo>
                  <a:cubicBezTo>
                    <a:pt x="423" y="230"/>
                    <a:pt x="423" y="230"/>
                    <a:pt x="423" y="230"/>
                  </a:cubicBezTo>
                  <a:cubicBezTo>
                    <a:pt x="424" y="96"/>
                    <a:pt x="246" y="0"/>
                    <a:pt x="246" y="0"/>
                  </a:cubicBez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2133"/>
            </a:p>
          </p:txBody>
        </p:sp>
        <p:sp>
          <p:nvSpPr>
            <p:cNvPr id="45" name="Freeform 23">
              <a:extLst>
                <a:ext uri="{FF2B5EF4-FFF2-40B4-BE49-F238E27FC236}">
                  <a16:creationId xmlns:a16="http://schemas.microsoft.com/office/drawing/2014/main" id="{1E10B02F-DF04-4DDA-9F15-6B12E4F9791D}"/>
                </a:ext>
              </a:extLst>
            </p:cNvPr>
            <p:cNvSpPr>
              <a:spLocks/>
            </p:cNvSpPr>
            <p:nvPr userDrawn="1"/>
          </p:nvSpPr>
          <p:spPr bwMode="gray">
            <a:xfrm>
              <a:off x="5380" y="200"/>
              <a:ext cx="33" cy="106"/>
            </a:xfrm>
            <a:custGeom>
              <a:avLst/>
              <a:gdLst>
                <a:gd name="T0" fmla="*/ 0 w 828"/>
                <a:gd name="T1" fmla="*/ 0 h 2653"/>
                <a:gd name="T2" fmla="*/ 828 w 828"/>
                <a:gd name="T3" fmla="*/ 0 h 2653"/>
                <a:gd name="T4" fmla="*/ 645 w 828"/>
                <a:gd name="T5" fmla="*/ 235 h 2653"/>
                <a:gd name="T6" fmla="*/ 645 w 828"/>
                <a:gd name="T7" fmla="*/ 2401 h 2653"/>
                <a:gd name="T8" fmla="*/ 828 w 828"/>
                <a:gd name="T9" fmla="*/ 2653 h 2653"/>
                <a:gd name="T10" fmla="*/ 0 w 828"/>
                <a:gd name="T11" fmla="*/ 2653 h 2653"/>
                <a:gd name="T12" fmla="*/ 184 w 828"/>
                <a:gd name="T13" fmla="*/ 2401 h 2653"/>
                <a:gd name="T14" fmla="*/ 184 w 828"/>
                <a:gd name="T15" fmla="*/ 235 h 2653"/>
                <a:gd name="T16" fmla="*/ 0 w 828"/>
                <a:gd name="T17" fmla="*/ 0 h 26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8" h="2653">
                  <a:moveTo>
                    <a:pt x="0" y="0"/>
                  </a:moveTo>
                  <a:cubicBezTo>
                    <a:pt x="828" y="0"/>
                    <a:pt x="828" y="0"/>
                    <a:pt x="828" y="0"/>
                  </a:cubicBezTo>
                  <a:cubicBezTo>
                    <a:pt x="828" y="0"/>
                    <a:pt x="645" y="89"/>
                    <a:pt x="645" y="235"/>
                  </a:cubicBezTo>
                  <a:cubicBezTo>
                    <a:pt x="645" y="2401"/>
                    <a:pt x="645" y="2401"/>
                    <a:pt x="645" y="2401"/>
                  </a:cubicBezTo>
                  <a:cubicBezTo>
                    <a:pt x="645" y="2556"/>
                    <a:pt x="828" y="2653"/>
                    <a:pt x="828" y="2653"/>
                  </a:cubicBezTo>
                  <a:cubicBezTo>
                    <a:pt x="0" y="2653"/>
                    <a:pt x="0" y="2653"/>
                    <a:pt x="0" y="2653"/>
                  </a:cubicBezTo>
                  <a:cubicBezTo>
                    <a:pt x="0" y="2653"/>
                    <a:pt x="184" y="2557"/>
                    <a:pt x="184" y="2401"/>
                  </a:cubicBezTo>
                  <a:cubicBezTo>
                    <a:pt x="184" y="235"/>
                    <a:pt x="184" y="235"/>
                    <a:pt x="184" y="235"/>
                  </a:cubicBezTo>
                  <a:cubicBezTo>
                    <a:pt x="184" y="89"/>
                    <a:pt x="0" y="0"/>
                    <a:pt x="0" y="0"/>
                  </a:cubicBez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2133"/>
            </a:p>
          </p:txBody>
        </p:sp>
        <p:sp>
          <p:nvSpPr>
            <p:cNvPr id="46" name="Freeform 24">
              <a:extLst>
                <a:ext uri="{FF2B5EF4-FFF2-40B4-BE49-F238E27FC236}">
                  <a16:creationId xmlns:a16="http://schemas.microsoft.com/office/drawing/2014/main" id="{EEDF0D4C-0139-47A3-8B5A-47436072814F}"/>
                </a:ext>
              </a:extLst>
            </p:cNvPr>
            <p:cNvSpPr>
              <a:spLocks/>
            </p:cNvSpPr>
            <p:nvPr userDrawn="1"/>
          </p:nvSpPr>
          <p:spPr bwMode="gray">
            <a:xfrm>
              <a:off x="5414" y="200"/>
              <a:ext cx="79" cy="106"/>
            </a:xfrm>
            <a:custGeom>
              <a:avLst/>
              <a:gdLst>
                <a:gd name="T0" fmla="*/ 161 w 1984"/>
                <a:gd name="T1" fmla="*/ 0 h 2651"/>
                <a:gd name="T2" fmla="*/ 1984 w 1984"/>
                <a:gd name="T3" fmla="*/ 0 h 2651"/>
                <a:gd name="T4" fmla="*/ 1829 w 1984"/>
                <a:gd name="T5" fmla="*/ 482 h 2651"/>
                <a:gd name="T6" fmla="*/ 1607 w 1984"/>
                <a:gd name="T7" fmla="*/ 279 h 2651"/>
                <a:gd name="T8" fmla="*/ 1229 w 1984"/>
                <a:gd name="T9" fmla="*/ 279 h 2651"/>
                <a:gd name="T10" fmla="*/ 1229 w 1984"/>
                <a:gd name="T11" fmla="*/ 2401 h 2651"/>
                <a:gd name="T12" fmla="*/ 1407 w 1984"/>
                <a:gd name="T13" fmla="*/ 2651 h 2651"/>
                <a:gd name="T14" fmla="*/ 595 w 1984"/>
                <a:gd name="T15" fmla="*/ 2651 h 2651"/>
                <a:gd name="T16" fmla="*/ 771 w 1984"/>
                <a:gd name="T17" fmla="*/ 2401 h 2651"/>
                <a:gd name="T18" fmla="*/ 771 w 1984"/>
                <a:gd name="T19" fmla="*/ 279 h 2651"/>
                <a:gd name="T20" fmla="*/ 315 w 1984"/>
                <a:gd name="T21" fmla="*/ 279 h 2651"/>
                <a:gd name="T22" fmla="*/ 0 w 1984"/>
                <a:gd name="T23" fmla="*/ 522 h 2651"/>
                <a:gd name="T24" fmla="*/ 161 w 1984"/>
                <a:gd name="T25" fmla="*/ 0 h 2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84" h="2651">
                  <a:moveTo>
                    <a:pt x="161" y="0"/>
                  </a:moveTo>
                  <a:cubicBezTo>
                    <a:pt x="1984" y="0"/>
                    <a:pt x="1984" y="0"/>
                    <a:pt x="1984" y="0"/>
                  </a:cubicBezTo>
                  <a:cubicBezTo>
                    <a:pt x="1829" y="482"/>
                    <a:pt x="1829" y="482"/>
                    <a:pt x="1829" y="482"/>
                  </a:cubicBezTo>
                  <a:cubicBezTo>
                    <a:pt x="1829" y="482"/>
                    <a:pt x="1783" y="279"/>
                    <a:pt x="1607" y="279"/>
                  </a:cubicBezTo>
                  <a:cubicBezTo>
                    <a:pt x="1229" y="279"/>
                    <a:pt x="1229" y="279"/>
                    <a:pt x="1229" y="279"/>
                  </a:cubicBezTo>
                  <a:cubicBezTo>
                    <a:pt x="1229" y="2401"/>
                    <a:pt x="1229" y="2401"/>
                    <a:pt x="1229" y="2401"/>
                  </a:cubicBezTo>
                  <a:cubicBezTo>
                    <a:pt x="1229" y="2535"/>
                    <a:pt x="1407" y="2651"/>
                    <a:pt x="1407" y="2651"/>
                  </a:cubicBezTo>
                  <a:cubicBezTo>
                    <a:pt x="595" y="2651"/>
                    <a:pt x="595" y="2651"/>
                    <a:pt x="595" y="2651"/>
                  </a:cubicBezTo>
                  <a:cubicBezTo>
                    <a:pt x="595" y="2651"/>
                    <a:pt x="771" y="2547"/>
                    <a:pt x="771" y="2401"/>
                  </a:cubicBezTo>
                  <a:cubicBezTo>
                    <a:pt x="771" y="279"/>
                    <a:pt x="771" y="279"/>
                    <a:pt x="771" y="279"/>
                  </a:cubicBezTo>
                  <a:cubicBezTo>
                    <a:pt x="315" y="279"/>
                    <a:pt x="315" y="279"/>
                    <a:pt x="315" y="279"/>
                  </a:cubicBezTo>
                  <a:cubicBezTo>
                    <a:pt x="185" y="280"/>
                    <a:pt x="0" y="522"/>
                    <a:pt x="0" y="522"/>
                  </a:cubicBezTo>
                  <a:lnTo>
                    <a:pt x="161" y="0"/>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2133"/>
            </a:p>
          </p:txBody>
        </p:sp>
        <p:sp>
          <p:nvSpPr>
            <p:cNvPr id="47" name="Freeform 25">
              <a:extLst>
                <a:ext uri="{FF2B5EF4-FFF2-40B4-BE49-F238E27FC236}">
                  <a16:creationId xmlns:a16="http://schemas.microsoft.com/office/drawing/2014/main" id="{93AC6367-07BD-4D7C-938F-78CEDB016011}"/>
                </a:ext>
              </a:extLst>
            </p:cNvPr>
            <p:cNvSpPr>
              <a:spLocks/>
            </p:cNvSpPr>
            <p:nvPr userDrawn="1"/>
          </p:nvSpPr>
          <p:spPr bwMode="gray">
            <a:xfrm>
              <a:off x="5558" y="200"/>
              <a:ext cx="88" cy="107"/>
            </a:xfrm>
            <a:custGeom>
              <a:avLst/>
              <a:gdLst>
                <a:gd name="T0" fmla="*/ 1420 w 2219"/>
                <a:gd name="T1" fmla="*/ 0 h 2693"/>
                <a:gd name="T2" fmla="*/ 2219 w 2219"/>
                <a:gd name="T3" fmla="*/ 0 h 2693"/>
                <a:gd name="T4" fmla="*/ 2048 w 2219"/>
                <a:gd name="T5" fmla="*/ 234 h 2693"/>
                <a:gd name="T6" fmla="*/ 2048 w 2219"/>
                <a:gd name="T7" fmla="*/ 1840 h 2693"/>
                <a:gd name="T8" fmla="*/ 1131 w 2219"/>
                <a:gd name="T9" fmla="*/ 2693 h 2693"/>
                <a:gd name="T10" fmla="*/ 176 w 2219"/>
                <a:gd name="T11" fmla="*/ 1840 h 2693"/>
                <a:gd name="T12" fmla="*/ 176 w 2219"/>
                <a:gd name="T13" fmla="*/ 234 h 2693"/>
                <a:gd name="T14" fmla="*/ 0 w 2219"/>
                <a:gd name="T15" fmla="*/ 0 h 2693"/>
                <a:gd name="T16" fmla="*/ 821 w 2219"/>
                <a:gd name="T17" fmla="*/ 0 h 2693"/>
                <a:gd name="T18" fmla="*/ 638 w 2219"/>
                <a:gd name="T19" fmla="*/ 234 h 2693"/>
                <a:gd name="T20" fmla="*/ 638 w 2219"/>
                <a:gd name="T21" fmla="*/ 1840 h 2693"/>
                <a:gd name="T22" fmla="*/ 1131 w 2219"/>
                <a:gd name="T23" fmla="*/ 2406 h 2693"/>
                <a:gd name="T24" fmla="*/ 1601 w 2219"/>
                <a:gd name="T25" fmla="*/ 1840 h 2693"/>
                <a:gd name="T26" fmla="*/ 1601 w 2219"/>
                <a:gd name="T27" fmla="*/ 234 h 2693"/>
                <a:gd name="T28" fmla="*/ 1420 w 2219"/>
                <a:gd name="T29" fmla="*/ 0 h 2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19" h="2693">
                  <a:moveTo>
                    <a:pt x="1420" y="0"/>
                  </a:moveTo>
                  <a:cubicBezTo>
                    <a:pt x="2219" y="0"/>
                    <a:pt x="2219" y="0"/>
                    <a:pt x="2219" y="0"/>
                  </a:cubicBezTo>
                  <a:cubicBezTo>
                    <a:pt x="2219" y="0"/>
                    <a:pt x="2048" y="91"/>
                    <a:pt x="2048" y="234"/>
                  </a:cubicBezTo>
                  <a:cubicBezTo>
                    <a:pt x="2048" y="1840"/>
                    <a:pt x="2048" y="1840"/>
                    <a:pt x="2048" y="1840"/>
                  </a:cubicBezTo>
                  <a:cubicBezTo>
                    <a:pt x="2047" y="2492"/>
                    <a:pt x="1506" y="2693"/>
                    <a:pt x="1131" y="2693"/>
                  </a:cubicBezTo>
                  <a:cubicBezTo>
                    <a:pt x="759" y="2693"/>
                    <a:pt x="175" y="2490"/>
                    <a:pt x="176" y="1840"/>
                  </a:cubicBezTo>
                  <a:cubicBezTo>
                    <a:pt x="176" y="234"/>
                    <a:pt x="176" y="234"/>
                    <a:pt x="176" y="234"/>
                  </a:cubicBezTo>
                  <a:cubicBezTo>
                    <a:pt x="176" y="91"/>
                    <a:pt x="0" y="0"/>
                    <a:pt x="0" y="0"/>
                  </a:cubicBezTo>
                  <a:cubicBezTo>
                    <a:pt x="821" y="0"/>
                    <a:pt x="821" y="0"/>
                    <a:pt x="821" y="0"/>
                  </a:cubicBezTo>
                  <a:cubicBezTo>
                    <a:pt x="821" y="0"/>
                    <a:pt x="638" y="88"/>
                    <a:pt x="638" y="234"/>
                  </a:cubicBezTo>
                  <a:cubicBezTo>
                    <a:pt x="638" y="1840"/>
                    <a:pt x="638" y="1840"/>
                    <a:pt x="638" y="1840"/>
                  </a:cubicBezTo>
                  <a:cubicBezTo>
                    <a:pt x="638" y="2182"/>
                    <a:pt x="865" y="2406"/>
                    <a:pt x="1131" y="2406"/>
                  </a:cubicBezTo>
                  <a:cubicBezTo>
                    <a:pt x="1397" y="2406"/>
                    <a:pt x="1600" y="2173"/>
                    <a:pt x="1601" y="1840"/>
                  </a:cubicBezTo>
                  <a:cubicBezTo>
                    <a:pt x="1601" y="234"/>
                    <a:pt x="1601" y="234"/>
                    <a:pt x="1601" y="234"/>
                  </a:cubicBezTo>
                  <a:cubicBezTo>
                    <a:pt x="1601" y="91"/>
                    <a:pt x="1420" y="0"/>
                    <a:pt x="1420" y="0"/>
                  </a:cubicBez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2133"/>
            </a:p>
          </p:txBody>
        </p:sp>
        <p:sp>
          <p:nvSpPr>
            <p:cNvPr id="48" name="Freeform 26">
              <a:extLst>
                <a:ext uri="{FF2B5EF4-FFF2-40B4-BE49-F238E27FC236}">
                  <a16:creationId xmlns:a16="http://schemas.microsoft.com/office/drawing/2014/main" id="{FACE10C5-86E3-4D2D-8769-D2EF47E2394C}"/>
                </a:ext>
              </a:extLst>
            </p:cNvPr>
            <p:cNvSpPr>
              <a:spLocks/>
            </p:cNvSpPr>
            <p:nvPr userDrawn="1"/>
          </p:nvSpPr>
          <p:spPr bwMode="gray">
            <a:xfrm>
              <a:off x="5248" y="200"/>
              <a:ext cx="89" cy="108"/>
            </a:xfrm>
            <a:custGeom>
              <a:avLst/>
              <a:gdLst>
                <a:gd name="T0" fmla="*/ 1427 w 2240"/>
                <a:gd name="T1" fmla="*/ 0 h 2700"/>
                <a:gd name="T2" fmla="*/ 2240 w 2240"/>
                <a:gd name="T3" fmla="*/ 0 h 2700"/>
                <a:gd name="T4" fmla="*/ 2068 w 2240"/>
                <a:gd name="T5" fmla="*/ 237 h 2700"/>
                <a:gd name="T6" fmla="*/ 2067 w 2240"/>
                <a:gd name="T7" fmla="*/ 1838 h 2700"/>
                <a:gd name="T8" fmla="*/ 1122 w 2240"/>
                <a:gd name="T9" fmla="*/ 2700 h 2700"/>
                <a:gd name="T10" fmla="*/ 166 w 2240"/>
                <a:gd name="T11" fmla="*/ 1838 h 2700"/>
                <a:gd name="T12" fmla="*/ 166 w 2240"/>
                <a:gd name="T13" fmla="*/ 237 h 2700"/>
                <a:gd name="T14" fmla="*/ 0 w 2240"/>
                <a:gd name="T15" fmla="*/ 0 h 2700"/>
                <a:gd name="T16" fmla="*/ 821 w 2240"/>
                <a:gd name="T17" fmla="*/ 0 h 2700"/>
                <a:gd name="T18" fmla="*/ 631 w 2240"/>
                <a:gd name="T19" fmla="*/ 237 h 2700"/>
                <a:gd name="T20" fmla="*/ 630 w 2240"/>
                <a:gd name="T21" fmla="*/ 1838 h 2700"/>
                <a:gd name="T22" fmla="*/ 1122 w 2240"/>
                <a:gd name="T23" fmla="*/ 2413 h 2700"/>
                <a:gd name="T24" fmla="*/ 1602 w 2240"/>
                <a:gd name="T25" fmla="*/ 1838 h 2700"/>
                <a:gd name="T26" fmla="*/ 1603 w 2240"/>
                <a:gd name="T27" fmla="*/ 237 h 2700"/>
                <a:gd name="T28" fmla="*/ 1427 w 2240"/>
                <a:gd name="T29" fmla="*/ 0 h 27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40" h="2700">
                  <a:moveTo>
                    <a:pt x="1427" y="0"/>
                  </a:moveTo>
                  <a:cubicBezTo>
                    <a:pt x="2240" y="0"/>
                    <a:pt x="2240" y="0"/>
                    <a:pt x="2240" y="0"/>
                  </a:cubicBezTo>
                  <a:cubicBezTo>
                    <a:pt x="2240" y="0"/>
                    <a:pt x="2068" y="95"/>
                    <a:pt x="2068" y="237"/>
                  </a:cubicBezTo>
                  <a:cubicBezTo>
                    <a:pt x="2068" y="238"/>
                    <a:pt x="2067" y="1838"/>
                    <a:pt x="2067" y="1838"/>
                  </a:cubicBezTo>
                  <a:cubicBezTo>
                    <a:pt x="2067" y="2494"/>
                    <a:pt x="1501" y="2700"/>
                    <a:pt x="1122" y="2700"/>
                  </a:cubicBezTo>
                  <a:cubicBezTo>
                    <a:pt x="750" y="2700"/>
                    <a:pt x="166" y="2491"/>
                    <a:pt x="166" y="1838"/>
                  </a:cubicBezTo>
                  <a:cubicBezTo>
                    <a:pt x="166" y="237"/>
                    <a:pt x="166" y="237"/>
                    <a:pt x="166" y="237"/>
                  </a:cubicBezTo>
                  <a:cubicBezTo>
                    <a:pt x="166" y="94"/>
                    <a:pt x="0" y="0"/>
                    <a:pt x="0" y="0"/>
                  </a:cubicBezTo>
                  <a:cubicBezTo>
                    <a:pt x="821" y="0"/>
                    <a:pt x="821" y="0"/>
                    <a:pt x="821" y="0"/>
                  </a:cubicBezTo>
                  <a:cubicBezTo>
                    <a:pt x="821" y="0"/>
                    <a:pt x="631" y="94"/>
                    <a:pt x="631" y="237"/>
                  </a:cubicBezTo>
                  <a:cubicBezTo>
                    <a:pt x="630" y="1838"/>
                    <a:pt x="630" y="1838"/>
                    <a:pt x="630" y="1838"/>
                  </a:cubicBezTo>
                  <a:cubicBezTo>
                    <a:pt x="630" y="2178"/>
                    <a:pt x="856" y="2412"/>
                    <a:pt x="1122" y="2413"/>
                  </a:cubicBezTo>
                  <a:cubicBezTo>
                    <a:pt x="1388" y="2414"/>
                    <a:pt x="1602" y="2174"/>
                    <a:pt x="1602" y="1838"/>
                  </a:cubicBezTo>
                  <a:cubicBezTo>
                    <a:pt x="1603" y="237"/>
                    <a:pt x="1603" y="237"/>
                    <a:pt x="1603" y="237"/>
                  </a:cubicBezTo>
                  <a:cubicBezTo>
                    <a:pt x="1603" y="94"/>
                    <a:pt x="1427" y="0"/>
                    <a:pt x="1427" y="0"/>
                  </a:cubicBez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2133"/>
            </a:p>
          </p:txBody>
        </p:sp>
        <p:sp>
          <p:nvSpPr>
            <p:cNvPr id="49" name="Freeform 27">
              <a:extLst>
                <a:ext uri="{FF2B5EF4-FFF2-40B4-BE49-F238E27FC236}">
                  <a16:creationId xmlns:a16="http://schemas.microsoft.com/office/drawing/2014/main" id="{0C36616B-16D1-4088-8C14-AFFFB1BBC730}"/>
                </a:ext>
              </a:extLst>
            </p:cNvPr>
            <p:cNvSpPr>
              <a:spLocks/>
            </p:cNvSpPr>
            <p:nvPr userDrawn="1"/>
          </p:nvSpPr>
          <p:spPr bwMode="gray">
            <a:xfrm>
              <a:off x="5489" y="198"/>
              <a:ext cx="69" cy="110"/>
            </a:xfrm>
            <a:custGeom>
              <a:avLst/>
              <a:gdLst>
                <a:gd name="T0" fmla="*/ 1467 w 1707"/>
                <a:gd name="T1" fmla="*/ 479 h 2755"/>
                <a:gd name="T2" fmla="*/ 1019 w 1707"/>
                <a:gd name="T3" fmla="*/ 276 h 2755"/>
                <a:gd name="T4" fmla="*/ 504 w 1707"/>
                <a:gd name="T5" fmla="*/ 677 h 2755"/>
                <a:gd name="T6" fmla="*/ 995 w 1707"/>
                <a:gd name="T7" fmla="*/ 1174 h 2755"/>
                <a:gd name="T8" fmla="*/ 1705 w 1707"/>
                <a:gd name="T9" fmla="*/ 1974 h 2755"/>
                <a:gd name="T10" fmla="*/ 651 w 1707"/>
                <a:gd name="T11" fmla="*/ 2755 h 2755"/>
                <a:gd name="T12" fmla="*/ 155 w 1707"/>
                <a:gd name="T13" fmla="*/ 2686 h 2755"/>
                <a:gd name="T14" fmla="*/ 0 w 1707"/>
                <a:gd name="T15" fmla="*/ 2177 h 2755"/>
                <a:gd name="T16" fmla="*/ 658 w 1707"/>
                <a:gd name="T17" fmla="*/ 2466 h 2755"/>
                <a:gd name="T18" fmla="*/ 1252 w 1707"/>
                <a:gd name="T19" fmla="*/ 2030 h 2755"/>
                <a:gd name="T20" fmla="*/ 46 w 1707"/>
                <a:gd name="T21" fmla="*/ 731 h 2755"/>
                <a:gd name="T22" fmla="*/ 973 w 1707"/>
                <a:gd name="T23" fmla="*/ 0 h 2755"/>
                <a:gd name="T24" fmla="*/ 1467 w 1707"/>
                <a:gd name="T25" fmla="*/ 69 h 2755"/>
                <a:gd name="T26" fmla="*/ 1467 w 1707"/>
                <a:gd name="T27" fmla="*/ 479 h 2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07" h="2755">
                  <a:moveTo>
                    <a:pt x="1467" y="479"/>
                  </a:moveTo>
                  <a:cubicBezTo>
                    <a:pt x="1467" y="479"/>
                    <a:pt x="1352" y="277"/>
                    <a:pt x="1019" y="276"/>
                  </a:cubicBezTo>
                  <a:cubicBezTo>
                    <a:pt x="686" y="275"/>
                    <a:pt x="505" y="450"/>
                    <a:pt x="504" y="677"/>
                  </a:cubicBezTo>
                  <a:cubicBezTo>
                    <a:pt x="503" y="934"/>
                    <a:pt x="696" y="1031"/>
                    <a:pt x="995" y="1174"/>
                  </a:cubicBezTo>
                  <a:cubicBezTo>
                    <a:pt x="1279" y="1311"/>
                    <a:pt x="1707" y="1499"/>
                    <a:pt x="1705" y="1974"/>
                  </a:cubicBezTo>
                  <a:cubicBezTo>
                    <a:pt x="1704" y="2399"/>
                    <a:pt x="1327" y="2755"/>
                    <a:pt x="651" y="2755"/>
                  </a:cubicBezTo>
                  <a:cubicBezTo>
                    <a:pt x="442" y="2754"/>
                    <a:pt x="155" y="2686"/>
                    <a:pt x="155" y="2686"/>
                  </a:cubicBezTo>
                  <a:cubicBezTo>
                    <a:pt x="0" y="2177"/>
                    <a:pt x="0" y="2177"/>
                    <a:pt x="0" y="2177"/>
                  </a:cubicBezTo>
                  <a:cubicBezTo>
                    <a:pt x="143" y="2316"/>
                    <a:pt x="397" y="2466"/>
                    <a:pt x="658" y="2466"/>
                  </a:cubicBezTo>
                  <a:cubicBezTo>
                    <a:pt x="929" y="2466"/>
                    <a:pt x="1252" y="2298"/>
                    <a:pt x="1252" y="2030"/>
                  </a:cubicBezTo>
                  <a:cubicBezTo>
                    <a:pt x="1252" y="1512"/>
                    <a:pt x="46" y="1598"/>
                    <a:pt x="46" y="731"/>
                  </a:cubicBezTo>
                  <a:cubicBezTo>
                    <a:pt x="46" y="433"/>
                    <a:pt x="254" y="0"/>
                    <a:pt x="973" y="0"/>
                  </a:cubicBezTo>
                  <a:cubicBezTo>
                    <a:pt x="1207" y="0"/>
                    <a:pt x="1467" y="69"/>
                    <a:pt x="1467" y="69"/>
                  </a:cubicBezTo>
                  <a:lnTo>
                    <a:pt x="1467" y="479"/>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2133"/>
            </a:p>
          </p:txBody>
        </p:sp>
      </p:grpSp>
    </p:spTree>
    <p:extLst>
      <p:ext uri="{BB962C8B-B14F-4D97-AF65-F5344CB8AC3E}">
        <p14:creationId xmlns:p14="http://schemas.microsoft.com/office/powerpoint/2010/main" val="3294222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reserve="1">
  <p:cSld name="Text 2 column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3" name="Content Placeholder 2"/>
          <p:cNvSpPr>
            <a:spLocks noGrp="1"/>
          </p:cNvSpPr>
          <p:nvPr>
            <p:ph sz="half" idx="1"/>
          </p:nvPr>
        </p:nvSpPr>
        <p:spPr>
          <a:xfrm>
            <a:off x="307200" y="1267200"/>
            <a:ext cx="5707200" cy="5049600"/>
          </a:xfrm>
        </p:spPr>
        <p:txBody>
          <a:bodyPr/>
          <a:lstStyle>
            <a:lvl4pPr>
              <a:defRPr sz="1867"/>
            </a:lvl4pPr>
            <a:lvl5pPr>
              <a:defRPr sz="1867"/>
            </a:lvl5pPr>
            <a:lvl6pPr>
              <a:defRPr sz="1867"/>
            </a:lvl6pPr>
            <a:lvl7pPr>
              <a:defRPr sz="1867"/>
            </a:lvl7pPr>
            <a:lvl8pPr>
              <a:defRPr sz="1867"/>
            </a:lvl8pPr>
            <a:lvl9pPr>
              <a:defRPr sz="1867"/>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Content Placeholder 3"/>
          <p:cNvSpPr>
            <a:spLocks noGrp="1"/>
          </p:cNvSpPr>
          <p:nvPr>
            <p:ph sz="half" idx="2"/>
          </p:nvPr>
        </p:nvSpPr>
        <p:spPr>
          <a:xfrm>
            <a:off x="6172800" y="1267200"/>
            <a:ext cx="5707200" cy="5049600"/>
          </a:xfrm>
        </p:spPr>
        <p:txBody>
          <a:bodyPr/>
          <a:lstStyle>
            <a:lvl4pPr>
              <a:defRPr sz="1867"/>
            </a:lvl4pPr>
            <a:lvl5pPr>
              <a:defRPr sz="1867"/>
            </a:lvl5pPr>
            <a:lvl6pPr>
              <a:defRPr sz="1867"/>
            </a:lvl6pPr>
            <a:lvl7pPr>
              <a:defRPr sz="1867"/>
            </a:lvl7pPr>
            <a:lvl8pPr>
              <a:defRPr sz="1867"/>
            </a:lvl8pPr>
            <a:lvl9pPr>
              <a:defRPr sz="1867"/>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6" name="Footer Placeholder 5"/>
          <p:cNvSpPr>
            <a:spLocks noGrp="1"/>
          </p:cNvSpPr>
          <p:nvPr>
            <p:ph type="ftr" sz="quarter" idx="11"/>
          </p:nvPr>
        </p:nvSpPr>
        <p:spPr>
          <a:xfrm>
            <a:off x="10344000" y="6518400"/>
            <a:ext cx="1540800" cy="144000"/>
          </a:xfrm>
          <a:prstGeom prst="rect">
            <a:avLst/>
          </a:prstGeom>
        </p:spPr>
        <p:txBody>
          <a:bodyPr/>
          <a:lstStyle/>
          <a:p>
            <a:r>
              <a:rPr lang="en-US" altLang="zh-CN"/>
              <a:t>Copyright 2021 NANJING FUJITSU NANDA SOFTWARE TECHNOLOGY CO.,LTD.</a:t>
            </a:r>
            <a:endParaRPr lang="zh-CN" altLang="en-US" dirty="0"/>
          </a:p>
        </p:txBody>
      </p:sp>
      <p:sp>
        <p:nvSpPr>
          <p:cNvPr id="7" name="Slide Number Placeholder 6"/>
          <p:cNvSpPr>
            <a:spLocks noGrp="1"/>
          </p:cNvSpPr>
          <p:nvPr>
            <p:ph type="sldNum" sz="quarter" idx="12"/>
          </p:nvPr>
        </p:nvSpPr>
        <p:spPr>
          <a:xfrm>
            <a:off x="5736000" y="6504000"/>
            <a:ext cx="720000" cy="163200"/>
          </a:xfrm>
          <a:prstGeom prst="rect">
            <a:avLst/>
          </a:prstGeom>
        </p:spPr>
        <p:txBody>
          <a:bodyPr/>
          <a:lstStyle/>
          <a:p>
            <a:fld id="{13F14B9F-87E3-4A1A-BB68-D7C46D4C5373}" type="slidenum">
              <a:rPr lang="de-DE" altLang="ja-JP" smtClean="0"/>
              <a:t>‹#›</a:t>
            </a:fld>
            <a:endParaRPr lang="de-DE" altLang="ja-JP"/>
          </a:p>
        </p:txBody>
      </p:sp>
    </p:spTree>
    <p:extLst>
      <p:ext uri="{BB962C8B-B14F-4D97-AF65-F5344CB8AC3E}">
        <p14:creationId xmlns:p14="http://schemas.microsoft.com/office/powerpoint/2010/main" val="53393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4_コンテンツページ_01">
    <p:spTree>
      <p:nvGrpSpPr>
        <p:cNvPr id="1" name=""/>
        <p:cNvGrpSpPr/>
        <p:nvPr/>
      </p:nvGrpSpPr>
      <p:grpSpPr>
        <a:xfrm>
          <a:off x="0" y="0"/>
          <a:ext cx="0" cy="0"/>
          <a:chOff x="0" y="0"/>
          <a:chExt cx="0" cy="0"/>
        </a:xfrm>
      </p:grpSpPr>
      <p:pic>
        <p:nvPicPr>
          <p:cNvPr id="26" name="図 25">
            <a:extLst>
              <a:ext uri="{FF2B5EF4-FFF2-40B4-BE49-F238E27FC236}">
                <a16:creationId xmlns:a16="http://schemas.microsoft.com/office/drawing/2014/main" id="{016C76EE-9E8E-41C3-846C-82BCCC803A8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3745" y="-8463"/>
            <a:ext cx="12191999" cy="6858000"/>
          </a:xfrm>
          <a:prstGeom prst="rect">
            <a:avLst/>
          </a:prstGeom>
        </p:spPr>
      </p:pic>
      <p:sp>
        <p:nvSpPr>
          <p:cNvPr id="2" name="タイトル 1"/>
          <p:cNvSpPr>
            <a:spLocks noGrp="1"/>
          </p:cNvSpPr>
          <p:nvPr>
            <p:ph type="title" hasCustomPrompt="1"/>
          </p:nvPr>
        </p:nvSpPr>
        <p:spPr bwMode="gray">
          <a:xfrm>
            <a:off x="342902" y="338564"/>
            <a:ext cx="10085916" cy="799853"/>
          </a:xfrm>
        </p:spPr>
        <p:txBody>
          <a:bodyPr/>
          <a:lstStyle>
            <a:lvl1pPr>
              <a:defRPr sz="3732" b="1">
                <a:solidFill>
                  <a:schemeClr val="tx1"/>
                </a:solidFill>
                <a:latin typeface="游ゴシック" panose="020B0400000000000000" pitchFamily="50" charset="-128"/>
                <a:ea typeface="游ゴシック" panose="020B0400000000000000" pitchFamily="50" charset="-128"/>
              </a:defRPr>
            </a:lvl1pPr>
          </a:lstStyle>
          <a:p>
            <a:r>
              <a:rPr lang="ja-JP" altLang="en-US" dirty="0"/>
              <a:t>タイトル（</a:t>
            </a:r>
            <a:r>
              <a:rPr lang="en-US" altLang="ja-JP" dirty="0"/>
              <a:t>20</a:t>
            </a:r>
            <a:r>
              <a:rPr lang="ja-JP" altLang="en-US" dirty="0"/>
              <a:t>文字以内）</a:t>
            </a:r>
          </a:p>
        </p:txBody>
      </p:sp>
      <p:sp>
        <p:nvSpPr>
          <p:cNvPr id="13" name="フッター プレースホルダー 3"/>
          <p:cNvSpPr>
            <a:spLocks noGrp="1"/>
          </p:cNvSpPr>
          <p:nvPr>
            <p:ph type="ftr" sz="quarter" idx="10"/>
          </p:nvPr>
        </p:nvSpPr>
        <p:spPr bwMode="gray">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lvl1pPr>
              <a:defRPr lang="de-DE" altLang="ja-JP" smtClean="0">
                <a:solidFill>
                  <a:schemeClr val="tx1"/>
                </a:solidFill>
              </a:defRPr>
            </a:lvl1pPr>
          </a:lstStyle>
          <a:p>
            <a:r>
              <a:rPr lang="en-US"/>
              <a:t>Copyright 2021 NANJING FUJITSU NANDA SOFTWARE TECHNOLOGY CO.,LTD.</a:t>
            </a:r>
            <a:endParaRPr lang="en-US" dirty="0"/>
          </a:p>
        </p:txBody>
      </p:sp>
      <p:sp>
        <p:nvSpPr>
          <p:cNvPr id="14" name="スライド番号プレースホルダー 4"/>
          <p:cNvSpPr>
            <a:spLocks noGrp="1"/>
          </p:cNvSpPr>
          <p:nvPr>
            <p:ph type="sldNum" sz="quarter" idx="11"/>
          </p:nvPr>
        </p:nvSpPr>
        <p:spPr bwMode="gray"/>
        <p:txBody>
          <a:bodyPr/>
          <a:lstStyle>
            <a:lvl1pPr>
              <a:defRPr>
                <a:solidFill>
                  <a:schemeClr val="tx1"/>
                </a:solidFill>
              </a:defRPr>
            </a:lvl1pPr>
          </a:lstStyle>
          <a:p>
            <a:pPr>
              <a:defRPr/>
            </a:pPr>
            <a:fld id="{0B5B02AC-72C7-48A8-B1FA-68CE81373FC9}" type="slidenum">
              <a:rPr lang="en-US" smtClean="0"/>
              <a:pPr>
                <a:defRPr/>
              </a:pPr>
              <a:t>‹#›</a:t>
            </a:fld>
            <a:endParaRPr lang="ja-JP" altLang="en-US" dirty="0"/>
          </a:p>
        </p:txBody>
      </p:sp>
      <p:sp>
        <p:nvSpPr>
          <p:cNvPr id="16" name="AutoShape 11"/>
          <p:cNvSpPr>
            <a:spLocks noChangeAspect="1" noChangeArrowheads="1" noTextEdit="1"/>
          </p:cNvSpPr>
          <p:nvPr userDrawn="1"/>
        </p:nvSpPr>
        <p:spPr bwMode="gray">
          <a:xfrm>
            <a:off x="10143067" y="152356"/>
            <a:ext cx="1890184" cy="10558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ja-JP" altLang="en-US" sz="2133" dirty="0"/>
          </a:p>
        </p:txBody>
      </p:sp>
    </p:spTree>
    <p:extLst>
      <p:ext uri="{BB962C8B-B14F-4D97-AF65-F5344CB8AC3E}">
        <p14:creationId xmlns:p14="http://schemas.microsoft.com/office/powerpoint/2010/main" val="2980068298"/>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showMasterSp="0" preserve="1">
  <p:cSld name="Title Master_1">
    <p:spTree>
      <p:nvGrpSpPr>
        <p:cNvPr id="1" name=""/>
        <p:cNvGrpSpPr/>
        <p:nvPr/>
      </p:nvGrpSpPr>
      <p:grpSpPr>
        <a:xfrm>
          <a:off x="0" y="0"/>
          <a:ext cx="0" cy="0"/>
          <a:chOff x="0" y="0"/>
          <a:chExt cx="0" cy="0"/>
        </a:xfrm>
      </p:grpSpPr>
      <p:grpSp>
        <p:nvGrpSpPr>
          <p:cNvPr id="10" name="グループ化 9">
            <a:extLst>
              <a:ext uri="{FF2B5EF4-FFF2-40B4-BE49-F238E27FC236}">
                <a16:creationId xmlns:a16="http://schemas.microsoft.com/office/drawing/2014/main" id="{29EAEB01-00DF-4620-B66D-0A255D4BE3BC}"/>
              </a:ext>
            </a:extLst>
          </p:cNvPr>
          <p:cNvGrpSpPr/>
          <p:nvPr/>
        </p:nvGrpSpPr>
        <p:grpSpPr>
          <a:xfrm>
            <a:off x="5951999" y="0"/>
            <a:ext cx="6240000" cy="6859200"/>
            <a:chOff x="4463999" y="0"/>
            <a:chExt cx="4680000" cy="5144400"/>
          </a:xfrm>
        </p:grpSpPr>
        <p:pic>
          <p:nvPicPr>
            <p:cNvPr id="13" name="図 12">
              <a:extLst>
                <a:ext uri="{FF2B5EF4-FFF2-40B4-BE49-F238E27FC236}">
                  <a16:creationId xmlns:a16="http://schemas.microsoft.com/office/drawing/2014/main" id="{6A3F3774-B474-4DE4-A28D-D6B1A81501C1}"/>
                </a:ext>
                <a:ext uri="{C183D7F6-B498-43B3-948B-1728B52AA6E4}">
                  <adec:decorative xmlns:adec="http://schemas.microsoft.com/office/drawing/2017/decorative" val="1"/>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174"/>
            <a:stretch/>
          </p:blipFill>
          <p:spPr>
            <a:xfrm>
              <a:off x="4463999" y="0"/>
              <a:ext cx="4680000" cy="5144400"/>
            </a:xfrm>
            <a:prstGeom prst="rect">
              <a:avLst/>
            </a:prstGeom>
          </p:spPr>
        </p:pic>
        <p:sp>
          <p:nvSpPr>
            <p:cNvPr id="4" name="正方形/長方形 3">
              <a:extLst>
                <a:ext uri="{FF2B5EF4-FFF2-40B4-BE49-F238E27FC236}">
                  <a16:creationId xmlns:a16="http://schemas.microsoft.com/office/drawing/2014/main" id="{206254D1-E90F-4A88-AB9A-4FB8DDF7C2E8}"/>
                </a:ext>
              </a:extLst>
            </p:cNvPr>
            <p:cNvSpPr/>
            <p:nvPr userDrawn="1"/>
          </p:nvSpPr>
          <p:spPr>
            <a:xfrm>
              <a:off x="4463999" y="4581524"/>
              <a:ext cx="4680000" cy="561975"/>
            </a:xfrm>
            <a:prstGeom prst="rect">
              <a:avLst/>
            </a:prstGeom>
            <a:gradFill flip="none" rotWithShape="1">
              <a:gsLst>
                <a:gs pos="0">
                  <a:schemeClr val="bg1"/>
                </a:gs>
                <a:gs pos="100000">
                  <a:schemeClr val="bg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dirty="0">
                <a:solidFill>
                  <a:schemeClr val="tx1"/>
                </a:solidFill>
                <a:latin typeface="Meiryo UI" panose="020B0604030504040204" pitchFamily="50" charset="-128"/>
                <a:ea typeface="Meiryo UI" panose="020B0604030504040204" pitchFamily="50" charset="-128"/>
              </a:endParaRPr>
            </a:p>
          </p:txBody>
        </p:sp>
        <p:sp>
          <p:nvSpPr>
            <p:cNvPr id="8" name="テキスト ボックス 7">
              <a:extLst>
                <a:ext uri="{FF2B5EF4-FFF2-40B4-BE49-F238E27FC236}">
                  <a16:creationId xmlns:a16="http://schemas.microsoft.com/office/drawing/2014/main" id="{5377BC7E-3EA7-49E1-B057-070B7CFFF033}"/>
                </a:ext>
              </a:extLst>
            </p:cNvPr>
            <p:cNvSpPr txBox="1"/>
            <p:nvPr userDrawn="1"/>
          </p:nvSpPr>
          <p:spPr>
            <a:xfrm>
              <a:off x="5205712" y="439894"/>
              <a:ext cx="2274902" cy="438581"/>
            </a:xfrm>
            <a:prstGeom prst="rect">
              <a:avLst/>
            </a:prstGeom>
            <a:noFill/>
          </p:spPr>
          <p:txBody>
            <a:bodyPr wrap="none" rtlCol="0">
              <a:spAutoFit/>
            </a:bodyPr>
            <a:lstStyle/>
            <a:p>
              <a:pPr algn="l"/>
              <a:r>
                <a:rPr kumimoji="1" lang="en-US" altLang="ja-JP" sz="3200">
                  <a:solidFill>
                    <a:schemeClr val="bg1">
                      <a:lumMod val="50000"/>
                    </a:schemeClr>
                  </a:solidFill>
                </a:rPr>
                <a:t>Sample</a:t>
              </a:r>
              <a:r>
                <a:rPr kumimoji="1" lang="ja-JP" altLang="en-US" sz="3200">
                  <a:solidFill>
                    <a:schemeClr val="bg1">
                      <a:lumMod val="50000"/>
                    </a:schemeClr>
                  </a:solidFill>
                </a:rPr>
                <a:t> </a:t>
              </a:r>
              <a:r>
                <a:rPr kumimoji="1" lang="en-US" altLang="ja-JP" sz="3200">
                  <a:solidFill>
                    <a:schemeClr val="bg1">
                      <a:lumMod val="50000"/>
                    </a:schemeClr>
                  </a:solidFill>
                </a:rPr>
                <a:t>image</a:t>
              </a:r>
              <a:endParaRPr kumimoji="1" lang="ja-JP" altLang="en-US" sz="3200">
                <a:solidFill>
                  <a:schemeClr val="bg1">
                    <a:lumMod val="50000"/>
                  </a:schemeClr>
                </a:solidFill>
              </a:endParaRPr>
            </a:p>
          </p:txBody>
        </p:sp>
      </p:grpSp>
      <p:pic>
        <p:nvPicPr>
          <p:cNvPr id="19" name="図 18">
            <a:extLst>
              <a:ext uri="{FF2B5EF4-FFF2-40B4-BE49-F238E27FC236}">
                <a16:creationId xmlns:a16="http://schemas.microsoft.com/office/drawing/2014/main" id="{720251CE-A1C3-4DDA-9FEB-25FFB58DF9C7}"/>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a:ext>
            </a:extLst>
          </a:blip>
          <a:srcRect/>
          <a:stretch/>
        </p:blipFill>
        <p:spPr>
          <a:xfrm flipH="1" flipV="1">
            <a:off x="0" y="1"/>
            <a:ext cx="6099077" cy="6857999"/>
          </a:xfrm>
          <a:prstGeom prst="rect">
            <a:avLst/>
          </a:prstGeom>
        </p:spPr>
      </p:pic>
      <p:sp>
        <p:nvSpPr>
          <p:cNvPr id="2" name="Title 1"/>
          <p:cNvSpPr>
            <a:spLocks noGrp="1"/>
          </p:cNvSpPr>
          <p:nvPr>
            <p:ph type="ctrTitle" hasCustomPrompt="1"/>
          </p:nvPr>
        </p:nvSpPr>
        <p:spPr>
          <a:xfrm>
            <a:off x="292800" y="2121600"/>
            <a:ext cx="4320000" cy="1329600"/>
          </a:xfrm>
        </p:spPr>
        <p:txBody>
          <a:bodyPr anchor="b">
            <a:noAutofit/>
          </a:bodyPr>
          <a:lstStyle>
            <a:lvl1pPr algn="l">
              <a:defRPr sz="4000">
                <a:solidFill>
                  <a:schemeClr val="bg1"/>
                </a:solidFill>
              </a:defRPr>
            </a:lvl1pPr>
          </a:lstStyle>
          <a:p>
            <a:r>
              <a:rPr lang="ja-JP" altLang="en-US"/>
              <a:t>タイトルを入力</a:t>
            </a:r>
            <a:endParaRPr lang="en-US"/>
          </a:p>
        </p:txBody>
      </p:sp>
      <p:sp>
        <p:nvSpPr>
          <p:cNvPr id="3" name="Subtitle 2"/>
          <p:cNvSpPr>
            <a:spLocks noGrp="1"/>
          </p:cNvSpPr>
          <p:nvPr>
            <p:ph type="subTitle" idx="1" hasCustomPrompt="1"/>
          </p:nvPr>
        </p:nvSpPr>
        <p:spPr>
          <a:xfrm>
            <a:off x="312000" y="4089400"/>
            <a:ext cx="3696000" cy="1680000"/>
          </a:xfrm>
        </p:spPr>
        <p:txBody>
          <a:bodyPr anchor="t" anchorCtr="0">
            <a:noAutofit/>
          </a:bodyPr>
          <a:lstStyle>
            <a:lvl1pPr marL="0" indent="0" algn="l">
              <a:buNone/>
              <a:defRPr sz="2400">
                <a:solidFill>
                  <a:schemeClr val="bg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ja-JP" altLang="en-US"/>
              <a:t>サブタイトルを入力</a:t>
            </a:r>
            <a:endParaRPr lang="en-US"/>
          </a:p>
        </p:txBody>
      </p:sp>
      <p:sp>
        <p:nvSpPr>
          <p:cNvPr id="5" name="Footer Placeholder 4"/>
          <p:cNvSpPr>
            <a:spLocks noGrp="1"/>
          </p:cNvSpPr>
          <p:nvPr>
            <p:ph type="ftr" sz="quarter" idx="11"/>
          </p:nvPr>
        </p:nvSpPr>
        <p:spPr>
          <a:xfrm>
            <a:off x="10344000" y="6518400"/>
            <a:ext cx="1540800" cy="144000"/>
          </a:xfrm>
          <a:prstGeom prst="rect">
            <a:avLst/>
          </a:prstGeom>
        </p:spPr>
        <p:txBody>
          <a:bodyPr/>
          <a:lstStyle>
            <a:lvl1pPr>
              <a:defRPr>
                <a:solidFill>
                  <a:schemeClr val="tx1"/>
                </a:solidFill>
              </a:defRPr>
            </a:lvl1pPr>
          </a:lstStyle>
          <a:p>
            <a:r>
              <a:rPr lang="de-DE" altLang="ja-JP"/>
              <a:t>Copyright 2021 NANJING FUJITSU NANDA SOFTWARE TECHNOLOGY CO.,LTD.</a:t>
            </a:r>
          </a:p>
        </p:txBody>
      </p:sp>
      <p:pic>
        <p:nvPicPr>
          <p:cNvPr id="21" name="図 20">
            <a:extLst>
              <a:ext uri="{FF2B5EF4-FFF2-40B4-BE49-F238E27FC236}">
                <a16:creationId xmlns:a16="http://schemas.microsoft.com/office/drawing/2014/main" id="{9522F68D-D7B8-4079-A7C4-DBAF3F52D5F3}"/>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4139851" y="1732601"/>
            <a:ext cx="4367999" cy="3391751"/>
          </a:xfrm>
          <a:prstGeom prst="rect">
            <a:avLst/>
          </a:prstGeom>
        </p:spPr>
      </p:pic>
      <p:pic>
        <p:nvPicPr>
          <p:cNvPr id="24" name="図 23" descr="FUJITSU-RESTRICTED">
            <a:extLst>
              <a:ext uri="{FF2B5EF4-FFF2-40B4-BE49-F238E27FC236}">
                <a16:creationId xmlns:a16="http://schemas.microsoft.com/office/drawing/2014/main" id="{E93C2A43-87E0-4653-9763-ECEF7B1CF387}"/>
              </a:ext>
              <a:ext uri="{C183D7F6-B498-43B3-948B-1728B52AA6E4}">
                <adec:decorative xmlns:adec="http://schemas.microsoft.com/office/drawing/2017/decorative" val="0"/>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307201" y="6485166"/>
            <a:ext cx="1723588" cy="221684"/>
          </a:xfrm>
          <a:prstGeom prst="rect">
            <a:avLst/>
          </a:prstGeom>
        </p:spPr>
      </p:pic>
      <p:pic>
        <p:nvPicPr>
          <p:cNvPr id="14" name="図 13" descr="Fujitsu">
            <a:extLst>
              <a:ext uri="{FF2B5EF4-FFF2-40B4-BE49-F238E27FC236}">
                <a16:creationId xmlns:a16="http://schemas.microsoft.com/office/drawing/2014/main" id="{37287B77-ABE4-4268-9C74-0D8372EA3A4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588624" y="327430"/>
            <a:ext cx="1286400" cy="625933"/>
          </a:xfrm>
          <a:prstGeom prst="rect">
            <a:avLst/>
          </a:prstGeom>
        </p:spPr>
      </p:pic>
      <p:sp>
        <p:nvSpPr>
          <p:cNvPr id="6" name="灯片编号占位符 5">
            <a:extLst>
              <a:ext uri="{FF2B5EF4-FFF2-40B4-BE49-F238E27FC236}">
                <a16:creationId xmlns:a16="http://schemas.microsoft.com/office/drawing/2014/main" id="{BE8CE32B-084D-4B80-9491-5C78D7EDD167}"/>
              </a:ext>
            </a:extLst>
          </p:cNvPr>
          <p:cNvSpPr>
            <a:spLocks noGrp="1"/>
          </p:cNvSpPr>
          <p:nvPr>
            <p:ph type="sldNum" sz="quarter" idx="12"/>
          </p:nvPr>
        </p:nvSpPr>
        <p:spPr/>
        <p:txBody>
          <a:bodyPr/>
          <a:lstStyle/>
          <a:p>
            <a:fld id="{C96710BC-554A-4C22-A457-51FB5A137C73}" type="slidenum">
              <a:rPr lang="de-DE" altLang="ja-JP" smtClean="0"/>
              <a:pPr/>
              <a:t>‹#›</a:t>
            </a:fld>
            <a:endParaRPr lang="de-DE" altLang="ja-JP"/>
          </a:p>
        </p:txBody>
      </p:sp>
    </p:spTree>
    <p:extLst>
      <p:ext uri="{BB962C8B-B14F-4D97-AF65-F5344CB8AC3E}">
        <p14:creationId xmlns:p14="http://schemas.microsoft.com/office/powerpoint/2010/main" val="3539355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preserve="1">
  <p:cSld name="Title Master_2">
    <p:spTree>
      <p:nvGrpSpPr>
        <p:cNvPr id="1" name=""/>
        <p:cNvGrpSpPr/>
        <p:nvPr/>
      </p:nvGrpSpPr>
      <p:grpSpPr>
        <a:xfrm>
          <a:off x="0" y="0"/>
          <a:ext cx="0" cy="0"/>
          <a:chOff x="0" y="0"/>
          <a:chExt cx="0" cy="0"/>
        </a:xfrm>
      </p:grpSpPr>
      <p:pic>
        <p:nvPicPr>
          <p:cNvPr id="7" name="図 6">
            <a:extLst>
              <a:ext uri="{FF2B5EF4-FFF2-40B4-BE49-F238E27FC236}">
                <a16:creationId xmlns:a16="http://schemas.microsoft.com/office/drawing/2014/main" id="{95692AF0-2E90-4E8E-8159-82825E6818D7}"/>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a:ext>
            </a:extLst>
          </a:blip>
          <a:srcRect/>
          <a:stretch/>
        </p:blipFill>
        <p:spPr>
          <a:xfrm>
            <a:off x="8801778" y="1"/>
            <a:ext cx="3390223" cy="6857999"/>
          </a:xfrm>
          <a:prstGeom prst="rect">
            <a:avLst/>
          </a:prstGeom>
        </p:spPr>
      </p:pic>
      <p:sp>
        <p:nvSpPr>
          <p:cNvPr id="2" name="Title 1"/>
          <p:cNvSpPr>
            <a:spLocks noGrp="1"/>
          </p:cNvSpPr>
          <p:nvPr>
            <p:ph type="ctrTitle" hasCustomPrompt="1"/>
          </p:nvPr>
        </p:nvSpPr>
        <p:spPr>
          <a:xfrm>
            <a:off x="311999" y="1488000"/>
            <a:ext cx="7200000" cy="1920000"/>
          </a:xfrm>
        </p:spPr>
        <p:txBody>
          <a:bodyPr anchor="b">
            <a:noAutofit/>
          </a:bodyPr>
          <a:lstStyle>
            <a:lvl1pPr algn="l">
              <a:defRPr sz="4267">
                <a:solidFill>
                  <a:schemeClr val="tx1"/>
                </a:solidFill>
              </a:defRPr>
            </a:lvl1pPr>
          </a:lstStyle>
          <a:p>
            <a:r>
              <a:rPr lang="ja-JP" altLang="en-US"/>
              <a:t>タイトルを入力</a:t>
            </a:r>
            <a:endParaRPr lang="en-US"/>
          </a:p>
        </p:txBody>
      </p:sp>
      <p:sp>
        <p:nvSpPr>
          <p:cNvPr id="3" name="Subtitle 2"/>
          <p:cNvSpPr>
            <a:spLocks noGrp="1"/>
          </p:cNvSpPr>
          <p:nvPr>
            <p:ph type="subTitle" idx="1" hasCustomPrompt="1"/>
          </p:nvPr>
        </p:nvSpPr>
        <p:spPr>
          <a:xfrm>
            <a:off x="312000" y="4089600"/>
            <a:ext cx="6331200" cy="1680000"/>
          </a:xfrm>
        </p:spPr>
        <p:txBody>
          <a:bodyPr anchor="t" anchorCtr="0">
            <a:noAutofit/>
          </a:bodyPr>
          <a:lstStyle>
            <a:lvl1pPr marL="0" indent="0" algn="l">
              <a:buNone/>
              <a:defRPr sz="2400">
                <a:solidFill>
                  <a:schemeClr val="tx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ja-JP" altLang="en-US"/>
              <a:t>サブタイトルを入力</a:t>
            </a:r>
            <a:endParaRPr lang="en-US"/>
          </a:p>
        </p:txBody>
      </p:sp>
      <p:pic>
        <p:nvPicPr>
          <p:cNvPr id="20" name="図 19">
            <a:extLst>
              <a:ext uri="{FF2B5EF4-FFF2-40B4-BE49-F238E27FC236}">
                <a16:creationId xmlns:a16="http://schemas.microsoft.com/office/drawing/2014/main" id="{943DCFA9-F6CE-4F0F-B3EE-23D84F3C6FB4}"/>
              </a:ext>
              <a:ext uri="{C183D7F6-B498-43B3-948B-1728B52AA6E4}">
                <adec:decorative xmlns:adec="http://schemas.microsoft.com/office/drawing/2017/decorative" val="1"/>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6883623" y="1801118"/>
            <a:ext cx="4190397" cy="3256028"/>
          </a:xfrm>
          <a:prstGeom prst="rect">
            <a:avLst/>
          </a:prstGeom>
        </p:spPr>
      </p:pic>
      <p:pic>
        <p:nvPicPr>
          <p:cNvPr id="22" name="図 21" descr="FUJITSU-RESTRICTED">
            <a:extLst>
              <a:ext uri="{FF2B5EF4-FFF2-40B4-BE49-F238E27FC236}">
                <a16:creationId xmlns:a16="http://schemas.microsoft.com/office/drawing/2014/main" id="{9A7F1DCF-6C8B-47E0-BBD7-55A136B6DD54}"/>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307201" y="6485166"/>
            <a:ext cx="1723588" cy="221684"/>
          </a:xfrm>
          <a:prstGeom prst="rect">
            <a:avLst/>
          </a:prstGeom>
        </p:spPr>
      </p:pic>
      <p:grpSp>
        <p:nvGrpSpPr>
          <p:cNvPr id="23" name="Group 22" descr="Fujitsu">
            <a:extLst>
              <a:ext uri="{FF2B5EF4-FFF2-40B4-BE49-F238E27FC236}">
                <a16:creationId xmlns:a16="http://schemas.microsoft.com/office/drawing/2014/main" id="{EA0FA9AC-AC26-48E3-BF47-91D55901E917}"/>
              </a:ext>
            </a:extLst>
          </p:cNvPr>
          <p:cNvGrpSpPr>
            <a:grpSpLocks noChangeAspect="1"/>
          </p:cNvGrpSpPr>
          <p:nvPr/>
        </p:nvGrpSpPr>
        <p:grpSpPr>
          <a:xfrm>
            <a:off x="10587567" y="323745"/>
            <a:ext cx="1291692" cy="629564"/>
            <a:chOff x="8012114" y="249161"/>
            <a:chExt cx="892174" cy="434841"/>
          </a:xfrm>
        </p:grpSpPr>
        <p:sp>
          <p:nvSpPr>
            <p:cNvPr id="24" name="Freeform 34">
              <a:extLst>
                <a:ext uri="{FF2B5EF4-FFF2-40B4-BE49-F238E27FC236}">
                  <a16:creationId xmlns:a16="http://schemas.microsoft.com/office/drawing/2014/main" id="{6DD794C0-B5B1-4749-93AE-C0B3DA7765D6}"/>
                </a:ext>
              </a:extLst>
            </p:cNvPr>
            <p:cNvSpPr>
              <a:spLocks/>
            </p:cNvSpPr>
            <p:nvPr userDrawn="1"/>
          </p:nvSpPr>
          <p:spPr bwMode="gray">
            <a:xfrm>
              <a:off x="8307389" y="249161"/>
              <a:ext cx="179387" cy="139657"/>
            </a:xfrm>
            <a:custGeom>
              <a:avLst/>
              <a:gdLst>
                <a:gd name="T0" fmla="*/ 961 w 2365"/>
                <a:gd name="T1" fmla="*/ 764 h 1825"/>
                <a:gd name="T2" fmla="*/ 599 w 2365"/>
                <a:gd name="T3" fmla="*/ 642 h 1825"/>
                <a:gd name="T4" fmla="*/ 1 w 2365"/>
                <a:gd name="T5" fmla="*/ 1235 h 1825"/>
                <a:gd name="T6" fmla="*/ 599 w 2365"/>
                <a:gd name="T7" fmla="*/ 1825 h 1825"/>
                <a:gd name="T8" fmla="*/ 1053 w 2365"/>
                <a:gd name="T9" fmla="*/ 1619 h 1825"/>
                <a:gd name="T10" fmla="*/ 1053 w 2365"/>
                <a:gd name="T11" fmla="*/ 1293 h 1825"/>
                <a:gd name="T12" fmla="*/ 771 w 2365"/>
                <a:gd name="T13" fmla="*/ 1568 h 1825"/>
                <a:gd name="T14" fmla="*/ 599 w 2365"/>
                <a:gd name="T15" fmla="*/ 1604 h 1825"/>
                <a:gd name="T16" fmla="*/ 225 w 2365"/>
                <a:gd name="T17" fmla="*/ 1235 h 1825"/>
                <a:gd name="T18" fmla="*/ 599 w 2365"/>
                <a:gd name="T19" fmla="*/ 863 h 1825"/>
                <a:gd name="T20" fmla="*/ 861 w 2365"/>
                <a:gd name="T21" fmla="*/ 972 h 1825"/>
                <a:gd name="T22" fmla="*/ 1093 w 2365"/>
                <a:gd name="T23" fmla="*/ 1239 h 1825"/>
                <a:gd name="T24" fmla="*/ 1630 w 2365"/>
                <a:gd name="T25" fmla="*/ 1473 h 1825"/>
                <a:gd name="T26" fmla="*/ 2365 w 2365"/>
                <a:gd name="T27" fmla="*/ 741 h 1825"/>
                <a:gd name="T28" fmla="*/ 1630 w 2365"/>
                <a:gd name="T29" fmla="*/ 0 h 1825"/>
                <a:gd name="T30" fmla="*/ 1053 w 2365"/>
                <a:gd name="T31" fmla="*/ 295 h 1825"/>
                <a:gd name="T32" fmla="*/ 1053 w 2365"/>
                <a:gd name="T33" fmla="*/ 735 h 1825"/>
                <a:gd name="T34" fmla="*/ 1630 w 2365"/>
                <a:gd name="T35" fmla="*/ 232 h 1825"/>
                <a:gd name="T36" fmla="*/ 2134 w 2365"/>
                <a:gd name="T37" fmla="*/ 741 h 1825"/>
                <a:gd name="T38" fmla="*/ 1630 w 2365"/>
                <a:gd name="T39" fmla="*/ 1245 h 1825"/>
                <a:gd name="T40" fmla="*/ 1303 w 2365"/>
                <a:gd name="T41" fmla="*/ 1125 h 1825"/>
                <a:gd name="T42" fmla="*/ 961 w 2365"/>
                <a:gd name="T43" fmla="*/ 764 h 1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65" h="1825">
                  <a:moveTo>
                    <a:pt x="961" y="764"/>
                  </a:moveTo>
                  <a:cubicBezTo>
                    <a:pt x="875" y="688"/>
                    <a:pt x="736" y="643"/>
                    <a:pt x="599" y="642"/>
                  </a:cubicBezTo>
                  <a:cubicBezTo>
                    <a:pt x="270" y="641"/>
                    <a:pt x="2" y="900"/>
                    <a:pt x="1" y="1235"/>
                  </a:cubicBezTo>
                  <a:cubicBezTo>
                    <a:pt x="0" y="1563"/>
                    <a:pt x="270" y="1824"/>
                    <a:pt x="599" y="1825"/>
                  </a:cubicBezTo>
                  <a:cubicBezTo>
                    <a:pt x="783" y="1825"/>
                    <a:pt x="943" y="1751"/>
                    <a:pt x="1053" y="1619"/>
                  </a:cubicBezTo>
                  <a:cubicBezTo>
                    <a:pt x="1053" y="1293"/>
                    <a:pt x="1053" y="1293"/>
                    <a:pt x="1053" y="1293"/>
                  </a:cubicBezTo>
                  <a:cubicBezTo>
                    <a:pt x="994" y="1394"/>
                    <a:pt x="877" y="1524"/>
                    <a:pt x="771" y="1568"/>
                  </a:cubicBezTo>
                  <a:cubicBezTo>
                    <a:pt x="717" y="1590"/>
                    <a:pt x="662" y="1604"/>
                    <a:pt x="599" y="1604"/>
                  </a:cubicBezTo>
                  <a:cubicBezTo>
                    <a:pt x="394" y="1604"/>
                    <a:pt x="225" y="1445"/>
                    <a:pt x="225" y="1235"/>
                  </a:cubicBezTo>
                  <a:cubicBezTo>
                    <a:pt x="225" y="1041"/>
                    <a:pt x="380" y="862"/>
                    <a:pt x="599" y="863"/>
                  </a:cubicBezTo>
                  <a:cubicBezTo>
                    <a:pt x="701" y="863"/>
                    <a:pt x="793" y="905"/>
                    <a:pt x="861" y="972"/>
                  </a:cubicBezTo>
                  <a:cubicBezTo>
                    <a:pt x="931" y="1040"/>
                    <a:pt x="1041" y="1183"/>
                    <a:pt x="1093" y="1239"/>
                  </a:cubicBezTo>
                  <a:cubicBezTo>
                    <a:pt x="1227" y="1383"/>
                    <a:pt x="1419" y="1473"/>
                    <a:pt x="1630" y="1473"/>
                  </a:cubicBezTo>
                  <a:cubicBezTo>
                    <a:pt x="2036" y="1474"/>
                    <a:pt x="2365" y="1146"/>
                    <a:pt x="2365" y="741"/>
                  </a:cubicBezTo>
                  <a:cubicBezTo>
                    <a:pt x="2365" y="336"/>
                    <a:pt x="2035" y="0"/>
                    <a:pt x="1630" y="0"/>
                  </a:cubicBezTo>
                  <a:cubicBezTo>
                    <a:pt x="1395" y="0"/>
                    <a:pt x="1187" y="122"/>
                    <a:pt x="1053" y="295"/>
                  </a:cubicBezTo>
                  <a:cubicBezTo>
                    <a:pt x="1053" y="735"/>
                    <a:pt x="1053" y="735"/>
                    <a:pt x="1053" y="735"/>
                  </a:cubicBezTo>
                  <a:cubicBezTo>
                    <a:pt x="1155" y="455"/>
                    <a:pt x="1340" y="232"/>
                    <a:pt x="1630" y="232"/>
                  </a:cubicBezTo>
                  <a:cubicBezTo>
                    <a:pt x="1909" y="232"/>
                    <a:pt x="2135" y="463"/>
                    <a:pt x="2134" y="741"/>
                  </a:cubicBezTo>
                  <a:cubicBezTo>
                    <a:pt x="2134" y="1020"/>
                    <a:pt x="1909" y="1246"/>
                    <a:pt x="1630" y="1245"/>
                  </a:cubicBezTo>
                  <a:cubicBezTo>
                    <a:pt x="1506" y="1244"/>
                    <a:pt x="1391" y="1199"/>
                    <a:pt x="1303" y="1125"/>
                  </a:cubicBezTo>
                  <a:cubicBezTo>
                    <a:pt x="1194" y="1040"/>
                    <a:pt x="1074" y="860"/>
                    <a:pt x="961" y="76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3200"/>
            </a:p>
          </p:txBody>
        </p:sp>
        <p:sp>
          <p:nvSpPr>
            <p:cNvPr id="25" name="Freeform 35">
              <a:extLst>
                <a:ext uri="{FF2B5EF4-FFF2-40B4-BE49-F238E27FC236}">
                  <a16:creationId xmlns:a16="http://schemas.microsoft.com/office/drawing/2014/main" id="{C8AFA1DF-E2AD-431B-9A71-F99A68BFE07C}"/>
                </a:ext>
              </a:extLst>
            </p:cNvPr>
            <p:cNvSpPr>
              <a:spLocks/>
            </p:cNvSpPr>
            <p:nvPr userDrawn="1"/>
          </p:nvSpPr>
          <p:spPr bwMode="gray">
            <a:xfrm>
              <a:off x="8012114" y="401514"/>
              <a:ext cx="123825" cy="201551"/>
            </a:xfrm>
            <a:custGeom>
              <a:avLst/>
              <a:gdLst>
                <a:gd name="T0" fmla="*/ 0 w 1624"/>
                <a:gd name="T1" fmla="*/ 0 h 2651"/>
                <a:gd name="T2" fmla="*/ 1624 w 1624"/>
                <a:gd name="T3" fmla="*/ 0 h 2651"/>
                <a:gd name="T4" fmla="*/ 1624 w 1624"/>
                <a:gd name="T5" fmla="*/ 452 h 2651"/>
                <a:gd name="T6" fmla="*/ 1365 w 1624"/>
                <a:gd name="T7" fmla="*/ 273 h 2651"/>
                <a:gd name="T8" fmla="*/ 613 w 1624"/>
                <a:gd name="T9" fmla="*/ 273 h 2651"/>
                <a:gd name="T10" fmla="*/ 613 w 1624"/>
                <a:gd name="T11" fmla="*/ 1053 h 2651"/>
                <a:gd name="T12" fmla="*/ 1428 w 1624"/>
                <a:gd name="T13" fmla="*/ 1053 h 2651"/>
                <a:gd name="T14" fmla="*/ 1428 w 1624"/>
                <a:gd name="T15" fmla="*/ 1467 h 2651"/>
                <a:gd name="T16" fmla="*/ 1205 w 1624"/>
                <a:gd name="T17" fmla="*/ 1335 h 2651"/>
                <a:gd name="T18" fmla="*/ 613 w 1624"/>
                <a:gd name="T19" fmla="*/ 1335 h 2651"/>
                <a:gd name="T20" fmla="*/ 613 w 1624"/>
                <a:gd name="T21" fmla="*/ 2401 h 2651"/>
                <a:gd name="T22" fmla="*/ 784 w 1624"/>
                <a:gd name="T23" fmla="*/ 2651 h 2651"/>
                <a:gd name="T24" fmla="*/ 11 w 1624"/>
                <a:gd name="T25" fmla="*/ 2651 h 2651"/>
                <a:gd name="T26" fmla="*/ 173 w 1624"/>
                <a:gd name="T27" fmla="*/ 2401 h 2651"/>
                <a:gd name="T28" fmla="*/ 173 w 1624"/>
                <a:gd name="T29" fmla="*/ 278 h 2651"/>
                <a:gd name="T30" fmla="*/ 0 w 1624"/>
                <a:gd name="T31" fmla="*/ 0 h 2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24" h="2651">
                  <a:moveTo>
                    <a:pt x="0" y="0"/>
                  </a:moveTo>
                  <a:cubicBezTo>
                    <a:pt x="1624" y="0"/>
                    <a:pt x="1624" y="0"/>
                    <a:pt x="1624" y="0"/>
                  </a:cubicBezTo>
                  <a:cubicBezTo>
                    <a:pt x="1624" y="452"/>
                    <a:pt x="1624" y="452"/>
                    <a:pt x="1624" y="452"/>
                  </a:cubicBezTo>
                  <a:cubicBezTo>
                    <a:pt x="1624" y="452"/>
                    <a:pt x="1540" y="274"/>
                    <a:pt x="1365" y="273"/>
                  </a:cubicBezTo>
                  <a:cubicBezTo>
                    <a:pt x="613" y="273"/>
                    <a:pt x="613" y="273"/>
                    <a:pt x="613" y="273"/>
                  </a:cubicBezTo>
                  <a:cubicBezTo>
                    <a:pt x="613" y="1053"/>
                    <a:pt x="613" y="1053"/>
                    <a:pt x="613" y="1053"/>
                  </a:cubicBezTo>
                  <a:cubicBezTo>
                    <a:pt x="1428" y="1053"/>
                    <a:pt x="1428" y="1053"/>
                    <a:pt x="1428" y="1053"/>
                  </a:cubicBezTo>
                  <a:cubicBezTo>
                    <a:pt x="1428" y="1467"/>
                    <a:pt x="1428" y="1467"/>
                    <a:pt x="1428" y="1467"/>
                  </a:cubicBezTo>
                  <a:cubicBezTo>
                    <a:pt x="1428" y="1467"/>
                    <a:pt x="1402" y="1335"/>
                    <a:pt x="1205" y="1335"/>
                  </a:cubicBezTo>
                  <a:cubicBezTo>
                    <a:pt x="613" y="1335"/>
                    <a:pt x="613" y="1335"/>
                    <a:pt x="613" y="1335"/>
                  </a:cubicBezTo>
                  <a:cubicBezTo>
                    <a:pt x="613" y="2401"/>
                    <a:pt x="613" y="2401"/>
                    <a:pt x="613" y="2401"/>
                  </a:cubicBezTo>
                  <a:cubicBezTo>
                    <a:pt x="613" y="2558"/>
                    <a:pt x="784" y="2651"/>
                    <a:pt x="784" y="2651"/>
                  </a:cubicBezTo>
                  <a:cubicBezTo>
                    <a:pt x="11" y="2651"/>
                    <a:pt x="11" y="2651"/>
                    <a:pt x="11" y="2651"/>
                  </a:cubicBezTo>
                  <a:cubicBezTo>
                    <a:pt x="11" y="2651"/>
                    <a:pt x="173" y="2569"/>
                    <a:pt x="173" y="2401"/>
                  </a:cubicBezTo>
                  <a:cubicBezTo>
                    <a:pt x="173" y="278"/>
                    <a:pt x="173" y="278"/>
                    <a:pt x="173" y="278"/>
                  </a:cubicBezTo>
                  <a:cubicBezTo>
                    <a:pt x="173" y="99"/>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3200"/>
            </a:p>
          </p:txBody>
        </p:sp>
        <p:sp>
          <p:nvSpPr>
            <p:cNvPr id="26" name="Freeform 36">
              <a:extLst>
                <a:ext uri="{FF2B5EF4-FFF2-40B4-BE49-F238E27FC236}">
                  <a16:creationId xmlns:a16="http://schemas.microsoft.com/office/drawing/2014/main" id="{DCCF753C-FF99-4C0C-94D0-F2FE9DC1EC9C}"/>
                </a:ext>
              </a:extLst>
            </p:cNvPr>
            <p:cNvSpPr>
              <a:spLocks/>
            </p:cNvSpPr>
            <p:nvPr userDrawn="1"/>
          </p:nvSpPr>
          <p:spPr bwMode="gray">
            <a:xfrm>
              <a:off x="8305801" y="401514"/>
              <a:ext cx="80962" cy="282488"/>
            </a:xfrm>
            <a:custGeom>
              <a:avLst/>
              <a:gdLst>
                <a:gd name="T0" fmla="*/ 246 w 1072"/>
                <a:gd name="T1" fmla="*/ 0 h 3696"/>
                <a:gd name="T2" fmla="*/ 1072 w 1072"/>
                <a:gd name="T3" fmla="*/ 0 h 3696"/>
                <a:gd name="T4" fmla="*/ 887 w 1072"/>
                <a:gd name="T5" fmla="*/ 230 h 3696"/>
                <a:gd name="T6" fmla="*/ 887 w 1072"/>
                <a:gd name="T7" fmla="*/ 2717 h 3696"/>
                <a:gd name="T8" fmla="*/ 0 w 1072"/>
                <a:gd name="T9" fmla="*/ 3693 h 3696"/>
                <a:gd name="T10" fmla="*/ 423 w 1072"/>
                <a:gd name="T11" fmla="*/ 2717 h 3696"/>
                <a:gd name="T12" fmla="*/ 423 w 1072"/>
                <a:gd name="T13" fmla="*/ 230 h 3696"/>
                <a:gd name="T14" fmla="*/ 246 w 1072"/>
                <a:gd name="T15" fmla="*/ 0 h 3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72" h="3696">
                  <a:moveTo>
                    <a:pt x="246" y="0"/>
                  </a:moveTo>
                  <a:cubicBezTo>
                    <a:pt x="1072" y="0"/>
                    <a:pt x="1072" y="0"/>
                    <a:pt x="1072" y="0"/>
                  </a:cubicBezTo>
                  <a:cubicBezTo>
                    <a:pt x="1072" y="0"/>
                    <a:pt x="887" y="87"/>
                    <a:pt x="887" y="230"/>
                  </a:cubicBezTo>
                  <a:cubicBezTo>
                    <a:pt x="887" y="2717"/>
                    <a:pt x="887" y="2717"/>
                    <a:pt x="887" y="2717"/>
                  </a:cubicBezTo>
                  <a:cubicBezTo>
                    <a:pt x="887" y="3558"/>
                    <a:pt x="44" y="3696"/>
                    <a:pt x="0" y="3693"/>
                  </a:cubicBezTo>
                  <a:cubicBezTo>
                    <a:pt x="72" y="3647"/>
                    <a:pt x="422" y="3349"/>
                    <a:pt x="423" y="2717"/>
                  </a:cubicBezTo>
                  <a:cubicBezTo>
                    <a:pt x="423" y="230"/>
                    <a:pt x="423" y="230"/>
                    <a:pt x="423" y="230"/>
                  </a:cubicBezTo>
                  <a:cubicBezTo>
                    <a:pt x="424" y="96"/>
                    <a:pt x="246" y="0"/>
                    <a:pt x="24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3200"/>
            </a:p>
          </p:txBody>
        </p:sp>
        <p:sp>
          <p:nvSpPr>
            <p:cNvPr id="27" name="Freeform 37">
              <a:extLst>
                <a:ext uri="{FF2B5EF4-FFF2-40B4-BE49-F238E27FC236}">
                  <a16:creationId xmlns:a16="http://schemas.microsoft.com/office/drawing/2014/main" id="{BB8A9FF0-74AF-4BF0-B63E-8CF3120C9676}"/>
                </a:ext>
              </a:extLst>
            </p:cNvPr>
            <p:cNvSpPr>
              <a:spLocks/>
            </p:cNvSpPr>
            <p:nvPr userDrawn="1"/>
          </p:nvSpPr>
          <p:spPr bwMode="gray">
            <a:xfrm>
              <a:off x="8396289" y="401514"/>
              <a:ext cx="63500" cy="201551"/>
            </a:xfrm>
            <a:custGeom>
              <a:avLst/>
              <a:gdLst>
                <a:gd name="T0" fmla="*/ 0 w 828"/>
                <a:gd name="T1" fmla="*/ 0 h 2653"/>
                <a:gd name="T2" fmla="*/ 828 w 828"/>
                <a:gd name="T3" fmla="*/ 0 h 2653"/>
                <a:gd name="T4" fmla="*/ 645 w 828"/>
                <a:gd name="T5" fmla="*/ 235 h 2653"/>
                <a:gd name="T6" fmla="*/ 645 w 828"/>
                <a:gd name="T7" fmla="*/ 2401 h 2653"/>
                <a:gd name="T8" fmla="*/ 828 w 828"/>
                <a:gd name="T9" fmla="*/ 2653 h 2653"/>
                <a:gd name="T10" fmla="*/ 0 w 828"/>
                <a:gd name="T11" fmla="*/ 2653 h 2653"/>
                <a:gd name="T12" fmla="*/ 184 w 828"/>
                <a:gd name="T13" fmla="*/ 2401 h 2653"/>
                <a:gd name="T14" fmla="*/ 184 w 828"/>
                <a:gd name="T15" fmla="*/ 235 h 2653"/>
                <a:gd name="T16" fmla="*/ 0 w 828"/>
                <a:gd name="T17" fmla="*/ 0 h 26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8" h="2653">
                  <a:moveTo>
                    <a:pt x="0" y="0"/>
                  </a:moveTo>
                  <a:cubicBezTo>
                    <a:pt x="828" y="0"/>
                    <a:pt x="828" y="0"/>
                    <a:pt x="828" y="0"/>
                  </a:cubicBezTo>
                  <a:cubicBezTo>
                    <a:pt x="828" y="0"/>
                    <a:pt x="645" y="89"/>
                    <a:pt x="645" y="235"/>
                  </a:cubicBezTo>
                  <a:cubicBezTo>
                    <a:pt x="645" y="2401"/>
                    <a:pt x="645" y="2401"/>
                    <a:pt x="645" y="2401"/>
                  </a:cubicBezTo>
                  <a:cubicBezTo>
                    <a:pt x="645" y="2556"/>
                    <a:pt x="828" y="2653"/>
                    <a:pt x="828" y="2653"/>
                  </a:cubicBezTo>
                  <a:cubicBezTo>
                    <a:pt x="0" y="2653"/>
                    <a:pt x="0" y="2653"/>
                    <a:pt x="0" y="2653"/>
                  </a:cubicBezTo>
                  <a:cubicBezTo>
                    <a:pt x="0" y="2653"/>
                    <a:pt x="184" y="2557"/>
                    <a:pt x="184" y="2401"/>
                  </a:cubicBezTo>
                  <a:cubicBezTo>
                    <a:pt x="184" y="235"/>
                    <a:pt x="184" y="235"/>
                    <a:pt x="184" y="235"/>
                  </a:cubicBezTo>
                  <a:cubicBezTo>
                    <a:pt x="184" y="89"/>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3200"/>
            </a:p>
          </p:txBody>
        </p:sp>
        <p:sp>
          <p:nvSpPr>
            <p:cNvPr id="28" name="Freeform 38">
              <a:extLst>
                <a:ext uri="{FF2B5EF4-FFF2-40B4-BE49-F238E27FC236}">
                  <a16:creationId xmlns:a16="http://schemas.microsoft.com/office/drawing/2014/main" id="{3EFD3576-7BB3-4739-A24F-50250CAEBEE9}"/>
                </a:ext>
              </a:extLst>
            </p:cNvPr>
            <p:cNvSpPr>
              <a:spLocks/>
            </p:cNvSpPr>
            <p:nvPr userDrawn="1"/>
          </p:nvSpPr>
          <p:spPr bwMode="gray">
            <a:xfrm>
              <a:off x="8459789" y="401514"/>
              <a:ext cx="150812" cy="201551"/>
            </a:xfrm>
            <a:custGeom>
              <a:avLst/>
              <a:gdLst>
                <a:gd name="T0" fmla="*/ 161 w 1984"/>
                <a:gd name="T1" fmla="*/ 0 h 2651"/>
                <a:gd name="T2" fmla="*/ 1984 w 1984"/>
                <a:gd name="T3" fmla="*/ 0 h 2651"/>
                <a:gd name="T4" fmla="*/ 1829 w 1984"/>
                <a:gd name="T5" fmla="*/ 482 h 2651"/>
                <a:gd name="T6" fmla="*/ 1607 w 1984"/>
                <a:gd name="T7" fmla="*/ 279 h 2651"/>
                <a:gd name="T8" fmla="*/ 1229 w 1984"/>
                <a:gd name="T9" fmla="*/ 279 h 2651"/>
                <a:gd name="T10" fmla="*/ 1229 w 1984"/>
                <a:gd name="T11" fmla="*/ 2401 h 2651"/>
                <a:gd name="T12" fmla="*/ 1407 w 1984"/>
                <a:gd name="T13" fmla="*/ 2651 h 2651"/>
                <a:gd name="T14" fmla="*/ 595 w 1984"/>
                <a:gd name="T15" fmla="*/ 2651 h 2651"/>
                <a:gd name="T16" fmla="*/ 771 w 1984"/>
                <a:gd name="T17" fmla="*/ 2401 h 2651"/>
                <a:gd name="T18" fmla="*/ 771 w 1984"/>
                <a:gd name="T19" fmla="*/ 279 h 2651"/>
                <a:gd name="T20" fmla="*/ 315 w 1984"/>
                <a:gd name="T21" fmla="*/ 279 h 2651"/>
                <a:gd name="T22" fmla="*/ 0 w 1984"/>
                <a:gd name="T23" fmla="*/ 522 h 2651"/>
                <a:gd name="T24" fmla="*/ 161 w 1984"/>
                <a:gd name="T25" fmla="*/ 0 h 2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84" h="2651">
                  <a:moveTo>
                    <a:pt x="161" y="0"/>
                  </a:moveTo>
                  <a:cubicBezTo>
                    <a:pt x="1984" y="0"/>
                    <a:pt x="1984" y="0"/>
                    <a:pt x="1984" y="0"/>
                  </a:cubicBezTo>
                  <a:cubicBezTo>
                    <a:pt x="1829" y="482"/>
                    <a:pt x="1829" y="482"/>
                    <a:pt x="1829" y="482"/>
                  </a:cubicBezTo>
                  <a:cubicBezTo>
                    <a:pt x="1829" y="482"/>
                    <a:pt x="1783" y="279"/>
                    <a:pt x="1607" y="279"/>
                  </a:cubicBezTo>
                  <a:cubicBezTo>
                    <a:pt x="1229" y="279"/>
                    <a:pt x="1229" y="279"/>
                    <a:pt x="1229" y="279"/>
                  </a:cubicBezTo>
                  <a:cubicBezTo>
                    <a:pt x="1229" y="2401"/>
                    <a:pt x="1229" y="2401"/>
                    <a:pt x="1229" y="2401"/>
                  </a:cubicBezTo>
                  <a:cubicBezTo>
                    <a:pt x="1229" y="2535"/>
                    <a:pt x="1407" y="2651"/>
                    <a:pt x="1407" y="2651"/>
                  </a:cubicBezTo>
                  <a:cubicBezTo>
                    <a:pt x="595" y="2651"/>
                    <a:pt x="595" y="2651"/>
                    <a:pt x="595" y="2651"/>
                  </a:cubicBezTo>
                  <a:cubicBezTo>
                    <a:pt x="595" y="2651"/>
                    <a:pt x="771" y="2547"/>
                    <a:pt x="771" y="2401"/>
                  </a:cubicBezTo>
                  <a:cubicBezTo>
                    <a:pt x="771" y="279"/>
                    <a:pt x="771" y="279"/>
                    <a:pt x="771" y="279"/>
                  </a:cubicBezTo>
                  <a:cubicBezTo>
                    <a:pt x="315" y="279"/>
                    <a:pt x="315" y="279"/>
                    <a:pt x="315" y="279"/>
                  </a:cubicBezTo>
                  <a:cubicBezTo>
                    <a:pt x="185" y="280"/>
                    <a:pt x="0" y="522"/>
                    <a:pt x="0" y="522"/>
                  </a:cubicBezTo>
                  <a:lnTo>
                    <a:pt x="16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3200"/>
            </a:p>
          </p:txBody>
        </p:sp>
        <p:sp>
          <p:nvSpPr>
            <p:cNvPr id="29" name="Freeform 39">
              <a:extLst>
                <a:ext uri="{FF2B5EF4-FFF2-40B4-BE49-F238E27FC236}">
                  <a16:creationId xmlns:a16="http://schemas.microsoft.com/office/drawing/2014/main" id="{FC6758ED-3FB6-42D3-9F56-BDE1752E62A0}"/>
                </a:ext>
              </a:extLst>
            </p:cNvPr>
            <p:cNvSpPr>
              <a:spLocks/>
            </p:cNvSpPr>
            <p:nvPr userDrawn="1"/>
          </p:nvSpPr>
          <p:spPr bwMode="gray">
            <a:xfrm>
              <a:off x="8734426" y="401514"/>
              <a:ext cx="169862" cy="204725"/>
            </a:xfrm>
            <a:custGeom>
              <a:avLst/>
              <a:gdLst>
                <a:gd name="T0" fmla="*/ 1420 w 2219"/>
                <a:gd name="T1" fmla="*/ 0 h 2693"/>
                <a:gd name="T2" fmla="*/ 2219 w 2219"/>
                <a:gd name="T3" fmla="*/ 0 h 2693"/>
                <a:gd name="T4" fmla="*/ 2048 w 2219"/>
                <a:gd name="T5" fmla="*/ 234 h 2693"/>
                <a:gd name="T6" fmla="*/ 2048 w 2219"/>
                <a:gd name="T7" fmla="*/ 1840 h 2693"/>
                <a:gd name="T8" fmla="*/ 1131 w 2219"/>
                <a:gd name="T9" fmla="*/ 2693 h 2693"/>
                <a:gd name="T10" fmla="*/ 176 w 2219"/>
                <a:gd name="T11" fmla="*/ 1840 h 2693"/>
                <a:gd name="T12" fmla="*/ 176 w 2219"/>
                <a:gd name="T13" fmla="*/ 234 h 2693"/>
                <a:gd name="T14" fmla="*/ 0 w 2219"/>
                <a:gd name="T15" fmla="*/ 0 h 2693"/>
                <a:gd name="T16" fmla="*/ 821 w 2219"/>
                <a:gd name="T17" fmla="*/ 0 h 2693"/>
                <a:gd name="T18" fmla="*/ 638 w 2219"/>
                <a:gd name="T19" fmla="*/ 234 h 2693"/>
                <a:gd name="T20" fmla="*/ 638 w 2219"/>
                <a:gd name="T21" fmla="*/ 1840 h 2693"/>
                <a:gd name="T22" fmla="*/ 1131 w 2219"/>
                <a:gd name="T23" fmla="*/ 2406 h 2693"/>
                <a:gd name="T24" fmla="*/ 1601 w 2219"/>
                <a:gd name="T25" fmla="*/ 1840 h 2693"/>
                <a:gd name="T26" fmla="*/ 1601 w 2219"/>
                <a:gd name="T27" fmla="*/ 234 h 2693"/>
                <a:gd name="T28" fmla="*/ 1420 w 2219"/>
                <a:gd name="T29" fmla="*/ 0 h 2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19" h="2693">
                  <a:moveTo>
                    <a:pt x="1420" y="0"/>
                  </a:moveTo>
                  <a:cubicBezTo>
                    <a:pt x="2219" y="0"/>
                    <a:pt x="2219" y="0"/>
                    <a:pt x="2219" y="0"/>
                  </a:cubicBezTo>
                  <a:cubicBezTo>
                    <a:pt x="2219" y="0"/>
                    <a:pt x="2048" y="91"/>
                    <a:pt x="2048" y="234"/>
                  </a:cubicBezTo>
                  <a:cubicBezTo>
                    <a:pt x="2048" y="1840"/>
                    <a:pt x="2048" y="1840"/>
                    <a:pt x="2048" y="1840"/>
                  </a:cubicBezTo>
                  <a:cubicBezTo>
                    <a:pt x="2047" y="2492"/>
                    <a:pt x="1506" y="2693"/>
                    <a:pt x="1131" y="2693"/>
                  </a:cubicBezTo>
                  <a:cubicBezTo>
                    <a:pt x="759" y="2693"/>
                    <a:pt x="175" y="2490"/>
                    <a:pt x="176" y="1840"/>
                  </a:cubicBezTo>
                  <a:cubicBezTo>
                    <a:pt x="176" y="234"/>
                    <a:pt x="176" y="234"/>
                    <a:pt x="176" y="234"/>
                  </a:cubicBezTo>
                  <a:cubicBezTo>
                    <a:pt x="176" y="91"/>
                    <a:pt x="0" y="0"/>
                    <a:pt x="0" y="0"/>
                  </a:cubicBezTo>
                  <a:cubicBezTo>
                    <a:pt x="821" y="0"/>
                    <a:pt x="821" y="0"/>
                    <a:pt x="821" y="0"/>
                  </a:cubicBezTo>
                  <a:cubicBezTo>
                    <a:pt x="821" y="0"/>
                    <a:pt x="638" y="88"/>
                    <a:pt x="638" y="234"/>
                  </a:cubicBezTo>
                  <a:cubicBezTo>
                    <a:pt x="638" y="1840"/>
                    <a:pt x="638" y="1840"/>
                    <a:pt x="638" y="1840"/>
                  </a:cubicBezTo>
                  <a:cubicBezTo>
                    <a:pt x="638" y="2182"/>
                    <a:pt x="865" y="2406"/>
                    <a:pt x="1131" y="2406"/>
                  </a:cubicBezTo>
                  <a:cubicBezTo>
                    <a:pt x="1397" y="2406"/>
                    <a:pt x="1600" y="2173"/>
                    <a:pt x="1601" y="1840"/>
                  </a:cubicBezTo>
                  <a:cubicBezTo>
                    <a:pt x="1601" y="234"/>
                    <a:pt x="1601" y="234"/>
                    <a:pt x="1601" y="234"/>
                  </a:cubicBezTo>
                  <a:cubicBezTo>
                    <a:pt x="1601" y="91"/>
                    <a:pt x="1420" y="0"/>
                    <a:pt x="142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3200"/>
            </a:p>
          </p:txBody>
        </p:sp>
        <p:sp>
          <p:nvSpPr>
            <p:cNvPr id="30" name="Freeform 40">
              <a:extLst>
                <a:ext uri="{FF2B5EF4-FFF2-40B4-BE49-F238E27FC236}">
                  <a16:creationId xmlns:a16="http://schemas.microsoft.com/office/drawing/2014/main" id="{1A0FF2C9-FB26-4EE6-9744-A33823AB18C4}"/>
                </a:ext>
              </a:extLst>
            </p:cNvPr>
            <p:cNvSpPr>
              <a:spLocks/>
            </p:cNvSpPr>
            <p:nvPr userDrawn="1"/>
          </p:nvSpPr>
          <p:spPr bwMode="gray">
            <a:xfrm>
              <a:off x="8142289" y="401514"/>
              <a:ext cx="169862" cy="206312"/>
            </a:xfrm>
            <a:custGeom>
              <a:avLst/>
              <a:gdLst>
                <a:gd name="T0" fmla="*/ 1427 w 2240"/>
                <a:gd name="T1" fmla="*/ 0 h 2700"/>
                <a:gd name="T2" fmla="*/ 2240 w 2240"/>
                <a:gd name="T3" fmla="*/ 0 h 2700"/>
                <a:gd name="T4" fmla="*/ 2068 w 2240"/>
                <a:gd name="T5" fmla="*/ 237 h 2700"/>
                <a:gd name="T6" fmla="*/ 2067 w 2240"/>
                <a:gd name="T7" fmla="*/ 1838 h 2700"/>
                <a:gd name="T8" fmla="*/ 1122 w 2240"/>
                <a:gd name="T9" fmla="*/ 2700 h 2700"/>
                <a:gd name="T10" fmla="*/ 166 w 2240"/>
                <a:gd name="T11" fmla="*/ 1838 h 2700"/>
                <a:gd name="T12" fmla="*/ 166 w 2240"/>
                <a:gd name="T13" fmla="*/ 237 h 2700"/>
                <a:gd name="T14" fmla="*/ 0 w 2240"/>
                <a:gd name="T15" fmla="*/ 0 h 2700"/>
                <a:gd name="T16" fmla="*/ 821 w 2240"/>
                <a:gd name="T17" fmla="*/ 0 h 2700"/>
                <a:gd name="T18" fmla="*/ 631 w 2240"/>
                <a:gd name="T19" fmla="*/ 237 h 2700"/>
                <a:gd name="T20" fmla="*/ 630 w 2240"/>
                <a:gd name="T21" fmla="*/ 1838 h 2700"/>
                <a:gd name="T22" fmla="*/ 1122 w 2240"/>
                <a:gd name="T23" fmla="*/ 2413 h 2700"/>
                <a:gd name="T24" fmla="*/ 1602 w 2240"/>
                <a:gd name="T25" fmla="*/ 1838 h 2700"/>
                <a:gd name="T26" fmla="*/ 1603 w 2240"/>
                <a:gd name="T27" fmla="*/ 237 h 2700"/>
                <a:gd name="T28" fmla="*/ 1427 w 2240"/>
                <a:gd name="T29" fmla="*/ 0 h 27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40" h="2700">
                  <a:moveTo>
                    <a:pt x="1427" y="0"/>
                  </a:moveTo>
                  <a:cubicBezTo>
                    <a:pt x="2240" y="0"/>
                    <a:pt x="2240" y="0"/>
                    <a:pt x="2240" y="0"/>
                  </a:cubicBezTo>
                  <a:cubicBezTo>
                    <a:pt x="2240" y="0"/>
                    <a:pt x="2068" y="95"/>
                    <a:pt x="2068" y="237"/>
                  </a:cubicBezTo>
                  <a:cubicBezTo>
                    <a:pt x="2068" y="238"/>
                    <a:pt x="2067" y="1838"/>
                    <a:pt x="2067" y="1838"/>
                  </a:cubicBezTo>
                  <a:cubicBezTo>
                    <a:pt x="2067" y="2494"/>
                    <a:pt x="1501" y="2700"/>
                    <a:pt x="1122" y="2700"/>
                  </a:cubicBezTo>
                  <a:cubicBezTo>
                    <a:pt x="750" y="2700"/>
                    <a:pt x="166" y="2491"/>
                    <a:pt x="166" y="1838"/>
                  </a:cubicBezTo>
                  <a:cubicBezTo>
                    <a:pt x="166" y="237"/>
                    <a:pt x="166" y="237"/>
                    <a:pt x="166" y="237"/>
                  </a:cubicBezTo>
                  <a:cubicBezTo>
                    <a:pt x="166" y="94"/>
                    <a:pt x="0" y="0"/>
                    <a:pt x="0" y="0"/>
                  </a:cubicBezTo>
                  <a:cubicBezTo>
                    <a:pt x="821" y="0"/>
                    <a:pt x="821" y="0"/>
                    <a:pt x="821" y="0"/>
                  </a:cubicBezTo>
                  <a:cubicBezTo>
                    <a:pt x="821" y="0"/>
                    <a:pt x="631" y="94"/>
                    <a:pt x="631" y="237"/>
                  </a:cubicBezTo>
                  <a:cubicBezTo>
                    <a:pt x="630" y="1838"/>
                    <a:pt x="630" y="1838"/>
                    <a:pt x="630" y="1838"/>
                  </a:cubicBezTo>
                  <a:cubicBezTo>
                    <a:pt x="630" y="2178"/>
                    <a:pt x="856" y="2412"/>
                    <a:pt x="1122" y="2413"/>
                  </a:cubicBezTo>
                  <a:cubicBezTo>
                    <a:pt x="1388" y="2414"/>
                    <a:pt x="1602" y="2174"/>
                    <a:pt x="1602" y="1838"/>
                  </a:cubicBezTo>
                  <a:cubicBezTo>
                    <a:pt x="1603" y="237"/>
                    <a:pt x="1603" y="237"/>
                    <a:pt x="1603" y="237"/>
                  </a:cubicBezTo>
                  <a:cubicBezTo>
                    <a:pt x="1603" y="94"/>
                    <a:pt x="1427" y="0"/>
                    <a:pt x="142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3200"/>
            </a:p>
          </p:txBody>
        </p:sp>
        <p:sp>
          <p:nvSpPr>
            <p:cNvPr id="31" name="Freeform 41">
              <a:extLst>
                <a:ext uri="{FF2B5EF4-FFF2-40B4-BE49-F238E27FC236}">
                  <a16:creationId xmlns:a16="http://schemas.microsoft.com/office/drawing/2014/main" id="{3652132C-1D36-46D8-B40D-EFABBC1421B3}"/>
                </a:ext>
              </a:extLst>
            </p:cNvPr>
            <p:cNvSpPr>
              <a:spLocks/>
            </p:cNvSpPr>
            <p:nvPr userDrawn="1"/>
          </p:nvSpPr>
          <p:spPr bwMode="gray">
            <a:xfrm>
              <a:off x="8604251" y="396753"/>
              <a:ext cx="130175" cy="211073"/>
            </a:xfrm>
            <a:custGeom>
              <a:avLst/>
              <a:gdLst>
                <a:gd name="T0" fmla="*/ 1467 w 1707"/>
                <a:gd name="T1" fmla="*/ 479 h 2755"/>
                <a:gd name="T2" fmla="*/ 1019 w 1707"/>
                <a:gd name="T3" fmla="*/ 276 h 2755"/>
                <a:gd name="T4" fmla="*/ 504 w 1707"/>
                <a:gd name="T5" fmla="*/ 677 h 2755"/>
                <a:gd name="T6" fmla="*/ 995 w 1707"/>
                <a:gd name="T7" fmla="*/ 1174 h 2755"/>
                <a:gd name="T8" fmla="*/ 1705 w 1707"/>
                <a:gd name="T9" fmla="*/ 1974 h 2755"/>
                <a:gd name="T10" fmla="*/ 651 w 1707"/>
                <a:gd name="T11" fmla="*/ 2755 h 2755"/>
                <a:gd name="T12" fmla="*/ 155 w 1707"/>
                <a:gd name="T13" fmla="*/ 2686 h 2755"/>
                <a:gd name="T14" fmla="*/ 0 w 1707"/>
                <a:gd name="T15" fmla="*/ 2177 h 2755"/>
                <a:gd name="T16" fmla="*/ 658 w 1707"/>
                <a:gd name="T17" fmla="*/ 2466 h 2755"/>
                <a:gd name="T18" fmla="*/ 1252 w 1707"/>
                <a:gd name="T19" fmla="*/ 2030 h 2755"/>
                <a:gd name="T20" fmla="*/ 46 w 1707"/>
                <a:gd name="T21" fmla="*/ 731 h 2755"/>
                <a:gd name="T22" fmla="*/ 973 w 1707"/>
                <a:gd name="T23" fmla="*/ 0 h 2755"/>
                <a:gd name="T24" fmla="*/ 1467 w 1707"/>
                <a:gd name="T25" fmla="*/ 69 h 2755"/>
                <a:gd name="T26" fmla="*/ 1467 w 1707"/>
                <a:gd name="T27" fmla="*/ 479 h 2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07" h="2755">
                  <a:moveTo>
                    <a:pt x="1467" y="479"/>
                  </a:moveTo>
                  <a:cubicBezTo>
                    <a:pt x="1467" y="479"/>
                    <a:pt x="1352" y="277"/>
                    <a:pt x="1019" y="276"/>
                  </a:cubicBezTo>
                  <a:cubicBezTo>
                    <a:pt x="686" y="275"/>
                    <a:pt x="505" y="450"/>
                    <a:pt x="504" y="677"/>
                  </a:cubicBezTo>
                  <a:cubicBezTo>
                    <a:pt x="503" y="934"/>
                    <a:pt x="696" y="1031"/>
                    <a:pt x="995" y="1174"/>
                  </a:cubicBezTo>
                  <a:cubicBezTo>
                    <a:pt x="1279" y="1311"/>
                    <a:pt x="1707" y="1499"/>
                    <a:pt x="1705" y="1974"/>
                  </a:cubicBezTo>
                  <a:cubicBezTo>
                    <a:pt x="1704" y="2399"/>
                    <a:pt x="1327" y="2755"/>
                    <a:pt x="651" y="2755"/>
                  </a:cubicBezTo>
                  <a:cubicBezTo>
                    <a:pt x="442" y="2754"/>
                    <a:pt x="155" y="2686"/>
                    <a:pt x="155" y="2686"/>
                  </a:cubicBezTo>
                  <a:cubicBezTo>
                    <a:pt x="0" y="2177"/>
                    <a:pt x="0" y="2177"/>
                    <a:pt x="0" y="2177"/>
                  </a:cubicBezTo>
                  <a:cubicBezTo>
                    <a:pt x="143" y="2316"/>
                    <a:pt x="397" y="2466"/>
                    <a:pt x="658" y="2466"/>
                  </a:cubicBezTo>
                  <a:cubicBezTo>
                    <a:pt x="929" y="2466"/>
                    <a:pt x="1252" y="2298"/>
                    <a:pt x="1252" y="2030"/>
                  </a:cubicBezTo>
                  <a:cubicBezTo>
                    <a:pt x="1252" y="1512"/>
                    <a:pt x="46" y="1598"/>
                    <a:pt x="46" y="731"/>
                  </a:cubicBezTo>
                  <a:cubicBezTo>
                    <a:pt x="46" y="433"/>
                    <a:pt x="254" y="0"/>
                    <a:pt x="973" y="0"/>
                  </a:cubicBezTo>
                  <a:cubicBezTo>
                    <a:pt x="1207" y="0"/>
                    <a:pt x="1467" y="69"/>
                    <a:pt x="1467" y="69"/>
                  </a:cubicBezTo>
                  <a:lnTo>
                    <a:pt x="1467" y="47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3200"/>
            </a:p>
          </p:txBody>
        </p:sp>
      </p:grpSp>
      <p:sp>
        <p:nvSpPr>
          <p:cNvPr id="5" name="Footer Placeholder 4"/>
          <p:cNvSpPr>
            <a:spLocks noGrp="1"/>
          </p:cNvSpPr>
          <p:nvPr>
            <p:ph type="ftr" sz="quarter" idx="11"/>
          </p:nvPr>
        </p:nvSpPr>
        <p:spPr>
          <a:xfrm>
            <a:off x="10344000" y="6518400"/>
            <a:ext cx="1540800" cy="144000"/>
          </a:xfrm>
          <a:prstGeom prst="rect">
            <a:avLst/>
          </a:prstGeom>
        </p:spPr>
        <p:txBody>
          <a:bodyPr/>
          <a:lstStyle>
            <a:lvl1pPr>
              <a:defRPr>
                <a:solidFill>
                  <a:schemeClr val="bg1"/>
                </a:solidFill>
              </a:defRPr>
            </a:lvl1pPr>
          </a:lstStyle>
          <a:p>
            <a:r>
              <a:rPr lang="de-DE" altLang="ja-JP"/>
              <a:t>Copyright 2021 NANJING FUJITSU NANDA SOFTWARE TECHNOLOGY CO.,LTD.</a:t>
            </a:r>
          </a:p>
        </p:txBody>
      </p:sp>
    </p:spTree>
    <p:extLst>
      <p:ext uri="{BB962C8B-B14F-4D97-AF65-F5344CB8AC3E}">
        <p14:creationId xmlns:p14="http://schemas.microsoft.com/office/powerpoint/2010/main" val="1853228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23.xml><?xml version="1.0" encoding="utf-8"?>
<p:sldLayout xmlns:a="http://schemas.openxmlformats.org/drawingml/2006/main" xmlns:r="http://schemas.openxmlformats.org/officeDocument/2006/relationships" xmlns:p="http://schemas.openxmlformats.org/presentationml/2006/main" showMasterSp="0" type="title" preserve="1">
  <p:cSld name="Section dividers">
    <p:spTree>
      <p:nvGrpSpPr>
        <p:cNvPr id="1" name=""/>
        <p:cNvGrpSpPr/>
        <p:nvPr/>
      </p:nvGrpSpPr>
      <p:grpSpPr>
        <a:xfrm>
          <a:off x="0" y="0"/>
          <a:ext cx="0" cy="0"/>
          <a:chOff x="0" y="0"/>
          <a:chExt cx="0" cy="0"/>
        </a:xfrm>
      </p:grpSpPr>
      <p:pic>
        <p:nvPicPr>
          <p:cNvPr id="18" name="図 14">
            <a:extLst>
              <a:ext uri="{FF2B5EF4-FFF2-40B4-BE49-F238E27FC236}">
                <a16:creationId xmlns:a16="http://schemas.microsoft.com/office/drawing/2014/main" id="{D112A58B-6135-49FE-9C7D-1017A0D39AC6}"/>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bwMode="ltGray">
          <a:xfrm>
            <a:off x="1" y="1"/>
            <a:ext cx="12196923" cy="6860769"/>
          </a:xfrm>
          <a:prstGeom prst="rect">
            <a:avLst/>
          </a:prstGeom>
        </p:spPr>
      </p:pic>
      <p:sp>
        <p:nvSpPr>
          <p:cNvPr id="2" name="Title 1"/>
          <p:cNvSpPr>
            <a:spLocks noGrp="1"/>
          </p:cNvSpPr>
          <p:nvPr>
            <p:ph type="ctrTitle" hasCustomPrompt="1"/>
          </p:nvPr>
        </p:nvSpPr>
        <p:spPr>
          <a:xfrm>
            <a:off x="312000" y="1488000"/>
            <a:ext cx="11040000" cy="1920000"/>
          </a:xfrm>
        </p:spPr>
        <p:txBody>
          <a:bodyPr anchor="b">
            <a:noAutofit/>
          </a:bodyPr>
          <a:lstStyle>
            <a:lvl1pPr algn="l">
              <a:defRPr sz="4267">
                <a:solidFill>
                  <a:schemeClr val="bg1"/>
                </a:solidFill>
              </a:defRPr>
            </a:lvl1pPr>
          </a:lstStyle>
          <a:p>
            <a:r>
              <a:rPr lang="ja-JP" altLang="en-US"/>
              <a:t>タイトルを入力</a:t>
            </a:r>
            <a:endParaRPr lang="en-US"/>
          </a:p>
        </p:txBody>
      </p:sp>
      <p:sp>
        <p:nvSpPr>
          <p:cNvPr id="3" name="Subtitle 2"/>
          <p:cNvSpPr>
            <a:spLocks noGrp="1"/>
          </p:cNvSpPr>
          <p:nvPr>
            <p:ph type="subTitle" idx="1" hasCustomPrompt="1"/>
          </p:nvPr>
        </p:nvSpPr>
        <p:spPr>
          <a:xfrm>
            <a:off x="312000" y="3614400"/>
            <a:ext cx="11040000" cy="1929600"/>
          </a:xfrm>
        </p:spPr>
        <p:txBody>
          <a:bodyPr>
            <a:noAutofit/>
          </a:bodyPr>
          <a:lstStyle>
            <a:lvl1pPr marL="0" indent="0" algn="l">
              <a:buNone/>
              <a:defRPr sz="2667">
                <a:solidFill>
                  <a:schemeClr val="bg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ja-JP" altLang="en-US"/>
              <a:t>サブタイトルを入力</a:t>
            </a:r>
            <a:endParaRPr lang="en-US"/>
          </a:p>
        </p:txBody>
      </p:sp>
      <p:sp>
        <p:nvSpPr>
          <p:cNvPr id="5" name="Footer Placeholder 4"/>
          <p:cNvSpPr>
            <a:spLocks noGrp="1"/>
          </p:cNvSpPr>
          <p:nvPr>
            <p:ph type="ftr" sz="quarter" idx="11"/>
          </p:nvPr>
        </p:nvSpPr>
        <p:spPr>
          <a:xfrm>
            <a:off x="10344000" y="6518400"/>
            <a:ext cx="1540800" cy="144000"/>
          </a:xfrm>
          <a:prstGeom prst="rect">
            <a:avLst/>
          </a:prstGeom>
        </p:spPr>
        <p:txBody>
          <a:bodyPr/>
          <a:lstStyle>
            <a:lvl1pPr>
              <a:defRPr>
                <a:solidFill>
                  <a:schemeClr val="bg1"/>
                </a:solidFill>
              </a:defRPr>
            </a:lvl1pPr>
          </a:lstStyle>
          <a:p>
            <a:r>
              <a:rPr lang="de-DE" altLang="ja-JP"/>
              <a:t>Copyright 2021 NANJING FUJITSU NANDA SOFTWARE TECHNOLOGY CO.,LTD.</a:t>
            </a:r>
          </a:p>
        </p:txBody>
      </p:sp>
      <p:sp>
        <p:nvSpPr>
          <p:cNvPr id="6" name="Slide Number Placeholder 5"/>
          <p:cNvSpPr>
            <a:spLocks noGrp="1"/>
          </p:cNvSpPr>
          <p:nvPr>
            <p:ph type="sldNum" sz="quarter" idx="12"/>
          </p:nvPr>
        </p:nvSpPr>
        <p:spPr>
          <a:xfrm>
            <a:off x="5736000" y="6504000"/>
            <a:ext cx="720000" cy="163200"/>
          </a:xfrm>
          <a:prstGeom prst="rect">
            <a:avLst/>
          </a:prstGeom>
        </p:spPr>
        <p:txBody>
          <a:bodyPr/>
          <a:lstStyle>
            <a:lvl1pPr>
              <a:defRPr>
                <a:solidFill>
                  <a:schemeClr val="bg1"/>
                </a:solidFill>
              </a:defRPr>
            </a:lvl1pPr>
          </a:lstStyle>
          <a:p>
            <a:fld id="{C96710BC-554A-4C22-A457-51FB5A137C73}" type="slidenum">
              <a:rPr lang="de-DE" altLang="ja-JP" smtClean="0"/>
              <a:pPr/>
              <a:t>‹#›</a:t>
            </a:fld>
            <a:endParaRPr lang="de-DE" altLang="ja-JP"/>
          </a:p>
        </p:txBody>
      </p:sp>
      <p:grpSp>
        <p:nvGrpSpPr>
          <p:cNvPr id="20" name="Group 22" descr="Fujitsu">
            <a:extLst>
              <a:ext uri="{FF2B5EF4-FFF2-40B4-BE49-F238E27FC236}">
                <a16:creationId xmlns:a16="http://schemas.microsoft.com/office/drawing/2014/main" id="{DDC40295-912F-4B75-825E-6A19D918735E}"/>
              </a:ext>
            </a:extLst>
          </p:cNvPr>
          <p:cNvGrpSpPr>
            <a:grpSpLocks noChangeAspect="1"/>
          </p:cNvGrpSpPr>
          <p:nvPr/>
        </p:nvGrpSpPr>
        <p:grpSpPr>
          <a:xfrm>
            <a:off x="10587567" y="323745"/>
            <a:ext cx="1291692" cy="629564"/>
            <a:chOff x="8012114" y="249161"/>
            <a:chExt cx="892174" cy="434841"/>
          </a:xfrm>
        </p:grpSpPr>
        <p:sp>
          <p:nvSpPr>
            <p:cNvPr id="21" name="Freeform 34">
              <a:extLst>
                <a:ext uri="{FF2B5EF4-FFF2-40B4-BE49-F238E27FC236}">
                  <a16:creationId xmlns:a16="http://schemas.microsoft.com/office/drawing/2014/main" id="{58651FFA-FC3B-4BF1-AE37-56C9BAC03808}"/>
                </a:ext>
              </a:extLst>
            </p:cNvPr>
            <p:cNvSpPr>
              <a:spLocks/>
            </p:cNvSpPr>
            <p:nvPr userDrawn="1"/>
          </p:nvSpPr>
          <p:spPr bwMode="gray">
            <a:xfrm>
              <a:off x="8307389" y="249161"/>
              <a:ext cx="179387" cy="139657"/>
            </a:xfrm>
            <a:custGeom>
              <a:avLst/>
              <a:gdLst>
                <a:gd name="T0" fmla="*/ 961 w 2365"/>
                <a:gd name="T1" fmla="*/ 764 h 1825"/>
                <a:gd name="T2" fmla="*/ 599 w 2365"/>
                <a:gd name="T3" fmla="*/ 642 h 1825"/>
                <a:gd name="T4" fmla="*/ 1 w 2365"/>
                <a:gd name="T5" fmla="*/ 1235 h 1825"/>
                <a:gd name="T6" fmla="*/ 599 w 2365"/>
                <a:gd name="T7" fmla="*/ 1825 h 1825"/>
                <a:gd name="T8" fmla="*/ 1053 w 2365"/>
                <a:gd name="T9" fmla="*/ 1619 h 1825"/>
                <a:gd name="T10" fmla="*/ 1053 w 2365"/>
                <a:gd name="T11" fmla="*/ 1293 h 1825"/>
                <a:gd name="T12" fmla="*/ 771 w 2365"/>
                <a:gd name="T13" fmla="*/ 1568 h 1825"/>
                <a:gd name="T14" fmla="*/ 599 w 2365"/>
                <a:gd name="T15" fmla="*/ 1604 h 1825"/>
                <a:gd name="T16" fmla="*/ 225 w 2365"/>
                <a:gd name="T17" fmla="*/ 1235 h 1825"/>
                <a:gd name="T18" fmla="*/ 599 w 2365"/>
                <a:gd name="T19" fmla="*/ 863 h 1825"/>
                <a:gd name="T20" fmla="*/ 861 w 2365"/>
                <a:gd name="T21" fmla="*/ 972 h 1825"/>
                <a:gd name="T22" fmla="*/ 1093 w 2365"/>
                <a:gd name="T23" fmla="*/ 1239 h 1825"/>
                <a:gd name="T24" fmla="*/ 1630 w 2365"/>
                <a:gd name="T25" fmla="*/ 1473 h 1825"/>
                <a:gd name="T26" fmla="*/ 2365 w 2365"/>
                <a:gd name="T27" fmla="*/ 741 h 1825"/>
                <a:gd name="T28" fmla="*/ 1630 w 2365"/>
                <a:gd name="T29" fmla="*/ 0 h 1825"/>
                <a:gd name="T30" fmla="*/ 1053 w 2365"/>
                <a:gd name="T31" fmla="*/ 295 h 1825"/>
                <a:gd name="T32" fmla="*/ 1053 w 2365"/>
                <a:gd name="T33" fmla="*/ 735 h 1825"/>
                <a:gd name="T34" fmla="*/ 1630 w 2365"/>
                <a:gd name="T35" fmla="*/ 232 h 1825"/>
                <a:gd name="T36" fmla="*/ 2134 w 2365"/>
                <a:gd name="T37" fmla="*/ 741 h 1825"/>
                <a:gd name="T38" fmla="*/ 1630 w 2365"/>
                <a:gd name="T39" fmla="*/ 1245 h 1825"/>
                <a:gd name="T40" fmla="*/ 1303 w 2365"/>
                <a:gd name="T41" fmla="*/ 1125 h 1825"/>
                <a:gd name="T42" fmla="*/ 961 w 2365"/>
                <a:gd name="T43" fmla="*/ 764 h 1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65" h="1825">
                  <a:moveTo>
                    <a:pt x="961" y="764"/>
                  </a:moveTo>
                  <a:cubicBezTo>
                    <a:pt x="875" y="688"/>
                    <a:pt x="736" y="643"/>
                    <a:pt x="599" y="642"/>
                  </a:cubicBezTo>
                  <a:cubicBezTo>
                    <a:pt x="270" y="641"/>
                    <a:pt x="2" y="900"/>
                    <a:pt x="1" y="1235"/>
                  </a:cubicBezTo>
                  <a:cubicBezTo>
                    <a:pt x="0" y="1563"/>
                    <a:pt x="270" y="1824"/>
                    <a:pt x="599" y="1825"/>
                  </a:cubicBezTo>
                  <a:cubicBezTo>
                    <a:pt x="783" y="1825"/>
                    <a:pt x="943" y="1751"/>
                    <a:pt x="1053" y="1619"/>
                  </a:cubicBezTo>
                  <a:cubicBezTo>
                    <a:pt x="1053" y="1293"/>
                    <a:pt x="1053" y="1293"/>
                    <a:pt x="1053" y="1293"/>
                  </a:cubicBezTo>
                  <a:cubicBezTo>
                    <a:pt x="994" y="1394"/>
                    <a:pt x="877" y="1524"/>
                    <a:pt x="771" y="1568"/>
                  </a:cubicBezTo>
                  <a:cubicBezTo>
                    <a:pt x="717" y="1590"/>
                    <a:pt x="662" y="1604"/>
                    <a:pt x="599" y="1604"/>
                  </a:cubicBezTo>
                  <a:cubicBezTo>
                    <a:pt x="394" y="1604"/>
                    <a:pt x="225" y="1445"/>
                    <a:pt x="225" y="1235"/>
                  </a:cubicBezTo>
                  <a:cubicBezTo>
                    <a:pt x="225" y="1041"/>
                    <a:pt x="380" y="862"/>
                    <a:pt x="599" y="863"/>
                  </a:cubicBezTo>
                  <a:cubicBezTo>
                    <a:pt x="701" y="863"/>
                    <a:pt x="793" y="905"/>
                    <a:pt x="861" y="972"/>
                  </a:cubicBezTo>
                  <a:cubicBezTo>
                    <a:pt x="931" y="1040"/>
                    <a:pt x="1041" y="1183"/>
                    <a:pt x="1093" y="1239"/>
                  </a:cubicBezTo>
                  <a:cubicBezTo>
                    <a:pt x="1227" y="1383"/>
                    <a:pt x="1419" y="1473"/>
                    <a:pt x="1630" y="1473"/>
                  </a:cubicBezTo>
                  <a:cubicBezTo>
                    <a:pt x="2036" y="1474"/>
                    <a:pt x="2365" y="1146"/>
                    <a:pt x="2365" y="741"/>
                  </a:cubicBezTo>
                  <a:cubicBezTo>
                    <a:pt x="2365" y="336"/>
                    <a:pt x="2035" y="0"/>
                    <a:pt x="1630" y="0"/>
                  </a:cubicBezTo>
                  <a:cubicBezTo>
                    <a:pt x="1395" y="0"/>
                    <a:pt x="1187" y="122"/>
                    <a:pt x="1053" y="295"/>
                  </a:cubicBezTo>
                  <a:cubicBezTo>
                    <a:pt x="1053" y="735"/>
                    <a:pt x="1053" y="735"/>
                    <a:pt x="1053" y="735"/>
                  </a:cubicBezTo>
                  <a:cubicBezTo>
                    <a:pt x="1155" y="455"/>
                    <a:pt x="1340" y="232"/>
                    <a:pt x="1630" y="232"/>
                  </a:cubicBezTo>
                  <a:cubicBezTo>
                    <a:pt x="1909" y="232"/>
                    <a:pt x="2135" y="463"/>
                    <a:pt x="2134" y="741"/>
                  </a:cubicBezTo>
                  <a:cubicBezTo>
                    <a:pt x="2134" y="1020"/>
                    <a:pt x="1909" y="1246"/>
                    <a:pt x="1630" y="1245"/>
                  </a:cubicBezTo>
                  <a:cubicBezTo>
                    <a:pt x="1506" y="1244"/>
                    <a:pt x="1391" y="1199"/>
                    <a:pt x="1303" y="1125"/>
                  </a:cubicBezTo>
                  <a:cubicBezTo>
                    <a:pt x="1194" y="1040"/>
                    <a:pt x="1074" y="860"/>
                    <a:pt x="961" y="76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3200"/>
            </a:p>
          </p:txBody>
        </p:sp>
        <p:sp>
          <p:nvSpPr>
            <p:cNvPr id="22" name="Freeform 35">
              <a:extLst>
                <a:ext uri="{FF2B5EF4-FFF2-40B4-BE49-F238E27FC236}">
                  <a16:creationId xmlns:a16="http://schemas.microsoft.com/office/drawing/2014/main" id="{F38D1057-B75F-4A54-AF90-A8D57DDB5EA3}"/>
                </a:ext>
              </a:extLst>
            </p:cNvPr>
            <p:cNvSpPr>
              <a:spLocks/>
            </p:cNvSpPr>
            <p:nvPr userDrawn="1"/>
          </p:nvSpPr>
          <p:spPr bwMode="gray">
            <a:xfrm>
              <a:off x="8012114" y="401514"/>
              <a:ext cx="123825" cy="201551"/>
            </a:xfrm>
            <a:custGeom>
              <a:avLst/>
              <a:gdLst>
                <a:gd name="T0" fmla="*/ 0 w 1624"/>
                <a:gd name="T1" fmla="*/ 0 h 2651"/>
                <a:gd name="T2" fmla="*/ 1624 w 1624"/>
                <a:gd name="T3" fmla="*/ 0 h 2651"/>
                <a:gd name="T4" fmla="*/ 1624 w 1624"/>
                <a:gd name="T5" fmla="*/ 452 h 2651"/>
                <a:gd name="T6" fmla="*/ 1365 w 1624"/>
                <a:gd name="T7" fmla="*/ 273 h 2651"/>
                <a:gd name="T8" fmla="*/ 613 w 1624"/>
                <a:gd name="T9" fmla="*/ 273 h 2651"/>
                <a:gd name="T10" fmla="*/ 613 w 1624"/>
                <a:gd name="T11" fmla="*/ 1053 h 2651"/>
                <a:gd name="T12" fmla="*/ 1428 w 1624"/>
                <a:gd name="T13" fmla="*/ 1053 h 2651"/>
                <a:gd name="T14" fmla="*/ 1428 w 1624"/>
                <a:gd name="T15" fmla="*/ 1467 h 2651"/>
                <a:gd name="T16" fmla="*/ 1205 w 1624"/>
                <a:gd name="T17" fmla="*/ 1335 h 2651"/>
                <a:gd name="T18" fmla="*/ 613 w 1624"/>
                <a:gd name="T19" fmla="*/ 1335 h 2651"/>
                <a:gd name="T20" fmla="*/ 613 w 1624"/>
                <a:gd name="T21" fmla="*/ 2401 h 2651"/>
                <a:gd name="T22" fmla="*/ 784 w 1624"/>
                <a:gd name="T23" fmla="*/ 2651 h 2651"/>
                <a:gd name="T24" fmla="*/ 11 w 1624"/>
                <a:gd name="T25" fmla="*/ 2651 h 2651"/>
                <a:gd name="T26" fmla="*/ 173 w 1624"/>
                <a:gd name="T27" fmla="*/ 2401 h 2651"/>
                <a:gd name="T28" fmla="*/ 173 w 1624"/>
                <a:gd name="T29" fmla="*/ 278 h 2651"/>
                <a:gd name="T30" fmla="*/ 0 w 1624"/>
                <a:gd name="T31" fmla="*/ 0 h 2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24" h="2651">
                  <a:moveTo>
                    <a:pt x="0" y="0"/>
                  </a:moveTo>
                  <a:cubicBezTo>
                    <a:pt x="1624" y="0"/>
                    <a:pt x="1624" y="0"/>
                    <a:pt x="1624" y="0"/>
                  </a:cubicBezTo>
                  <a:cubicBezTo>
                    <a:pt x="1624" y="452"/>
                    <a:pt x="1624" y="452"/>
                    <a:pt x="1624" y="452"/>
                  </a:cubicBezTo>
                  <a:cubicBezTo>
                    <a:pt x="1624" y="452"/>
                    <a:pt x="1540" y="274"/>
                    <a:pt x="1365" y="273"/>
                  </a:cubicBezTo>
                  <a:cubicBezTo>
                    <a:pt x="613" y="273"/>
                    <a:pt x="613" y="273"/>
                    <a:pt x="613" y="273"/>
                  </a:cubicBezTo>
                  <a:cubicBezTo>
                    <a:pt x="613" y="1053"/>
                    <a:pt x="613" y="1053"/>
                    <a:pt x="613" y="1053"/>
                  </a:cubicBezTo>
                  <a:cubicBezTo>
                    <a:pt x="1428" y="1053"/>
                    <a:pt x="1428" y="1053"/>
                    <a:pt x="1428" y="1053"/>
                  </a:cubicBezTo>
                  <a:cubicBezTo>
                    <a:pt x="1428" y="1467"/>
                    <a:pt x="1428" y="1467"/>
                    <a:pt x="1428" y="1467"/>
                  </a:cubicBezTo>
                  <a:cubicBezTo>
                    <a:pt x="1428" y="1467"/>
                    <a:pt x="1402" y="1335"/>
                    <a:pt x="1205" y="1335"/>
                  </a:cubicBezTo>
                  <a:cubicBezTo>
                    <a:pt x="613" y="1335"/>
                    <a:pt x="613" y="1335"/>
                    <a:pt x="613" y="1335"/>
                  </a:cubicBezTo>
                  <a:cubicBezTo>
                    <a:pt x="613" y="2401"/>
                    <a:pt x="613" y="2401"/>
                    <a:pt x="613" y="2401"/>
                  </a:cubicBezTo>
                  <a:cubicBezTo>
                    <a:pt x="613" y="2558"/>
                    <a:pt x="784" y="2651"/>
                    <a:pt x="784" y="2651"/>
                  </a:cubicBezTo>
                  <a:cubicBezTo>
                    <a:pt x="11" y="2651"/>
                    <a:pt x="11" y="2651"/>
                    <a:pt x="11" y="2651"/>
                  </a:cubicBezTo>
                  <a:cubicBezTo>
                    <a:pt x="11" y="2651"/>
                    <a:pt x="173" y="2569"/>
                    <a:pt x="173" y="2401"/>
                  </a:cubicBezTo>
                  <a:cubicBezTo>
                    <a:pt x="173" y="278"/>
                    <a:pt x="173" y="278"/>
                    <a:pt x="173" y="278"/>
                  </a:cubicBezTo>
                  <a:cubicBezTo>
                    <a:pt x="173" y="99"/>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3200"/>
            </a:p>
          </p:txBody>
        </p:sp>
        <p:sp>
          <p:nvSpPr>
            <p:cNvPr id="33" name="Freeform 36">
              <a:extLst>
                <a:ext uri="{FF2B5EF4-FFF2-40B4-BE49-F238E27FC236}">
                  <a16:creationId xmlns:a16="http://schemas.microsoft.com/office/drawing/2014/main" id="{0FA8FF41-1874-4F27-9ACB-8F9DD0AC90F7}"/>
                </a:ext>
              </a:extLst>
            </p:cNvPr>
            <p:cNvSpPr>
              <a:spLocks/>
            </p:cNvSpPr>
            <p:nvPr userDrawn="1"/>
          </p:nvSpPr>
          <p:spPr bwMode="gray">
            <a:xfrm>
              <a:off x="8305801" y="401514"/>
              <a:ext cx="80962" cy="282488"/>
            </a:xfrm>
            <a:custGeom>
              <a:avLst/>
              <a:gdLst>
                <a:gd name="T0" fmla="*/ 246 w 1072"/>
                <a:gd name="T1" fmla="*/ 0 h 3696"/>
                <a:gd name="T2" fmla="*/ 1072 w 1072"/>
                <a:gd name="T3" fmla="*/ 0 h 3696"/>
                <a:gd name="T4" fmla="*/ 887 w 1072"/>
                <a:gd name="T5" fmla="*/ 230 h 3696"/>
                <a:gd name="T6" fmla="*/ 887 w 1072"/>
                <a:gd name="T7" fmla="*/ 2717 h 3696"/>
                <a:gd name="T8" fmla="*/ 0 w 1072"/>
                <a:gd name="T9" fmla="*/ 3693 h 3696"/>
                <a:gd name="T10" fmla="*/ 423 w 1072"/>
                <a:gd name="T11" fmla="*/ 2717 h 3696"/>
                <a:gd name="T12" fmla="*/ 423 w 1072"/>
                <a:gd name="T13" fmla="*/ 230 h 3696"/>
                <a:gd name="T14" fmla="*/ 246 w 1072"/>
                <a:gd name="T15" fmla="*/ 0 h 3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72" h="3696">
                  <a:moveTo>
                    <a:pt x="246" y="0"/>
                  </a:moveTo>
                  <a:cubicBezTo>
                    <a:pt x="1072" y="0"/>
                    <a:pt x="1072" y="0"/>
                    <a:pt x="1072" y="0"/>
                  </a:cubicBezTo>
                  <a:cubicBezTo>
                    <a:pt x="1072" y="0"/>
                    <a:pt x="887" y="87"/>
                    <a:pt x="887" y="230"/>
                  </a:cubicBezTo>
                  <a:cubicBezTo>
                    <a:pt x="887" y="2717"/>
                    <a:pt x="887" y="2717"/>
                    <a:pt x="887" y="2717"/>
                  </a:cubicBezTo>
                  <a:cubicBezTo>
                    <a:pt x="887" y="3558"/>
                    <a:pt x="44" y="3696"/>
                    <a:pt x="0" y="3693"/>
                  </a:cubicBezTo>
                  <a:cubicBezTo>
                    <a:pt x="72" y="3647"/>
                    <a:pt x="422" y="3349"/>
                    <a:pt x="423" y="2717"/>
                  </a:cubicBezTo>
                  <a:cubicBezTo>
                    <a:pt x="423" y="230"/>
                    <a:pt x="423" y="230"/>
                    <a:pt x="423" y="230"/>
                  </a:cubicBezTo>
                  <a:cubicBezTo>
                    <a:pt x="424" y="96"/>
                    <a:pt x="246" y="0"/>
                    <a:pt x="24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3200"/>
            </a:p>
          </p:txBody>
        </p:sp>
        <p:sp>
          <p:nvSpPr>
            <p:cNvPr id="34" name="Freeform 37">
              <a:extLst>
                <a:ext uri="{FF2B5EF4-FFF2-40B4-BE49-F238E27FC236}">
                  <a16:creationId xmlns:a16="http://schemas.microsoft.com/office/drawing/2014/main" id="{50E67408-B338-4449-B662-76E98D8E5C11}"/>
                </a:ext>
              </a:extLst>
            </p:cNvPr>
            <p:cNvSpPr>
              <a:spLocks/>
            </p:cNvSpPr>
            <p:nvPr userDrawn="1"/>
          </p:nvSpPr>
          <p:spPr bwMode="gray">
            <a:xfrm>
              <a:off x="8396289" y="401514"/>
              <a:ext cx="63500" cy="201551"/>
            </a:xfrm>
            <a:custGeom>
              <a:avLst/>
              <a:gdLst>
                <a:gd name="T0" fmla="*/ 0 w 828"/>
                <a:gd name="T1" fmla="*/ 0 h 2653"/>
                <a:gd name="T2" fmla="*/ 828 w 828"/>
                <a:gd name="T3" fmla="*/ 0 h 2653"/>
                <a:gd name="T4" fmla="*/ 645 w 828"/>
                <a:gd name="T5" fmla="*/ 235 h 2653"/>
                <a:gd name="T6" fmla="*/ 645 w 828"/>
                <a:gd name="T7" fmla="*/ 2401 h 2653"/>
                <a:gd name="T8" fmla="*/ 828 w 828"/>
                <a:gd name="T9" fmla="*/ 2653 h 2653"/>
                <a:gd name="T10" fmla="*/ 0 w 828"/>
                <a:gd name="T11" fmla="*/ 2653 h 2653"/>
                <a:gd name="T12" fmla="*/ 184 w 828"/>
                <a:gd name="T13" fmla="*/ 2401 h 2653"/>
                <a:gd name="T14" fmla="*/ 184 w 828"/>
                <a:gd name="T15" fmla="*/ 235 h 2653"/>
                <a:gd name="T16" fmla="*/ 0 w 828"/>
                <a:gd name="T17" fmla="*/ 0 h 26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8" h="2653">
                  <a:moveTo>
                    <a:pt x="0" y="0"/>
                  </a:moveTo>
                  <a:cubicBezTo>
                    <a:pt x="828" y="0"/>
                    <a:pt x="828" y="0"/>
                    <a:pt x="828" y="0"/>
                  </a:cubicBezTo>
                  <a:cubicBezTo>
                    <a:pt x="828" y="0"/>
                    <a:pt x="645" y="89"/>
                    <a:pt x="645" y="235"/>
                  </a:cubicBezTo>
                  <a:cubicBezTo>
                    <a:pt x="645" y="2401"/>
                    <a:pt x="645" y="2401"/>
                    <a:pt x="645" y="2401"/>
                  </a:cubicBezTo>
                  <a:cubicBezTo>
                    <a:pt x="645" y="2556"/>
                    <a:pt x="828" y="2653"/>
                    <a:pt x="828" y="2653"/>
                  </a:cubicBezTo>
                  <a:cubicBezTo>
                    <a:pt x="0" y="2653"/>
                    <a:pt x="0" y="2653"/>
                    <a:pt x="0" y="2653"/>
                  </a:cubicBezTo>
                  <a:cubicBezTo>
                    <a:pt x="0" y="2653"/>
                    <a:pt x="184" y="2557"/>
                    <a:pt x="184" y="2401"/>
                  </a:cubicBezTo>
                  <a:cubicBezTo>
                    <a:pt x="184" y="235"/>
                    <a:pt x="184" y="235"/>
                    <a:pt x="184" y="235"/>
                  </a:cubicBezTo>
                  <a:cubicBezTo>
                    <a:pt x="184" y="89"/>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3200"/>
            </a:p>
          </p:txBody>
        </p:sp>
        <p:sp>
          <p:nvSpPr>
            <p:cNvPr id="35" name="Freeform 38">
              <a:extLst>
                <a:ext uri="{FF2B5EF4-FFF2-40B4-BE49-F238E27FC236}">
                  <a16:creationId xmlns:a16="http://schemas.microsoft.com/office/drawing/2014/main" id="{4AC7696B-9860-489B-BE9B-00D46469390B}"/>
                </a:ext>
              </a:extLst>
            </p:cNvPr>
            <p:cNvSpPr>
              <a:spLocks/>
            </p:cNvSpPr>
            <p:nvPr userDrawn="1"/>
          </p:nvSpPr>
          <p:spPr bwMode="gray">
            <a:xfrm>
              <a:off x="8459789" y="401514"/>
              <a:ext cx="150812" cy="201551"/>
            </a:xfrm>
            <a:custGeom>
              <a:avLst/>
              <a:gdLst>
                <a:gd name="T0" fmla="*/ 161 w 1984"/>
                <a:gd name="T1" fmla="*/ 0 h 2651"/>
                <a:gd name="T2" fmla="*/ 1984 w 1984"/>
                <a:gd name="T3" fmla="*/ 0 h 2651"/>
                <a:gd name="T4" fmla="*/ 1829 w 1984"/>
                <a:gd name="T5" fmla="*/ 482 h 2651"/>
                <a:gd name="T6" fmla="*/ 1607 w 1984"/>
                <a:gd name="T7" fmla="*/ 279 h 2651"/>
                <a:gd name="T8" fmla="*/ 1229 w 1984"/>
                <a:gd name="T9" fmla="*/ 279 h 2651"/>
                <a:gd name="T10" fmla="*/ 1229 w 1984"/>
                <a:gd name="T11" fmla="*/ 2401 h 2651"/>
                <a:gd name="T12" fmla="*/ 1407 w 1984"/>
                <a:gd name="T13" fmla="*/ 2651 h 2651"/>
                <a:gd name="T14" fmla="*/ 595 w 1984"/>
                <a:gd name="T15" fmla="*/ 2651 h 2651"/>
                <a:gd name="T16" fmla="*/ 771 w 1984"/>
                <a:gd name="T17" fmla="*/ 2401 h 2651"/>
                <a:gd name="T18" fmla="*/ 771 w 1984"/>
                <a:gd name="T19" fmla="*/ 279 h 2651"/>
                <a:gd name="T20" fmla="*/ 315 w 1984"/>
                <a:gd name="T21" fmla="*/ 279 h 2651"/>
                <a:gd name="T22" fmla="*/ 0 w 1984"/>
                <a:gd name="T23" fmla="*/ 522 h 2651"/>
                <a:gd name="T24" fmla="*/ 161 w 1984"/>
                <a:gd name="T25" fmla="*/ 0 h 2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84" h="2651">
                  <a:moveTo>
                    <a:pt x="161" y="0"/>
                  </a:moveTo>
                  <a:cubicBezTo>
                    <a:pt x="1984" y="0"/>
                    <a:pt x="1984" y="0"/>
                    <a:pt x="1984" y="0"/>
                  </a:cubicBezTo>
                  <a:cubicBezTo>
                    <a:pt x="1829" y="482"/>
                    <a:pt x="1829" y="482"/>
                    <a:pt x="1829" y="482"/>
                  </a:cubicBezTo>
                  <a:cubicBezTo>
                    <a:pt x="1829" y="482"/>
                    <a:pt x="1783" y="279"/>
                    <a:pt x="1607" y="279"/>
                  </a:cubicBezTo>
                  <a:cubicBezTo>
                    <a:pt x="1229" y="279"/>
                    <a:pt x="1229" y="279"/>
                    <a:pt x="1229" y="279"/>
                  </a:cubicBezTo>
                  <a:cubicBezTo>
                    <a:pt x="1229" y="2401"/>
                    <a:pt x="1229" y="2401"/>
                    <a:pt x="1229" y="2401"/>
                  </a:cubicBezTo>
                  <a:cubicBezTo>
                    <a:pt x="1229" y="2535"/>
                    <a:pt x="1407" y="2651"/>
                    <a:pt x="1407" y="2651"/>
                  </a:cubicBezTo>
                  <a:cubicBezTo>
                    <a:pt x="595" y="2651"/>
                    <a:pt x="595" y="2651"/>
                    <a:pt x="595" y="2651"/>
                  </a:cubicBezTo>
                  <a:cubicBezTo>
                    <a:pt x="595" y="2651"/>
                    <a:pt x="771" y="2547"/>
                    <a:pt x="771" y="2401"/>
                  </a:cubicBezTo>
                  <a:cubicBezTo>
                    <a:pt x="771" y="279"/>
                    <a:pt x="771" y="279"/>
                    <a:pt x="771" y="279"/>
                  </a:cubicBezTo>
                  <a:cubicBezTo>
                    <a:pt x="315" y="279"/>
                    <a:pt x="315" y="279"/>
                    <a:pt x="315" y="279"/>
                  </a:cubicBezTo>
                  <a:cubicBezTo>
                    <a:pt x="185" y="280"/>
                    <a:pt x="0" y="522"/>
                    <a:pt x="0" y="522"/>
                  </a:cubicBezTo>
                  <a:lnTo>
                    <a:pt x="16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3200"/>
            </a:p>
          </p:txBody>
        </p:sp>
        <p:sp>
          <p:nvSpPr>
            <p:cNvPr id="36" name="Freeform 39">
              <a:extLst>
                <a:ext uri="{FF2B5EF4-FFF2-40B4-BE49-F238E27FC236}">
                  <a16:creationId xmlns:a16="http://schemas.microsoft.com/office/drawing/2014/main" id="{CDE404E4-3DFC-433A-8E05-E73F0F493EE7}"/>
                </a:ext>
              </a:extLst>
            </p:cNvPr>
            <p:cNvSpPr>
              <a:spLocks/>
            </p:cNvSpPr>
            <p:nvPr userDrawn="1"/>
          </p:nvSpPr>
          <p:spPr bwMode="gray">
            <a:xfrm>
              <a:off x="8734426" y="401514"/>
              <a:ext cx="169862" cy="204725"/>
            </a:xfrm>
            <a:custGeom>
              <a:avLst/>
              <a:gdLst>
                <a:gd name="T0" fmla="*/ 1420 w 2219"/>
                <a:gd name="T1" fmla="*/ 0 h 2693"/>
                <a:gd name="T2" fmla="*/ 2219 w 2219"/>
                <a:gd name="T3" fmla="*/ 0 h 2693"/>
                <a:gd name="T4" fmla="*/ 2048 w 2219"/>
                <a:gd name="T5" fmla="*/ 234 h 2693"/>
                <a:gd name="T6" fmla="*/ 2048 w 2219"/>
                <a:gd name="T7" fmla="*/ 1840 h 2693"/>
                <a:gd name="T8" fmla="*/ 1131 w 2219"/>
                <a:gd name="T9" fmla="*/ 2693 h 2693"/>
                <a:gd name="T10" fmla="*/ 176 w 2219"/>
                <a:gd name="T11" fmla="*/ 1840 h 2693"/>
                <a:gd name="T12" fmla="*/ 176 w 2219"/>
                <a:gd name="T13" fmla="*/ 234 h 2693"/>
                <a:gd name="T14" fmla="*/ 0 w 2219"/>
                <a:gd name="T15" fmla="*/ 0 h 2693"/>
                <a:gd name="T16" fmla="*/ 821 w 2219"/>
                <a:gd name="T17" fmla="*/ 0 h 2693"/>
                <a:gd name="T18" fmla="*/ 638 w 2219"/>
                <a:gd name="T19" fmla="*/ 234 h 2693"/>
                <a:gd name="T20" fmla="*/ 638 w 2219"/>
                <a:gd name="T21" fmla="*/ 1840 h 2693"/>
                <a:gd name="T22" fmla="*/ 1131 w 2219"/>
                <a:gd name="T23" fmla="*/ 2406 h 2693"/>
                <a:gd name="T24" fmla="*/ 1601 w 2219"/>
                <a:gd name="T25" fmla="*/ 1840 h 2693"/>
                <a:gd name="T26" fmla="*/ 1601 w 2219"/>
                <a:gd name="T27" fmla="*/ 234 h 2693"/>
                <a:gd name="T28" fmla="*/ 1420 w 2219"/>
                <a:gd name="T29" fmla="*/ 0 h 2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19" h="2693">
                  <a:moveTo>
                    <a:pt x="1420" y="0"/>
                  </a:moveTo>
                  <a:cubicBezTo>
                    <a:pt x="2219" y="0"/>
                    <a:pt x="2219" y="0"/>
                    <a:pt x="2219" y="0"/>
                  </a:cubicBezTo>
                  <a:cubicBezTo>
                    <a:pt x="2219" y="0"/>
                    <a:pt x="2048" y="91"/>
                    <a:pt x="2048" y="234"/>
                  </a:cubicBezTo>
                  <a:cubicBezTo>
                    <a:pt x="2048" y="1840"/>
                    <a:pt x="2048" y="1840"/>
                    <a:pt x="2048" y="1840"/>
                  </a:cubicBezTo>
                  <a:cubicBezTo>
                    <a:pt x="2047" y="2492"/>
                    <a:pt x="1506" y="2693"/>
                    <a:pt x="1131" y="2693"/>
                  </a:cubicBezTo>
                  <a:cubicBezTo>
                    <a:pt x="759" y="2693"/>
                    <a:pt x="175" y="2490"/>
                    <a:pt x="176" y="1840"/>
                  </a:cubicBezTo>
                  <a:cubicBezTo>
                    <a:pt x="176" y="234"/>
                    <a:pt x="176" y="234"/>
                    <a:pt x="176" y="234"/>
                  </a:cubicBezTo>
                  <a:cubicBezTo>
                    <a:pt x="176" y="91"/>
                    <a:pt x="0" y="0"/>
                    <a:pt x="0" y="0"/>
                  </a:cubicBezTo>
                  <a:cubicBezTo>
                    <a:pt x="821" y="0"/>
                    <a:pt x="821" y="0"/>
                    <a:pt x="821" y="0"/>
                  </a:cubicBezTo>
                  <a:cubicBezTo>
                    <a:pt x="821" y="0"/>
                    <a:pt x="638" y="88"/>
                    <a:pt x="638" y="234"/>
                  </a:cubicBezTo>
                  <a:cubicBezTo>
                    <a:pt x="638" y="1840"/>
                    <a:pt x="638" y="1840"/>
                    <a:pt x="638" y="1840"/>
                  </a:cubicBezTo>
                  <a:cubicBezTo>
                    <a:pt x="638" y="2182"/>
                    <a:pt x="865" y="2406"/>
                    <a:pt x="1131" y="2406"/>
                  </a:cubicBezTo>
                  <a:cubicBezTo>
                    <a:pt x="1397" y="2406"/>
                    <a:pt x="1600" y="2173"/>
                    <a:pt x="1601" y="1840"/>
                  </a:cubicBezTo>
                  <a:cubicBezTo>
                    <a:pt x="1601" y="234"/>
                    <a:pt x="1601" y="234"/>
                    <a:pt x="1601" y="234"/>
                  </a:cubicBezTo>
                  <a:cubicBezTo>
                    <a:pt x="1601" y="91"/>
                    <a:pt x="1420" y="0"/>
                    <a:pt x="142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3200"/>
            </a:p>
          </p:txBody>
        </p:sp>
        <p:sp>
          <p:nvSpPr>
            <p:cNvPr id="37" name="Freeform 40">
              <a:extLst>
                <a:ext uri="{FF2B5EF4-FFF2-40B4-BE49-F238E27FC236}">
                  <a16:creationId xmlns:a16="http://schemas.microsoft.com/office/drawing/2014/main" id="{606859B5-A1E4-47EF-9016-922C15E0DCDD}"/>
                </a:ext>
              </a:extLst>
            </p:cNvPr>
            <p:cNvSpPr>
              <a:spLocks/>
            </p:cNvSpPr>
            <p:nvPr userDrawn="1"/>
          </p:nvSpPr>
          <p:spPr bwMode="gray">
            <a:xfrm>
              <a:off x="8142289" y="401514"/>
              <a:ext cx="169862" cy="206312"/>
            </a:xfrm>
            <a:custGeom>
              <a:avLst/>
              <a:gdLst>
                <a:gd name="T0" fmla="*/ 1427 w 2240"/>
                <a:gd name="T1" fmla="*/ 0 h 2700"/>
                <a:gd name="T2" fmla="*/ 2240 w 2240"/>
                <a:gd name="T3" fmla="*/ 0 h 2700"/>
                <a:gd name="T4" fmla="*/ 2068 w 2240"/>
                <a:gd name="T5" fmla="*/ 237 h 2700"/>
                <a:gd name="T6" fmla="*/ 2067 w 2240"/>
                <a:gd name="T7" fmla="*/ 1838 h 2700"/>
                <a:gd name="T8" fmla="*/ 1122 w 2240"/>
                <a:gd name="T9" fmla="*/ 2700 h 2700"/>
                <a:gd name="T10" fmla="*/ 166 w 2240"/>
                <a:gd name="T11" fmla="*/ 1838 h 2700"/>
                <a:gd name="T12" fmla="*/ 166 w 2240"/>
                <a:gd name="T13" fmla="*/ 237 h 2700"/>
                <a:gd name="T14" fmla="*/ 0 w 2240"/>
                <a:gd name="T15" fmla="*/ 0 h 2700"/>
                <a:gd name="T16" fmla="*/ 821 w 2240"/>
                <a:gd name="T17" fmla="*/ 0 h 2700"/>
                <a:gd name="T18" fmla="*/ 631 w 2240"/>
                <a:gd name="T19" fmla="*/ 237 h 2700"/>
                <a:gd name="T20" fmla="*/ 630 w 2240"/>
                <a:gd name="T21" fmla="*/ 1838 h 2700"/>
                <a:gd name="T22" fmla="*/ 1122 w 2240"/>
                <a:gd name="T23" fmla="*/ 2413 h 2700"/>
                <a:gd name="T24" fmla="*/ 1602 w 2240"/>
                <a:gd name="T25" fmla="*/ 1838 h 2700"/>
                <a:gd name="T26" fmla="*/ 1603 w 2240"/>
                <a:gd name="T27" fmla="*/ 237 h 2700"/>
                <a:gd name="T28" fmla="*/ 1427 w 2240"/>
                <a:gd name="T29" fmla="*/ 0 h 27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40" h="2700">
                  <a:moveTo>
                    <a:pt x="1427" y="0"/>
                  </a:moveTo>
                  <a:cubicBezTo>
                    <a:pt x="2240" y="0"/>
                    <a:pt x="2240" y="0"/>
                    <a:pt x="2240" y="0"/>
                  </a:cubicBezTo>
                  <a:cubicBezTo>
                    <a:pt x="2240" y="0"/>
                    <a:pt x="2068" y="95"/>
                    <a:pt x="2068" y="237"/>
                  </a:cubicBezTo>
                  <a:cubicBezTo>
                    <a:pt x="2068" y="238"/>
                    <a:pt x="2067" y="1838"/>
                    <a:pt x="2067" y="1838"/>
                  </a:cubicBezTo>
                  <a:cubicBezTo>
                    <a:pt x="2067" y="2494"/>
                    <a:pt x="1501" y="2700"/>
                    <a:pt x="1122" y="2700"/>
                  </a:cubicBezTo>
                  <a:cubicBezTo>
                    <a:pt x="750" y="2700"/>
                    <a:pt x="166" y="2491"/>
                    <a:pt x="166" y="1838"/>
                  </a:cubicBezTo>
                  <a:cubicBezTo>
                    <a:pt x="166" y="237"/>
                    <a:pt x="166" y="237"/>
                    <a:pt x="166" y="237"/>
                  </a:cubicBezTo>
                  <a:cubicBezTo>
                    <a:pt x="166" y="94"/>
                    <a:pt x="0" y="0"/>
                    <a:pt x="0" y="0"/>
                  </a:cubicBezTo>
                  <a:cubicBezTo>
                    <a:pt x="821" y="0"/>
                    <a:pt x="821" y="0"/>
                    <a:pt x="821" y="0"/>
                  </a:cubicBezTo>
                  <a:cubicBezTo>
                    <a:pt x="821" y="0"/>
                    <a:pt x="631" y="94"/>
                    <a:pt x="631" y="237"/>
                  </a:cubicBezTo>
                  <a:cubicBezTo>
                    <a:pt x="630" y="1838"/>
                    <a:pt x="630" y="1838"/>
                    <a:pt x="630" y="1838"/>
                  </a:cubicBezTo>
                  <a:cubicBezTo>
                    <a:pt x="630" y="2178"/>
                    <a:pt x="856" y="2412"/>
                    <a:pt x="1122" y="2413"/>
                  </a:cubicBezTo>
                  <a:cubicBezTo>
                    <a:pt x="1388" y="2414"/>
                    <a:pt x="1602" y="2174"/>
                    <a:pt x="1602" y="1838"/>
                  </a:cubicBezTo>
                  <a:cubicBezTo>
                    <a:pt x="1603" y="237"/>
                    <a:pt x="1603" y="237"/>
                    <a:pt x="1603" y="237"/>
                  </a:cubicBezTo>
                  <a:cubicBezTo>
                    <a:pt x="1603" y="94"/>
                    <a:pt x="1427" y="0"/>
                    <a:pt x="142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3200"/>
            </a:p>
          </p:txBody>
        </p:sp>
        <p:sp>
          <p:nvSpPr>
            <p:cNvPr id="38" name="Freeform 41">
              <a:extLst>
                <a:ext uri="{FF2B5EF4-FFF2-40B4-BE49-F238E27FC236}">
                  <a16:creationId xmlns:a16="http://schemas.microsoft.com/office/drawing/2014/main" id="{9916EAC5-51B3-4315-A6F9-67FA3906E9D3}"/>
                </a:ext>
              </a:extLst>
            </p:cNvPr>
            <p:cNvSpPr>
              <a:spLocks/>
            </p:cNvSpPr>
            <p:nvPr userDrawn="1"/>
          </p:nvSpPr>
          <p:spPr bwMode="gray">
            <a:xfrm>
              <a:off x="8604251" y="396753"/>
              <a:ext cx="130175" cy="211073"/>
            </a:xfrm>
            <a:custGeom>
              <a:avLst/>
              <a:gdLst>
                <a:gd name="T0" fmla="*/ 1467 w 1707"/>
                <a:gd name="T1" fmla="*/ 479 h 2755"/>
                <a:gd name="T2" fmla="*/ 1019 w 1707"/>
                <a:gd name="T3" fmla="*/ 276 h 2755"/>
                <a:gd name="T4" fmla="*/ 504 w 1707"/>
                <a:gd name="T5" fmla="*/ 677 h 2755"/>
                <a:gd name="T6" fmla="*/ 995 w 1707"/>
                <a:gd name="T7" fmla="*/ 1174 h 2755"/>
                <a:gd name="T8" fmla="*/ 1705 w 1707"/>
                <a:gd name="T9" fmla="*/ 1974 h 2755"/>
                <a:gd name="T10" fmla="*/ 651 w 1707"/>
                <a:gd name="T11" fmla="*/ 2755 h 2755"/>
                <a:gd name="T12" fmla="*/ 155 w 1707"/>
                <a:gd name="T13" fmla="*/ 2686 h 2755"/>
                <a:gd name="T14" fmla="*/ 0 w 1707"/>
                <a:gd name="T15" fmla="*/ 2177 h 2755"/>
                <a:gd name="T16" fmla="*/ 658 w 1707"/>
                <a:gd name="T17" fmla="*/ 2466 h 2755"/>
                <a:gd name="T18" fmla="*/ 1252 w 1707"/>
                <a:gd name="T19" fmla="*/ 2030 h 2755"/>
                <a:gd name="T20" fmla="*/ 46 w 1707"/>
                <a:gd name="T21" fmla="*/ 731 h 2755"/>
                <a:gd name="T22" fmla="*/ 973 w 1707"/>
                <a:gd name="T23" fmla="*/ 0 h 2755"/>
                <a:gd name="T24" fmla="*/ 1467 w 1707"/>
                <a:gd name="T25" fmla="*/ 69 h 2755"/>
                <a:gd name="T26" fmla="*/ 1467 w 1707"/>
                <a:gd name="T27" fmla="*/ 479 h 2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07" h="2755">
                  <a:moveTo>
                    <a:pt x="1467" y="479"/>
                  </a:moveTo>
                  <a:cubicBezTo>
                    <a:pt x="1467" y="479"/>
                    <a:pt x="1352" y="277"/>
                    <a:pt x="1019" y="276"/>
                  </a:cubicBezTo>
                  <a:cubicBezTo>
                    <a:pt x="686" y="275"/>
                    <a:pt x="505" y="450"/>
                    <a:pt x="504" y="677"/>
                  </a:cubicBezTo>
                  <a:cubicBezTo>
                    <a:pt x="503" y="934"/>
                    <a:pt x="696" y="1031"/>
                    <a:pt x="995" y="1174"/>
                  </a:cubicBezTo>
                  <a:cubicBezTo>
                    <a:pt x="1279" y="1311"/>
                    <a:pt x="1707" y="1499"/>
                    <a:pt x="1705" y="1974"/>
                  </a:cubicBezTo>
                  <a:cubicBezTo>
                    <a:pt x="1704" y="2399"/>
                    <a:pt x="1327" y="2755"/>
                    <a:pt x="651" y="2755"/>
                  </a:cubicBezTo>
                  <a:cubicBezTo>
                    <a:pt x="442" y="2754"/>
                    <a:pt x="155" y="2686"/>
                    <a:pt x="155" y="2686"/>
                  </a:cubicBezTo>
                  <a:cubicBezTo>
                    <a:pt x="0" y="2177"/>
                    <a:pt x="0" y="2177"/>
                    <a:pt x="0" y="2177"/>
                  </a:cubicBezTo>
                  <a:cubicBezTo>
                    <a:pt x="143" y="2316"/>
                    <a:pt x="397" y="2466"/>
                    <a:pt x="658" y="2466"/>
                  </a:cubicBezTo>
                  <a:cubicBezTo>
                    <a:pt x="929" y="2466"/>
                    <a:pt x="1252" y="2298"/>
                    <a:pt x="1252" y="2030"/>
                  </a:cubicBezTo>
                  <a:cubicBezTo>
                    <a:pt x="1252" y="1512"/>
                    <a:pt x="46" y="1598"/>
                    <a:pt x="46" y="731"/>
                  </a:cubicBezTo>
                  <a:cubicBezTo>
                    <a:pt x="46" y="433"/>
                    <a:pt x="254" y="0"/>
                    <a:pt x="973" y="0"/>
                  </a:cubicBezTo>
                  <a:cubicBezTo>
                    <a:pt x="1207" y="0"/>
                    <a:pt x="1467" y="69"/>
                    <a:pt x="1467" y="69"/>
                  </a:cubicBezTo>
                  <a:lnTo>
                    <a:pt x="1467" y="47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3200"/>
            </a:p>
          </p:txBody>
        </p:sp>
      </p:grpSp>
      <p:pic>
        <p:nvPicPr>
          <p:cNvPr id="17" name="図 16" descr="FUJITSU-RESTRICTED">
            <a:extLst>
              <a:ext uri="{FF2B5EF4-FFF2-40B4-BE49-F238E27FC236}">
                <a16:creationId xmlns:a16="http://schemas.microsoft.com/office/drawing/2014/main" id="{D00F5CEF-86B7-4062-B722-A4AAF253C369}"/>
              </a:ext>
              <a:ext uri="{C183D7F6-B498-43B3-948B-1728B52AA6E4}">
                <adec:decorative xmlns:adec="http://schemas.microsoft.com/office/drawing/2017/decorative" val="0"/>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07201" y="6485166"/>
            <a:ext cx="1723588" cy="221684"/>
          </a:xfrm>
          <a:prstGeom prst="rect">
            <a:avLst/>
          </a:prstGeom>
        </p:spPr>
      </p:pic>
    </p:spTree>
    <p:extLst>
      <p:ext uri="{BB962C8B-B14F-4D97-AF65-F5344CB8AC3E}">
        <p14:creationId xmlns:p14="http://schemas.microsoft.com/office/powerpoint/2010/main" val="1055722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24.xml><?xml version="1.0" encoding="utf-8"?>
<p:sldLayout xmlns:a="http://schemas.openxmlformats.org/drawingml/2006/main" xmlns:r="http://schemas.openxmlformats.org/officeDocument/2006/relationships" xmlns:p="http://schemas.openxmlformats.org/presentationml/2006/main" type="obj" preserve="1">
  <p:cSld name="Text 1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5" name="Footer Placeholder 4"/>
          <p:cNvSpPr>
            <a:spLocks noGrp="1"/>
          </p:cNvSpPr>
          <p:nvPr>
            <p:ph type="ftr" sz="quarter" idx="11"/>
          </p:nvPr>
        </p:nvSpPr>
        <p:spPr>
          <a:xfrm>
            <a:off x="10344000" y="6518400"/>
            <a:ext cx="1540800" cy="144000"/>
          </a:xfrm>
          <a:prstGeom prst="rect">
            <a:avLst/>
          </a:prstGeom>
        </p:spPr>
        <p:txBody>
          <a:bodyPr/>
          <a:lstStyle/>
          <a:p>
            <a:r>
              <a:rPr lang="de-DE" altLang="ja-JP"/>
              <a:t>Copyright 2021 NANJING FUJITSU NANDA SOFTWARE TECHNOLOGY CO.,LTD.</a:t>
            </a:r>
            <a:endParaRPr lang="de-DE" altLang="ja-JP" dirty="0"/>
          </a:p>
        </p:txBody>
      </p:sp>
      <p:sp>
        <p:nvSpPr>
          <p:cNvPr id="6" name="Slide Number Placeholder 5"/>
          <p:cNvSpPr>
            <a:spLocks noGrp="1"/>
          </p:cNvSpPr>
          <p:nvPr>
            <p:ph type="sldNum" sz="quarter" idx="12"/>
          </p:nvPr>
        </p:nvSpPr>
        <p:spPr>
          <a:xfrm>
            <a:off x="5736000" y="6504000"/>
            <a:ext cx="720000" cy="163200"/>
          </a:xfrm>
          <a:prstGeom prst="rect">
            <a:avLst/>
          </a:prstGeom>
        </p:spPr>
        <p:txBody>
          <a:bodyPr/>
          <a:lstStyle/>
          <a:p>
            <a:fld id="{E0219421-7D58-404D-9759-6A56C35B38B1}" type="slidenum">
              <a:rPr lang="de-DE" altLang="ja-JP" smtClean="0"/>
              <a:pPr/>
              <a:t>‹#›</a:t>
            </a:fld>
            <a:endParaRPr lang="de-DE" altLang="ja-JP"/>
          </a:p>
        </p:txBody>
      </p:sp>
    </p:spTree>
    <p:extLst>
      <p:ext uri="{BB962C8B-B14F-4D97-AF65-F5344CB8AC3E}">
        <p14:creationId xmlns:p14="http://schemas.microsoft.com/office/powerpoint/2010/main" val="9938872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Text 2 column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3" name="Content Placeholder 2"/>
          <p:cNvSpPr>
            <a:spLocks noGrp="1"/>
          </p:cNvSpPr>
          <p:nvPr>
            <p:ph sz="half" idx="1"/>
          </p:nvPr>
        </p:nvSpPr>
        <p:spPr>
          <a:xfrm>
            <a:off x="307200" y="1267200"/>
            <a:ext cx="5707200" cy="5049600"/>
          </a:xfrm>
        </p:spPr>
        <p:txBody>
          <a:bodyPr/>
          <a:lstStyle>
            <a:lvl4pPr>
              <a:defRPr sz="1867"/>
            </a:lvl4pPr>
            <a:lvl5pPr>
              <a:defRPr sz="1867"/>
            </a:lvl5pPr>
            <a:lvl6pPr>
              <a:defRPr sz="1867"/>
            </a:lvl6pPr>
            <a:lvl7pPr>
              <a:defRPr sz="1867"/>
            </a:lvl7pPr>
            <a:lvl8pPr>
              <a:defRPr sz="1867"/>
            </a:lvl8pPr>
            <a:lvl9pPr>
              <a:defRPr sz="1867"/>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Content Placeholder 3"/>
          <p:cNvSpPr>
            <a:spLocks noGrp="1"/>
          </p:cNvSpPr>
          <p:nvPr>
            <p:ph sz="half" idx="2"/>
          </p:nvPr>
        </p:nvSpPr>
        <p:spPr>
          <a:xfrm>
            <a:off x="6172800" y="1267200"/>
            <a:ext cx="5707200" cy="5049600"/>
          </a:xfrm>
        </p:spPr>
        <p:txBody>
          <a:bodyPr/>
          <a:lstStyle>
            <a:lvl4pPr>
              <a:defRPr sz="1867"/>
            </a:lvl4pPr>
            <a:lvl5pPr>
              <a:defRPr sz="1867"/>
            </a:lvl5pPr>
            <a:lvl6pPr>
              <a:defRPr sz="1867"/>
            </a:lvl6pPr>
            <a:lvl7pPr>
              <a:defRPr sz="1867"/>
            </a:lvl7pPr>
            <a:lvl8pPr>
              <a:defRPr sz="1867"/>
            </a:lvl8pPr>
            <a:lvl9pPr>
              <a:defRPr sz="1867"/>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6" name="Footer Placeholder 5"/>
          <p:cNvSpPr>
            <a:spLocks noGrp="1"/>
          </p:cNvSpPr>
          <p:nvPr>
            <p:ph type="ftr" sz="quarter" idx="11"/>
          </p:nvPr>
        </p:nvSpPr>
        <p:spPr>
          <a:xfrm>
            <a:off x="10344000" y="6518400"/>
            <a:ext cx="1540800" cy="144000"/>
          </a:xfrm>
          <a:prstGeom prst="rect">
            <a:avLst/>
          </a:prstGeom>
        </p:spPr>
        <p:txBody>
          <a:bodyPr/>
          <a:lstStyle/>
          <a:p>
            <a:r>
              <a:rPr lang="de-DE" altLang="ja-JP"/>
              <a:t>Copyright 2021 NANJING FUJITSU NANDA SOFTWARE TECHNOLOGY CO.,LTD.</a:t>
            </a:r>
            <a:endParaRPr lang="de-DE" altLang="ja-JP" dirty="0"/>
          </a:p>
        </p:txBody>
      </p:sp>
      <p:sp>
        <p:nvSpPr>
          <p:cNvPr id="7" name="Slide Number Placeholder 6"/>
          <p:cNvSpPr>
            <a:spLocks noGrp="1"/>
          </p:cNvSpPr>
          <p:nvPr>
            <p:ph type="sldNum" sz="quarter" idx="12"/>
          </p:nvPr>
        </p:nvSpPr>
        <p:spPr>
          <a:xfrm>
            <a:off x="5736000" y="6504000"/>
            <a:ext cx="720000" cy="163200"/>
          </a:xfrm>
          <a:prstGeom prst="rect">
            <a:avLst/>
          </a:prstGeom>
        </p:spPr>
        <p:txBody>
          <a:bodyPr/>
          <a:lstStyle/>
          <a:p>
            <a:fld id="{13F14B9F-87E3-4A1A-BB68-D7C46D4C5373}" type="slidenum">
              <a:rPr lang="de-DE" altLang="ja-JP" smtClean="0"/>
              <a:pPr/>
              <a:t>‹#›</a:t>
            </a:fld>
            <a:endParaRPr lang="de-DE" altLang="ja-JP"/>
          </a:p>
        </p:txBody>
      </p:sp>
    </p:spTree>
    <p:extLst>
      <p:ext uri="{BB962C8B-B14F-4D97-AF65-F5344CB8AC3E}">
        <p14:creationId xmlns:p14="http://schemas.microsoft.com/office/powerpoint/2010/main" val="3263471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6" name="Footer Placeholder 5"/>
          <p:cNvSpPr>
            <a:spLocks noGrp="1"/>
          </p:cNvSpPr>
          <p:nvPr>
            <p:ph type="ftr" sz="quarter" idx="11"/>
          </p:nvPr>
        </p:nvSpPr>
        <p:spPr>
          <a:xfrm>
            <a:off x="10344000" y="6518400"/>
            <a:ext cx="1540800" cy="144000"/>
          </a:xfrm>
          <a:prstGeom prst="rect">
            <a:avLst/>
          </a:prstGeom>
        </p:spPr>
        <p:txBody>
          <a:bodyPr/>
          <a:lstStyle/>
          <a:p>
            <a:r>
              <a:rPr lang="de-DE" altLang="ja-JP"/>
              <a:t>Copyright 2021 NANJING FUJITSU NANDA SOFTWARE TECHNOLOGY CO.,LTD.</a:t>
            </a:r>
          </a:p>
        </p:txBody>
      </p:sp>
      <p:sp>
        <p:nvSpPr>
          <p:cNvPr id="7" name="Slide Number Placeholder 6"/>
          <p:cNvSpPr>
            <a:spLocks noGrp="1"/>
          </p:cNvSpPr>
          <p:nvPr>
            <p:ph type="sldNum" sz="quarter" idx="12"/>
          </p:nvPr>
        </p:nvSpPr>
        <p:spPr>
          <a:xfrm>
            <a:off x="5736000" y="6504000"/>
            <a:ext cx="720000" cy="163200"/>
          </a:xfrm>
          <a:prstGeom prst="rect">
            <a:avLst/>
          </a:prstGeom>
        </p:spPr>
        <p:txBody>
          <a:bodyPr/>
          <a:lstStyle/>
          <a:p>
            <a:fld id="{C96710BC-554A-4C22-A457-51FB5A137C73}" type="slidenum">
              <a:rPr lang="de-DE" altLang="ja-JP" smtClean="0"/>
              <a:pPr/>
              <a:t>‹#›</a:t>
            </a:fld>
            <a:endParaRPr lang="de-DE" altLang="ja-JP"/>
          </a:p>
        </p:txBody>
      </p:sp>
    </p:spTree>
    <p:extLst>
      <p:ext uri="{BB962C8B-B14F-4D97-AF65-F5344CB8AC3E}">
        <p14:creationId xmlns:p14="http://schemas.microsoft.com/office/powerpoint/2010/main" val="2260193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27.xml><?xml version="1.0" encoding="utf-8"?>
<p:sldLayout xmlns:a="http://schemas.openxmlformats.org/drawingml/2006/main" xmlns:r="http://schemas.openxmlformats.org/officeDocument/2006/relationships" xmlns:p="http://schemas.openxmlformats.org/presentationml/2006/main" showMasterSp="0">
  <p:cSld name="Text 1 column_W">
    <p:spTree>
      <p:nvGrpSpPr>
        <p:cNvPr id="1" name=""/>
        <p:cNvGrpSpPr/>
        <p:nvPr/>
      </p:nvGrpSpPr>
      <p:grpSpPr>
        <a:xfrm>
          <a:off x="0" y="0"/>
          <a:ext cx="0" cy="0"/>
          <a:chOff x="0" y="0"/>
          <a:chExt cx="0" cy="0"/>
        </a:xfrm>
      </p:grpSpPr>
      <p:pic>
        <p:nvPicPr>
          <p:cNvPr id="7" name="図 6" descr="Fujitsu">
            <a:extLst>
              <a:ext uri="{FF2B5EF4-FFF2-40B4-BE49-F238E27FC236}">
                <a16:creationId xmlns:a16="http://schemas.microsoft.com/office/drawing/2014/main" id="{22777F4C-70BC-40F5-9740-6775CB07AE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92365" y="241188"/>
            <a:ext cx="986483" cy="480000"/>
          </a:xfrm>
          <a:prstGeom prst="rect">
            <a:avLst/>
          </a:prstGeom>
        </p:spPr>
      </p:pic>
      <p:sp>
        <p:nvSpPr>
          <p:cNvPr id="3" name="タイトル 2">
            <a:extLst>
              <a:ext uri="{FF2B5EF4-FFF2-40B4-BE49-F238E27FC236}">
                <a16:creationId xmlns:a16="http://schemas.microsoft.com/office/drawing/2014/main" id="{85F77DF4-84F9-4F8F-8A0E-AF3B283C4F7E}"/>
              </a:ext>
            </a:extLst>
          </p:cNvPr>
          <p:cNvSpPr>
            <a:spLocks noGrp="1"/>
          </p:cNvSpPr>
          <p:nvPr>
            <p:ph type="title"/>
          </p:nvPr>
        </p:nvSpPr>
        <p:spPr/>
        <p:txBody>
          <a:bodyPr/>
          <a:lstStyle>
            <a:lvl1pPr>
              <a:defRPr>
                <a:solidFill>
                  <a:schemeClr val="tx1"/>
                </a:solidFill>
              </a:defRPr>
            </a:lvl1pPr>
          </a:lstStyle>
          <a:p>
            <a:r>
              <a:rPr kumimoji="1" lang="ja-JP" altLang="en-US"/>
              <a:t>マスター タイトルの書式設定</a:t>
            </a:r>
          </a:p>
        </p:txBody>
      </p:sp>
      <p:sp>
        <p:nvSpPr>
          <p:cNvPr id="10" name="コンテンツ プレースホルダー 9">
            <a:extLst>
              <a:ext uri="{FF2B5EF4-FFF2-40B4-BE49-F238E27FC236}">
                <a16:creationId xmlns:a16="http://schemas.microsoft.com/office/drawing/2014/main" id="{B60F4D62-2B92-4299-B68D-0C70961FC88A}"/>
              </a:ext>
            </a:extLst>
          </p:cNvPr>
          <p:cNvSpPr>
            <a:spLocks noGrp="1"/>
          </p:cNvSpPr>
          <p:nvPr>
            <p:ph sz="quarter" idx="13"/>
          </p:nvPr>
        </p:nvSpPr>
        <p:spPr>
          <a:xfrm>
            <a:off x="307200" y="1267200"/>
            <a:ext cx="11572800" cy="5049600"/>
          </a:xfrm>
        </p:spPr>
        <p:txBody>
          <a:bodyPr/>
          <a:lstStyle>
            <a:lvl1pPr>
              <a:buClr>
                <a:schemeClr val="tx1">
                  <a:lumMod val="50000"/>
                  <a:lumOff val="50000"/>
                </a:schemeClr>
              </a:buClr>
              <a:defRPr/>
            </a:lvl1pPr>
            <a:lvl2pPr>
              <a:buClr>
                <a:schemeClr val="tx1">
                  <a:lumMod val="50000"/>
                  <a:lumOff val="50000"/>
                </a:schemeClr>
              </a:buClr>
              <a:defRPr/>
            </a:lvl2pPr>
            <a:lvl3pPr>
              <a:buClr>
                <a:schemeClr val="tx1">
                  <a:lumMod val="50000"/>
                  <a:lumOff val="50000"/>
                </a:schemeClr>
              </a:buClr>
              <a:defRPr/>
            </a:lvl3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Footer Placeholder 4"/>
          <p:cNvSpPr>
            <a:spLocks noGrp="1"/>
          </p:cNvSpPr>
          <p:nvPr>
            <p:ph type="ftr" sz="quarter" idx="11"/>
          </p:nvPr>
        </p:nvSpPr>
        <p:spPr>
          <a:xfrm>
            <a:off x="10344000" y="6518400"/>
            <a:ext cx="1540800" cy="144000"/>
          </a:xfrm>
          <a:prstGeom prst="rect">
            <a:avLst/>
          </a:prstGeom>
        </p:spPr>
        <p:txBody>
          <a:bodyPr/>
          <a:lstStyle/>
          <a:p>
            <a:r>
              <a:rPr lang="de-DE" altLang="ja-JP"/>
              <a:t>Copyright 2021 NANJING FUJITSU NANDA SOFTWARE TECHNOLOGY CO.,LTD.</a:t>
            </a:r>
          </a:p>
        </p:txBody>
      </p:sp>
      <p:sp>
        <p:nvSpPr>
          <p:cNvPr id="6" name="Slide Number Placeholder 5"/>
          <p:cNvSpPr>
            <a:spLocks noGrp="1"/>
          </p:cNvSpPr>
          <p:nvPr>
            <p:ph type="sldNum" sz="quarter" idx="12"/>
          </p:nvPr>
        </p:nvSpPr>
        <p:spPr/>
        <p:txBody>
          <a:bodyPr/>
          <a:lstStyle/>
          <a:p>
            <a:fld id="{C96710BC-554A-4C22-A457-51FB5A137C73}" type="slidenum">
              <a:rPr lang="de-DE" altLang="ja-JP" smtClean="0"/>
              <a:pPr/>
              <a:t>‹#›</a:t>
            </a:fld>
            <a:endParaRPr lang="de-DE" altLang="ja-JP"/>
          </a:p>
        </p:txBody>
      </p:sp>
      <p:pic>
        <p:nvPicPr>
          <p:cNvPr id="8" name="図 7" descr="FUJITSU-RESTRICTED">
            <a:extLst>
              <a:ext uri="{FF2B5EF4-FFF2-40B4-BE49-F238E27FC236}">
                <a16:creationId xmlns:a16="http://schemas.microsoft.com/office/drawing/2014/main" id="{808DC641-9389-4AC6-99AB-9D60A778490E}"/>
              </a:ext>
              <a:ext uri="{C183D7F6-B498-43B3-948B-1728B52AA6E4}">
                <adec:decorative xmlns:adec="http://schemas.microsoft.com/office/drawing/2017/decorative" val="0"/>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bwMode="gray">
          <a:xfrm>
            <a:off x="307201" y="6485166"/>
            <a:ext cx="1723588" cy="221684"/>
          </a:xfrm>
          <a:prstGeom prst="rect">
            <a:avLst/>
          </a:prstGeom>
        </p:spPr>
      </p:pic>
    </p:spTree>
    <p:extLst>
      <p:ext uri="{BB962C8B-B14F-4D97-AF65-F5344CB8AC3E}">
        <p14:creationId xmlns:p14="http://schemas.microsoft.com/office/powerpoint/2010/main" val="3052636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28.xml><?xml version="1.0" encoding="utf-8"?>
<p:sldLayout xmlns:a="http://schemas.openxmlformats.org/drawingml/2006/main" xmlns:r="http://schemas.openxmlformats.org/officeDocument/2006/relationships" xmlns:p="http://schemas.openxmlformats.org/presentationml/2006/main" showMasterSp="0">
  <p:cSld name="Text 1 column_K">
    <p:spTree>
      <p:nvGrpSpPr>
        <p:cNvPr id="1" name=""/>
        <p:cNvGrpSpPr/>
        <p:nvPr/>
      </p:nvGrpSpPr>
      <p:grpSpPr>
        <a:xfrm>
          <a:off x="0" y="0"/>
          <a:ext cx="0" cy="0"/>
          <a:chOff x="0" y="0"/>
          <a:chExt cx="0" cy="0"/>
        </a:xfrm>
      </p:grpSpPr>
      <p:sp>
        <p:nvSpPr>
          <p:cNvPr id="17" name="Rectangle 2">
            <a:extLst>
              <a:ext uri="{FF2B5EF4-FFF2-40B4-BE49-F238E27FC236}">
                <a16:creationId xmlns:a16="http://schemas.microsoft.com/office/drawing/2014/main" id="{1C87A6D6-AFE6-4F01-AF74-E70FCA8E17F0}"/>
              </a:ext>
            </a:extLst>
          </p:cNvPr>
          <p:cNvSpPr/>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1" lang="en-GB" sz="24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endParaRPr>
          </a:p>
        </p:txBody>
      </p:sp>
      <p:sp>
        <p:nvSpPr>
          <p:cNvPr id="2" name="Title 1"/>
          <p:cNvSpPr>
            <a:spLocks noGrp="1"/>
          </p:cNvSpPr>
          <p:nvPr>
            <p:ph type="title"/>
          </p:nvPr>
        </p:nvSpPr>
        <p:spPr/>
        <p:txBody>
          <a:bodyPr/>
          <a:lstStyle>
            <a:lvl1pPr>
              <a:defRPr>
                <a:solidFill>
                  <a:schemeClr val="bg1"/>
                </a:solidFill>
              </a:defRPr>
            </a:lvl1pPr>
          </a:lstStyle>
          <a:p>
            <a:r>
              <a:rPr lang="ja-JP" altLang="en-US"/>
              <a:t>マスター タイトルの書式設定</a:t>
            </a:r>
            <a:endParaRPr lang="en-US"/>
          </a:p>
        </p:txBody>
      </p:sp>
      <p:sp>
        <p:nvSpPr>
          <p:cNvPr id="5" name="Footer Placeholder 4"/>
          <p:cNvSpPr>
            <a:spLocks noGrp="1"/>
          </p:cNvSpPr>
          <p:nvPr>
            <p:ph type="ftr" sz="quarter" idx="11"/>
          </p:nvPr>
        </p:nvSpPr>
        <p:spPr>
          <a:xfrm>
            <a:off x="10344000" y="6518400"/>
            <a:ext cx="1540800" cy="144000"/>
          </a:xfrm>
          <a:prstGeom prst="rect">
            <a:avLst/>
          </a:prstGeom>
        </p:spPr>
        <p:txBody>
          <a:bodyPr/>
          <a:lstStyle>
            <a:lvl1pPr>
              <a:defRPr>
                <a:solidFill>
                  <a:schemeClr val="bg1"/>
                </a:solidFill>
              </a:defRPr>
            </a:lvl1pPr>
          </a:lstStyle>
          <a:p>
            <a:r>
              <a:rPr lang="de-DE" altLang="ja-JP"/>
              <a:t>Copyright 2021 NANJING FUJITSU NANDA SOFTWARE TECHNOLOGY CO.,LTD.</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C96710BC-554A-4C22-A457-51FB5A137C73}" type="slidenum">
              <a:rPr lang="de-DE" altLang="ja-JP" smtClean="0"/>
              <a:pPr/>
              <a:t>‹#›</a:t>
            </a:fld>
            <a:endParaRPr lang="de-DE" altLang="ja-JP"/>
          </a:p>
        </p:txBody>
      </p:sp>
      <p:grpSp>
        <p:nvGrpSpPr>
          <p:cNvPr id="28" name="Group 16" descr="Fujitsu">
            <a:extLst>
              <a:ext uri="{FF2B5EF4-FFF2-40B4-BE49-F238E27FC236}">
                <a16:creationId xmlns:a16="http://schemas.microsoft.com/office/drawing/2014/main" id="{F0838B82-4C4F-4EEE-B7DA-FBEAB8784BAB}"/>
              </a:ext>
            </a:extLst>
          </p:cNvPr>
          <p:cNvGrpSpPr/>
          <p:nvPr/>
        </p:nvGrpSpPr>
        <p:grpSpPr>
          <a:xfrm>
            <a:off x="10892366" y="241188"/>
            <a:ext cx="988484" cy="481781"/>
            <a:chOff x="8012114" y="249161"/>
            <a:chExt cx="892174" cy="434841"/>
          </a:xfrm>
        </p:grpSpPr>
        <p:sp>
          <p:nvSpPr>
            <p:cNvPr id="29" name="Freeform 34">
              <a:extLst>
                <a:ext uri="{FF2B5EF4-FFF2-40B4-BE49-F238E27FC236}">
                  <a16:creationId xmlns:a16="http://schemas.microsoft.com/office/drawing/2014/main" id="{408B78F1-3259-4E86-B8CA-DC16B5A6F7A0}"/>
                </a:ext>
              </a:extLst>
            </p:cNvPr>
            <p:cNvSpPr>
              <a:spLocks/>
            </p:cNvSpPr>
            <p:nvPr userDrawn="1"/>
          </p:nvSpPr>
          <p:spPr bwMode="gray">
            <a:xfrm>
              <a:off x="8307389" y="249161"/>
              <a:ext cx="179387" cy="139657"/>
            </a:xfrm>
            <a:custGeom>
              <a:avLst/>
              <a:gdLst>
                <a:gd name="T0" fmla="*/ 961 w 2365"/>
                <a:gd name="T1" fmla="*/ 764 h 1825"/>
                <a:gd name="T2" fmla="*/ 599 w 2365"/>
                <a:gd name="T3" fmla="*/ 642 h 1825"/>
                <a:gd name="T4" fmla="*/ 1 w 2365"/>
                <a:gd name="T5" fmla="*/ 1235 h 1825"/>
                <a:gd name="T6" fmla="*/ 599 w 2365"/>
                <a:gd name="T7" fmla="*/ 1825 h 1825"/>
                <a:gd name="T8" fmla="*/ 1053 w 2365"/>
                <a:gd name="T9" fmla="*/ 1619 h 1825"/>
                <a:gd name="T10" fmla="*/ 1053 w 2365"/>
                <a:gd name="T11" fmla="*/ 1293 h 1825"/>
                <a:gd name="T12" fmla="*/ 771 w 2365"/>
                <a:gd name="T13" fmla="*/ 1568 h 1825"/>
                <a:gd name="T14" fmla="*/ 599 w 2365"/>
                <a:gd name="T15" fmla="*/ 1604 h 1825"/>
                <a:gd name="T16" fmla="*/ 225 w 2365"/>
                <a:gd name="T17" fmla="*/ 1235 h 1825"/>
                <a:gd name="T18" fmla="*/ 599 w 2365"/>
                <a:gd name="T19" fmla="*/ 863 h 1825"/>
                <a:gd name="T20" fmla="*/ 861 w 2365"/>
                <a:gd name="T21" fmla="*/ 972 h 1825"/>
                <a:gd name="T22" fmla="*/ 1093 w 2365"/>
                <a:gd name="T23" fmla="*/ 1239 h 1825"/>
                <a:gd name="T24" fmla="*/ 1630 w 2365"/>
                <a:gd name="T25" fmla="*/ 1473 h 1825"/>
                <a:gd name="T26" fmla="*/ 2365 w 2365"/>
                <a:gd name="T27" fmla="*/ 741 h 1825"/>
                <a:gd name="T28" fmla="*/ 1630 w 2365"/>
                <a:gd name="T29" fmla="*/ 0 h 1825"/>
                <a:gd name="T30" fmla="*/ 1053 w 2365"/>
                <a:gd name="T31" fmla="*/ 295 h 1825"/>
                <a:gd name="T32" fmla="*/ 1053 w 2365"/>
                <a:gd name="T33" fmla="*/ 735 h 1825"/>
                <a:gd name="T34" fmla="*/ 1630 w 2365"/>
                <a:gd name="T35" fmla="*/ 232 h 1825"/>
                <a:gd name="T36" fmla="*/ 2134 w 2365"/>
                <a:gd name="T37" fmla="*/ 741 h 1825"/>
                <a:gd name="T38" fmla="*/ 1630 w 2365"/>
                <a:gd name="T39" fmla="*/ 1245 h 1825"/>
                <a:gd name="T40" fmla="*/ 1303 w 2365"/>
                <a:gd name="T41" fmla="*/ 1125 h 1825"/>
                <a:gd name="T42" fmla="*/ 961 w 2365"/>
                <a:gd name="T43" fmla="*/ 764 h 1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65" h="1825">
                  <a:moveTo>
                    <a:pt x="961" y="764"/>
                  </a:moveTo>
                  <a:cubicBezTo>
                    <a:pt x="875" y="688"/>
                    <a:pt x="736" y="643"/>
                    <a:pt x="599" y="642"/>
                  </a:cubicBezTo>
                  <a:cubicBezTo>
                    <a:pt x="270" y="641"/>
                    <a:pt x="2" y="900"/>
                    <a:pt x="1" y="1235"/>
                  </a:cubicBezTo>
                  <a:cubicBezTo>
                    <a:pt x="0" y="1563"/>
                    <a:pt x="270" y="1824"/>
                    <a:pt x="599" y="1825"/>
                  </a:cubicBezTo>
                  <a:cubicBezTo>
                    <a:pt x="783" y="1825"/>
                    <a:pt x="943" y="1751"/>
                    <a:pt x="1053" y="1619"/>
                  </a:cubicBezTo>
                  <a:cubicBezTo>
                    <a:pt x="1053" y="1293"/>
                    <a:pt x="1053" y="1293"/>
                    <a:pt x="1053" y="1293"/>
                  </a:cubicBezTo>
                  <a:cubicBezTo>
                    <a:pt x="994" y="1394"/>
                    <a:pt x="877" y="1524"/>
                    <a:pt x="771" y="1568"/>
                  </a:cubicBezTo>
                  <a:cubicBezTo>
                    <a:pt x="717" y="1590"/>
                    <a:pt x="662" y="1604"/>
                    <a:pt x="599" y="1604"/>
                  </a:cubicBezTo>
                  <a:cubicBezTo>
                    <a:pt x="394" y="1604"/>
                    <a:pt x="225" y="1445"/>
                    <a:pt x="225" y="1235"/>
                  </a:cubicBezTo>
                  <a:cubicBezTo>
                    <a:pt x="225" y="1041"/>
                    <a:pt x="380" y="862"/>
                    <a:pt x="599" y="863"/>
                  </a:cubicBezTo>
                  <a:cubicBezTo>
                    <a:pt x="701" y="863"/>
                    <a:pt x="793" y="905"/>
                    <a:pt x="861" y="972"/>
                  </a:cubicBezTo>
                  <a:cubicBezTo>
                    <a:pt x="931" y="1040"/>
                    <a:pt x="1041" y="1183"/>
                    <a:pt x="1093" y="1239"/>
                  </a:cubicBezTo>
                  <a:cubicBezTo>
                    <a:pt x="1227" y="1383"/>
                    <a:pt x="1419" y="1473"/>
                    <a:pt x="1630" y="1473"/>
                  </a:cubicBezTo>
                  <a:cubicBezTo>
                    <a:pt x="2036" y="1474"/>
                    <a:pt x="2365" y="1146"/>
                    <a:pt x="2365" y="741"/>
                  </a:cubicBezTo>
                  <a:cubicBezTo>
                    <a:pt x="2365" y="336"/>
                    <a:pt x="2035" y="0"/>
                    <a:pt x="1630" y="0"/>
                  </a:cubicBezTo>
                  <a:cubicBezTo>
                    <a:pt x="1395" y="0"/>
                    <a:pt x="1187" y="122"/>
                    <a:pt x="1053" y="295"/>
                  </a:cubicBezTo>
                  <a:cubicBezTo>
                    <a:pt x="1053" y="735"/>
                    <a:pt x="1053" y="735"/>
                    <a:pt x="1053" y="735"/>
                  </a:cubicBezTo>
                  <a:cubicBezTo>
                    <a:pt x="1155" y="455"/>
                    <a:pt x="1340" y="232"/>
                    <a:pt x="1630" y="232"/>
                  </a:cubicBezTo>
                  <a:cubicBezTo>
                    <a:pt x="1909" y="232"/>
                    <a:pt x="2135" y="463"/>
                    <a:pt x="2134" y="741"/>
                  </a:cubicBezTo>
                  <a:cubicBezTo>
                    <a:pt x="2134" y="1020"/>
                    <a:pt x="1909" y="1246"/>
                    <a:pt x="1630" y="1245"/>
                  </a:cubicBezTo>
                  <a:cubicBezTo>
                    <a:pt x="1506" y="1244"/>
                    <a:pt x="1391" y="1199"/>
                    <a:pt x="1303" y="1125"/>
                  </a:cubicBezTo>
                  <a:cubicBezTo>
                    <a:pt x="1194" y="1040"/>
                    <a:pt x="1074" y="860"/>
                    <a:pt x="961" y="76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ja-JP" altLang="en-US" sz="24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endParaRPr>
            </a:p>
          </p:txBody>
        </p:sp>
        <p:sp>
          <p:nvSpPr>
            <p:cNvPr id="30" name="Freeform 35">
              <a:extLst>
                <a:ext uri="{FF2B5EF4-FFF2-40B4-BE49-F238E27FC236}">
                  <a16:creationId xmlns:a16="http://schemas.microsoft.com/office/drawing/2014/main" id="{12533E4E-1F5E-4B61-B9C1-BD668B91E49E}"/>
                </a:ext>
              </a:extLst>
            </p:cNvPr>
            <p:cNvSpPr>
              <a:spLocks/>
            </p:cNvSpPr>
            <p:nvPr userDrawn="1"/>
          </p:nvSpPr>
          <p:spPr bwMode="gray">
            <a:xfrm>
              <a:off x="8012114" y="401514"/>
              <a:ext cx="123825" cy="201551"/>
            </a:xfrm>
            <a:custGeom>
              <a:avLst/>
              <a:gdLst>
                <a:gd name="T0" fmla="*/ 0 w 1624"/>
                <a:gd name="T1" fmla="*/ 0 h 2651"/>
                <a:gd name="T2" fmla="*/ 1624 w 1624"/>
                <a:gd name="T3" fmla="*/ 0 h 2651"/>
                <a:gd name="T4" fmla="*/ 1624 w 1624"/>
                <a:gd name="T5" fmla="*/ 452 h 2651"/>
                <a:gd name="T6" fmla="*/ 1365 w 1624"/>
                <a:gd name="T7" fmla="*/ 273 h 2651"/>
                <a:gd name="T8" fmla="*/ 613 w 1624"/>
                <a:gd name="T9" fmla="*/ 273 h 2651"/>
                <a:gd name="T10" fmla="*/ 613 w 1624"/>
                <a:gd name="T11" fmla="*/ 1053 h 2651"/>
                <a:gd name="T12" fmla="*/ 1428 w 1624"/>
                <a:gd name="T13" fmla="*/ 1053 h 2651"/>
                <a:gd name="T14" fmla="*/ 1428 w 1624"/>
                <a:gd name="T15" fmla="*/ 1467 h 2651"/>
                <a:gd name="T16" fmla="*/ 1205 w 1624"/>
                <a:gd name="T17" fmla="*/ 1335 h 2651"/>
                <a:gd name="T18" fmla="*/ 613 w 1624"/>
                <a:gd name="T19" fmla="*/ 1335 h 2651"/>
                <a:gd name="T20" fmla="*/ 613 w 1624"/>
                <a:gd name="T21" fmla="*/ 2401 h 2651"/>
                <a:gd name="T22" fmla="*/ 784 w 1624"/>
                <a:gd name="T23" fmla="*/ 2651 h 2651"/>
                <a:gd name="T24" fmla="*/ 11 w 1624"/>
                <a:gd name="T25" fmla="*/ 2651 h 2651"/>
                <a:gd name="T26" fmla="*/ 173 w 1624"/>
                <a:gd name="T27" fmla="*/ 2401 h 2651"/>
                <a:gd name="T28" fmla="*/ 173 w 1624"/>
                <a:gd name="T29" fmla="*/ 278 h 2651"/>
                <a:gd name="T30" fmla="*/ 0 w 1624"/>
                <a:gd name="T31" fmla="*/ 0 h 2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24" h="2651">
                  <a:moveTo>
                    <a:pt x="0" y="0"/>
                  </a:moveTo>
                  <a:cubicBezTo>
                    <a:pt x="1624" y="0"/>
                    <a:pt x="1624" y="0"/>
                    <a:pt x="1624" y="0"/>
                  </a:cubicBezTo>
                  <a:cubicBezTo>
                    <a:pt x="1624" y="452"/>
                    <a:pt x="1624" y="452"/>
                    <a:pt x="1624" y="452"/>
                  </a:cubicBezTo>
                  <a:cubicBezTo>
                    <a:pt x="1624" y="452"/>
                    <a:pt x="1540" y="274"/>
                    <a:pt x="1365" y="273"/>
                  </a:cubicBezTo>
                  <a:cubicBezTo>
                    <a:pt x="613" y="273"/>
                    <a:pt x="613" y="273"/>
                    <a:pt x="613" y="273"/>
                  </a:cubicBezTo>
                  <a:cubicBezTo>
                    <a:pt x="613" y="1053"/>
                    <a:pt x="613" y="1053"/>
                    <a:pt x="613" y="1053"/>
                  </a:cubicBezTo>
                  <a:cubicBezTo>
                    <a:pt x="1428" y="1053"/>
                    <a:pt x="1428" y="1053"/>
                    <a:pt x="1428" y="1053"/>
                  </a:cubicBezTo>
                  <a:cubicBezTo>
                    <a:pt x="1428" y="1467"/>
                    <a:pt x="1428" y="1467"/>
                    <a:pt x="1428" y="1467"/>
                  </a:cubicBezTo>
                  <a:cubicBezTo>
                    <a:pt x="1428" y="1467"/>
                    <a:pt x="1402" y="1335"/>
                    <a:pt x="1205" y="1335"/>
                  </a:cubicBezTo>
                  <a:cubicBezTo>
                    <a:pt x="613" y="1335"/>
                    <a:pt x="613" y="1335"/>
                    <a:pt x="613" y="1335"/>
                  </a:cubicBezTo>
                  <a:cubicBezTo>
                    <a:pt x="613" y="2401"/>
                    <a:pt x="613" y="2401"/>
                    <a:pt x="613" y="2401"/>
                  </a:cubicBezTo>
                  <a:cubicBezTo>
                    <a:pt x="613" y="2558"/>
                    <a:pt x="784" y="2651"/>
                    <a:pt x="784" y="2651"/>
                  </a:cubicBezTo>
                  <a:cubicBezTo>
                    <a:pt x="11" y="2651"/>
                    <a:pt x="11" y="2651"/>
                    <a:pt x="11" y="2651"/>
                  </a:cubicBezTo>
                  <a:cubicBezTo>
                    <a:pt x="11" y="2651"/>
                    <a:pt x="173" y="2569"/>
                    <a:pt x="173" y="2401"/>
                  </a:cubicBezTo>
                  <a:cubicBezTo>
                    <a:pt x="173" y="278"/>
                    <a:pt x="173" y="278"/>
                    <a:pt x="173" y="278"/>
                  </a:cubicBezTo>
                  <a:cubicBezTo>
                    <a:pt x="173" y="99"/>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ja-JP" altLang="en-US" sz="24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endParaRPr>
            </a:p>
          </p:txBody>
        </p:sp>
        <p:sp>
          <p:nvSpPr>
            <p:cNvPr id="31" name="Freeform 36">
              <a:extLst>
                <a:ext uri="{FF2B5EF4-FFF2-40B4-BE49-F238E27FC236}">
                  <a16:creationId xmlns:a16="http://schemas.microsoft.com/office/drawing/2014/main" id="{75E7D130-E190-4A38-9EAF-DCED278BBF72}"/>
                </a:ext>
              </a:extLst>
            </p:cNvPr>
            <p:cNvSpPr>
              <a:spLocks/>
            </p:cNvSpPr>
            <p:nvPr userDrawn="1"/>
          </p:nvSpPr>
          <p:spPr bwMode="gray">
            <a:xfrm>
              <a:off x="8305801" y="401514"/>
              <a:ext cx="80962" cy="282488"/>
            </a:xfrm>
            <a:custGeom>
              <a:avLst/>
              <a:gdLst>
                <a:gd name="T0" fmla="*/ 246 w 1072"/>
                <a:gd name="T1" fmla="*/ 0 h 3696"/>
                <a:gd name="T2" fmla="*/ 1072 w 1072"/>
                <a:gd name="T3" fmla="*/ 0 h 3696"/>
                <a:gd name="T4" fmla="*/ 887 w 1072"/>
                <a:gd name="T5" fmla="*/ 230 h 3696"/>
                <a:gd name="T6" fmla="*/ 887 w 1072"/>
                <a:gd name="T7" fmla="*/ 2717 h 3696"/>
                <a:gd name="T8" fmla="*/ 0 w 1072"/>
                <a:gd name="T9" fmla="*/ 3693 h 3696"/>
                <a:gd name="T10" fmla="*/ 423 w 1072"/>
                <a:gd name="T11" fmla="*/ 2717 h 3696"/>
                <a:gd name="T12" fmla="*/ 423 w 1072"/>
                <a:gd name="T13" fmla="*/ 230 h 3696"/>
                <a:gd name="T14" fmla="*/ 246 w 1072"/>
                <a:gd name="T15" fmla="*/ 0 h 3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72" h="3696">
                  <a:moveTo>
                    <a:pt x="246" y="0"/>
                  </a:moveTo>
                  <a:cubicBezTo>
                    <a:pt x="1072" y="0"/>
                    <a:pt x="1072" y="0"/>
                    <a:pt x="1072" y="0"/>
                  </a:cubicBezTo>
                  <a:cubicBezTo>
                    <a:pt x="1072" y="0"/>
                    <a:pt x="887" y="87"/>
                    <a:pt x="887" y="230"/>
                  </a:cubicBezTo>
                  <a:cubicBezTo>
                    <a:pt x="887" y="2717"/>
                    <a:pt x="887" y="2717"/>
                    <a:pt x="887" y="2717"/>
                  </a:cubicBezTo>
                  <a:cubicBezTo>
                    <a:pt x="887" y="3558"/>
                    <a:pt x="44" y="3696"/>
                    <a:pt x="0" y="3693"/>
                  </a:cubicBezTo>
                  <a:cubicBezTo>
                    <a:pt x="72" y="3647"/>
                    <a:pt x="422" y="3349"/>
                    <a:pt x="423" y="2717"/>
                  </a:cubicBezTo>
                  <a:cubicBezTo>
                    <a:pt x="423" y="230"/>
                    <a:pt x="423" y="230"/>
                    <a:pt x="423" y="230"/>
                  </a:cubicBezTo>
                  <a:cubicBezTo>
                    <a:pt x="424" y="96"/>
                    <a:pt x="246" y="0"/>
                    <a:pt x="24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ja-JP" altLang="en-US" sz="24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endParaRPr>
            </a:p>
          </p:txBody>
        </p:sp>
        <p:sp>
          <p:nvSpPr>
            <p:cNvPr id="32" name="Freeform 37">
              <a:extLst>
                <a:ext uri="{FF2B5EF4-FFF2-40B4-BE49-F238E27FC236}">
                  <a16:creationId xmlns:a16="http://schemas.microsoft.com/office/drawing/2014/main" id="{060F49BC-00C9-4723-B502-E385D6B38643}"/>
                </a:ext>
              </a:extLst>
            </p:cNvPr>
            <p:cNvSpPr>
              <a:spLocks/>
            </p:cNvSpPr>
            <p:nvPr userDrawn="1"/>
          </p:nvSpPr>
          <p:spPr bwMode="gray">
            <a:xfrm>
              <a:off x="8396289" y="401514"/>
              <a:ext cx="63500" cy="201551"/>
            </a:xfrm>
            <a:custGeom>
              <a:avLst/>
              <a:gdLst>
                <a:gd name="T0" fmla="*/ 0 w 828"/>
                <a:gd name="T1" fmla="*/ 0 h 2653"/>
                <a:gd name="T2" fmla="*/ 828 w 828"/>
                <a:gd name="T3" fmla="*/ 0 h 2653"/>
                <a:gd name="T4" fmla="*/ 645 w 828"/>
                <a:gd name="T5" fmla="*/ 235 h 2653"/>
                <a:gd name="T6" fmla="*/ 645 w 828"/>
                <a:gd name="T7" fmla="*/ 2401 h 2653"/>
                <a:gd name="T8" fmla="*/ 828 w 828"/>
                <a:gd name="T9" fmla="*/ 2653 h 2653"/>
                <a:gd name="T10" fmla="*/ 0 w 828"/>
                <a:gd name="T11" fmla="*/ 2653 h 2653"/>
                <a:gd name="T12" fmla="*/ 184 w 828"/>
                <a:gd name="T13" fmla="*/ 2401 h 2653"/>
                <a:gd name="T14" fmla="*/ 184 w 828"/>
                <a:gd name="T15" fmla="*/ 235 h 2653"/>
                <a:gd name="T16" fmla="*/ 0 w 828"/>
                <a:gd name="T17" fmla="*/ 0 h 26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8" h="2653">
                  <a:moveTo>
                    <a:pt x="0" y="0"/>
                  </a:moveTo>
                  <a:cubicBezTo>
                    <a:pt x="828" y="0"/>
                    <a:pt x="828" y="0"/>
                    <a:pt x="828" y="0"/>
                  </a:cubicBezTo>
                  <a:cubicBezTo>
                    <a:pt x="828" y="0"/>
                    <a:pt x="645" y="89"/>
                    <a:pt x="645" y="235"/>
                  </a:cubicBezTo>
                  <a:cubicBezTo>
                    <a:pt x="645" y="2401"/>
                    <a:pt x="645" y="2401"/>
                    <a:pt x="645" y="2401"/>
                  </a:cubicBezTo>
                  <a:cubicBezTo>
                    <a:pt x="645" y="2556"/>
                    <a:pt x="828" y="2653"/>
                    <a:pt x="828" y="2653"/>
                  </a:cubicBezTo>
                  <a:cubicBezTo>
                    <a:pt x="0" y="2653"/>
                    <a:pt x="0" y="2653"/>
                    <a:pt x="0" y="2653"/>
                  </a:cubicBezTo>
                  <a:cubicBezTo>
                    <a:pt x="0" y="2653"/>
                    <a:pt x="184" y="2557"/>
                    <a:pt x="184" y="2401"/>
                  </a:cubicBezTo>
                  <a:cubicBezTo>
                    <a:pt x="184" y="235"/>
                    <a:pt x="184" y="235"/>
                    <a:pt x="184" y="235"/>
                  </a:cubicBezTo>
                  <a:cubicBezTo>
                    <a:pt x="184" y="89"/>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ja-JP" altLang="en-US" sz="24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endParaRPr>
            </a:p>
          </p:txBody>
        </p:sp>
        <p:sp>
          <p:nvSpPr>
            <p:cNvPr id="33" name="Freeform 38">
              <a:extLst>
                <a:ext uri="{FF2B5EF4-FFF2-40B4-BE49-F238E27FC236}">
                  <a16:creationId xmlns:a16="http://schemas.microsoft.com/office/drawing/2014/main" id="{11371B87-8E3B-4E25-BBDC-3AC22E6E96E7}"/>
                </a:ext>
              </a:extLst>
            </p:cNvPr>
            <p:cNvSpPr>
              <a:spLocks/>
            </p:cNvSpPr>
            <p:nvPr userDrawn="1"/>
          </p:nvSpPr>
          <p:spPr bwMode="gray">
            <a:xfrm>
              <a:off x="8459789" y="401514"/>
              <a:ext cx="150812" cy="201551"/>
            </a:xfrm>
            <a:custGeom>
              <a:avLst/>
              <a:gdLst>
                <a:gd name="T0" fmla="*/ 161 w 1984"/>
                <a:gd name="T1" fmla="*/ 0 h 2651"/>
                <a:gd name="T2" fmla="*/ 1984 w 1984"/>
                <a:gd name="T3" fmla="*/ 0 h 2651"/>
                <a:gd name="T4" fmla="*/ 1829 w 1984"/>
                <a:gd name="T5" fmla="*/ 482 h 2651"/>
                <a:gd name="T6" fmla="*/ 1607 w 1984"/>
                <a:gd name="T7" fmla="*/ 279 h 2651"/>
                <a:gd name="T8" fmla="*/ 1229 w 1984"/>
                <a:gd name="T9" fmla="*/ 279 h 2651"/>
                <a:gd name="T10" fmla="*/ 1229 w 1984"/>
                <a:gd name="T11" fmla="*/ 2401 h 2651"/>
                <a:gd name="T12" fmla="*/ 1407 w 1984"/>
                <a:gd name="T13" fmla="*/ 2651 h 2651"/>
                <a:gd name="T14" fmla="*/ 595 w 1984"/>
                <a:gd name="T15" fmla="*/ 2651 h 2651"/>
                <a:gd name="T16" fmla="*/ 771 w 1984"/>
                <a:gd name="T17" fmla="*/ 2401 h 2651"/>
                <a:gd name="T18" fmla="*/ 771 w 1984"/>
                <a:gd name="T19" fmla="*/ 279 h 2651"/>
                <a:gd name="T20" fmla="*/ 315 w 1984"/>
                <a:gd name="T21" fmla="*/ 279 h 2651"/>
                <a:gd name="T22" fmla="*/ 0 w 1984"/>
                <a:gd name="T23" fmla="*/ 522 h 2651"/>
                <a:gd name="T24" fmla="*/ 161 w 1984"/>
                <a:gd name="T25" fmla="*/ 0 h 2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84" h="2651">
                  <a:moveTo>
                    <a:pt x="161" y="0"/>
                  </a:moveTo>
                  <a:cubicBezTo>
                    <a:pt x="1984" y="0"/>
                    <a:pt x="1984" y="0"/>
                    <a:pt x="1984" y="0"/>
                  </a:cubicBezTo>
                  <a:cubicBezTo>
                    <a:pt x="1829" y="482"/>
                    <a:pt x="1829" y="482"/>
                    <a:pt x="1829" y="482"/>
                  </a:cubicBezTo>
                  <a:cubicBezTo>
                    <a:pt x="1829" y="482"/>
                    <a:pt x="1783" y="279"/>
                    <a:pt x="1607" y="279"/>
                  </a:cubicBezTo>
                  <a:cubicBezTo>
                    <a:pt x="1229" y="279"/>
                    <a:pt x="1229" y="279"/>
                    <a:pt x="1229" y="279"/>
                  </a:cubicBezTo>
                  <a:cubicBezTo>
                    <a:pt x="1229" y="2401"/>
                    <a:pt x="1229" y="2401"/>
                    <a:pt x="1229" y="2401"/>
                  </a:cubicBezTo>
                  <a:cubicBezTo>
                    <a:pt x="1229" y="2535"/>
                    <a:pt x="1407" y="2651"/>
                    <a:pt x="1407" y="2651"/>
                  </a:cubicBezTo>
                  <a:cubicBezTo>
                    <a:pt x="595" y="2651"/>
                    <a:pt x="595" y="2651"/>
                    <a:pt x="595" y="2651"/>
                  </a:cubicBezTo>
                  <a:cubicBezTo>
                    <a:pt x="595" y="2651"/>
                    <a:pt x="771" y="2547"/>
                    <a:pt x="771" y="2401"/>
                  </a:cubicBezTo>
                  <a:cubicBezTo>
                    <a:pt x="771" y="279"/>
                    <a:pt x="771" y="279"/>
                    <a:pt x="771" y="279"/>
                  </a:cubicBezTo>
                  <a:cubicBezTo>
                    <a:pt x="315" y="279"/>
                    <a:pt x="315" y="279"/>
                    <a:pt x="315" y="279"/>
                  </a:cubicBezTo>
                  <a:cubicBezTo>
                    <a:pt x="185" y="280"/>
                    <a:pt x="0" y="522"/>
                    <a:pt x="0" y="522"/>
                  </a:cubicBezTo>
                  <a:lnTo>
                    <a:pt x="16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ja-JP" altLang="en-US" sz="24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endParaRPr>
            </a:p>
          </p:txBody>
        </p:sp>
        <p:sp>
          <p:nvSpPr>
            <p:cNvPr id="34" name="Freeform 39">
              <a:extLst>
                <a:ext uri="{FF2B5EF4-FFF2-40B4-BE49-F238E27FC236}">
                  <a16:creationId xmlns:a16="http://schemas.microsoft.com/office/drawing/2014/main" id="{D743705E-7BEB-479F-B021-8C54FB3AC296}"/>
                </a:ext>
              </a:extLst>
            </p:cNvPr>
            <p:cNvSpPr>
              <a:spLocks/>
            </p:cNvSpPr>
            <p:nvPr userDrawn="1"/>
          </p:nvSpPr>
          <p:spPr bwMode="gray">
            <a:xfrm>
              <a:off x="8734426" y="401514"/>
              <a:ext cx="169862" cy="204725"/>
            </a:xfrm>
            <a:custGeom>
              <a:avLst/>
              <a:gdLst>
                <a:gd name="T0" fmla="*/ 1420 w 2219"/>
                <a:gd name="T1" fmla="*/ 0 h 2693"/>
                <a:gd name="T2" fmla="*/ 2219 w 2219"/>
                <a:gd name="T3" fmla="*/ 0 h 2693"/>
                <a:gd name="T4" fmla="*/ 2048 w 2219"/>
                <a:gd name="T5" fmla="*/ 234 h 2693"/>
                <a:gd name="T6" fmla="*/ 2048 w 2219"/>
                <a:gd name="T7" fmla="*/ 1840 h 2693"/>
                <a:gd name="T8" fmla="*/ 1131 w 2219"/>
                <a:gd name="T9" fmla="*/ 2693 h 2693"/>
                <a:gd name="T10" fmla="*/ 176 w 2219"/>
                <a:gd name="T11" fmla="*/ 1840 h 2693"/>
                <a:gd name="T12" fmla="*/ 176 w 2219"/>
                <a:gd name="T13" fmla="*/ 234 h 2693"/>
                <a:gd name="T14" fmla="*/ 0 w 2219"/>
                <a:gd name="T15" fmla="*/ 0 h 2693"/>
                <a:gd name="T16" fmla="*/ 821 w 2219"/>
                <a:gd name="T17" fmla="*/ 0 h 2693"/>
                <a:gd name="T18" fmla="*/ 638 w 2219"/>
                <a:gd name="T19" fmla="*/ 234 h 2693"/>
                <a:gd name="T20" fmla="*/ 638 w 2219"/>
                <a:gd name="T21" fmla="*/ 1840 h 2693"/>
                <a:gd name="T22" fmla="*/ 1131 w 2219"/>
                <a:gd name="T23" fmla="*/ 2406 h 2693"/>
                <a:gd name="T24" fmla="*/ 1601 w 2219"/>
                <a:gd name="T25" fmla="*/ 1840 h 2693"/>
                <a:gd name="T26" fmla="*/ 1601 w 2219"/>
                <a:gd name="T27" fmla="*/ 234 h 2693"/>
                <a:gd name="T28" fmla="*/ 1420 w 2219"/>
                <a:gd name="T29" fmla="*/ 0 h 2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19" h="2693">
                  <a:moveTo>
                    <a:pt x="1420" y="0"/>
                  </a:moveTo>
                  <a:cubicBezTo>
                    <a:pt x="2219" y="0"/>
                    <a:pt x="2219" y="0"/>
                    <a:pt x="2219" y="0"/>
                  </a:cubicBezTo>
                  <a:cubicBezTo>
                    <a:pt x="2219" y="0"/>
                    <a:pt x="2048" y="91"/>
                    <a:pt x="2048" y="234"/>
                  </a:cubicBezTo>
                  <a:cubicBezTo>
                    <a:pt x="2048" y="1840"/>
                    <a:pt x="2048" y="1840"/>
                    <a:pt x="2048" y="1840"/>
                  </a:cubicBezTo>
                  <a:cubicBezTo>
                    <a:pt x="2047" y="2492"/>
                    <a:pt x="1506" y="2693"/>
                    <a:pt x="1131" y="2693"/>
                  </a:cubicBezTo>
                  <a:cubicBezTo>
                    <a:pt x="759" y="2693"/>
                    <a:pt x="175" y="2490"/>
                    <a:pt x="176" y="1840"/>
                  </a:cubicBezTo>
                  <a:cubicBezTo>
                    <a:pt x="176" y="234"/>
                    <a:pt x="176" y="234"/>
                    <a:pt x="176" y="234"/>
                  </a:cubicBezTo>
                  <a:cubicBezTo>
                    <a:pt x="176" y="91"/>
                    <a:pt x="0" y="0"/>
                    <a:pt x="0" y="0"/>
                  </a:cubicBezTo>
                  <a:cubicBezTo>
                    <a:pt x="821" y="0"/>
                    <a:pt x="821" y="0"/>
                    <a:pt x="821" y="0"/>
                  </a:cubicBezTo>
                  <a:cubicBezTo>
                    <a:pt x="821" y="0"/>
                    <a:pt x="638" y="88"/>
                    <a:pt x="638" y="234"/>
                  </a:cubicBezTo>
                  <a:cubicBezTo>
                    <a:pt x="638" y="1840"/>
                    <a:pt x="638" y="1840"/>
                    <a:pt x="638" y="1840"/>
                  </a:cubicBezTo>
                  <a:cubicBezTo>
                    <a:pt x="638" y="2182"/>
                    <a:pt x="865" y="2406"/>
                    <a:pt x="1131" y="2406"/>
                  </a:cubicBezTo>
                  <a:cubicBezTo>
                    <a:pt x="1397" y="2406"/>
                    <a:pt x="1600" y="2173"/>
                    <a:pt x="1601" y="1840"/>
                  </a:cubicBezTo>
                  <a:cubicBezTo>
                    <a:pt x="1601" y="234"/>
                    <a:pt x="1601" y="234"/>
                    <a:pt x="1601" y="234"/>
                  </a:cubicBezTo>
                  <a:cubicBezTo>
                    <a:pt x="1601" y="91"/>
                    <a:pt x="1420" y="0"/>
                    <a:pt x="142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ja-JP" altLang="en-US" sz="24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endParaRPr>
            </a:p>
          </p:txBody>
        </p:sp>
        <p:sp>
          <p:nvSpPr>
            <p:cNvPr id="35" name="Freeform 40">
              <a:extLst>
                <a:ext uri="{FF2B5EF4-FFF2-40B4-BE49-F238E27FC236}">
                  <a16:creationId xmlns:a16="http://schemas.microsoft.com/office/drawing/2014/main" id="{323A64DD-AABF-4E03-BD5D-0E12528D3BB2}"/>
                </a:ext>
              </a:extLst>
            </p:cNvPr>
            <p:cNvSpPr>
              <a:spLocks/>
            </p:cNvSpPr>
            <p:nvPr userDrawn="1"/>
          </p:nvSpPr>
          <p:spPr bwMode="gray">
            <a:xfrm>
              <a:off x="8142289" y="401514"/>
              <a:ext cx="169862" cy="206312"/>
            </a:xfrm>
            <a:custGeom>
              <a:avLst/>
              <a:gdLst>
                <a:gd name="T0" fmla="*/ 1427 w 2240"/>
                <a:gd name="T1" fmla="*/ 0 h 2700"/>
                <a:gd name="T2" fmla="*/ 2240 w 2240"/>
                <a:gd name="T3" fmla="*/ 0 h 2700"/>
                <a:gd name="T4" fmla="*/ 2068 w 2240"/>
                <a:gd name="T5" fmla="*/ 237 h 2700"/>
                <a:gd name="T6" fmla="*/ 2067 w 2240"/>
                <a:gd name="T7" fmla="*/ 1838 h 2700"/>
                <a:gd name="T8" fmla="*/ 1122 w 2240"/>
                <a:gd name="T9" fmla="*/ 2700 h 2700"/>
                <a:gd name="T10" fmla="*/ 166 w 2240"/>
                <a:gd name="T11" fmla="*/ 1838 h 2700"/>
                <a:gd name="T12" fmla="*/ 166 w 2240"/>
                <a:gd name="T13" fmla="*/ 237 h 2700"/>
                <a:gd name="T14" fmla="*/ 0 w 2240"/>
                <a:gd name="T15" fmla="*/ 0 h 2700"/>
                <a:gd name="T16" fmla="*/ 821 w 2240"/>
                <a:gd name="T17" fmla="*/ 0 h 2700"/>
                <a:gd name="T18" fmla="*/ 631 w 2240"/>
                <a:gd name="T19" fmla="*/ 237 h 2700"/>
                <a:gd name="T20" fmla="*/ 630 w 2240"/>
                <a:gd name="T21" fmla="*/ 1838 h 2700"/>
                <a:gd name="T22" fmla="*/ 1122 w 2240"/>
                <a:gd name="T23" fmla="*/ 2413 h 2700"/>
                <a:gd name="T24" fmla="*/ 1602 w 2240"/>
                <a:gd name="T25" fmla="*/ 1838 h 2700"/>
                <a:gd name="T26" fmla="*/ 1603 w 2240"/>
                <a:gd name="T27" fmla="*/ 237 h 2700"/>
                <a:gd name="T28" fmla="*/ 1427 w 2240"/>
                <a:gd name="T29" fmla="*/ 0 h 27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40" h="2700">
                  <a:moveTo>
                    <a:pt x="1427" y="0"/>
                  </a:moveTo>
                  <a:cubicBezTo>
                    <a:pt x="2240" y="0"/>
                    <a:pt x="2240" y="0"/>
                    <a:pt x="2240" y="0"/>
                  </a:cubicBezTo>
                  <a:cubicBezTo>
                    <a:pt x="2240" y="0"/>
                    <a:pt x="2068" y="95"/>
                    <a:pt x="2068" y="237"/>
                  </a:cubicBezTo>
                  <a:cubicBezTo>
                    <a:pt x="2068" y="238"/>
                    <a:pt x="2067" y="1838"/>
                    <a:pt x="2067" y="1838"/>
                  </a:cubicBezTo>
                  <a:cubicBezTo>
                    <a:pt x="2067" y="2494"/>
                    <a:pt x="1501" y="2700"/>
                    <a:pt x="1122" y="2700"/>
                  </a:cubicBezTo>
                  <a:cubicBezTo>
                    <a:pt x="750" y="2700"/>
                    <a:pt x="166" y="2491"/>
                    <a:pt x="166" y="1838"/>
                  </a:cubicBezTo>
                  <a:cubicBezTo>
                    <a:pt x="166" y="237"/>
                    <a:pt x="166" y="237"/>
                    <a:pt x="166" y="237"/>
                  </a:cubicBezTo>
                  <a:cubicBezTo>
                    <a:pt x="166" y="94"/>
                    <a:pt x="0" y="0"/>
                    <a:pt x="0" y="0"/>
                  </a:cubicBezTo>
                  <a:cubicBezTo>
                    <a:pt x="821" y="0"/>
                    <a:pt x="821" y="0"/>
                    <a:pt x="821" y="0"/>
                  </a:cubicBezTo>
                  <a:cubicBezTo>
                    <a:pt x="821" y="0"/>
                    <a:pt x="631" y="94"/>
                    <a:pt x="631" y="237"/>
                  </a:cubicBezTo>
                  <a:cubicBezTo>
                    <a:pt x="630" y="1838"/>
                    <a:pt x="630" y="1838"/>
                    <a:pt x="630" y="1838"/>
                  </a:cubicBezTo>
                  <a:cubicBezTo>
                    <a:pt x="630" y="2178"/>
                    <a:pt x="856" y="2412"/>
                    <a:pt x="1122" y="2413"/>
                  </a:cubicBezTo>
                  <a:cubicBezTo>
                    <a:pt x="1388" y="2414"/>
                    <a:pt x="1602" y="2174"/>
                    <a:pt x="1602" y="1838"/>
                  </a:cubicBezTo>
                  <a:cubicBezTo>
                    <a:pt x="1603" y="237"/>
                    <a:pt x="1603" y="237"/>
                    <a:pt x="1603" y="237"/>
                  </a:cubicBezTo>
                  <a:cubicBezTo>
                    <a:pt x="1603" y="94"/>
                    <a:pt x="1427" y="0"/>
                    <a:pt x="142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ja-JP" altLang="en-US" sz="24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endParaRPr>
            </a:p>
          </p:txBody>
        </p:sp>
        <p:sp>
          <p:nvSpPr>
            <p:cNvPr id="36" name="Freeform 41">
              <a:extLst>
                <a:ext uri="{FF2B5EF4-FFF2-40B4-BE49-F238E27FC236}">
                  <a16:creationId xmlns:a16="http://schemas.microsoft.com/office/drawing/2014/main" id="{ECCE5251-B484-410F-B89E-E4B279F787C5}"/>
                </a:ext>
              </a:extLst>
            </p:cNvPr>
            <p:cNvSpPr>
              <a:spLocks/>
            </p:cNvSpPr>
            <p:nvPr userDrawn="1"/>
          </p:nvSpPr>
          <p:spPr bwMode="gray">
            <a:xfrm>
              <a:off x="8604251" y="396753"/>
              <a:ext cx="130175" cy="211073"/>
            </a:xfrm>
            <a:custGeom>
              <a:avLst/>
              <a:gdLst>
                <a:gd name="T0" fmla="*/ 1467 w 1707"/>
                <a:gd name="T1" fmla="*/ 479 h 2755"/>
                <a:gd name="T2" fmla="*/ 1019 w 1707"/>
                <a:gd name="T3" fmla="*/ 276 h 2755"/>
                <a:gd name="T4" fmla="*/ 504 w 1707"/>
                <a:gd name="T5" fmla="*/ 677 h 2755"/>
                <a:gd name="T6" fmla="*/ 995 w 1707"/>
                <a:gd name="T7" fmla="*/ 1174 h 2755"/>
                <a:gd name="T8" fmla="*/ 1705 w 1707"/>
                <a:gd name="T9" fmla="*/ 1974 h 2755"/>
                <a:gd name="T10" fmla="*/ 651 w 1707"/>
                <a:gd name="T11" fmla="*/ 2755 h 2755"/>
                <a:gd name="T12" fmla="*/ 155 w 1707"/>
                <a:gd name="T13" fmla="*/ 2686 h 2755"/>
                <a:gd name="T14" fmla="*/ 0 w 1707"/>
                <a:gd name="T15" fmla="*/ 2177 h 2755"/>
                <a:gd name="T16" fmla="*/ 658 w 1707"/>
                <a:gd name="T17" fmla="*/ 2466 h 2755"/>
                <a:gd name="T18" fmla="*/ 1252 w 1707"/>
                <a:gd name="T19" fmla="*/ 2030 h 2755"/>
                <a:gd name="T20" fmla="*/ 46 w 1707"/>
                <a:gd name="T21" fmla="*/ 731 h 2755"/>
                <a:gd name="T22" fmla="*/ 973 w 1707"/>
                <a:gd name="T23" fmla="*/ 0 h 2755"/>
                <a:gd name="T24" fmla="*/ 1467 w 1707"/>
                <a:gd name="T25" fmla="*/ 69 h 2755"/>
                <a:gd name="T26" fmla="*/ 1467 w 1707"/>
                <a:gd name="T27" fmla="*/ 479 h 2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07" h="2755">
                  <a:moveTo>
                    <a:pt x="1467" y="479"/>
                  </a:moveTo>
                  <a:cubicBezTo>
                    <a:pt x="1467" y="479"/>
                    <a:pt x="1352" y="277"/>
                    <a:pt x="1019" y="276"/>
                  </a:cubicBezTo>
                  <a:cubicBezTo>
                    <a:pt x="686" y="275"/>
                    <a:pt x="505" y="450"/>
                    <a:pt x="504" y="677"/>
                  </a:cubicBezTo>
                  <a:cubicBezTo>
                    <a:pt x="503" y="934"/>
                    <a:pt x="696" y="1031"/>
                    <a:pt x="995" y="1174"/>
                  </a:cubicBezTo>
                  <a:cubicBezTo>
                    <a:pt x="1279" y="1311"/>
                    <a:pt x="1707" y="1499"/>
                    <a:pt x="1705" y="1974"/>
                  </a:cubicBezTo>
                  <a:cubicBezTo>
                    <a:pt x="1704" y="2399"/>
                    <a:pt x="1327" y="2755"/>
                    <a:pt x="651" y="2755"/>
                  </a:cubicBezTo>
                  <a:cubicBezTo>
                    <a:pt x="442" y="2754"/>
                    <a:pt x="155" y="2686"/>
                    <a:pt x="155" y="2686"/>
                  </a:cubicBezTo>
                  <a:cubicBezTo>
                    <a:pt x="0" y="2177"/>
                    <a:pt x="0" y="2177"/>
                    <a:pt x="0" y="2177"/>
                  </a:cubicBezTo>
                  <a:cubicBezTo>
                    <a:pt x="143" y="2316"/>
                    <a:pt x="397" y="2466"/>
                    <a:pt x="658" y="2466"/>
                  </a:cubicBezTo>
                  <a:cubicBezTo>
                    <a:pt x="929" y="2466"/>
                    <a:pt x="1252" y="2298"/>
                    <a:pt x="1252" y="2030"/>
                  </a:cubicBezTo>
                  <a:cubicBezTo>
                    <a:pt x="1252" y="1512"/>
                    <a:pt x="46" y="1598"/>
                    <a:pt x="46" y="731"/>
                  </a:cubicBezTo>
                  <a:cubicBezTo>
                    <a:pt x="46" y="433"/>
                    <a:pt x="254" y="0"/>
                    <a:pt x="973" y="0"/>
                  </a:cubicBezTo>
                  <a:cubicBezTo>
                    <a:pt x="1207" y="0"/>
                    <a:pt x="1467" y="69"/>
                    <a:pt x="1467" y="69"/>
                  </a:cubicBezTo>
                  <a:lnTo>
                    <a:pt x="1467" y="47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ja-JP" altLang="en-US" sz="24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endParaRPr>
            </a:p>
          </p:txBody>
        </p:sp>
      </p:grpSp>
      <p:sp>
        <p:nvSpPr>
          <p:cNvPr id="8" name="コンテンツ プレースホルダー 7">
            <a:extLst>
              <a:ext uri="{FF2B5EF4-FFF2-40B4-BE49-F238E27FC236}">
                <a16:creationId xmlns:a16="http://schemas.microsoft.com/office/drawing/2014/main" id="{DBA5F77D-00F7-4D5A-BDCC-7ABC59A03BC5}"/>
              </a:ext>
            </a:extLst>
          </p:cNvPr>
          <p:cNvSpPr>
            <a:spLocks noGrp="1"/>
          </p:cNvSpPr>
          <p:nvPr>
            <p:ph sz="quarter" idx="13"/>
          </p:nvPr>
        </p:nvSpPr>
        <p:spPr>
          <a:xfrm>
            <a:off x="307200" y="1267200"/>
            <a:ext cx="11572800" cy="5049600"/>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vl6pPr>
              <a:buClr>
                <a:schemeClr val="bg1"/>
              </a:buClr>
              <a:defRPr>
                <a:solidFill>
                  <a:schemeClr val="bg1"/>
                </a:solidFill>
              </a:defRPr>
            </a:lvl6pPr>
            <a:lvl7pPr>
              <a:buClr>
                <a:schemeClr val="bg1"/>
              </a:buClr>
              <a:defRPr>
                <a:solidFill>
                  <a:schemeClr val="bg1"/>
                </a:solidFill>
              </a:defRPr>
            </a:lvl7pPr>
            <a:lvl8pPr>
              <a:buClr>
                <a:schemeClr val="bg1"/>
              </a:buClr>
              <a:defRPr>
                <a:solidFill>
                  <a:schemeClr val="bg1"/>
                </a:solidFill>
              </a:defRPr>
            </a:lvl8pPr>
            <a:lvl9pPr>
              <a:buClr>
                <a:schemeClr val="bg1"/>
              </a:buClr>
              <a:defRPr>
                <a:solidFill>
                  <a:schemeClr val="bg1"/>
                </a:solidFill>
              </a:defRPr>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pic>
        <p:nvPicPr>
          <p:cNvPr id="18" name="図 17" descr="FUJITSU-RESTRICTED">
            <a:extLst>
              <a:ext uri="{FF2B5EF4-FFF2-40B4-BE49-F238E27FC236}">
                <a16:creationId xmlns:a16="http://schemas.microsoft.com/office/drawing/2014/main" id="{267DAF94-413F-48B6-928D-9B21E4390293}"/>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bwMode="gray">
          <a:xfrm>
            <a:off x="307201" y="6485166"/>
            <a:ext cx="1723588" cy="221684"/>
          </a:xfrm>
          <a:prstGeom prst="rect">
            <a:avLst/>
          </a:prstGeom>
        </p:spPr>
      </p:pic>
    </p:spTree>
    <p:extLst>
      <p:ext uri="{BB962C8B-B14F-4D97-AF65-F5344CB8AC3E}">
        <p14:creationId xmlns:p14="http://schemas.microsoft.com/office/powerpoint/2010/main" val="1144986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29.xml><?xml version="1.0" encoding="utf-8"?>
<p:sldLayout xmlns:a="http://schemas.openxmlformats.org/drawingml/2006/main" xmlns:r="http://schemas.openxmlformats.org/officeDocument/2006/relationships" xmlns:p="http://schemas.openxmlformats.org/presentationml/2006/main" showMasterSp="0" preserve="1">
  <p:cSld name="Closing page">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5F6C4905-9CC5-4C8D-803C-5F137C0C75C6}"/>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a:ext>
            </a:extLst>
          </a:blip>
          <a:srcRect/>
          <a:stretch/>
        </p:blipFill>
        <p:spPr>
          <a:xfrm>
            <a:off x="6092923" y="1"/>
            <a:ext cx="6099077" cy="6857999"/>
          </a:xfrm>
          <a:prstGeom prst="rect">
            <a:avLst/>
          </a:prstGeom>
        </p:spPr>
      </p:pic>
      <p:sp>
        <p:nvSpPr>
          <p:cNvPr id="5" name="Footer Placeholder 4"/>
          <p:cNvSpPr>
            <a:spLocks noGrp="1"/>
          </p:cNvSpPr>
          <p:nvPr>
            <p:ph type="ftr" sz="quarter" idx="11"/>
          </p:nvPr>
        </p:nvSpPr>
        <p:spPr>
          <a:xfrm>
            <a:off x="10344000" y="6518400"/>
            <a:ext cx="1540800" cy="144000"/>
          </a:xfrm>
          <a:prstGeom prst="rect">
            <a:avLst/>
          </a:prstGeom>
        </p:spPr>
        <p:txBody>
          <a:bodyPr/>
          <a:lstStyle>
            <a:lvl1pPr>
              <a:defRPr>
                <a:solidFill>
                  <a:schemeClr val="bg1"/>
                </a:solidFill>
              </a:defRPr>
            </a:lvl1pPr>
          </a:lstStyle>
          <a:p>
            <a:r>
              <a:rPr lang="de-DE" altLang="ja-JP"/>
              <a:t>Copyright 2021 NANJING FUJITSU NANDA SOFTWARE TECHNOLOGY CO.,LTD.</a:t>
            </a:r>
          </a:p>
        </p:txBody>
      </p:sp>
      <p:pic>
        <p:nvPicPr>
          <p:cNvPr id="20" name="図 19">
            <a:extLst>
              <a:ext uri="{FF2B5EF4-FFF2-40B4-BE49-F238E27FC236}">
                <a16:creationId xmlns:a16="http://schemas.microsoft.com/office/drawing/2014/main" id="{8B2F974C-2586-44F6-B521-85BC5FA4904E}"/>
              </a:ext>
              <a:ext uri="{C183D7F6-B498-43B3-948B-1728B52AA6E4}">
                <adec:decorative xmlns:adec="http://schemas.microsoft.com/office/drawing/2017/decorative" val="1"/>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139851" y="1731463"/>
            <a:ext cx="4367999" cy="3394028"/>
          </a:xfrm>
          <a:prstGeom prst="rect">
            <a:avLst/>
          </a:prstGeom>
        </p:spPr>
      </p:pic>
      <p:grpSp>
        <p:nvGrpSpPr>
          <p:cNvPr id="19" name="Group 22" descr="Fujitsu">
            <a:extLst>
              <a:ext uri="{FF2B5EF4-FFF2-40B4-BE49-F238E27FC236}">
                <a16:creationId xmlns:a16="http://schemas.microsoft.com/office/drawing/2014/main" id="{30D807CB-9C19-40CB-9ADA-F5FD76695222}"/>
              </a:ext>
            </a:extLst>
          </p:cNvPr>
          <p:cNvGrpSpPr>
            <a:grpSpLocks noChangeAspect="1"/>
          </p:cNvGrpSpPr>
          <p:nvPr/>
        </p:nvGrpSpPr>
        <p:grpSpPr>
          <a:xfrm>
            <a:off x="10587567" y="323745"/>
            <a:ext cx="1291692" cy="629564"/>
            <a:chOff x="8012114" y="249161"/>
            <a:chExt cx="892174" cy="434841"/>
          </a:xfrm>
        </p:grpSpPr>
        <p:sp>
          <p:nvSpPr>
            <p:cNvPr id="21" name="Freeform 34">
              <a:extLst>
                <a:ext uri="{FF2B5EF4-FFF2-40B4-BE49-F238E27FC236}">
                  <a16:creationId xmlns:a16="http://schemas.microsoft.com/office/drawing/2014/main" id="{8877A15F-B670-4519-AB23-C001B82B9FBA}"/>
                </a:ext>
              </a:extLst>
            </p:cNvPr>
            <p:cNvSpPr>
              <a:spLocks/>
            </p:cNvSpPr>
            <p:nvPr userDrawn="1"/>
          </p:nvSpPr>
          <p:spPr bwMode="gray">
            <a:xfrm>
              <a:off x="8307389" y="249161"/>
              <a:ext cx="179387" cy="139657"/>
            </a:xfrm>
            <a:custGeom>
              <a:avLst/>
              <a:gdLst>
                <a:gd name="T0" fmla="*/ 961 w 2365"/>
                <a:gd name="T1" fmla="*/ 764 h 1825"/>
                <a:gd name="T2" fmla="*/ 599 w 2365"/>
                <a:gd name="T3" fmla="*/ 642 h 1825"/>
                <a:gd name="T4" fmla="*/ 1 w 2365"/>
                <a:gd name="T5" fmla="*/ 1235 h 1825"/>
                <a:gd name="T6" fmla="*/ 599 w 2365"/>
                <a:gd name="T7" fmla="*/ 1825 h 1825"/>
                <a:gd name="T8" fmla="*/ 1053 w 2365"/>
                <a:gd name="T9" fmla="*/ 1619 h 1825"/>
                <a:gd name="T10" fmla="*/ 1053 w 2365"/>
                <a:gd name="T11" fmla="*/ 1293 h 1825"/>
                <a:gd name="T12" fmla="*/ 771 w 2365"/>
                <a:gd name="T13" fmla="*/ 1568 h 1825"/>
                <a:gd name="T14" fmla="*/ 599 w 2365"/>
                <a:gd name="T15" fmla="*/ 1604 h 1825"/>
                <a:gd name="T16" fmla="*/ 225 w 2365"/>
                <a:gd name="T17" fmla="*/ 1235 h 1825"/>
                <a:gd name="T18" fmla="*/ 599 w 2365"/>
                <a:gd name="T19" fmla="*/ 863 h 1825"/>
                <a:gd name="T20" fmla="*/ 861 w 2365"/>
                <a:gd name="T21" fmla="*/ 972 h 1825"/>
                <a:gd name="T22" fmla="*/ 1093 w 2365"/>
                <a:gd name="T23" fmla="*/ 1239 h 1825"/>
                <a:gd name="T24" fmla="*/ 1630 w 2365"/>
                <a:gd name="T25" fmla="*/ 1473 h 1825"/>
                <a:gd name="T26" fmla="*/ 2365 w 2365"/>
                <a:gd name="T27" fmla="*/ 741 h 1825"/>
                <a:gd name="T28" fmla="*/ 1630 w 2365"/>
                <a:gd name="T29" fmla="*/ 0 h 1825"/>
                <a:gd name="T30" fmla="*/ 1053 w 2365"/>
                <a:gd name="T31" fmla="*/ 295 h 1825"/>
                <a:gd name="T32" fmla="*/ 1053 w 2365"/>
                <a:gd name="T33" fmla="*/ 735 h 1825"/>
                <a:gd name="T34" fmla="*/ 1630 w 2365"/>
                <a:gd name="T35" fmla="*/ 232 h 1825"/>
                <a:gd name="T36" fmla="*/ 2134 w 2365"/>
                <a:gd name="T37" fmla="*/ 741 h 1825"/>
                <a:gd name="T38" fmla="*/ 1630 w 2365"/>
                <a:gd name="T39" fmla="*/ 1245 h 1825"/>
                <a:gd name="T40" fmla="*/ 1303 w 2365"/>
                <a:gd name="T41" fmla="*/ 1125 h 1825"/>
                <a:gd name="T42" fmla="*/ 961 w 2365"/>
                <a:gd name="T43" fmla="*/ 764 h 1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65" h="1825">
                  <a:moveTo>
                    <a:pt x="961" y="764"/>
                  </a:moveTo>
                  <a:cubicBezTo>
                    <a:pt x="875" y="688"/>
                    <a:pt x="736" y="643"/>
                    <a:pt x="599" y="642"/>
                  </a:cubicBezTo>
                  <a:cubicBezTo>
                    <a:pt x="270" y="641"/>
                    <a:pt x="2" y="900"/>
                    <a:pt x="1" y="1235"/>
                  </a:cubicBezTo>
                  <a:cubicBezTo>
                    <a:pt x="0" y="1563"/>
                    <a:pt x="270" y="1824"/>
                    <a:pt x="599" y="1825"/>
                  </a:cubicBezTo>
                  <a:cubicBezTo>
                    <a:pt x="783" y="1825"/>
                    <a:pt x="943" y="1751"/>
                    <a:pt x="1053" y="1619"/>
                  </a:cubicBezTo>
                  <a:cubicBezTo>
                    <a:pt x="1053" y="1293"/>
                    <a:pt x="1053" y="1293"/>
                    <a:pt x="1053" y="1293"/>
                  </a:cubicBezTo>
                  <a:cubicBezTo>
                    <a:pt x="994" y="1394"/>
                    <a:pt x="877" y="1524"/>
                    <a:pt x="771" y="1568"/>
                  </a:cubicBezTo>
                  <a:cubicBezTo>
                    <a:pt x="717" y="1590"/>
                    <a:pt x="662" y="1604"/>
                    <a:pt x="599" y="1604"/>
                  </a:cubicBezTo>
                  <a:cubicBezTo>
                    <a:pt x="394" y="1604"/>
                    <a:pt x="225" y="1445"/>
                    <a:pt x="225" y="1235"/>
                  </a:cubicBezTo>
                  <a:cubicBezTo>
                    <a:pt x="225" y="1041"/>
                    <a:pt x="380" y="862"/>
                    <a:pt x="599" y="863"/>
                  </a:cubicBezTo>
                  <a:cubicBezTo>
                    <a:pt x="701" y="863"/>
                    <a:pt x="793" y="905"/>
                    <a:pt x="861" y="972"/>
                  </a:cubicBezTo>
                  <a:cubicBezTo>
                    <a:pt x="931" y="1040"/>
                    <a:pt x="1041" y="1183"/>
                    <a:pt x="1093" y="1239"/>
                  </a:cubicBezTo>
                  <a:cubicBezTo>
                    <a:pt x="1227" y="1383"/>
                    <a:pt x="1419" y="1473"/>
                    <a:pt x="1630" y="1473"/>
                  </a:cubicBezTo>
                  <a:cubicBezTo>
                    <a:pt x="2036" y="1474"/>
                    <a:pt x="2365" y="1146"/>
                    <a:pt x="2365" y="741"/>
                  </a:cubicBezTo>
                  <a:cubicBezTo>
                    <a:pt x="2365" y="336"/>
                    <a:pt x="2035" y="0"/>
                    <a:pt x="1630" y="0"/>
                  </a:cubicBezTo>
                  <a:cubicBezTo>
                    <a:pt x="1395" y="0"/>
                    <a:pt x="1187" y="122"/>
                    <a:pt x="1053" y="295"/>
                  </a:cubicBezTo>
                  <a:cubicBezTo>
                    <a:pt x="1053" y="735"/>
                    <a:pt x="1053" y="735"/>
                    <a:pt x="1053" y="735"/>
                  </a:cubicBezTo>
                  <a:cubicBezTo>
                    <a:pt x="1155" y="455"/>
                    <a:pt x="1340" y="232"/>
                    <a:pt x="1630" y="232"/>
                  </a:cubicBezTo>
                  <a:cubicBezTo>
                    <a:pt x="1909" y="232"/>
                    <a:pt x="2135" y="463"/>
                    <a:pt x="2134" y="741"/>
                  </a:cubicBezTo>
                  <a:cubicBezTo>
                    <a:pt x="2134" y="1020"/>
                    <a:pt x="1909" y="1246"/>
                    <a:pt x="1630" y="1245"/>
                  </a:cubicBezTo>
                  <a:cubicBezTo>
                    <a:pt x="1506" y="1244"/>
                    <a:pt x="1391" y="1199"/>
                    <a:pt x="1303" y="1125"/>
                  </a:cubicBezTo>
                  <a:cubicBezTo>
                    <a:pt x="1194" y="1040"/>
                    <a:pt x="1074" y="860"/>
                    <a:pt x="961" y="76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3200"/>
            </a:p>
          </p:txBody>
        </p:sp>
        <p:sp>
          <p:nvSpPr>
            <p:cNvPr id="22" name="Freeform 35">
              <a:extLst>
                <a:ext uri="{FF2B5EF4-FFF2-40B4-BE49-F238E27FC236}">
                  <a16:creationId xmlns:a16="http://schemas.microsoft.com/office/drawing/2014/main" id="{DA8B768A-A97D-490B-93AE-5E275BCA6988}"/>
                </a:ext>
              </a:extLst>
            </p:cNvPr>
            <p:cNvSpPr>
              <a:spLocks/>
            </p:cNvSpPr>
            <p:nvPr userDrawn="1"/>
          </p:nvSpPr>
          <p:spPr bwMode="gray">
            <a:xfrm>
              <a:off x="8012114" y="401514"/>
              <a:ext cx="123825" cy="201551"/>
            </a:xfrm>
            <a:custGeom>
              <a:avLst/>
              <a:gdLst>
                <a:gd name="T0" fmla="*/ 0 w 1624"/>
                <a:gd name="T1" fmla="*/ 0 h 2651"/>
                <a:gd name="T2" fmla="*/ 1624 w 1624"/>
                <a:gd name="T3" fmla="*/ 0 h 2651"/>
                <a:gd name="T4" fmla="*/ 1624 w 1624"/>
                <a:gd name="T5" fmla="*/ 452 h 2651"/>
                <a:gd name="T6" fmla="*/ 1365 w 1624"/>
                <a:gd name="T7" fmla="*/ 273 h 2651"/>
                <a:gd name="T8" fmla="*/ 613 w 1624"/>
                <a:gd name="T9" fmla="*/ 273 h 2651"/>
                <a:gd name="T10" fmla="*/ 613 w 1624"/>
                <a:gd name="T11" fmla="*/ 1053 h 2651"/>
                <a:gd name="T12" fmla="*/ 1428 w 1624"/>
                <a:gd name="T13" fmla="*/ 1053 h 2651"/>
                <a:gd name="T14" fmla="*/ 1428 w 1624"/>
                <a:gd name="T15" fmla="*/ 1467 h 2651"/>
                <a:gd name="T16" fmla="*/ 1205 w 1624"/>
                <a:gd name="T17" fmla="*/ 1335 h 2651"/>
                <a:gd name="T18" fmla="*/ 613 w 1624"/>
                <a:gd name="T19" fmla="*/ 1335 h 2651"/>
                <a:gd name="T20" fmla="*/ 613 w 1624"/>
                <a:gd name="T21" fmla="*/ 2401 h 2651"/>
                <a:gd name="T22" fmla="*/ 784 w 1624"/>
                <a:gd name="T23" fmla="*/ 2651 h 2651"/>
                <a:gd name="T24" fmla="*/ 11 w 1624"/>
                <a:gd name="T25" fmla="*/ 2651 h 2651"/>
                <a:gd name="T26" fmla="*/ 173 w 1624"/>
                <a:gd name="T27" fmla="*/ 2401 h 2651"/>
                <a:gd name="T28" fmla="*/ 173 w 1624"/>
                <a:gd name="T29" fmla="*/ 278 h 2651"/>
                <a:gd name="T30" fmla="*/ 0 w 1624"/>
                <a:gd name="T31" fmla="*/ 0 h 2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24" h="2651">
                  <a:moveTo>
                    <a:pt x="0" y="0"/>
                  </a:moveTo>
                  <a:cubicBezTo>
                    <a:pt x="1624" y="0"/>
                    <a:pt x="1624" y="0"/>
                    <a:pt x="1624" y="0"/>
                  </a:cubicBezTo>
                  <a:cubicBezTo>
                    <a:pt x="1624" y="452"/>
                    <a:pt x="1624" y="452"/>
                    <a:pt x="1624" y="452"/>
                  </a:cubicBezTo>
                  <a:cubicBezTo>
                    <a:pt x="1624" y="452"/>
                    <a:pt x="1540" y="274"/>
                    <a:pt x="1365" y="273"/>
                  </a:cubicBezTo>
                  <a:cubicBezTo>
                    <a:pt x="613" y="273"/>
                    <a:pt x="613" y="273"/>
                    <a:pt x="613" y="273"/>
                  </a:cubicBezTo>
                  <a:cubicBezTo>
                    <a:pt x="613" y="1053"/>
                    <a:pt x="613" y="1053"/>
                    <a:pt x="613" y="1053"/>
                  </a:cubicBezTo>
                  <a:cubicBezTo>
                    <a:pt x="1428" y="1053"/>
                    <a:pt x="1428" y="1053"/>
                    <a:pt x="1428" y="1053"/>
                  </a:cubicBezTo>
                  <a:cubicBezTo>
                    <a:pt x="1428" y="1467"/>
                    <a:pt x="1428" y="1467"/>
                    <a:pt x="1428" y="1467"/>
                  </a:cubicBezTo>
                  <a:cubicBezTo>
                    <a:pt x="1428" y="1467"/>
                    <a:pt x="1402" y="1335"/>
                    <a:pt x="1205" y="1335"/>
                  </a:cubicBezTo>
                  <a:cubicBezTo>
                    <a:pt x="613" y="1335"/>
                    <a:pt x="613" y="1335"/>
                    <a:pt x="613" y="1335"/>
                  </a:cubicBezTo>
                  <a:cubicBezTo>
                    <a:pt x="613" y="2401"/>
                    <a:pt x="613" y="2401"/>
                    <a:pt x="613" y="2401"/>
                  </a:cubicBezTo>
                  <a:cubicBezTo>
                    <a:pt x="613" y="2558"/>
                    <a:pt x="784" y="2651"/>
                    <a:pt x="784" y="2651"/>
                  </a:cubicBezTo>
                  <a:cubicBezTo>
                    <a:pt x="11" y="2651"/>
                    <a:pt x="11" y="2651"/>
                    <a:pt x="11" y="2651"/>
                  </a:cubicBezTo>
                  <a:cubicBezTo>
                    <a:pt x="11" y="2651"/>
                    <a:pt x="173" y="2569"/>
                    <a:pt x="173" y="2401"/>
                  </a:cubicBezTo>
                  <a:cubicBezTo>
                    <a:pt x="173" y="278"/>
                    <a:pt x="173" y="278"/>
                    <a:pt x="173" y="278"/>
                  </a:cubicBezTo>
                  <a:cubicBezTo>
                    <a:pt x="173" y="99"/>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3200"/>
            </a:p>
          </p:txBody>
        </p:sp>
        <p:sp>
          <p:nvSpPr>
            <p:cNvPr id="24" name="Freeform 36">
              <a:extLst>
                <a:ext uri="{FF2B5EF4-FFF2-40B4-BE49-F238E27FC236}">
                  <a16:creationId xmlns:a16="http://schemas.microsoft.com/office/drawing/2014/main" id="{4B37A482-6532-4170-98AF-22DF8FB9C97D}"/>
                </a:ext>
              </a:extLst>
            </p:cNvPr>
            <p:cNvSpPr>
              <a:spLocks/>
            </p:cNvSpPr>
            <p:nvPr userDrawn="1"/>
          </p:nvSpPr>
          <p:spPr bwMode="gray">
            <a:xfrm>
              <a:off x="8305801" y="401514"/>
              <a:ext cx="80962" cy="282488"/>
            </a:xfrm>
            <a:custGeom>
              <a:avLst/>
              <a:gdLst>
                <a:gd name="T0" fmla="*/ 246 w 1072"/>
                <a:gd name="T1" fmla="*/ 0 h 3696"/>
                <a:gd name="T2" fmla="*/ 1072 w 1072"/>
                <a:gd name="T3" fmla="*/ 0 h 3696"/>
                <a:gd name="T4" fmla="*/ 887 w 1072"/>
                <a:gd name="T5" fmla="*/ 230 h 3696"/>
                <a:gd name="T6" fmla="*/ 887 w 1072"/>
                <a:gd name="T7" fmla="*/ 2717 h 3696"/>
                <a:gd name="T8" fmla="*/ 0 w 1072"/>
                <a:gd name="T9" fmla="*/ 3693 h 3696"/>
                <a:gd name="T10" fmla="*/ 423 w 1072"/>
                <a:gd name="T11" fmla="*/ 2717 h 3696"/>
                <a:gd name="T12" fmla="*/ 423 w 1072"/>
                <a:gd name="T13" fmla="*/ 230 h 3696"/>
                <a:gd name="T14" fmla="*/ 246 w 1072"/>
                <a:gd name="T15" fmla="*/ 0 h 3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72" h="3696">
                  <a:moveTo>
                    <a:pt x="246" y="0"/>
                  </a:moveTo>
                  <a:cubicBezTo>
                    <a:pt x="1072" y="0"/>
                    <a:pt x="1072" y="0"/>
                    <a:pt x="1072" y="0"/>
                  </a:cubicBezTo>
                  <a:cubicBezTo>
                    <a:pt x="1072" y="0"/>
                    <a:pt x="887" y="87"/>
                    <a:pt x="887" y="230"/>
                  </a:cubicBezTo>
                  <a:cubicBezTo>
                    <a:pt x="887" y="2717"/>
                    <a:pt x="887" y="2717"/>
                    <a:pt x="887" y="2717"/>
                  </a:cubicBezTo>
                  <a:cubicBezTo>
                    <a:pt x="887" y="3558"/>
                    <a:pt x="44" y="3696"/>
                    <a:pt x="0" y="3693"/>
                  </a:cubicBezTo>
                  <a:cubicBezTo>
                    <a:pt x="72" y="3647"/>
                    <a:pt x="422" y="3349"/>
                    <a:pt x="423" y="2717"/>
                  </a:cubicBezTo>
                  <a:cubicBezTo>
                    <a:pt x="423" y="230"/>
                    <a:pt x="423" y="230"/>
                    <a:pt x="423" y="230"/>
                  </a:cubicBezTo>
                  <a:cubicBezTo>
                    <a:pt x="424" y="96"/>
                    <a:pt x="246" y="0"/>
                    <a:pt x="24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3200"/>
            </a:p>
          </p:txBody>
        </p:sp>
        <p:sp>
          <p:nvSpPr>
            <p:cNvPr id="25" name="Freeform 37">
              <a:extLst>
                <a:ext uri="{FF2B5EF4-FFF2-40B4-BE49-F238E27FC236}">
                  <a16:creationId xmlns:a16="http://schemas.microsoft.com/office/drawing/2014/main" id="{30D79590-2C60-41D2-B7FF-F45AC7FE2B11}"/>
                </a:ext>
              </a:extLst>
            </p:cNvPr>
            <p:cNvSpPr>
              <a:spLocks/>
            </p:cNvSpPr>
            <p:nvPr userDrawn="1"/>
          </p:nvSpPr>
          <p:spPr bwMode="gray">
            <a:xfrm>
              <a:off x="8396289" y="401514"/>
              <a:ext cx="63500" cy="201551"/>
            </a:xfrm>
            <a:custGeom>
              <a:avLst/>
              <a:gdLst>
                <a:gd name="T0" fmla="*/ 0 w 828"/>
                <a:gd name="T1" fmla="*/ 0 h 2653"/>
                <a:gd name="T2" fmla="*/ 828 w 828"/>
                <a:gd name="T3" fmla="*/ 0 h 2653"/>
                <a:gd name="T4" fmla="*/ 645 w 828"/>
                <a:gd name="T5" fmla="*/ 235 h 2653"/>
                <a:gd name="T6" fmla="*/ 645 w 828"/>
                <a:gd name="T7" fmla="*/ 2401 h 2653"/>
                <a:gd name="T8" fmla="*/ 828 w 828"/>
                <a:gd name="T9" fmla="*/ 2653 h 2653"/>
                <a:gd name="T10" fmla="*/ 0 w 828"/>
                <a:gd name="T11" fmla="*/ 2653 h 2653"/>
                <a:gd name="T12" fmla="*/ 184 w 828"/>
                <a:gd name="T13" fmla="*/ 2401 h 2653"/>
                <a:gd name="T14" fmla="*/ 184 w 828"/>
                <a:gd name="T15" fmla="*/ 235 h 2653"/>
                <a:gd name="T16" fmla="*/ 0 w 828"/>
                <a:gd name="T17" fmla="*/ 0 h 26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8" h="2653">
                  <a:moveTo>
                    <a:pt x="0" y="0"/>
                  </a:moveTo>
                  <a:cubicBezTo>
                    <a:pt x="828" y="0"/>
                    <a:pt x="828" y="0"/>
                    <a:pt x="828" y="0"/>
                  </a:cubicBezTo>
                  <a:cubicBezTo>
                    <a:pt x="828" y="0"/>
                    <a:pt x="645" y="89"/>
                    <a:pt x="645" y="235"/>
                  </a:cubicBezTo>
                  <a:cubicBezTo>
                    <a:pt x="645" y="2401"/>
                    <a:pt x="645" y="2401"/>
                    <a:pt x="645" y="2401"/>
                  </a:cubicBezTo>
                  <a:cubicBezTo>
                    <a:pt x="645" y="2556"/>
                    <a:pt x="828" y="2653"/>
                    <a:pt x="828" y="2653"/>
                  </a:cubicBezTo>
                  <a:cubicBezTo>
                    <a:pt x="0" y="2653"/>
                    <a:pt x="0" y="2653"/>
                    <a:pt x="0" y="2653"/>
                  </a:cubicBezTo>
                  <a:cubicBezTo>
                    <a:pt x="0" y="2653"/>
                    <a:pt x="184" y="2557"/>
                    <a:pt x="184" y="2401"/>
                  </a:cubicBezTo>
                  <a:cubicBezTo>
                    <a:pt x="184" y="235"/>
                    <a:pt x="184" y="235"/>
                    <a:pt x="184" y="235"/>
                  </a:cubicBezTo>
                  <a:cubicBezTo>
                    <a:pt x="184" y="89"/>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3200"/>
            </a:p>
          </p:txBody>
        </p:sp>
        <p:sp>
          <p:nvSpPr>
            <p:cNvPr id="26" name="Freeform 38">
              <a:extLst>
                <a:ext uri="{FF2B5EF4-FFF2-40B4-BE49-F238E27FC236}">
                  <a16:creationId xmlns:a16="http://schemas.microsoft.com/office/drawing/2014/main" id="{0142B91E-6DB6-4543-AD78-EB25DDD078A4}"/>
                </a:ext>
              </a:extLst>
            </p:cNvPr>
            <p:cNvSpPr>
              <a:spLocks/>
            </p:cNvSpPr>
            <p:nvPr userDrawn="1"/>
          </p:nvSpPr>
          <p:spPr bwMode="gray">
            <a:xfrm>
              <a:off x="8459789" y="401514"/>
              <a:ext cx="150812" cy="201551"/>
            </a:xfrm>
            <a:custGeom>
              <a:avLst/>
              <a:gdLst>
                <a:gd name="T0" fmla="*/ 161 w 1984"/>
                <a:gd name="T1" fmla="*/ 0 h 2651"/>
                <a:gd name="T2" fmla="*/ 1984 w 1984"/>
                <a:gd name="T3" fmla="*/ 0 h 2651"/>
                <a:gd name="T4" fmla="*/ 1829 w 1984"/>
                <a:gd name="T5" fmla="*/ 482 h 2651"/>
                <a:gd name="T6" fmla="*/ 1607 w 1984"/>
                <a:gd name="T7" fmla="*/ 279 h 2651"/>
                <a:gd name="T8" fmla="*/ 1229 w 1984"/>
                <a:gd name="T9" fmla="*/ 279 h 2651"/>
                <a:gd name="T10" fmla="*/ 1229 w 1984"/>
                <a:gd name="T11" fmla="*/ 2401 h 2651"/>
                <a:gd name="T12" fmla="*/ 1407 w 1984"/>
                <a:gd name="T13" fmla="*/ 2651 h 2651"/>
                <a:gd name="T14" fmla="*/ 595 w 1984"/>
                <a:gd name="T15" fmla="*/ 2651 h 2651"/>
                <a:gd name="T16" fmla="*/ 771 w 1984"/>
                <a:gd name="T17" fmla="*/ 2401 h 2651"/>
                <a:gd name="T18" fmla="*/ 771 w 1984"/>
                <a:gd name="T19" fmla="*/ 279 h 2651"/>
                <a:gd name="T20" fmla="*/ 315 w 1984"/>
                <a:gd name="T21" fmla="*/ 279 h 2651"/>
                <a:gd name="T22" fmla="*/ 0 w 1984"/>
                <a:gd name="T23" fmla="*/ 522 h 2651"/>
                <a:gd name="T24" fmla="*/ 161 w 1984"/>
                <a:gd name="T25" fmla="*/ 0 h 2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84" h="2651">
                  <a:moveTo>
                    <a:pt x="161" y="0"/>
                  </a:moveTo>
                  <a:cubicBezTo>
                    <a:pt x="1984" y="0"/>
                    <a:pt x="1984" y="0"/>
                    <a:pt x="1984" y="0"/>
                  </a:cubicBezTo>
                  <a:cubicBezTo>
                    <a:pt x="1829" y="482"/>
                    <a:pt x="1829" y="482"/>
                    <a:pt x="1829" y="482"/>
                  </a:cubicBezTo>
                  <a:cubicBezTo>
                    <a:pt x="1829" y="482"/>
                    <a:pt x="1783" y="279"/>
                    <a:pt x="1607" y="279"/>
                  </a:cubicBezTo>
                  <a:cubicBezTo>
                    <a:pt x="1229" y="279"/>
                    <a:pt x="1229" y="279"/>
                    <a:pt x="1229" y="279"/>
                  </a:cubicBezTo>
                  <a:cubicBezTo>
                    <a:pt x="1229" y="2401"/>
                    <a:pt x="1229" y="2401"/>
                    <a:pt x="1229" y="2401"/>
                  </a:cubicBezTo>
                  <a:cubicBezTo>
                    <a:pt x="1229" y="2535"/>
                    <a:pt x="1407" y="2651"/>
                    <a:pt x="1407" y="2651"/>
                  </a:cubicBezTo>
                  <a:cubicBezTo>
                    <a:pt x="595" y="2651"/>
                    <a:pt x="595" y="2651"/>
                    <a:pt x="595" y="2651"/>
                  </a:cubicBezTo>
                  <a:cubicBezTo>
                    <a:pt x="595" y="2651"/>
                    <a:pt x="771" y="2547"/>
                    <a:pt x="771" y="2401"/>
                  </a:cubicBezTo>
                  <a:cubicBezTo>
                    <a:pt x="771" y="279"/>
                    <a:pt x="771" y="279"/>
                    <a:pt x="771" y="279"/>
                  </a:cubicBezTo>
                  <a:cubicBezTo>
                    <a:pt x="315" y="279"/>
                    <a:pt x="315" y="279"/>
                    <a:pt x="315" y="279"/>
                  </a:cubicBezTo>
                  <a:cubicBezTo>
                    <a:pt x="185" y="280"/>
                    <a:pt x="0" y="522"/>
                    <a:pt x="0" y="522"/>
                  </a:cubicBezTo>
                  <a:lnTo>
                    <a:pt x="16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3200"/>
            </a:p>
          </p:txBody>
        </p:sp>
        <p:sp>
          <p:nvSpPr>
            <p:cNvPr id="27" name="Freeform 39">
              <a:extLst>
                <a:ext uri="{FF2B5EF4-FFF2-40B4-BE49-F238E27FC236}">
                  <a16:creationId xmlns:a16="http://schemas.microsoft.com/office/drawing/2014/main" id="{60628E7A-A810-4212-B4B2-7491E343EAE6}"/>
                </a:ext>
              </a:extLst>
            </p:cNvPr>
            <p:cNvSpPr>
              <a:spLocks/>
            </p:cNvSpPr>
            <p:nvPr userDrawn="1"/>
          </p:nvSpPr>
          <p:spPr bwMode="gray">
            <a:xfrm>
              <a:off x="8734426" y="401514"/>
              <a:ext cx="169862" cy="204725"/>
            </a:xfrm>
            <a:custGeom>
              <a:avLst/>
              <a:gdLst>
                <a:gd name="T0" fmla="*/ 1420 w 2219"/>
                <a:gd name="T1" fmla="*/ 0 h 2693"/>
                <a:gd name="T2" fmla="*/ 2219 w 2219"/>
                <a:gd name="T3" fmla="*/ 0 h 2693"/>
                <a:gd name="T4" fmla="*/ 2048 w 2219"/>
                <a:gd name="T5" fmla="*/ 234 h 2693"/>
                <a:gd name="T6" fmla="*/ 2048 w 2219"/>
                <a:gd name="T7" fmla="*/ 1840 h 2693"/>
                <a:gd name="T8" fmla="*/ 1131 w 2219"/>
                <a:gd name="T9" fmla="*/ 2693 h 2693"/>
                <a:gd name="T10" fmla="*/ 176 w 2219"/>
                <a:gd name="T11" fmla="*/ 1840 h 2693"/>
                <a:gd name="T12" fmla="*/ 176 w 2219"/>
                <a:gd name="T13" fmla="*/ 234 h 2693"/>
                <a:gd name="T14" fmla="*/ 0 w 2219"/>
                <a:gd name="T15" fmla="*/ 0 h 2693"/>
                <a:gd name="T16" fmla="*/ 821 w 2219"/>
                <a:gd name="T17" fmla="*/ 0 h 2693"/>
                <a:gd name="T18" fmla="*/ 638 w 2219"/>
                <a:gd name="T19" fmla="*/ 234 h 2693"/>
                <a:gd name="T20" fmla="*/ 638 w 2219"/>
                <a:gd name="T21" fmla="*/ 1840 h 2693"/>
                <a:gd name="T22" fmla="*/ 1131 w 2219"/>
                <a:gd name="T23" fmla="*/ 2406 h 2693"/>
                <a:gd name="T24" fmla="*/ 1601 w 2219"/>
                <a:gd name="T25" fmla="*/ 1840 h 2693"/>
                <a:gd name="T26" fmla="*/ 1601 w 2219"/>
                <a:gd name="T27" fmla="*/ 234 h 2693"/>
                <a:gd name="T28" fmla="*/ 1420 w 2219"/>
                <a:gd name="T29" fmla="*/ 0 h 2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19" h="2693">
                  <a:moveTo>
                    <a:pt x="1420" y="0"/>
                  </a:moveTo>
                  <a:cubicBezTo>
                    <a:pt x="2219" y="0"/>
                    <a:pt x="2219" y="0"/>
                    <a:pt x="2219" y="0"/>
                  </a:cubicBezTo>
                  <a:cubicBezTo>
                    <a:pt x="2219" y="0"/>
                    <a:pt x="2048" y="91"/>
                    <a:pt x="2048" y="234"/>
                  </a:cubicBezTo>
                  <a:cubicBezTo>
                    <a:pt x="2048" y="1840"/>
                    <a:pt x="2048" y="1840"/>
                    <a:pt x="2048" y="1840"/>
                  </a:cubicBezTo>
                  <a:cubicBezTo>
                    <a:pt x="2047" y="2492"/>
                    <a:pt x="1506" y="2693"/>
                    <a:pt x="1131" y="2693"/>
                  </a:cubicBezTo>
                  <a:cubicBezTo>
                    <a:pt x="759" y="2693"/>
                    <a:pt x="175" y="2490"/>
                    <a:pt x="176" y="1840"/>
                  </a:cubicBezTo>
                  <a:cubicBezTo>
                    <a:pt x="176" y="234"/>
                    <a:pt x="176" y="234"/>
                    <a:pt x="176" y="234"/>
                  </a:cubicBezTo>
                  <a:cubicBezTo>
                    <a:pt x="176" y="91"/>
                    <a:pt x="0" y="0"/>
                    <a:pt x="0" y="0"/>
                  </a:cubicBezTo>
                  <a:cubicBezTo>
                    <a:pt x="821" y="0"/>
                    <a:pt x="821" y="0"/>
                    <a:pt x="821" y="0"/>
                  </a:cubicBezTo>
                  <a:cubicBezTo>
                    <a:pt x="821" y="0"/>
                    <a:pt x="638" y="88"/>
                    <a:pt x="638" y="234"/>
                  </a:cubicBezTo>
                  <a:cubicBezTo>
                    <a:pt x="638" y="1840"/>
                    <a:pt x="638" y="1840"/>
                    <a:pt x="638" y="1840"/>
                  </a:cubicBezTo>
                  <a:cubicBezTo>
                    <a:pt x="638" y="2182"/>
                    <a:pt x="865" y="2406"/>
                    <a:pt x="1131" y="2406"/>
                  </a:cubicBezTo>
                  <a:cubicBezTo>
                    <a:pt x="1397" y="2406"/>
                    <a:pt x="1600" y="2173"/>
                    <a:pt x="1601" y="1840"/>
                  </a:cubicBezTo>
                  <a:cubicBezTo>
                    <a:pt x="1601" y="234"/>
                    <a:pt x="1601" y="234"/>
                    <a:pt x="1601" y="234"/>
                  </a:cubicBezTo>
                  <a:cubicBezTo>
                    <a:pt x="1601" y="91"/>
                    <a:pt x="1420" y="0"/>
                    <a:pt x="142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3200"/>
            </a:p>
          </p:txBody>
        </p:sp>
        <p:sp>
          <p:nvSpPr>
            <p:cNvPr id="28" name="Freeform 40">
              <a:extLst>
                <a:ext uri="{FF2B5EF4-FFF2-40B4-BE49-F238E27FC236}">
                  <a16:creationId xmlns:a16="http://schemas.microsoft.com/office/drawing/2014/main" id="{FF33B481-F09E-41F9-A16D-ABCE1EFBE5FD}"/>
                </a:ext>
              </a:extLst>
            </p:cNvPr>
            <p:cNvSpPr>
              <a:spLocks/>
            </p:cNvSpPr>
            <p:nvPr userDrawn="1"/>
          </p:nvSpPr>
          <p:spPr bwMode="gray">
            <a:xfrm>
              <a:off x="8142289" y="401514"/>
              <a:ext cx="169862" cy="206312"/>
            </a:xfrm>
            <a:custGeom>
              <a:avLst/>
              <a:gdLst>
                <a:gd name="T0" fmla="*/ 1427 w 2240"/>
                <a:gd name="T1" fmla="*/ 0 h 2700"/>
                <a:gd name="T2" fmla="*/ 2240 w 2240"/>
                <a:gd name="T3" fmla="*/ 0 h 2700"/>
                <a:gd name="T4" fmla="*/ 2068 w 2240"/>
                <a:gd name="T5" fmla="*/ 237 h 2700"/>
                <a:gd name="T6" fmla="*/ 2067 w 2240"/>
                <a:gd name="T7" fmla="*/ 1838 h 2700"/>
                <a:gd name="T8" fmla="*/ 1122 w 2240"/>
                <a:gd name="T9" fmla="*/ 2700 h 2700"/>
                <a:gd name="T10" fmla="*/ 166 w 2240"/>
                <a:gd name="T11" fmla="*/ 1838 h 2700"/>
                <a:gd name="T12" fmla="*/ 166 w 2240"/>
                <a:gd name="T13" fmla="*/ 237 h 2700"/>
                <a:gd name="T14" fmla="*/ 0 w 2240"/>
                <a:gd name="T15" fmla="*/ 0 h 2700"/>
                <a:gd name="T16" fmla="*/ 821 w 2240"/>
                <a:gd name="T17" fmla="*/ 0 h 2700"/>
                <a:gd name="T18" fmla="*/ 631 w 2240"/>
                <a:gd name="T19" fmla="*/ 237 h 2700"/>
                <a:gd name="T20" fmla="*/ 630 w 2240"/>
                <a:gd name="T21" fmla="*/ 1838 h 2700"/>
                <a:gd name="T22" fmla="*/ 1122 w 2240"/>
                <a:gd name="T23" fmla="*/ 2413 h 2700"/>
                <a:gd name="T24" fmla="*/ 1602 w 2240"/>
                <a:gd name="T25" fmla="*/ 1838 h 2700"/>
                <a:gd name="T26" fmla="*/ 1603 w 2240"/>
                <a:gd name="T27" fmla="*/ 237 h 2700"/>
                <a:gd name="T28" fmla="*/ 1427 w 2240"/>
                <a:gd name="T29" fmla="*/ 0 h 27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40" h="2700">
                  <a:moveTo>
                    <a:pt x="1427" y="0"/>
                  </a:moveTo>
                  <a:cubicBezTo>
                    <a:pt x="2240" y="0"/>
                    <a:pt x="2240" y="0"/>
                    <a:pt x="2240" y="0"/>
                  </a:cubicBezTo>
                  <a:cubicBezTo>
                    <a:pt x="2240" y="0"/>
                    <a:pt x="2068" y="95"/>
                    <a:pt x="2068" y="237"/>
                  </a:cubicBezTo>
                  <a:cubicBezTo>
                    <a:pt x="2068" y="238"/>
                    <a:pt x="2067" y="1838"/>
                    <a:pt x="2067" y="1838"/>
                  </a:cubicBezTo>
                  <a:cubicBezTo>
                    <a:pt x="2067" y="2494"/>
                    <a:pt x="1501" y="2700"/>
                    <a:pt x="1122" y="2700"/>
                  </a:cubicBezTo>
                  <a:cubicBezTo>
                    <a:pt x="750" y="2700"/>
                    <a:pt x="166" y="2491"/>
                    <a:pt x="166" y="1838"/>
                  </a:cubicBezTo>
                  <a:cubicBezTo>
                    <a:pt x="166" y="237"/>
                    <a:pt x="166" y="237"/>
                    <a:pt x="166" y="237"/>
                  </a:cubicBezTo>
                  <a:cubicBezTo>
                    <a:pt x="166" y="94"/>
                    <a:pt x="0" y="0"/>
                    <a:pt x="0" y="0"/>
                  </a:cubicBezTo>
                  <a:cubicBezTo>
                    <a:pt x="821" y="0"/>
                    <a:pt x="821" y="0"/>
                    <a:pt x="821" y="0"/>
                  </a:cubicBezTo>
                  <a:cubicBezTo>
                    <a:pt x="821" y="0"/>
                    <a:pt x="631" y="94"/>
                    <a:pt x="631" y="237"/>
                  </a:cubicBezTo>
                  <a:cubicBezTo>
                    <a:pt x="630" y="1838"/>
                    <a:pt x="630" y="1838"/>
                    <a:pt x="630" y="1838"/>
                  </a:cubicBezTo>
                  <a:cubicBezTo>
                    <a:pt x="630" y="2178"/>
                    <a:pt x="856" y="2412"/>
                    <a:pt x="1122" y="2413"/>
                  </a:cubicBezTo>
                  <a:cubicBezTo>
                    <a:pt x="1388" y="2414"/>
                    <a:pt x="1602" y="2174"/>
                    <a:pt x="1602" y="1838"/>
                  </a:cubicBezTo>
                  <a:cubicBezTo>
                    <a:pt x="1603" y="237"/>
                    <a:pt x="1603" y="237"/>
                    <a:pt x="1603" y="237"/>
                  </a:cubicBezTo>
                  <a:cubicBezTo>
                    <a:pt x="1603" y="94"/>
                    <a:pt x="1427" y="0"/>
                    <a:pt x="142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3200"/>
            </a:p>
          </p:txBody>
        </p:sp>
        <p:sp>
          <p:nvSpPr>
            <p:cNvPr id="29" name="Freeform 41">
              <a:extLst>
                <a:ext uri="{FF2B5EF4-FFF2-40B4-BE49-F238E27FC236}">
                  <a16:creationId xmlns:a16="http://schemas.microsoft.com/office/drawing/2014/main" id="{7E5FB21F-1485-49A3-BE1D-880B4556A005}"/>
                </a:ext>
              </a:extLst>
            </p:cNvPr>
            <p:cNvSpPr>
              <a:spLocks/>
            </p:cNvSpPr>
            <p:nvPr userDrawn="1"/>
          </p:nvSpPr>
          <p:spPr bwMode="gray">
            <a:xfrm>
              <a:off x="8604251" y="396753"/>
              <a:ext cx="130175" cy="211073"/>
            </a:xfrm>
            <a:custGeom>
              <a:avLst/>
              <a:gdLst>
                <a:gd name="T0" fmla="*/ 1467 w 1707"/>
                <a:gd name="T1" fmla="*/ 479 h 2755"/>
                <a:gd name="T2" fmla="*/ 1019 w 1707"/>
                <a:gd name="T3" fmla="*/ 276 h 2755"/>
                <a:gd name="T4" fmla="*/ 504 w 1707"/>
                <a:gd name="T5" fmla="*/ 677 h 2755"/>
                <a:gd name="T6" fmla="*/ 995 w 1707"/>
                <a:gd name="T7" fmla="*/ 1174 h 2755"/>
                <a:gd name="T8" fmla="*/ 1705 w 1707"/>
                <a:gd name="T9" fmla="*/ 1974 h 2755"/>
                <a:gd name="T10" fmla="*/ 651 w 1707"/>
                <a:gd name="T11" fmla="*/ 2755 h 2755"/>
                <a:gd name="T12" fmla="*/ 155 w 1707"/>
                <a:gd name="T13" fmla="*/ 2686 h 2755"/>
                <a:gd name="T14" fmla="*/ 0 w 1707"/>
                <a:gd name="T15" fmla="*/ 2177 h 2755"/>
                <a:gd name="T16" fmla="*/ 658 w 1707"/>
                <a:gd name="T17" fmla="*/ 2466 h 2755"/>
                <a:gd name="T18" fmla="*/ 1252 w 1707"/>
                <a:gd name="T19" fmla="*/ 2030 h 2755"/>
                <a:gd name="T20" fmla="*/ 46 w 1707"/>
                <a:gd name="T21" fmla="*/ 731 h 2755"/>
                <a:gd name="T22" fmla="*/ 973 w 1707"/>
                <a:gd name="T23" fmla="*/ 0 h 2755"/>
                <a:gd name="T24" fmla="*/ 1467 w 1707"/>
                <a:gd name="T25" fmla="*/ 69 h 2755"/>
                <a:gd name="T26" fmla="*/ 1467 w 1707"/>
                <a:gd name="T27" fmla="*/ 479 h 2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07" h="2755">
                  <a:moveTo>
                    <a:pt x="1467" y="479"/>
                  </a:moveTo>
                  <a:cubicBezTo>
                    <a:pt x="1467" y="479"/>
                    <a:pt x="1352" y="277"/>
                    <a:pt x="1019" y="276"/>
                  </a:cubicBezTo>
                  <a:cubicBezTo>
                    <a:pt x="686" y="275"/>
                    <a:pt x="505" y="450"/>
                    <a:pt x="504" y="677"/>
                  </a:cubicBezTo>
                  <a:cubicBezTo>
                    <a:pt x="503" y="934"/>
                    <a:pt x="696" y="1031"/>
                    <a:pt x="995" y="1174"/>
                  </a:cubicBezTo>
                  <a:cubicBezTo>
                    <a:pt x="1279" y="1311"/>
                    <a:pt x="1707" y="1499"/>
                    <a:pt x="1705" y="1974"/>
                  </a:cubicBezTo>
                  <a:cubicBezTo>
                    <a:pt x="1704" y="2399"/>
                    <a:pt x="1327" y="2755"/>
                    <a:pt x="651" y="2755"/>
                  </a:cubicBezTo>
                  <a:cubicBezTo>
                    <a:pt x="442" y="2754"/>
                    <a:pt x="155" y="2686"/>
                    <a:pt x="155" y="2686"/>
                  </a:cubicBezTo>
                  <a:cubicBezTo>
                    <a:pt x="0" y="2177"/>
                    <a:pt x="0" y="2177"/>
                    <a:pt x="0" y="2177"/>
                  </a:cubicBezTo>
                  <a:cubicBezTo>
                    <a:pt x="143" y="2316"/>
                    <a:pt x="397" y="2466"/>
                    <a:pt x="658" y="2466"/>
                  </a:cubicBezTo>
                  <a:cubicBezTo>
                    <a:pt x="929" y="2466"/>
                    <a:pt x="1252" y="2298"/>
                    <a:pt x="1252" y="2030"/>
                  </a:cubicBezTo>
                  <a:cubicBezTo>
                    <a:pt x="1252" y="1512"/>
                    <a:pt x="46" y="1598"/>
                    <a:pt x="46" y="731"/>
                  </a:cubicBezTo>
                  <a:cubicBezTo>
                    <a:pt x="46" y="433"/>
                    <a:pt x="254" y="0"/>
                    <a:pt x="973" y="0"/>
                  </a:cubicBezTo>
                  <a:cubicBezTo>
                    <a:pt x="1207" y="0"/>
                    <a:pt x="1467" y="69"/>
                    <a:pt x="1467" y="69"/>
                  </a:cubicBezTo>
                  <a:lnTo>
                    <a:pt x="1467" y="47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3200"/>
            </a:p>
          </p:txBody>
        </p:sp>
      </p:grpSp>
      <p:sp>
        <p:nvSpPr>
          <p:cNvPr id="30" name="テキスト ボックス 29">
            <a:extLst>
              <a:ext uri="{FF2B5EF4-FFF2-40B4-BE49-F238E27FC236}">
                <a16:creationId xmlns:a16="http://schemas.microsoft.com/office/drawing/2014/main" id="{8613DED7-82D0-49B9-8E63-BB17EBF8CE0D}"/>
              </a:ext>
            </a:extLst>
          </p:cNvPr>
          <p:cNvSpPr txBox="1"/>
          <p:nvPr/>
        </p:nvSpPr>
        <p:spPr>
          <a:xfrm>
            <a:off x="172800" y="2678401"/>
            <a:ext cx="3776996" cy="954107"/>
          </a:xfrm>
          <a:prstGeom prst="rect">
            <a:avLst/>
          </a:prstGeom>
          <a:noFill/>
        </p:spPr>
        <p:txBody>
          <a:bodyPr wrap="none" rtlCol="0">
            <a:spAutoFit/>
          </a:bodyPr>
          <a:lstStyle/>
          <a:p>
            <a:r>
              <a:rPr kumimoji="1" lang="en-US" altLang="ja-JP" sz="5600" b="1" dirty="0">
                <a:latin typeface="Arial" panose="020B0604020202020204" pitchFamily="34" charset="0"/>
                <a:ea typeface="Meiryo UI" panose="020B0604030504040204" pitchFamily="50" charset="-128"/>
                <a:cs typeface="Arial" panose="020B0604020202020204" pitchFamily="34" charset="0"/>
              </a:rPr>
              <a:t>Thank you</a:t>
            </a:r>
            <a:endParaRPr kumimoji="1" lang="ja-JP" altLang="en-US" sz="5600" b="1" dirty="0">
              <a:latin typeface="Arial" panose="020B0604020202020204" pitchFamily="34" charset="0"/>
              <a:ea typeface="Meiryo UI" panose="020B0604030504040204" pitchFamily="50" charset="-128"/>
              <a:cs typeface="Arial" panose="020B0604020202020204" pitchFamily="34" charset="0"/>
            </a:endParaRPr>
          </a:p>
        </p:txBody>
      </p:sp>
    </p:spTree>
    <p:extLst>
      <p:ext uri="{BB962C8B-B14F-4D97-AF65-F5344CB8AC3E}">
        <p14:creationId xmlns:p14="http://schemas.microsoft.com/office/powerpoint/2010/main" val="446709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29">
          <p15:clr>
            <a:srgbClr val="FBAE40"/>
          </p15:clr>
        </p15:guide>
        <p15:guide id="2"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6" name="Footer Placeholder 5"/>
          <p:cNvSpPr>
            <a:spLocks noGrp="1"/>
          </p:cNvSpPr>
          <p:nvPr>
            <p:ph type="ftr" sz="quarter" idx="11"/>
          </p:nvPr>
        </p:nvSpPr>
        <p:spPr>
          <a:xfrm>
            <a:off x="10344000" y="6518400"/>
            <a:ext cx="1540800" cy="144000"/>
          </a:xfrm>
          <a:prstGeom prst="rect">
            <a:avLst/>
          </a:prstGeom>
        </p:spPr>
        <p:txBody>
          <a:bodyPr/>
          <a:lstStyle/>
          <a:p>
            <a:r>
              <a:rPr lang="de-DE" altLang="ja-JP"/>
              <a:t>Copyright 2021 NANJING FUJITSU NANDA SOFTWARE TECHNOLOGY CO.,LTD.</a:t>
            </a:r>
            <a:endParaRPr lang="de-DE" altLang="ja-JP" dirty="0"/>
          </a:p>
        </p:txBody>
      </p:sp>
      <p:sp>
        <p:nvSpPr>
          <p:cNvPr id="7" name="Slide Number Placeholder 6"/>
          <p:cNvSpPr>
            <a:spLocks noGrp="1"/>
          </p:cNvSpPr>
          <p:nvPr>
            <p:ph type="sldNum" sz="quarter" idx="12"/>
          </p:nvPr>
        </p:nvSpPr>
        <p:spPr>
          <a:xfrm>
            <a:off x="5736000" y="6504000"/>
            <a:ext cx="720000" cy="163200"/>
          </a:xfrm>
          <a:prstGeom prst="rect">
            <a:avLst/>
          </a:prstGeom>
        </p:spPr>
        <p:txBody>
          <a:bodyPr/>
          <a:lstStyle/>
          <a:p>
            <a:fld id="{C96710BC-554A-4C22-A457-51FB5A137C73}" type="slidenum">
              <a:rPr lang="de-DE" altLang="ja-JP" smtClean="0"/>
              <a:t>‹#›</a:t>
            </a:fld>
            <a:endParaRPr lang="de-DE" altLang="ja-JP"/>
          </a:p>
        </p:txBody>
      </p:sp>
    </p:spTree>
    <p:extLst>
      <p:ext uri="{BB962C8B-B14F-4D97-AF65-F5344CB8AC3E}">
        <p14:creationId xmlns:p14="http://schemas.microsoft.com/office/powerpoint/2010/main" val="2173386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cSld name="Text 1 column_W">
    <p:spTree>
      <p:nvGrpSpPr>
        <p:cNvPr id="1" name=""/>
        <p:cNvGrpSpPr/>
        <p:nvPr/>
      </p:nvGrpSpPr>
      <p:grpSpPr>
        <a:xfrm>
          <a:off x="0" y="0"/>
          <a:ext cx="0" cy="0"/>
          <a:chOff x="0" y="0"/>
          <a:chExt cx="0" cy="0"/>
        </a:xfrm>
      </p:grpSpPr>
      <p:pic>
        <p:nvPicPr>
          <p:cNvPr id="7" name="図 6" descr="Fujitsu">
            <a:extLst>
              <a:ext uri="{FF2B5EF4-FFF2-40B4-BE49-F238E27FC236}">
                <a16:creationId xmlns:a16="http://schemas.microsoft.com/office/drawing/2014/main" id="{22777F4C-70BC-40F5-9740-6775CB07AE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92365" y="241188"/>
            <a:ext cx="986483" cy="480000"/>
          </a:xfrm>
          <a:prstGeom prst="rect">
            <a:avLst/>
          </a:prstGeom>
        </p:spPr>
      </p:pic>
      <p:sp>
        <p:nvSpPr>
          <p:cNvPr id="3" name="タイトル 2">
            <a:extLst>
              <a:ext uri="{FF2B5EF4-FFF2-40B4-BE49-F238E27FC236}">
                <a16:creationId xmlns:a16="http://schemas.microsoft.com/office/drawing/2014/main" id="{85F77DF4-84F9-4F8F-8A0E-AF3B283C4F7E}"/>
              </a:ext>
            </a:extLst>
          </p:cNvPr>
          <p:cNvSpPr>
            <a:spLocks noGrp="1"/>
          </p:cNvSpPr>
          <p:nvPr>
            <p:ph type="title"/>
          </p:nvPr>
        </p:nvSpPr>
        <p:spPr/>
        <p:txBody>
          <a:bodyPr/>
          <a:lstStyle>
            <a:lvl1pPr>
              <a:defRPr>
                <a:solidFill>
                  <a:schemeClr val="tx1"/>
                </a:solidFill>
              </a:defRPr>
            </a:lvl1pPr>
          </a:lstStyle>
          <a:p>
            <a:r>
              <a:rPr kumimoji="1" lang="ja-JP" altLang="en-US"/>
              <a:t>マスター タイトルの書式設定</a:t>
            </a:r>
          </a:p>
        </p:txBody>
      </p:sp>
      <p:sp>
        <p:nvSpPr>
          <p:cNvPr id="10" name="コンテンツ プレースホルダー 9">
            <a:extLst>
              <a:ext uri="{FF2B5EF4-FFF2-40B4-BE49-F238E27FC236}">
                <a16:creationId xmlns:a16="http://schemas.microsoft.com/office/drawing/2014/main" id="{B60F4D62-2B92-4299-B68D-0C70961FC88A}"/>
              </a:ext>
            </a:extLst>
          </p:cNvPr>
          <p:cNvSpPr>
            <a:spLocks noGrp="1"/>
          </p:cNvSpPr>
          <p:nvPr>
            <p:ph sz="quarter" idx="13"/>
          </p:nvPr>
        </p:nvSpPr>
        <p:spPr>
          <a:xfrm>
            <a:off x="307200" y="1267200"/>
            <a:ext cx="11572800" cy="5049600"/>
          </a:xfrm>
        </p:spPr>
        <p:txBody>
          <a:bodyPr/>
          <a:lstStyle>
            <a:lvl1pPr>
              <a:buClr>
                <a:schemeClr val="tx1">
                  <a:lumMod val="50000"/>
                  <a:lumOff val="50000"/>
                </a:schemeClr>
              </a:buClr>
              <a:defRPr/>
            </a:lvl1pPr>
            <a:lvl2pPr>
              <a:buClr>
                <a:schemeClr val="tx1">
                  <a:lumMod val="50000"/>
                  <a:lumOff val="50000"/>
                </a:schemeClr>
              </a:buClr>
              <a:defRPr/>
            </a:lvl2pPr>
            <a:lvl3pPr>
              <a:buClr>
                <a:schemeClr val="tx1">
                  <a:lumMod val="50000"/>
                  <a:lumOff val="50000"/>
                </a:schemeClr>
              </a:buClr>
              <a:defRPr/>
            </a:lvl3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Footer Placeholder 4"/>
          <p:cNvSpPr>
            <a:spLocks noGrp="1"/>
          </p:cNvSpPr>
          <p:nvPr>
            <p:ph type="ftr" sz="quarter" idx="11"/>
          </p:nvPr>
        </p:nvSpPr>
        <p:spPr>
          <a:xfrm>
            <a:off x="10344000" y="6518400"/>
            <a:ext cx="1540800" cy="144000"/>
          </a:xfrm>
          <a:prstGeom prst="rect">
            <a:avLst/>
          </a:prstGeom>
        </p:spPr>
        <p:txBody>
          <a:bodyPr/>
          <a:lstStyle/>
          <a:p>
            <a:r>
              <a:rPr lang="de-DE" altLang="ja-JP"/>
              <a:t>Copyright 2021 NANJING FUJITSU NANDA SOFTWARE TECHNOLOGY CO.,LTD.</a:t>
            </a:r>
            <a:endParaRPr lang="de-DE" altLang="ja-JP" dirty="0"/>
          </a:p>
        </p:txBody>
      </p:sp>
      <p:sp>
        <p:nvSpPr>
          <p:cNvPr id="6" name="Slide Number Placeholder 5"/>
          <p:cNvSpPr>
            <a:spLocks noGrp="1"/>
          </p:cNvSpPr>
          <p:nvPr>
            <p:ph type="sldNum" sz="quarter" idx="12"/>
          </p:nvPr>
        </p:nvSpPr>
        <p:spPr/>
        <p:txBody>
          <a:bodyPr/>
          <a:lstStyle/>
          <a:p>
            <a:fld id="{C96710BC-554A-4C22-A457-51FB5A137C73}" type="slidenum">
              <a:rPr lang="de-DE" altLang="ja-JP" smtClean="0"/>
              <a:t>‹#›</a:t>
            </a:fld>
            <a:endParaRPr lang="de-DE" altLang="ja-JP"/>
          </a:p>
        </p:txBody>
      </p:sp>
      <p:pic>
        <p:nvPicPr>
          <p:cNvPr id="8" name="図 7" descr="FUJITSU-RESTRICTED">
            <a:extLst>
              <a:ext uri="{FF2B5EF4-FFF2-40B4-BE49-F238E27FC236}">
                <a16:creationId xmlns:a16="http://schemas.microsoft.com/office/drawing/2014/main" id="{808DC641-9389-4AC6-99AB-9D60A778490E}"/>
              </a:ext>
              <a:ext uri="{C183D7F6-B498-43B3-948B-1728B52AA6E4}">
                <adec:decorative xmlns:adec="http://schemas.microsoft.com/office/drawing/2017/decorative" val="0"/>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bwMode="gray">
          <a:xfrm>
            <a:off x="307201" y="6485166"/>
            <a:ext cx="1723588" cy="221684"/>
          </a:xfrm>
          <a:prstGeom prst="rect">
            <a:avLst/>
          </a:prstGeom>
        </p:spPr>
      </p:pic>
    </p:spTree>
    <p:extLst>
      <p:ext uri="{BB962C8B-B14F-4D97-AF65-F5344CB8AC3E}">
        <p14:creationId xmlns:p14="http://schemas.microsoft.com/office/powerpoint/2010/main" val="1532240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cSld name="Text 1 column_K">
    <p:spTree>
      <p:nvGrpSpPr>
        <p:cNvPr id="1" name=""/>
        <p:cNvGrpSpPr/>
        <p:nvPr/>
      </p:nvGrpSpPr>
      <p:grpSpPr>
        <a:xfrm>
          <a:off x="0" y="0"/>
          <a:ext cx="0" cy="0"/>
          <a:chOff x="0" y="0"/>
          <a:chExt cx="0" cy="0"/>
        </a:xfrm>
      </p:grpSpPr>
      <p:sp>
        <p:nvSpPr>
          <p:cNvPr id="17" name="Rectangle 2">
            <a:extLst>
              <a:ext uri="{FF2B5EF4-FFF2-40B4-BE49-F238E27FC236}">
                <a16:creationId xmlns:a16="http://schemas.microsoft.com/office/drawing/2014/main" id="{1C87A6D6-AFE6-4F01-AF74-E70FCA8E17F0}"/>
              </a:ext>
            </a:extLst>
          </p:cNvPr>
          <p:cNvSpPr/>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1" lang="en-GB" sz="24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endParaRPr>
          </a:p>
        </p:txBody>
      </p:sp>
      <p:sp>
        <p:nvSpPr>
          <p:cNvPr id="2" name="Title 1"/>
          <p:cNvSpPr>
            <a:spLocks noGrp="1"/>
          </p:cNvSpPr>
          <p:nvPr>
            <p:ph type="title"/>
          </p:nvPr>
        </p:nvSpPr>
        <p:spPr/>
        <p:txBody>
          <a:bodyPr/>
          <a:lstStyle>
            <a:lvl1pPr>
              <a:defRPr>
                <a:solidFill>
                  <a:schemeClr val="bg1"/>
                </a:solidFill>
              </a:defRPr>
            </a:lvl1pPr>
          </a:lstStyle>
          <a:p>
            <a:r>
              <a:rPr lang="ja-JP" altLang="en-US"/>
              <a:t>マスター タイトルの書式設定</a:t>
            </a:r>
            <a:endParaRPr lang="en-US"/>
          </a:p>
        </p:txBody>
      </p:sp>
      <p:sp>
        <p:nvSpPr>
          <p:cNvPr id="5" name="Footer Placeholder 4"/>
          <p:cNvSpPr>
            <a:spLocks noGrp="1"/>
          </p:cNvSpPr>
          <p:nvPr>
            <p:ph type="ftr" sz="quarter" idx="11"/>
          </p:nvPr>
        </p:nvSpPr>
        <p:spPr>
          <a:xfrm>
            <a:off x="10344000" y="6518400"/>
            <a:ext cx="1540800" cy="144000"/>
          </a:xfrm>
          <a:prstGeom prst="rect">
            <a:avLst/>
          </a:prstGeom>
        </p:spPr>
        <p:txBody>
          <a:bodyPr/>
          <a:lstStyle>
            <a:lvl1pPr>
              <a:defRPr>
                <a:solidFill>
                  <a:schemeClr val="bg1"/>
                </a:solidFill>
              </a:defRPr>
            </a:lvl1pPr>
          </a:lstStyle>
          <a:p>
            <a:r>
              <a:rPr lang="de-DE" altLang="ja-JP"/>
              <a:t>Copyright 2021 NANJING FUJITSU NANDA SOFTWARE TECHNOLOGY CO.,LTD.</a:t>
            </a:r>
            <a:endParaRPr lang="de-DE" altLang="ja-JP"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C96710BC-554A-4C22-A457-51FB5A137C73}" type="slidenum">
              <a:rPr lang="de-DE" altLang="ja-JP" smtClean="0"/>
              <a:t>‹#›</a:t>
            </a:fld>
            <a:endParaRPr lang="de-DE" altLang="ja-JP"/>
          </a:p>
        </p:txBody>
      </p:sp>
      <p:grpSp>
        <p:nvGrpSpPr>
          <p:cNvPr id="28" name="Group 16" descr="Fujitsu">
            <a:extLst>
              <a:ext uri="{FF2B5EF4-FFF2-40B4-BE49-F238E27FC236}">
                <a16:creationId xmlns:a16="http://schemas.microsoft.com/office/drawing/2014/main" id="{F0838B82-4C4F-4EEE-B7DA-FBEAB8784BAB}"/>
              </a:ext>
            </a:extLst>
          </p:cNvPr>
          <p:cNvGrpSpPr/>
          <p:nvPr/>
        </p:nvGrpSpPr>
        <p:grpSpPr>
          <a:xfrm>
            <a:off x="10892366" y="241188"/>
            <a:ext cx="988484" cy="481781"/>
            <a:chOff x="8012114" y="249161"/>
            <a:chExt cx="892174" cy="434841"/>
          </a:xfrm>
        </p:grpSpPr>
        <p:sp>
          <p:nvSpPr>
            <p:cNvPr id="29" name="Freeform 34">
              <a:extLst>
                <a:ext uri="{FF2B5EF4-FFF2-40B4-BE49-F238E27FC236}">
                  <a16:creationId xmlns:a16="http://schemas.microsoft.com/office/drawing/2014/main" id="{408B78F1-3259-4E86-B8CA-DC16B5A6F7A0}"/>
                </a:ext>
              </a:extLst>
            </p:cNvPr>
            <p:cNvSpPr>
              <a:spLocks/>
            </p:cNvSpPr>
            <p:nvPr userDrawn="1"/>
          </p:nvSpPr>
          <p:spPr bwMode="gray">
            <a:xfrm>
              <a:off x="8307389" y="249161"/>
              <a:ext cx="179387" cy="139657"/>
            </a:xfrm>
            <a:custGeom>
              <a:avLst/>
              <a:gdLst>
                <a:gd name="T0" fmla="*/ 961 w 2365"/>
                <a:gd name="T1" fmla="*/ 764 h 1825"/>
                <a:gd name="T2" fmla="*/ 599 w 2365"/>
                <a:gd name="T3" fmla="*/ 642 h 1825"/>
                <a:gd name="T4" fmla="*/ 1 w 2365"/>
                <a:gd name="T5" fmla="*/ 1235 h 1825"/>
                <a:gd name="T6" fmla="*/ 599 w 2365"/>
                <a:gd name="T7" fmla="*/ 1825 h 1825"/>
                <a:gd name="T8" fmla="*/ 1053 w 2365"/>
                <a:gd name="T9" fmla="*/ 1619 h 1825"/>
                <a:gd name="T10" fmla="*/ 1053 w 2365"/>
                <a:gd name="T11" fmla="*/ 1293 h 1825"/>
                <a:gd name="T12" fmla="*/ 771 w 2365"/>
                <a:gd name="T13" fmla="*/ 1568 h 1825"/>
                <a:gd name="T14" fmla="*/ 599 w 2365"/>
                <a:gd name="T15" fmla="*/ 1604 h 1825"/>
                <a:gd name="T16" fmla="*/ 225 w 2365"/>
                <a:gd name="T17" fmla="*/ 1235 h 1825"/>
                <a:gd name="T18" fmla="*/ 599 w 2365"/>
                <a:gd name="T19" fmla="*/ 863 h 1825"/>
                <a:gd name="T20" fmla="*/ 861 w 2365"/>
                <a:gd name="T21" fmla="*/ 972 h 1825"/>
                <a:gd name="T22" fmla="*/ 1093 w 2365"/>
                <a:gd name="T23" fmla="*/ 1239 h 1825"/>
                <a:gd name="T24" fmla="*/ 1630 w 2365"/>
                <a:gd name="T25" fmla="*/ 1473 h 1825"/>
                <a:gd name="T26" fmla="*/ 2365 w 2365"/>
                <a:gd name="T27" fmla="*/ 741 h 1825"/>
                <a:gd name="T28" fmla="*/ 1630 w 2365"/>
                <a:gd name="T29" fmla="*/ 0 h 1825"/>
                <a:gd name="T30" fmla="*/ 1053 w 2365"/>
                <a:gd name="T31" fmla="*/ 295 h 1825"/>
                <a:gd name="T32" fmla="*/ 1053 w 2365"/>
                <a:gd name="T33" fmla="*/ 735 h 1825"/>
                <a:gd name="T34" fmla="*/ 1630 w 2365"/>
                <a:gd name="T35" fmla="*/ 232 h 1825"/>
                <a:gd name="T36" fmla="*/ 2134 w 2365"/>
                <a:gd name="T37" fmla="*/ 741 h 1825"/>
                <a:gd name="T38" fmla="*/ 1630 w 2365"/>
                <a:gd name="T39" fmla="*/ 1245 h 1825"/>
                <a:gd name="T40" fmla="*/ 1303 w 2365"/>
                <a:gd name="T41" fmla="*/ 1125 h 1825"/>
                <a:gd name="T42" fmla="*/ 961 w 2365"/>
                <a:gd name="T43" fmla="*/ 764 h 1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65" h="1825">
                  <a:moveTo>
                    <a:pt x="961" y="764"/>
                  </a:moveTo>
                  <a:cubicBezTo>
                    <a:pt x="875" y="688"/>
                    <a:pt x="736" y="643"/>
                    <a:pt x="599" y="642"/>
                  </a:cubicBezTo>
                  <a:cubicBezTo>
                    <a:pt x="270" y="641"/>
                    <a:pt x="2" y="900"/>
                    <a:pt x="1" y="1235"/>
                  </a:cubicBezTo>
                  <a:cubicBezTo>
                    <a:pt x="0" y="1563"/>
                    <a:pt x="270" y="1824"/>
                    <a:pt x="599" y="1825"/>
                  </a:cubicBezTo>
                  <a:cubicBezTo>
                    <a:pt x="783" y="1825"/>
                    <a:pt x="943" y="1751"/>
                    <a:pt x="1053" y="1619"/>
                  </a:cubicBezTo>
                  <a:cubicBezTo>
                    <a:pt x="1053" y="1293"/>
                    <a:pt x="1053" y="1293"/>
                    <a:pt x="1053" y="1293"/>
                  </a:cubicBezTo>
                  <a:cubicBezTo>
                    <a:pt x="994" y="1394"/>
                    <a:pt x="877" y="1524"/>
                    <a:pt x="771" y="1568"/>
                  </a:cubicBezTo>
                  <a:cubicBezTo>
                    <a:pt x="717" y="1590"/>
                    <a:pt x="662" y="1604"/>
                    <a:pt x="599" y="1604"/>
                  </a:cubicBezTo>
                  <a:cubicBezTo>
                    <a:pt x="394" y="1604"/>
                    <a:pt x="225" y="1445"/>
                    <a:pt x="225" y="1235"/>
                  </a:cubicBezTo>
                  <a:cubicBezTo>
                    <a:pt x="225" y="1041"/>
                    <a:pt x="380" y="862"/>
                    <a:pt x="599" y="863"/>
                  </a:cubicBezTo>
                  <a:cubicBezTo>
                    <a:pt x="701" y="863"/>
                    <a:pt x="793" y="905"/>
                    <a:pt x="861" y="972"/>
                  </a:cubicBezTo>
                  <a:cubicBezTo>
                    <a:pt x="931" y="1040"/>
                    <a:pt x="1041" y="1183"/>
                    <a:pt x="1093" y="1239"/>
                  </a:cubicBezTo>
                  <a:cubicBezTo>
                    <a:pt x="1227" y="1383"/>
                    <a:pt x="1419" y="1473"/>
                    <a:pt x="1630" y="1473"/>
                  </a:cubicBezTo>
                  <a:cubicBezTo>
                    <a:pt x="2036" y="1474"/>
                    <a:pt x="2365" y="1146"/>
                    <a:pt x="2365" y="741"/>
                  </a:cubicBezTo>
                  <a:cubicBezTo>
                    <a:pt x="2365" y="336"/>
                    <a:pt x="2035" y="0"/>
                    <a:pt x="1630" y="0"/>
                  </a:cubicBezTo>
                  <a:cubicBezTo>
                    <a:pt x="1395" y="0"/>
                    <a:pt x="1187" y="122"/>
                    <a:pt x="1053" y="295"/>
                  </a:cubicBezTo>
                  <a:cubicBezTo>
                    <a:pt x="1053" y="735"/>
                    <a:pt x="1053" y="735"/>
                    <a:pt x="1053" y="735"/>
                  </a:cubicBezTo>
                  <a:cubicBezTo>
                    <a:pt x="1155" y="455"/>
                    <a:pt x="1340" y="232"/>
                    <a:pt x="1630" y="232"/>
                  </a:cubicBezTo>
                  <a:cubicBezTo>
                    <a:pt x="1909" y="232"/>
                    <a:pt x="2135" y="463"/>
                    <a:pt x="2134" y="741"/>
                  </a:cubicBezTo>
                  <a:cubicBezTo>
                    <a:pt x="2134" y="1020"/>
                    <a:pt x="1909" y="1246"/>
                    <a:pt x="1630" y="1245"/>
                  </a:cubicBezTo>
                  <a:cubicBezTo>
                    <a:pt x="1506" y="1244"/>
                    <a:pt x="1391" y="1199"/>
                    <a:pt x="1303" y="1125"/>
                  </a:cubicBezTo>
                  <a:cubicBezTo>
                    <a:pt x="1194" y="1040"/>
                    <a:pt x="1074" y="860"/>
                    <a:pt x="961" y="76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ja-JP" altLang="en-US" sz="24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endParaRPr>
            </a:p>
          </p:txBody>
        </p:sp>
        <p:sp>
          <p:nvSpPr>
            <p:cNvPr id="30" name="Freeform 35">
              <a:extLst>
                <a:ext uri="{FF2B5EF4-FFF2-40B4-BE49-F238E27FC236}">
                  <a16:creationId xmlns:a16="http://schemas.microsoft.com/office/drawing/2014/main" id="{12533E4E-1F5E-4B61-B9C1-BD668B91E49E}"/>
                </a:ext>
              </a:extLst>
            </p:cNvPr>
            <p:cNvSpPr>
              <a:spLocks/>
            </p:cNvSpPr>
            <p:nvPr userDrawn="1"/>
          </p:nvSpPr>
          <p:spPr bwMode="gray">
            <a:xfrm>
              <a:off x="8012114" y="401514"/>
              <a:ext cx="123825" cy="201551"/>
            </a:xfrm>
            <a:custGeom>
              <a:avLst/>
              <a:gdLst>
                <a:gd name="T0" fmla="*/ 0 w 1624"/>
                <a:gd name="T1" fmla="*/ 0 h 2651"/>
                <a:gd name="T2" fmla="*/ 1624 w 1624"/>
                <a:gd name="T3" fmla="*/ 0 h 2651"/>
                <a:gd name="T4" fmla="*/ 1624 w 1624"/>
                <a:gd name="T5" fmla="*/ 452 h 2651"/>
                <a:gd name="T6" fmla="*/ 1365 w 1624"/>
                <a:gd name="T7" fmla="*/ 273 h 2651"/>
                <a:gd name="T8" fmla="*/ 613 w 1624"/>
                <a:gd name="T9" fmla="*/ 273 h 2651"/>
                <a:gd name="T10" fmla="*/ 613 w 1624"/>
                <a:gd name="T11" fmla="*/ 1053 h 2651"/>
                <a:gd name="T12" fmla="*/ 1428 w 1624"/>
                <a:gd name="T13" fmla="*/ 1053 h 2651"/>
                <a:gd name="T14" fmla="*/ 1428 w 1624"/>
                <a:gd name="T15" fmla="*/ 1467 h 2651"/>
                <a:gd name="T16" fmla="*/ 1205 w 1624"/>
                <a:gd name="T17" fmla="*/ 1335 h 2651"/>
                <a:gd name="T18" fmla="*/ 613 w 1624"/>
                <a:gd name="T19" fmla="*/ 1335 h 2651"/>
                <a:gd name="T20" fmla="*/ 613 w 1624"/>
                <a:gd name="T21" fmla="*/ 2401 h 2651"/>
                <a:gd name="T22" fmla="*/ 784 w 1624"/>
                <a:gd name="T23" fmla="*/ 2651 h 2651"/>
                <a:gd name="T24" fmla="*/ 11 w 1624"/>
                <a:gd name="T25" fmla="*/ 2651 h 2651"/>
                <a:gd name="T26" fmla="*/ 173 w 1624"/>
                <a:gd name="T27" fmla="*/ 2401 h 2651"/>
                <a:gd name="T28" fmla="*/ 173 w 1624"/>
                <a:gd name="T29" fmla="*/ 278 h 2651"/>
                <a:gd name="T30" fmla="*/ 0 w 1624"/>
                <a:gd name="T31" fmla="*/ 0 h 2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24" h="2651">
                  <a:moveTo>
                    <a:pt x="0" y="0"/>
                  </a:moveTo>
                  <a:cubicBezTo>
                    <a:pt x="1624" y="0"/>
                    <a:pt x="1624" y="0"/>
                    <a:pt x="1624" y="0"/>
                  </a:cubicBezTo>
                  <a:cubicBezTo>
                    <a:pt x="1624" y="452"/>
                    <a:pt x="1624" y="452"/>
                    <a:pt x="1624" y="452"/>
                  </a:cubicBezTo>
                  <a:cubicBezTo>
                    <a:pt x="1624" y="452"/>
                    <a:pt x="1540" y="274"/>
                    <a:pt x="1365" y="273"/>
                  </a:cubicBezTo>
                  <a:cubicBezTo>
                    <a:pt x="613" y="273"/>
                    <a:pt x="613" y="273"/>
                    <a:pt x="613" y="273"/>
                  </a:cubicBezTo>
                  <a:cubicBezTo>
                    <a:pt x="613" y="1053"/>
                    <a:pt x="613" y="1053"/>
                    <a:pt x="613" y="1053"/>
                  </a:cubicBezTo>
                  <a:cubicBezTo>
                    <a:pt x="1428" y="1053"/>
                    <a:pt x="1428" y="1053"/>
                    <a:pt x="1428" y="1053"/>
                  </a:cubicBezTo>
                  <a:cubicBezTo>
                    <a:pt x="1428" y="1467"/>
                    <a:pt x="1428" y="1467"/>
                    <a:pt x="1428" y="1467"/>
                  </a:cubicBezTo>
                  <a:cubicBezTo>
                    <a:pt x="1428" y="1467"/>
                    <a:pt x="1402" y="1335"/>
                    <a:pt x="1205" y="1335"/>
                  </a:cubicBezTo>
                  <a:cubicBezTo>
                    <a:pt x="613" y="1335"/>
                    <a:pt x="613" y="1335"/>
                    <a:pt x="613" y="1335"/>
                  </a:cubicBezTo>
                  <a:cubicBezTo>
                    <a:pt x="613" y="2401"/>
                    <a:pt x="613" y="2401"/>
                    <a:pt x="613" y="2401"/>
                  </a:cubicBezTo>
                  <a:cubicBezTo>
                    <a:pt x="613" y="2558"/>
                    <a:pt x="784" y="2651"/>
                    <a:pt x="784" y="2651"/>
                  </a:cubicBezTo>
                  <a:cubicBezTo>
                    <a:pt x="11" y="2651"/>
                    <a:pt x="11" y="2651"/>
                    <a:pt x="11" y="2651"/>
                  </a:cubicBezTo>
                  <a:cubicBezTo>
                    <a:pt x="11" y="2651"/>
                    <a:pt x="173" y="2569"/>
                    <a:pt x="173" y="2401"/>
                  </a:cubicBezTo>
                  <a:cubicBezTo>
                    <a:pt x="173" y="278"/>
                    <a:pt x="173" y="278"/>
                    <a:pt x="173" y="278"/>
                  </a:cubicBezTo>
                  <a:cubicBezTo>
                    <a:pt x="173" y="99"/>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ja-JP" altLang="en-US" sz="24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endParaRPr>
            </a:p>
          </p:txBody>
        </p:sp>
        <p:sp>
          <p:nvSpPr>
            <p:cNvPr id="31" name="Freeform 36">
              <a:extLst>
                <a:ext uri="{FF2B5EF4-FFF2-40B4-BE49-F238E27FC236}">
                  <a16:creationId xmlns:a16="http://schemas.microsoft.com/office/drawing/2014/main" id="{75E7D130-E190-4A38-9EAF-DCED278BBF72}"/>
                </a:ext>
              </a:extLst>
            </p:cNvPr>
            <p:cNvSpPr>
              <a:spLocks/>
            </p:cNvSpPr>
            <p:nvPr userDrawn="1"/>
          </p:nvSpPr>
          <p:spPr bwMode="gray">
            <a:xfrm>
              <a:off x="8305801" y="401514"/>
              <a:ext cx="80962" cy="282488"/>
            </a:xfrm>
            <a:custGeom>
              <a:avLst/>
              <a:gdLst>
                <a:gd name="T0" fmla="*/ 246 w 1072"/>
                <a:gd name="T1" fmla="*/ 0 h 3696"/>
                <a:gd name="T2" fmla="*/ 1072 w 1072"/>
                <a:gd name="T3" fmla="*/ 0 h 3696"/>
                <a:gd name="T4" fmla="*/ 887 w 1072"/>
                <a:gd name="T5" fmla="*/ 230 h 3696"/>
                <a:gd name="T6" fmla="*/ 887 w 1072"/>
                <a:gd name="T7" fmla="*/ 2717 h 3696"/>
                <a:gd name="T8" fmla="*/ 0 w 1072"/>
                <a:gd name="T9" fmla="*/ 3693 h 3696"/>
                <a:gd name="T10" fmla="*/ 423 w 1072"/>
                <a:gd name="T11" fmla="*/ 2717 h 3696"/>
                <a:gd name="T12" fmla="*/ 423 w 1072"/>
                <a:gd name="T13" fmla="*/ 230 h 3696"/>
                <a:gd name="T14" fmla="*/ 246 w 1072"/>
                <a:gd name="T15" fmla="*/ 0 h 3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72" h="3696">
                  <a:moveTo>
                    <a:pt x="246" y="0"/>
                  </a:moveTo>
                  <a:cubicBezTo>
                    <a:pt x="1072" y="0"/>
                    <a:pt x="1072" y="0"/>
                    <a:pt x="1072" y="0"/>
                  </a:cubicBezTo>
                  <a:cubicBezTo>
                    <a:pt x="1072" y="0"/>
                    <a:pt x="887" y="87"/>
                    <a:pt x="887" y="230"/>
                  </a:cubicBezTo>
                  <a:cubicBezTo>
                    <a:pt x="887" y="2717"/>
                    <a:pt x="887" y="2717"/>
                    <a:pt x="887" y="2717"/>
                  </a:cubicBezTo>
                  <a:cubicBezTo>
                    <a:pt x="887" y="3558"/>
                    <a:pt x="44" y="3696"/>
                    <a:pt x="0" y="3693"/>
                  </a:cubicBezTo>
                  <a:cubicBezTo>
                    <a:pt x="72" y="3647"/>
                    <a:pt x="422" y="3349"/>
                    <a:pt x="423" y="2717"/>
                  </a:cubicBezTo>
                  <a:cubicBezTo>
                    <a:pt x="423" y="230"/>
                    <a:pt x="423" y="230"/>
                    <a:pt x="423" y="230"/>
                  </a:cubicBezTo>
                  <a:cubicBezTo>
                    <a:pt x="424" y="96"/>
                    <a:pt x="246" y="0"/>
                    <a:pt x="24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ja-JP" altLang="en-US" sz="24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endParaRPr>
            </a:p>
          </p:txBody>
        </p:sp>
        <p:sp>
          <p:nvSpPr>
            <p:cNvPr id="32" name="Freeform 37">
              <a:extLst>
                <a:ext uri="{FF2B5EF4-FFF2-40B4-BE49-F238E27FC236}">
                  <a16:creationId xmlns:a16="http://schemas.microsoft.com/office/drawing/2014/main" id="{060F49BC-00C9-4723-B502-E385D6B38643}"/>
                </a:ext>
              </a:extLst>
            </p:cNvPr>
            <p:cNvSpPr>
              <a:spLocks/>
            </p:cNvSpPr>
            <p:nvPr userDrawn="1"/>
          </p:nvSpPr>
          <p:spPr bwMode="gray">
            <a:xfrm>
              <a:off x="8396289" y="401514"/>
              <a:ext cx="63500" cy="201551"/>
            </a:xfrm>
            <a:custGeom>
              <a:avLst/>
              <a:gdLst>
                <a:gd name="T0" fmla="*/ 0 w 828"/>
                <a:gd name="T1" fmla="*/ 0 h 2653"/>
                <a:gd name="T2" fmla="*/ 828 w 828"/>
                <a:gd name="T3" fmla="*/ 0 h 2653"/>
                <a:gd name="T4" fmla="*/ 645 w 828"/>
                <a:gd name="T5" fmla="*/ 235 h 2653"/>
                <a:gd name="T6" fmla="*/ 645 w 828"/>
                <a:gd name="T7" fmla="*/ 2401 h 2653"/>
                <a:gd name="T8" fmla="*/ 828 w 828"/>
                <a:gd name="T9" fmla="*/ 2653 h 2653"/>
                <a:gd name="T10" fmla="*/ 0 w 828"/>
                <a:gd name="T11" fmla="*/ 2653 h 2653"/>
                <a:gd name="T12" fmla="*/ 184 w 828"/>
                <a:gd name="T13" fmla="*/ 2401 h 2653"/>
                <a:gd name="T14" fmla="*/ 184 w 828"/>
                <a:gd name="T15" fmla="*/ 235 h 2653"/>
                <a:gd name="T16" fmla="*/ 0 w 828"/>
                <a:gd name="T17" fmla="*/ 0 h 26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8" h="2653">
                  <a:moveTo>
                    <a:pt x="0" y="0"/>
                  </a:moveTo>
                  <a:cubicBezTo>
                    <a:pt x="828" y="0"/>
                    <a:pt x="828" y="0"/>
                    <a:pt x="828" y="0"/>
                  </a:cubicBezTo>
                  <a:cubicBezTo>
                    <a:pt x="828" y="0"/>
                    <a:pt x="645" y="89"/>
                    <a:pt x="645" y="235"/>
                  </a:cubicBezTo>
                  <a:cubicBezTo>
                    <a:pt x="645" y="2401"/>
                    <a:pt x="645" y="2401"/>
                    <a:pt x="645" y="2401"/>
                  </a:cubicBezTo>
                  <a:cubicBezTo>
                    <a:pt x="645" y="2556"/>
                    <a:pt x="828" y="2653"/>
                    <a:pt x="828" y="2653"/>
                  </a:cubicBezTo>
                  <a:cubicBezTo>
                    <a:pt x="0" y="2653"/>
                    <a:pt x="0" y="2653"/>
                    <a:pt x="0" y="2653"/>
                  </a:cubicBezTo>
                  <a:cubicBezTo>
                    <a:pt x="0" y="2653"/>
                    <a:pt x="184" y="2557"/>
                    <a:pt x="184" y="2401"/>
                  </a:cubicBezTo>
                  <a:cubicBezTo>
                    <a:pt x="184" y="235"/>
                    <a:pt x="184" y="235"/>
                    <a:pt x="184" y="235"/>
                  </a:cubicBezTo>
                  <a:cubicBezTo>
                    <a:pt x="184" y="89"/>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ja-JP" altLang="en-US" sz="24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endParaRPr>
            </a:p>
          </p:txBody>
        </p:sp>
        <p:sp>
          <p:nvSpPr>
            <p:cNvPr id="33" name="Freeform 38">
              <a:extLst>
                <a:ext uri="{FF2B5EF4-FFF2-40B4-BE49-F238E27FC236}">
                  <a16:creationId xmlns:a16="http://schemas.microsoft.com/office/drawing/2014/main" id="{11371B87-8E3B-4E25-BBDC-3AC22E6E96E7}"/>
                </a:ext>
              </a:extLst>
            </p:cNvPr>
            <p:cNvSpPr>
              <a:spLocks/>
            </p:cNvSpPr>
            <p:nvPr userDrawn="1"/>
          </p:nvSpPr>
          <p:spPr bwMode="gray">
            <a:xfrm>
              <a:off x="8459789" y="401514"/>
              <a:ext cx="150812" cy="201551"/>
            </a:xfrm>
            <a:custGeom>
              <a:avLst/>
              <a:gdLst>
                <a:gd name="T0" fmla="*/ 161 w 1984"/>
                <a:gd name="T1" fmla="*/ 0 h 2651"/>
                <a:gd name="T2" fmla="*/ 1984 w 1984"/>
                <a:gd name="T3" fmla="*/ 0 h 2651"/>
                <a:gd name="T4" fmla="*/ 1829 w 1984"/>
                <a:gd name="T5" fmla="*/ 482 h 2651"/>
                <a:gd name="T6" fmla="*/ 1607 w 1984"/>
                <a:gd name="T7" fmla="*/ 279 h 2651"/>
                <a:gd name="T8" fmla="*/ 1229 w 1984"/>
                <a:gd name="T9" fmla="*/ 279 h 2651"/>
                <a:gd name="T10" fmla="*/ 1229 w 1984"/>
                <a:gd name="T11" fmla="*/ 2401 h 2651"/>
                <a:gd name="T12" fmla="*/ 1407 w 1984"/>
                <a:gd name="T13" fmla="*/ 2651 h 2651"/>
                <a:gd name="T14" fmla="*/ 595 w 1984"/>
                <a:gd name="T15" fmla="*/ 2651 h 2651"/>
                <a:gd name="T16" fmla="*/ 771 w 1984"/>
                <a:gd name="T17" fmla="*/ 2401 h 2651"/>
                <a:gd name="T18" fmla="*/ 771 w 1984"/>
                <a:gd name="T19" fmla="*/ 279 h 2651"/>
                <a:gd name="T20" fmla="*/ 315 w 1984"/>
                <a:gd name="T21" fmla="*/ 279 h 2651"/>
                <a:gd name="T22" fmla="*/ 0 w 1984"/>
                <a:gd name="T23" fmla="*/ 522 h 2651"/>
                <a:gd name="T24" fmla="*/ 161 w 1984"/>
                <a:gd name="T25" fmla="*/ 0 h 2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84" h="2651">
                  <a:moveTo>
                    <a:pt x="161" y="0"/>
                  </a:moveTo>
                  <a:cubicBezTo>
                    <a:pt x="1984" y="0"/>
                    <a:pt x="1984" y="0"/>
                    <a:pt x="1984" y="0"/>
                  </a:cubicBezTo>
                  <a:cubicBezTo>
                    <a:pt x="1829" y="482"/>
                    <a:pt x="1829" y="482"/>
                    <a:pt x="1829" y="482"/>
                  </a:cubicBezTo>
                  <a:cubicBezTo>
                    <a:pt x="1829" y="482"/>
                    <a:pt x="1783" y="279"/>
                    <a:pt x="1607" y="279"/>
                  </a:cubicBezTo>
                  <a:cubicBezTo>
                    <a:pt x="1229" y="279"/>
                    <a:pt x="1229" y="279"/>
                    <a:pt x="1229" y="279"/>
                  </a:cubicBezTo>
                  <a:cubicBezTo>
                    <a:pt x="1229" y="2401"/>
                    <a:pt x="1229" y="2401"/>
                    <a:pt x="1229" y="2401"/>
                  </a:cubicBezTo>
                  <a:cubicBezTo>
                    <a:pt x="1229" y="2535"/>
                    <a:pt x="1407" y="2651"/>
                    <a:pt x="1407" y="2651"/>
                  </a:cubicBezTo>
                  <a:cubicBezTo>
                    <a:pt x="595" y="2651"/>
                    <a:pt x="595" y="2651"/>
                    <a:pt x="595" y="2651"/>
                  </a:cubicBezTo>
                  <a:cubicBezTo>
                    <a:pt x="595" y="2651"/>
                    <a:pt x="771" y="2547"/>
                    <a:pt x="771" y="2401"/>
                  </a:cubicBezTo>
                  <a:cubicBezTo>
                    <a:pt x="771" y="279"/>
                    <a:pt x="771" y="279"/>
                    <a:pt x="771" y="279"/>
                  </a:cubicBezTo>
                  <a:cubicBezTo>
                    <a:pt x="315" y="279"/>
                    <a:pt x="315" y="279"/>
                    <a:pt x="315" y="279"/>
                  </a:cubicBezTo>
                  <a:cubicBezTo>
                    <a:pt x="185" y="280"/>
                    <a:pt x="0" y="522"/>
                    <a:pt x="0" y="522"/>
                  </a:cubicBezTo>
                  <a:lnTo>
                    <a:pt x="16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ja-JP" altLang="en-US" sz="24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endParaRPr>
            </a:p>
          </p:txBody>
        </p:sp>
        <p:sp>
          <p:nvSpPr>
            <p:cNvPr id="34" name="Freeform 39">
              <a:extLst>
                <a:ext uri="{FF2B5EF4-FFF2-40B4-BE49-F238E27FC236}">
                  <a16:creationId xmlns:a16="http://schemas.microsoft.com/office/drawing/2014/main" id="{D743705E-7BEB-479F-B021-8C54FB3AC296}"/>
                </a:ext>
              </a:extLst>
            </p:cNvPr>
            <p:cNvSpPr>
              <a:spLocks/>
            </p:cNvSpPr>
            <p:nvPr userDrawn="1"/>
          </p:nvSpPr>
          <p:spPr bwMode="gray">
            <a:xfrm>
              <a:off x="8734426" y="401514"/>
              <a:ext cx="169862" cy="204725"/>
            </a:xfrm>
            <a:custGeom>
              <a:avLst/>
              <a:gdLst>
                <a:gd name="T0" fmla="*/ 1420 w 2219"/>
                <a:gd name="T1" fmla="*/ 0 h 2693"/>
                <a:gd name="T2" fmla="*/ 2219 w 2219"/>
                <a:gd name="T3" fmla="*/ 0 h 2693"/>
                <a:gd name="T4" fmla="*/ 2048 w 2219"/>
                <a:gd name="T5" fmla="*/ 234 h 2693"/>
                <a:gd name="T6" fmla="*/ 2048 w 2219"/>
                <a:gd name="T7" fmla="*/ 1840 h 2693"/>
                <a:gd name="T8" fmla="*/ 1131 w 2219"/>
                <a:gd name="T9" fmla="*/ 2693 h 2693"/>
                <a:gd name="T10" fmla="*/ 176 w 2219"/>
                <a:gd name="T11" fmla="*/ 1840 h 2693"/>
                <a:gd name="T12" fmla="*/ 176 w 2219"/>
                <a:gd name="T13" fmla="*/ 234 h 2693"/>
                <a:gd name="T14" fmla="*/ 0 w 2219"/>
                <a:gd name="T15" fmla="*/ 0 h 2693"/>
                <a:gd name="T16" fmla="*/ 821 w 2219"/>
                <a:gd name="T17" fmla="*/ 0 h 2693"/>
                <a:gd name="T18" fmla="*/ 638 w 2219"/>
                <a:gd name="T19" fmla="*/ 234 h 2693"/>
                <a:gd name="T20" fmla="*/ 638 w 2219"/>
                <a:gd name="T21" fmla="*/ 1840 h 2693"/>
                <a:gd name="T22" fmla="*/ 1131 w 2219"/>
                <a:gd name="T23" fmla="*/ 2406 h 2693"/>
                <a:gd name="T24" fmla="*/ 1601 w 2219"/>
                <a:gd name="T25" fmla="*/ 1840 h 2693"/>
                <a:gd name="T26" fmla="*/ 1601 w 2219"/>
                <a:gd name="T27" fmla="*/ 234 h 2693"/>
                <a:gd name="T28" fmla="*/ 1420 w 2219"/>
                <a:gd name="T29" fmla="*/ 0 h 2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19" h="2693">
                  <a:moveTo>
                    <a:pt x="1420" y="0"/>
                  </a:moveTo>
                  <a:cubicBezTo>
                    <a:pt x="2219" y="0"/>
                    <a:pt x="2219" y="0"/>
                    <a:pt x="2219" y="0"/>
                  </a:cubicBezTo>
                  <a:cubicBezTo>
                    <a:pt x="2219" y="0"/>
                    <a:pt x="2048" y="91"/>
                    <a:pt x="2048" y="234"/>
                  </a:cubicBezTo>
                  <a:cubicBezTo>
                    <a:pt x="2048" y="1840"/>
                    <a:pt x="2048" y="1840"/>
                    <a:pt x="2048" y="1840"/>
                  </a:cubicBezTo>
                  <a:cubicBezTo>
                    <a:pt x="2047" y="2492"/>
                    <a:pt x="1506" y="2693"/>
                    <a:pt x="1131" y="2693"/>
                  </a:cubicBezTo>
                  <a:cubicBezTo>
                    <a:pt x="759" y="2693"/>
                    <a:pt x="175" y="2490"/>
                    <a:pt x="176" y="1840"/>
                  </a:cubicBezTo>
                  <a:cubicBezTo>
                    <a:pt x="176" y="234"/>
                    <a:pt x="176" y="234"/>
                    <a:pt x="176" y="234"/>
                  </a:cubicBezTo>
                  <a:cubicBezTo>
                    <a:pt x="176" y="91"/>
                    <a:pt x="0" y="0"/>
                    <a:pt x="0" y="0"/>
                  </a:cubicBezTo>
                  <a:cubicBezTo>
                    <a:pt x="821" y="0"/>
                    <a:pt x="821" y="0"/>
                    <a:pt x="821" y="0"/>
                  </a:cubicBezTo>
                  <a:cubicBezTo>
                    <a:pt x="821" y="0"/>
                    <a:pt x="638" y="88"/>
                    <a:pt x="638" y="234"/>
                  </a:cubicBezTo>
                  <a:cubicBezTo>
                    <a:pt x="638" y="1840"/>
                    <a:pt x="638" y="1840"/>
                    <a:pt x="638" y="1840"/>
                  </a:cubicBezTo>
                  <a:cubicBezTo>
                    <a:pt x="638" y="2182"/>
                    <a:pt x="865" y="2406"/>
                    <a:pt x="1131" y="2406"/>
                  </a:cubicBezTo>
                  <a:cubicBezTo>
                    <a:pt x="1397" y="2406"/>
                    <a:pt x="1600" y="2173"/>
                    <a:pt x="1601" y="1840"/>
                  </a:cubicBezTo>
                  <a:cubicBezTo>
                    <a:pt x="1601" y="234"/>
                    <a:pt x="1601" y="234"/>
                    <a:pt x="1601" y="234"/>
                  </a:cubicBezTo>
                  <a:cubicBezTo>
                    <a:pt x="1601" y="91"/>
                    <a:pt x="1420" y="0"/>
                    <a:pt x="142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ja-JP" altLang="en-US" sz="24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endParaRPr>
            </a:p>
          </p:txBody>
        </p:sp>
        <p:sp>
          <p:nvSpPr>
            <p:cNvPr id="35" name="Freeform 40">
              <a:extLst>
                <a:ext uri="{FF2B5EF4-FFF2-40B4-BE49-F238E27FC236}">
                  <a16:creationId xmlns:a16="http://schemas.microsoft.com/office/drawing/2014/main" id="{323A64DD-AABF-4E03-BD5D-0E12528D3BB2}"/>
                </a:ext>
              </a:extLst>
            </p:cNvPr>
            <p:cNvSpPr>
              <a:spLocks/>
            </p:cNvSpPr>
            <p:nvPr userDrawn="1"/>
          </p:nvSpPr>
          <p:spPr bwMode="gray">
            <a:xfrm>
              <a:off x="8142289" y="401514"/>
              <a:ext cx="169862" cy="206312"/>
            </a:xfrm>
            <a:custGeom>
              <a:avLst/>
              <a:gdLst>
                <a:gd name="T0" fmla="*/ 1427 w 2240"/>
                <a:gd name="T1" fmla="*/ 0 h 2700"/>
                <a:gd name="T2" fmla="*/ 2240 w 2240"/>
                <a:gd name="T3" fmla="*/ 0 h 2700"/>
                <a:gd name="T4" fmla="*/ 2068 w 2240"/>
                <a:gd name="T5" fmla="*/ 237 h 2700"/>
                <a:gd name="T6" fmla="*/ 2067 w 2240"/>
                <a:gd name="T7" fmla="*/ 1838 h 2700"/>
                <a:gd name="T8" fmla="*/ 1122 w 2240"/>
                <a:gd name="T9" fmla="*/ 2700 h 2700"/>
                <a:gd name="T10" fmla="*/ 166 w 2240"/>
                <a:gd name="T11" fmla="*/ 1838 h 2700"/>
                <a:gd name="T12" fmla="*/ 166 w 2240"/>
                <a:gd name="T13" fmla="*/ 237 h 2700"/>
                <a:gd name="T14" fmla="*/ 0 w 2240"/>
                <a:gd name="T15" fmla="*/ 0 h 2700"/>
                <a:gd name="T16" fmla="*/ 821 w 2240"/>
                <a:gd name="T17" fmla="*/ 0 h 2700"/>
                <a:gd name="T18" fmla="*/ 631 w 2240"/>
                <a:gd name="T19" fmla="*/ 237 h 2700"/>
                <a:gd name="T20" fmla="*/ 630 w 2240"/>
                <a:gd name="T21" fmla="*/ 1838 h 2700"/>
                <a:gd name="T22" fmla="*/ 1122 w 2240"/>
                <a:gd name="T23" fmla="*/ 2413 h 2700"/>
                <a:gd name="T24" fmla="*/ 1602 w 2240"/>
                <a:gd name="T25" fmla="*/ 1838 h 2700"/>
                <a:gd name="T26" fmla="*/ 1603 w 2240"/>
                <a:gd name="T27" fmla="*/ 237 h 2700"/>
                <a:gd name="T28" fmla="*/ 1427 w 2240"/>
                <a:gd name="T29" fmla="*/ 0 h 27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40" h="2700">
                  <a:moveTo>
                    <a:pt x="1427" y="0"/>
                  </a:moveTo>
                  <a:cubicBezTo>
                    <a:pt x="2240" y="0"/>
                    <a:pt x="2240" y="0"/>
                    <a:pt x="2240" y="0"/>
                  </a:cubicBezTo>
                  <a:cubicBezTo>
                    <a:pt x="2240" y="0"/>
                    <a:pt x="2068" y="95"/>
                    <a:pt x="2068" y="237"/>
                  </a:cubicBezTo>
                  <a:cubicBezTo>
                    <a:pt x="2068" y="238"/>
                    <a:pt x="2067" y="1838"/>
                    <a:pt x="2067" y="1838"/>
                  </a:cubicBezTo>
                  <a:cubicBezTo>
                    <a:pt x="2067" y="2494"/>
                    <a:pt x="1501" y="2700"/>
                    <a:pt x="1122" y="2700"/>
                  </a:cubicBezTo>
                  <a:cubicBezTo>
                    <a:pt x="750" y="2700"/>
                    <a:pt x="166" y="2491"/>
                    <a:pt x="166" y="1838"/>
                  </a:cubicBezTo>
                  <a:cubicBezTo>
                    <a:pt x="166" y="237"/>
                    <a:pt x="166" y="237"/>
                    <a:pt x="166" y="237"/>
                  </a:cubicBezTo>
                  <a:cubicBezTo>
                    <a:pt x="166" y="94"/>
                    <a:pt x="0" y="0"/>
                    <a:pt x="0" y="0"/>
                  </a:cubicBezTo>
                  <a:cubicBezTo>
                    <a:pt x="821" y="0"/>
                    <a:pt x="821" y="0"/>
                    <a:pt x="821" y="0"/>
                  </a:cubicBezTo>
                  <a:cubicBezTo>
                    <a:pt x="821" y="0"/>
                    <a:pt x="631" y="94"/>
                    <a:pt x="631" y="237"/>
                  </a:cubicBezTo>
                  <a:cubicBezTo>
                    <a:pt x="630" y="1838"/>
                    <a:pt x="630" y="1838"/>
                    <a:pt x="630" y="1838"/>
                  </a:cubicBezTo>
                  <a:cubicBezTo>
                    <a:pt x="630" y="2178"/>
                    <a:pt x="856" y="2412"/>
                    <a:pt x="1122" y="2413"/>
                  </a:cubicBezTo>
                  <a:cubicBezTo>
                    <a:pt x="1388" y="2414"/>
                    <a:pt x="1602" y="2174"/>
                    <a:pt x="1602" y="1838"/>
                  </a:cubicBezTo>
                  <a:cubicBezTo>
                    <a:pt x="1603" y="237"/>
                    <a:pt x="1603" y="237"/>
                    <a:pt x="1603" y="237"/>
                  </a:cubicBezTo>
                  <a:cubicBezTo>
                    <a:pt x="1603" y="94"/>
                    <a:pt x="1427" y="0"/>
                    <a:pt x="142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ja-JP" altLang="en-US" sz="24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endParaRPr>
            </a:p>
          </p:txBody>
        </p:sp>
        <p:sp>
          <p:nvSpPr>
            <p:cNvPr id="36" name="Freeform 41">
              <a:extLst>
                <a:ext uri="{FF2B5EF4-FFF2-40B4-BE49-F238E27FC236}">
                  <a16:creationId xmlns:a16="http://schemas.microsoft.com/office/drawing/2014/main" id="{ECCE5251-B484-410F-B89E-E4B279F787C5}"/>
                </a:ext>
              </a:extLst>
            </p:cNvPr>
            <p:cNvSpPr>
              <a:spLocks/>
            </p:cNvSpPr>
            <p:nvPr userDrawn="1"/>
          </p:nvSpPr>
          <p:spPr bwMode="gray">
            <a:xfrm>
              <a:off x="8604251" y="396753"/>
              <a:ext cx="130175" cy="211073"/>
            </a:xfrm>
            <a:custGeom>
              <a:avLst/>
              <a:gdLst>
                <a:gd name="T0" fmla="*/ 1467 w 1707"/>
                <a:gd name="T1" fmla="*/ 479 h 2755"/>
                <a:gd name="T2" fmla="*/ 1019 w 1707"/>
                <a:gd name="T3" fmla="*/ 276 h 2755"/>
                <a:gd name="T4" fmla="*/ 504 w 1707"/>
                <a:gd name="T5" fmla="*/ 677 h 2755"/>
                <a:gd name="T6" fmla="*/ 995 w 1707"/>
                <a:gd name="T7" fmla="*/ 1174 h 2755"/>
                <a:gd name="T8" fmla="*/ 1705 w 1707"/>
                <a:gd name="T9" fmla="*/ 1974 h 2755"/>
                <a:gd name="T10" fmla="*/ 651 w 1707"/>
                <a:gd name="T11" fmla="*/ 2755 h 2755"/>
                <a:gd name="T12" fmla="*/ 155 w 1707"/>
                <a:gd name="T13" fmla="*/ 2686 h 2755"/>
                <a:gd name="T14" fmla="*/ 0 w 1707"/>
                <a:gd name="T15" fmla="*/ 2177 h 2755"/>
                <a:gd name="T16" fmla="*/ 658 w 1707"/>
                <a:gd name="T17" fmla="*/ 2466 h 2755"/>
                <a:gd name="T18" fmla="*/ 1252 w 1707"/>
                <a:gd name="T19" fmla="*/ 2030 h 2755"/>
                <a:gd name="T20" fmla="*/ 46 w 1707"/>
                <a:gd name="T21" fmla="*/ 731 h 2755"/>
                <a:gd name="T22" fmla="*/ 973 w 1707"/>
                <a:gd name="T23" fmla="*/ 0 h 2755"/>
                <a:gd name="T24" fmla="*/ 1467 w 1707"/>
                <a:gd name="T25" fmla="*/ 69 h 2755"/>
                <a:gd name="T26" fmla="*/ 1467 w 1707"/>
                <a:gd name="T27" fmla="*/ 479 h 2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07" h="2755">
                  <a:moveTo>
                    <a:pt x="1467" y="479"/>
                  </a:moveTo>
                  <a:cubicBezTo>
                    <a:pt x="1467" y="479"/>
                    <a:pt x="1352" y="277"/>
                    <a:pt x="1019" y="276"/>
                  </a:cubicBezTo>
                  <a:cubicBezTo>
                    <a:pt x="686" y="275"/>
                    <a:pt x="505" y="450"/>
                    <a:pt x="504" y="677"/>
                  </a:cubicBezTo>
                  <a:cubicBezTo>
                    <a:pt x="503" y="934"/>
                    <a:pt x="696" y="1031"/>
                    <a:pt x="995" y="1174"/>
                  </a:cubicBezTo>
                  <a:cubicBezTo>
                    <a:pt x="1279" y="1311"/>
                    <a:pt x="1707" y="1499"/>
                    <a:pt x="1705" y="1974"/>
                  </a:cubicBezTo>
                  <a:cubicBezTo>
                    <a:pt x="1704" y="2399"/>
                    <a:pt x="1327" y="2755"/>
                    <a:pt x="651" y="2755"/>
                  </a:cubicBezTo>
                  <a:cubicBezTo>
                    <a:pt x="442" y="2754"/>
                    <a:pt x="155" y="2686"/>
                    <a:pt x="155" y="2686"/>
                  </a:cubicBezTo>
                  <a:cubicBezTo>
                    <a:pt x="0" y="2177"/>
                    <a:pt x="0" y="2177"/>
                    <a:pt x="0" y="2177"/>
                  </a:cubicBezTo>
                  <a:cubicBezTo>
                    <a:pt x="143" y="2316"/>
                    <a:pt x="397" y="2466"/>
                    <a:pt x="658" y="2466"/>
                  </a:cubicBezTo>
                  <a:cubicBezTo>
                    <a:pt x="929" y="2466"/>
                    <a:pt x="1252" y="2298"/>
                    <a:pt x="1252" y="2030"/>
                  </a:cubicBezTo>
                  <a:cubicBezTo>
                    <a:pt x="1252" y="1512"/>
                    <a:pt x="46" y="1598"/>
                    <a:pt x="46" y="731"/>
                  </a:cubicBezTo>
                  <a:cubicBezTo>
                    <a:pt x="46" y="433"/>
                    <a:pt x="254" y="0"/>
                    <a:pt x="973" y="0"/>
                  </a:cubicBezTo>
                  <a:cubicBezTo>
                    <a:pt x="1207" y="0"/>
                    <a:pt x="1467" y="69"/>
                    <a:pt x="1467" y="69"/>
                  </a:cubicBezTo>
                  <a:lnTo>
                    <a:pt x="1467" y="47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ja-JP" altLang="en-US" sz="24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endParaRPr>
            </a:p>
          </p:txBody>
        </p:sp>
      </p:grpSp>
      <p:sp>
        <p:nvSpPr>
          <p:cNvPr id="8" name="コンテンツ プレースホルダー 7">
            <a:extLst>
              <a:ext uri="{FF2B5EF4-FFF2-40B4-BE49-F238E27FC236}">
                <a16:creationId xmlns:a16="http://schemas.microsoft.com/office/drawing/2014/main" id="{DBA5F77D-00F7-4D5A-BDCC-7ABC59A03BC5}"/>
              </a:ext>
            </a:extLst>
          </p:cNvPr>
          <p:cNvSpPr>
            <a:spLocks noGrp="1"/>
          </p:cNvSpPr>
          <p:nvPr>
            <p:ph sz="quarter" idx="13"/>
          </p:nvPr>
        </p:nvSpPr>
        <p:spPr>
          <a:xfrm>
            <a:off x="307200" y="1267200"/>
            <a:ext cx="11572800" cy="5049600"/>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vl6pPr>
              <a:buClr>
                <a:schemeClr val="bg1"/>
              </a:buClr>
              <a:defRPr>
                <a:solidFill>
                  <a:schemeClr val="bg1"/>
                </a:solidFill>
              </a:defRPr>
            </a:lvl6pPr>
            <a:lvl7pPr>
              <a:buClr>
                <a:schemeClr val="bg1"/>
              </a:buClr>
              <a:defRPr>
                <a:solidFill>
                  <a:schemeClr val="bg1"/>
                </a:solidFill>
              </a:defRPr>
            </a:lvl7pPr>
            <a:lvl8pPr>
              <a:buClr>
                <a:schemeClr val="bg1"/>
              </a:buClr>
              <a:defRPr>
                <a:solidFill>
                  <a:schemeClr val="bg1"/>
                </a:solidFill>
              </a:defRPr>
            </a:lvl8pPr>
            <a:lvl9pPr>
              <a:buClr>
                <a:schemeClr val="bg1"/>
              </a:buClr>
              <a:defRPr>
                <a:solidFill>
                  <a:schemeClr val="bg1"/>
                </a:solidFill>
              </a:defRPr>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pic>
        <p:nvPicPr>
          <p:cNvPr id="18" name="図 17" descr="FUJITSU-RESTRICTED">
            <a:extLst>
              <a:ext uri="{FF2B5EF4-FFF2-40B4-BE49-F238E27FC236}">
                <a16:creationId xmlns:a16="http://schemas.microsoft.com/office/drawing/2014/main" id="{267DAF94-413F-48B6-928D-9B21E4390293}"/>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bwMode="gray">
          <a:xfrm>
            <a:off x="307201" y="6485166"/>
            <a:ext cx="1723588" cy="221684"/>
          </a:xfrm>
          <a:prstGeom prst="rect">
            <a:avLst/>
          </a:prstGeom>
        </p:spPr>
      </p:pic>
    </p:spTree>
    <p:extLst>
      <p:ext uri="{BB962C8B-B14F-4D97-AF65-F5344CB8AC3E}">
        <p14:creationId xmlns:p14="http://schemas.microsoft.com/office/powerpoint/2010/main" val="485339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p:cSld name="Closing page">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5F6C4905-9CC5-4C8D-803C-5F137C0C75C6}"/>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a:ext>
            </a:extLst>
          </a:blip>
          <a:srcRect/>
          <a:stretch/>
        </p:blipFill>
        <p:spPr>
          <a:xfrm>
            <a:off x="6092923" y="1"/>
            <a:ext cx="6099077" cy="6857999"/>
          </a:xfrm>
          <a:prstGeom prst="rect">
            <a:avLst/>
          </a:prstGeom>
        </p:spPr>
      </p:pic>
      <p:sp>
        <p:nvSpPr>
          <p:cNvPr id="5" name="Footer Placeholder 4"/>
          <p:cNvSpPr>
            <a:spLocks noGrp="1"/>
          </p:cNvSpPr>
          <p:nvPr>
            <p:ph type="ftr" sz="quarter" idx="11"/>
          </p:nvPr>
        </p:nvSpPr>
        <p:spPr>
          <a:xfrm>
            <a:off x="10344000" y="6518400"/>
            <a:ext cx="1540800" cy="144000"/>
          </a:xfrm>
          <a:prstGeom prst="rect">
            <a:avLst/>
          </a:prstGeom>
        </p:spPr>
        <p:txBody>
          <a:bodyPr/>
          <a:lstStyle>
            <a:lvl1pPr>
              <a:defRPr>
                <a:solidFill>
                  <a:schemeClr val="bg1"/>
                </a:solidFill>
              </a:defRPr>
            </a:lvl1pPr>
          </a:lstStyle>
          <a:p>
            <a:r>
              <a:rPr lang="de-DE" altLang="ja-JP"/>
              <a:t>Copyright 2021 NANJING FUJITSU NANDA SOFTWARE TECHNOLOGY CO.,LTD.</a:t>
            </a:r>
          </a:p>
        </p:txBody>
      </p:sp>
      <p:pic>
        <p:nvPicPr>
          <p:cNvPr id="20" name="図 19">
            <a:extLst>
              <a:ext uri="{FF2B5EF4-FFF2-40B4-BE49-F238E27FC236}">
                <a16:creationId xmlns:a16="http://schemas.microsoft.com/office/drawing/2014/main" id="{8B2F974C-2586-44F6-B521-85BC5FA4904E}"/>
              </a:ext>
              <a:ext uri="{C183D7F6-B498-43B3-948B-1728B52AA6E4}">
                <adec:decorative xmlns:adec="http://schemas.microsoft.com/office/drawing/2017/decorative" val="1"/>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139851" y="1731463"/>
            <a:ext cx="4367999" cy="3394028"/>
          </a:xfrm>
          <a:prstGeom prst="rect">
            <a:avLst/>
          </a:prstGeom>
        </p:spPr>
      </p:pic>
      <p:grpSp>
        <p:nvGrpSpPr>
          <p:cNvPr id="19" name="Group 22" descr="Fujitsu">
            <a:extLst>
              <a:ext uri="{FF2B5EF4-FFF2-40B4-BE49-F238E27FC236}">
                <a16:creationId xmlns:a16="http://schemas.microsoft.com/office/drawing/2014/main" id="{30D807CB-9C19-40CB-9ADA-F5FD76695222}"/>
              </a:ext>
            </a:extLst>
          </p:cNvPr>
          <p:cNvGrpSpPr>
            <a:grpSpLocks noChangeAspect="1"/>
          </p:cNvGrpSpPr>
          <p:nvPr/>
        </p:nvGrpSpPr>
        <p:grpSpPr>
          <a:xfrm>
            <a:off x="10587567" y="323745"/>
            <a:ext cx="1291692" cy="629564"/>
            <a:chOff x="8012114" y="249161"/>
            <a:chExt cx="892174" cy="434841"/>
          </a:xfrm>
        </p:grpSpPr>
        <p:sp>
          <p:nvSpPr>
            <p:cNvPr id="21" name="Freeform 34">
              <a:extLst>
                <a:ext uri="{FF2B5EF4-FFF2-40B4-BE49-F238E27FC236}">
                  <a16:creationId xmlns:a16="http://schemas.microsoft.com/office/drawing/2014/main" id="{8877A15F-B670-4519-AB23-C001B82B9FBA}"/>
                </a:ext>
              </a:extLst>
            </p:cNvPr>
            <p:cNvSpPr>
              <a:spLocks/>
            </p:cNvSpPr>
            <p:nvPr userDrawn="1"/>
          </p:nvSpPr>
          <p:spPr bwMode="gray">
            <a:xfrm>
              <a:off x="8307389" y="249161"/>
              <a:ext cx="179387" cy="139657"/>
            </a:xfrm>
            <a:custGeom>
              <a:avLst/>
              <a:gdLst>
                <a:gd name="T0" fmla="*/ 961 w 2365"/>
                <a:gd name="T1" fmla="*/ 764 h 1825"/>
                <a:gd name="T2" fmla="*/ 599 w 2365"/>
                <a:gd name="T3" fmla="*/ 642 h 1825"/>
                <a:gd name="T4" fmla="*/ 1 w 2365"/>
                <a:gd name="T5" fmla="*/ 1235 h 1825"/>
                <a:gd name="T6" fmla="*/ 599 w 2365"/>
                <a:gd name="T7" fmla="*/ 1825 h 1825"/>
                <a:gd name="T8" fmla="*/ 1053 w 2365"/>
                <a:gd name="T9" fmla="*/ 1619 h 1825"/>
                <a:gd name="T10" fmla="*/ 1053 w 2365"/>
                <a:gd name="T11" fmla="*/ 1293 h 1825"/>
                <a:gd name="T12" fmla="*/ 771 w 2365"/>
                <a:gd name="T13" fmla="*/ 1568 h 1825"/>
                <a:gd name="T14" fmla="*/ 599 w 2365"/>
                <a:gd name="T15" fmla="*/ 1604 h 1825"/>
                <a:gd name="T16" fmla="*/ 225 w 2365"/>
                <a:gd name="T17" fmla="*/ 1235 h 1825"/>
                <a:gd name="T18" fmla="*/ 599 w 2365"/>
                <a:gd name="T19" fmla="*/ 863 h 1825"/>
                <a:gd name="T20" fmla="*/ 861 w 2365"/>
                <a:gd name="T21" fmla="*/ 972 h 1825"/>
                <a:gd name="T22" fmla="*/ 1093 w 2365"/>
                <a:gd name="T23" fmla="*/ 1239 h 1825"/>
                <a:gd name="T24" fmla="*/ 1630 w 2365"/>
                <a:gd name="T25" fmla="*/ 1473 h 1825"/>
                <a:gd name="T26" fmla="*/ 2365 w 2365"/>
                <a:gd name="T27" fmla="*/ 741 h 1825"/>
                <a:gd name="T28" fmla="*/ 1630 w 2365"/>
                <a:gd name="T29" fmla="*/ 0 h 1825"/>
                <a:gd name="T30" fmla="*/ 1053 w 2365"/>
                <a:gd name="T31" fmla="*/ 295 h 1825"/>
                <a:gd name="T32" fmla="*/ 1053 w 2365"/>
                <a:gd name="T33" fmla="*/ 735 h 1825"/>
                <a:gd name="T34" fmla="*/ 1630 w 2365"/>
                <a:gd name="T35" fmla="*/ 232 h 1825"/>
                <a:gd name="T36" fmla="*/ 2134 w 2365"/>
                <a:gd name="T37" fmla="*/ 741 h 1825"/>
                <a:gd name="T38" fmla="*/ 1630 w 2365"/>
                <a:gd name="T39" fmla="*/ 1245 h 1825"/>
                <a:gd name="T40" fmla="*/ 1303 w 2365"/>
                <a:gd name="T41" fmla="*/ 1125 h 1825"/>
                <a:gd name="T42" fmla="*/ 961 w 2365"/>
                <a:gd name="T43" fmla="*/ 764 h 1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65" h="1825">
                  <a:moveTo>
                    <a:pt x="961" y="764"/>
                  </a:moveTo>
                  <a:cubicBezTo>
                    <a:pt x="875" y="688"/>
                    <a:pt x="736" y="643"/>
                    <a:pt x="599" y="642"/>
                  </a:cubicBezTo>
                  <a:cubicBezTo>
                    <a:pt x="270" y="641"/>
                    <a:pt x="2" y="900"/>
                    <a:pt x="1" y="1235"/>
                  </a:cubicBezTo>
                  <a:cubicBezTo>
                    <a:pt x="0" y="1563"/>
                    <a:pt x="270" y="1824"/>
                    <a:pt x="599" y="1825"/>
                  </a:cubicBezTo>
                  <a:cubicBezTo>
                    <a:pt x="783" y="1825"/>
                    <a:pt x="943" y="1751"/>
                    <a:pt x="1053" y="1619"/>
                  </a:cubicBezTo>
                  <a:cubicBezTo>
                    <a:pt x="1053" y="1293"/>
                    <a:pt x="1053" y="1293"/>
                    <a:pt x="1053" y="1293"/>
                  </a:cubicBezTo>
                  <a:cubicBezTo>
                    <a:pt x="994" y="1394"/>
                    <a:pt x="877" y="1524"/>
                    <a:pt x="771" y="1568"/>
                  </a:cubicBezTo>
                  <a:cubicBezTo>
                    <a:pt x="717" y="1590"/>
                    <a:pt x="662" y="1604"/>
                    <a:pt x="599" y="1604"/>
                  </a:cubicBezTo>
                  <a:cubicBezTo>
                    <a:pt x="394" y="1604"/>
                    <a:pt x="225" y="1445"/>
                    <a:pt x="225" y="1235"/>
                  </a:cubicBezTo>
                  <a:cubicBezTo>
                    <a:pt x="225" y="1041"/>
                    <a:pt x="380" y="862"/>
                    <a:pt x="599" y="863"/>
                  </a:cubicBezTo>
                  <a:cubicBezTo>
                    <a:pt x="701" y="863"/>
                    <a:pt x="793" y="905"/>
                    <a:pt x="861" y="972"/>
                  </a:cubicBezTo>
                  <a:cubicBezTo>
                    <a:pt x="931" y="1040"/>
                    <a:pt x="1041" y="1183"/>
                    <a:pt x="1093" y="1239"/>
                  </a:cubicBezTo>
                  <a:cubicBezTo>
                    <a:pt x="1227" y="1383"/>
                    <a:pt x="1419" y="1473"/>
                    <a:pt x="1630" y="1473"/>
                  </a:cubicBezTo>
                  <a:cubicBezTo>
                    <a:pt x="2036" y="1474"/>
                    <a:pt x="2365" y="1146"/>
                    <a:pt x="2365" y="741"/>
                  </a:cubicBezTo>
                  <a:cubicBezTo>
                    <a:pt x="2365" y="336"/>
                    <a:pt x="2035" y="0"/>
                    <a:pt x="1630" y="0"/>
                  </a:cubicBezTo>
                  <a:cubicBezTo>
                    <a:pt x="1395" y="0"/>
                    <a:pt x="1187" y="122"/>
                    <a:pt x="1053" y="295"/>
                  </a:cubicBezTo>
                  <a:cubicBezTo>
                    <a:pt x="1053" y="735"/>
                    <a:pt x="1053" y="735"/>
                    <a:pt x="1053" y="735"/>
                  </a:cubicBezTo>
                  <a:cubicBezTo>
                    <a:pt x="1155" y="455"/>
                    <a:pt x="1340" y="232"/>
                    <a:pt x="1630" y="232"/>
                  </a:cubicBezTo>
                  <a:cubicBezTo>
                    <a:pt x="1909" y="232"/>
                    <a:pt x="2135" y="463"/>
                    <a:pt x="2134" y="741"/>
                  </a:cubicBezTo>
                  <a:cubicBezTo>
                    <a:pt x="2134" y="1020"/>
                    <a:pt x="1909" y="1246"/>
                    <a:pt x="1630" y="1245"/>
                  </a:cubicBezTo>
                  <a:cubicBezTo>
                    <a:pt x="1506" y="1244"/>
                    <a:pt x="1391" y="1199"/>
                    <a:pt x="1303" y="1125"/>
                  </a:cubicBezTo>
                  <a:cubicBezTo>
                    <a:pt x="1194" y="1040"/>
                    <a:pt x="1074" y="860"/>
                    <a:pt x="961" y="76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3200"/>
            </a:p>
          </p:txBody>
        </p:sp>
        <p:sp>
          <p:nvSpPr>
            <p:cNvPr id="22" name="Freeform 35">
              <a:extLst>
                <a:ext uri="{FF2B5EF4-FFF2-40B4-BE49-F238E27FC236}">
                  <a16:creationId xmlns:a16="http://schemas.microsoft.com/office/drawing/2014/main" id="{DA8B768A-A97D-490B-93AE-5E275BCA6988}"/>
                </a:ext>
              </a:extLst>
            </p:cNvPr>
            <p:cNvSpPr>
              <a:spLocks/>
            </p:cNvSpPr>
            <p:nvPr userDrawn="1"/>
          </p:nvSpPr>
          <p:spPr bwMode="gray">
            <a:xfrm>
              <a:off x="8012114" y="401514"/>
              <a:ext cx="123825" cy="201551"/>
            </a:xfrm>
            <a:custGeom>
              <a:avLst/>
              <a:gdLst>
                <a:gd name="T0" fmla="*/ 0 w 1624"/>
                <a:gd name="T1" fmla="*/ 0 h 2651"/>
                <a:gd name="T2" fmla="*/ 1624 w 1624"/>
                <a:gd name="T3" fmla="*/ 0 h 2651"/>
                <a:gd name="T4" fmla="*/ 1624 w 1624"/>
                <a:gd name="T5" fmla="*/ 452 h 2651"/>
                <a:gd name="T6" fmla="*/ 1365 w 1624"/>
                <a:gd name="T7" fmla="*/ 273 h 2651"/>
                <a:gd name="T8" fmla="*/ 613 w 1624"/>
                <a:gd name="T9" fmla="*/ 273 h 2651"/>
                <a:gd name="T10" fmla="*/ 613 w 1624"/>
                <a:gd name="T11" fmla="*/ 1053 h 2651"/>
                <a:gd name="T12" fmla="*/ 1428 w 1624"/>
                <a:gd name="T13" fmla="*/ 1053 h 2651"/>
                <a:gd name="T14" fmla="*/ 1428 w 1624"/>
                <a:gd name="T15" fmla="*/ 1467 h 2651"/>
                <a:gd name="T16" fmla="*/ 1205 w 1624"/>
                <a:gd name="T17" fmla="*/ 1335 h 2651"/>
                <a:gd name="T18" fmla="*/ 613 w 1624"/>
                <a:gd name="T19" fmla="*/ 1335 h 2651"/>
                <a:gd name="T20" fmla="*/ 613 w 1624"/>
                <a:gd name="T21" fmla="*/ 2401 h 2651"/>
                <a:gd name="T22" fmla="*/ 784 w 1624"/>
                <a:gd name="T23" fmla="*/ 2651 h 2651"/>
                <a:gd name="T24" fmla="*/ 11 w 1624"/>
                <a:gd name="T25" fmla="*/ 2651 h 2651"/>
                <a:gd name="T26" fmla="*/ 173 w 1624"/>
                <a:gd name="T27" fmla="*/ 2401 h 2651"/>
                <a:gd name="T28" fmla="*/ 173 w 1624"/>
                <a:gd name="T29" fmla="*/ 278 h 2651"/>
                <a:gd name="T30" fmla="*/ 0 w 1624"/>
                <a:gd name="T31" fmla="*/ 0 h 2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24" h="2651">
                  <a:moveTo>
                    <a:pt x="0" y="0"/>
                  </a:moveTo>
                  <a:cubicBezTo>
                    <a:pt x="1624" y="0"/>
                    <a:pt x="1624" y="0"/>
                    <a:pt x="1624" y="0"/>
                  </a:cubicBezTo>
                  <a:cubicBezTo>
                    <a:pt x="1624" y="452"/>
                    <a:pt x="1624" y="452"/>
                    <a:pt x="1624" y="452"/>
                  </a:cubicBezTo>
                  <a:cubicBezTo>
                    <a:pt x="1624" y="452"/>
                    <a:pt x="1540" y="274"/>
                    <a:pt x="1365" y="273"/>
                  </a:cubicBezTo>
                  <a:cubicBezTo>
                    <a:pt x="613" y="273"/>
                    <a:pt x="613" y="273"/>
                    <a:pt x="613" y="273"/>
                  </a:cubicBezTo>
                  <a:cubicBezTo>
                    <a:pt x="613" y="1053"/>
                    <a:pt x="613" y="1053"/>
                    <a:pt x="613" y="1053"/>
                  </a:cubicBezTo>
                  <a:cubicBezTo>
                    <a:pt x="1428" y="1053"/>
                    <a:pt x="1428" y="1053"/>
                    <a:pt x="1428" y="1053"/>
                  </a:cubicBezTo>
                  <a:cubicBezTo>
                    <a:pt x="1428" y="1467"/>
                    <a:pt x="1428" y="1467"/>
                    <a:pt x="1428" y="1467"/>
                  </a:cubicBezTo>
                  <a:cubicBezTo>
                    <a:pt x="1428" y="1467"/>
                    <a:pt x="1402" y="1335"/>
                    <a:pt x="1205" y="1335"/>
                  </a:cubicBezTo>
                  <a:cubicBezTo>
                    <a:pt x="613" y="1335"/>
                    <a:pt x="613" y="1335"/>
                    <a:pt x="613" y="1335"/>
                  </a:cubicBezTo>
                  <a:cubicBezTo>
                    <a:pt x="613" y="2401"/>
                    <a:pt x="613" y="2401"/>
                    <a:pt x="613" y="2401"/>
                  </a:cubicBezTo>
                  <a:cubicBezTo>
                    <a:pt x="613" y="2558"/>
                    <a:pt x="784" y="2651"/>
                    <a:pt x="784" y="2651"/>
                  </a:cubicBezTo>
                  <a:cubicBezTo>
                    <a:pt x="11" y="2651"/>
                    <a:pt x="11" y="2651"/>
                    <a:pt x="11" y="2651"/>
                  </a:cubicBezTo>
                  <a:cubicBezTo>
                    <a:pt x="11" y="2651"/>
                    <a:pt x="173" y="2569"/>
                    <a:pt x="173" y="2401"/>
                  </a:cubicBezTo>
                  <a:cubicBezTo>
                    <a:pt x="173" y="278"/>
                    <a:pt x="173" y="278"/>
                    <a:pt x="173" y="278"/>
                  </a:cubicBezTo>
                  <a:cubicBezTo>
                    <a:pt x="173" y="99"/>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3200"/>
            </a:p>
          </p:txBody>
        </p:sp>
        <p:sp>
          <p:nvSpPr>
            <p:cNvPr id="24" name="Freeform 36">
              <a:extLst>
                <a:ext uri="{FF2B5EF4-FFF2-40B4-BE49-F238E27FC236}">
                  <a16:creationId xmlns:a16="http://schemas.microsoft.com/office/drawing/2014/main" id="{4B37A482-6532-4170-98AF-22DF8FB9C97D}"/>
                </a:ext>
              </a:extLst>
            </p:cNvPr>
            <p:cNvSpPr>
              <a:spLocks/>
            </p:cNvSpPr>
            <p:nvPr userDrawn="1"/>
          </p:nvSpPr>
          <p:spPr bwMode="gray">
            <a:xfrm>
              <a:off x="8305801" y="401514"/>
              <a:ext cx="80962" cy="282488"/>
            </a:xfrm>
            <a:custGeom>
              <a:avLst/>
              <a:gdLst>
                <a:gd name="T0" fmla="*/ 246 w 1072"/>
                <a:gd name="T1" fmla="*/ 0 h 3696"/>
                <a:gd name="T2" fmla="*/ 1072 w 1072"/>
                <a:gd name="T3" fmla="*/ 0 h 3696"/>
                <a:gd name="T4" fmla="*/ 887 w 1072"/>
                <a:gd name="T5" fmla="*/ 230 h 3696"/>
                <a:gd name="T6" fmla="*/ 887 w 1072"/>
                <a:gd name="T7" fmla="*/ 2717 h 3696"/>
                <a:gd name="T8" fmla="*/ 0 w 1072"/>
                <a:gd name="T9" fmla="*/ 3693 h 3696"/>
                <a:gd name="T10" fmla="*/ 423 w 1072"/>
                <a:gd name="T11" fmla="*/ 2717 h 3696"/>
                <a:gd name="T12" fmla="*/ 423 w 1072"/>
                <a:gd name="T13" fmla="*/ 230 h 3696"/>
                <a:gd name="T14" fmla="*/ 246 w 1072"/>
                <a:gd name="T15" fmla="*/ 0 h 3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72" h="3696">
                  <a:moveTo>
                    <a:pt x="246" y="0"/>
                  </a:moveTo>
                  <a:cubicBezTo>
                    <a:pt x="1072" y="0"/>
                    <a:pt x="1072" y="0"/>
                    <a:pt x="1072" y="0"/>
                  </a:cubicBezTo>
                  <a:cubicBezTo>
                    <a:pt x="1072" y="0"/>
                    <a:pt x="887" y="87"/>
                    <a:pt x="887" y="230"/>
                  </a:cubicBezTo>
                  <a:cubicBezTo>
                    <a:pt x="887" y="2717"/>
                    <a:pt x="887" y="2717"/>
                    <a:pt x="887" y="2717"/>
                  </a:cubicBezTo>
                  <a:cubicBezTo>
                    <a:pt x="887" y="3558"/>
                    <a:pt x="44" y="3696"/>
                    <a:pt x="0" y="3693"/>
                  </a:cubicBezTo>
                  <a:cubicBezTo>
                    <a:pt x="72" y="3647"/>
                    <a:pt x="422" y="3349"/>
                    <a:pt x="423" y="2717"/>
                  </a:cubicBezTo>
                  <a:cubicBezTo>
                    <a:pt x="423" y="230"/>
                    <a:pt x="423" y="230"/>
                    <a:pt x="423" y="230"/>
                  </a:cubicBezTo>
                  <a:cubicBezTo>
                    <a:pt x="424" y="96"/>
                    <a:pt x="246" y="0"/>
                    <a:pt x="24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3200"/>
            </a:p>
          </p:txBody>
        </p:sp>
        <p:sp>
          <p:nvSpPr>
            <p:cNvPr id="25" name="Freeform 37">
              <a:extLst>
                <a:ext uri="{FF2B5EF4-FFF2-40B4-BE49-F238E27FC236}">
                  <a16:creationId xmlns:a16="http://schemas.microsoft.com/office/drawing/2014/main" id="{30D79590-2C60-41D2-B7FF-F45AC7FE2B11}"/>
                </a:ext>
              </a:extLst>
            </p:cNvPr>
            <p:cNvSpPr>
              <a:spLocks/>
            </p:cNvSpPr>
            <p:nvPr userDrawn="1"/>
          </p:nvSpPr>
          <p:spPr bwMode="gray">
            <a:xfrm>
              <a:off x="8396289" y="401514"/>
              <a:ext cx="63500" cy="201551"/>
            </a:xfrm>
            <a:custGeom>
              <a:avLst/>
              <a:gdLst>
                <a:gd name="T0" fmla="*/ 0 w 828"/>
                <a:gd name="T1" fmla="*/ 0 h 2653"/>
                <a:gd name="T2" fmla="*/ 828 w 828"/>
                <a:gd name="T3" fmla="*/ 0 h 2653"/>
                <a:gd name="T4" fmla="*/ 645 w 828"/>
                <a:gd name="T5" fmla="*/ 235 h 2653"/>
                <a:gd name="T6" fmla="*/ 645 w 828"/>
                <a:gd name="T7" fmla="*/ 2401 h 2653"/>
                <a:gd name="T8" fmla="*/ 828 w 828"/>
                <a:gd name="T9" fmla="*/ 2653 h 2653"/>
                <a:gd name="T10" fmla="*/ 0 w 828"/>
                <a:gd name="T11" fmla="*/ 2653 h 2653"/>
                <a:gd name="T12" fmla="*/ 184 w 828"/>
                <a:gd name="T13" fmla="*/ 2401 h 2653"/>
                <a:gd name="T14" fmla="*/ 184 w 828"/>
                <a:gd name="T15" fmla="*/ 235 h 2653"/>
                <a:gd name="T16" fmla="*/ 0 w 828"/>
                <a:gd name="T17" fmla="*/ 0 h 26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8" h="2653">
                  <a:moveTo>
                    <a:pt x="0" y="0"/>
                  </a:moveTo>
                  <a:cubicBezTo>
                    <a:pt x="828" y="0"/>
                    <a:pt x="828" y="0"/>
                    <a:pt x="828" y="0"/>
                  </a:cubicBezTo>
                  <a:cubicBezTo>
                    <a:pt x="828" y="0"/>
                    <a:pt x="645" y="89"/>
                    <a:pt x="645" y="235"/>
                  </a:cubicBezTo>
                  <a:cubicBezTo>
                    <a:pt x="645" y="2401"/>
                    <a:pt x="645" y="2401"/>
                    <a:pt x="645" y="2401"/>
                  </a:cubicBezTo>
                  <a:cubicBezTo>
                    <a:pt x="645" y="2556"/>
                    <a:pt x="828" y="2653"/>
                    <a:pt x="828" y="2653"/>
                  </a:cubicBezTo>
                  <a:cubicBezTo>
                    <a:pt x="0" y="2653"/>
                    <a:pt x="0" y="2653"/>
                    <a:pt x="0" y="2653"/>
                  </a:cubicBezTo>
                  <a:cubicBezTo>
                    <a:pt x="0" y="2653"/>
                    <a:pt x="184" y="2557"/>
                    <a:pt x="184" y="2401"/>
                  </a:cubicBezTo>
                  <a:cubicBezTo>
                    <a:pt x="184" y="235"/>
                    <a:pt x="184" y="235"/>
                    <a:pt x="184" y="235"/>
                  </a:cubicBezTo>
                  <a:cubicBezTo>
                    <a:pt x="184" y="89"/>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3200"/>
            </a:p>
          </p:txBody>
        </p:sp>
        <p:sp>
          <p:nvSpPr>
            <p:cNvPr id="26" name="Freeform 38">
              <a:extLst>
                <a:ext uri="{FF2B5EF4-FFF2-40B4-BE49-F238E27FC236}">
                  <a16:creationId xmlns:a16="http://schemas.microsoft.com/office/drawing/2014/main" id="{0142B91E-6DB6-4543-AD78-EB25DDD078A4}"/>
                </a:ext>
              </a:extLst>
            </p:cNvPr>
            <p:cNvSpPr>
              <a:spLocks/>
            </p:cNvSpPr>
            <p:nvPr userDrawn="1"/>
          </p:nvSpPr>
          <p:spPr bwMode="gray">
            <a:xfrm>
              <a:off x="8459789" y="401514"/>
              <a:ext cx="150812" cy="201551"/>
            </a:xfrm>
            <a:custGeom>
              <a:avLst/>
              <a:gdLst>
                <a:gd name="T0" fmla="*/ 161 w 1984"/>
                <a:gd name="T1" fmla="*/ 0 h 2651"/>
                <a:gd name="T2" fmla="*/ 1984 w 1984"/>
                <a:gd name="T3" fmla="*/ 0 h 2651"/>
                <a:gd name="T4" fmla="*/ 1829 w 1984"/>
                <a:gd name="T5" fmla="*/ 482 h 2651"/>
                <a:gd name="T6" fmla="*/ 1607 w 1984"/>
                <a:gd name="T7" fmla="*/ 279 h 2651"/>
                <a:gd name="T8" fmla="*/ 1229 w 1984"/>
                <a:gd name="T9" fmla="*/ 279 h 2651"/>
                <a:gd name="T10" fmla="*/ 1229 w 1984"/>
                <a:gd name="T11" fmla="*/ 2401 h 2651"/>
                <a:gd name="T12" fmla="*/ 1407 w 1984"/>
                <a:gd name="T13" fmla="*/ 2651 h 2651"/>
                <a:gd name="T14" fmla="*/ 595 w 1984"/>
                <a:gd name="T15" fmla="*/ 2651 h 2651"/>
                <a:gd name="T16" fmla="*/ 771 w 1984"/>
                <a:gd name="T17" fmla="*/ 2401 h 2651"/>
                <a:gd name="T18" fmla="*/ 771 w 1984"/>
                <a:gd name="T19" fmla="*/ 279 h 2651"/>
                <a:gd name="T20" fmla="*/ 315 w 1984"/>
                <a:gd name="T21" fmla="*/ 279 h 2651"/>
                <a:gd name="T22" fmla="*/ 0 w 1984"/>
                <a:gd name="T23" fmla="*/ 522 h 2651"/>
                <a:gd name="T24" fmla="*/ 161 w 1984"/>
                <a:gd name="T25" fmla="*/ 0 h 2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84" h="2651">
                  <a:moveTo>
                    <a:pt x="161" y="0"/>
                  </a:moveTo>
                  <a:cubicBezTo>
                    <a:pt x="1984" y="0"/>
                    <a:pt x="1984" y="0"/>
                    <a:pt x="1984" y="0"/>
                  </a:cubicBezTo>
                  <a:cubicBezTo>
                    <a:pt x="1829" y="482"/>
                    <a:pt x="1829" y="482"/>
                    <a:pt x="1829" y="482"/>
                  </a:cubicBezTo>
                  <a:cubicBezTo>
                    <a:pt x="1829" y="482"/>
                    <a:pt x="1783" y="279"/>
                    <a:pt x="1607" y="279"/>
                  </a:cubicBezTo>
                  <a:cubicBezTo>
                    <a:pt x="1229" y="279"/>
                    <a:pt x="1229" y="279"/>
                    <a:pt x="1229" y="279"/>
                  </a:cubicBezTo>
                  <a:cubicBezTo>
                    <a:pt x="1229" y="2401"/>
                    <a:pt x="1229" y="2401"/>
                    <a:pt x="1229" y="2401"/>
                  </a:cubicBezTo>
                  <a:cubicBezTo>
                    <a:pt x="1229" y="2535"/>
                    <a:pt x="1407" y="2651"/>
                    <a:pt x="1407" y="2651"/>
                  </a:cubicBezTo>
                  <a:cubicBezTo>
                    <a:pt x="595" y="2651"/>
                    <a:pt x="595" y="2651"/>
                    <a:pt x="595" y="2651"/>
                  </a:cubicBezTo>
                  <a:cubicBezTo>
                    <a:pt x="595" y="2651"/>
                    <a:pt x="771" y="2547"/>
                    <a:pt x="771" y="2401"/>
                  </a:cubicBezTo>
                  <a:cubicBezTo>
                    <a:pt x="771" y="279"/>
                    <a:pt x="771" y="279"/>
                    <a:pt x="771" y="279"/>
                  </a:cubicBezTo>
                  <a:cubicBezTo>
                    <a:pt x="315" y="279"/>
                    <a:pt x="315" y="279"/>
                    <a:pt x="315" y="279"/>
                  </a:cubicBezTo>
                  <a:cubicBezTo>
                    <a:pt x="185" y="280"/>
                    <a:pt x="0" y="522"/>
                    <a:pt x="0" y="522"/>
                  </a:cubicBezTo>
                  <a:lnTo>
                    <a:pt x="16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3200"/>
            </a:p>
          </p:txBody>
        </p:sp>
        <p:sp>
          <p:nvSpPr>
            <p:cNvPr id="27" name="Freeform 39">
              <a:extLst>
                <a:ext uri="{FF2B5EF4-FFF2-40B4-BE49-F238E27FC236}">
                  <a16:creationId xmlns:a16="http://schemas.microsoft.com/office/drawing/2014/main" id="{60628E7A-A810-4212-B4B2-7491E343EAE6}"/>
                </a:ext>
              </a:extLst>
            </p:cNvPr>
            <p:cNvSpPr>
              <a:spLocks/>
            </p:cNvSpPr>
            <p:nvPr userDrawn="1"/>
          </p:nvSpPr>
          <p:spPr bwMode="gray">
            <a:xfrm>
              <a:off x="8734426" y="401514"/>
              <a:ext cx="169862" cy="204725"/>
            </a:xfrm>
            <a:custGeom>
              <a:avLst/>
              <a:gdLst>
                <a:gd name="T0" fmla="*/ 1420 w 2219"/>
                <a:gd name="T1" fmla="*/ 0 h 2693"/>
                <a:gd name="T2" fmla="*/ 2219 w 2219"/>
                <a:gd name="T3" fmla="*/ 0 h 2693"/>
                <a:gd name="T4" fmla="*/ 2048 w 2219"/>
                <a:gd name="T5" fmla="*/ 234 h 2693"/>
                <a:gd name="T6" fmla="*/ 2048 w 2219"/>
                <a:gd name="T7" fmla="*/ 1840 h 2693"/>
                <a:gd name="T8" fmla="*/ 1131 w 2219"/>
                <a:gd name="T9" fmla="*/ 2693 h 2693"/>
                <a:gd name="T10" fmla="*/ 176 w 2219"/>
                <a:gd name="T11" fmla="*/ 1840 h 2693"/>
                <a:gd name="T12" fmla="*/ 176 w 2219"/>
                <a:gd name="T13" fmla="*/ 234 h 2693"/>
                <a:gd name="T14" fmla="*/ 0 w 2219"/>
                <a:gd name="T15" fmla="*/ 0 h 2693"/>
                <a:gd name="T16" fmla="*/ 821 w 2219"/>
                <a:gd name="T17" fmla="*/ 0 h 2693"/>
                <a:gd name="T18" fmla="*/ 638 w 2219"/>
                <a:gd name="T19" fmla="*/ 234 h 2693"/>
                <a:gd name="T20" fmla="*/ 638 w 2219"/>
                <a:gd name="T21" fmla="*/ 1840 h 2693"/>
                <a:gd name="T22" fmla="*/ 1131 w 2219"/>
                <a:gd name="T23" fmla="*/ 2406 h 2693"/>
                <a:gd name="T24" fmla="*/ 1601 w 2219"/>
                <a:gd name="T25" fmla="*/ 1840 h 2693"/>
                <a:gd name="T26" fmla="*/ 1601 w 2219"/>
                <a:gd name="T27" fmla="*/ 234 h 2693"/>
                <a:gd name="T28" fmla="*/ 1420 w 2219"/>
                <a:gd name="T29" fmla="*/ 0 h 2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19" h="2693">
                  <a:moveTo>
                    <a:pt x="1420" y="0"/>
                  </a:moveTo>
                  <a:cubicBezTo>
                    <a:pt x="2219" y="0"/>
                    <a:pt x="2219" y="0"/>
                    <a:pt x="2219" y="0"/>
                  </a:cubicBezTo>
                  <a:cubicBezTo>
                    <a:pt x="2219" y="0"/>
                    <a:pt x="2048" y="91"/>
                    <a:pt x="2048" y="234"/>
                  </a:cubicBezTo>
                  <a:cubicBezTo>
                    <a:pt x="2048" y="1840"/>
                    <a:pt x="2048" y="1840"/>
                    <a:pt x="2048" y="1840"/>
                  </a:cubicBezTo>
                  <a:cubicBezTo>
                    <a:pt x="2047" y="2492"/>
                    <a:pt x="1506" y="2693"/>
                    <a:pt x="1131" y="2693"/>
                  </a:cubicBezTo>
                  <a:cubicBezTo>
                    <a:pt x="759" y="2693"/>
                    <a:pt x="175" y="2490"/>
                    <a:pt x="176" y="1840"/>
                  </a:cubicBezTo>
                  <a:cubicBezTo>
                    <a:pt x="176" y="234"/>
                    <a:pt x="176" y="234"/>
                    <a:pt x="176" y="234"/>
                  </a:cubicBezTo>
                  <a:cubicBezTo>
                    <a:pt x="176" y="91"/>
                    <a:pt x="0" y="0"/>
                    <a:pt x="0" y="0"/>
                  </a:cubicBezTo>
                  <a:cubicBezTo>
                    <a:pt x="821" y="0"/>
                    <a:pt x="821" y="0"/>
                    <a:pt x="821" y="0"/>
                  </a:cubicBezTo>
                  <a:cubicBezTo>
                    <a:pt x="821" y="0"/>
                    <a:pt x="638" y="88"/>
                    <a:pt x="638" y="234"/>
                  </a:cubicBezTo>
                  <a:cubicBezTo>
                    <a:pt x="638" y="1840"/>
                    <a:pt x="638" y="1840"/>
                    <a:pt x="638" y="1840"/>
                  </a:cubicBezTo>
                  <a:cubicBezTo>
                    <a:pt x="638" y="2182"/>
                    <a:pt x="865" y="2406"/>
                    <a:pt x="1131" y="2406"/>
                  </a:cubicBezTo>
                  <a:cubicBezTo>
                    <a:pt x="1397" y="2406"/>
                    <a:pt x="1600" y="2173"/>
                    <a:pt x="1601" y="1840"/>
                  </a:cubicBezTo>
                  <a:cubicBezTo>
                    <a:pt x="1601" y="234"/>
                    <a:pt x="1601" y="234"/>
                    <a:pt x="1601" y="234"/>
                  </a:cubicBezTo>
                  <a:cubicBezTo>
                    <a:pt x="1601" y="91"/>
                    <a:pt x="1420" y="0"/>
                    <a:pt x="142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3200"/>
            </a:p>
          </p:txBody>
        </p:sp>
        <p:sp>
          <p:nvSpPr>
            <p:cNvPr id="28" name="Freeform 40">
              <a:extLst>
                <a:ext uri="{FF2B5EF4-FFF2-40B4-BE49-F238E27FC236}">
                  <a16:creationId xmlns:a16="http://schemas.microsoft.com/office/drawing/2014/main" id="{FF33B481-F09E-41F9-A16D-ABCE1EFBE5FD}"/>
                </a:ext>
              </a:extLst>
            </p:cNvPr>
            <p:cNvSpPr>
              <a:spLocks/>
            </p:cNvSpPr>
            <p:nvPr userDrawn="1"/>
          </p:nvSpPr>
          <p:spPr bwMode="gray">
            <a:xfrm>
              <a:off x="8142289" y="401514"/>
              <a:ext cx="169862" cy="206312"/>
            </a:xfrm>
            <a:custGeom>
              <a:avLst/>
              <a:gdLst>
                <a:gd name="T0" fmla="*/ 1427 w 2240"/>
                <a:gd name="T1" fmla="*/ 0 h 2700"/>
                <a:gd name="T2" fmla="*/ 2240 w 2240"/>
                <a:gd name="T3" fmla="*/ 0 h 2700"/>
                <a:gd name="T4" fmla="*/ 2068 w 2240"/>
                <a:gd name="T5" fmla="*/ 237 h 2700"/>
                <a:gd name="T6" fmla="*/ 2067 w 2240"/>
                <a:gd name="T7" fmla="*/ 1838 h 2700"/>
                <a:gd name="T8" fmla="*/ 1122 w 2240"/>
                <a:gd name="T9" fmla="*/ 2700 h 2700"/>
                <a:gd name="T10" fmla="*/ 166 w 2240"/>
                <a:gd name="T11" fmla="*/ 1838 h 2700"/>
                <a:gd name="T12" fmla="*/ 166 w 2240"/>
                <a:gd name="T13" fmla="*/ 237 h 2700"/>
                <a:gd name="T14" fmla="*/ 0 w 2240"/>
                <a:gd name="T15" fmla="*/ 0 h 2700"/>
                <a:gd name="T16" fmla="*/ 821 w 2240"/>
                <a:gd name="T17" fmla="*/ 0 h 2700"/>
                <a:gd name="T18" fmla="*/ 631 w 2240"/>
                <a:gd name="T19" fmla="*/ 237 h 2700"/>
                <a:gd name="T20" fmla="*/ 630 w 2240"/>
                <a:gd name="T21" fmla="*/ 1838 h 2700"/>
                <a:gd name="T22" fmla="*/ 1122 w 2240"/>
                <a:gd name="T23" fmla="*/ 2413 h 2700"/>
                <a:gd name="T24" fmla="*/ 1602 w 2240"/>
                <a:gd name="T25" fmla="*/ 1838 h 2700"/>
                <a:gd name="T26" fmla="*/ 1603 w 2240"/>
                <a:gd name="T27" fmla="*/ 237 h 2700"/>
                <a:gd name="T28" fmla="*/ 1427 w 2240"/>
                <a:gd name="T29" fmla="*/ 0 h 27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40" h="2700">
                  <a:moveTo>
                    <a:pt x="1427" y="0"/>
                  </a:moveTo>
                  <a:cubicBezTo>
                    <a:pt x="2240" y="0"/>
                    <a:pt x="2240" y="0"/>
                    <a:pt x="2240" y="0"/>
                  </a:cubicBezTo>
                  <a:cubicBezTo>
                    <a:pt x="2240" y="0"/>
                    <a:pt x="2068" y="95"/>
                    <a:pt x="2068" y="237"/>
                  </a:cubicBezTo>
                  <a:cubicBezTo>
                    <a:pt x="2068" y="238"/>
                    <a:pt x="2067" y="1838"/>
                    <a:pt x="2067" y="1838"/>
                  </a:cubicBezTo>
                  <a:cubicBezTo>
                    <a:pt x="2067" y="2494"/>
                    <a:pt x="1501" y="2700"/>
                    <a:pt x="1122" y="2700"/>
                  </a:cubicBezTo>
                  <a:cubicBezTo>
                    <a:pt x="750" y="2700"/>
                    <a:pt x="166" y="2491"/>
                    <a:pt x="166" y="1838"/>
                  </a:cubicBezTo>
                  <a:cubicBezTo>
                    <a:pt x="166" y="237"/>
                    <a:pt x="166" y="237"/>
                    <a:pt x="166" y="237"/>
                  </a:cubicBezTo>
                  <a:cubicBezTo>
                    <a:pt x="166" y="94"/>
                    <a:pt x="0" y="0"/>
                    <a:pt x="0" y="0"/>
                  </a:cubicBezTo>
                  <a:cubicBezTo>
                    <a:pt x="821" y="0"/>
                    <a:pt x="821" y="0"/>
                    <a:pt x="821" y="0"/>
                  </a:cubicBezTo>
                  <a:cubicBezTo>
                    <a:pt x="821" y="0"/>
                    <a:pt x="631" y="94"/>
                    <a:pt x="631" y="237"/>
                  </a:cubicBezTo>
                  <a:cubicBezTo>
                    <a:pt x="630" y="1838"/>
                    <a:pt x="630" y="1838"/>
                    <a:pt x="630" y="1838"/>
                  </a:cubicBezTo>
                  <a:cubicBezTo>
                    <a:pt x="630" y="2178"/>
                    <a:pt x="856" y="2412"/>
                    <a:pt x="1122" y="2413"/>
                  </a:cubicBezTo>
                  <a:cubicBezTo>
                    <a:pt x="1388" y="2414"/>
                    <a:pt x="1602" y="2174"/>
                    <a:pt x="1602" y="1838"/>
                  </a:cubicBezTo>
                  <a:cubicBezTo>
                    <a:pt x="1603" y="237"/>
                    <a:pt x="1603" y="237"/>
                    <a:pt x="1603" y="237"/>
                  </a:cubicBezTo>
                  <a:cubicBezTo>
                    <a:pt x="1603" y="94"/>
                    <a:pt x="1427" y="0"/>
                    <a:pt x="142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3200"/>
            </a:p>
          </p:txBody>
        </p:sp>
        <p:sp>
          <p:nvSpPr>
            <p:cNvPr id="29" name="Freeform 41">
              <a:extLst>
                <a:ext uri="{FF2B5EF4-FFF2-40B4-BE49-F238E27FC236}">
                  <a16:creationId xmlns:a16="http://schemas.microsoft.com/office/drawing/2014/main" id="{7E5FB21F-1485-49A3-BE1D-880B4556A005}"/>
                </a:ext>
              </a:extLst>
            </p:cNvPr>
            <p:cNvSpPr>
              <a:spLocks/>
            </p:cNvSpPr>
            <p:nvPr userDrawn="1"/>
          </p:nvSpPr>
          <p:spPr bwMode="gray">
            <a:xfrm>
              <a:off x="8604251" y="396753"/>
              <a:ext cx="130175" cy="211073"/>
            </a:xfrm>
            <a:custGeom>
              <a:avLst/>
              <a:gdLst>
                <a:gd name="T0" fmla="*/ 1467 w 1707"/>
                <a:gd name="T1" fmla="*/ 479 h 2755"/>
                <a:gd name="T2" fmla="*/ 1019 w 1707"/>
                <a:gd name="T3" fmla="*/ 276 h 2755"/>
                <a:gd name="T4" fmla="*/ 504 w 1707"/>
                <a:gd name="T5" fmla="*/ 677 h 2755"/>
                <a:gd name="T6" fmla="*/ 995 w 1707"/>
                <a:gd name="T7" fmla="*/ 1174 h 2755"/>
                <a:gd name="T8" fmla="*/ 1705 w 1707"/>
                <a:gd name="T9" fmla="*/ 1974 h 2755"/>
                <a:gd name="T10" fmla="*/ 651 w 1707"/>
                <a:gd name="T11" fmla="*/ 2755 h 2755"/>
                <a:gd name="T12" fmla="*/ 155 w 1707"/>
                <a:gd name="T13" fmla="*/ 2686 h 2755"/>
                <a:gd name="T14" fmla="*/ 0 w 1707"/>
                <a:gd name="T15" fmla="*/ 2177 h 2755"/>
                <a:gd name="T16" fmla="*/ 658 w 1707"/>
                <a:gd name="T17" fmla="*/ 2466 h 2755"/>
                <a:gd name="T18" fmla="*/ 1252 w 1707"/>
                <a:gd name="T19" fmla="*/ 2030 h 2755"/>
                <a:gd name="T20" fmla="*/ 46 w 1707"/>
                <a:gd name="T21" fmla="*/ 731 h 2755"/>
                <a:gd name="T22" fmla="*/ 973 w 1707"/>
                <a:gd name="T23" fmla="*/ 0 h 2755"/>
                <a:gd name="T24" fmla="*/ 1467 w 1707"/>
                <a:gd name="T25" fmla="*/ 69 h 2755"/>
                <a:gd name="T26" fmla="*/ 1467 w 1707"/>
                <a:gd name="T27" fmla="*/ 479 h 2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07" h="2755">
                  <a:moveTo>
                    <a:pt x="1467" y="479"/>
                  </a:moveTo>
                  <a:cubicBezTo>
                    <a:pt x="1467" y="479"/>
                    <a:pt x="1352" y="277"/>
                    <a:pt x="1019" y="276"/>
                  </a:cubicBezTo>
                  <a:cubicBezTo>
                    <a:pt x="686" y="275"/>
                    <a:pt x="505" y="450"/>
                    <a:pt x="504" y="677"/>
                  </a:cubicBezTo>
                  <a:cubicBezTo>
                    <a:pt x="503" y="934"/>
                    <a:pt x="696" y="1031"/>
                    <a:pt x="995" y="1174"/>
                  </a:cubicBezTo>
                  <a:cubicBezTo>
                    <a:pt x="1279" y="1311"/>
                    <a:pt x="1707" y="1499"/>
                    <a:pt x="1705" y="1974"/>
                  </a:cubicBezTo>
                  <a:cubicBezTo>
                    <a:pt x="1704" y="2399"/>
                    <a:pt x="1327" y="2755"/>
                    <a:pt x="651" y="2755"/>
                  </a:cubicBezTo>
                  <a:cubicBezTo>
                    <a:pt x="442" y="2754"/>
                    <a:pt x="155" y="2686"/>
                    <a:pt x="155" y="2686"/>
                  </a:cubicBezTo>
                  <a:cubicBezTo>
                    <a:pt x="0" y="2177"/>
                    <a:pt x="0" y="2177"/>
                    <a:pt x="0" y="2177"/>
                  </a:cubicBezTo>
                  <a:cubicBezTo>
                    <a:pt x="143" y="2316"/>
                    <a:pt x="397" y="2466"/>
                    <a:pt x="658" y="2466"/>
                  </a:cubicBezTo>
                  <a:cubicBezTo>
                    <a:pt x="929" y="2466"/>
                    <a:pt x="1252" y="2298"/>
                    <a:pt x="1252" y="2030"/>
                  </a:cubicBezTo>
                  <a:cubicBezTo>
                    <a:pt x="1252" y="1512"/>
                    <a:pt x="46" y="1598"/>
                    <a:pt x="46" y="731"/>
                  </a:cubicBezTo>
                  <a:cubicBezTo>
                    <a:pt x="46" y="433"/>
                    <a:pt x="254" y="0"/>
                    <a:pt x="973" y="0"/>
                  </a:cubicBezTo>
                  <a:cubicBezTo>
                    <a:pt x="1207" y="0"/>
                    <a:pt x="1467" y="69"/>
                    <a:pt x="1467" y="69"/>
                  </a:cubicBezTo>
                  <a:lnTo>
                    <a:pt x="1467" y="47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3200"/>
            </a:p>
          </p:txBody>
        </p:sp>
      </p:grpSp>
      <p:sp>
        <p:nvSpPr>
          <p:cNvPr id="30" name="テキスト ボックス 29">
            <a:extLst>
              <a:ext uri="{FF2B5EF4-FFF2-40B4-BE49-F238E27FC236}">
                <a16:creationId xmlns:a16="http://schemas.microsoft.com/office/drawing/2014/main" id="{8613DED7-82D0-49B9-8E63-BB17EBF8CE0D}"/>
              </a:ext>
            </a:extLst>
          </p:cNvPr>
          <p:cNvSpPr txBox="1"/>
          <p:nvPr/>
        </p:nvSpPr>
        <p:spPr>
          <a:xfrm>
            <a:off x="172800" y="2678401"/>
            <a:ext cx="3776996" cy="954107"/>
          </a:xfrm>
          <a:prstGeom prst="rect">
            <a:avLst/>
          </a:prstGeom>
          <a:noFill/>
        </p:spPr>
        <p:txBody>
          <a:bodyPr wrap="none" rtlCol="0">
            <a:spAutoFit/>
          </a:bodyPr>
          <a:lstStyle/>
          <a:p>
            <a:r>
              <a:rPr kumimoji="1" lang="en-US" altLang="ja-JP" sz="5600" b="1" dirty="0">
                <a:latin typeface="Arial" panose="020B0604020202020204" pitchFamily="34" charset="0"/>
                <a:ea typeface="Meiryo UI" panose="020B0604030504040204" pitchFamily="50" charset="-128"/>
                <a:cs typeface="Arial" panose="020B0604020202020204" pitchFamily="34" charset="0"/>
              </a:rPr>
              <a:t>Thank you</a:t>
            </a:r>
            <a:endParaRPr kumimoji="1" lang="ja-JP" altLang="en-US" sz="5600" b="1" dirty="0">
              <a:latin typeface="Arial" panose="020B0604020202020204" pitchFamily="34" charset="0"/>
              <a:ea typeface="Meiryo UI" panose="020B0604030504040204" pitchFamily="50" charset="-128"/>
              <a:cs typeface="Arial" panose="020B0604020202020204" pitchFamily="34" charset="0"/>
            </a:endParaRPr>
          </a:p>
        </p:txBody>
      </p:sp>
      <p:grpSp>
        <p:nvGrpSpPr>
          <p:cNvPr id="15" name="Group 38" descr="Message Lockup">
            <a:extLst>
              <a:ext uri="{FF2B5EF4-FFF2-40B4-BE49-F238E27FC236}">
                <a16:creationId xmlns:a16="http://schemas.microsoft.com/office/drawing/2014/main" id="{78AA81F2-3D10-4226-886D-0276B2DA1E4C}"/>
              </a:ext>
            </a:extLst>
          </p:cNvPr>
          <p:cNvGrpSpPr/>
          <p:nvPr userDrawn="1"/>
        </p:nvGrpSpPr>
        <p:grpSpPr bwMode="auto">
          <a:xfrm>
            <a:off x="0" y="0"/>
            <a:ext cx="12192000" cy="6858000"/>
            <a:chOff x="0" y="0"/>
            <a:chExt cx="5760" cy="4320"/>
          </a:xfrm>
        </p:grpSpPr>
        <p:sp>
          <p:nvSpPr>
            <p:cNvPr id="16" name="Rectangle 4">
              <a:extLst>
                <a:ext uri="{FF2B5EF4-FFF2-40B4-BE49-F238E27FC236}">
                  <a16:creationId xmlns:a16="http://schemas.microsoft.com/office/drawing/2014/main" id="{6577F56A-706C-43F7-990B-38374B2FC73C}"/>
                </a:ext>
              </a:extLst>
            </p:cNvPr>
            <p:cNvSpPr>
              <a:spLocks noChangeArrowheads="1"/>
            </p:cNvSpPr>
            <p:nvPr/>
          </p:nvSpPr>
          <p:spPr bwMode="gray">
            <a:xfrm>
              <a:off x="0" y="0"/>
              <a:ext cx="5760" cy="4320"/>
            </a:xfrm>
            <a:prstGeom prst="rect">
              <a:avLst/>
            </a:prstGeom>
            <a:solidFill>
              <a:srgbClr val="FFFFFF"/>
            </a:solidFill>
            <a:ln>
              <a:noFill/>
            </a:ln>
            <a:effectLst/>
          </p:spPr>
          <p:txBody>
            <a:bodyPr wrap="none" anchor="ctr"/>
            <a:lstStyle/>
            <a:p>
              <a:endParaRPr lang="ja-JP" altLang="en-US"/>
            </a:p>
          </p:txBody>
        </p:sp>
        <p:grpSp>
          <p:nvGrpSpPr>
            <p:cNvPr id="17" name="Group 7">
              <a:extLst>
                <a:ext uri="{FF2B5EF4-FFF2-40B4-BE49-F238E27FC236}">
                  <a16:creationId xmlns:a16="http://schemas.microsoft.com/office/drawing/2014/main" id="{B03A3C81-760B-4FC4-9AE5-330E0CCD708D}"/>
                </a:ext>
              </a:extLst>
            </p:cNvPr>
            <p:cNvGrpSpPr>
              <a:grpSpLocks noChangeAspect="1"/>
            </p:cNvGrpSpPr>
            <p:nvPr/>
          </p:nvGrpSpPr>
          <p:grpSpPr bwMode="auto">
            <a:xfrm>
              <a:off x="0" y="0"/>
              <a:ext cx="5760" cy="4320"/>
              <a:chOff x="0" y="0"/>
              <a:chExt cx="5760" cy="4320"/>
            </a:xfrm>
          </p:grpSpPr>
          <p:sp>
            <p:nvSpPr>
              <p:cNvPr id="18" name="AutoShape 6">
                <a:extLst>
                  <a:ext uri="{FF2B5EF4-FFF2-40B4-BE49-F238E27FC236}">
                    <a16:creationId xmlns:a16="http://schemas.microsoft.com/office/drawing/2014/main" id="{F6B96401-3F22-46C4-A4CC-194D1DFAD820}"/>
                  </a:ext>
                </a:extLst>
              </p:cNvPr>
              <p:cNvSpPr>
                <a:spLocks noChangeAspect="1" noChangeArrowheads="1" noTextEdit="1"/>
              </p:cNvSpPr>
              <p:nvPr/>
            </p:nvSpPr>
            <p:spPr bwMode="gray">
              <a:xfrm>
                <a:off x="0" y="0"/>
                <a:ext cx="5760" cy="4320"/>
              </a:xfrm>
              <a:prstGeom prst="rect">
                <a:avLst/>
              </a:prstGeom>
              <a:noFill/>
              <a:ln>
                <a:noFill/>
              </a:ln>
            </p:spPr>
            <p:txBody>
              <a:bodyPr/>
              <a:lstStyle/>
              <a:p>
                <a:endParaRPr lang="ja-JP" altLang="en-US"/>
              </a:p>
            </p:txBody>
          </p:sp>
          <p:sp>
            <p:nvSpPr>
              <p:cNvPr id="23" name="Freeform 8">
                <a:extLst>
                  <a:ext uri="{FF2B5EF4-FFF2-40B4-BE49-F238E27FC236}">
                    <a16:creationId xmlns:a16="http://schemas.microsoft.com/office/drawing/2014/main" id="{885EB567-4E65-4018-8866-7D7708A5D114}"/>
                  </a:ext>
                </a:extLst>
              </p:cNvPr>
              <p:cNvSpPr/>
              <p:nvPr/>
            </p:nvSpPr>
            <p:spPr bwMode="gray">
              <a:xfrm>
                <a:off x="1217" y="2598"/>
                <a:ext cx="97" cy="159"/>
              </a:xfrm>
              <a:custGeom>
                <a:avLst/>
                <a:gdLst>
                  <a:gd name="T0" fmla="*/ 0 w 484"/>
                  <a:gd name="T1" fmla="*/ 764 h 795"/>
                  <a:gd name="T2" fmla="*/ 0 w 484"/>
                  <a:gd name="T3" fmla="*/ 672 h 795"/>
                  <a:gd name="T4" fmla="*/ 186 w 484"/>
                  <a:gd name="T5" fmla="*/ 715 h 795"/>
                  <a:gd name="T6" fmla="*/ 371 w 484"/>
                  <a:gd name="T7" fmla="*/ 593 h 795"/>
                  <a:gd name="T8" fmla="*/ 339 w 484"/>
                  <a:gd name="T9" fmla="*/ 515 h 795"/>
                  <a:gd name="T10" fmla="*/ 284 w 484"/>
                  <a:gd name="T11" fmla="*/ 472 h 795"/>
                  <a:gd name="T12" fmla="*/ 212 w 484"/>
                  <a:gd name="T13" fmla="*/ 436 h 795"/>
                  <a:gd name="T14" fmla="*/ 65 w 484"/>
                  <a:gd name="T15" fmla="*/ 337 h 795"/>
                  <a:gd name="T16" fmla="*/ 13 w 484"/>
                  <a:gd name="T17" fmla="*/ 199 h 795"/>
                  <a:gd name="T18" fmla="*/ 94 w 484"/>
                  <a:gd name="T19" fmla="*/ 43 h 795"/>
                  <a:gd name="T20" fmla="*/ 269 w 484"/>
                  <a:gd name="T21" fmla="*/ 0 h 795"/>
                  <a:gd name="T22" fmla="*/ 430 w 484"/>
                  <a:gd name="T23" fmla="*/ 26 h 795"/>
                  <a:gd name="T24" fmla="*/ 430 w 484"/>
                  <a:gd name="T25" fmla="*/ 111 h 795"/>
                  <a:gd name="T26" fmla="*/ 274 w 484"/>
                  <a:gd name="T27" fmla="*/ 78 h 795"/>
                  <a:gd name="T28" fmla="*/ 169 w 484"/>
                  <a:gd name="T29" fmla="*/ 103 h 795"/>
                  <a:gd name="T30" fmla="*/ 126 w 484"/>
                  <a:gd name="T31" fmla="*/ 186 h 795"/>
                  <a:gd name="T32" fmla="*/ 156 w 484"/>
                  <a:gd name="T33" fmla="*/ 264 h 795"/>
                  <a:gd name="T34" fmla="*/ 286 w 484"/>
                  <a:gd name="T35" fmla="*/ 345 h 795"/>
                  <a:gd name="T36" fmla="*/ 391 w 484"/>
                  <a:gd name="T37" fmla="*/ 406 h 795"/>
                  <a:gd name="T38" fmla="*/ 464 w 484"/>
                  <a:gd name="T39" fmla="*/ 486 h 795"/>
                  <a:gd name="T40" fmla="*/ 484 w 484"/>
                  <a:gd name="T41" fmla="*/ 581 h 795"/>
                  <a:gd name="T42" fmla="*/ 193 w 484"/>
                  <a:gd name="T43" fmla="*/ 795 h 795"/>
                  <a:gd name="T44" fmla="*/ 0 w 484"/>
                  <a:gd name="T45" fmla="*/ 764 h 7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84" h="795">
                    <a:moveTo>
                      <a:pt x="0" y="764"/>
                    </a:moveTo>
                    <a:cubicBezTo>
                      <a:pt x="0" y="672"/>
                      <a:pt x="0" y="672"/>
                      <a:pt x="0" y="672"/>
                    </a:cubicBezTo>
                    <a:cubicBezTo>
                      <a:pt x="50" y="700"/>
                      <a:pt x="113" y="715"/>
                      <a:pt x="186" y="715"/>
                    </a:cubicBezTo>
                    <a:cubicBezTo>
                      <a:pt x="309" y="715"/>
                      <a:pt x="371" y="674"/>
                      <a:pt x="371" y="593"/>
                    </a:cubicBezTo>
                    <a:cubicBezTo>
                      <a:pt x="371" y="562"/>
                      <a:pt x="361" y="536"/>
                      <a:pt x="339" y="515"/>
                    </a:cubicBezTo>
                    <a:cubicBezTo>
                      <a:pt x="323" y="498"/>
                      <a:pt x="305" y="484"/>
                      <a:pt x="284" y="472"/>
                    </a:cubicBezTo>
                    <a:cubicBezTo>
                      <a:pt x="265" y="462"/>
                      <a:pt x="241" y="450"/>
                      <a:pt x="212" y="436"/>
                    </a:cubicBezTo>
                    <a:cubicBezTo>
                      <a:pt x="142" y="402"/>
                      <a:pt x="93" y="369"/>
                      <a:pt x="65" y="337"/>
                    </a:cubicBezTo>
                    <a:cubicBezTo>
                      <a:pt x="30" y="299"/>
                      <a:pt x="13" y="253"/>
                      <a:pt x="13" y="199"/>
                    </a:cubicBezTo>
                    <a:cubicBezTo>
                      <a:pt x="13" y="129"/>
                      <a:pt x="40" y="77"/>
                      <a:pt x="94" y="43"/>
                    </a:cubicBezTo>
                    <a:cubicBezTo>
                      <a:pt x="140" y="14"/>
                      <a:pt x="198" y="0"/>
                      <a:pt x="269" y="0"/>
                    </a:cubicBezTo>
                    <a:cubicBezTo>
                      <a:pt x="318" y="0"/>
                      <a:pt x="372" y="8"/>
                      <a:pt x="430" y="26"/>
                    </a:cubicBezTo>
                    <a:cubicBezTo>
                      <a:pt x="430" y="111"/>
                      <a:pt x="430" y="111"/>
                      <a:pt x="430" y="111"/>
                    </a:cubicBezTo>
                    <a:cubicBezTo>
                      <a:pt x="381" y="89"/>
                      <a:pt x="329" y="78"/>
                      <a:pt x="274" y="78"/>
                    </a:cubicBezTo>
                    <a:cubicBezTo>
                      <a:pt x="232" y="78"/>
                      <a:pt x="197" y="86"/>
                      <a:pt x="169" y="103"/>
                    </a:cubicBezTo>
                    <a:cubicBezTo>
                      <a:pt x="141" y="120"/>
                      <a:pt x="126" y="148"/>
                      <a:pt x="126" y="186"/>
                    </a:cubicBezTo>
                    <a:cubicBezTo>
                      <a:pt x="126" y="218"/>
                      <a:pt x="136" y="244"/>
                      <a:pt x="156" y="264"/>
                    </a:cubicBezTo>
                    <a:cubicBezTo>
                      <a:pt x="176" y="285"/>
                      <a:pt x="219" y="312"/>
                      <a:pt x="286" y="345"/>
                    </a:cubicBezTo>
                    <a:cubicBezTo>
                      <a:pt x="338" y="372"/>
                      <a:pt x="374" y="392"/>
                      <a:pt x="391" y="406"/>
                    </a:cubicBezTo>
                    <a:cubicBezTo>
                      <a:pt x="426" y="430"/>
                      <a:pt x="450" y="457"/>
                      <a:pt x="464" y="486"/>
                    </a:cubicBezTo>
                    <a:cubicBezTo>
                      <a:pt x="478" y="512"/>
                      <a:pt x="484" y="544"/>
                      <a:pt x="484" y="581"/>
                    </a:cubicBezTo>
                    <a:cubicBezTo>
                      <a:pt x="484" y="724"/>
                      <a:pt x="387" y="795"/>
                      <a:pt x="193" y="795"/>
                    </a:cubicBezTo>
                    <a:cubicBezTo>
                      <a:pt x="114" y="795"/>
                      <a:pt x="50" y="785"/>
                      <a:pt x="0" y="764"/>
                    </a:cubicBezTo>
                  </a:path>
                </a:pathLst>
              </a:custGeom>
              <a:solidFill>
                <a:srgbClr val="000000"/>
              </a:solidFill>
              <a:ln>
                <a:noFill/>
              </a:ln>
            </p:spPr>
            <p:txBody>
              <a:bodyPr/>
              <a:lstStyle/>
              <a:p>
                <a:endParaRPr lang="ja-JP" altLang="en-US"/>
              </a:p>
            </p:txBody>
          </p:sp>
          <p:sp>
            <p:nvSpPr>
              <p:cNvPr id="31" name="Freeform 9">
                <a:extLst>
                  <a:ext uri="{FF2B5EF4-FFF2-40B4-BE49-F238E27FC236}">
                    <a16:creationId xmlns:a16="http://schemas.microsoft.com/office/drawing/2014/main" id="{1C13CA4C-8BD7-4FF5-834F-899801A1530E}"/>
                  </a:ext>
                </a:extLst>
              </p:cNvPr>
              <p:cNvSpPr/>
              <p:nvPr/>
            </p:nvSpPr>
            <p:spPr bwMode="gray">
              <a:xfrm>
                <a:off x="1349" y="2526"/>
                <a:ext cx="115" cy="227"/>
              </a:xfrm>
              <a:custGeom>
                <a:avLst/>
                <a:gdLst>
                  <a:gd name="T0" fmla="*/ 0 w 572"/>
                  <a:gd name="T1" fmla="*/ 1136 h 1136"/>
                  <a:gd name="T2" fmla="*/ 0 w 572"/>
                  <a:gd name="T3" fmla="*/ 0 h 1136"/>
                  <a:gd name="T4" fmla="*/ 129 w 572"/>
                  <a:gd name="T5" fmla="*/ 0 h 1136"/>
                  <a:gd name="T6" fmla="*/ 129 w 572"/>
                  <a:gd name="T7" fmla="*/ 400 h 1136"/>
                  <a:gd name="T8" fmla="*/ 319 w 572"/>
                  <a:gd name="T9" fmla="*/ 361 h 1136"/>
                  <a:gd name="T10" fmla="*/ 549 w 572"/>
                  <a:gd name="T11" fmla="*/ 479 h 1136"/>
                  <a:gd name="T12" fmla="*/ 572 w 572"/>
                  <a:gd name="T13" fmla="*/ 673 h 1136"/>
                  <a:gd name="T14" fmla="*/ 572 w 572"/>
                  <a:gd name="T15" fmla="*/ 1136 h 1136"/>
                  <a:gd name="T16" fmla="*/ 443 w 572"/>
                  <a:gd name="T17" fmla="*/ 1136 h 1136"/>
                  <a:gd name="T18" fmla="*/ 443 w 572"/>
                  <a:gd name="T19" fmla="*/ 653 h 1136"/>
                  <a:gd name="T20" fmla="*/ 420 w 572"/>
                  <a:gd name="T21" fmla="*/ 499 h 1136"/>
                  <a:gd name="T22" fmla="*/ 307 w 572"/>
                  <a:gd name="T23" fmla="*/ 439 h 1136"/>
                  <a:gd name="T24" fmla="*/ 129 w 572"/>
                  <a:gd name="T25" fmla="*/ 485 h 1136"/>
                  <a:gd name="T26" fmla="*/ 129 w 572"/>
                  <a:gd name="T27" fmla="*/ 1136 h 1136"/>
                  <a:gd name="T28" fmla="*/ 0 w 572"/>
                  <a:gd name="T29" fmla="*/ 1136 h 1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2" h="1136">
                    <a:moveTo>
                      <a:pt x="0" y="1136"/>
                    </a:moveTo>
                    <a:cubicBezTo>
                      <a:pt x="0" y="0"/>
                      <a:pt x="0" y="0"/>
                      <a:pt x="0" y="0"/>
                    </a:cubicBezTo>
                    <a:cubicBezTo>
                      <a:pt x="129" y="0"/>
                      <a:pt x="129" y="0"/>
                      <a:pt x="129" y="0"/>
                    </a:cubicBezTo>
                    <a:cubicBezTo>
                      <a:pt x="129" y="400"/>
                      <a:pt x="129" y="400"/>
                      <a:pt x="129" y="400"/>
                    </a:cubicBezTo>
                    <a:cubicBezTo>
                      <a:pt x="196" y="374"/>
                      <a:pt x="260" y="361"/>
                      <a:pt x="319" y="361"/>
                    </a:cubicBezTo>
                    <a:cubicBezTo>
                      <a:pt x="438" y="361"/>
                      <a:pt x="515" y="400"/>
                      <a:pt x="549" y="479"/>
                    </a:cubicBezTo>
                    <a:cubicBezTo>
                      <a:pt x="564" y="515"/>
                      <a:pt x="572" y="579"/>
                      <a:pt x="572" y="673"/>
                    </a:cubicBezTo>
                    <a:cubicBezTo>
                      <a:pt x="572" y="1136"/>
                      <a:pt x="572" y="1136"/>
                      <a:pt x="572" y="1136"/>
                    </a:cubicBezTo>
                    <a:cubicBezTo>
                      <a:pt x="443" y="1136"/>
                      <a:pt x="443" y="1136"/>
                      <a:pt x="443" y="1136"/>
                    </a:cubicBezTo>
                    <a:cubicBezTo>
                      <a:pt x="443" y="653"/>
                      <a:pt x="443" y="653"/>
                      <a:pt x="443" y="653"/>
                    </a:cubicBezTo>
                    <a:cubicBezTo>
                      <a:pt x="443" y="581"/>
                      <a:pt x="436" y="529"/>
                      <a:pt x="420" y="499"/>
                    </a:cubicBezTo>
                    <a:cubicBezTo>
                      <a:pt x="400" y="459"/>
                      <a:pt x="362" y="439"/>
                      <a:pt x="307" y="439"/>
                    </a:cubicBezTo>
                    <a:cubicBezTo>
                      <a:pt x="256" y="439"/>
                      <a:pt x="196" y="454"/>
                      <a:pt x="129" y="485"/>
                    </a:cubicBezTo>
                    <a:cubicBezTo>
                      <a:pt x="129" y="1136"/>
                      <a:pt x="129" y="1136"/>
                      <a:pt x="129" y="1136"/>
                    </a:cubicBezTo>
                    <a:lnTo>
                      <a:pt x="0" y="1136"/>
                    </a:lnTo>
                    <a:close/>
                  </a:path>
                </a:pathLst>
              </a:custGeom>
              <a:solidFill>
                <a:srgbClr val="000000"/>
              </a:solidFill>
              <a:ln>
                <a:noFill/>
              </a:ln>
            </p:spPr>
            <p:txBody>
              <a:bodyPr/>
              <a:lstStyle/>
              <a:p>
                <a:endParaRPr lang="ja-JP" altLang="en-US"/>
              </a:p>
            </p:txBody>
          </p:sp>
          <p:sp>
            <p:nvSpPr>
              <p:cNvPr id="32" name="Freeform 10">
                <a:extLst>
                  <a:ext uri="{FF2B5EF4-FFF2-40B4-BE49-F238E27FC236}">
                    <a16:creationId xmlns:a16="http://schemas.microsoft.com/office/drawing/2014/main" id="{266147EA-CCF3-4BC0-A7E2-592C58936401}"/>
                  </a:ext>
                </a:extLst>
              </p:cNvPr>
              <p:cNvSpPr>
                <a:spLocks noEditPoints="1"/>
              </p:cNvSpPr>
              <p:nvPr/>
            </p:nvSpPr>
            <p:spPr bwMode="gray">
              <a:xfrm>
                <a:off x="1499" y="2598"/>
                <a:ext cx="117" cy="159"/>
              </a:xfrm>
              <a:custGeom>
                <a:avLst/>
                <a:gdLst>
                  <a:gd name="T0" fmla="*/ 456 w 585"/>
                  <a:gd name="T1" fmla="*/ 298 h 795"/>
                  <a:gd name="T2" fmla="*/ 456 w 585"/>
                  <a:gd name="T3" fmla="*/ 259 h 795"/>
                  <a:gd name="T4" fmla="*/ 432 w 585"/>
                  <a:gd name="T5" fmla="*/ 144 h 795"/>
                  <a:gd name="T6" fmla="*/ 283 w 585"/>
                  <a:gd name="T7" fmla="*/ 81 h 795"/>
                  <a:gd name="T8" fmla="*/ 73 w 585"/>
                  <a:gd name="T9" fmla="*/ 123 h 795"/>
                  <a:gd name="T10" fmla="*/ 73 w 585"/>
                  <a:gd name="T11" fmla="*/ 33 h 795"/>
                  <a:gd name="T12" fmla="*/ 296 w 585"/>
                  <a:gd name="T13" fmla="*/ 0 h 795"/>
                  <a:gd name="T14" fmla="*/ 539 w 585"/>
                  <a:gd name="T15" fmla="*/ 80 h 795"/>
                  <a:gd name="T16" fmla="*/ 582 w 585"/>
                  <a:gd name="T17" fmla="*/ 209 h 795"/>
                  <a:gd name="T18" fmla="*/ 585 w 585"/>
                  <a:gd name="T19" fmla="*/ 303 h 795"/>
                  <a:gd name="T20" fmla="*/ 585 w 585"/>
                  <a:gd name="T21" fmla="*/ 760 h 795"/>
                  <a:gd name="T22" fmla="*/ 305 w 585"/>
                  <a:gd name="T23" fmla="*/ 795 h 795"/>
                  <a:gd name="T24" fmla="*/ 86 w 585"/>
                  <a:gd name="T25" fmla="*/ 752 h 795"/>
                  <a:gd name="T26" fmla="*/ 0 w 585"/>
                  <a:gd name="T27" fmla="*/ 583 h 795"/>
                  <a:gd name="T28" fmla="*/ 99 w 585"/>
                  <a:gd name="T29" fmla="*/ 380 h 795"/>
                  <a:gd name="T30" fmla="*/ 350 w 585"/>
                  <a:gd name="T31" fmla="*/ 310 h 795"/>
                  <a:gd name="T32" fmla="*/ 456 w 585"/>
                  <a:gd name="T33" fmla="*/ 298 h 795"/>
                  <a:gd name="T34" fmla="*/ 456 w 585"/>
                  <a:gd name="T35" fmla="*/ 372 h 795"/>
                  <a:gd name="T36" fmla="*/ 278 w 585"/>
                  <a:gd name="T37" fmla="*/ 399 h 795"/>
                  <a:gd name="T38" fmla="*/ 132 w 585"/>
                  <a:gd name="T39" fmla="*/ 570 h 795"/>
                  <a:gd name="T40" fmla="*/ 175 w 585"/>
                  <a:gd name="T41" fmla="*/ 679 h 795"/>
                  <a:gd name="T42" fmla="*/ 325 w 585"/>
                  <a:gd name="T43" fmla="*/ 718 h 795"/>
                  <a:gd name="T44" fmla="*/ 456 w 585"/>
                  <a:gd name="T45" fmla="*/ 700 h 795"/>
                  <a:gd name="T46" fmla="*/ 456 w 585"/>
                  <a:gd name="T47" fmla="*/ 372 h 7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85" h="795">
                    <a:moveTo>
                      <a:pt x="456" y="298"/>
                    </a:moveTo>
                    <a:cubicBezTo>
                      <a:pt x="456" y="259"/>
                      <a:pt x="456" y="259"/>
                      <a:pt x="456" y="259"/>
                    </a:cubicBezTo>
                    <a:cubicBezTo>
                      <a:pt x="456" y="209"/>
                      <a:pt x="448" y="171"/>
                      <a:pt x="432" y="144"/>
                    </a:cubicBezTo>
                    <a:cubicBezTo>
                      <a:pt x="409" y="102"/>
                      <a:pt x="359" y="81"/>
                      <a:pt x="283" y="81"/>
                    </a:cubicBezTo>
                    <a:cubicBezTo>
                      <a:pt x="214" y="81"/>
                      <a:pt x="144" y="95"/>
                      <a:pt x="73" y="123"/>
                    </a:cubicBezTo>
                    <a:cubicBezTo>
                      <a:pt x="73" y="33"/>
                      <a:pt x="73" y="33"/>
                      <a:pt x="73" y="33"/>
                    </a:cubicBezTo>
                    <a:cubicBezTo>
                      <a:pt x="145" y="11"/>
                      <a:pt x="219" y="0"/>
                      <a:pt x="296" y="0"/>
                    </a:cubicBezTo>
                    <a:cubicBezTo>
                      <a:pt x="414" y="0"/>
                      <a:pt x="495" y="27"/>
                      <a:pt x="539" y="80"/>
                    </a:cubicBezTo>
                    <a:cubicBezTo>
                      <a:pt x="562" y="109"/>
                      <a:pt x="577" y="152"/>
                      <a:pt x="582" y="209"/>
                    </a:cubicBezTo>
                    <a:cubicBezTo>
                      <a:pt x="584" y="230"/>
                      <a:pt x="585" y="261"/>
                      <a:pt x="585" y="303"/>
                    </a:cubicBezTo>
                    <a:cubicBezTo>
                      <a:pt x="585" y="760"/>
                      <a:pt x="585" y="760"/>
                      <a:pt x="585" y="760"/>
                    </a:cubicBezTo>
                    <a:cubicBezTo>
                      <a:pt x="497" y="783"/>
                      <a:pt x="404" y="795"/>
                      <a:pt x="305" y="795"/>
                    </a:cubicBezTo>
                    <a:cubicBezTo>
                      <a:pt x="211" y="795"/>
                      <a:pt x="138" y="781"/>
                      <a:pt x="86" y="752"/>
                    </a:cubicBezTo>
                    <a:cubicBezTo>
                      <a:pt x="29" y="719"/>
                      <a:pt x="0" y="663"/>
                      <a:pt x="0" y="583"/>
                    </a:cubicBezTo>
                    <a:cubicBezTo>
                      <a:pt x="0" y="491"/>
                      <a:pt x="33" y="423"/>
                      <a:pt x="99" y="380"/>
                    </a:cubicBezTo>
                    <a:cubicBezTo>
                      <a:pt x="149" y="347"/>
                      <a:pt x="233" y="324"/>
                      <a:pt x="350" y="310"/>
                    </a:cubicBezTo>
                    <a:cubicBezTo>
                      <a:pt x="372" y="307"/>
                      <a:pt x="407" y="303"/>
                      <a:pt x="456" y="298"/>
                    </a:cubicBezTo>
                    <a:moveTo>
                      <a:pt x="456" y="372"/>
                    </a:moveTo>
                    <a:cubicBezTo>
                      <a:pt x="378" y="379"/>
                      <a:pt x="318" y="389"/>
                      <a:pt x="278" y="399"/>
                    </a:cubicBezTo>
                    <a:cubicBezTo>
                      <a:pt x="180" y="423"/>
                      <a:pt x="132" y="480"/>
                      <a:pt x="132" y="570"/>
                    </a:cubicBezTo>
                    <a:cubicBezTo>
                      <a:pt x="132" y="619"/>
                      <a:pt x="146" y="655"/>
                      <a:pt x="175" y="679"/>
                    </a:cubicBezTo>
                    <a:cubicBezTo>
                      <a:pt x="206" y="705"/>
                      <a:pt x="256" y="718"/>
                      <a:pt x="325" y="718"/>
                    </a:cubicBezTo>
                    <a:cubicBezTo>
                      <a:pt x="372" y="718"/>
                      <a:pt x="415" y="711"/>
                      <a:pt x="456" y="700"/>
                    </a:cubicBezTo>
                    <a:lnTo>
                      <a:pt x="456" y="372"/>
                    </a:lnTo>
                    <a:close/>
                  </a:path>
                </a:pathLst>
              </a:custGeom>
              <a:solidFill>
                <a:srgbClr val="000000"/>
              </a:solidFill>
              <a:ln>
                <a:noFill/>
              </a:ln>
            </p:spPr>
            <p:txBody>
              <a:bodyPr/>
              <a:lstStyle/>
              <a:p>
                <a:endParaRPr lang="ja-JP" altLang="en-US"/>
              </a:p>
            </p:txBody>
          </p:sp>
          <p:sp>
            <p:nvSpPr>
              <p:cNvPr id="33" name="Freeform 11">
                <a:extLst>
                  <a:ext uri="{FF2B5EF4-FFF2-40B4-BE49-F238E27FC236}">
                    <a16:creationId xmlns:a16="http://schemas.microsoft.com/office/drawing/2014/main" id="{48CE9256-263F-4FE6-8B7D-B23ED411A66B}"/>
                  </a:ext>
                </a:extLst>
              </p:cNvPr>
              <p:cNvSpPr>
                <a:spLocks noEditPoints="1"/>
              </p:cNvSpPr>
              <p:nvPr/>
            </p:nvSpPr>
            <p:spPr bwMode="gray">
              <a:xfrm>
                <a:off x="1662" y="2598"/>
                <a:ext cx="119" cy="227"/>
              </a:xfrm>
              <a:custGeom>
                <a:avLst/>
                <a:gdLst>
                  <a:gd name="T0" fmla="*/ 129 w 592"/>
                  <a:gd name="T1" fmla="*/ 742 h 1136"/>
                  <a:gd name="T2" fmla="*/ 129 w 592"/>
                  <a:gd name="T3" fmla="*/ 1136 h 1136"/>
                  <a:gd name="T4" fmla="*/ 0 w 592"/>
                  <a:gd name="T5" fmla="*/ 1136 h 1136"/>
                  <a:gd name="T6" fmla="*/ 0 w 592"/>
                  <a:gd name="T7" fmla="*/ 30 h 1136"/>
                  <a:gd name="T8" fmla="*/ 260 w 592"/>
                  <a:gd name="T9" fmla="*/ 0 h 1136"/>
                  <a:gd name="T10" fmla="*/ 528 w 592"/>
                  <a:gd name="T11" fmla="*/ 118 h 1136"/>
                  <a:gd name="T12" fmla="*/ 592 w 592"/>
                  <a:gd name="T13" fmla="*/ 396 h 1136"/>
                  <a:gd name="T14" fmla="*/ 511 w 592"/>
                  <a:gd name="T15" fmla="*/ 691 h 1136"/>
                  <a:gd name="T16" fmla="*/ 287 w 592"/>
                  <a:gd name="T17" fmla="*/ 795 h 1136"/>
                  <a:gd name="T18" fmla="*/ 180 w 592"/>
                  <a:gd name="T19" fmla="*/ 775 h 1136"/>
                  <a:gd name="T20" fmla="*/ 129 w 592"/>
                  <a:gd name="T21" fmla="*/ 742 h 1136"/>
                  <a:gd name="T22" fmla="*/ 129 w 592"/>
                  <a:gd name="T23" fmla="*/ 653 h 1136"/>
                  <a:gd name="T24" fmla="*/ 272 w 592"/>
                  <a:gd name="T25" fmla="*/ 718 h 1136"/>
                  <a:gd name="T26" fmla="*/ 418 w 592"/>
                  <a:gd name="T27" fmla="*/ 618 h 1136"/>
                  <a:gd name="T28" fmla="*/ 461 w 592"/>
                  <a:gd name="T29" fmla="*/ 395 h 1136"/>
                  <a:gd name="T30" fmla="*/ 403 w 592"/>
                  <a:gd name="T31" fmla="*/ 147 h 1136"/>
                  <a:gd name="T32" fmla="*/ 241 w 592"/>
                  <a:gd name="T33" fmla="*/ 78 h 1136"/>
                  <a:gd name="T34" fmla="*/ 129 w 592"/>
                  <a:gd name="T35" fmla="*/ 87 h 1136"/>
                  <a:gd name="T36" fmla="*/ 129 w 592"/>
                  <a:gd name="T37" fmla="*/ 653 h 1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92" h="1136">
                    <a:moveTo>
                      <a:pt x="129" y="742"/>
                    </a:moveTo>
                    <a:cubicBezTo>
                      <a:pt x="129" y="1136"/>
                      <a:pt x="129" y="1136"/>
                      <a:pt x="129" y="1136"/>
                    </a:cubicBezTo>
                    <a:cubicBezTo>
                      <a:pt x="0" y="1136"/>
                      <a:pt x="0" y="1136"/>
                      <a:pt x="0" y="1136"/>
                    </a:cubicBezTo>
                    <a:cubicBezTo>
                      <a:pt x="0" y="30"/>
                      <a:pt x="0" y="30"/>
                      <a:pt x="0" y="30"/>
                    </a:cubicBezTo>
                    <a:cubicBezTo>
                      <a:pt x="89" y="10"/>
                      <a:pt x="175" y="0"/>
                      <a:pt x="260" y="0"/>
                    </a:cubicBezTo>
                    <a:cubicBezTo>
                      <a:pt x="391" y="0"/>
                      <a:pt x="480" y="39"/>
                      <a:pt x="528" y="118"/>
                    </a:cubicBezTo>
                    <a:cubicBezTo>
                      <a:pt x="571" y="188"/>
                      <a:pt x="592" y="281"/>
                      <a:pt x="592" y="396"/>
                    </a:cubicBezTo>
                    <a:cubicBezTo>
                      <a:pt x="592" y="518"/>
                      <a:pt x="565" y="616"/>
                      <a:pt x="511" y="691"/>
                    </a:cubicBezTo>
                    <a:cubicBezTo>
                      <a:pt x="460" y="761"/>
                      <a:pt x="385" y="795"/>
                      <a:pt x="287" y="795"/>
                    </a:cubicBezTo>
                    <a:cubicBezTo>
                      <a:pt x="245" y="795"/>
                      <a:pt x="209" y="789"/>
                      <a:pt x="180" y="775"/>
                    </a:cubicBezTo>
                    <a:cubicBezTo>
                      <a:pt x="166" y="769"/>
                      <a:pt x="149" y="758"/>
                      <a:pt x="129" y="742"/>
                    </a:cubicBezTo>
                    <a:moveTo>
                      <a:pt x="129" y="653"/>
                    </a:moveTo>
                    <a:cubicBezTo>
                      <a:pt x="172" y="696"/>
                      <a:pt x="220" y="718"/>
                      <a:pt x="272" y="718"/>
                    </a:cubicBezTo>
                    <a:cubicBezTo>
                      <a:pt x="338" y="718"/>
                      <a:pt x="387" y="684"/>
                      <a:pt x="418" y="618"/>
                    </a:cubicBezTo>
                    <a:cubicBezTo>
                      <a:pt x="447" y="557"/>
                      <a:pt x="461" y="483"/>
                      <a:pt x="461" y="395"/>
                    </a:cubicBezTo>
                    <a:cubicBezTo>
                      <a:pt x="461" y="284"/>
                      <a:pt x="442" y="202"/>
                      <a:pt x="403" y="147"/>
                    </a:cubicBezTo>
                    <a:cubicBezTo>
                      <a:pt x="372" y="101"/>
                      <a:pt x="318" y="78"/>
                      <a:pt x="241" y="78"/>
                    </a:cubicBezTo>
                    <a:cubicBezTo>
                      <a:pt x="207" y="78"/>
                      <a:pt x="170" y="81"/>
                      <a:pt x="129" y="87"/>
                    </a:cubicBezTo>
                    <a:lnTo>
                      <a:pt x="129" y="653"/>
                    </a:lnTo>
                    <a:close/>
                  </a:path>
                </a:pathLst>
              </a:custGeom>
              <a:solidFill>
                <a:srgbClr val="000000"/>
              </a:solidFill>
              <a:ln>
                <a:noFill/>
              </a:ln>
            </p:spPr>
            <p:txBody>
              <a:bodyPr/>
              <a:lstStyle/>
              <a:p>
                <a:endParaRPr lang="ja-JP" altLang="en-US"/>
              </a:p>
            </p:txBody>
          </p:sp>
          <p:sp>
            <p:nvSpPr>
              <p:cNvPr id="34" name="Freeform 12">
                <a:extLst>
                  <a:ext uri="{FF2B5EF4-FFF2-40B4-BE49-F238E27FC236}">
                    <a16:creationId xmlns:a16="http://schemas.microsoft.com/office/drawing/2014/main" id="{CA5B4001-ECC7-4C5F-9581-F03EEB201FA3}"/>
                  </a:ext>
                </a:extLst>
              </p:cNvPr>
              <p:cNvSpPr>
                <a:spLocks noEditPoints="1"/>
              </p:cNvSpPr>
              <p:nvPr/>
            </p:nvSpPr>
            <p:spPr bwMode="gray">
              <a:xfrm>
                <a:off x="1816" y="2547"/>
                <a:ext cx="32" cy="206"/>
              </a:xfrm>
              <a:custGeom>
                <a:avLst/>
                <a:gdLst>
                  <a:gd name="T0" fmla="*/ 78 w 157"/>
                  <a:gd name="T1" fmla="*/ 0 h 1031"/>
                  <a:gd name="T2" fmla="*/ 137 w 157"/>
                  <a:gd name="T3" fmla="*/ 26 h 1031"/>
                  <a:gd name="T4" fmla="*/ 157 w 157"/>
                  <a:gd name="T5" fmla="*/ 79 h 1031"/>
                  <a:gd name="T6" fmla="*/ 131 w 157"/>
                  <a:gd name="T7" fmla="*/ 139 h 1031"/>
                  <a:gd name="T8" fmla="*/ 78 w 157"/>
                  <a:gd name="T9" fmla="*/ 159 h 1031"/>
                  <a:gd name="T10" fmla="*/ 20 w 157"/>
                  <a:gd name="T11" fmla="*/ 133 h 1031"/>
                  <a:gd name="T12" fmla="*/ 0 w 157"/>
                  <a:gd name="T13" fmla="*/ 78 h 1031"/>
                  <a:gd name="T14" fmla="*/ 25 w 157"/>
                  <a:gd name="T15" fmla="*/ 20 h 1031"/>
                  <a:gd name="T16" fmla="*/ 78 w 157"/>
                  <a:gd name="T17" fmla="*/ 0 h 1031"/>
                  <a:gd name="T18" fmla="*/ 15 w 157"/>
                  <a:gd name="T19" fmla="*/ 277 h 1031"/>
                  <a:gd name="T20" fmla="*/ 144 w 157"/>
                  <a:gd name="T21" fmla="*/ 277 h 1031"/>
                  <a:gd name="T22" fmla="*/ 144 w 157"/>
                  <a:gd name="T23" fmla="*/ 1031 h 1031"/>
                  <a:gd name="T24" fmla="*/ 15 w 157"/>
                  <a:gd name="T25" fmla="*/ 1031 h 1031"/>
                  <a:gd name="T26" fmla="*/ 15 w 157"/>
                  <a:gd name="T27" fmla="*/ 277 h 10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7" h="1031">
                    <a:moveTo>
                      <a:pt x="78" y="0"/>
                    </a:moveTo>
                    <a:cubicBezTo>
                      <a:pt x="102" y="0"/>
                      <a:pt x="121" y="9"/>
                      <a:pt x="137" y="26"/>
                    </a:cubicBezTo>
                    <a:cubicBezTo>
                      <a:pt x="150" y="42"/>
                      <a:pt x="157" y="59"/>
                      <a:pt x="157" y="79"/>
                    </a:cubicBezTo>
                    <a:cubicBezTo>
                      <a:pt x="157" y="103"/>
                      <a:pt x="148" y="123"/>
                      <a:pt x="131" y="139"/>
                    </a:cubicBezTo>
                    <a:cubicBezTo>
                      <a:pt x="116" y="152"/>
                      <a:pt x="99" y="159"/>
                      <a:pt x="78" y="159"/>
                    </a:cubicBezTo>
                    <a:cubicBezTo>
                      <a:pt x="54" y="159"/>
                      <a:pt x="35" y="150"/>
                      <a:pt x="20" y="133"/>
                    </a:cubicBezTo>
                    <a:cubicBezTo>
                      <a:pt x="6" y="118"/>
                      <a:pt x="0" y="99"/>
                      <a:pt x="0" y="78"/>
                    </a:cubicBezTo>
                    <a:cubicBezTo>
                      <a:pt x="0" y="56"/>
                      <a:pt x="8" y="37"/>
                      <a:pt x="25" y="20"/>
                    </a:cubicBezTo>
                    <a:cubicBezTo>
                      <a:pt x="40" y="7"/>
                      <a:pt x="58" y="0"/>
                      <a:pt x="78" y="0"/>
                    </a:cubicBezTo>
                    <a:moveTo>
                      <a:pt x="15" y="277"/>
                    </a:moveTo>
                    <a:cubicBezTo>
                      <a:pt x="144" y="277"/>
                      <a:pt x="144" y="277"/>
                      <a:pt x="144" y="277"/>
                    </a:cubicBezTo>
                    <a:cubicBezTo>
                      <a:pt x="144" y="1031"/>
                      <a:pt x="144" y="1031"/>
                      <a:pt x="144" y="1031"/>
                    </a:cubicBezTo>
                    <a:cubicBezTo>
                      <a:pt x="15" y="1031"/>
                      <a:pt x="15" y="1031"/>
                      <a:pt x="15" y="1031"/>
                    </a:cubicBezTo>
                    <a:lnTo>
                      <a:pt x="15" y="277"/>
                    </a:lnTo>
                    <a:close/>
                  </a:path>
                </a:pathLst>
              </a:custGeom>
              <a:solidFill>
                <a:srgbClr val="000000"/>
              </a:solidFill>
              <a:ln>
                <a:noFill/>
              </a:ln>
            </p:spPr>
            <p:txBody>
              <a:bodyPr/>
              <a:lstStyle/>
              <a:p>
                <a:endParaRPr lang="ja-JP" altLang="en-US"/>
              </a:p>
            </p:txBody>
          </p:sp>
          <p:sp>
            <p:nvSpPr>
              <p:cNvPr id="35" name="Freeform 13">
                <a:extLst>
                  <a:ext uri="{FF2B5EF4-FFF2-40B4-BE49-F238E27FC236}">
                    <a16:creationId xmlns:a16="http://schemas.microsoft.com/office/drawing/2014/main" id="{CC6CC4AF-D388-407A-96E7-5046C7D60625}"/>
                  </a:ext>
                </a:extLst>
              </p:cNvPr>
              <p:cNvSpPr/>
              <p:nvPr/>
            </p:nvSpPr>
            <p:spPr bwMode="gray">
              <a:xfrm>
                <a:off x="1894" y="2598"/>
                <a:ext cx="114" cy="155"/>
              </a:xfrm>
              <a:custGeom>
                <a:avLst/>
                <a:gdLst>
                  <a:gd name="T0" fmla="*/ 0 w 573"/>
                  <a:gd name="T1" fmla="*/ 775 h 775"/>
                  <a:gd name="T2" fmla="*/ 0 w 573"/>
                  <a:gd name="T3" fmla="*/ 30 h 775"/>
                  <a:gd name="T4" fmla="*/ 302 w 573"/>
                  <a:gd name="T5" fmla="*/ 0 h 775"/>
                  <a:gd name="T6" fmla="*/ 550 w 573"/>
                  <a:gd name="T7" fmla="*/ 119 h 775"/>
                  <a:gd name="T8" fmla="*/ 573 w 573"/>
                  <a:gd name="T9" fmla="*/ 312 h 775"/>
                  <a:gd name="T10" fmla="*/ 573 w 573"/>
                  <a:gd name="T11" fmla="*/ 775 h 775"/>
                  <a:gd name="T12" fmla="*/ 444 w 573"/>
                  <a:gd name="T13" fmla="*/ 775 h 775"/>
                  <a:gd name="T14" fmla="*/ 444 w 573"/>
                  <a:gd name="T15" fmla="*/ 320 h 775"/>
                  <a:gd name="T16" fmla="*/ 421 w 573"/>
                  <a:gd name="T17" fmla="*/ 140 h 775"/>
                  <a:gd name="T18" fmla="*/ 290 w 573"/>
                  <a:gd name="T19" fmla="*/ 78 h 775"/>
                  <a:gd name="T20" fmla="*/ 130 w 573"/>
                  <a:gd name="T21" fmla="*/ 94 h 775"/>
                  <a:gd name="T22" fmla="*/ 130 w 573"/>
                  <a:gd name="T23" fmla="*/ 775 h 775"/>
                  <a:gd name="T24" fmla="*/ 0 w 573"/>
                  <a:gd name="T25" fmla="*/ 775 h 7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3" h="775">
                    <a:moveTo>
                      <a:pt x="0" y="775"/>
                    </a:moveTo>
                    <a:cubicBezTo>
                      <a:pt x="0" y="30"/>
                      <a:pt x="0" y="30"/>
                      <a:pt x="0" y="30"/>
                    </a:cubicBezTo>
                    <a:cubicBezTo>
                      <a:pt x="120" y="10"/>
                      <a:pt x="220" y="0"/>
                      <a:pt x="302" y="0"/>
                    </a:cubicBezTo>
                    <a:cubicBezTo>
                      <a:pt x="434" y="0"/>
                      <a:pt x="516" y="39"/>
                      <a:pt x="550" y="119"/>
                    </a:cubicBezTo>
                    <a:cubicBezTo>
                      <a:pt x="565" y="155"/>
                      <a:pt x="573" y="220"/>
                      <a:pt x="573" y="312"/>
                    </a:cubicBezTo>
                    <a:cubicBezTo>
                      <a:pt x="573" y="775"/>
                      <a:pt x="573" y="775"/>
                      <a:pt x="573" y="775"/>
                    </a:cubicBezTo>
                    <a:cubicBezTo>
                      <a:pt x="444" y="775"/>
                      <a:pt x="444" y="775"/>
                      <a:pt x="444" y="775"/>
                    </a:cubicBezTo>
                    <a:cubicBezTo>
                      <a:pt x="444" y="320"/>
                      <a:pt x="444" y="320"/>
                      <a:pt x="444" y="320"/>
                    </a:cubicBezTo>
                    <a:cubicBezTo>
                      <a:pt x="444" y="230"/>
                      <a:pt x="436" y="171"/>
                      <a:pt x="421" y="140"/>
                    </a:cubicBezTo>
                    <a:cubicBezTo>
                      <a:pt x="400" y="99"/>
                      <a:pt x="356" y="78"/>
                      <a:pt x="290" y="78"/>
                    </a:cubicBezTo>
                    <a:cubicBezTo>
                      <a:pt x="237" y="78"/>
                      <a:pt x="184" y="83"/>
                      <a:pt x="130" y="94"/>
                    </a:cubicBezTo>
                    <a:cubicBezTo>
                      <a:pt x="130" y="775"/>
                      <a:pt x="130" y="775"/>
                      <a:pt x="130" y="775"/>
                    </a:cubicBezTo>
                    <a:lnTo>
                      <a:pt x="0" y="775"/>
                    </a:lnTo>
                    <a:close/>
                  </a:path>
                </a:pathLst>
              </a:custGeom>
              <a:solidFill>
                <a:srgbClr val="000000"/>
              </a:solidFill>
              <a:ln>
                <a:noFill/>
              </a:ln>
            </p:spPr>
            <p:txBody>
              <a:bodyPr/>
              <a:lstStyle/>
              <a:p>
                <a:endParaRPr lang="ja-JP" altLang="en-US"/>
              </a:p>
            </p:txBody>
          </p:sp>
          <p:sp>
            <p:nvSpPr>
              <p:cNvPr id="36" name="Freeform 14">
                <a:extLst>
                  <a:ext uri="{FF2B5EF4-FFF2-40B4-BE49-F238E27FC236}">
                    <a16:creationId xmlns:a16="http://schemas.microsoft.com/office/drawing/2014/main" id="{E6AAB79D-0198-450D-B9CA-C00E0C4D6C26}"/>
                  </a:ext>
                </a:extLst>
              </p:cNvPr>
              <p:cNvSpPr>
                <a:spLocks noEditPoints="1"/>
              </p:cNvSpPr>
              <p:nvPr/>
            </p:nvSpPr>
            <p:spPr bwMode="gray">
              <a:xfrm>
                <a:off x="2044" y="2598"/>
                <a:ext cx="119" cy="229"/>
              </a:xfrm>
              <a:custGeom>
                <a:avLst/>
                <a:gdLst>
                  <a:gd name="T0" fmla="*/ 466 w 595"/>
                  <a:gd name="T1" fmla="*/ 707 h 1147"/>
                  <a:gd name="T2" fmla="*/ 418 w 595"/>
                  <a:gd name="T3" fmla="*/ 752 h 1147"/>
                  <a:gd name="T4" fmla="*/ 268 w 595"/>
                  <a:gd name="T5" fmla="*/ 795 h 1147"/>
                  <a:gd name="T6" fmla="*/ 102 w 595"/>
                  <a:gd name="T7" fmla="*/ 740 h 1147"/>
                  <a:gd name="T8" fmla="*/ 0 w 595"/>
                  <a:gd name="T9" fmla="*/ 433 h 1147"/>
                  <a:gd name="T10" fmla="*/ 75 w 595"/>
                  <a:gd name="T11" fmla="*/ 137 h 1147"/>
                  <a:gd name="T12" fmla="*/ 356 w 595"/>
                  <a:gd name="T13" fmla="*/ 0 h 1147"/>
                  <a:gd name="T14" fmla="*/ 595 w 595"/>
                  <a:gd name="T15" fmla="*/ 30 h 1147"/>
                  <a:gd name="T16" fmla="*/ 595 w 595"/>
                  <a:gd name="T17" fmla="*/ 628 h 1147"/>
                  <a:gd name="T18" fmla="*/ 580 w 595"/>
                  <a:gd name="T19" fmla="*/ 881 h 1147"/>
                  <a:gd name="T20" fmla="*/ 441 w 595"/>
                  <a:gd name="T21" fmla="*/ 1099 h 1147"/>
                  <a:gd name="T22" fmla="*/ 200 w 595"/>
                  <a:gd name="T23" fmla="*/ 1147 h 1147"/>
                  <a:gd name="T24" fmla="*/ 103 w 595"/>
                  <a:gd name="T25" fmla="*/ 1141 h 1147"/>
                  <a:gd name="T26" fmla="*/ 103 w 595"/>
                  <a:gd name="T27" fmla="*/ 1064 h 1147"/>
                  <a:gd name="T28" fmla="*/ 199 w 595"/>
                  <a:gd name="T29" fmla="*/ 1069 h 1147"/>
                  <a:gd name="T30" fmla="*/ 357 w 595"/>
                  <a:gd name="T31" fmla="*/ 1041 h 1147"/>
                  <a:gd name="T32" fmla="*/ 454 w 595"/>
                  <a:gd name="T33" fmla="*/ 896 h 1147"/>
                  <a:gd name="T34" fmla="*/ 466 w 595"/>
                  <a:gd name="T35" fmla="*/ 748 h 1147"/>
                  <a:gd name="T36" fmla="*/ 466 w 595"/>
                  <a:gd name="T37" fmla="*/ 707 h 1147"/>
                  <a:gd name="T38" fmla="*/ 466 w 595"/>
                  <a:gd name="T39" fmla="*/ 85 h 1147"/>
                  <a:gd name="T40" fmla="*/ 369 w 595"/>
                  <a:gd name="T41" fmla="*/ 78 h 1147"/>
                  <a:gd name="T42" fmla="*/ 242 w 595"/>
                  <a:gd name="T43" fmla="*/ 111 h 1147"/>
                  <a:gd name="T44" fmla="*/ 159 w 595"/>
                  <a:gd name="T45" fmla="*/ 244 h 1147"/>
                  <a:gd name="T46" fmla="*/ 132 w 595"/>
                  <a:gd name="T47" fmla="*/ 438 h 1147"/>
                  <a:gd name="T48" fmla="*/ 183 w 595"/>
                  <a:gd name="T49" fmla="*/ 662 h 1147"/>
                  <a:gd name="T50" fmla="*/ 286 w 595"/>
                  <a:gd name="T51" fmla="*/ 718 h 1147"/>
                  <a:gd name="T52" fmla="*/ 388 w 595"/>
                  <a:gd name="T53" fmla="*/ 683 h 1147"/>
                  <a:gd name="T54" fmla="*/ 455 w 595"/>
                  <a:gd name="T55" fmla="*/ 592 h 1147"/>
                  <a:gd name="T56" fmla="*/ 466 w 595"/>
                  <a:gd name="T57" fmla="*/ 505 h 1147"/>
                  <a:gd name="T58" fmla="*/ 466 w 595"/>
                  <a:gd name="T59" fmla="*/ 85 h 1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95" h="1147">
                    <a:moveTo>
                      <a:pt x="466" y="707"/>
                    </a:moveTo>
                    <a:cubicBezTo>
                      <a:pt x="446" y="728"/>
                      <a:pt x="430" y="743"/>
                      <a:pt x="418" y="752"/>
                    </a:cubicBezTo>
                    <a:cubicBezTo>
                      <a:pt x="378" y="781"/>
                      <a:pt x="329" y="795"/>
                      <a:pt x="268" y="795"/>
                    </a:cubicBezTo>
                    <a:cubicBezTo>
                      <a:pt x="201" y="795"/>
                      <a:pt x="146" y="777"/>
                      <a:pt x="102" y="740"/>
                    </a:cubicBezTo>
                    <a:cubicBezTo>
                      <a:pt x="34" y="683"/>
                      <a:pt x="0" y="581"/>
                      <a:pt x="0" y="433"/>
                    </a:cubicBezTo>
                    <a:cubicBezTo>
                      <a:pt x="0" y="313"/>
                      <a:pt x="25" y="215"/>
                      <a:pt x="75" y="137"/>
                    </a:cubicBezTo>
                    <a:cubicBezTo>
                      <a:pt x="133" y="46"/>
                      <a:pt x="226" y="0"/>
                      <a:pt x="356" y="0"/>
                    </a:cubicBezTo>
                    <a:cubicBezTo>
                      <a:pt x="433" y="0"/>
                      <a:pt x="513" y="10"/>
                      <a:pt x="595" y="30"/>
                    </a:cubicBezTo>
                    <a:cubicBezTo>
                      <a:pt x="595" y="628"/>
                      <a:pt x="595" y="628"/>
                      <a:pt x="595" y="628"/>
                    </a:cubicBezTo>
                    <a:cubicBezTo>
                      <a:pt x="595" y="739"/>
                      <a:pt x="590" y="823"/>
                      <a:pt x="580" y="881"/>
                    </a:cubicBezTo>
                    <a:cubicBezTo>
                      <a:pt x="563" y="986"/>
                      <a:pt x="516" y="1059"/>
                      <a:pt x="441" y="1099"/>
                    </a:cubicBezTo>
                    <a:cubicBezTo>
                      <a:pt x="380" y="1131"/>
                      <a:pt x="299" y="1147"/>
                      <a:pt x="200" y="1147"/>
                    </a:cubicBezTo>
                    <a:cubicBezTo>
                      <a:pt x="172" y="1147"/>
                      <a:pt x="140" y="1145"/>
                      <a:pt x="103" y="1141"/>
                    </a:cubicBezTo>
                    <a:cubicBezTo>
                      <a:pt x="103" y="1064"/>
                      <a:pt x="103" y="1064"/>
                      <a:pt x="103" y="1064"/>
                    </a:cubicBezTo>
                    <a:cubicBezTo>
                      <a:pt x="136" y="1068"/>
                      <a:pt x="168" y="1069"/>
                      <a:pt x="199" y="1069"/>
                    </a:cubicBezTo>
                    <a:cubicBezTo>
                      <a:pt x="270" y="1069"/>
                      <a:pt x="322" y="1060"/>
                      <a:pt x="357" y="1041"/>
                    </a:cubicBezTo>
                    <a:cubicBezTo>
                      <a:pt x="408" y="1014"/>
                      <a:pt x="440" y="966"/>
                      <a:pt x="454" y="896"/>
                    </a:cubicBezTo>
                    <a:cubicBezTo>
                      <a:pt x="462" y="857"/>
                      <a:pt x="466" y="808"/>
                      <a:pt x="466" y="748"/>
                    </a:cubicBezTo>
                    <a:lnTo>
                      <a:pt x="466" y="707"/>
                    </a:lnTo>
                    <a:close/>
                    <a:moveTo>
                      <a:pt x="466" y="85"/>
                    </a:moveTo>
                    <a:cubicBezTo>
                      <a:pt x="430" y="80"/>
                      <a:pt x="398" y="78"/>
                      <a:pt x="369" y="78"/>
                    </a:cubicBezTo>
                    <a:cubicBezTo>
                      <a:pt x="315" y="78"/>
                      <a:pt x="272" y="89"/>
                      <a:pt x="242" y="111"/>
                    </a:cubicBezTo>
                    <a:cubicBezTo>
                      <a:pt x="207" y="136"/>
                      <a:pt x="179" y="180"/>
                      <a:pt x="159" y="244"/>
                    </a:cubicBezTo>
                    <a:cubicBezTo>
                      <a:pt x="141" y="299"/>
                      <a:pt x="132" y="364"/>
                      <a:pt x="132" y="438"/>
                    </a:cubicBezTo>
                    <a:cubicBezTo>
                      <a:pt x="132" y="540"/>
                      <a:pt x="149" y="615"/>
                      <a:pt x="183" y="662"/>
                    </a:cubicBezTo>
                    <a:cubicBezTo>
                      <a:pt x="209" y="699"/>
                      <a:pt x="243" y="718"/>
                      <a:pt x="286" y="718"/>
                    </a:cubicBezTo>
                    <a:cubicBezTo>
                      <a:pt x="323" y="718"/>
                      <a:pt x="357" y="706"/>
                      <a:pt x="388" y="683"/>
                    </a:cubicBezTo>
                    <a:cubicBezTo>
                      <a:pt x="420" y="660"/>
                      <a:pt x="442" y="629"/>
                      <a:pt x="455" y="592"/>
                    </a:cubicBezTo>
                    <a:cubicBezTo>
                      <a:pt x="462" y="572"/>
                      <a:pt x="466" y="543"/>
                      <a:pt x="466" y="505"/>
                    </a:cubicBezTo>
                    <a:lnTo>
                      <a:pt x="466" y="85"/>
                    </a:lnTo>
                    <a:close/>
                  </a:path>
                </a:pathLst>
              </a:custGeom>
              <a:solidFill>
                <a:srgbClr val="000000"/>
              </a:solidFill>
              <a:ln>
                <a:noFill/>
              </a:ln>
            </p:spPr>
            <p:txBody>
              <a:bodyPr/>
              <a:lstStyle/>
              <a:p>
                <a:endParaRPr lang="ja-JP" altLang="en-US"/>
              </a:p>
            </p:txBody>
          </p:sp>
          <p:sp>
            <p:nvSpPr>
              <p:cNvPr id="37" name="Freeform 15">
                <a:extLst>
                  <a:ext uri="{FF2B5EF4-FFF2-40B4-BE49-F238E27FC236}">
                    <a16:creationId xmlns:a16="http://schemas.microsoft.com/office/drawing/2014/main" id="{445144B8-F99D-4EFD-A8E2-5E76F101E6EB}"/>
                  </a:ext>
                </a:extLst>
              </p:cNvPr>
              <p:cNvSpPr/>
              <p:nvPr/>
            </p:nvSpPr>
            <p:spPr bwMode="gray">
              <a:xfrm>
                <a:off x="2280" y="2561"/>
                <a:ext cx="67" cy="192"/>
              </a:xfrm>
              <a:custGeom>
                <a:avLst/>
                <a:gdLst>
                  <a:gd name="T0" fmla="*/ 0 w 332"/>
                  <a:gd name="T1" fmla="*/ 0 h 958"/>
                  <a:gd name="T2" fmla="*/ 129 w 332"/>
                  <a:gd name="T3" fmla="*/ 0 h 958"/>
                  <a:gd name="T4" fmla="*/ 129 w 332"/>
                  <a:gd name="T5" fmla="*/ 204 h 958"/>
                  <a:gd name="T6" fmla="*/ 332 w 332"/>
                  <a:gd name="T7" fmla="*/ 204 h 958"/>
                  <a:gd name="T8" fmla="*/ 332 w 332"/>
                  <a:gd name="T9" fmla="*/ 286 h 958"/>
                  <a:gd name="T10" fmla="*/ 129 w 332"/>
                  <a:gd name="T11" fmla="*/ 286 h 958"/>
                  <a:gd name="T12" fmla="*/ 129 w 332"/>
                  <a:gd name="T13" fmla="*/ 686 h 958"/>
                  <a:gd name="T14" fmla="*/ 163 w 332"/>
                  <a:gd name="T15" fmla="*/ 840 h 958"/>
                  <a:gd name="T16" fmla="*/ 235 w 332"/>
                  <a:gd name="T17" fmla="*/ 873 h 958"/>
                  <a:gd name="T18" fmla="*/ 290 w 332"/>
                  <a:gd name="T19" fmla="*/ 875 h 958"/>
                  <a:gd name="T20" fmla="*/ 332 w 332"/>
                  <a:gd name="T21" fmla="*/ 875 h 958"/>
                  <a:gd name="T22" fmla="*/ 332 w 332"/>
                  <a:gd name="T23" fmla="*/ 958 h 958"/>
                  <a:gd name="T24" fmla="*/ 263 w 332"/>
                  <a:gd name="T25" fmla="*/ 958 h 958"/>
                  <a:gd name="T26" fmla="*/ 132 w 332"/>
                  <a:gd name="T27" fmla="*/ 945 h 958"/>
                  <a:gd name="T28" fmla="*/ 12 w 332"/>
                  <a:gd name="T29" fmla="*/ 817 h 958"/>
                  <a:gd name="T30" fmla="*/ 0 w 332"/>
                  <a:gd name="T31" fmla="*/ 667 h 958"/>
                  <a:gd name="T32" fmla="*/ 0 w 332"/>
                  <a:gd name="T33" fmla="*/ 0 h 9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32" h="958">
                    <a:moveTo>
                      <a:pt x="0" y="0"/>
                    </a:moveTo>
                    <a:cubicBezTo>
                      <a:pt x="129" y="0"/>
                      <a:pt x="129" y="0"/>
                      <a:pt x="129" y="0"/>
                    </a:cubicBezTo>
                    <a:cubicBezTo>
                      <a:pt x="129" y="204"/>
                      <a:pt x="129" y="204"/>
                      <a:pt x="129" y="204"/>
                    </a:cubicBezTo>
                    <a:cubicBezTo>
                      <a:pt x="332" y="204"/>
                      <a:pt x="332" y="204"/>
                      <a:pt x="332" y="204"/>
                    </a:cubicBezTo>
                    <a:cubicBezTo>
                      <a:pt x="332" y="286"/>
                      <a:pt x="332" y="286"/>
                      <a:pt x="332" y="286"/>
                    </a:cubicBezTo>
                    <a:cubicBezTo>
                      <a:pt x="129" y="286"/>
                      <a:pt x="129" y="286"/>
                      <a:pt x="129" y="286"/>
                    </a:cubicBezTo>
                    <a:cubicBezTo>
                      <a:pt x="129" y="686"/>
                      <a:pt x="129" y="686"/>
                      <a:pt x="129" y="686"/>
                    </a:cubicBezTo>
                    <a:cubicBezTo>
                      <a:pt x="129" y="762"/>
                      <a:pt x="140" y="813"/>
                      <a:pt x="163" y="840"/>
                    </a:cubicBezTo>
                    <a:cubicBezTo>
                      <a:pt x="179" y="858"/>
                      <a:pt x="203" y="869"/>
                      <a:pt x="235" y="873"/>
                    </a:cubicBezTo>
                    <a:cubicBezTo>
                      <a:pt x="245" y="875"/>
                      <a:pt x="264" y="875"/>
                      <a:pt x="290" y="875"/>
                    </a:cubicBezTo>
                    <a:cubicBezTo>
                      <a:pt x="332" y="875"/>
                      <a:pt x="332" y="875"/>
                      <a:pt x="332" y="875"/>
                    </a:cubicBezTo>
                    <a:cubicBezTo>
                      <a:pt x="332" y="958"/>
                      <a:pt x="332" y="958"/>
                      <a:pt x="332" y="958"/>
                    </a:cubicBezTo>
                    <a:cubicBezTo>
                      <a:pt x="263" y="958"/>
                      <a:pt x="263" y="958"/>
                      <a:pt x="263" y="958"/>
                    </a:cubicBezTo>
                    <a:cubicBezTo>
                      <a:pt x="207" y="958"/>
                      <a:pt x="164" y="953"/>
                      <a:pt x="132" y="945"/>
                    </a:cubicBezTo>
                    <a:cubicBezTo>
                      <a:pt x="67" y="927"/>
                      <a:pt x="27" y="884"/>
                      <a:pt x="12" y="817"/>
                    </a:cubicBezTo>
                    <a:cubicBezTo>
                      <a:pt x="4" y="781"/>
                      <a:pt x="0" y="731"/>
                      <a:pt x="0" y="667"/>
                    </a:cubicBezTo>
                    <a:lnTo>
                      <a:pt x="0" y="0"/>
                    </a:lnTo>
                    <a:close/>
                  </a:path>
                </a:pathLst>
              </a:custGeom>
              <a:solidFill>
                <a:srgbClr val="000000"/>
              </a:solidFill>
              <a:ln>
                <a:noFill/>
              </a:ln>
            </p:spPr>
            <p:txBody>
              <a:bodyPr/>
              <a:lstStyle/>
              <a:p>
                <a:endParaRPr lang="ja-JP" altLang="en-US"/>
              </a:p>
            </p:txBody>
          </p:sp>
          <p:sp>
            <p:nvSpPr>
              <p:cNvPr id="38" name="Freeform 16">
                <a:extLst>
                  <a:ext uri="{FF2B5EF4-FFF2-40B4-BE49-F238E27FC236}">
                    <a16:creationId xmlns:a16="http://schemas.microsoft.com/office/drawing/2014/main" id="{FCA8A3C4-27BB-476D-8AA3-FB9BAEAD724A}"/>
                  </a:ext>
                </a:extLst>
              </p:cNvPr>
              <p:cNvSpPr>
                <a:spLocks noEditPoints="1"/>
              </p:cNvSpPr>
              <p:nvPr/>
            </p:nvSpPr>
            <p:spPr bwMode="gray">
              <a:xfrm>
                <a:off x="2374" y="2598"/>
                <a:ext cx="127" cy="159"/>
              </a:xfrm>
              <a:custGeom>
                <a:avLst/>
                <a:gdLst>
                  <a:gd name="T0" fmla="*/ 318 w 634"/>
                  <a:gd name="T1" fmla="*/ 0 h 795"/>
                  <a:gd name="T2" fmla="*/ 559 w 634"/>
                  <a:gd name="T3" fmla="*/ 107 h 795"/>
                  <a:gd name="T4" fmla="*/ 634 w 634"/>
                  <a:gd name="T5" fmla="*/ 398 h 795"/>
                  <a:gd name="T6" fmla="*/ 559 w 634"/>
                  <a:gd name="T7" fmla="*/ 688 h 795"/>
                  <a:gd name="T8" fmla="*/ 318 w 634"/>
                  <a:gd name="T9" fmla="*/ 795 h 795"/>
                  <a:gd name="T10" fmla="*/ 0 w 634"/>
                  <a:gd name="T11" fmla="*/ 393 h 795"/>
                  <a:gd name="T12" fmla="*/ 76 w 634"/>
                  <a:gd name="T13" fmla="*/ 107 h 795"/>
                  <a:gd name="T14" fmla="*/ 318 w 634"/>
                  <a:gd name="T15" fmla="*/ 0 h 795"/>
                  <a:gd name="T16" fmla="*/ 318 w 634"/>
                  <a:gd name="T17" fmla="*/ 78 h 795"/>
                  <a:gd name="T18" fmla="*/ 166 w 634"/>
                  <a:gd name="T19" fmla="*/ 176 h 795"/>
                  <a:gd name="T20" fmla="*/ 132 w 634"/>
                  <a:gd name="T21" fmla="*/ 394 h 795"/>
                  <a:gd name="T22" fmla="*/ 166 w 634"/>
                  <a:gd name="T23" fmla="*/ 619 h 795"/>
                  <a:gd name="T24" fmla="*/ 318 w 634"/>
                  <a:gd name="T25" fmla="*/ 718 h 795"/>
                  <a:gd name="T26" fmla="*/ 468 w 634"/>
                  <a:gd name="T27" fmla="*/ 619 h 795"/>
                  <a:gd name="T28" fmla="*/ 503 w 634"/>
                  <a:gd name="T29" fmla="*/ 398 h 795"/>
                  <a:gd name="T30" fmla="*/ 468 w 634"/>
                  <a:gd name="T31" fmla="*/ 176 h 795"/>
                  <a:gd name="T32" fmla="*/ 318 w 634"/>
                  <a:gd name="T33" fmla="*/ 78 h 7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34" h="795">
                    <a:moveTo>
                      <a:pt x="318" y="0"/>
                    </a:moveTo>
                    <a:cubicBezTo>
                      <a:pt x="426" y="0"/>
                      <a:pt x="506" y="36"/>
                      <a:pt x="559" y="107"/>
                    </a:cubicBezTo>
                    <a:cubicBezTo>
                      <a:pt x="609" y="176"/>
                      <a:pt x="634" y="273"/>
                      <a:pt x="634" y="398"/>
                    </a:cubicBezTo>
                    <a:cubicBezTo>
                      <a:pt x="634" y="521"/>
                      <a:pt x="609" y="618"/>
                      <a:pt x="559" y="688"/>
                    </a:cubicBezTo>
                    <a:cubicBezTo>
                      <a:pt x="507" y="760"/>
                      <a:pt x="427" y="795"/>
                      <a:pt x="318" y="795"/>
                    </a:cubicBezTo>
                    <a:cubicBezTo>
                      <a:pt x="106" y="795"/>
                      <a:pt x="0" y="661"/>
                      <a:pt x="0" y="393"/>
                    </a:cubicBezTo>
                    <a:cubicBezTo>
                      <a:pt x="0" y="271"/>
                      <a:pt x="26" y="176"/>
                      <a:pt x="76" y="107"/>
                    </a:cubicBezTo>
                    <a:cubicBezTo>
                      <a:pt x="129" y="36"/>
                      <a:pt x="209" y="0"/>
                      <a:pt x="318" y="0"/>
                    </a:cubicBezTo>
                    <a:moveTo>
                      <a:pt x="318" y="78"/>
                    </a:moveTo>
                    <a:cubicBezTo>
                      <a:pt x="245" y="78"/>
                      <a:pt x="194" y="110"/>
                      <a:pt x="166" y="176"/>
                    </a:cubicBezTo>
                    <a:cubicBezTo>
                      <a:pt x="144" y="230"/>
                      <a:pt x="132" y="303"/>
                      <a:pt x="132" y="394"/>
                    </a:cubicBezTo>
                    <a:cubicBezTo>
                      <a:pt x="132" y="490"/>
                      <a:pt x="144" y="565"/>
                      <a:pt x="166" y="619"/>
                    </a:cubicBezTo>
                    <a:cubicBezTo>
                      <a:pt x="194" y="685"/>
                      <a:pt x="245" y="718"/>
                      <a:pt x="318" y="718"/>
                    </a:cubicBezTo>
                    <a:cubicBezTo>
                      <a:pt x="391" y="718"/>
                      <a:pt x="441" y="685"/>
                      <a:pt x="468" y="619"/>
                    </a:cubicBezTo>
                    <a:cubicBezTo>
                      <a:pt x="491" y="565"/>
                      <a:pt x="503" y="491"/>
                      <a:pt x="503" y="398"/>
                    </a:cubicBezTo>
                    <a:cubicBezTo>
                      <a:pt x="503" y="302"/>
                      <a:pt x="491" y="228"/>
                      <a:pt x="468" y="176"/>
                    </a:cubicBezTo>
                    <a:cubicBezTo>
                      <a:pt x="440" y="110"/>
                      <a:pt x="390" y="78"/>
                      <a:pt x="318" y="78"/>
                    </a:cubicBezTo>
                  </a:path>
                </a:pathLst>
              </a:custGeom>
              <a:solidFill>
                <a:srgbClr val="000000"/>
              </a:solidFill>
              <a:ln>
                <a:noFill/>
              </a:ln>
            </p:spPr>
            <p:txBody>
              <a:bodyPr/>
              <a:lstStyle/>
              <a:p>
                <a:endParaRPr lang="ja-JP" altLang="en-US"/>
              </a:p>
            </p:txBody>
          </p:sp>
          <p:sp>
            <p:nvSpPr>
              <p:cNvPr id="39" name="Freeform 17">
                <a:extLst>
                  <a:ext uri="{FF2B5EF4-FFF2-40B4-BE49-F238E27FC236}">
                    <a16:creationId xmlns:a16="http://schemas.microsoft.com/office/drawing/2014/main" id="{6008A505-E553-407B-BF93-AEA0FAC9A28C}"/>
                  </a:ext>
                </a:extLst>
              </p:cNvPr>
              <p:cNvSpPr/>
              <p:nvPr/>
            </p:nvSpPr>
            <p:spPr bwMode="gray">
              <a:xfrm>
                <a:off x="2538" y="2598"/>
                <a:ext cx="195" cy="155"/>
              </a:xfrm>
              <a:custGeom>
                <a:avLst/>
                <a:gdLst>
                  <a:gd name="T0" fmla="*/ 0 w 974"/>
                  <a:gd name="T1" fmla="*/ 775 h 775"/>
                  <a:gd name="T2" fmla="*/ 0 w 974"/>
                  <a:gd name="T3" fmla="*/ 30 h 775"/>
                  <a:gd name="T4" fmla="*/ 278 w 974"/>
                  <a:gd name="T5" fmla="*/ 0 h 775"/>
                  <a:gd name="T6" fmla="*/ 480 w 974"/>
                  <a:gd name="T7" fmla="*/ 49 h 775"/>
                  <a:gd name="T8" fmla="*/ 722 w 974"/>
                  <a:gd name="T9" fmla="*/ 0 h 775"/>
                  <a:gd name="T10" fmla="*/ 952 w 974"/>
                  <a:gd name="T11" fmla="*/ 119 h 775"/>
                  <a:gd name="T12" fmla="*/ 974 w 974"/>
                  <a:gd name="T13" fmla="*/ 312 h 775"/>
                  <a:gd name="T14" fmla="*/ 974 w 974"/>
                  <a:gd name="T15" fmla="*/ 775 h 775"/>
                  <a:gd name="T16" fmla="*/ 845 w 974"/>
                  <a:gd name="T17" fmla="*/ 775 h 775"/>
                  <a:gd name="T18" fmla="*/ 845 w 974"/>
                  <a:gd name="T19" fmla="*/ 320 h 775"/>
                  <a:gd name="T20" fmla="*/ 824 w 974"/>
                  <a:gd name="T21" fmla="*/ 141 h 775"/>
                  <a:gd name="T22" fmla="*/ 705 w 974"/>
                  <a:gd name="T23" fmla="*/ 78 h 775"/>
                  <a:gd name="T24" fmla="*/ 551 w 974"/>
                  <a:gd name="T25" fmla="*/ 113 h 775"/>
                  <a:gd name="T26" fmla="*/ 551 w 974"/>
                  <a:gd name="T27" fmla="*/ 775 h 775"/>
                  <a:gd name="T28" fmla="*/ 422 w 974"/>
                  <a:gd name="T29" fmla="*/ 775 h 775"/>
                  <a:gd name="T30" fmla="*/ 422 w 974"/>
                  <a:gd name="T31" fmla="*/ 314 h 775"/>
                  <a:gd name="T32" fmla="*/ 401 w 974"/>
                  <a:gd name="T33" fmla="*/ 141 h 775"/>
                  <a:gd name="T34" fmla="*/ 278 w 974"/>
                  <a:gd name="T35" fmla="*/ 78 h 775"/>
                  <a:gd name="T36" fmla="*/ 128 w 974"/>
                  <a:gd name="T37" fmla="*/ 94 h 775"/>
                  <a:gd name="T38" fmla="*/ 128 w 974"/>
                  <a:gd name="T39" fmla="*/ 775 h 775"/>
                  <a:gd name="T40" fmla="*/ 0 w 974"/>
                  <a:gd name="T41" fmla="*/ 775 h 7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74" h="775">
                    <a:moveTo>
                      <a:pt x="0" y="775"/>
                    </a:moveTo>
                    <a:cubicBezTo>
                      <a:pt x="0" y="30"/>
                      <a:pt x="0" y="30"/>
                      <a:pt x="0" y="30"/>
                    </a:cubicBezTo>
                    <a:cubicBezTo>
                      <a:pt x="117" y="10"/>
                      <a:pt x="210" y="0"/>
                      <a:pt x="278" y="0"/>
                    </a:cubicBezTo>
                    <a:cubicBezTo>
                      <a:pt x="367" y="0"/>
                      <a:pt x="435" y="16"/>
                      <a:pt x="480" y="49"/>
                    </a:cubicBezTo>
                    <a:cubicBezTo>
                      <a:pt x="561" y="16"/>
                      <a:pt x="642" y="0"/>
                      <a:pt x="722" y="0"/>
                    </a:cubicBezTo>
                    <a:cubicBezTo>
                      <a:pt x="843" y="0"/>
                      <a:pt x="920" y="40"/>
                      <a:pt x="952" y="119"/>
                    </a:cubicBezTo>
                    <a:cubicBezTo>
                      <a:pt x="967" y="156"/>
                      <a:pt x="974" y="220"/>
                      <a:pt x="974" y="312"/>
                    </a:cubicBezTo>
                    <a:cubicBezTo>
                      <a:pt x="974" y="775"/>
                      <a:pt x="974" y="775"/>
                      <a:pt x="974" y="775"/>
                    </a:cubicBezTo>
                    <a:cubicBezTo>
                      <a:pt x="845" y="775"/>
                      <a:pt x="845" y="775"/>
                      <a:pt x="845" y="775"/>
                    </a:cubicBezTo>
                    <a:cubicBezTo>
                      <a:pt x="845" y="320"/>
                      <a:pt x="845" y="320"/>
                      <a:pt x="845" y="320"/>
                    </a:cubicBezTo>
                    <a:cubicBezTo>
                      <a:pt x="845" y="231"/>
                      <a:pt x="838" y="172"/>
                      <a:pt x="824" y="141"/>
                    </a:cubicBezTo>
                    <a:cubicBezTo>
                      <a:pt x="805" y="99"/>
                      <a:pt x="765" y="78"/>
                      <a:pt x="705" y="78"/>
                    </a:cubicBezTo>
                    <a:cubicBezTo>
                      <a:pt x="654" y="78"/>
                      <a:pt x="603" y="90"/>
                      <a:pt x="551" y="113"/>
                    </a:cubicBezTo>
                    <a:cubicBezTo>
                      <a:pt x="551" y="775"/>
                      <a:pt x="551" y="775"/>
                      <a:pt x="551" y="775"/>
                    </a:cubicBezTo>
                    <a:cubicBezTo>
                      <a:pt x="422" y="775"/>
                      <a:pt x="422" y="775"/>
                      <a:pt x="422" y="775"/>
                    </a:cubicBezTo>
                    <a:cubicBezTo>
                      <a:pt x="422" y="314"/>
                      <a:pt x="422" y="314"/>
                      <a:pt x="422" y="314"/>
                    </a:cubicBezTo>
                    <a:cubicBezTo>
                      <a:pt x="422" y="229"/>
                      <a:pt x="415" y="171"/>
                      <a:pt x="401" y="141"/>
                    </a:cubicBezTo>
                    <a:cubicBezTo>
                      <a:pt x="382" y="99"/>
                      <a:pt x="341" y="78"/>
                      <a:pt x="278" y="78"/>
                    </a:cubicBezTo>
                    <a:cubicBezTo>
                      <a:pt x="231" y="78"/>
                      <a:pt x="181" y="83"/>
                      <a:pt x="128" y="94"/>
                    </a:cubicBezTo>
                    <a:cubicBezTo>
                      <a:pt x="128" y="775"/>
                      <a:pt x="128" y="775"/>
                      <a:pt x="128" y="775"/>
                    </a:cubicBezTo>
                    <a:lnTo>
                      <a:pt x="0" y="775"/>
                    </a:lnTo>
                    <a:close/>
                  </a:path>
                </a:pathLst>
              </a:custGeom>
              <a:solidFill>
                <a:srgbClr val="000000"/>
              </a:solidFill>
              <a:ln>
                <a:noFill/>
              </a:ln>
            </p:spPr>
            <p:txBody>
              <a:bodyPr/>
              <a:lstStyle/>
              <a:p>
                <a:endParaRPr lang="ja-JP" altLang="en-US"/>
              </a:p>
            </p:txBody>
          </p:sp>
          <p:sp>
            <p:nvSpPr>
              <p:cNvPr id="40" name="Freeform 18">
                <a:extLst>
                  <a:ext uri="{FF2B5EF4-FFF2-40B4-BE49-F238E27FC236}">
                    <a16:creationId xmlns:a16="http://schemas.microsoft.com/office/drawing/2014/main" id="{26B18E40-BD9D-4582-B8E9-EB195C71671B}"/>
                  </a:ext>
                </a:extLst>
              </p:cNvPr>
              <p:cNvSpPr>
                <a:spLocks noEditPoints="1"/>
              </p:cNvSpPr>
              <p:nvPr/>
            </p:nvSpPr>
            <p:spPr bwMode="gray">
              <a:xfrm>
                <a:off x="2768" y="2598"/>
                <a:ext cx="127" cy="159"/>
              </a:xfrm>
              <a:custGeom>
                <a:avLst/>
                <a:gdLst>
                  <a:gd name="T0" fmla="*/ 318 w 635"/>
                  <a:gd name="T1" fmla="*/ 0 h 795"/>
                  <a:gd name="T2" fmla="*/ 559 w 635"/>
                  <a:gd name="T3" fmla="*/ 107 h 795"/>
                  <a:gd name="T4" fmla="*/ 635 w 635"/>
                  <a:gd name="T5" fmla="*/ 398 h 795"/>
                  <a:gd name="T6" fmla="*/ 559 w 635"/>
                  <a:gd name="T7" fmla="*/ 688 h 795"/>
                  <a:gd name="T8" fmla="*/ 319 w 635"/>
                  <a:gd name="T9" fmla="*/ 795 h 795"/>
                  <a:gd name="T10" fmla="*/ 0 w 635"/>
                  <a:gd name="T11" fmla="*/ 393 h 795"/>
                  <a:gd name="T12" fmla="*/ 77 w 635"/>
                  <a:gd name="T13" fmla="*/ 107 h 795"/>
                  <a:gd name="T14" fmla="*/ 318 w 635"/>
                  <a:gd name="T15" fmla="*/ 0 h 795"/>
                  <a:gd name="T16" fmla="*/ 318 w 635"/>
                  <a:gd name="T17" fmla="*/ 78 h 795"/>
                  <a:gd name="T18" fmla="*/ 167 w 635"/>
                  <a:gd name="T19" fmla="*/ 176 h 795"/>
                  <a:gd name="T20" fmla="*/ 132 w 635"/>
                  <a:gd name="T21" fmla="*/ 394 h 795"/>
                  <a:gd name="T22" fmla="*/ 167 w 635"/>
                  <a:gd name="T23" fmla="*/ 619 h 795"/>
                  <a:gd name="T24" fmla="*/ 318 w 635"/>
                  <a:gd name="T25" fmla="*/ 718 h 795"/>
                  <a:gd name="T26" fmla="*/ 468 w 635"/>
                  <a:gd name="T27" fmla="*/ 619 h 795"/>
                  <a:gd name="T28" fmla="*/ 503 w 635"/>
                  <a:gd name="T29" fmla="*/ 398 h 795"/>
                  <a:gd name="T30" fmla="*/ 468 w 635"/>
                  <a:gd name="T31" fmla="*/ 176 h 795"/>
                  <a:gd name="T32" fmla="*/ 318 w 635"/>
                  <a:gd name="T33" fmla="*/ 78 h 7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35" h="795">
                    <a:moveTo>
                      <a:pt x="318" y="0"/>
                    </a:moveTo>
                    <a:cubicBezTo>
                      <a:pt x="426" y="0"/>
                      <a:pt x="506" y="36"/>
                      <a:pt x="559" y="107"/>
                    </a:cubicBezTo>
                    <a:cubicBezTo>
                      <a:pt x="609" y="176"/>
                      <a:pt x="635" y="273"/>
                      <a:pt x="635" y="398"/>
                    </a:cubicBezTo>
                    <a:cubicBezTo>
                      <a:pt x="635" y="521"/>
                      <a:pt x="609" y="618"/>
                      <a:pt x="559" y="688"/>
                    </a:cubicBezTo>
                    <a:cubicBezTo>
                      <a:pt x="507" y="760"/>
                      <a:pt x="427" y="795"/>
                      <a:pt x="319" y="795"/>
                    </a:cubicBezTo>
                    <a:cubicBezTo>
                      <a:pt x="107" y="795"/>
                      <a:pt x="0" y="661"/>
                      <a:pt x="0" y="393"/>
                    </a:cubicBezTo>
                    <a:cubicBezTo>
                      <a:pt x="0" y="271"/>
                      <a:pt x="26" y="176"/>
                      <a:pt x="77" y="107"/>
                    </a:cubicBezTo>
                    <a:cubicBezTo>
                      <a:pt x="129" y="36"/>
                      <a:pt x="209" y="0"/>
                      <a:pt x="318" y="0"/>
                    </a:cubicBezTo>
                    <a:moveTo>
                      <a:pt x="318" y="78"/>
                    </a:moveTo>
                    <a:cubicBezTo>
                      <a:pt x="245" y="78"/>
                      <a:pt x="194" y="110"/>
                      <a:pt x="167" y="176"/>
                    </a:cubicBezTo>
                    <a:cubicBezTo>
                      <a:pt x="144" y="230"/>
                      <a:pt x="132" y="303"/>
                      <a:pt x="132" y="394"/>
                    </a:cubicBezTo>
                    <a:cubicBezTo>
                      <a:pt x="132" y="490"/>
                      <a:pt x="144" y="565"/>
                      <a:pt x="167" y="619"/>
                    </a:cubicBezTo>
                    <a:cubicBezTo>
                      <a:pt x="194" y="685"/>
                      <a:pt x="245" y="718"/>
                      <a:pt x="318" y="718"/>
                    </a:cubicBezTo>
                    <a:cubicBezTo>
                      <a:pt x="391" y="718"/>
                      <a:pt x="441" y="685"/>
                      <a:pt x="468" y="619"/>
                    </a:cubicBezTo>
                    <a:cubicBezTo>
                      <a:pt x="491" y="565"/>
                      <a:pt x="503" y="491"/>
                      <a:pt x="503" y="398"/>
                    </a:cubicBezTo>
                    <a:cubicBezTo>
                      <a:pt x="503" y="302"/>
                      <a:pt x="491" y="228"/>
                      <a:pt x="468" y="176"/>
                    </a:cubicBezTo>
                    <a:cubicBezTo>
                      <a:pt x="440" y="110"/>
                      <a:pt x="390" y="78"/>
                      <a:pt x="318" y="78"/>
                    </a:cubicBezTo>
                  </a:path>
                </a:pathLst>
              </a:custGeom>
              <a:solidFill>
                <a:srgbClr val="000000"/>
              </a:solidFill>
              <a:ln>
                <a:noFill/>
              </a:ln>
            </p:spPr>
            <p:txBody>
              <a:bodyPr/>
              <a:lstStyle/>
              <a:p>
                <a:endParaRPr lang="ja-JP" altLang="en-US"/>
              </a:p>
            </p:txBody>
          </p:sp>
          <p:sp>
            <p:nvSpPr>
              <p:cNvPr id="41" name="Freeform 19">
                <a:extLst>
                  <a:ext uri="{FF2B5EF4-FFF2-40B4-BE49-F238E27FC236}">
                    <a16:creationId xmlns:a16="http://schemas.microsoft.com/office/drawing/2014/main" id="{D2A7501F-4862-4159-A794-10E3A2ED752A}"/>
                  </a:ext>
                </a:extLst>
              </p:cNvPr>
              <p:cNvSpPr/>
              <p:nvPr/>
            </p:nvSpPr>
            <p:spPr bwMode="gray">
              <a:xfrm>
                <a:off x="2934" y="2598"/>
                <a:ext cx="65" cy="155"/>
              </a:xfrm>
              <a:custGeom>
                <a:avLst/>
                <a:gdLst>
                  <a:gd name="T0" fmla="*/ 0 w 326"/>
                  <a:gd name="T1" fmla="*/ 775 h 775"/>
                  <a:gd name="T2" fmla="*/ 0 w 326"/>
                  <a:gd name="T3" fmla="*/ 33 h 775"/>
                  <a:gd name="T4" fmla="*/ 326 w 326"/>
                  <a:gd name="T5" fmla="*/ 0 h 775"/>
                  <a:gd name="T6" fmla="*/ 326 w 326"/>
                  <a:gd name="T7" fmla="*/ 81 h 775"/>
                  <a:gd name="T8" fmla="*/ 129 w 326"/>
                  <a:gd name="T9" fmla="*/ 94 h 775"/>
                  <a:gd name="T10" fmla="*/ 129 w 326"/>
                  <a:gd name="T11" fmla="*/ 775 h 775"/>
                  <a:gd name="T12" fmla="*/ 0 w 326"/>
                  <a:gd name="T13" fmla="*/ 775 h 775"/>
                </a:gdLst>
                <a:ahLst/>
                <a:cxnLst>
                  <a:cxn ang="0">
                    <a:pos x="T0" y="T1"/>
                  </a:cxn>
                  <a:cxn ang="0">
                    <a:pos x="T2" y="T3"/>
                  </a:cxn>
                  <a:cxn ang="0">
                    <a:pos x="T4" y="T5"/>
                  </a:cxn>
                  <a:cxn ang="0">
                    <a:pos x="T6" y="T7"/>
                  </a:cxn>
                  <a:cxn ang="0">
                    <a:pos x="T8" y="T9"/>
                  </a:cxn>
                  <a:cxn ang="0">
                    <a:pos x="T10" y="T11"/>
                  </a:cxn>
                  <a:cxn ang="0">
                    <a:pos x="T12" y="T13"/>
                  </a:cxn>
                </a:cxnLst>
                <a:rect l="0" t="0" r="r" b="b"/>
                <a:pathLst>
                  <a:path w="326" h="775">
                    <a:moveTo>
                      <a:pt x="0" y="775"/>
                    </a:moveTo>
                    <a:cubicBezTo>
                      <a:pt x="0" y="33"/>
                      <a:pt x="0" y="33"/>
                      <a:pt x="0" y="33"/>
                    </a:cubicBezTo>
                    <a:cubicBezTo>
                      <a:pt x="99" y="12"/>
                      <a:pt x="207" y="1"/>
                      <a:pt x="326" y="0"/>
                    </a:cubicBezTo>
                    <a:cubicBezTo>
                      <a:pt x="326" y="81"/>
                      <a:pt x="326" y="81"/>
                      <a:pt x="326" y="81"/>
                    </a:cubicBezTo>
                    <a:cubicBezTo>
                      <a:pt x="254" y="81"/>
                      <a:pt x="188" y="86"/>
                      <a:pt x="129" y="94"/>
                    </a:cubicBezTo>
                    <a:cubicBezTo>
                      <a:pt x="129" y="775"/>
                      <a:pt x="129" y="775"/>
                      <a:pt x="129" y="775"/>
                    </a:cubicBezTo>
                    <a:lnTo>
                      <a:pt x="0" y="775"/>
                    </a:lnTo>
                    <a:close/>
                  </a:path>
                </a:pathLst>
              </a:custGeom>
              <a:solidFill>
                <a:srgbClr val="000000"/>
              </a:solidFill>
              <a:ln>
                <a:noFill/>
              </a:ln>
            </p:spPr>
            <p:txBody>
              <a:bodyPr/>
              <a:lstStyle/>
              <a:p>
                <a:endParaRPr lang="ja-JP" altLang="en-US"/>
              </a:p>
            </p:txBody>
          </p:sp>
          <p:sp>
            <p:nvSpPr>
              <p:cNvPr id="42" name="Freeform 20">
                <a:extLst>
                  <a:ext uri="{FF2B5EF4-FFF2-40B4-BE49-F238E27FC236}">
                    <a16:creationId xmlns:a16="http://schemas.microsoft.com/office/drawing/2014/main" id="{3D500D83-147D-4016-A549-4CD0840647A5}"/>
                  </a:ext>
                </a:extLst>
              </p:cNvPr>
              <p:cNvSpPr/>
              <p:nvPr/>
            </p:nvSpPr>
            <p:spPr bwMode="gray">
              <a:xfrm>
                <a:off x="3028" y="2598"/>
                <a:ext cx="65" cy="155"/>
              </a:xfrm>
              <a:custGeom>
                <a:avLst/>
                <a:gdLst>
                  <a:gd name="T0" fmla="*/ 0 w 326"/>
                  <a:gd name="T1" fmla="*/ 775 h 775"/>
                  <a:gd name="T2" fmla="*/ 0 w 326"/>
                  <a:gd name="T3" fmla="*/ 33 h 775"/>
                  <a:gd name="T4" fmla="*/ 326 w 326"/>
                  <a:gd name="T5" fmla="*/ 0 h 775"/>
                  <a:gd name="T6" fmla="*/ 326 w 326"/>
                  <a:gd name="T7" fmla="*/ 81 h 775"/>
                  <a:gd name="T8" fmla="*/ 129 w 326"/>
                  <a:gd name="T9" fmla="*/ 94 h 775"/>
                  <a:gd name="T10" fmla="*/ 129 w 326"/>
                  <a:gd name="T11" fmla="*/ 775 h 775"/>
                  <a:gd name="T12" fmla="*/ 0 w 326"/>
                  <a:gd name="T13" fmla="*/ 775 h 775"/>
                </a:gdLst>
                <a:ahLst/>
                <a:cxnLst>
                  <a:cxn ang="0">
                    <a:pos x="T0" y="T1"/>
                  </a:cxn>
                  <a:cxn ang="0">
                    <a:pos x="T2" y="T3"/>
                  </a:cxn>
                  <a:cxn ang="0">
                    <a:pos x="T4" y="T5"/>
                  </a:cxn>
                  <a:cxn ang="0">
                    <a:pos x="T6" y="T7"/>
                  </a:cxn>
                  <a:cxn ang="0">
                    <a:pos x="T8" y="T9"/>
                  </a:cxn>
                  <a:cxn ang="0">
                    <a:pos x="T10" y="T11"/>
                  </a:cxn>
                  <a:cxn ang="0">
                    <a:pos x="T12" y="T13"/>
                  </a:cxn>
                </a:cxnLst>
                <a:rect l="0" t="0" r="r" b="b"/>
                <a:pathLst>
                  <a:path w="326" h="775">
                    <a:moveTo>
                      <a:pt x="0" y="775"/>
                    </a:moveTo>
                    <a:cubicBezTo>
                      <a:pt x="0" y="33"/>
                      <a:pt x="0" y="33"/>
                      <a:pt x="0" y="33"/>
                    </a:cubicBezTo>
                    <a:cubicBezTo>
                      <a:pt x="99" y="12"/>
                      <a:pt x="207" y="1"/>
                      <a:pt x="326" y="0"/>
                    </a:cubicBezTo>
                    <a:cubicBezTo>
                      <a:pt x="326" y="81"/>
                      <a:pt x="326" y="81"/>
                      <a:pt x="326" y="81"/>
                    </a:cubicBezTo>
                    <a:cubicBezTo>
                      <a:pt x="253" y="81"/>
                      <a:pt x="188" y="86"/>
                      <a:pt x="129" y="94"/>
                    </a:cubicBezTo>
                    <a:cubicBezTo>
                      <a:pt x="129" y="775"/>
                      <a:pt x="129" y="775"/>
                      <a:pt x="129" y="775"/>
                    </a:cubicBezTo>
                    <a:lnTo>
                      <a:pt x="0" y="775"/>
                    </a:lnTo>
                    <a:close/>
                  </a:path>
                </a:pathLst>
              </a:custGeom>
              <a:solidFill>
                <a:srgbClr val="000000"/>
              </a:solidFill>
              <a:ln>
                <a:noFill/>
              </a:ln>
            </p:spPr>
            <p:txBody>
              <a:bodyPr/>
              <a:lstStyle/>
              <a:p>
                <a:endParaRPr lang="ja-JP" altLang="en-US"/>
              </a:p>
            </p:txBody>
          </p:sp>
          <p:sp>
            <p:nvSpPr>
              <p:cNvPr id="43" name="Freeform 21">
                <a:extLst>
                  <a:ext uri="{FF2B5EF4-FFF2-40B4-BE49-F238E27FC236}">
                    <a16:creationId xmlns:a16="http://schemas.microsoft.com/office/drawing/2014/main" id="{448791B5-9BF7-47BE-8A34-AFB26678FB9D}"/>
                  </a:ext>
                </a:extLst>
              </p:cNvPr>
              <p:cNvSpPr>
                <a:spLocks noEditPoints="1"/>
              </p:cNvSpPr>
              <p:nvPr/>
            </p:nvSpPr>
            <p:spPr bwMode="gray">
              <a:xfrm>
                <a:off x="3110" y="2598"/>
                <a:ext cx="127" cy="159"/>
              </a:xfrm>
              <a:custGeom>
                <a:avLst/>
                <a:gdLst>
                  <a:gd name="T0" fmla="*/ 317 w 634"/>
                  <a:gd name="T1" fmla="*/ 0 h 795"/>
                  <a:gd name="T2" fmla="*/ 558 w 634"/>
                  <a:gd name="T3" fmla="*/ 107 h 795"/>
                  <a:gd name="T4" fmla="*/ 634 w 634"/>
                  <a:gd name="T5" fmla="*/ 398 h 795"/>
                  <a:gd name="T6" fmla="*/ 558 w 634"/>
                  <a:gd name="T7" fmla="*/ 688 h 795"/>
                  <a:gd name="T8" fmla="*/ 318 w 634"/>
                  <a:gd name="T9" fmla="*/ 795 h 795"/>
                  <a:gd name="T10" fmla="*/ 0 w 634"/>
                  <a:gd name="T11" fmla="*/ 393 h 795"/>
                  <a:gd name="T12" fmla="*/ 76 w 634"/>
                  <a:gd name="T13" fmla="*/ 107 h 795"/>
                  <a:gd name="T14" fmla="*/ 317 w 634"/>
                  <a:gd name="T15" fmla="*/ 0 h 795"/>
                  <a:gd name="T16" fmla="*/ 317 w 634"/>
                  <a:gd name="T17" fmla="*/ 78 h 795"/>
                  <a:gd name="T18" fmla="*/ 166 w 634"/>
                  <a:gd name="T19" fmla="*/ 176 h 795"/>
                  <a:gd name="T20" fmla="*/ 132 w 634"/>
                  <a:gd name="T21" fmla="*/ 394 h 795"/>
                  <a:gd name="T22" fmla="*/ 166 w 634"/>
                  <a:gd name="T23" fmla="*/ 619 h 795"/>
                  <a:gd name="T24" fmla="*/ 317 w 634"/>
                  <a:gd name="T25" fmla="*/ 718 h 795"/>
                  <a:gd name="T26" fmla="*/ 468 w 634"/>
                  <a:gd name="T27" fmla="*/ 619 h 795"/>
                  <a:gd name="T28" fmla="*/ 502 w 634"/>
                  <a:gd name="T29" fmla="*/ 398 h 795"/>
                  <a:gd name="T30" fmla="*/ 468 w 634"/>
                  <a:gd name="T31" fmla="*/ 176 h 795"/>
                  <a:gd name="T32" fmla="*/ 317 w 634"/>
                  <a:gd name="T33" fmla="*/ 78 h 7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34" h="795">
                    <a:moveTo>
                      <a:pt x="317" y="0"/>
                    </a:moveTo>
                    <a:cubicBezTo>
                      <a:pt x="425" y="0"/>
                      <a:pt x="505" y="36"/>
                      <a:pt x="558" y="107"/>
                    </a:cubicBezTo>
                    <a:cubicBezTo>
                      <a:pt x="608" y="176"/>
                      <a:pt x="634" y="273"/>
                      <a:pt x="634" y="398"/>
                    </a:cubicBezTo>
                    <a:cubicBezTo>
                      <a:pt x="634" y="521"/>
                      <a:pt x="608" y="618"/>
                      <a:pt x="558" y="688"/>
                    </a:cubicBezTo>
                    <a:cubicBezTo>
                      <a:pt x="506" y="760"/>
                      <a:pt x="426" y="795"/>
                      <a:pt x="318" y="795"/>
                    </a:cubicBezTo>
                    <a:cubicBezTo>
                      <a:pt x="106" y="795"/>
                      <a:pt x="0" y="661"/>
                      <a:pt x="0" y="393"/>
                    </a:cubicBezTo>
                    <a:cubicBezTo>
                      <a:pt x="0" y="271"/>
                      <a:pt x="25" y="176"/>
                      <a:pt x="76" y="107"/>
                    </a:cubicBezTo>
                    <a:cubicBezTo>
                      <a:pt x="128" y="36"/>
                      <a:pt x="209" y="0"/>
                      <a:pt x="317" y="0"/>
                    </a:cubicBezTo>
                    <a:moveTo>
                      <a:pt x="317" y="78"/>
                    </a:moveTo>
                    <a:cubicBezTo>
                      <a:pt x="244" y="78"/>
                      <a:pt x="194" y="110"/>
                      <a:pt x="166" y="176"/>
                    </a:cubicBezTo>
                    <a:cubicBezTo>
                      <a:pt x="143" y="230"/>
                      <a:pt x="132" y="303"/>
                      <a:pt x="132" y="394"/>
                    </a:cubicBezTo>
                    <a:cubicBezTo>
                      <a:pt x="132" y="490"/>
                      <a:pt x="143" y="565"/>
                      <a:pt x="166" y="619"/>
                    </a:cubicBezTo>
                    <a:cubicBezTo>
                      <a:pt x="194" y="685"/>
                      <a:pt x="244" y="718"/>
                      <a:pt x="317" y="718"/>
                    </a:cubicBezTo>
                    <a:cubicBezTo>
                      <a:pt x="390" y="718"/>
                      <a:pt x="440" y="685"/>
                      <a:pt x="468" y="619"/>
                    </a:cubicBezTo>
                    <a:cubicBezTo>
                      <a:pt x="490" y="565"/>
                      <a:pt x="502" y="491"/>
                      <a:pt x="502" y="398"/>
                    </a:cubicBezTo>
                    <a:cubicBezTo>
                      <a:pt x="502" y="302"/>
                      <a:pt x="490" y="228"/>
                      <a:pt x="468" y="176"/>
                    </a:cubicBezTo>
                    <a:cubicBezTo>
                      <a:pt x="439" y="110"/>
                      <a:pt x="389" y="78"/>
                      <a:pt x="317" y="78"/>
                    </a:cubicBezTo>
                  </a:path>
                </a:pathLst>
              </a:custGeom>
              <a:solidFill>
                <a:srgbClr val="000000"/>
              </a:solidFill>
              <a:ln>
                <a:noFill/>
              </a:ln>
            </p:spPr>
            <p:txBody>
              <a:bodyPr/>
              <a:lstStyle/>
              <a:p>
                <a:endParaRPr lang="ja-JP" altLang="en-US"/>
              </a:p>
            </p:txBody>
          </p:sp>
          <p:sp>
            <p:nvSpPr>
              <p:cNvPr id="44" name="Freeform 22">
                <a:extLst>
                  <a:ext uri="{FF2B5EF4-FFF2-40B4-BE49-F238E27FC236}">
                    <a16:creationId xmlns:a16="http://schemas.microsoft.com/office/drawing/2014/main" id="{E1948648-E45F-4000-87E5-CEE83B904C0B}"/>
                  </a:ext>
                </a:extLst>
              </p:cNvPr>
              <p:cNvSpPr/>
              <p:nvPr/>
            </p:nvSpPr>
            <p:spPr bwMode="gray">
              <a:xfrm>
                <a:off x="3253" y="2602"/>
                <a:ext cx="195" cy="151"/>
              </a:xfrm>
              <a:custGeom>
                <a:avLst/>
                <a:gdLst>
                  <a:gd name="T0" fmla="*/ 213 w 971"/>
                  <a:gd name="T1" fmla="*/ 754 h 754"/>
                  <a:gd name="T2" fmla="*/ 0 w 971"/>
                  <a:gd name="T3" fmla="*/ 0 h 754"/>
                  <a:gd name="T4" fmla="*/ 130 w 971"/>
                  <a:gd name="T5" fmla="*/ 0 h 754"/>
                  <a:gd name="T6" fmla="*/ 290 w 971"/>
                  <a:gd name="T7" fmla="*/ 614 h 754"/>
                  <a:gd name="T8" fmla="*/ 431 w 971"/>
                  <a:gd name="T9" fmla="*/ 0 h 754"/>
                  <a:gd name="T10" fmla="*/ 558 w 971"/>
                  <a:gd name="T11" fmla="*/ 0 h 754"/>
                  <a:gd name="T12" fmla="*/ 706 w 971"/>
                  <a:gd name="T13" fmla="*/ 614 h 754"/>
                  <a:gd name="T14" fmla="*/ 866 w 971"/>
                  <a:gd name="T15" fmla="*/ 0 h 754"/>
                  <a:gd name="T16" fmla="*/ 971 w 971"/>
                  <a:gd name="T17" fmla="*/ 0 h 754"/>
                  <a:gd name="T18" fmla="*/ 758 w 971"/>
                  <a:gd name="T19" fmla="*/ 754 h 754"/>
                  <a:gd name="T20" fmla="*/ 631 w 971"/>
                  <a:gd name="T21" fmla="*/ 754 h 754"/>
                  <a:gd name="T22" fmla="*/ 517 w 971"/>
                  <a:gd name="T23" fmla="*/ 266 h 754"/>
                  <a:gd name="T24" fmla="*/ 489 w 971"/>
                  <a:gd name="T25" fmla="*/ 112 h 754"/>
                  <a:gd name="T26" fmla="*/ 460 w 971"/>
                  <a:gd name="T27" fmla="*/ 265 h 754"/>
                  <a:gd name="T28" fmla="*/ 347 w 971"/>
                  <a:gd name="T29" fmla="*/ 754 h 754"/>
                  <a:gd name="T30" fmla="*/ 213 w 971"/>
                  <a:gd name="T31" fmla="*/ 754 h 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71" h="754">
                    <a:moveTo>
                      <a:pt x="213" y="754"/>
                    </a:moveTo>
                    <a:cubicBezTo>
                      <a:pt x="0" y="0"/>
                      <a:pt x="0" y="0"/>
                      <a:pt x="0" y="0"/>
                    </a:cubicBezTo>
                    <a:cubicBezTo>
                      <a:pt x="130" y="0"/>
                      <a:pt x="130" y="0"/>
                      <a:pt x="130" y="0"/>
                    </a:cubicBezTo>
                    <a:cubicBezTo>
                      <a:pt x="290" y="614"/>
                      <a:pt x="290" y="614"/>
                      <a:pt x="290" y="614"/>
                    </a:cubicBezTo>
                    <a:cubicBezTo>
                      <a:pt x="431" y="0"/>
                      <a:pt x="431" y="0"/>
                      <a:pt x="431" y="0"/>
                    </a:cubicBezTo>
                    <a:cubicBezTo>
                      <a:pt x="558" y="0"/>
                      <a:pt x="558" y="0"/>
                      <a:pt x="558" y="0"/>
                    </a:cubicBezTo>
                    <a:cubicBezTo>
                      <a:pt x="706" y="614"/>
                      <a:pt x="706" y="614"/>
                      <a:pt x="706" y="614"/>
                    </a:cubicBezTo>
                    <a:cubicBezTo>
                      <a:pt x="866" y="0"/>
                      <a:pt x="866" y="0"/>
                      <a:pt x="866" y="0"/>
                    </a:cubicBezTo>
                    <a:cubicBezTo>
                      <a:pt x="971" y="0"/>
                      <a:pt x="971" y="0"/>
                      <a:pt x="971" y="0"/>
                    </a:cubicBezTo>
                    <a:cubicBezTo>
                      <a:pt x="758" y="754"/>
                      <a:pt x="758" y="754"/>
                      <a:pt x="758" y="754"/>
                    </a:cubicBezTo>
                    <a:cubicBezTo>
                      <a:pt x="631" y="754"/>
                      <a:pt x="631" y="754"/>
                      <a:pt x="631" y="754"/>
                    </a:cubicBezTo>
                    <a:cubicBezTo>
                      <a:pt x="517" y="266"/>
                      <a:pt x="517" y="266"/>
                      <a:pt x="517" y="266"/>
                    </a:cubicBezTo>
                    <a:cubicBezTo>
                      <a:pt x="509" y="231"/>
                      <a:pt x="500" y="180"/>
                      <a:pt x="489" y="112"/>
                    </a:cubicBezTo>
                    <a:cubicBezTo>
                      <a:pt x="481" y="166"/>
                      <a:pt x="471" y="217"/>
                      <a:pt x="460" y="265"/>
                    </a:cubicBezTo>
                    <a:cubicBezTo>
                      <a:pt x="347" y="754"/>
                      <a:pt x="347" y="754"/>
                      <a:pt x="347" y="754"/>
                    </a:cubicBezTo>
                    <a:lnTo>
                      <a:pt x="213" y="754"/>
                    </a:lnTo>
                    <a:close/>
                  </a:path>
                </a:pathLst>
              </a:custGeom>
              <a:solidFill>
                <a:srgbClr val="000000"/>
              </a:solidFill>
              <a:ln>
                <a:noFill/>
              </a:ln>
            </p:spPr>
            <p:txBody>
              <a:bodyPr/>
              <a:lstStyle/>
              <a:p>
                <a:endParaRPr lang="ja-JP" altLang="en-US"/>
              </a:p>
            </p:txBody>
          </p:sp>
          <p:sp>
            <p:nvSpPr>
              <p:cNvPr id="45" name="Freeform 23">
                <a:extLst>
                  <a:ext uri="{FF2B5EF4-FFF2-40B4-BE49-F238E27FC236}">
                    <a16:creationId xmlns:a16="http://schemas.microsoft.com/office/drawing/2014/main" id="{960442A4-9320-46BF-88C7-7A697715D04E}"/>
                  </a:ext>
                </a:extLst>
              </p:cNvPr>
              <p:cNvSpPr/>
              <p:nvPr/>
            </p:nvSpPr>
            <p:spPr bwMode="gray">
              <a:xfrm>
                <a:off x="3525" y="2602"/>
                <a:ext cx="194" cy="151"/>
              </a:xfrm>
              <a:custGeom>
                <a:avLst/>
                <a:gdLst>
                  <a:gd name="T0" fmla="*/ 213 w 971"/>
                  <a:gd name="T1" fmla="*/ 754 h 754"/>
                  <a:gd name="T2" fmla="*/ 0 w 971"/>
                  <a:gd name="T3" fmla="*/ 0 h 754"/>
                  <a:gd name="T4" fmla="*/ 130 w 971"/>
                  <a:gd name="T5" fmla="*/ 0 h 754"/>
                  <a:gd name="T6" fmla="*/ 290 w 971"/>
                  <a:gd name="T7" fmla="*/ 614 h 754"/>
                  <a:gd name="T8" fmla="*/ 431 w 971"/>
                  <a:gd name="T9" fmla="*/ 0 h 754"/>
                  <a:gd name="T10" fmla="*/ 559 w 971"/>
                  <a:gd name="T11" fmla="*/ 0 h 754"/>
                  <a:gd name="T12" fmla="*/ 706 w 971"/>
                  <a:gd name="T13" fmla="*/ 614 h 754"/>
                  <a:gd name="T14" fmla="*/ 866 w 971"/>
                  <a:gd name="T15" fmla="*/ 0 h 754"/>
                  <a:gd name="T16" fmla="*/ 971 w 971"/>
                  <a:gd name="T17" fmla="*/ 0 h 754"/>
                  <a:gd name="T18" fmla="*/ 758 w 971"/>
                  <a:gd name="T19" fmla="*/ 754 h 754"/>
                  <a:gd name="T20" fmla="*/ 631 w 971"/>
                  <a:gd name="T21" fmla="*/ 754 h 754"/>
                  <a:gd name="T22" fmla="*/ 518 w 971"/>
                  <a:gd name="T23" fmla="*/ 266 h 754"/>
                  <a:gd name="T24" fmla="*/ 489 w 971"/>
                  <a:gd name="T25" fmla="*/ 112 h 754"/>
                  <a:gd name="T26" fmla="*/ 460 w 971"/>
                  <a:gd name="T27" fmla="*/ 265 h 754"/>
                  <a:gd name="T28" fmla="*/ 347 w 971"/>
                  <a:gd name="T29" fmla="*/ 754 h 754"/>
                  <a:gd name="T30" fmla="*/ 213 w 971"/>
                  <a:gd name="T31" fmla="*/ 754 h 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71" h="754">
                    <a:moveTo>
                      <a:pt x="213" y="754"/>
                    </a:moveTo>
                    <a:cubicBezTo>
                      <a:pt x="0" y="0"/>
                      <a:pt x="0" y="0"/>
                      <a:pt x="0" y="0"/>
                    </a:cubicBezTo>
                    <a:cubicBezTo>
                      <a:pt x="130" y="0"/>
                      <a:pt x="130" y="0"/>
                      <a:pt x="130" y="0"/>
                    </a:cubicBezTo>
                    <a:cubicBezTo>
                      <a:pt x="290" y="614"/>
                      <a:pt x="290" y="614"/>
                      <a:pt x="290" y="614"/>
                    </a:cubicBezTo>
                    <a:cubicBezTo>
                      <a:pt x="431" y="0"/>
                      <a:pt x="431" y="0"/>
                      <a:pt x="431" y="0"/>
                    </a:cubicBezTo>
                    <a:cubicBezTo>
                      <a:pt x="559" y="0"/>
                      <a:pt x="559" y="0"/>
                      <a:pt x="559" y="0"/>
                    </a:cubicBezTo>
                    <a:cubicBezTo>
                      <a:pt x="706" y="614"/>
                      <a:pt x="706" y="614"/>
                      <a:pt x="706" y="614"/>
                    </a:cubicBezTo>
                    <a:cubicBezTo>
                      <a:pt x="866" y="0"/>
                      <a:pt x="866" y="0"/>
                      <a:pt x="866" y="0"/>
                    </a:cubicBezTo>
                    <a:cubicBezTo>
                      <a:pt x="971" y="0"/>
                      <a:pt x="971" y="0"/>
                      <a:pt x="971" y="0"/>
                    </a:cubicBezTo>
                    <a:cubicBezTo>
                      <a:pt x="758" y="754"/>
                      <a:pt x="758" y="754"/>
                      <a:pt x="758" y="754"/>
                    </a:cubicBezTo>
                    <a:cubicBezTo>
                      <a:pt x="631" y="754"/>
                      <a:pt x="631" y="754"/>
                      <a:pt x="631" y="754"/>
                    </a:cubicBezTo>
                    <a:cubicBezTo>
                      <a:pt x="518" y="266"/>
                      <a:pt x="518" y="266"/>
                      <a:pt x="518" y="266"/>
                    </a:cubicBezTo>
                    <a:cubicBezTo>
                      <a:pt x="510" y="231"/>
                      <a:pt x="500" y="180"/>
                      <a:pt x="489" y="112"/>
                    </a:cubicBezTo>
                    <a:cubicBezTo>
                      <a:pt x="481" y="166"/>
                      <a:pt x="471" y="217"/>
                      <a:pt x="460" y="265"/>
                    </a:cubicBezTo>
                    <a:cubicBezTo>
                      <a:pt x="347" y="754"/>
                      <a:pt x="347" y="754"/>
                      <a:pt x="347" y="754"/>
                    </a:cubicBezTo>
                    <a:lnTo>
                      <a:pt x="213" y="754"/>
                    </a:lnTo>
                    <a:close/>
                  </a:path>
                </a:pathLst>
              </a:custGeom>
              <a:solidFill>
                <a:srgbClr val="000000"/>
              </a:solidFill>
              <a:ln>
                <a:noFill/>
              </a:ln>
            </p:spPr>
            <p:txBody>
              <a:bodyPr/>
              <a:lstStyle/>
              <a:p>
                <a:endParaRPr lang="ja-JP" altLang="en-US"/>
              </a:p>
            </p:txBody>
          </p:sp>
          <p:sp>
            <p:nvSpPr>
              <p:cNvPr id="46" name="Freeform 24">
                <a:extLst>
                  <a:ext uri="{FF2B5EF4-FFF2-40B4-BE49-F238E27FC236}">
                    <a16:creationId xmlns:a16="http://schemas.microsoft.com/office/drawing/2014/main" id="{6AAA2BF6-69B7-46A2-9CF1-B802D5D276AA}"/>
                  </a:ext>
                </a:extLst>
              </p:cNvPr>
              <p:cNvSpPr>
                <a:spLocks noEditPoints="1"/>
              </p:cNvSpPr>
              <p:nvPr/>
            </p:nvSpPr>
            <p:spPr bwMode="gray">
              <a:xfrm>
                <a:off x="3745" y="2547"/>
                <a:ext cx="31" cy="206"/>
              </a:xfrm>
              <a:custGeom>
                <a:avLst/>
                <a:gdLst>
                  <a:gd name="T0" fmla="*/ 79 w 157"/>
                  <a:gd name="T1" fmla="*/ 0 h 1031"/>
                  <a:gd name="T2" fmla="*/ 137 w 157"/>
                  <a:gd name="T3" fmla="*/ 26 h 1031"/>
                  <a:gd name="T4" fmla="*/ 157 w 157"/>
                  <a:gd name="T5" fmla="*/ 79 h 1031"/>
                  <a:gd name="T6" fmla="*/ 132 w 157"/>
                  <a:gd name="T7" fmla="*/ 139 h 1031"/>
                  <a:gd name="T8" fmla="*/ 78 w 157"/>
                  <a:gd name="T9" fmla="*/ 159 h 1031"/>
                  <a:gd name="T10" fmla="*/ 20 w 157"/>
                  <a:gd name="T11" fmla="*/ 133 h 1031"/>
                  <a:gd name="T12" fmla="*/ 0 w 157"/>
                  <a:gd name="T13" fmla="*/ 78 h 1031"/>
                  <a:gd name="T14" fmla="*/ 26 w 157"/>
                  <a:gd name="T15" fmla="*/ 20 h 1031"/>
                  <a:gd name="T16" fmla="*/ 79 w 157"/>
                  <a:gd name="T17" fmla="*/ 0 h 1031"/>
                  <a:gd name="T18" fmla="*/ 16 w 157"/>
                  <a:gd name="T19" fmla="*/ 277 h 1031"/>
                  <a:gd name="T20" fmla="*/ 144 w 157"/>
                  <a:gd name="T21" fmla="*/ 277 h 1031"/>
                  <a:gd name="T22" fmla="*/ 144 w 157"/>
                  <a:gd name="T23" fmla="*/ 1031 h 1031"/>
                  <a:gd name="T24" fmla="*/ 16 w 157"/>
                  <a:gd name="T25" fmla="*/ 1031 h 1031"/>
                  <a:gd name="T26" fmla="*/ 16 w 157"/>
                  <a:gd name="T27" fmla="*/ 277 h 10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7" h="1031">
                    <a:moveTo>
                      <a:pt x="79" y="0"/>
                    </a:moveTo>
                    <a:cubicBezTo>
                      <a:pt x="102" y="0"/>
                      <a:pt x="122" y="9"/>
                      <a:pt x="137" y="26"/>
                    </a:cubicBezTo>
                    <a:cubicBezTo>
                      <a:pt x="151" y="42"/>
                      <a:pt x="157" y="59"/>
                      <a:pt x="157" y="79"/>
                    </a:cubicBezTo>
                    <a:cubicBezTo>
                      <a:pt x="157" y="103"/>
                      <a:pt x="149" y="123"/>
                      <a:pt x="132" y="139"/>
                    </a:cubicBezTo>
                    <a:cubicBezTo>
                      <a:pt x="117" y="152"/>
                      <a:pt x="99" y="159"/>
                      <a:pt x="78" y="159"/>
                    </a:cubicBezTo>
                    <a:cubicBezTo>
                      <a:pt x="55" y="159"/>
                      <a:pt x="35" y="150"/>
                      <a:pt x="20" y="133"/>
                    </a:cubicBezTo>
                    <a:cubicBezTo>
                      <a:pt x="6" y="118"/>
                      <a:pt x="0" y="99"/>
                      <a:pt x="0" y="78"/>
                    </a:cubicBezTo>
                    <a:cubicBezTo>
                      <a:pt x="0" y="56"/>
                      <a:pt x="9" y="37"/>
                      <a:pt x="26" y="20"/>
                    </a:cubicBezTo>
                    <a:cubicBezTo>
                      <a:pt x="41" y="7"/>
                      <a:pt x="58" y="0"/>
                      <a:pt x="79" y="0"/>
                    </a:cubicBezTo>
                    <a:moveTo>
                      <a:pt x="16" y="277"/>
                    </a:moveTo>
                    <a:cubicBezTo>
                      <a:pt x="144" y="277"/>
                      <a:pt x="144" y="277"/>
                      <a:pt x="144" y="277"/>
                    </a:cubicBezTo>
                    <a:cubicBezTo>
                      <a:pt x="144" y="1031"/>
                      <a:pt x="144" y="1031"/>
                      <a:pt x="144" y="1031"/>
                    </a:cubicBezTo>
                    <a:cubicBezTo>
                      <a:pt x="16" y="1031"/>
                      <a:pt x="16" y="1031"/>
                      <a:pt x="16" y="1031"/>
                    </a:cubicBezTo>
                    <a:lnTo>
                      <a:pt x="16" y="277"/>
                    </a:lnTo>
                    <a:close/>
                  </a:path>
                </a:pathLst>
              </a:custGeom>
              <a:solidFill>
                <a:srgbClr val="000000"/>
              </a:solidFill>
              <a:ln>
                <a:noFill/>
              </a:ln>
            </p:spPr>
            <p:txBody>
              <a:bodyPr/>
              <a:lstStyle/>
              <a:p>
                <a:endParaRPr lang="ja-JP" altLang="en-US"/>
              </a:p>
            </p:txBody>
          </p:sp>
          <p:sp>
            <p:nvSpPr>
              <p:cNvPr id="47" name="Freeform 25">
                <a:extLst>
                  <a:ext uri="{FF2B5EF4-FFF2-40B4-BE49-F238E27FC236}">
                    <a16:creationId xmlns:a16="http://schemas.microsoft.com/office/drawing/2014/main" id="{9E7AC52B-CF75-490F-A677-ABECBB992479}"/>
                  </a:ext>
                </a:extLst>
              </p:cNvPr>
              <p:cNvSpPr/>
              <p:nvPr/>
            </p:nvSpPr>
            <p:spPr bwMode="gray">
              <a:xfrm>
                <a:off x="3820" y="2561"/>
                <a:ext cx="67" cy="192"/>
              </a:xfrm>
              <a:custGeom>
                <a:avLst/>
                <a:gdLst>
                  <a:gd name="T0" fmla="*/ 0 w 332"/>
                  <a:gd name="T1" fmla="*/ 0 h 958"/>
                  <a:gd name="T2" fmla="*/ 129 w 332"/>
                  <a:gd name="T3" fmla="*/ 0 h 958"/>
                  <a:gd name="T4" fmla="*/ 129 w 332"/>
                  <a:gd name="T5" fmla="*/ 204 h 958"/>
                  <a:gd name="T6" fmla="*/ 332 w 332"/>
                  <a:gd name="T7" fmla="*/ 204 h 958"/>
                  <a:gd name="T8" fmla="*/ 332 w 332"/>
                  <a:gd name="T9" fmla="*/ 286 h 958"/>
                  <a:gd name="T10" fmla="*/ 129 w 332"/>
                  <a:gd name="T11" fmla="*/ 286 h 958"/>
                  <a:gd name="T12" fmla="*/ 129 w 332"/>
                  <a:gd name="T13" fmla="*/ 686 h 958"/>
                  <a:gd name="T14" fmla="*/ 163 w 332"/>
                  <a:gd name="T15" fmla="*/ 840 h 958"/>
                  <a:gd name="T16" fmla="*/ 234 w 332"/>
                  <a:gd name="T17" fmla="*/ 873 h 958"/>
                  <a:gd name="T18" fmla="*/ 289 w 332"/>
                  <a:gd name="T19" fmla="*/ 875 h 958"/>
                  <a:gd name="T20" fmla="*/ 332 w 332"/>
                  <a:gd name="T21" fmla="*/ 875 h 958"/>
                  <a:gd name="T22" fmla="*/ 332 w 332"/>
                  <a:gd name="T23" fmla="*/ 958 h 958"/>
                  <a:gd name="T24" fmla="*/ 262 w 332"/>
                  <a:gd name="T25" fmla="*/ 958 h 958"/>
                  <a:gd name="T26" fmla="*/ 132 w 332"/>
                  <a:gd name="T27" fmla="*/ 945 h 958"/>
                  <a:gd name="T28" fmla="*/ 11 w 332"/>
                  <a:gd name="T29" fmla="*/ 817 h 958"/>
                  <a:gd name="T30" fmla="*/ 0 w 332"/>
                  <a:gd name="T31" fmla="*/ 667 h 958"/>
                  <a:gd name="T32" fmla="*/ 0 w 332"/>
                  <a:gd name="T33" fmla="*/ 0 h 9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32" h="958">
                    <a:moveTo>
                      <a:pt x="0" y="0"/>
                    </a:moveTo>
                    <a:cubicBezTo>
                      <a:pt x="129" y="0"/>
                      <a:pt x="129" y="0"/>
                      <a:pt x="129" y="0"/>
                    </a:cubicBezTo>
                    <a:cubicBezTo>
                      <a:pt x="129" y="204"/>
                      <a:pt x="129" y="204"/>
                      <a:pt x="129" y="204"/>
                    </a:cubicBezTo>
                    <a:cubicBezTo>
                      <a:pt x="332" y="204"/>
                      <a:pt x="332" y="204"/>
                      <a:pt x="332" y="204"/>
                    </a:cubicBezTo>
                    <a:cubicBezTo>
                      <a:pt x="332" y="286"/>
                      <a:pt x="332" y="286"/>
                      <a:pt x="332" y="286"/>
                    </a:cubicBezTo>
                    <a:cubicBezTo>
                      <a:pt x="129" y="286"/>
                      <a:pt x="129" y="286"/>
                      <a:pt x="129" y="286"/>
                    </a:cubicBezTo>
                    <a:cubicBezTo>
                      <a:pt x="129" y="686"/>
                      <a:pt x="129" y="686"/>
                      <a:pt x="129" y="686"/>
                    </a:cubicBezTo>
                    <a:cubicBezTo>
                      <a:pt x="129" y="762"/>
                      <a:pt x="140" y="813"/>
                      <a:pt x="163" y="840"/>
                    </a:cubicBezTo>
                    <a:cubicBezTo>
                      <a:pt x="178" y="858"/>
                      <a:pt x="202" y="869"/>
                      <a:pt x="234" y="873"/>
                    </a:cubicBezTo>
                    <a:cubicBezTo>
                      <a:pt x="245" y="875"/>
                      <a:pt x="263" y="875"/>
                      <a:pt x="289" y="875"/>
                    </a:cubicBezTo>
                    <a:cubicBezTo>
                      <a:pt x="332" y="875"/>
                      <a:pt x="332" y="875"/>
                      <a:pt x="332" y="875"/>
                    </a:cubicBezTo>
                    <a:cubicBezTo>
                      <a:pt x="332" y="958"/>
                      <a:pt x="332" y="958"/>
                      <a:pt x="332" y="958"/>
                    </a:cubicBezTo>
                    <a:cubicBezTo>
                      <a:pt x="262" y="958"/>
                      <a:pt x="262" y="958"/>
                      <a:pt x="262" y="958"/>
                    </a:cubicBezTo>
                    <a:cubicBezTo>
                      <a:pt x="207" y="958"/>
                      <a:pt x="163" y="953"/>
                      <a:pt x="132" y="945"/>
                    </a:cubicBezTo>
                    <a:cubicBezTo>
                      <a:pt x="66" y="927"/>
                      <a:pt x="26" y="884"/>
                      <a:pt x="11" y="817"/>
                    </a:cubicBezTo>
                    <a:cubicBezTo>
                      <a:pt x="4" y="781"/>
                      <a:pt x="0" y="731"/>
                      <a:pt x="0" y="667"/>
                    </a:cubicBezTo>
                    <a:lnTo>
                      <a:pt x="0" y="0"/>
                    </a:lnTo>
                    <a:close/>
                  </a:path>
                </a:pathLst>
              </a:custGeom>
              <a:solidFill>
                <a:srgbClr val="000000"/>
              </a:solidFill>
              <a:ln>
                <a:noFill/>
              </a:ln>
            </p:spPr>
            <p:txBody>
              <a:bodyPr/>
              <a:lstStyle/>
              <a:p>
                <a:endParaRPr lang="ja-JP" altLang="en-US"/>
              </a:p>
            </p:txBody>
          </p:sp>
          <p:sp>
            <p:nvSpPr>
              <p:cNvPr id="48" name="Freeform 26">
                <a:extLst>
                  <a:ext uri="{FF2B5EF4-FFF2-40B4-BE49-F238E27FC236}">
                    <a16:creationId xmlns:a16="http://schemas.microsoft.com/office/drawing/2014/main" id="{18A25ADF-A405-4D52-8CDA-193C365909D7}"/>
                  </a:ext>
                </a:extLst>
              </p:cNvPr>
              <p:cNvSpPr/>
              <p:nvPr/>
            </p:nvSpPr>
            <p:spPr bwMode="gray">
              <a:xfrm>
                <a:off x="3918" y="2526"/>
                <a:ext cx="114" cy="227"/>
              </a:xfrm>
              <a:custGeom>
                <a:avLst/>
                <a:gdLst>
                  <a:gd name="T0" fmla="*/ 0 w 572"/>
                  <a:gd name="T1" fmla="*/ 1136 h 1136"/>
                  <a:gd name="T2" fmla="*/ 0 w 572"/>
                  <a:gd name="T3" fmla="*/ 0 h 1136"/>
                  <a:gd name="T4" fmla="*/ 129 w 572"/>
                  <a:gd name="T5" fmla="*/ 0 h 1136"/>
                  <a:gd name="T6" fmla="*/ 129 w 572"/>
                  <a:gd name="T7" fmla="*/ 400 h 1136"/>
                  <a:gd name="T8" fmla="*/ 319 w 572"/>
                  <a:gd name="T9" fmla="*/ 361 h 1136"/>
                  <a:gd name="T10" fmla="*/ 549 w 572"/>
                  <a:gd name="T11" fmla="*/ 479 h 1136"/>
                  <a:gd name="T12" fmla="*/ 572 w 572"/>
                  <a:gd name="T13" fmla="*/ 673 h 1136"/>
                  <a:gd name="T14" fmla="*/ 572 w 572"/>
                  <a:gd name="T15" fmla="*/ 1136 h 1136"/>
                  <a:gd name="T16" fmla="*/ 443 w 572"/>
                  <a:gd name="T17" fmla="*/ 1136 h 1136"/>
                  <a:gd name="T18" fmla="*/ 443 w 572"/>
                  <a:gd name="T19" fmla="*/ 653 h 1136"/>
                  <a:gd name="T20" fmla="*/ 420 w 572"/>
                  <a:gd name="T21" fmla="*/ 499 h 1136"/>
                  <a:gd name="T22" fmla="*/ 306 w 572"/>
                  <a:gd name="T23" fmla="*/ 439 h 1136"/>
                  <a:gd name="T24" fmla="*/ 129 w 572"/>
                  <a:gd name="T25" fmla="*/ 485 h 1136"/>
                  <a:gd name="T26" fmla="*/ 129 w 572"/>
                  <a:gd name="T27" fmla="*/ 1136 h 1136"/>
                  <a:gd name="T28" fmla="*/ 0 w 572"/>
                  <a:gd name="T29" fmla="*/ 1136 h 1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2" h="1136">
                    <a:moveTo>
                      <a:pt x="0" y="1136"/>
                    </a:moveTo>
                    <a:cubicBezTo>
                      <a:pt x="0" y="0"/>
                      <a:pt x="0" y="0"/>
                      <a:pt x="0" y="0"/>
                    </a:cubicBezTo>
                    <a:cubicBezTo>
                      <a:pt x="129" y="0"/>
                      <a:pt x="129" y="0"/>
                      <a:pt x="129" y="0"/>
                    </a:cubicBezTo>
                    <a:cubicBezTo>
                      <a:pt x="129" y="400"/>
                      <a:pt x="129" y="400"/>
                      <a:pt x="129" y="400"/>
                    </a:cubicBezTo>
                    <a:cubicBezTo>
                      <a:pt x="196" y="374"/>
                      <a:pt x="259" y="361"/>
                      <a:pt x="319" y="361"/>
                    </a:cubicBezTo>
                    <a:cubicBezTo>
                      <a:pt x="438" y="361"/>
                      <a:pt x="515" y="400"/>
                      <a:pt x="549" y="479"/>
                    </a:cubicBezTo>
                    <a:cubicBezTo>
                      <a:pt x="564" y="515"/>
                      <a:pt x="572" y="579"/>
                      <a:pt x="572" y="673"/>
                    </a:cubicBezTo>
                    <a:cubicBezTo>
                      <a:pt x="572" y="1136"/>
                      <a:pt x="572" y="1136"/>
                      <a:pt x="572" y="1136"/>
                    </a:cubicBezTo>
                    <a:cubicBezTo>
                      <a:pt x="443" y="1136"/>
                      <a:pt x="443" y="1136"/>
                      <a:pt x="443" y="1136"/>
                    </a:cubicBezTo>
                    <a:cubicBezTo>
                      <a:pt x="443" y="653"/>
                      <a:pt x="443" y="653"/>
                      <a:pt x="443" y="653"/>
                    </a:cubicBezTo>
                    <a:cubicBezTo>
                      <a:pt x="443" y="581"/>
                      <a:pt x="436" y="529"/>
                      <a:pt x="420" y="499"/>
                    </a:cubicBezTo>
                    <a:cubicBezTo>
                      <a:pt x="400" y="459"/>
                      <a:pt x="362" y="439"/>
                      <a:pt x="306" y="439"/>
                    </a:cubicBezTo>
                    <a:cubicBezTo>
                      <a:pt x="256" y="439"/>
                      <a:pt x="197" y="454"/>
                      <a:pt x="129" y="485"/>
                    </a:cubicBezTo>
                    <a:cubicBezTo>
                      <a:pt x="129" y="1136"/>
                      <a:pt x="129" y="1136"/>
                      <a:pt x="129" y="1136"/>
                    </a:cubicBezTo>
                    <a:lnTo>
                      <a:pt x="0" y="1136"/>
                    </a:lnTo>
                    <a:close/>
                  </a:path>
                </a:pathLst>
              </a:custGeom>
              <a:solidFill>
                <a:srgbClr val="000000"/>
              </a:solidFill>
              <a:ln>
                <a:noFill/>
              </a:ln>
            </p:spPr>
            <p:txBody>
              <a:bodyPr/>
              <a:lstStyle/>
              <a:p>
                <a:endParaRPr lang="ja-JP" altLang="en-US"/>
              </a:p>
            </p:txBody>
          </p:sp>
          <p:sp>
            <p:nvSpPr>
              <p:cNvPr id="49" name="Freeform 27">
                <a:extLst>
                  <a:ext uri="{FF2B5EF4-FFF2-40B4-BE49-F238E27FC236}">
                    <a16:creationId xmlns:a16="http://schemas.microsoft.com/office/drawing/2014/main" id="{21314BC2-54FD-4E7E-BBAD-85692D36FB96}"/>
                  </a:ext>
                </a:extLst>
              </p:cNvPr>
              <p:cNvSpPr/>
              <p:nvPr/>
            </p:nvSpPr>
            <p:spPr bwMode="gray">
              <a:xfrm>
                <a:off x="4128" y="2602"/>
                <a:ext cx="126" cy="223"/>
              </a:xfrm>
              <a:custGeom>
                <a:avLst/>
                <a:gdLst>
                  <a:gd name="T0" fmla="*/ 56 w 126"/>
                  <a:gd name="T1" fmla="*/ 153 h 223"/>
                  <a:gd name="T2" fmla="*/ 0 w 126"/>
                  <a:gd name="T3" fmla="*/ 0 h 223"/>
                  <a:gd name="T4" fmla="*/ 27 w 126"/>
                  <a:gd name="T5" fmla="*/ 0 h 223"/>
                  <a:gd name="T6" fmla="*/ 67 w 126"/>
                  <a:gd name="T7" fmla="*/ 120 h 223"/>
                  <a:gd name="T8" fmla="*/ 104 w 126"/>
                  <a:gd name="T9" fmla="*/ 0 h 223"/>
                  <a:gd name="T10" fmla="*/ 126 w 126"/>
                  <a:gd name="T11" fmla="*/ 0 h 223"/>
                  <a:gd name="T12" fmla="*/ 51 w 126"/>
                  <a:gd name="T13" fmla="*/ 223 h 223"/>
                  <a:gd name="T14" fmla="*/ 29 w 126"/>
                  <a:gd name="T15" fmla="*/ 223 h 223"/>
                  <a:gd name="T16" fmla="*/ 56 w 126"/>
                  <a:gd name="T17" fmla="*/ 153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6" h="223">
                    <a:moveTo>
                      <a:pt x="56" y="153"/>
                    </a:moveTo>
                    <a:lnTo>
                      <a:pt x="0" y="0"/>
                    </a:lnTo>
                    <a:lnTo>
                      <a:pt x="27" y="0"/>
                    </a:lnTo>
                    <a:lnTo>
                      <a:pt x="67" y="120"/>
                    </a:lnTo>
                    <a:lnTo>
                      <a:pt x="104" y="0"/>
                    </a:lnTo>
                    <a:lnTo>
                      <a:pt x="126" y="0"/>
                    </a:lnTo>
                    <a:lnTo>
                      <a:pt x="51" y="223"/>
                    </a:lnTo>
                    <a:lnTo>
                      <a:pt x="29" y="223"/>
                    </a:lnTo>
                    <a:lnTo>
                      <a:pt x="56" y="153"/>
                    </a:lnTo>
                    <a:close/>
                  </a:path>
                </a:pathLst>
              </a:custGeom>
              <a:solidFill>
                <a:srgbClr val="000000"/>
              </a:solidFill>
              <a:ln>
                <a:noFill/>
              </a:ln>
            </p:spPr>
            <p:txBody>
              <a:bodyPr/>
              <a:lstStyle/>
              <a:p>
                <a:endParaRPr lang="ja-JP" altLang="en-US"/>
              </a:p>
            </p:txBody>
          </p:sp>
          <p:sp>
            <p:nvSpPr>
              <p:cNvPr id="50" name="Freeform 28">
                <a:extLst>
                  <a:ext uri="{FF2B5EF4-FFF2-40B4-BE49-F238E27FC236}">
                    <a16:creationId xmlns:a16="http://schemas.microsoft.com/office/drawing/2014/main" id="{DA52B972-EBEB-40E1-803C-B4F5B4849ADC}"/>
                  </a:ext>
                </a:extLst>
              </p:cNvPr>
              <p:cNvSpPr>
                <a:spLocks noEditPoints="1"/>
              </p:cNvSpPr>
              <p:nvPr/>
            </p:nvSpPr>
            <p:spPr bwMode="gray">
              <a:xfrm>
                <a:off x="4270" y="2598"/>
                <a:ext cx="127" cy="159"/>
              </a:xfrm>
              <a:custGeom>
                <a:avLst/>
                <a:gdLst>
                  <a:gd name="T0" fmla="*/ 318 w 634"/>
                  <a:gd name="T1" fmla="*/ 0 h 795"/>
                  <a:gd name="T2" fmla="*/ 559 w 634"/>
                  <a:gd name="T3" fmla="*/ 107 h 795"/>
                  <a:gd name="T4" fmla="*/ 634 w 634"/>
                  <a:gd name="T5" fmla="*/ 398 h 795"/>
                  <a:gd name="T6" fmla="*/ 559 w 634"/>
                  <a:gd name="T7" fmla="*/ 688 h 795"/>
                  <a:gd name="T8" fmla="*/ 318 w 634"/>
                  <a:gd name="T9" fmla="*/ 795 h 795"/>
                  <a:gd name="T10" fmla="*/ 0 w 634"/>
                  <a:gd name="T11" fmla="*/ 393 h 795"/>
                  <a:gd name="T12" fmla="*/ 76 w 634"/>
                  <a:gd name="T13" fmla="*/ 107 h 795"/>
                  <a:gd name="T14" fmla="*/ 318 w 634"/>
                  <a:gd name="T15" fmla="*/ 0 h 795"/>
                  <a:gd name="T16" fmla="*/ 318 w 634"/>
                  <a:gd name="T17" fmla="*/ 78 h 795"/>
                  <a:gd name="T18" fmla="*/ 167 w 634"/>
                  <a:gd name="T19" fmla="*/ 176 h 795"/>
                  <a:gd name="T20" fmla="*/ 132 w 634"/>
                  <a:gd name="T21" fmla="*/ 394 h 795"/>
                  <a:gd name="T22" fmla="*/ 167 w 634"/>
                  <a:gd name="T23" fmla="*/ 619 h 795"/>
                  <a:gd name="T24" fmla="*/ 318 w 634"/>
                  <a:gd name="T25" fmla="*/ 718 h 795"/>
                  <a:gd name="T26" fmla="*/ 468 w 634"/>
                  <a:gd name="T27" fmla="*/ 619 h 795"/>
                  <a:gd name="T28" fmla="*/ 503 w 634"/>
                  <a:gd name="T29" fmla="*/ 398 h 795"/>
                  <a:gd name="T30" fmla="*/ 468 w 634"/>
                  <a:gd name="T31" fmla="*/ 176 h 795"/>
                  <a:gd name="T32" fmla="*/ 318 w 634"/>
                  <a:gd name="T33" fmla="*/ 78 h 7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34" h="795">
                    <a:moveTo>
                      <a:pt x="318" y="0"/>
                    </a:moveTo>
                    <a:cubicBezTo>
                      <a:pt x="426" y="0"/>
                      <a:pt x="506" y="36"/>
                      <a:pt x="559" y="107"/>
                    </a:cubicBezTo>
                    <a:cubicBezTo>
                      <a:pt x="609" y="176"/>
                      <a:pt x="634" y="273"/>
                      <a:pt x="634" y="398"/>
                    </a:cubicBezTo>
                    <a:cubicBezTo>
                      <a:pt x="634" y="521"/>
                      <a:pt x="609" y="618"/>
                      <a:pt x="559" y="688"/>
                    </a:cubicBezTo>
                    <a:cubicBezTo>
                      <a:pt x="507" y="760"/>
                      <a:pt x="427" y="795"/>
                      <a:pt x="318" y="795"/>
                    </a:cubicBezTo>
                    <a:cubicBezTo>
                      <a:pt x="106" y="795"/>
                      <a:pt x="0" y="661"/>
                      <a:pt x="0" y="393"/>
                    </a:cubicBezTo>
                    <a:cubicBezTo>
                      <a:pt x="0" y="271"/>
                      <a:pt x="26" y="176"/>
                      <a:pt x="76" y="107"/>
                    </a:cubicBezTo>
                    <a:cubicBezTo>
                      <a:pt x="129" y="36"/>
                      <a:pt x="210" y="0"/>
                      <a:pt x="318" y="0"/>
                    </a:cubicBezTo>
                    <a:moveTo>
                      <a:pt x="318" y="78"/>
                    </a:moveTo>
                    <a:cubicBezTo>
                      <a:pt x="245" y="78"/>
                      <a:pt x="194" y="110"/>
                      <a:pt x="167" y="176"/>
                    </a:cubicBezTo>
                    <a:cubicBezTo>
                      <a:pt x="144" y="230"/>
                      <a:pt x="132" y="303"/>
                      <a:pt x="132" y="394"/>
                    </a:cubicBezTo>
                    <a:cubicBezTo>
                      <a:pt x="132" y="490"/>
                      <a:pt x="144" y="565"/>
                      <a:pt x="167" y="619"/>
                    </a:cubicBezTo>
                    <a:cubicBezTo>
                      <a:pt x="194" y="685"/>
                      <a:pt x="245" y="718"/>
                      <a:pt x="318" y="718"/>
                    </a:cubicBezTo>
                    <a:cubicBezTo>
                      <a:pt x="391" y="718"/>
                      <a:pt x="441" y="685"/>
                      <a:pt x="468" y="619"/>
                    </a:cubicBezTo>
                    <a:cubicBezTo>
                      <a:pt x="491" y="565"/>
                      <a:pt x="503" y="491"/>
                      <a:pt x="503" y="398"/>
                    </a:cubicBezTo>
                    <a:cubicBezTo>
                      <a:pt x="503" y="302"/>
                      <a:pt x="491" y="228"/>
                      <a:pt x="468" y="176"/>
                    </a:cubicBezTo>
                    <a:cubicBezTo>
                      <a:pt x="440" y="110"/>
                      <a:pt x="390" y="78"/>
                      <a:pt x="318" y="78"/>
                    </a:cubicBezTo>
                  </a:path>
                </a:pathLst>
              </a:custGeom>
              <a:solidFill>
                <a:srgbClr val="000000"/>
              </a:solidFill>
              <a:ln>
                <a:noFill/>
              </a:ln>
            </p:spPr>
            <p:txBody>
              <a:bodyPr/>
              <a:lstStyle/>
              <a:p>
                <a:endParaRPr lang="ja-JP" altLang="en-US"/>
              </a:p>
            </p:txBody>
          </p:sp>
          <p:sp>
            <p:nvSpPr>
              <p:cNvPr id="51" name="Freeform 29">
                <a:extLst>
                  <a:ext uri="{FF2B5EF4-FFF2-40B4-BE49-F238E27FC236}">
                    <a16:creationId xmlns:a16="http://schemas.microsoft.com/office/drawing/2014/main" id="{E459E625-B595-4D7D-BC2E-105D4E971768}"/>
                  </a:ext>
                </a:extLst>
              </p:cNvPr>
              <p:cNvSpPr/>
              <p:nvPr/>
            </p:nvSpPr>
            <p:spPr bwMode="gray">
              <a:xfrm>
                <a:off x="4433" y="2602"/>
                <a:ext cx="110" cy="155"/>
              </a:xfrm>
              <a:custGeom>
                <a:avLst/>
                <a:gdLst>
                  <a:gd name="T0" fmla="*/ 0 w 550"/>
                  <a:gd name="T1" fmla="*/ 0 h 774"/>
                  <a:gd name="T2" fmla="*/ 129 w 550"/>
                  <a:gd name="T3" fmla="*/ 0 h 774"/>
                  <a:gd name="T4" fmla="*/ 129 w 550"/>
                  <a:gd name="T5" fmla="*/ 465 h 774"/>
                  <a:gd name="T6" fmla="*/ 152 w 550"/>
                  <a:gd name="T7" fmla="*/ 636 h 774"/>
                  <a:gd name="T8" fmla="*/ 206 w 550"/>
                  <a:gd name="T9" fmla="*/ 685 h 774"/>
                  <a:gd name="T10" fmla="*/ 289 w 550"/>
                  <a:gd name="T11" fmla="*/ 697 h 774"/>
                  <a:gd name="T12" fmla="*/ 422 w 550"/>
                  <a:gd name="T13" fmla="*/ 677 h 774"/>
                  <a:gd name="T14" fmla="*/ 422 w 550"/>
                  <a:gd name="T15" fmla="*/ 0 h 774"/>
                  <a:gd name="T16" fmla="*/ 550 w 550"/>
                  <a:gd name="T17" fmla="*/ 0 h 774"/>
                  <a:gd name="T18" fmla="*/ 550 w 550"/>
                  <a:gd name="T19" fmla="*/ 742 h 774"/>
                  <a:gd name="T20" fmla="*/ 281 w 550"/>
                  <a:gd name="T21" fmla="*/ 774 h 774"/>
                  <a:gd name="T22" fmla="*/ 90 w 550"/>
                  <a:gd name="T23" fmla="*/ 734 h 774"/>
                  <a:gd name="T24" fmla="*/ 7 w 550"/>
                  <a:gd name="T25" fmla="*/ 593 h 774"/>
                  <a:gd name="T26" fmla="*/ 0 w 550"/>
                  <a:gd name="T27" fmla="*/ 475 h 774"/>
                  <a:gd name="T28" fmla="*/ 0 w 550"/>
                  <a:gd name="T29" fmla="*/ 0 h 7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50" h="774">
                    <a:moveTo>
                      <a:pt x="0" y="0"/>
                    </a:moveTo>
                    <a:cubicBezTo>
                      <a:pt x="129" y="0"/>
                      <a:pt x="129" y="0"/>
                      <a:pt x="129" y="0"/>
                    </a:cubicBezTo>
                    <a:cubicBezTo>
                      <a:pt x="129" y="465"/>
                      <a:pt x="129" y="465"/>
                      <a:pt x="129" y="465"/>
                    </a:cubicBezTo>
                    <a:cubicBezTo>
                      <a:pt x="129" y="550"/>
                      <a:pt x="137" y="608"/>
                      <a:pt x="152" y="636"/>
                    </a:cubicBezTo>
                    <a:cubicBezTo>
                      <a:pt x="165" y="660"/>
                      <a:pt x="183" y="676"/>
                      <a:pt x="206" y="685"/>
                    </a:cubicBezTo>
                    <a:cubicBezTo>
                      <a:pt x="225" y="693"/>
                      <a:pt x="253" y="697"/>
                      <a:pt x="289" y="697"/>
                    </a:cubicBezTo>
                    <a:cubicBezTo>
                      <a:pt x="331" y="697"/>
                      <a:pt x="375" y="690"/>
                      <a:pt x="422" y="677"/>
                    </a:cubicBezTo>
                    <a:cubicBezTo>
                      <a:pt x="422" y="0"/>
                      <a:pt x="422" y="0"/>
                      <a:pt x="422" y="0"/>
                    </a:cubicBezTo>
                    <a:cubicBezTo>
                      <a:pt x="550" y="0"/>
                      <a:pt x="550" y="0"/>
                      <a:pt x="550" y="0"/>
                    </a:cubicBezTo>
                    <a:cubicBezTo>
                      <a:pt x="550" y="742"/>
                      <a:pt x="550" y="742"/>
                      <a:pt x="550" y="742"/>
                    </a:cubicBezTo>
                    <a:cubicBezTo>
                      <a:pt x="455" y="763"/>
                      <a:pt x="365" y="774"/>
                      <a:pt x="281" y="774"/>
                    </a:cubicBezTo>
                    <a:cubicBezTo>
                      <a:pt x="196" y="774"/>
                      <a:pt x="132" y="761"/>
                      <a:pt x="90" y="734"/>
                    </a:cubicBezTo>
                    <a:cubicBezTo>
                      <a:pt x="43" y="704"/>
                      <a:pt x="15" y="657"/>
                      <a:pt x="7" y="593"/>
                    </a:cubicBezTo>
                    <a:cubicBezTo>
                      <a:pt x="2" y="563"/>
                      <a:pt x="0" y="523"/>
                      <a:pt x="0" y="475"/>
                    </a:cubicBezTo>
                    <a:lnTo>
                      <a:pt x="0" y="0"/>
                    </a:lnTo>
                    <a:close/>
                  </a:path>
                </a:pathLst>
              </a:custGeom>
              <a:solidFill>
                <a:srgbClr val="000000"/>
              </a:solidFill>
              <a:ln>
                <a:noFill/>
              </a:ln>
            </p:spPr>
            <p:txBody>
              <a:bodyPr/>
              <a:lstStyle/>
              <a:p>
                <a:endParaRPr lang="ja-JP" altLang="en-US"/>
              </a:p>
            </p:txBody>
          </p:sp>
          <p:sp>
            <p:nvSpPr>
              <p:cNvPr id="52" name="Freeform 30">
                <a:extLst>
                  <a:ext uri="{FF2B5EF4-FFF2-40B4-BE49-F238E27FC236}">
                    <a16:creationId xmlns:a16="http://schemas.microsoft.com/office/drawing/2014/main" id="{017D96C2-4E4F-477A-ACDF-BE1CFB7F5F4D}"/>
                  </a:ext>
                </a:extLst>
              </p:cNvPr>
              <p:cNvSpPr/>
              <p:nvPr/>
            </p:nvSpPr>
            <p:spPr bwMode="gray">
              <a:xfrm>
                <a:off x="2479" y="1143"/>
                <a:ext cx="496" cy="383"/>
              </a:xfrm>
              <a:custGeom>
                <a:avLst/>
                <a:gdLst>
                  <a:gd name="T0" fmla="*/ 1006 w 2477"/>
                  <a:gd name="T1" fmla="*/ 801 h 1913"/>
                  <a:gd name="T2" fmla="*/ 627 w 2477"/>
                  <a:gd name="T3" fmla="*/ 673 h 1913"/>
                  <a:gd name="T4" fmla="*/ 1 w 2477"/>
                  <a:gd name="T5" fmla="*/ 1294 h 1913"/>
                  <a:gd name="T6" fmla="*/ 627 w 2477"/>
                  <a:gd name="T7" fmla="*/ 1912 h 1913"/>
                  <a:gd name="T8" fmla="*/ 1103 w 2477"/>
                  <a:gd name="T9" fmla="*/ 1696 h 1913"/>
                  <a:gd name="T10" fmla="*/ 1103 w 2477"/>
                  <a:gd name="T11" fmla="*/ 1355 h 1913"/>
                  <a:gd name="T12" fmla="*/ 807 w 2477"/>
                  <a:gd name="T13" fmla="*/ 1643 h 1913"/>
                  <a:gd name="T14" fmla="*/ 627 w 2477"/>
                  <a:gd name="T15" fmla="*/ 1681 h 1913"/>
                  <a:gd name="T16" fmla="*/ 235 w 2477"/>
                  <a:gd name="T17" fmla="*/ 1294 h 1913"/>
                  <a:gd name="T18" fmla="*/ 627 w 2477"/>
                  <a:gd name="T19" fmla="*/ 905 h 1913"/>
                  <a:gd name="T20" fmla="*/ 902 w 2477"/>
                  <a:gd name="T21" fmla="*/ 1019 h 1913"/>
                  <a:gd name="T22" fmla="*/ 1145 w 2477"/>
                  <a:gd name="T23" fmla="*/ 1298 h 1913"/>
                  <a:gd name="T24" fmla="*/ 1708 w 2477"/>
                  <a:gd name="T25" fmla="*/ 1544 h 1913"/>
                  <a:gd name="T26" fmla="*/ 2477 w 2477"/>
                  <a:gd name="T27" fmla="*/ 777 h 1913"/>
                  <a:gd name="T28" fmla="*/ 1708 w 2477"/>
                  <a:gd name="T29" fmla="*/ 0 h 1913"/>
                  <a:gd name="T30" fmla="*/ 1103 w 2477"/>
                  <a:gd name="T31" fmla="*/ 309 h 1913"/>
                  <a:gd name="T32" fmla="*/ 1103 w 2477"/>
                  <a:gd name="T33" fmla="*/ 771 h 1913"/>
                  <a:gd name="T34" fmla="*/ 1708 w 2477"/>
                  <a:gd name="T35" fmla="*/ 244 h 1913"/>
                  <a:gd name="T36" fmla="*/ 2236 w 2477"/>
                  <a:gd name="T37" fmla="*/ 777 h 1913"/>
                  <a:gd name="T38" fmla="*/ 1708 w 2477"/>
                  <a:gd name="T39" fmla="*/ 1305 h 1913"/>
                  <a:gd name="T40" fmla="*/ 1365 w 2477"/>
                  <a:gd name="T41" fmla="*/ 1179 h 1913"/>
                  <a:gd name="T42" fmla="*/ 1006 w 2477"/>
                  <a:gd name="T43" fmla="*/ 801 h 19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77" h="1913">
                    <a:moveTo>
                      <a:pt x="1006" y="801"/>
                    </a:moveTo>
                    <a:cubicBezTo>
                      <a:pt x="916" y="722"/>
                      <a:pt x="771" y="674"/>
                      <a:pt x="627" y="673"/>
                    </a:cubicBezTo>
                    <a:cubicBezTo>
                      <a:pt x="283" y="672"/>
                      <a:pt x="2" y="944"/>
                      <a:pt x="1" y="1294"/>
                    </a:cubicBezTo>
                    <a:cubicBezTo>
                      <a:pt x="0" y="1638"/>
                      <a:pt x="283" y="1911"/>
                      <a:pt x="627" y="1912"/>
                    </a:cubicBezTo>
                    <a:cubicBezTo>
                      <a:pt x="820" y="1913"/>
                      <a:pt x="988" y="1834"/>
                      <a:pt x="1103" y="1696"/>
                    </a:cubicBezTo>
                    <a:cubicBezTo>
                      <a:pt x="1103" y="1355"/>
                      <a:pt x="1103" y="1355"/>
                      <a:pt x="1103" y="1355"/>
                    </a:cubicBezTo>
                    <a:cubicBezTo>
                      <a:pt x="1042" y="1461"/>
                      <a:pt x="918" y="1597"/>
                      <a:pt x="807" y="1643"/>
                    </a:cubicBezTo>
                    <a:cubicBezTo>
                      <a:pt x="751" y="1666"/>
                      <a:pt x="694" y="1681"/>
                      <a:pt x="627" y="1681"/>
                    </a:cubicBezTo>
                    <a:cubicBezTo>
                      <a:pt x="412" y="1681"/>
                      <a:pt x="235" y="1514"/>
                      <a:pt x="235" y="1294"/>
                    </a:cubicBezTo>
                    <a:cubicBezTo>
                      <a:pt x="235" y="1091"/>
                      <a:pt x="398" y="904"/>
                      <a:pt x="627" y="905"/>
                    </a:cubicBezTo>
                    <a:cubicBezTo>
                      <a:pt x="734" y="905"/>
                      <a:pt x="831" y="949"/>
                      <a:pt x="902" y="1019"/>
                    </a:cubicBezTo>
                    <a:cubicBezTo>
                      <a:pt x="976" y="1090"/>
                      <a:pt x="1090" y="1239"/>
                      <a:pt x="1145" y="1298"/>
                    </a:cubicBezTo>
                    <a:cubicBezTo>
                      <a:pt x="1285" y="1449"/>
                      <a:pt x="1486" y="1543"/>
                      <a:pt x="1708" y="1544"/>
                    </a:cubicBezTo>
                    <a:cubicBezTo>
                      <a:pt x="2132" y="1545"/>
                      <a:pt x="2477" y="1201"/>
                      <a:pt x="2477" y="777"/>
                    </a:cubicBezTo>
                    <a:cubicBezTo>
                      <a:pt x="2477" y="353"/>
                      <a:pt x="2132" y="0"/>
                      <a:pt x="1708" y="0"/>
                    </a:cubicBezTo>
                    <a:cubicBezTo>
                      <a:pt x="1461" y="0"/>
                      <a:pt x="1244" y="129"/>
                      <a:pt x="1103" y="309"/>
                    </a:cubicBezTo>
                    <a:cubicBezTo>
                      <a:pt x="1103" y="771"/>
                      <a:pt x="1103" y="771"/>
                      <a:pt x="1103" y="771"/>
                    </a:cubicBezTo>
                    <a:cubicBezTo>
                      <a:pt x="1210" y="478"/>
                      <a:pt x="1404" y="244"/>
                      <a:pt x="1708" y="244"/>
                    </a:cubicBezTo>
                    <a:cubicBezTo>
                      <a:pt x="2000" y="244"/>
                      <a:pt x="2237" y="485"/>
                      <a:pt x="2236" y="777"/>
                    </a:cubicBezTo>
                    <a:cubicBezTo>
                      <a:pt x="2235" y="1069"/>
                      <a:pt x="2000" y="1305"/>
                      <a:pt x="1708" y="1305"/>
                    </a:cubicBezTo>
                    <a:cubicBezTo>
                      <a:pt x="1578" y="1304"/>
                      <a:pt x="1457" y="1257"/>
                      <a:pt x="1365" y="1179"/>
                    </a:cubicBezTo>
                    <a:cubicBezTo>
                      <a:pt x="1251" y="1090"/>
                      <a:pt x="1124" y="901"/>
                      <a:pt x="1006" y="801"/>
                    </a:cubicBezTo>
                  </a:path>
                </a:pathLst>
              </a:custGeom>
              <a:solidFill>
                <a:srgbClr val="FF0000"/>
              </a:solidFill>
              <a:ln>
                <a:noFill/>
              </a:ln>
            </p:spPr>
            <p:txBody>
              <a:bodyPr/>
              <a:lstStyle/>
              <a:p>
                <a:endParaRPr lang="ja-JP" altLang="en-US"/>
              </a:p>
            </p:txBody>
          </p:sp>
          <p:sp>
            <p:nvSpPr>
              <p:cNvPr id="53" name="Freeform 31">
                <a:extLst>
                  <a:ext uri="{FF2B5EF4-FFF2-40B4-BE49-F238E27FC236}">
                    <a16:creationId xmlns:a16="http://schemas.microsoft.com/office/drawing/2014/main" id="{61971F45-1551-4BE6-A858-6E2C156089BD}"/>
                  </a:ext>
                </a:extLst>
              </p:cNvPr>
              <p:cNvSpPr/>
              <p:nvPr/>
            </p:nvSpPr>
            <p:spPr bwMode="gray">
              <a:xfrm>
                <a:off x="1671" y="1560"/>
                <a:ext cx="340" cy="556"/>
              </a:xfrm>
              <a:custGeom>
                <a:avLst/>
                <a:gdLst>
                  <a:gd name="T0" fmla="*/ 0 w 1700"/>
                  <a:gd name="T1" fmla="*/ 0 h 2777"/>
                  <a:gd name="T2" fmla="*/ 1700 w 1700"/>
                  <a:gd name="T3" fmla="*/ 0 h 2777"/>
                  <a:gd name="T4" fmla="*/ 1700 w 1700"/>
                  <a:gd name="T5" fmla="*/ 473 h 2777"/>
                  <a:gd name="T6" fmla="*/ 1429 w 1700"/>
                  <a:gd name="T7" fmla="*/ 286 h 2777"/>
                  <a:gd name="T8" fmla="*/ 642 w 1700"/>
                  <a:gd name="T9" fmla="*/ 286 h 2777"/>
                  <a:gd name="T10" fmla="*/ 642 w 1700"/>
                  <a:gd name="T11" fmla="*/ 1104 h 2777"/>
                  <a:gd name="T12" fmla="*/ 1495 w 1700"/>
                  <a:gd name="T13" fmla="*/ 1104 h 2777"/>
                  <a:gd name="T14" fmla="*/ 1495 w 1700"/>
                  <a:gd name="T15" fmla="*/ 1537 h 2777"/>
                  <a:gd name="T16" fmla="*/ 1262 w 1700"/>
                  <a:gd name="T17" fmla="*/ 1398 h 2777"/>
                  <a:gd name="T18" fmla="*/ 642 w 1700"/>
                  <a:gd name="T19" fmla="*/ 1398 h 2777"/>
                  <a:gd name="T20" fmla="*/ 642 w 1700"/>
                  <a:gd name="T21" fmla="*/ 2515 h 2777"/>
                  <a:gd name="T22" fmla="*/ 820 w 1700"/>
                  <a:gd name="T23" fmla="*/ 2777 h 2777"/>
                  <a:gd name="T24" fmla="*/ 11 w 1700"/>
                  <a:gd name="T25" fmla="*/ 2777 h 2777"/>
                  <a:gd name="T26" fmla="*/ 181 w 1700"/>
                  <a:gd name="T27" fmla="*/ 2515 h 2777"/>
                  <a:gd name="T28" fmla="*/ 181 w 1700"/>
                  <a:gd name="T29" fmla="*/ 291 h 2777"/>
                  <a:gd name="T30" fmla="*/ 0 w 1700"/>
                  <a:gd name="T31" fmla="*/ 0 h 27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0" h="2777">
                    <a:moveTo>
                      <a:pt x="0" y="0"/>
                    </a:moveTo>
                    <a:cubicBezTo>
                      <a:pt x="1700" y="0"/>
                      <a:pt x="1700" y="0"/>
                      <a:pt x="1700" y="0"/>
                    </a:cubicBezTo>
                    <a:cubicBezTo>
                      <a:pt x="1700" y="473"/>
                      <a:pt x="1700" y="473"/>
                      <a:pt x="1700" y="473"/>
                    </a:cubicBezTo>
                    <a:cubicBezTo>
                      <a:pt x="1700" y="473"/>
                      <a:pt x="1613" y="287"/>
                      <a:pt x="1429" y="286"/>
                    </a:cubicBezTo>
                    <a:cubicBezTo>
                      <a:pt x="642" y="286"/>
                      <a:pt x="642" y="286"/>
                      <a:pt x="642" y="286"/>
                    </a:cubicBezTo>
                    <a:cubicBezTo>
                      <a:pt x="642" y="1104"/>
                      <a:pt x="642" y="1104"/>
                      <a:pt x="642" y="1104"/>
                    </a:cubicBezTo>
                    <a:cubicBezTo>
                      <a:pt x="1495" y="1104"/>
                      <a:pt x="1495" y="1104"/>
                      <a:pt x="1495" y="1104"/>
                    </a:cubicBezTo>
                    <a:cubicBezTo>
                      <a:pt x="1495" y="1537"/>
                      <a:pt x="1495" y="1537"/>
                      <a:pt x="1495" y="1537"/>
                    </a:cubicBezTo>
                    <a:cubicBezTo>
                      <a:pt x="1495" y="1537"/>
                      <a:pt x="1468" y="1399"/>
                      <a:pt x="1262" y="1398"/>
                    </a:cubicBezTo>
                    <a:cubicBezTo>
                      <a:pt x="642" y="1398"/>
                      <a:pt x="642" y="1398"/>
                      <a:pt x="642" y="1398"/>
                    </a:cubicBezTo>
                    <a:cubicBezTo>
                      <a:pt x="642" y="2515"/>
                      <a:pt x="642" y="2515"/>
                      <a:pt x="642" y="2515"/>
                    </a:cubicBezTo>
                    <a:cubicBezTo>
                      <a:pt x="642" y="2679"/>
                      <a:pt x="820" y="2777"/>
                      <a:pt x="820" y="2777"/>
                    </a:cubicBezTo>
                    <a:cubicBezTo>
                      <a:pt x="11" y="2777"/>
                      <a:pt x="11" y="2777"/>
                      <a:pt x="11" y="2777"/>
                    </a:cubicBezTo>
                    <a:cubicBezTo>
                      <a:pt x="11" y="2777"/>
                      <a:pt x="181" y="2691"/>
                      <a:pt x="181" y="2515"/>
                    </a:cubicBezTo>
                    <a:cubicBezTo>
                      <a:pt x="181" y="291"/>
                      <a:pt x="181" y="291"/>
                      <a:pt x="181" y="291"/>
                    </a:cubicBezTo>
                    <a:cubicBezTo>
                      <a:pt x="181" y="104"/>
                      <a:pt x="0" y="0"/>
                      <a:pt x="0" y="0"/>
                    </a:cubicBezTo>
                    <a:close/>
                  </a:path>
                </a:pathLst>
              </a:custGeom>
              <a:solidFill>
                <a:srgbClr val="FF0000"/>
              </a:solidFill>
              <a:ln>
                <a:noFill/>
              </a:ln>
            </p:spPr>
            <p:txBody>
              <a:bodyPr/>
              <a:lstStyle/>
              <a:p>
                <a:endParaRPr lang="ja-JP" altLang="en-US"/>
              </a:p>
            </p:txBody>
          </p:sp>
          <p:sp>
            <p:nvSpPr>
              <p:cNvPr id="54" name="Freeform 32">
                <a:extLst>
                  <a:ext uri="{FF2B5EF4-FFF2-40B4-BE49-F238E27FC236}">
                    <a16:creationId xmlns:a16="http://schemas.microsoft.com/office/drawing/2014/main" id="{DF4A6F6B-F2E5-43DD-AAE0-A196BAA0E28A}"/>
                  </a:ext>
                </a:extLst>
              </p:cNvPr>
              <p:cNvSpPr/>
              <p:nvPr/>
            </p:nvSpPr>
            <p:spPr bwMode="gray">
              <a:xfrm>
                <a:off x="2475" y="1560"/>
                <a:ext cx="224" cy="775"/>
              </a:xfrm>
              <a:custGeom>
                <a:avLst/>
                <a:gdLst>
                  <a:gd name="T0" fmla="*/ 257 w 1123"/>
                  <a:gd name="T1" fmla="*/ 0 h 3872"/>
                  <a:gd name="T2" fmla="*/ 1123 w 1123"/>
                  <a:gd name="T3" fmla="*/ 0 h 3872"/>
                  <a:gd name="T4" fmla="*/ 929 w 1123"/>
                  <a:gd name="T5" fmla="*/ 242 h 3872"/>
                  <a:gd name="T6" fmla="*/ 929 w 1123"/>
                  <a:gd name="T7" fmla="*/ 2847 h 3872"/>
                  <a:gd name="T8" fmla="*/ 0 w 1123"/>
                  <a:gd name="T9" fmla="*/ 3869 h 3872"/>
                  <a:gd name="T10" fmla="*/ 443 w 1123"/>
                  <a:gd name="T11" fmla="*/ 2847 h 3872"/>
                  <a:gd name="T12" fmla="*/ 443 w 1123"/>
                  <a:gd name="T13" fmla="*/ 242 h 3872"/>
                  <a:gd name="T14" fmla="*/ 257 w 1123"/>
                  <a:gd name="T15" fmla="*/ 0 h 387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3" h="3872">
                    <a:moveTo>
                      <a:pt x="257" y="0"/>
                    </a:moveTo>
                    <a:cubicBezTo>
                      <a:pt x="1123" y="0"/>
                      <a:pt x="1123" y="0"/>
                      <a:pt x="1123" y="0"/>
                    </a:cubicBezTo>
                    <a:cubicBezTo>
                      <a:pt x="1123" y="0"/>
                      <a:pt x="929" y="92"/>
                      <a:pt x="929" y="242"/>
                    </a:cubicBezTo>
                    <a:cubicBezTo>
                      <a:pt x="929" y="2847"/>
                      <a:pt x="929" y="2847"/>
                      <a:pt x="929" y="2847"/>
                    </a:cubicBezTo>
                    <a:cubicBezTo>
                      <a:pt x="929" y="3727"/>
                      <a:pt x="46" y="3872"/>
                      <a:pt x="0" y="3869"/>
                    </a:cubicBezTo>
                    <a:cubicBezTo>
                      <a:pt x="75" y="3821"/>
                      <a:pt x="442" y="3508"/>
                      <a:pt x="443" y="2847"/>
                    </a:cubicBezTo>
                    <a:cubicBezTo>
                      <a:pt x="443" y="242"/>
                      <a:pt x="443" y="242"/>
                      <a:pt x="443" y="242"/>
                    </a:cubicBezTo>
                    <a:cubicBezTo>
                      <a:pt x="444" y="100"/>
                      <a:pt x="257" y="0"/>
                      <a:pt x="257" y="0"/>
                    </a:cubicBezTo>
                    <a:close/>
                  </a:path>
                </a:pathLst>
              </a:custGeom>
              <a:solidFill>
                <a:srgbClr val="FF0000"/>
              </a:solidFill>
              <a:ln>
                <a:noFill/>
              </a:ln>
            </p:spPr>
            <p:txBody>
              <a:bodyPr/>
              <a:lstStyle/>
              <a:p>
                <a:endParaRPr lang="ja-JP" altLang="en-US"/>
              </a:p>
            </p:txBody>
          </p:sp>
          <p:sp>
            <p:nvSpPr>
              <p:cNvPr id="55" name="Freeform 33">
                <a:extLst>
                  <a:ext uri="{FF2B5EF4-FFF2-40B4-BE49-F238E27FC236}">
                    <a16:creationId xmlns:a16="http://schemas.microsoft.com/office/drawing/2014/main" id="{A8F5E7A7-1245-46E6-9A78-67F596DE78B8}"/>
                  </a:ext>
                </a:extLst>
              </p:cNvPr>
              <p:cNvSpPr/>
              <p:nvPr/>
            </p:nvSpPr>
            <p:spPr bwMode="gray">
              <a:xfrm>
                <a:off x="2723" y="1560"/>
                <a:ext cx="174" cy="556"/>
              </a:xfrm>
              <a:custGeom>
                <a:avLst/>
                <a:gdLst>
                  <a:gd name="T0" fmla="*/ 0 w 868"/>
                  <a:gd name="T1" fmla="*/ 0 h 2778"/>
                  <a:gd name="T2" fmla="*/ 868 w 868"/>
                  <a:gd name="T3" fmla="*/ 0 h 2778"/>
                  <a:gd name="T4" fmla="*/ 675 w 868"/>
                  <a:gd name="T5" fmla="*/ 245 h 2778"/>
                  <a:gd name="T6" fmla="*/ 675 w 868"/>
                  <a:gd name="T7" fmla="*/ 2514 h 2778"/>
                  <a:gd name="T8" fmla="*/ 868 w 868"/>
                  <a:gd name="T9" fmla="*/ 2778 h 2778"/>
                  <a:gd name="T10" fmla="*/ 0 w 868"/>
                  <a:gd name="T11" fmla="*/ 2778 h 2778"/>
                  <a:gd name="T12" fmla="*/ 193 w 868"/>
                  <a:gd name="T13" fmla="*/ 2514 h 2778"/>
                  <a:gd name="T14" fmla="*/ 193 w 868"/>
                  <a:gd name="T15" fmla="*/ 245 h 2778"/>
                  <a:gd name="T16" fmla="*/ 0 w 868"/>
                  <a:gd name="T17" fmla="*/ 0 h 27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8" h="2778">
                    <a:moveTo>
                      <a:pt x="0" y="0"/>
                    </a:moveTo>
                    <a:cubicBezTo>
                      <a:pt x="868" y="0"/>
                      <a:pt x="868" y="0"/>
                      <a:pt x="868" y="0"/>
                    </a:cubicBezTo>
                    <a:cubicBezTo>
                      <a:pt x="868" y="0"/>
                      <a:pt x="675" y="92"/>
                      <a:pt x="675" y="245"/>
                    </a:cubicBezTo>
                    <a:cubicBezTo>
                      <a:pt x="675" y="2514"/>
                      <a:pt x="675" y="2514"/>
                      <a:pt x="675" y="2514"/>
                    </a:cubicBezTo>
                    <a:cubicBezTo>
                      <a:pt x="675" y="2677"/>
                      <a:pt x="868" y="2778"/>
                      <a:pt x="868" y="2778"/>
                    </a:cubicBezTo>
                    <a:cubicBezTo>
                      <a:pt x="0" y="2778"/>
                      <a:pt x="0" y="2778"/>
                      <a:pt x="0" y="2778"/>
                    </a:cubicBezTo>
                    <a:cubicBezTo>
                      <a:pt x="0" y="2778"/>
                      <a:pt x="193" y="2677"/>
                      <a:pt x="193" y="2514"/>
                    </a:cubicBezTo>
                    <a:cubicBezTo>
                      <a:pt x="193" y="245"/>
                      <a:pt x="193" y="245"/>
                      <a:pt x="193" y="245"/>
                    </a:cubicBezTo>
                    <a:cubicBezTo>
                      <a:pt x="193" y="92"/>
                      <a:pt x="0" y="0"/>
                      <a:pt x="0" y="0"/>
                    </a:cubicBezTo>
                    <a:close/>
                  </a:path>
                </a:pathLst>
              </a:custGeom>
              <a:solidFill>
                <a:srgbClr val="FF0000"/>
              </a:solidFill>
              <a:ln>
                <a:noFill/>
              </a:ln>
            </p:spPr>
            <p:txBody>
              <a:bodyPr/>
              <a:lstStyle/>
              <a:p>
                <a:endParaRPr lang="ja-JP" altLang="en-US"/>
              </a:p>
            </p:txBody>
          </p:sp>
          <p:sp>
            <p:nvSpPr>
              <p:cNvPr id="56" name="Freeform 34">
                <a:extLst>
                  <a:ext uri="{FF2B5EF4-FFF2-40B4-BE49-F238E27FC236}">
                    <a16:creationId xmlns:a16="http://schemas.microsoft.com/office/drawing/2014/main" id="{ABBEDA11-32CB-4D8D-9477-3B6CA8A6C16D}"/>
                  </a:ext>
                </a:extLst>
              </p:cNvPr>
              <p:cNvSpPr/>
              <p:nvPr/>
            </p:nvSpPr>
            <p:spPr bwMode="gray">
              <a:xfrm>
                <a:off x="2898" y="1560"/>
                <a:ext cx="416" cy="556"/>
              </a:xfrm>
              <a:custGeom>
                <a:avLst/>
                <a:gdLst>
                  <a:gd name="T0" fmla="*/ 170 w 2079"/>
                  <a:gd name="T1" fmla="*/ 0 h 2777"/>
                  <a:gd name="T2" fmla="*/ 2079 w 2079"/>
                  <a:gd name="T3" fmla="*/ 0 h 2777"/>
                  <a:gd name="T4" fmla="*/ 1917 w 2079"/>
                  <a:gd name="T5" fmla="*/ 505 h 2777"/>
                  <a:gd name="T6" fmla="*/ 1684 w 2079"/>
                  <a:gd name="T7" fmla="*/ 293 h 2777"/>
                  <a:gd name="T8" fmla="*/ 1288 w 2079"/>
                  <a:gd name="T9" fmla="*/ 293 h 2777"/>
                  <a:gd name="T10" fmla="*/ 1288 w 2079"/>
                  <a:gd name="T11" fmla="*/ 2515 h 2777"/>
                  <a:gd name="T12" fmla="*/ 1474 w 2079"/>
                  <a:gd name="T13" fmla="*/ 2777 h 2777"/>
                  <a:gd name="T14" fmla="*/ 624 w 2079"/>
                  <a:gd name="T15" fmla="*/ 2777 h 2777"/>
                  <a:gd name="T16" fmla="*/ 808 w 2079"/>
                  <a:gd name="T17" fmla="*/ 2515 h 2777"/>
                  <a:gd name="T18" fmla="*/ 808 w 2079"/>
                  <a:gd name="T19" fmla="*/ 293 h 2777"/>
                  <a:gd name="T20" fmla="*/ 330 w 2079"/>
                  <a:gd name="T21" fmla="*/ 293 h 2777"/>
                  <a:gd name="T22" fmla="*/ 0 w 2079"/>
                  <a:gd name="T23" fmla="*/ 547 h 2777"/>
                  <a:gd name="T24" fmla="*/ 170 w 2079"/>
                  <a:gd name="T25" fmla="*/ 0 h 27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79" h="2777">
                    <a:moveTo>
                      <a:pt x="170" y="0"/>
                    </a:moveTo>
                    <a:cubicBezTo>
                      <a:pt x="2079" y="0"/>
                      <a:pt x="2079" y="0"/>
                      <a:pt x="2079" y="0"/>
                    </a:cubicBezTo>
                    <a:cubicBezTo>
                      <a:pt x="1917" y="505"/>
                      <a:pt x="1917" y="505"/>
                      <a:pt x="1917" y="505"/>
                    </a:cubicBezTo>
                    <a:cubicBezTo>
                      <a:pt x="1917" y="505"/>
                      <a:pt x="1869" y="293"/>
                      <a:pt x="1684" y="293"/>
                    </a:cubicBezTo>
                    <a:cubicBezTo>
                      <a:pt x="1288" y="293"/>
                      <a:pt x="1288" y="293"/>
                      <a:pt x="1288" y="293"/>
                    </a:cubicBezTo>
                    <a:cubicBezTo>
                      <a:pt x="1288" y="2515"/>
                      <a:pt x="1288" y="2515"/>
                      <a:pt x="1288" y="2515"/>
                    </a:cubicBezTo>
                    <a:cubicBezTo>
                      <a:pt x="1288" y="2656"/>
                      <a:pt x="1474" y="2777"/>
                      <a:pt x="1474" y="2777"/>
                    </a:cubicBezTo>
                    <a:cubicBezTo>
                      <a:pt x="624" y="2777"/>
                      <a:pt x="624" y="2777"/>
                      <a:pt x="624" y="2777"/>
                    </a:cubicBezTo>
                    <a:cubicBezTo>
                      <a:pt x="624" y="2777"/>
                      <a:pt x="809" y="2668"/>
                      <a:pt x="808" y="2515"/>
                    </a:cubicBezTo>
                    <a:cubicBezTo>
                      <a:pt x="808" y="293"/>
                      <a:pt x="808" y="293"/>
                      <a:pt x="808" y="293"/>
                    </a:cubicBezTo>
                    <a:cubicBezTo>
                      <a:pt x="330" y="293"/>
                      <a:pt x="330" y="293"/>
                      <a:pt x="330" y="293"/>
                    </a:cubicBezTo>
                    <a:cubicBezTo>
                      <a:pt x="195" y="293"/>
                      <a:pt x="0" y="547"/>
                      <a:pt x="0" y="547"/>
                    </a:cubicBezTo>
                    <a:lnTo>
                      <a:pt x="170" y="0"/>
                    </a:lnTo>
                    <a:close/>
                  </a:path>
                </a:pathLst>
              </a:custGeom>
              <a:solidFill>
                <a:srgbClr val="FF0000"/>
              </a:solidFill>
              <a:ln>
                <a:noFill/>
              </a:ln>
            </p:spPr>
            <p:txBody>
              <a:bodyPr/>
              <a:lstStyle/>
              <a:p>
                <a:endParaRPr lang="ja-JP" altLang="en-US"/>
              </a:p>
            </p:txBody>
          </p:sp>
          <p:sp>
            <p:nvSpPr>
              <p:cNvPr id="57" name="Freeform 35">
                <a:extLst>
                  <a:ext uri="{FF2B5EF4-FFF2-40B4-BE49-F238E27FC236}">
                    <a16:creationId xmlns:a16="http://schemas.microsoft.com/office/drawing/2014/main" id="{806A4BC5-AA6E-479D-A200-7B7540AD3C6F}"/>
                  </a:ext>
                </a:extLst>
              </p:cNvPr>
              <p:cNvSpPr/>
              <p:nvPr/>
            </p:nvSpPr>
            <p:spPr bwMode="gray">
              <a:xfrm>
                <a:off x="3654" y="1560"/>
                <a:ext cx="465" cy="564"/>
              </a:xfrm>
              <a:custGeom>
                <a:avLst/>
                <a:gdLst>
                  <a:gd name="T0" fmla="*/ 1488 w 2324"/>
                  <a:gd name="T1" fmla="*/ 0 h 2820"/>
                  <a:gd name="T2" fmla="*/ 2324 w 2324"/>
                  <a:gd name="T3" fmla="*/ 0 h 2820"/>
                  <a:gd name="T4" fmla="*/ 2145 w 2324"/>
                  <a:gd name="T5" fmla="*/ 244 h 2820"/>
                  <a:gd name="T6" fmla="*/ 2145 w 2324"/>
                  <a:gd name="T7" fmla="*/ 1926 h 2820"/>
                  <a:gd name="T8" fmla="*/ 1185 w 2324"/>
                  <a:gd name="T9" fmla="*/ 2820 h 2820"/>
                  <a:gd name="T10" fmla="*/ 185 w 2324"/>
                  <a:gd name="T11" fmla="*/ 1926 h 2820"/>
                  <a:gd name="T12" fmla="*/ 185 w 2324"/>
                  <a:gd name="T13" fmla="*/ 244 h 2820"/>
                  <a:gd name="T14" fmla="*/ 0 w 2324"/>
                  <a:gd name="T15" fmla="*/ 0 h 2820"/>
                  <a:gd name="T16" fmla="*/ 861 w 2324"/>
                  <a:gd name="T17" fmla="*/ 0 h 2820"/>
                  <a:gd name="T18" fmla="*/ 669 w 2324"/>
                  <a:gd name="T19" fmla="*/ 244 h 2820"/>
                  <a:gd name="T20" fmla="*/ 669 w 2324"/>
                  <a:gd name="T21" fmla="*/ 1926 h 2820"/>
                  <a:gd name="T22" fmla="*/ 1185 w 2324"/>
                  <a:gd name="T23" fmla="*/ 2519 h 2820"/>
                  <a:gd name="T24" fmla="*/ 1677 w 2324"/>
                  <a:gd name="T25" fmla="*/ 1926 h 2820"/>
                  <a:gd name="T26" fmla="*/ 1677 w 2324"/>
                  <a:gd name="T27" fmla="*/ 244 h 2820"/>
                  <a:gd name="T28" fmla="*/ 1488 w 2324"/>
                  <a:gd name="T29" fmla="*/ 0 h 28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24" h="2820">
                    <a:moveTo>
                      <a:pt x="1488" y="0"/>
                    </a:moveTo>
                    <a:cubicBezTo>
                      <a:pt x="2324" y="0"/>
                      <a:pt x="2324" y="0"/>
                      <a:pt x="2324" y="0"/>
                    </a:cubicBezTo>
                    <a:cubicBezTo>
                      <a:pt x="2324" y="0"/>
                      <a:pt x="2145" y="94"/>
                      <a:pt x="2145" y="244"/>
                    </a:cubicBezTo>
                    <a:cubicBezTo>
                      <a:pt x="2145" y="1926"/>
                      <a:pt x="2145" y="1926"/>
                      <a:pt x="2145" y="1926"/>
                    </a:cubicBezTo>
                    <a:cubicBezTo>
                      <a:pt x="2144" y="2610"/>
                      <a:pt x="1578" y="2820"/>
                      <a:pt x="1185" y="2820"/>
                    </a:cubicBezTo>
                    <a:cubicBezTo>
                      <a:pt x="795" y="2820"/>
                      <a:pt x="184" y="2607"/>
                      <a:pt x="185" y="1926"/>
                    </a:cubicBezTo>
                    <a:cubicBezTo>
                      <a:pt x="185" y="244"/>
                      <a:pt x="185" y="244"/>
                      <a:pt x="185" y="244"/>
                    </a:cubicBezTo>
                    <a:cubicBezTo>
                      <a:pt x="185" y="94"/>
                      <a:pt x="0" y="0"/>
                      <a:pt x="0" y="0"/>
                    </a:cubicBezTo>
                    <a:cubicBezTo>
                      <a:pt x="861" y="0"/>
                      <a:pt x="861" y="0"/>
                      <a:pt x="861" y="0"/>
                    </a:cubicBezTo>
                    <a:cubicBezTo>
                      <a:pt x="861" y="0"/>
                      <a:pt x="669" y="92"/>
                      <a:pt x="669" y="244"/>
                    </a:cubicBezTo>
                    <a:cubicBezTo>
                      <a:pt x="669" y="1926"/>
                      <a:pt x="669" y="1926"/>
                      <a:pt x="669" y="1926"/>
                    </a:cubicBezTo>
                    <a:cubicBezTo>
                      <a:pt x="669" y="2285"/>
                      <a:pt x="907" y="2519"/>
                      <a:pt x="1185" y="2519"/>
                    </a:cubicBezTo>
                    <a:cubicBezTo>
                      <a:pt x="1464" y="2519"/>
                      <a:pt x="1676" y="2275"/>
                      <a:pt x="1677" y="1926"/>
                    </a:cubicBezTo>
                    <a:cubicBezTo>
                      <a:pt x="1677" y="244"/>
                      <a:pt x="1677" y="244"/>
                      <a:pt x="1677" y="244"/>
                    </a:cubicBezTo>
                    <a:cubicBezTo>
                      <a:pt x="1677" y="94"/>
                      <a:pt x="1488" y="0"/>
                      <a:pt x="1488" y="0"/>
                    </a:cubicBezTo>
                    <a:close/>
                  </a:path>
                </a:pathLst>
              </a:custGeom>
              <a:solidFill>
                <a:srgbClr val="FF0000"/>
              </a:solidFill>
              <a:ln>
                <a:noFill/>
              </a:ln>
            </p:spPr>
            <p:txBody>
              <a:bodyPr/>
              <a:lstStyle/>
              <a:p>
                <a:endParaRPr lang="ja-JP" altLang="en-US"/>
              </a:p>
            </p:txBody>
          </p:sp>
          <p:sp>
            <p:nvSpPr>
              <p:cNvPr id="58" name="Freeform 36">
                <a:extLst>
                  <a:ext uri="{FF2B5EF4-FFF2-40B4-BE49-F238E27FC236}">
                    <a16:creationId xmlns:a16="http://schemas.microsoft.com/office/drawing/2014/main" id="{9FC48C3C-3447-4DBB-B42D-9CFBA2F952D8}"/>
                  </a:ext>
                </a:extLst>
              </p:cNvPr>
              <p:cNvSpPr/>
              <p:nvPr/>
            </p:nvSpPr>
            <p:spPr bwMode="gray">
              <a:xfrm>
                <a:off x="2027" y="1560"/>
                <a:ext cx="469" cy="566"/>
              </a:xfrm>
              <a:custGeom>
                <a:avLst/>
                <a:gdLst>
                  <a:gd name="T0" fmla="*/ 1495 w 2347"/>
                  <a:gd name="T1" fmla="*/ 0 h 2827"/>
                  <a:gd name="T2" fmla="*/ 2347 w 2347"/>
                  <a:gd name="T3" fmla="*/ 0 h 2827"/>
                  <a:gd name="T4" fmla="*/ 2166 w 2347"/>
                  <a:gd name="T5" fmla="*/ 247 h 2827"/>
                  <a:gd name="T6" fmla="*/ 2166 w 2347"/>
                  <a:gd name="T7" fmla="*/ 1925 h 2827"/>
                  <a:gd name="T8" fmla="*/ 1176 w 2347"/>
                  <a:gd name="T9" fmla="*/ 2827 h 2827"/>
                  <a:gd name="T10" fmla="*/ 175 w 2347"/>
                  <a:gd name="T11" fmla="*/ 1925 h 2827"/>
                  <a:gd name="T12" fmla="*/ 174 w 2347"/>
                  <a:gd name="T13" fmla="*/ 247 h 2827"/>
                  <a:gd name="T14" fmla="*/ 0 w 2347"/>
                  <a:gd name="T15" fmla="*/ 0 h 2827"/>
                  <a:gd name="T16" fmla="*/ 860 w 2347"/>
                  <a:gd name="T17" fmla="*/ 0 h 2827"/>
                  <a:gd name="T18" fmla="*/ 661 w 2347"/>
                  <a:gd name="T19" fmla="*/ 247 h 2827"/>
                  <a:gd name="T20" fmla="*/ 660 w 2347"/>
                  <a:gd name="T21" fmla="*/ 1925 h 2827"/>
                  <a:gd name="T22" fmla="*/ 1176 w 2347"/>
                  <a:gd name="T23" fmla="*/ 2527 h 2827"/>
                  <a:gd name="T24" fmla="*/ 1678 w 2347"/>
                  <a:gd name="T25" fmla="*/ 1925 h 2827"/>
                  <a:gd name="T26" fmla="*/ 1679 w 2347"/>
                  <a:gd name="T27" fmla="*/ 247 h 2827"/>
                  <a:gd name="T28" fmla="*/ 1495 w 2347"/>
                  <a:gd name="T29" fmla="*/ 0 h 2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47" h="2827">
                    <a:moveTo>
                      <a:pt x="1495" y="0"/>
                    </a:moveTo>
                    <a:cubicBezTo>
                      <a:pt x="2347" y="0"/>
                      <a:pt x="2347" y="0"/>
                      <a:pt x="2347" y="0"/>
                    </a:cubicBezTo>
                    <a:cubicBezTo>
                      <a:pt x="2347" y="0"/>
                      <a:pt x="2166" y="98"/>
                      <a:pt x="2166" y="247"/>
                    </a:cubicBezTo>
                    <a:cubicBezTo>
                      <a:pt x="2166" y="248"/>
                      <a:pt x="2166" y="1925"/>
                      <a:pt x="2166" y="1925"/>
                    </a:cubicBezTo>
                    <a:cubicBezTo>
                      <a:pt x="2166" y="2611"/>
                      <a:pt x="1573" y="2827"/>
                      <a:pt x="1176" y="2827"/>
                    </a:cubicBezTo>
                    <a:cubicBezTo>
                      <a:pt x="786" y="2827"/>
                      <a:pt x="175" y="2608"/>
                      <a:pt x="175" y="1925"/>
                    </a:cubicBezTo>
                    <a:cubicBezTo>
                      <a:pt x="174" y="247"/>
                      <a:pt x="174" y="247"/>
                      <a:pt x="174" y="247"/>
                    </a:cubicBezTo>
                    <a:cubicBezTo>
                      <a:pt x="174" y="97"/>
                      <a:pt x="0" y="0"/>
                      <a:pt x="0" y="0"/>
                    </a:cubicBezTo>
                    <a:cubicBezTo>
                      <a:pt x="860" y="0"/>
                      <a:pt x="860" y="0"/>
                      <a:pt x="860" y="0"/>
                    </a:cubicBezTo>
                    <a:cubicBezTo>
                      <a:pt x="860" y="0"/>
                      <a:pt x="661" y="98"/>
                      <a:pt x="661" y="247"/>
                    </a:cubicBezTo>
                    <a:cubicBezTo>
                      <a:pt x="660" y="1925"/>
                      <a:pt x="660" y="1925"/>
                      <a:pt x="660" y="1925"/>
                    </a:cubicBezTo>
                    <a:cubicBezTo>
                      <a:pt x="660" y="2280"/>
                      <a:pt x="897" y="2525"/>
                      <a:pt x="1176" y="2527"/>
                    </a:cubicBezTo>
                    <a:cubicBezTo>
                      <a:pt x="1454" y="2528"/>
                      <a:pt x="1678" y="2277"/>
                      <a:pt x="1678" y="1925"/>
                    </a:cubicBezTo>
                    <a:cubicBezTo>
                      <a:pt x="1679" y="247"/>
                      <a:pt x="1679" y="247"/>
                      <a:pt x="1679" y="247"/>
                    </a:cubicBezTo>
                    <a:cubicBezTo>
                      <a:pt x="1679" y="97"/>
                      <a:pt x="1495" y="0"/>
                      <a:pt x="1495" y="0"/>
                    </a:cubicBezTo>
                    <a:close/>
                  </a:path>
                </a:pathLst>
              </a:custGeom>
              <a:solidFill>
                <a:srgbClr val="FF0000"/>
              </a:solidFill>
              <a:ln>
                <a:noFill/>
              </a:ln>
            </p:spPr>
            <p:txBody>
              <a:bodyPr/>
              <a:lstStyle/>
              <a:p>
                <a:endParaRPr lang="ja-JP" altLang="en-US"/>
              </a:p>
            </p:txBody>
          </p:sp>
          <p:sp>
            <p:nvSpPr>
              <p:cNvPr id="59" name="Freeform 37">
                <a:extLst>
                  <a:ext uri="{FF2B5EF4-FFF2-40B4-BE49-F238E27FC236}">
                    <a16:creationId xmlns:a16="http://schemas.microsoft.com/office/drawing/2014/main" id="{6918A61A-4846-4828-B804-17BC9E15A6AC}"/>
                  </a:ext>
                </a:extLst>
              </p:cNvPr>
              <p:cNvSpPr/>
              <p:nvPr/>
            </p:nvSpPr>
            <p:spPr bwMode="gray">
              <a:xfrm>
                <a:off x="3295" y="1549"/>
                <a:ext cx="358" cy="577"/>
              </a:xfrm>
              <a:custGeom>
                <a:avLst/>
                <a:gdLst>
                  <a:gd name="T0" fmla="*/ 1537 w 1788"/>
                  <a:gd name="T1" fmla="*/ 501 h 2885"/>
                  <a:gd name="T2" fmla="*/ 1067 w 1788"/>
                  <a:gd name="T3" fmla="*/ 289 h 2885"/>
                  <a:gd name="T4" fmla="*/ 528 w 1788"/>
                  <a:gd name="T5" fmla="*/ 709 h 2885"/>
                  <a:gd name="T6" fmla="*/ 1042 w 1788"/>
                  <a:gd name="T7" fmla="*/ 1230 h 2885"/>
                  <a:gd name="T8" fmla="*/ 1786 w 1788"/>
                  <a:gd name="T9" fmla="*/ 2067 h 2885"/>
                  <a:gd name="T10" fmla="*/ 681 w 1788"/>
                  <a:gd name="T11" fmla="*/ 2885 h 2885"/>
                  <a:gd name="T12" fmla="*/ 162 w 1788"/>
                  <a:gd name="T13" fmla="*/ 2813 h 2885"/>
                  <a:gd name="T14" fmla="*/ 0 w 1788"/>
                  <a:gd name="T15" fmla="*/ 2280 h 2885"/>
                  <a:gd name="T16" fmla="*/ 689 w 1788"/>
                  <a:gd name="T17" fmla="*/ 2582 h 2885"/>
                  <a:gd name="T18" fmla="*/ 1311 w 1788"/>
                  <a:gd name="T19" fmla="*/ 2126 h 2885"/>
                  <a:gd name="T20" fmla="*/ 48 w 1788"/>
                  <a:gd name="T21" fmla="*/ 765 h 2885"/>
                  <a:gd name="T22" fmla="*/ 1019 w 1788"/>
                  <a:gd name="T23" fmla="*/ 0 h 2885"/>
                  <a:gd name="T24" fmla="*/ 1537 w 1788"/>
                  <a:gd name="T25" fmla="*/ 72 h 2885"/>
                  <a:gd name="T26" fmla="*/ 1537 w 1788"/>
                  <a:gd name="T27" fmla="*/ 501 h 28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88" h="2885">
                    <a:moveTo>
                      <a:pt x="1537" y="501"/>
                    </a:moveTo>
                    <a:cubicBezTo>
                      <a:pt x="1537" y="501"/>
                      <a:pt x="1416" y="290"/>
                      <a:pt x="1067" y="289"/>
                    </a:cubicBezTo>
                    <a:cubicBezTo>
                      <a:pt x="718" y="288"/>
                      <a:pt x="529" y="471"/>
                      <a:pt x="528" y="709"/>
                    </a:cubicBezTo>
                    <a:cubicBezTo>
                      <a:pt x="527" y="978"/>
                      <a:pt x="729" y="1079"/>
                      <a:pt x="1042" y="1230"/>
                    </a:cubicBezTo>
                    <a:cubicBezTo>
                      <a:pt x="1340" y="1373"/>
                      <a:pt x="1788" y="1570"/>
                      <a:pt x="1786" y="2067"/>
                    </a:cubicBezTo>
                    <a:cubicBezTo>
                      <a:pt x="1785" y="2513"/>
                      <a:pt x="1390" y="2885"/>
                      <a:pt x="681" y="2885"/>
                    </a:cubicBezTo>
                    <a:cubicBezTo>
                      <a:pt x="463" y="2884"/>
                      <a:pt x="162" y="2813"/>
                      <a:pt x="162" y="2813"/>
                    </a:cubicBezTo>
                    <a:cubicBezTo>
                      <a:pt x="0" y="2280"/>
                      <a:pt x="0" y="2280"/>
                      <a:pt x="0" y="2280"/>
                    </a:cubicBezTo>
                    <a:cubicBezTo>
                      <a:pt x="150" y="2426"/>
                      <a:pt x="416" y="2582"/>
                      <a:pt x="689" y="2582"/>
                    </a:cubicBezTo>
                    <a:cubicBezTo>
                      <a:pt x="973" y="2582"/>
                      <a:pt x="1311" y="2407"/>
                      <a:pt x="1311" y="2126"/>
                    </a:cubicBezTo>
                    <a:cubicBezTo>
                      <a:pt x="1311" y="1583"/>
                      <a:pt x="48" y="1674"/>
                      <a:pt x="48" y="765"/>
                    </a:cubicBezTo>
                    <a:cubicBezTo>
                      <a:pt x="48" y="453"/>
                      <a:pt x="266" y="0"/>
                      <a:pt x="1019" y="0"/>
                    </a:cubicBezTo>
                    <a:cubicBezTo>
                      <a:pt x="1264" y="0"/>
                      <a:pt x="1537" y="72"/>
                      <a:pt x="1537" y="72"/>
                    </a:cubicBezTo>
                    <a:lnTo>
                      <a:pt x="1537" y="501"/>
                    </a:lnTo>
                    <a:close/>
                  </a:path>
                </a:pathLst>
              </a:custGeom>
              <a:solidFill>
                <a:srgbClr val="FF0000"/>
              </a:solidFill>
              <a:ln>
                <a:noFill/>
              </a:ln>
            </p:spPr>
            <p:txBody>
              <a:bodyPr/>
              <a:lstStyle/>
              <a:p>
                <a:endParaRPr lang="ja-JP" altLang="en-US"/>
              </a:p>
            </p:txBody>
          </p:sp>
        </p:grpSp>
      </p:grpSp>
    </p:spTree>
    <p:extLst>
      <p:ext uri="{BB962C8B-B14F-4D97-AF65-F5344CB8AC3E}">
        <p14:creationId xmlns:p14="http://schemas.microsoft.com/office/powerpoint/2010/main" val="29092569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29">
          <p15:clr>
            <a:srgbClr val="FBAE40"/>
          </p15:clr>
        </p15:guide>
        <p15:guide id="2" pos="384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itle" preserve="1">
  <p:cSld name="Title Master">
    <p:spTree>
      <p:nvGrpSpPr>
        <p:cNvPr id="1" name=""/>
        <p:cNvGrpSpPr/>
        <p:nvPr/>
      </p:nvGrpSpPr>
      <p:grpSpPr>
        <a:xfrm>
          <a:off x="0" y="0"/>
          <a:ext cx="0" cy="0"/>
          <a:chOff x="0" y="0"/>
          <a:chExt cx="0" cy="0"/>
        </a:xfrm>
      </p:grpSpPr>
      <p:pic>
        <p:nvPicPr>
          <p:cNvPr id="647217" name="Picture 49" descr="TitleRed_L150"/>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gray">
          <a:xfrm>
            <a:off x="0" y="0"/>
            <a:ext cx="12192000" cy="4852988"/>
          </a:xfrm>
          <a:prstGeom prst="rect">
            <a:avLst/>
          </a:prstGeom>
          <a:noFill/>
          <a:extLst>
            <a:ext uri="{909E8E84-426E-40DD-AFC4-6F175D3DCCD1}">
              <a14:hiddenFill xmlns:a14="http://schemas.microsoft.com/office/drawing/2010/main">
                <a:solidFill>
                  <a:srgbClr val="FFFFFF"/>
                </a:solidFill>
              </a14:hiddenFill>
            </a:ext>
          </a:extLst>
        </p:spPr>
      </p:pic>
      <p:grpSp>
        <p:nvGrpSpPr>
          <p:cNvPr id="647218" name="Group 50"/>
          <p:cNvGrpSpPr>
            <a:grpSpLocks noChangeAspect="1"/>
          </p:cNvGrpSpPr>
          <p:nvPr userDrawn="1"/>
        </p:nvGrpSpPr>
        <p:grpSpPr bwMode="auto">
          <a:xfrm>
            <a:off x="9745134" y="185738"/>
            <a:ext cx="2197100" cy="920750"/>
            <a:chOff x="4604" y="117"/>
            <a:chExt cx="1038" cy="580"/>
          </a:xfrm>
        </p:grpSpPr>
        <p:sp>
          <p:nvSpPr>
            <p:cNvPr id="647219" name="AutoShape 51"/>
            <p:cNvSpPr>
              <a:spLocks noChangeAspect="1" noChangeArrowheads="1" noTextEdit="1"/>
            </p:cNvSpPr>
            <p:nvPr userDrawn="1"/>
          </p:nvSpPr>
          <p:spPr bwMode="gray">
            <a:xfrm>
              <a:off x="4604" y="117"/>
              <a:ext cx="1038" cy="5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ja-JP" altLang="en-US"/>
            </a:p>
          </p:txBody>
        </p:sp>
        <p:sp>
          <p:nvSpPr>
            <p:cNvPr id="647220" name="Freeform 52"/>
            <p:cNvSpPr>
              <a:spLocks/>
            </p:cNvSpPr>
            <p:nvPr userDrawn="1"/>
          </p:nvSpPr>
          <p:spPr bwMode="gray">
            <a:xfrm>
              <a:off x="4655" y="604"/>
              <a:ext cx="26" cy="43"/>
            </a:xfrm>
            <a:custGeom>
              <a:avLst/>
              <a:gdLst>
                <a:gd name="T0" fmla="*/ 0 w 463"/>
                <a:gd name="T1" fmla="*/ 731 h 762"/>
                <a:gd name="T2" fmla="*/ 0 w 463"/>
                <a:gd name="T3" fmla="*/ 643 h 762"/>
                <a:gd name="T4" fmla="*/ 177 w 463"/>
                <a:gd name="T5" fmla="*/ 684 h 762"/>
                <a:gd name="T6" fmla="*/ 355 w 463"/>
                <a:gd name="T7" fmla="*/ 568 h 762"/>
                <a:gd name="T8" fmla="*/ 325 w 463"/>
                <a:gd name="T9" fmla="*/ 493 h 762"/>
                <a:gd name="T10" fmla="*/ 271 w 463"/>
                <a:gd name="T11" fmla="*/ 452 h 762"/>
                <a:gd name="T12" fmla="*/ 203 w 463"/>
                <a:gd name="T13" fmla="*/ 417 h 762"/>
                <a:gd name="T14" fmla="*/ 62 w 463"/>
                <a:gd name="T15" fmla="*/ 323 h 762"/>
                <a:gd name="T16" fmla="*/ 12 w 463"/>
                <a:gd name="T17" fmla="*/ 190 h 762"/>
                <a:gd name="T18" fmla="*/ 90 w 463"/>
                <a:gd name="T19" fmla="*/ 41 h 762"/>
                <a:gd name="T20" fmla="*/ 257 w 463"/>
                <a:gd name="T21" fmla="*/ 0 h 762"/>
                <a:gd name="T22" fmla="*/ 411 w 463"/>
                <a:gd name="T23" fmla="*/ 24 h 762"/>
                <a:gd name="T24" fmla="*/ 411 w 463"/>
                <a:gd name="T25" fmla="*/ 106 h 762"/>
                <a:gd name="T26" fmla="*/ 262 w 463"/>
                <a:gd name="T27" fmla="*/ 74 h 762"/>
                <a:gd name="T28" fmla="*/ 162 w 463"/>
                <a:gd name="T29" fmla="*/ 98 h 762"/>
                <a:gd name="T30" fmla="*/ 120 w 463"/>
                <a:gd name="T31" fmla="*/ 178 h 762"/>
                <a:gd name="T32" fmla="*/ 149 w 463"/>
                <a:gd name="T33" fmla="*/ 253 h 762"/>
                <a:gd name="T34" fmla="*/ 273 w 463"/>
                <a:gd name="T35" fmla="*/ 331 h 762"/>
                <a:gd name="T36" fmla="*/ 374 w 463"/>
                <a:gd name="T37" fmla="*/ 388 h 762"/>
                <a:gd name="T38" fmla="*/ 444 w 463"/>
                <a:gd name="T39" fmla="*/ 465 h 762"/>
                <a:gd name="T40" fmla="*/ 463 w 463"/>
                <a:gd name="T41" fmla="*/ 556 h 762"/>
                <a:gd name="T42" fmla="*/ 184 w 463"/>
                <a:gd name="T43" fmla="*/ 762 h 762"/>
                <a:gd name="T44" fmla="*/ 0 w 463"/>
                <a:gd name="T45" fmla="*/ 731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63" h="762">
                  <a:moveTo>
                    <a:pt x="0" y="731"/>
                  </a:moveTo>
                  <a:cubicBezTo>
                    <a:pt x="0" y="643"/>
                    <a:pt x="0" y="643"/>
                    <a:pt x="0" y="643"/>
                  </a:cubicBezTo>
                  <a:cubicBezTo>
                    <a:pt x="48" y="670"/>
                    <a:pt x="107" y="684"/>
                    <a:pt x="177" y="684"/>
                  </a:cubicBezTo>
                  <a:cubicBezTo>
                    <a:pt x="296" y="684"/>
                    <a:pt x="355" y="645"/>
                    <a:pt x="355" y="568"/>
                  </a:cubicBezTo>
                  <a:cubicBezTo>
                    <a:pt x="355" y="538"/>
                    <a:pt x="345" y="513"/>
                    <a:pt x="325" y="493"/>
                  </a:cubicBezTo>
                  <a:cubicBezTo>
                    <a:pt x="309" y="477"/>
                    <a:pt x="291" y="463"/>
                    <a:pt x="271" y="452"/>
                  </a:cubicBezTo>
                  <a:cubicBezTo>
                    <a:pt x="253" y="442"/>
                    <a:pt x="231" y="431"/>
                    <a:pt x="203" y="417"/>
                  </a:cubicBezTo>
                  <a:cubicBezTo>
                    <a:pt x="135" y="384"/>
                    <a:pt x="89" y="352"/>
                    <a:pt x="62" y="323"/>
                  </a:cubicBezTo>
                  <a:cubicBezTo>
                    <a:pt x="29" y="286"/>
                    <a:pt x="12" y="242"/>
                    <a:pt x="12" y="190"/>
                  </a:cubicBezTo>
                  <a:cubicBezTo>
                    <a:pt x="12" y="124"/>
                    <a:pt x="38" y="74"/>
                    <a:pt x="90" y="41"/>
                  </a:cubicBezTo>
                  <a:cubicBezTo>
                    <a:pt x="134" y="13"/>
                    <a:pt x="189" y="0"/>
                    <a:pt x="257" y="0"/>
                  </a:cubicBezTo>
                  <a:cubicBezTo>
                    <a:pt x="304" y="0"/>
                    <a:pt x="355" y="8"/>
                    <a:pt x="411" y="24"/>
                  </a:cubicBezTo>
                  <a:cubicBezTo>
                    <a:pt x="411" y="106"/>
                    <a:pt x="411" y="106"/>
                    <a:pt x="411" y="106"/>
                  </a:cubicBezTo>
                  <a:cubicBezTo>
                    <a:pt x="364" y="85"/>
                    <a:pt x="314" y="74"/>
                    <a:pt x="262" y="74"/>
                  </a:cubicBezTo>
                  <a:cubicBezTo>
                    <a:pt x="222" y="74"/>
                    <a:pt x="188" y="82"/>
                    <a:pt x="162" y="98"/>
                  </a:cubicBezTo>
                  <a:cubicBezTo>
                    <a:pt x="134" y="115"/>
                    <a:pt x="120" y="141"/>
                    <a:pt x="120" y="178"/>
                  </a:cubicBezTo>
                  <a:cubicBezTo>
                    <a:pt x="120" y="209"/>
                    <a:pt x="130" y="234"/>
                    <a:pt x="149" y="253"/>
                  </a:cubicBezTo>
                  <a:cubicBezTo>
                    <a:pt x="168" y="273"/>
                    <a:pt x="209" y="298"/>
                    <a:pt x="273" y="331"/>
                  </a:cubicBezTo>
                  <a:cubicBezTo>
                    <a:pt x="324" y="356"/>
                    <a:pt x="357" y="375"/>
                    <a:pt x="374" y="388"/>
                  </a:cubicBezTo>
                  <a:cubicBezTo>
                    <a:pt x="407" y="412"/>
                    <a:pt x="430" y="437"/>
                    <a:pt x="444" y="465"/>
                  </a:cubicBezTo>
                  <a:cubicBezTo>
                    <a:pt x="457" y="490"/>
                    <a:pt x="463" y="520"/>
                    <a:pt x="463" y="556"/>
                  </a:cubicBezTo>
                  <a:cubicBezTo>
                    <a:pt x="463" y="693"/>
                    <a:pt x="370" y="762"/>
                    <a:pt x="184" y="762"/>
                  </a:cubicBezTo>
                  <a:cubicBezTo>
                    <a:pt x="109" y="762"/>
                    <a:pt x="48" y="752"/>
                    <a:pt x="0" y="73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47221" name="Freeform 53"/>
            <p:cNvSpPr>
              <a:spLocks/>
            </p:cNvSpPr>
            <p:nvPr userDrawn="1"/>
          </p:nvSpPr>
          <p:spPr bwMode="gray">
            <a:xfrm>
              <a:off x="4691" y="585"/>
              <a:ext cx="30" cy="61"/>
            </a:xfrm>
            <a:custGeom>
              <a:avLst/>
              <a:gdLst>
                <a:gd name="T0" fmla="*/ 0 w 548"/>
                <a:gd name="T1" fmla="*/ 1087 h 1087"/>
                <a:gd name="T2" fmla="*/ 0 w 548"/>
                <a:gd name="T3" fmla="*/ 0 h 1087"/>
                <a:gd name="T4" fmla="*/ 124 w 548"/>
                <a:gd name="T5" fmla="*/ 0 h 1087"/>
                <a:gd name="T6" fmla="*/ 124 w 548"/>
                <a:gd name="T7" fmla="*/ 382 h 1087"/>
                <a:gd name="T8" fmla="*/ 306 w 548"/>
                <a:gd name="T9" fmla="*/ 345 h 1087"/>
                <a:gd name="T10" fmla="*/ 526 w 548"/>
                <a:gd name="T11" fmla="*/ 458 h 1087"/>
                <a:gd name="T12" fmla="*/ 548 w 548"/>
                <a:gd name="T13" fmla="*/ 644 h 1087"/>
                <a:gd name="T14" fmla="*/ 548 w 548"/>
                <a:gd name="T15" fmla="*/ 1087 h 1087"/>
                <a:gd name="T16" fmla="*/ 425 w 548"/>
                <a:gd name="T17" fmla="*/ 1087 h 1087"/>
                <a:gd name="T18" fmla="*/ 425 w 548"/>
                <a:gd name="T19" fmla="*/ 624 h 1087"/>
                <a:gd name="T20" fmla="*/ 403 w 548"/>
                <a:gd name="T21" fmla="*/ 477 h 1087"/>
                <a:gd name="T22" fmla="*/ 294 w 548"/>
                <a:gd name="T23" fmla="*/ 419 h 1087"/>
                <a:gd name="T24" fmla="*/ 124 w 548"/>
                <a:gd name="T25" fmla="*/ 463 h 1087"/>
                <a:gd name="T26" fmla="*/ 124 w 548"/>
                <a:gd name="T27" fmla="*/ 1087 h 1087"/>
                <a:gd name="T28" fmla="*/ 0 w 548"/>
                <a:gd name="T29" fmla="*/ 1087 h 10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48" h="1087">
                  <a:moveTo>
                    <a:pt x="0" y="1087"/>
                  </a:moveTo>
                  <a:cubicBezTo>
                    <a:pt x="0" y="0"/>
                    <a:pt x="0" y="0"/>
                    <a:pt x="0" y="0"/>
                  </a:cubicBezTo>
                  <a:cubicBezTo>
                    <a:pt x="124" y="0"/>
                    <a:pt x="124" y="0"/>
                    <a:pt x="124" y="0"/>
                  </a:cubicBezTo>
                  <a:cubicBezTo>
                    <a:pt x="124" y="382"/>
                    <a:pt x="124" y="382"/>
                    <a:pt x="124" y="382"/>
                  </a:cubicBezTo>
                  <a:cubicBezTo>
                    <a:pt x="188" y="357"/>
                    <a:pt x="249" y="345"/>
                    <a:pt x="306" y="345"/>
                  </a:cubicBezTo>
                  <a:cubicBezTo>
                    <a:pt x="420" y="345"/>
                    <a:pt x="493" y="382"/>
                    <a:pt x="526" y="458"/>
                  </a:cubicBezTo>
                  <a:cubicBezTo>
                    <a:pt x="541" y="492"/>
                    <a:pt x="548" y="554"/>
                    <a:pt x="548" y="644"/>
                  </a:cubicBezTo>
                  <a:cubicBezTo>
                    <a:pt x="548" y="1087"/>
                    <a:pt x="548" y="1087"/>
                    <a:pt x="548" y="1087"/>
                  </a:cubicBezTo>
                  <a:cubicBezTo>
                    <a:pt x="425" y="1087"/>
                    <a:pt x="425" y="1087"/>
                    <a:pt x="425" y="1087"/>
                  </a:cubicBezTo>
                  <a:cubicBezTo>
                    <a:pt x="425" y="624"/>
                    <a:pt x="425" y="624"/>
                    <a:pt x="425" y="624"/>
                  </a:cubicBezTo>
                  <a:cubicBezTo>
                    <a:pt x="425" y="555"/>
                    <a:pt x="418" y="506"/>
                    <a:pt x="403" y="477"/>
                  </a:cubicBezTo>
                  <a:cubicBezTo>
                    <a:pt x="384" y="439"/>
                    <a:pt x="347" y="419"/>
                    <a:pt x="294" y="419"/>
                  </a:cubicBezTo>
                  <a:cubicBezTo>
                    <a:pt x="245" y="419"/>
                    <a:pt x="189" y="434"/>
                    <a:pt x="124" y="463"/>
                  </a:cubicBezTo>
                  <a:cubicBezTo>
                    <a:pt x="124" y="1087"/>
                    <a:pt x="124" y="1087"/>
                    <a:pt x="124" y="1087"/>
                  </a:cubicBezTo>
                  <a:lnTo>
                    <a:pt x="0" y="108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47222" name="Freeform 54"/>
            <p:cNvSpPr>
              <a:spLocks noEditPoints="1"/>
            </p:cNvSpPr>
            <p:nvPr userDrawn="1"/>
          </p:nvSpPr>
          <p:spPr bwMode="gray">
            <a:xfrm>
              <a:off x="4730" y="604"/>
              <a:ext cx="32" cy="43"/>
            </a:xfrm>
            <a:custGeom>
              <a:avLst/>
              <a:gdLst>
                <a:gd name="T0" fmla="*/ 437 w 561"/>
                <a:gd name="T1" fmla="*/ 286 h 762"/>
                <a:gd name="T2" fmla="*/ 437 w 561"/>
                <a:gd name="T3" fmla="*/ 248 h 762"/>
                <a:gd name="T4" fmla="*/ 415 w 561"/>
                <a:gd name="T5" fmla="*/ 138 h 762"/>
                <a:gd name="T6" fmla="*/ 271 w 561"/>
                <a:gd name="T7" fmla="*/ 77 h 762"/>
                <a:gd name="T8" fmla="*/ 70 w 561"/>
                <a:gd name="T9" fmla="*/ 118 h 762"/>
                <a:gd name="T10" fmla="*/ 70 w 561"/>
                <a:gd name="T11" fmla="*/ 31 h 762"/>
                <a:gd name="T12" fmla="*/ 284 w 561"/>
                <a:gd name="T13" fmla="*/ 0 h 762"/>
                <a:gd name="T14" fmla="*/ 516 w 561"/>
                <a:gd name="T15" fmla="*/ 76 h 762"/>
                <a:gd name="T16" fmla="*/ 558 w 561"/>
                <a:gd name="T17" fmla="*/ 200 h 762"/>
                <a:gd name="T18" fmla="*/ 561 w 561"/>
                <a:gd name="T19" fmla="*/ 290 h 762"/>
                <a:gd name="T20" fmla="*/ 561 w 561"/>
                <a:gd name="T21" fmla="*/ 727 h 762"/>
                <a:gd name="T22" fmla="*/ 293 w 561"/>
                <a:gd name="T23" fmla="*/ 762 h 762"/>
                <a:gd name="T24" fmla="*/ 83 w 561"/>
                <a:gd name="T25" fmla="*/ 720 h 762"/>
                <a:gd name="T26" fmla="*/ 0 w 561"/>
                <a:gd name="T27" fmla="*/ 558 h 762"/>
                <a:gd name="T28" fmla="*/ 96 w 561"/>
                <a:gd name="T29" fmla="*/ 363 h 762"/>
                <a:gd name="T30" fmla="*/ 336 w 561"/>
                <a:gd name="T31" fmla="*/ 297 h 762"/>
                <a:gd name="T32" fmla="*/ 437 w 561"/>
                <a:gd name="T33" fmla="*/ 286 h 762"/>
                <a:gd name="T34" fmla="*/ 437 w 561"/>
                <a:gd name="T35" fmla="*/ 356 h 762"/>
                <a:gd name="T36" fmla="*/ 267 w 561"/>
                <a:gd name="T37" fmla="*/ 382 h 762"/>
                <a:gd name="T38" fmla="*/ 127 w 561"/>
                <a:gd name="T39" fmla="*/ 545 h 762"/>
                <a:gd name="T40" fmla="*/ 168 w 561"/>
                <a:gd name="T41" fmla="*/ 650 h 762"/>
                <a:gd name="T42" fmla="*/ 312 w 561"/>
                <a:gd name="T43" fmla="*/ 687 h 762"/>
                <a:gd name="T44" fmla="*/ 437 w 561"/>
                <a:gd name="T45" fmla="*/ 670 h 762"/>
                <a:gd name="T46" fmla="*/ 437 w 561"/>
                <a:gd name="T47" fmla="*/ 356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61" h="762">
                  <a:moveTo>
                    <a:pt x="437" y="286"/>
                  </a:moveTo>
                  <a:cubicBezTo>
                    <a:pt x="437" y="248"/>
                    <a:pt x="437" y="248"/>
                    <a:pt x="437" y="248"/>
                  </a:cubicBezTo>
                  <a:cubicBezTo>
                    <a:pt x="437" y="200"/>
                    <a:pt x="430" y="164"/>
                    <a:pt x="415" y="138"/>
                  </a:cubicBezTo>
                  <a:cubicBezTo>
                    <a:pt x="392" y="97"/>
                    <a:pt x="344" y="77"/>
                    <a:pt x="271" y="77"/>
                  </a:cubicBezTo>
                  <a:cubicBezTo>
                    <a:pt x="206" y="77"/>
                    <a:pt x="139" y="91"/>
                    <a:pt x="70" y="118"/>
                  </a:cubicBezTo>
                  <a:cubicBezTo>
                    <a:pt x="70" y="31"/>
                    <a:pt x="70" y="31"/>
                    <a:pt x="70" y="31"/>
                  </a:cubicBezTo>
                  <a:cubicBezTo>
                    <a:pt x="139" y="10"/>
                    <a:pt x="210" y="0"/>
                    <a:pt x="284" y="0"/>
                  </a:cubicBezTo>
                  <a:cubicBezTo>
                    <a:pt x="397" y="0"/>
                    <a:pt x="474" y="25"/>
                    <a:pt x="516" y="76"/>
                  </a:cubicBezTo>
                  <a:cubicBezTo>
                    <a:pt x="539" y="104"/>
                    <a:pt x="553" y="145"/>
                    <a:pt x="558" y="200"/>
                  </a:cubicBezTo>
                  <a:cubicBezTo>
                    <a:pt x="560" y="220"/>
                    <a:pt x="561" y="250"/>
                    <a:pt x="561" y="290"/>
                  </a:cubicBezTo>
                  <a:cubicBezTo>
                    <a:pt x="561" y="727"/>
                    <a:pt x="561" y="727"/>
                    <a:pt x="561" y="727"/>
                  </a:cubicBezTo>
                  <a:cubicBezTo>
                    <a:pt x="477" y="750"/>
                    <a:pt x="387" y="762"/>
                    <a:pt x="293" y="762"/>
                  </a:cubicBezTo>
                  <a:cubicBezTo>
                    <a:pt x="203" y="762"/>
                    <a:pt x="133" y="748"/>
                    <a:pt x="83" y="720"/>
                  </a:cubicBezTo>
                  <a:cubicBezTo>
                    <a:pt x="28" y="689"/>
                    <a:pt x="0" y="635"/>
                    <a:pt x="0" y="558"/>
                  </a:cubicBezTo>
                  <a:cubicBezTo>
                    <a:pt x="0" y="470"/>
                    <a:pt x="32" y="405"/>
                    <a:pt x="96" y="363"/>
                  </a:cubicBezTo>
                  <a:cubicBezTo>
                    <a:pt x="143" y="332"/>
                    <a:pt x="223" y="310"/>
                    <a:pt x="336" y="297"/>
                  </a:cubicBezTo>
                  <a:cubicBezTo>
                    <a:pt x="357" y="294"/>
                    <a:pt x="391" y="291"/>
                    <a:pt x="437" y="286"/>
                  </a:cubicBezTo>
                  <a:close/>
                  <a:moveTo>
                    <a:pt x="437" y="356"/>
                  </a:moveTo>
                  <a:cubicBezTo>
                    <a:pt x="362" y="363"/>
                    <a:pt x="305" y="372"/>
                    <a:pt x="267" y="382"/>
                  </a:cubicBezTo>
                  <a:cubicBezTo>
                    <a:pt x="173" y="405"/>
                    <a:pt x="127" y="460"/>
                    <a:pt x="127" y="545"/>
                  </a:cubicBezTo>
                  <a:cubicBezTo>
                    <a:pt x="127" y="593"/>
                    <a:pt x="140" y="627"/>
                    <a:pt x="168" y="650"/>
                  </a:cubicBezTo>
                  <a:cubicBezTo>
                    <a:pt x="198" y="675"/>
                    <a:pt x="246" y="687"/>
                    <a:pt x="312" y="687"/>
                  </a:cubicBezTo>
                  <a:cubicBezTo>
                    <a:pt x="357" y="687"/>
                    <a:pt x="398" y="681"/>
                    <a:pt x="437" y="670"/>
                  </a:cubicBezTo>
                  <a:lnTo>
                    <a:pt x="437" y="3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47223" name="Freeform 55"/>
            <p:cNvSpPr>
              <a:spLocks noEditPoints="1"/>
            </p:cNvSpPr>
            <p:nvPr userDrawn="1"/>
          </p:nvSpPr>
          <p:spPr bwMode="gray">
            <a:xfrm>
              <a:off x="4774" y="604"/>
              <a:ext cx="32" cy="61"/>
            </a:xfrm>
            <a:custGeom>
              <a:avLst/>
              <a:gdLst>
                <a:gd name="T0" fmla="*/ 123 w 567"/>
                <a:gd name="T1" fmla="*/ 711 h 1087"/>
                <a:gd name="T2" fmla="*/ 123 w 567"/>
                <a:gd name="T3" fmla="*/ 1087 h 1087"/>
                <a:gd name="T4" fmla="*/ 0 w 567"/>
                <a:gd name="T5" fmla="*/ 1087 h 1087"/>
                <a:gd name="T6" fmla="*/ 0 w 567"/>
                <a:gd name="T7" fmla="*/ 28 h 1087"/>
                <a:gd name="T8" fmla="*/ 249 w 567"/>
                <a:gd name="T9" fmla="*/ 0 h 1087"/>
                <a:gd name="T10" fmla="*/ 505 w 567"/>
                <a:gd name="T11" fmla="*/ 113 h 1087"/>
                <a:gd name="T12" fmla="*/ 567 w 567"/>
                <a:gd name="T13" fmla="*/ 379 h 1087"/>
                <a:gd name="T14" fmla="*/ 489 w 567"/>
                <a:gd name="T15" fmla="*/ 662 h 1087"/>
                <a:gd name="T16" fmla="*/ 274 w 567"/>
                <a:gd name="T17" fmla="*/ 762 h 1087"/>
                <a:gd name="T18" fmla="*/ 172 w 567"/>
                <a:gd name="T19" fmla="*/ 742 h 1087"/>
                <a:gd name="T20" fmla="*/ 123 w 567"/>
                <a:gd name="T21" fmla="*/ 711 h 1087"/>
                <a:gd name="T22" fmla="*/ 123 w 567"/>
                <a:gd name="T23" fmla="*/ 625 h 1087"/>
                <a:gd name="T24" fmla="*/ 260 w 567"/>
                <a:gd name="T25" fmla="*/ 687 h 1087"/>
                <a:gd name="T26" fmla="*/ 400 w 567"/>
                <a:gd name="T27" fmla="*/ 591 h 1087"/>
                <a:gd name="T28" fmla="*/ 441 w 567"/>
                <a:gd name="T29" fmla="*/ 378 h 1087"/>
                <a:gd name="T30" fmla="*/ 386 w 567"/>
                <a:gd name="T31" fmla="*/ 140 h 1087"/>
                <a:gd name="T32" fmla="*/ 230 w 567"/>
                <a:gd name="T33" fmla="*/ 74 h 1087"/>
                <a:gd name="T34" fmla="*/ 123 w 567"/>
                <a:gd name="T35" fmla="*/ 83 h 1087"/>
                <a:gd name="T36" fmla="*/ 123 w 567"/>
                <a:gd name="T37" fmla="*/ 625 h 10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67" h="1087">
                  <a:moveTo>
                    <a:pt x="123" y="711"/>
                  </a:moveTo>
                  <a:cubicBezTo>
                    <a:pt x="123" y="1087"/>
                    <a:pt x="123" y="1087"/>
                    <a:pt x="123" y="1087"/>
                  </a:cubicBezTo>
                  <a:cubicBezTo>
                    <a:pt x="0" y="1087"/>
                    <a:pt x="0" y="1087"/>
                    <a:pt x="0" y="1087"/>
                  </a:cubicBezTo>
                  <a:cubicBezTo>
                    <a:pt x="0" y="28"/>
                    <a:pt x="0" y="28"/>
                    <a:pt x="0" y="28"/>
                  </a:cubicBezTo>
                  <a:cubicBezTo>
                    <a:pt x="85" y="9"/>
                    <a:pt x="168" y="0"/>
                    <a:pt x="249" y="0"/>
                  </a:cubicBezTo>
                  <a:cubicBezTo>
                    <a:pt x="374" y="0"/>
                    <a:pt x="459" y="37"/>
                    <a:pt x="505" y="113"/>
                  </a:cubicBezTo>
                  <a:cubicBezTo>
                    <a:pt x="546" y="180"/>
                    <a:pt x="567" y="269"/>
                    <a:pt x="567" y="379"/>
                  </a:cubicBezTo>
                  <a:cubicBezTo>
                    <a:pt x="567" y="495"/>
                    <a:pt x="541" y="590"/>
                    <a:pt x="489" y="662"/>
                  </a:cubicBezTo>
                  <a:cubicBezTo>
                    <a:pt x="440" y="728"/>
                    <a:pt x="369" y="762"/>
                    <a:pt x="274" y="762"/>
                  </a:cubicBezTo>
                  <a:cubicBezTo>
                    <a:pt x="234" y="762"/>
                    <a:pt x="200" y="755"/>
                    <a:pt x="172" y="742"/>
                  </a:cubicBezTo>
                  <a:cubicBezTo>
                    <a:pt x="159" y="736"/>
                    <a:pt x="142" y="725"/>
                    <a:pt x="123" y="711"/>
                  </a:cubicBezTo>
                  <a:close/>
                  <a:moveTo>
                    <a:pt x="123" y="625"/>
                  </a:moveTo>
                  <a:cubicBezTo>
                    <a:pt x="165" y="666"/>
                    <a:pt x="210" y="687"/>
                    <a:pt x="260" y="687"/>
                  </a:cubicBezTo>
                  <a:cubicBezTo>
                    <a:pt x="324" y="687"/>
                    <a:pt x="371" y="655"/>
                    <a:pt x="400" y="591"/>
                  </a:cubicBezTo>
                  <a:cubicBezTo>
                    <a:pt x="427" y="533"/>
                    <a:pt x="441" y="462"/>
                    <a:pt x="441" y="378"/>
                  </a:cubicBezTo>
                  <a:cubicBezTo>
                    <a:pt x="441" y="272"/>
                    <a:pt x="422" y="193"/>
                    <a:pt x="386" y="140"/>
                  </a:cubicBezTo>
                  <a:cubicBezTo>
                    <a:pt x="356" y="96"/>
                    <a:pt x="304" y="74"/>
                    <a:pt x="230" y="74"/>
                  </a:cubicBezTo>
                  <a:cubicBezTo>
                    <a:pt x="198" y="74"/>
                    <a:pt x="162" y="77"/>
                    <a:pt x="123" y="83"/>
                  </a:cubicBezTo>
                  <a:lnTo>
                    <a:pt x="123" y="6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47224" name="Freeform 56"/>
            <p:cNvSpPr>
              <a:spLocks noEditPoints="1"/>
            </p:cNvSpPr>
            <p:nvPr userDrawn="1"/>
          </p:nvSpPr>
          <p:spPr bwMode="gray">
            <a:xfrm>
              <a:off x="4815" y="591"/>
              <a:ext cx="9" cy="55"/>
            </a:xfrm>
            <a:custGeom>
              <a:avLst/>
              <a:gdLst>
                <a:gd name="T0" fmla="*/ 75 w 150"/>
                <a:gd name="T1" fmla="*/ 0 h 987"/>
                <a:gd name="T2" fmla="*/ 131 w 150"/>
                <a:gd name="T3" fmla="*/ 25 h 987"/>
                <a:gd name="T4" fmla="*/ 150 w 150"/>
                <a:gd name="T5" fmla="*/ 76 h 987"/>
                <a:gd name="T6" fmla="*/ 126 w 150"/>
                <a:gd name="T7" fmla="*/ 132 h 987"/>
                <a:gd name="T8" fmla="*/ 74 w 150"/>
                <a:gd name="T9" fmla="*/ 151 h 987"/>
                <a:gd name="T10" fmla="*/ 19 w 150"/>
                <a:gd name="T11" fmla="*/ 127 h 987"/>
                <a:gd name="T12" fmla="*/ 0 w 150"/>
                <a:gd name="T13" fmla="*/ 75 h 987"/>
                <a:gd name="T14" fmla="*/ 24 w 150"/>
                <a:gd name="T15" fmla="*/ 20 h 987"/>
                <a:gd name="T16" fmla="*/ 75 w 150"/>
                <a:gd name="T17" fmla="*/ 0 h 987"/>
                <a:gd name="T18" fmla="*/ 15 w 150"/>
                <a:gd name="T19" fmla="*/ 987 h 987"/>
                <a:gd name="T20" fmla="*/ 15 w 150"/>
                <a:gd name="T21" fmla="*/ 265 h 987"/>
                <a:gd name="T22" fmla="*/ 138 w 150"/>
                <a:gd name="T23" fmla="*/ 265 h 987"/>
                <a:gd name="T24" fmla="*/ 138 w 150"/>
                <a:gd name="T25" fmla="*/ 987 h 987"/>
                <a:gd name="T26" fmla="*/ 15 w 150"/>
                <a:gd name="T27" fmla="*/ 987 h 9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0" h="987">
                  <a:moveTo>
                    <a:pt x="75" y="0"/>
                  </a:moveTo>
                  <a:cubicBezTo>
                    <a:pt x="97" y="0"/>
                    <a:pt x="116" y="9"/>
                    <a:pt x="131" y="25"/>
                  </a:cubicBezTo>
                  <a:cubicBezTo>
                    <a:pt x="144" y="40"/>
                    <a:pt x="150" y="57"/>
                    <a:pt x="150" y="76"/>
                  </a:cubicBezTo>
                  <a:cubicBezTo>
                    <a:pt x="150" y="98"/>
                    <a:pt x="142" y="117"/>
                    <a:pt x="126" y="132"/>
                  </a:cubicBezTo>
                  <a:cubicBezTo>
                    <a:pt x="112" y="145"/>
                    <a:pt x="94" y="151"/>
                    <a:pt x="74" y="151"/>
                  </a:cubicBezTo>
                  <a:cubicBezTo>
                    <a:pt x="52" y="151"/>
                    <a:pt x="33" y="143"/>
                    <a:pt x="19" y="127"/>
                  </a:cubicBezTo>
                  <a:cubicBezTo>
                    <a:pt x="6" y="112"/>
                    <a:pt x="0" y="95"/>
                    <a:pt x="0" y="75"/>
                  </a:cubicBezTo>
                  <a:cubicBezTo>
                    <a:pt x="0" y="53"/>
                    <a:pt x="8" y="35"/>
                    <a:pt x="24" y="20"/>
                  </a:cubicBezTo>
                  <a:cubicBezTo>
                    <a:pt x="38" y="7"/>
                    <a:pt x="55" y="0"/>
                    <a:pt x="75" y="0"/>
                  </a:cubicBezTo>
                  <a:close/>
                  <a:moveTo>
                    <a:pt x="15" y="987"/>
                  </a:moveTo>
                  <a:cubicBezTo>
                    <a:pt x="15" y="265"/>
                    <a:pt x="15" y="265"/>
                    <a:pt x="15" y="265"/>
                  </a:cubicBezTo>
                  <a:cubicBezTo>
                    <a:pt x="138" y="265"/>
                    <a:pt x="138" y="265"/>
                    <a:pt x="138" y="265"/>
                  </a:cubicBezTo>
                  <a:cubicBezTo>
                    <a:pt x="138" y="987"/>
                    <a:pt x="138" y="987"/>
                    <a:pt x="138" y="987"/>
                  </a:cubicBezTo>
                  <a:lnTo>
                    <a:pt x="15" y="98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47225" name="Freeform 57"/>
            <p:cNvSpPr>
              <a:spLocks/>
            </p:cNvSpPr>
            <p:nvPr userDrawn="1"/>
          </p:nvSpPr>
          <p:spPr bwMode="gray">
            <a:xfrm>
              <a:off x="4836" y="604"/>
              <a:ext cx="31" cy="42"/>
            </a:xfrm>
            <a:custGeom>
              <a:avLst/>
              <a:gdLst>
                <a:gd name="T0" fmla="*/ 0 w 548"/>
                <a:gd name="T1" fmla="*/ 742 h 742"/>
                <a:gd name="T2" fmla="*/ 0 w 548"/>
                <a:gd name="T3" fmla="*/ 28 h 742"/>
                <a:gd name="T4" fmla="*/ 289 w 548"/>
                <a:gd name="T5" fmla="*/ 0 h 742"/>
                <a:gd name="T6" fmla="*/ 526 w 548"/>
                <a:gd name="T7" fmla="*/ 113 h 742"/>
                <a:gd name="T8" fmla="*/ 548 w 548"/>
                <a:gd name="T9" fmla="*/ 299 h 742"/>
                <a:gd name="T10" fmla="*/ 548 w 548"/>
                <a:gd name="T11" fmla="*/ 742 h 742"/>
                <a:gd name="T12" fmla="*/ 424 w 548"/>
                <a:gd name="T13" fmla="*/ 742 h 742"/>
                <a:gd name="T14" fmla="*/ 424 w 548"/>
                <a:gd name="T15" fmla="*/ 306 h 742"/>
                <a:gd name="T16" fmla="*/ 403 w 548"/>
                <a:gd name="T17" fmla="*/ 134 h 742"/>
                <a:gd name="T18" fmla="*/ 277 w 548"/>
                <a:gd name="T19" fmla="*/ 74 h 742"/>
                <a:gd name="T20" fmla="*/ 123 w 548"/>
                <a:gd name="T21" fmla="*/ 90 h 742"/>
                <a:gd name="T22" fmla="*/ 123 w 548"/>
                <a:gd name="T23" fmla="*/ 742 h 742"/>
                <a:gd name="T24" fmla="*/ 0 w 548"/>
                <a:gd name="T25" fmla="*/ 742 h 7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8" h="742">
                  <a:moveTo>
                    <a:pt x="0" y="742"/>
                  </a:moveTo>
                  <a:cubicBezTo>
                    <a:pt x="0" y="28"/>
                    <a:pt x="0" y="28"/>
                    <a:pt x="0" y="28"/>
                  </a:cubicBezTo>
                  <a:cubicBezTo>
                    <a:pt x="114" y="9"/>
                    <a:pt x="210" y="0"/>
                    <a:pt x="289" y="0"/>
                  </a:cubicBezTo>
                  <a:cubicBezTo>
                    <a:pt x="415" y="0"/>
                    <a:pt x="494" y="38"/>
                    <a:pt x="526" y="113"/>
                  </a:cubicBezTo>
                  <a:cubicBezTo>
                    <a:pt x="541" y="149"/>
                    <a:pt x="548" y="210"/>
                    <a:pt x="548" y="299"/>
                  </a:cubicBezTo>
                  <a:cubicBezTo>
                    <a:pt x="548" y="742"/>
                    <a:pt x="548" y="742"/>
                    <a:pt x="548" y="742"/>
                  </a:cubicBezTo>
                  <a:cubicBezTo>
                    <a:pt x="424" y="742"/>
                    <a:pt x="424" y="742"/>
                    <a:pt x="424" y="742"/>
                  </a:cubicBezTo>
                  <a:cubicBezTo>
                    <a:pt x="424" y="306"/>
                    <a:pt x="424" y="306"/>
                    <a:pt x="424" y="306"/>
                  </a:cubicBezTo>
                  <a:cubicBezTo>
                    <a:pt x="424" y="221"/>
                    <a:pt x="417" y="163"/>
                    <a:pt x="403" y="134"/>
                  </a:cubicBezTo>
                  <a:cubicBezTo>
                    <a:pt x="382" y="94"/>
                    <a:pt x="341" y="74"/>
                    <a:pt x="277" y="74"/>
                  </a:cubicBezTo>
                  <a:cubicBezTo>
                    <a:pt x="227" y="74"/>
                    <a:pt x="176" y="80"/>
                    <a:pt x="123" y="90"/>
                  </a:cubicBezTo>
                  <a:cubicBezTo>
                    <a:pt x="123" y="742"/>
                    <a:pt x="123" y="742"/>
                    <a:pt x="123" y="742"/>
                  </a:cubicBezTo>
                  <a:lnTo>
                    <a:pt x="0" y="7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47226" name="Freeform 58"/>
            <p:cNvSpPr>
              <a:spLocks noEditPoints="1"/>
            </p:cNvSpPr>
            <p:nvPr userDrawn="1"/>
          </p:nvSpPr>
          <p:spPr bwMode="gray">
            <a:xfrm>
              <a:off x="4876" y="604"/>
              <a:ext cx="32" cy="62"/>
            </a:xfrm>
            <a:custGeom>
              <a:avLst/>
              <a:gdLst>
                <a:gd name="T0" fmla="*/ 445 w 569"/>
                <a:gd name="T1" fmla="*/ 677 h 1098"/>
                <a:gd name="T2" fmla="*/ 399 w 569"/>
                <a:gd name="T3" fmla="*/ 721 h 1098"/>
                <a:gd name="T4" fmla="*/ 257 w 569"/>
                <a:gd name="T5" fmla="*/ 762 h 1098"/>
                <a:gd name="T6" fmla="*/ 97 w 569"/>
                <a:gd name="T7" fmla="*/ 708 h 1098"/>
                <a:gd name="T8" fmla="*/ 0 w 569"/>
                <a:gd name="T9" fmla="*/ 414 h 1098"/>
                <a:gd name="T10" fmla="*/ 71 w 569"/>
                <a:gd name="T11" fmla="*/ 131 h 1098"/>
                <a:gd name="T12" fmla="*/ 340 w 569"/>
                <a:gd name="T13" fmla="*/ 0 h 1098"/>
                <a:gd name="T14" fmla="*/ 569 w 569"/>
                <a:gd name="T15" fmla="*/ 28 h 1098"/>
                <a:gd name="T16" fmla="*/ 569 w 569"/>
                <a:gd name="T17" fmla="*/ 601 h 1098"/>
                <a:gd name="T18" fmla="*/ 555 w 569"/>
                <a:gd name="T19" fmla="*/ 843 h 1098"/>
                <a:gd name="T20" fmla="*/ 422 w 569"/>
                <a:gd name="T21" fmla="*/ 1052 h 1098"/>
                <a:gd name="T22" fmla="*/ 191 w 569"/>
                <a:gd name="T23" fmla="*/ 1098 h 1098"/>
                <a:gd name="T24" fmla="*/ 98 w 569"/>
                <a:gd name="T25" fmla="*/ 1092 h 1098"/>
                <a:gd name="T26" fmla="*/ 98 w 569"/>
                <a:gd name="T27" fmla="*/ 1018 h 1098"/>
                <a:gd name="T28" fmla="*/ 190 w 569"/>
                <a:gd name="T29" fmla="*/ 1024 h 1098"/>
                <a:gd name="T30" fmla="*/ 341 w 569"/>
                <a:gd name="T31" fmla="*/ 997 h 1098"/>
                <a:gd name="T32" fmla="*/ 434 w 569"/>
                <a:gd name="T33" fmla="*/ 858 h 1098"/>
                <a:gd name="T34" fmla="*/ 445 w 569"/>
                <a:gd name="T35" fmla="*/ 716 h 1098"/>
                <a:gd name="T36" fmla="*/ 445 w 569"/>
                <a:gd name="T37" fmla="*/ 677 h 1098"/>
                <a:gd name="T38" fmla="*/ 445 w 569"/>
                <a:gd name="T39" fmla="*/ 81 h 1098"/>
                <a:gd name="T40" fmla="*/ 353 w 569"/>
                <a:gd name="T41" fmla="*/ 74 h 1098"/>
                <a:gd name="T42" fmla="*/ 231 w 569"/>
                <a:gd name="T43" fmla="*/ 106 h 1098"/>
                <a:gd name="T44" fmla="*/ 152 w 569"/>
                <a:gd name="T45" fmla="*/ 233 h 1098"/>
                <a:gd name="T46" fmla="*/ 126 w 569"/>
                <a:gd name="T47" fmla="*/ 419 h 1098"/>
                <a:gd name="T48" fmla="*/ 174 w 569"/>
                <a:gd name="T49" fmla="*/ 633 h 1098"/>
                <a:gd name="T50" fmla="*/ 274 w 569"/>
                <a:gd name="T51" fmla="*/ 687 h 1098"/>
                <a:gd name="T52" fmla="*/ 371 w 569"/>
                <a:gd name="T53" fmla="*/ 654 h 1098"/>
                <a:gd name="T54" fmla="*/ 435 w 569"/>
                <a:gd name="T55" fmla="*/ 566 h 1098"/>
                <a:gd name="T56" fmla="*/ 445 w 569"/>
                <a:gd name="T57" fmla="*/ 483 h 1098"/>
                <a:gd name="T58" fmla="*/ 445 w 569"/>
                <a:gd name="T59" fmla="*/ 81 h 10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69" h="1098">
                  <a:moveTo>
                    <a:pt x="445" y="677"/>
                  </a:moveTo>
                  <a:cubicBezTo>
                    <a:pt x="427" y="697"/>
                    <a:pt x="412" y="712"/>
                    <a:pt x="399" y="721"/>
                  </a:cubicBezTo>
                  <a:cubicBezTo>
                    <a:pt x="362" y="748"/>
                    <a:pt x="314" y="762"/>
                    <a:pt x="257" y="762"/>
                  </a:cubicBezTo>
                  <a:cubicBezTo>
                    <a:pt x="192" y="762"/>
                    <a:pt x="139" y="744"/>
                    <a:pt x="97" y="708"/>
                  </a:cubicBezTo>
                  <a:cubicBezTo>
                    <a:pt x="32" y="654"/>
                    <a:pt x="0" y="556"/>
                    <a:pt x="0" y="414"/>
                  </a:cubicBezTo>
                  <a:cubicBezTo>
                    <a:pt x="0" y="300"/>
                    <a:pt x="24" y="206"/>
                    <a:pt x="71" y="131"/>
                  </a:cubicBezTo>
                  <a:cubicBezTo>
                    <a:pt x="126" y="44"/>
                    <a:pt x="216" y="0"/>
                    <a:pt x="340" y="0"/>
                  </a:cubicBezTo>
                  <a:cubicBezTo>
                    <a:pt x="414" y="0"/>
                    <a:pt x="490" y="9"/>
                    <a:pt x="569" y="28"/>
                  </a:cubicBezTo>
                  <a:cubicBezTo>
                    <a:pt x="569" y="601"/>
                    <a:pt x="569" y="601"/>
                    <a:pt x="569" y="601"/>
                  </a:cubicBezTo>
                  <a:cubicBezTo>
                    <a:pt x="569" y="707"/>
                    <a:pt x="564" y="788"/>
                    <a:pt x="555" y="843"/>
                  </a:cubicBezTo>
                  <a:cubicBezTo>
                    <a:pt x="538" y="944"/>
                    <a:pt x="494" y="1013"/>
                    <a:pt x="422" y="1052"/>
                  </a:cubicBezTo>
                  <a:cubicBezTo>
                    <a:pt x="363" y="1083"/>
                    <a:pt x="286" y="1098"/>
                    <a:pt x="191" y="1098"/>
                  </a:cubicBezTo>
                  <a:cubicBezTo>
                    <a:pt x="164" y="1098"/>
                    <a:pt x="133" y="1096"/>
                    <a:pt x="98" y="1092"/>
                  </a:cubicBezTo>
                  <a:cubicBezTo>
                    <a:pt x="98" y="1018"/>
                    <a:pt x="98" y="1018"/>
                    <a:pt x="98" y="1018"/>
                  </a:cubicBezTo>
                  <a:cubicBezTo>
                    <a:pt x="130" y="1022"/>
                    <a:pt x="160" y="1024"/>
                    <a:pt x="190" y="1024"/>
                  </a:cubicBezTo>
                  <a:cubicBezTo>
                    <a:pt x="258" y="1024"/>
                    <a:pt x="308" y="1015"/>
                    <a:pt x="341" y="997"/>
                  </a:cubicBezTo>
                  <a:cubicBezTo>
                    <a:pt x="390" y="971"/>
                    <a:pt x="421" y="924"/>
                    <a:pt x="434" y="858"/>
                  </a:cubicBezTo>
                  <a:cubicBezTo>
                    <a:pt x="442" y="821"/>
                    <a:pt x="445" y="773"/>
                    <a:pt x="445" y="716"/>
                  </a:cubicBezTo>
                  <a:lnTo>
                    <a:pt x="445" y="677"/>
                  </a:lnTo>
                  <a:close/>
                  <a:moveTo>
                    <a:pt x="445" y="81"/>
                  </a:moveTo>
                  <a:cubicBezTo>
                    <a:pt x="411" y="77"/>
                    <a:pt x="380" y="74"/>
                    <a:pt x="353" y="74"/>
                  </a:cubicBezTo>
                  <a:cubicBezTo>
                    <a:pt x="301" y="74"/>
                    <a:pt x="260" y="85"/>
                    <a:pt x="231" y="106"/>
                  </a:cubicBezTo>
                  <a:cubicBezTo>
                    <a:pt x="197" y="130"/>
                    <a:pt x="171" y="173"/>
                    <a:pt x="152" y="233"/>
                  </a:cubicBezTo>
                  <a:cubicBezTo>
                    <a:pt x="135" y="287"/>
                    <a:pt x="126" y="348"/>
                    <a:pt x="126" y="419"/>
                  </a:cubicBezTo>
                  <a:cubicBezTo>
                    <a:pt x="126" y="517"/>
                    <a:pt x="142" y="589"/>
                    <a:pt x="174" y="633"/>
                  </a:cubicBezTo>
                  <a:cubicBezTo>
                    <a:pt x="199" y="669"/>
                    <a:pt x="233" y="687"/>
                    <a:pt x="274" y="687"/>
                  </a:cubicBezTo>
                  <a:cubicBezTo>
                    <a:pt x="308" y="687"/>
                    <a:pt x="341" y="676"/>
                    <a:pt x="371" y="654"/>
                  </a:cubicBezTo>
                  <a:cubicBezTo>
                    <a:pt x="401" y="631"/>
                    <a:pt x="423" y="602"/>
                    <a:pt x="435" y="566"/>
                  </a:cubicBezTo>
                  <a:cubicBezTo>
                    <a:pt x="442" y="547"/>
                    <a:pt x="445" y="520"/>
                    <a:pt x="445" y="483"/>
                  </a:cubicBezTo>
                  <a:lnTo>
                    <a:pt x="445" y="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47227" name="Freeform 59"/>
            <p:cNvSpPr>
              <a:spLocks/>
            </p:cNvSpPr>
            <p:nvPr userDrawn="1"/>
          </p:nvSpPr>
          <p:spPr bwMode="gray">
            <a:xfrm>
              <a:off x="4939" y="595"/>
              <a:ext cx="18" cy="51"/>
            </a:xfrm>
            <a:custGeom>
              <a:avLst/>
              <a:gdLst>
                <a:gd name="T0" fmla="*/ 0 w 318"/>
                <a:gd name="T1" fmla="*/ 0 h 917"/>
                <a:gd name="T2" fmla="*/ 124 w 318"/>
                <a:gd name="T3" fmla="*/ 0 h 917"/>
                <a:gd name="T4" fmla="*/ 124 w 318"/>
                <a:gd name="T5" fmla="*/ 195 h 917"/>
                <a:gd name="T6" fmla="*/ 318 w 318"/>
                <a:gd name="T7" fmla="*/ 195 h 917"/>
                <a:gd name="T8" fmla="*/ 318 w 318"/>
                <a:gd name="T9" fmla="*/ 273 h 917"/>
                <a:gd name="T10" fmla="*/ 124 w 318"/>
                <a:gd name="T11" fmla="*/ 273 h 917"/>
                <a:gd name="T12" fmla="*/ 124 w 318"/>
                <a:gd name="T13" fmla="*/ 656 h 917"/>
                <a:gd name="T14" fmla="*/ 156 w 318"/>
                <a:gd name="T15" fmla="*/ 804 h 917"/>
                <a:gd name="T16" fmla="*/ 225 w 318"/>
                <a:gd name="T17" fmla="*/ 836 h 917"/>
                <a:gd name="T18" fmla="*/ 277 w 318"/>
                <a:gd name="T19" fmla="*/ 838 h 917"/>
                <a:gd name="T20" fmla="*/ 318 w 318"/>
                <a:gd name="T21" fmla="*/ 838 h 917"/>
                <a:gd name="T22" fmla="*/ 318 w 318"/>
                <a:gd name="T23" fmla="*/ 917 h 917"/>
                <a:gd name="T24" fmla="*/ 251 w 318"/>
                <a:gd name="T25" fmla="*/ 917 h 917"/>
                <a:gd name="T26" fmla="*/ 127 w 318"/>
                <a:gd name="T27" fmla="*/ 904 h 917"/>
                <a:gd name="T28" fmla="*/ 11 w 318"/>
                <a:gd name="T29" fmla="*/ 782 h 917"/>
                <a:gd name="T30" fmla="*/ 0 w 318"/>
                <a:gd name="T31" fmla="*/ 638 h 917"/>
                <a:gd name="T32" fmla="*/ 0 w 318"/>
                <a:gd name="T33" fmla="*/ 0 h 9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8" h="917">
                  <a:moveTo>
                    <a:pt x="0" y="0"/>
                  </a:moveTo>
                  <a:cubicBezTo>
                    <a:pt x="124" y="0"/>
                    <a:pt x="124" y="0"/>
                    <a:pt x="124" y="0"/>
                  </a:cubicBezTo>
                  <a:cubicBezTo>
                    <a:pt x="124" y="195"/>
                    <a:pt x="124" y="195"/>
                    <a:pt x="124" y="195"/>
                  </a:cubicBezTo>
                  <a:cubicBezTo>
                    <a:pt x="318" y="195"/>
                    <a:pt x="318" y="195"/>
                    <a:pt x="318" y="195"/>
                  </a:cubicBezTo>
                  <a:cubicBezTo>
                    <a:pt x="318" y="273"/>
                    <a:pt x="318" y="273"/>
                    <a:pt x="318" y="273"/>
                  </a:cubicBezTo>
                  <a:cubicBezTo>
                    <a:pt x="124" y="273"/>
                    <a:pt x="124" y="273"/>
                    <a:pt x="124" y="273"/>
                  </a:cubicBezTo>
                  <a:cubicBezTo>
                    <a:pt x="124" y="656"/>
                    <a:pt x="124" y="656"/>
                    <a:pt x="124" y="656"/>
                  </a:cubicBezTo>
                  <a:cubicBezTo>
                    <a:pt x="124" y="729"/>
                    <a:pt x="135" y="778"/>
                    <a:pt x="156" y="804"/>
                  </a:cubicBezTo>
                  <a:cubicBezTo>
                    <a:pt x="171" y="821"/>
                    <a:pt x="194" y="832"/>
                    <a:pt x="225" y="836"/>
                  </a:cubicBezTo>
                  <a:cubicBezTo>
                    <a:pt x="235" y="837"/>
                    <a:pt x="252" y="838"/>
                    <a:pt x="277" y="838"/>
                  </a:cubicBezTo>
                  <a:cubicBezTo>
                    <a:pt x="318" y="838"/>
                    <a:pt x="318" y="838"/>
                    <a:pt x="318" y="838"/>
                  </a:cubicBezTo>
                  <a:cubicBezTo>
                    <a:pt x="318" y="917"/>
                    <a:pt x="318" y="917"/>
                    <a:pt x="318" y="917"/>
                  </a:cubicBezTo>
                  <a:cubicBezTo>
                    <a:pt x="251" y="917"/>
                    <a:pt x="251" y="917"/>
                    <a:pt x="251" y="917"/>
                  </a:cubicBezTo>
                  <a:cubicBezTo>
                    <a:pt x="198" y="917"/>
                    <a:pt x="157" y="913"/>
                    <a:pt x="127" y="904"/>
                  </a:cubicBezTo>
                  <a:cubicBezTo>
                    <a:pt x="64" y="887"/>
                    <a:pt x="26" y="846"/>
                    <a:pt x="11" y="782"/>
                  </a:cubicBezTo>
                  <a:cubicBezTo>
                    <a:pt x="4" y="747"/>
                    <a:pt x="0" y="699"/>
                    <a:pt x="0" y="638"/>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47228" name="Freeform 60"/>
            <p:cNvSpPr>
              <a:spLocks noEditPoints="1"/>
            </p:cNvSpPr>
            <p:nvPr userDrawn="1"/>
          </p:nvSpPr>
          <p:spPr bwMode="gray">
            <a:xfrm>
              <a:off x="4963" y="604"/>
              <a:ext cx="34" cy="43"/>
            </a:xfrm>
            <a:custGeom>
              <a:avLst/>
              <a:gdLst>
                <a:gd name="T0" fmla="*/ 304 w 607"/>
                <a:gd name="T1" fmla="*/ 0 h 762"/>
                <a:gd name="T2" fmla="*/ 534 w 607"/>
                <a:gd name="T3" fmla="*/ 103 h 762"/>
                <a:gd name="T4" fmla="*/ 607 w 607"/>
                <a:gd name="T5" fmla="*/ 381 h 762"/>
                <a:gd name="T6" fmla="*/ 534 w 607"/>
                <a:gd name="T7" fmla="*/ 659 h 762"/>
                <a:gd name="T8" fmla="*/ 304 w 607"/>
                <a:gd name="T9" fmla="*/ 762 h 762"/>
                <a:gd name="T10" fmla="*/ 0 w 607"/>
                <a:gd name="T11" fmla="*/ 375 h 762"/>
                <a:gd name="T12" fmla="*/ 73 w 607"/>
                <a:gd name="T13" fmla="*/ 103 h 762"/>
                <a:gd name="T14" fmla="*/ 304 w 607"/>
                <a:gd name="T15" fmla="*/ 0 h 762"/>
                <a:gd name="T16" fmla="*/ 304 w 607"/>
                <a:gd name="T17" fmla="*/ 74 h 762"/>
                <a:gd name="T18" fmla="*/ 159 w 607"/>
                <a:gd name="T19" fmla="*/ 168 h 762"/>
                <a:gd name="T20" fmla="*/ 126 w 607"/>
                <a:gd name="T21" fmla="*/ 377 h 762"/>
                <a:gd name="T22" fmla="*/ 159 w 607"/>
                <a:gd name="T23" fmla="*/ 593 h 762"/>
                <a:gd name="T24" fmla="*/ 304 w 607"/>
                <a:gd name="T25" fmla="*/ 687 h 762"/>
                <a:gd name="T26" fmla="*/ 448 w 607"/>
                <a:gd name="T27" fmla="*/ 593 h 762"/>
                <a:gd name="T28" fmla="*/ 481 w 607"/>
                <a:gd name="T29" fmla="*/ 380 h 762"/>
                <a:gd name="T30" fmla="*/ 448 w 607"/>
                <a:gd name="T31" fmla="*/ 168 h 762"/>
                <a:gd name="T32" fmla="*/ 304 w 607"/>
                <a:gd name="T33" fmla="*/ 74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07" h="762">
                  <a:moveTo>
                    <a:pt x="304" y="0"/>
                  </a:moveTo>
                  <a:cubicBezTo>
                    <a:pt x="407" y="0"/>
                    <a:pt x="484" y="34"/>
                    <a:pt x="534" y="103"/>
                  </a:cubicBezTo>
                  <a:cubicBezTo>
                    <a:pt x="583" y="169"/>
                    <a:pt x="607" y="262"/>
                    <a:pt x="607" y="381"/>
                  </a:cubicBezTo>
                  <a:cubicBezTo>
                    <a:pt x="607" y="499"/>
                    <a:pt x="583" y="591"/>
                    <a:pt x="534" y="659"/>
                  </a:cubicBezTo>
                  <a:cubicBezTo>
                    <a:pt x="485" y="727"/>
                    <a:pt x="408" y="762"/>
                    <a:pt x="304" y="762"/>
                  </a:cubicBezTo>
                  <a:cubicBezTo>
                    <a:pt x="101" y="762"/>
                    <a:pt x="0" y="633"/>
                    <a:pt x="0" y="375"/>
                  </a:cubicBezTo>
                  <a:cubicBezTo>
                    <a:pt x="0" y="260"/>
                    <a:pt x="24" y="169"/>
                    <a:pt x="73" y="103"/>
                  </a:cubicBezTo>
                  <a:cubicBezTo>
                    <a:pt x="123" y="34"/>
                    <a:pt x="200" y="0"/>
                    <a:pt x="304" y="0"/>
                  </a:cubicBezTo>
                  <a:close/>
                  <a:moveTo>
                    <a:pt x="304" y="74"/>
                  </a:moveTo>
                  <a:cubicBezTo>
                    <a:pt x="234" y="74"/>
                    <a:pt x="186" y="106"/>
                    <a:pt x="159" y="168"/>
                  </a:cubicBezTo>
                  <a:cubicBezTo>
                    <a:pt x="137" y="220"/>
                    <a:pt x="126" y="290"/>
                    <a:pt x="126" y="377"/>
                  </a:cubicBezTo>
                  <a:cubicBezTo>
                    <a:pt x="126" y="469"/>
                    <a:pt x="137" y="541"/>
                    <a:pt x="159" y="593"/>
                  </a:cubicBezTo>
                  <a:cubicBezTo>
                    <a:pt x="186" y="655"/>
                    <a:pt x="234" y="687"/>
                    <a:pt x="304" y="687"/>
                  </a:cubicBezTo>
                  <a:cubicBezTo>
                    <a:pt x="374" y="687"/>
                    <a:pt x="422" y="655"/>
                    <a:pt x="448" y="593"/>
                  </a:cubicBezTo>
                  <a:cubicBezTo>
                    <a:pt x="470" y="541"/>
                    <a:pt x="481" y="470"/>
                    <a:pt x="481" y="380"/>
                  </a:cubicBezTo>
                  <a:cubicBezTo>
                    <a:pt x="481" y="289"/>
                    <a:pt x="470" y="219"/>
                    <a:pt x="448" y="168"/>
                  </a:cubicBezTo>
                  <a:cubicBezTo>
                    <a:pt x="421" y="106"/>
                    <a:pt x="373" y="74"/>
                    <a:pt x="304" y="7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47229" name="Freeform 61"/>
            <p:cNvSpPr>
              <a:spLocks/>
            </p:cNvSpPr>
            <p:nvPr userDrawn="1"/>
          </p:nvSpPr>
          <p:spPr bwMode="gray">
            <a:xfrm>
              <a:off x="5007" y="604"/>
              <a:ext cx="52" cy="42"/>
            </a:xfrm>
            <a:custGeom>
              <a:avLst/>
              <a:gdLst>
                <a:gd name="T0" fmla="*/ 0 w 933"/>
                <a:gd name="T1" fmla="*/ 742 h 742"/>
                <a:gd name="T2" fmla="*/ 0 w 933"/>
                <a:gd name="T3" fmla="*/ 28 h 742"/>
                <a:gd name="T4" fmla="*/ 267 w 933"/>
                <a:gd name="T5" fmla="*/ 0 h 742"/>
                <a:gd name="T6" fmla="*/ 460 w 933"/>
                <a:gd name="T7" fmla="*/ 46 h 742"/>
                <a:gd name="T8" fmla="*/ 691 w 933"/>
                <a:gd name="T9" fmla="*/ 0 h 742"/>
                <a:gd name="T10" fmla="*/ 912 w 933"/>
                <a:gd name="T11" fmla="*/ 114 h 742"/>
                <a:gd name="T12" fmla="*/ 933 w 933"/>
                <a:gd name="T13" fmla="*/ 299 h 742"/>
                <a:gd name="T14" fmla="*/ 933 w 933"/>
                <a:gd name="T15" fmla="*/ 742 h 742"/>
                <a:gd name="T16" fmla="*/ 809 w 933"/>
                <a:gd name="T17" fmla="*/ 742 h 742"/>
                <a:gd name="T18" fmla="*/ 809 w 933"/>
                <a:gd name="T19" fmla="*/ 306 h 742"/>
                <a:gd name="T20" fmla="*/ 790 w 933"/>
                <a:gd name="T21" fmla="*/ 135 h 742"/>
                <a:gd name="T22" fmla="*/ 675 w 933"/>
                <a:gd name="T23" fmla="*/ 74 h 742"/>
                <a:gd name="T24" fmla="*/ 528 w 933"/>
                <a:gd name="T25" fmla="*/ 108 h 742"/>
                <a:gd name="T26" fmla="*/ 528 w 933"/>
                <a:gd name="T27" fmla="*/ 742 h 742"/>
                <a:gd name="T28" fmla="*/ 405 w 933"/>
                <a:gd name="T29" fmla="*/ 742 h 742"/>
                <a:gd name="T30" fmla="*/ 405 w 933"/>
                <a:gd name="T31" fmla="*/ 301 h 742"/>
                <a:gd name="T32" fmla="*/ 385 w 933"/>
                <a:gd name="T33" fmla="*/ 135 h 742"/>
                <a:gd name="T34" fmla="*/ 267 w 933"/>
                <a:gd name="T35" fmla="*/ 74 h 742"/>
                <a:gd name="T36" fmla="*/ 124 w 933"/>
                <a:gd name="T37" fmla="*/ 90 h 742"/>
                <a:gd name="T38" fmla="*/ 124 w 933"/>
                <a:gd name="T39" fmla="*/ 742 h 742"/>
                <a:gd name="T40" fmla="*/ 0 w 933"/>
                <a:gd name="T41" fmla="*/ 742 h 7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33" h="742">
                  <a:moveTo>
                    <a:pt x="0" y="742"/>
                  </a:moveTo>
                  <a:cubicBezTo>
                    <a:pt x="0" y="28"/>
                    <a:pt x="0" y="28"/>
                    <a:pt x="0" y="28"/>
                  </a:cubicBezTo>
                  <a:cubicBezTo>
                    <a:pt x="113" y="9"/>
                    <a:pt x="202" y="0"/>
                    <a:pt x="267" y="0"/>
                  </a:cubicBezTo>
                  <a:cubicBezTo>
                    <a:pt x="352" y="0"/>
                    <a:pt x="417" y="15"/>
                    <a:pt x="460" y="46"/>
                  </a:cubicBezTo>
                  <a:cubicBezTo>
                    <a:pt x="538" y="15"/>
                    <a:pt x="615" y="0"/>
                    <a:pt x="691" y="0"/>
                  </a:cubicBezTo>
                  <a:cubicBezTo>
                    <a:pt x="808" y="0"/>
                    <a:pt x="881" y="38"/>
                    <a:pt x="912" y="114"/>
                  </a:cubicBezTo>
                  <a:cubicBezTo>
                    <a:pt x="926" y="149"/>
                    <a:pt x="933" y="211"/>
                    <a:pt x="933" y="299"/>
                  </a:cubicBezTo>
                  <a:cubicBezTo>
                    <a:pt x="933" y="742"/>
                    <a:pt x="933" y="742"/>
                    <a:pt x="933" y="742"/>
                  </a:cubicBezTo>
                  <a:cubicBezTo>
                    <a:pt x="809" y="742"/>
                    <a:pt x="809" y="742"/>
                    <a:pt x="809" y="742"/>
                  </a:cubicBezTo>
                  <a:cubicBezTo>
                    <a:pt x="809" y="306"/>
                    <a:pt x="809" y="306"/>
                    <a:pt x="809" y="306"/>
                  </a:cubicBezTo>
                  <a:cubicBezTo>
                    <a:pt x="809" y="222"/>
                    <a:pt x="803" y="164"/>
                    <a:pt x="790" y="135"/>
                  </a:cubicBezTo>
                  <a:cubicBezTo>
                    <a:pt x="771" y="94"/>
                    <a:pt x="733" y="74"/>
                    <a:pt x="675" y="74"/>
                  </a:cubicBezTo>
                  <a:cubicBezTo>
                    <a:pt x="627" y="74"/>
                    <a:pt x="578" y="86"/>
                    <a:pt x="528" y="108"/>
                  </a:cubicBezTo>
                  <a:cubicBezTo>
                    <a:pt x="528" y="742"/>
                    <a:pt x="528" y="742"/>
                    <a:pt x="528" y="742"/>
                  </a:cubicBezTo>
                  <a:cubicBezTo>
                    <a:pt x="405" y="742"/>
                    <a:pt x="405" y="742"/>
                    <a:pt x="405" y="742"/>
                  </a:cubicBezTo>
                  <a:cubicBezTo>
                    <a:pt x="405" y="301"/>
                    <a:pt x="405" y="301"/>
                    <a:pt x="405" y="301"/>
                  </a:cubicBezTo>
                  <a:cubicBezTo>
                    <a:pt x="405" y="219"/>
                    <a:pt x="398" y="164"/>
                    <a:pt x="385" y="135"/>
                  </a:cubicBezTo>
                  <a:cubicBezTo>
                    <a:pt x="366" y="94"/>
                    <a:pt x="327" y="74"/>
                    <a:pt x="267" y="74"/>
                  </a:cubicBezTo>
                  <a:cubicBezTo>
                    <a:pt x="221" y="74"/>
                    <a:pt x="173" y="80"/>
                    <a:pt x="124" y="90"/>
                  </a:cubicBezTo>
                  <a:cubicBezTo>
                    <a:pt x="124" y="742"/>
                    <a:pt x="124" y="742"/>
                    <a:pt x="124" y="742"/>
                  </a:cubicBezTo>
                  <a:lnTo>
                    <a:pt x="0" y="7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47230" name="Freeform 62"/>
            <p:cNvSpPr>
              <a:spLocks noEditPoints="1"/>
            </p:cNvSpPr>
            <p:nvPr userDrawn="1"/>
          </p:nvSpPr>
          <p:spPr bwMode="gray">
            <a:xfrm>
              <a:off x="5069" y="604"/>
              <a:ext cx="34" cy="43"/>
            </a:xfrm>
            <a:custGeom>
              <a:avLst/>
              <a:gdLst>
                <a:gd name="T0" fmla="*/ 304 w 607"/>
                <a:gd name="T1" fmla="*/ 0 h 762"/>
                <a:gd name="T2" fmla="*/ 534 w 607"/>
                <a:gd name="T3" fmla="*/ 103 h 762"/>
                <a:gd name="T4" fmla="*/ 607 w 607"/>
                <a:gd name="T5" fmla="*/ 381 h 762"/>
                <a:gd name="T6" fmla="*/ 534 w 607"/>
                <a:gd name="T7" fmla="*/ 659 h 762"/>
                <a:gd name="T8" fmla="*/ 304 w 607"/>
                <a:gd name="T9" fmla="*/ 762 h 762"/>
                <a:gd name="T10" fmla="*/ 0 w 607"/>
                <a:gd name="T11" fmla="*/ 375 h 762"/>
                <a:gd name="T12" fmla="*/ 73 w 607"/>
                <a:gd name="T13" fmla="*/ 103 h 762"/>
                <a:gd name="T14" fmla="*/ 304 w 607"/>
                <a:gd name="T15" fmla="*/ 0 h 762"/>
                <a:gd name="T16" fmla="*/ 304 w 607"/>
                <a:gd name="T17" fmla="*/ 74 h 762"/>
                <a:gd name="T18" fmla="*/ 159 w 607"/>
                <a:gd name="T19" fmla="*/ 168 h 762"/>
                <a:gd name="T20" fmla="*/ 126 w 607"/>
                <a:gd name="T21" fmla="*/ 377 h 762"/>
                <a:gd name="T22" fmla="*/ 159 w 607"/>
                <a:gd name="T23" fmla="*/ 593 h 762"/>
                <a:gd name="T24" fmla="*/ 304 w 607"/>
                <a:gd name="T25" fmla="*/ 687 h 762"/>
                <a:gd name="T26" fmla="*/ 448 w 607"/>
                <a:gd name="T27" fmla="*/ 593 h 762"/>
                <a:gd name="T28" fmla="*/ 481 w 607"/>
                <a:gd name="T29" fmla="*/ 380 h 762"/>
                <a:gd name="T30" fmla="*/ 448 w 607"/>
                <a:gd name="T31" fmla="*/ 168 h 762"/>
                <a:gd name="T32" fmla="*/ 304 w 607"/>
                <a:gd name="T33" fmla="*/ 74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07" h="762">
                  <a:moveTo>
                    <a:pt x="304" y="0"/>
                  </a:moveTo>
                  <a:cubicBezTo>
                    <a:pt x="407" y="0"/>
                    <a:pt x="484" y="34"/>
                    <a:pt x="534" y="103"/>
                  </a:cubicBezTo>
                  <a:cubicBezTo>
                    <a:pt x="583" y="169"/>
                    <a:pt x="607" y="262"/>
                    <a:pt x="607" y="381"/>
                  </a:cubicBezTo>
                  <a:cubicBezTo>
                    <a:pt x="607" y="499"/>
                    <a:pt x="583" y="591"/>
                    <a:pt x="534" y="659"/>
                  </a:cubicBezTo>
                  <a:cubicBezTo>
                    <a:pt x="485" y="727"/>
                    <a:pt x="408" y="762"/>
                    <a:pt x="304" y="762"/>
                  </a:cubicBezTo>
                  <a:cubicBezTo>
                    <a:pt x="101" y="762"/>
                    <a:pt x="0" y="633"/>
                    <a:pt x="0" y="375"/>
                  </a:cubicBezTo>
                  <a:cubicBezTo>
                    <a:pt x="0" y="260"/>
                    <a:pt x="24" y="169"/>
                    <a:pt x="73" y="103"/>
                  </a:cubicBezTo>
                  <a:cubicBezTo>
                    <a:pt x="123" y="34"/>
                    <a:pt x="200" y="0"/>
                    <a:pt x="304" y="0"/>
                  </a:cubicBezTo>
                  <a:close/>
                  <a:moveTo>
                    <a:pt x="304" y="74"/>
                  </a:moveTo>
                  <a:cubicBezTo>
                    <a:pt x="234" y="74"/>
                    <a:pt x="186" y="106"/>
                    <a:pt x="159" y="168"/>
                  </a:cubicBezTo>
                  <a:cubicBezTo>
                    <a:pt x="137" y="220"/>
                    <a:pt x="126" y="290"/>
                    <a:pt x="126" y="377"/>
                  </a:cubicBezTo>
                  <a:cubicBezTo>
                    <a:pt x="126" y="469"/>
                    <a:pt x="137" y="541"/>
                    <a:pt x="159" y="593"/>
                  </a:cubicBezTo>
                  <a:cubicBezTo>
                    <a:pt x="186" y="655"/>
                    <a:pt x="234" y="687"/>
                    <a:pt x="304" y="687"/>
                  </a:cubicBezTo>
                  <a:cubicBezTo>
                    <a:pt x="374" y="687"/>
                    <a:pt x="422" y="655"/>
                    <a:pt x="448" y="593"/>
                  </a:cubicBezTo>
                  <a:cubicBezTo>
                    <a:pt x="470" y="541"/>
                    <a:pt x="481" y="470"/>
                    <a:pt x="481" y="380"/>
                  </a:cubicBezTo>
                  <a:cubicBezTo>
                    <a:pt x="481" y="289"/>
                    <a:pt x="470" y="219"/>
                    <a:pt x="448" y="168"/>
                  </a:cubicBezTo>
                  <a:cubicBezTo>
                    <a:pt x="421" y="106"/>
                    <a:pt x="373" y="74"/>
                    <a:pt x="304" y="7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47231" name="Freeform 63"/>
            <p:cNvSpPr>
              <a:spLocks/>
            </p:cNvSpPr>
            <p:nvPr userDrawn="1"/>
          </p:nvSpPr>
          <p:spPr bwMode="gray">
            <a:xfrm>
              <a:off x="5113" y="604"/>
              <a:ext cx="17" cy="42"/>
            </a:xfrm>
            <a:custGeom>
              <a:avLst/>
              <a:gdLst>
                <a:gd name="T0" fmla="*/ 0 w 312"/>
                <a:gd name="T1" fmla="*/ 742 h 742"/>
                <a:gd name="T2" fmla="*/ 0 w 312"/>
                <a:gd name="T3" fmla="*/ 31 h 742"/>
                <a:gd name="T4" fmla="*/ 312 w 312"/>
                <a:gd name="T5" fmla="*/ 0 h 742"/>
                <a:gd name="T6" fmla="*/ 312 w 312"/>
                <a:gd name="T7" fmla="*/ 77 h 742"/>
                <a:gd name="T8" fmla="*/ 124 w 312"/>
                <a:gd name="T9" fmla="*/ 90 h 742"/>
                <a:gd name="T10" fmla="*/ 124 w 312"/>
                <a:gd name="T11" fmla="*/ 742 h 742"/>
                <a:gd name="T12" fmla="*/ 0 w 312"/>
                <a:gd name="T13" fmla="*/ 742 h 742"/>
              </a:gdLst>
              <a:ahLst/>
              <a:cxnLst>
                <a:cxn ang="0">
                  <a:pos x="T0" y="T1"/>
                </a:cxn>
                <a:cxn ang="0">
                  <a:pos x="T2" y="T3"/>
                </a:cxn>
                <a:cxn ang="0">
                  <a:pos x="T4" y="T5"/>
                </a:cxn>
                <a:cxn ang="0">
                  <a:pos x="T6" y="T7"/>
                </a:cxn>
                <a:cxn ang="0">
                  <a:pos x="T8" y="T9"/>
                </a:cxn>
                <a:cxn ang="0">
                  <a:pos x="T10" y="T11"/>
                </a:cxn>
                <a:cxn ang="0">
                  <a:pos x="T12" y="T13"/>
                </a:cxn>
              </a:cxnLst>
              <a:rect l="0" t="0" r="r" b="b"/>
              <a:pathLst>
                <a:path w="312" h="742">
                  <a:moveTo>
                    <a:pt x="0" y="742"/>
                  </a:moveTo>
                  <a:cubicBezTo>
                    <a:pt x="0" y="31"/>
                    <a:pt x="0" y="31"/>
                    <a:pt x="0" y="31"/>
                  </a:cubicBezTo>
                  <a:cubicBezTo>
                    <a:pt x="94" y="11"/>
                    <a:pt x="198" y="1"/>
                    <a:pt x="312" y="0"/>
                  </a:cubicBezTo>
                  <a:cubicBezTo>
                    <a:pt x="312" y="77"/>
                    <a:pt x="312" y="77"/>
                    <a:pt x="312" y="77"/>
                  </a:cubicBezTo>
                  <a:cubicBezTo>
                    <a:pt x="243" y="78"/>
                    <a:pt x="180" y="82"/>
                    <a:pt x="124" y="90"/>
                  </a:cubicBezTo>
                  <a:cubicBezTo>
                    <a:pt x="124" y="742"/>
                    <a:pt x="124" y="742"/>
                    <a:pt x="124" y="742"/>
                  </a:cubicBezTo>
                  <a:lnTo>
                    <a:pt x="0" y="7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47232" name="Freeform 64"/>
            <p:cNvSpPr>
              <a:spLocks/>
            </p:cNvSpPr>
            <p:nvPr userDrawn="1"/>
          </p:nvSpPr>
          <p:spPr bwMode="gray">
            <a:xfrm>
              <a:off x="5138" y="604"/>
              <a:ext cx="17" cy="42"/>
            </a:xfrm>
            <a:custGeom>
              <a:avLst/>
              <a:gdLst>
                <a:gd name="T0" fmla="*/ 0 w 312"/>
                <a:gd name="T1" fmla="*/ 742 h 742"/>
                <a:gd name="T2" fmla="*/ 0 w 312"/>
                <a:gd name="T3" fmla="*/ 31 h 742"/>
                <a:gd name="T4" fmla="*/ 312 w 312"/>
                <a:gd name="T5" fmla="*/ 0 h 742"/>
                <a:gd name="T6" fmla="*/ 312 w 312"/>
                <a:gd name="T7" fmla="*/ 77 h 742"/>
                <a:gd name="T8" fmla="*/ 124 w 312"/>
                <a:gd name="T9" fmla="*/ 90 h 742"/>
                <a:gd name="T10" fmla="*/ 124 w 312"/>
                <a:gd name="T11" fmla="*/ 742 h 742"/>
                <a:gd name="T12" fmla="*/ 0 w 312"/>
                <a:gd name="T13" fmla="*/ 742 h 742"/>
              </a:gdLst>
              <a:ahLst/>
              <a:cxnLst>
                <a:cxn ang="0">
                  <a:pos x="T0" y="T1"/>
                </a:cxn>
                <a:cxn ang="0">
                  <a:pos x="T2" y="T3"/>
                </a:cxn>
                <a:cxn ang="0">
                  <a:pos x="T4" y="T5"/>
                </a:cxn>
                <a:cxn ang="0">
                  <a:pos x="T6" y="T7"/>
                </a:cxn>
                <a:cxn ang="0">
                  <a:pos x="T8" y="T9"/>
                </a:cxn>
                <a:cxn ang="0">
                  <a:pos x="T10" y="T11"/>
                </a:cxn>
                <a:cxn ang="0">
                  <a:pos x="T12" y="T13"/>
                </a:cxn>
              </a:cxnLst>
              <a:rect l="0" t="0" r="r" b="b"/>
              <a:pathLst>
                <a:path w="312" h="742">
                  <a:moveTo>
                    <a:pt x="0" y="742"/>
                  </a:moveTo>
                  <a:cubicBezTo>
                    <a:pt x="0" y="31"/>
                    <a:pt x="0" y="31"/>
                    <a:pt x="0" y="31"/>
                  </a:cubicBezTo>
                  <a:cubicBezTo>
                    <a:pt x="94" y="11"/>
                    <a:pt x="198" y="1"/>
                    <a:pt x="312" y="0"/>
                  </a:cubicBezTo>
                  <a:cubicBezTo>
                    <a:pt x="312" y="77"/>
                    <a:pt x="312" y="77"/>
                    <a:pt x="312" y="77"/>
                  </a:cubicBezTo>
                  <a:cubicBezTo>
                    <a:pt x="243" y="78"/>
                    <a:pt x="180" y="82"/>
                    <a:pt x="124" y="90"/>
                  </a:cubicBezTo>
                  <a:cubicBezTo>
                    <a:pt x="124" y="742"/>
                    <a:pt x="124" y="742"/>
                    <a:pt x="124" y="742"/>
                  </a:cubicBezTo>
                  <a:lnTo>
                    <a:pt x="0" y="7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47233" name="Freeform 65"/>
            <p:cNvSpPr>
              <a:spLocks noEditPoints="1"/>
            </p:cNvSpPr>
            <p:nvPr userDrawn="1"/>
          </p:nvSpPr>
          <p:spPr bwMode="gray">
            <a:xfrm>
              <a:off x="5160" y="604"/>
              <a:ext cx="34" cy="43"/>
            </a:xfrm>
            <a:custGeom>
              <a:avLst/>
              <a:gdLst>
                <a:gd name="T0" fmla="*/ 304 w 607"/>
                <a:gd name="T1" fmla="*/ 0 h 762"/>
                <a:gd name="T2" fmla="*/ 534 w 607"/>
                <a:gd name="T3" fmla="*/ 103 h 762"/>
                <a:gd name="T4" fmla="*/ 607 w 607"/>
                <a:gd name="T5" fmla="*/ 381 h 762"/>
                <a:gd name="T6" fmla="*/ 534 w 607"/>
                <a:gd name="T7" fmla="*/ 659 h 762"/>
                <a:gd name="T8" fmla="*/ 305 w 607"/>
                <a:gd name="T9" fmla="*/ 762 h 762"/>
                <a:gd name="T10" fmla="*/ 0 w 607"/>
                <a:gd name="T11" fmla="*/ 375 h 762"/>
                <a:gd name="T12" fmla="*/ 73 w 607"/>
                <a:gd name="T13" fmla="*/ 103 h 762"/>
                <a:gd name="T14" fmla="*/ 304 w 607"/>
                <a:gd name="T15" fmla="*/ 0 h 762"/>
                <a:gd name="T16" fmla="*/ 304 w 607"/>
                <a:gd name="T17" fmla="*/ 74 h 762"/>
                <a:gd name="T18" fmla="*/ 159 w 607"/>
                <a:gd name="T19" fmla="*/ 168 h 762"/>
                <a:gd name="T20" fmla="*/ 126 w 607"/>
                <a:gd name="T21" fmla="*/ 377 h 762"/>
                <a:gd name="T22" fmla="*/ 159 w 607"/>
                <a:gd name="T23" fmla="*/ 593 h 762"/>
                <a:gd name="T24" fmla="*/ 304 w 607"/>
                <a:gd name="T25" fmla="*/ 687 h 762"/>
                <a:gd name="T26" fmla="*/ 448 w 607"/>
                <a:gd name="T27" fmla="*/ 593 h 762"/>
                <a:gd name="T28" fmla="*/ 481 w 607"/>
                <a:gd name="T29" fmla="*/ 380 h 762"/>
                <a:gd name="T30" fmla="*/ 448 w 607"/>
                <a:gd name="T31" fmla="*/ 168 h 762"/>
                <a:gd name="T32" fmla="*/ 304 w 607"/>
                <a:gd name="T33" fmla="*/ 74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07" h="762">
                  <a:moveTo>
                    <a:pt x="304" y="0"/>
                  </a:moveTo>
                  <a:cubicBezTo>
                    <a:pt x="407" y="0"/>
                    <a:pt x="484" y="34"/>
                    <a:pt x="534" y="103"/>
                  </a:cubicBezTo>
                  <a:cubicBezTo>
                    <a:pt x="583" y="169"/>
                    <a:pt x="607" y="262"/>
                    <a:pt x="607" y="381"/>
                  </a:cubicBezTo>
                  <a:cubicBezTo>
                    <a:pt x="607" y="499"/>
                    <a:pt x="583" y="591"/>
                    <a:pt x="534" y="659"/>
                  </a:cubicBezTo>
                  <a:cubicBezTo>
                    <a:pt x="485" y="727"/>
                    <a:pt x="408" y="762"/>
                    <a:pt x="305" y="762"/>
                  </a:cubicBezTo>
                  <a:cubicBezTo>
                    <a:pt x="102" y="762"/>
                    <a:pt x="0" y="633"/>
                    <a:pt x="0" y="375"/>
                  </a:cubicBezTo>
                  <a:cubicBezTo>
                    <a:pt x="0" y="260"/>
                    <a:pt x="24" y="169"/>
                    <a:pt x="73" y="103"/>
                  </a:cubicBezTo>
                  <a:cubicBezTo>
                    <a:pt x="123" y="34"/>
                    <a:pt x="200" y="0"/>
                    <a:pt x="304" y="0"/>
                  </a:cubicBezTo>
                  <a:close/>
                  <a:moveTo>
                    <a:pt x="304" y="74"/>
                  </a:moveTo>
                  <a:cubicBezTo>
                    <a:pt x="234" y="74"/>
                    <a:pt x="186" y="106"/>
                    <a:pt x="159" y="168"/>
                  </a:cubicBezTo>
                  <a:cubicBezTo>
                    <a:pt x="137" y="220"/>
                    <a:pt x="126" y="290"/>
                    <a:pt x="126" y="377"/>
                  </a:cubicBezTo>
                  <a:cubicBezTo>
                    <a:pt x="126" y="469"/>
                    <a:pt x="137" y="541"/>
                    <a:pt x="159" y="593"/>
                  </a:cubicBezTo>
                  <a:cubicBezTo>
                    <a:pt x="186" y="655"/>
                    <a:pt x="234" y="687"/>
                    <a:pt x="304" y="687"/>
                  </a:cubicBezTo>
                  <a:cubicBezTo>
                    <a:pt x="374" y="687"/>
                    <a:pt x="422" y="655"/>
                    <a:pt x="448" y="593"/>
                  </a:cubicBezTo>
                  <a:cubicBezTo>
                    <a:pt x="470" y="541"/>
                    <a:pt x="481" y="470"/>
                    <a:pt x="481" y="380"/>
                  </a:cubicBezTo>
                  <a:cubicBezTo>
                    <a:pt x="481" y="289"/>
                    <a:pt x="470" y="219"/>
                    <a:pt x="448" y="168"/>
                  </a:cubicBezTo>
                  <a:cubicBezTo>
                    <a:pt x="421" y="106"/>
                    <a:pt x="373" y="74"/>
                    <a:pt x="304" y="7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47234" name="Freeform 66"/>
            <p:cNvSpPr>
              <a:spLocks/>
            </p:cNvSpPr>
            <p:nvPr userDrawn="1"/>
          </p:nvSpPr>
          <p:spPr bwMode="gray">
            <a:xfrm>
              <a:off x="5198" y="605"/>
              <a:ext cx="52" cy="41"/>
            </a:xfrm>
            <a:custGeom>
              <a:avLst/>
              <a:gdLst>
                <a:gd name="T0" fmla="*/ 204 w 929"/>
                <a:gd name="T1" fmla="*/ 722 h 722"/>
                <a:gd name="T2" fmla="*/ 0 w 929"/>
                <a:gd name="T3" fmla="*/ 0 h 722"/>
                <a:gd name="T4" fmla="*/ 124 w 929"/>
                <a:gd name="T5" fmla="*/ 0 h 722"/>
                <a:gd name="T6" fmla="*/ 277 w 929"/>
                <a:gd name="T7" fmla="*/ 588 h 722"/>
                <a:gd name="T8" fmla="*/ 412 w 929"/>
                <a:gd name="T9" fmla="*/ 0 h 722"/>
                <a:gd name="T10" fmla="*/ 534 w 929"/>
                <a:gd name="T11" fmla="*/ 0 h 722"/>
                <a:gd name="T12" fmla="*/ 676 w 929"/>
                <a:gd name="T13" fmla="*/ 588 h 722"/>
                <a:gd name="T14" fmla="*/ 828 w 929"/>
                <a:gd name="T15" fmla="*/ 0 h 722"/>
                <a:gd name="T16" fmla="*/ 929 w 929"/>
                <a:gd name="T17" fmla="*/ 0 h 722"/>
                <a:gd name="T18" fmla="*/ 726 w 929"/>
                <a:gd name="T19" fmla="*/ 722 h 722"/>
                <a:gd name="T20" fmla="*/ 603 w 929"/>
                <a:gd name="T21" fmla="*/ 722 h 722"/>
                <a:gd name="T22" fmla="*/ 495 w 929"/>
                <a:gd name="T23" fmla="*/ 255 h 722"/>
                <a:gd name="T24" fmla="*/ 468 w 929"/>
                <a:gd name="T25" fmla="*/ 107 h 722"/>
                <a:gd name="T26" fmla="*/ 440 w 929"/>
                <a:gd name="T27" fmla="*/ 254 h 722"/>
                <a:gd name="T28" fmla="*/ 332 w 929"/>
                <a:gd name="T29" fmla="*/ 722 h 722"/>
                <a:gd name="T30" fmla="*/ 204 w 929"/>
                <a:gd name="T31" fmla="*/ 722 h 7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29" h="722">
                  <a:moveTo>
                    <a:pt x="204" y="722"/>
                  </a:moveTo>
                  <a:cubicBezTo>
                    <a:pt x="0" y="0"/>
                    <a:pt x="0" y="0"/>
                    <a:pt x="0" y="0"/>
                  </a:cubicBezTo>
                  <a:cubicBezTo>
                    <a:pt x="124" y="0"/>
                    <a:pt x="124" y="0"/>
                    <a:pt x="124" y="0"/>
                  </a:cubicBezTo>
                  <a:cubicBezTo>
                    <a:pt x="277" y="588"/>
                    <a:pt x="277" y="588"/>
                    <a:pt x="277" y="588"/>
                  </a:cubicBezTo>
                  <a:cubicBezTo>
                    <a:pt x="412" y="0"/>
                    <a:pt x="412" y="0"/>
                    <a:pt x="412" y="0"/>
                  </a:cubicBezTo>
                  <a:cubicBezTo>
                    <a:pt x="534" y="0"/>
                    <a:pt x="534" y="0"/>
                    <a:pt x="534" y="0"/>
                  </a:cubicBezTo>
                  <a:cubicBezTo>
                    <a:pt x="676" y="588"/>
                    <a:pt x="676" y="588"/>
                    <a:pt x="676" y="588"/>
                  </a:cubicBezTo>
                  <a:cubicBezTo>
                    <a:pt x="828" y="0"/>
                    <a:pt x="828" y="0"/>
                    <a:pt x="828" y="0"/>
                  </a:cubicBezTo>
                  <a:cubicBezTo>
                    <a:pt x="929" y="0"/>
                    <a:pt x="929" y="0"/>
                    <a:pt x="929" y="0"/>
                  </a:cubicBezTo>
                  <a:cubicBezTo>
                    <a:pt x="726" y="722"/>
                    <a:pt x="726" y="722"/>
                    <a:pt x="726" y="722"/>
                  </a:cubicBezTo>
                  <a:cubicBezTo>
                    <a:pt x="603" y="722"/>
                    <a:pt x="603" y="722"/>
                    <a:pt x="603" y="722"/>
                  </a:cubicBezTo>
                  <a:cubicBezTo>
                    <a:pt x="495" y="255"/>
                    <a:pt x="495" y="255"/>
                    <a:pt x="495" y="255"/>
                  </a:cubicBezTo>
                  <a:cubicBezTo>
                    <a:pt x="487" y="221"/>
                    <a:pt x="478" y="172"/>
                    <a:pt x="468" y="107"/>
                  </a:cubicBezTo>
                  <a:cubicBezTo>
                    <a:pt x="460" y="159"/>
                    <a:pt x="451" y="208"/>
                    <a:pt x="440" y="254"/>
                  </a:cubicBezTo>
                  <a:cubicBezTo>
                    <a:pt x="332" y="722"/>
                    <a:pt x="332" y="722"/>
                    <a:pt x="332" y="722"/>
                  </a:cubicBezTo>
                  <a:lnTo>
                    <a:pt x="204" y="72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47235" name="Freeform 67"/>
            <p:cNvSpPr>
              <a:spLocks/>
            </p:cNvSpPr>
            <p:nvPr userDrawn="1"/>
          </p:nvSpPr>
          <p:spPr bwMode="gray">
            <a:xfrm>
              <a:off x="5270" y="605"/>
              <a:ext cx="52" cy="41"/>
            </a:xfrm>
            <a:custGeom>
              <a:avLst/>
              <a:gdLst>
                <a:gd name="T0" fmla="*/ 204 w 930"/>
                <a:gd name="T1" fmla="*/ 722 h 722"/>
                <a:gd name="T2" fmla="*/ 0 w 930"/>
                <a:gd name="T3" fmla="*/ 0 h 722"/>
                <a:gd name="T4" fmla="*/ 125 w 930"/>
                <a:gd name="T5" fmla="*/ 0 h 722"/>
                <a:gd name="T6" fmla="*/ 277 w 930"/>
                <a:gd name="T7" fmla="*/ 588 h 722"/>
                <a:gd name="T8" fmla="*/ 412 w 930"/>
                <a:gd name="T9" fmla="*/ 0 h 722"/>
                <a:gd name="T10" fmla="*/ 535 w 930"/>
                <a:gd name="T11" fmla="*/ 0 h 722"/>
                <a:gd name="T12" fmla="*/ 676 w 930"/>
                <a:gd name="T13" fmla="*/ 588 h 722"/>
                <a:gd name="T14" fmla="*/ 829 w 930"/>
                <a:gd name="T15" fmla="*/ 0 h 722"/>
                <a:gd name="T16" fmla="*/ 930 w 930"/>
                <a:gd name="T17" fmla="*/ 0 h 722"/>
                <a:gd name="T18" fmla="*/ 726 w 930"/>
                <a:gd name="T19" fmla="*/ 722 h 722"/>
                <a:gd name="T20" fmla="*/ 604 w 930"/>
                <a:gd name="T21" fmla="*/ 722 h 722"/>
                <a:gd name="T22" fmla="*/ 495 w 930"/>
                <a:gd name="T23" fmla="*/ 255 h 722"/>
                <a:gd name="T24" fmla="*/ 468 w 930"/>
                <a:gd name="T25" fmla="*/ 107 h 722"/>
                <a:gd name="T26" fmla="*/ 441 w 930"/>
                <a:gd name="T27" fmla="*/ 254 h 722"/>
                <a:gd name="T28" fmla="*/ 332 w 930"/>
                <a:gd name="T29" fmla="*/ 722 h 722"/>
                <a:gd name="T30" fmla="*/ 204 w 930"/>
                <a:gd name="T31" fmla="*/ 722 h 7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30" h="722">
                  <a:moveTo>
                    <a:pt x="204" y="722"/>
                  </a:moveTo>
                  <a:cubicBezTo>
                    <a:pt x="0" y="0"/>
                    <a:pt x="0" y="0"/>
                    <a:pt x="0" y="0"/>
                  </a:cubicBezTo>
                  <a:cubicBezTo>
                    <a:pt x="125" y="0"/>
                    <a:pt x="125" y="0"/>
                    <a:pt x="125" y="0"/>
                  </a:cubicBezTo>
                  <a:cubicBezTo>
                    <a:pt x="277" y="588"/>
                    <a:pt x="277" y="588"/>
                    <a:pt x="277" y="588"/>
                  </a:cubicBezTo>
                  <a:cubicBezTo>
                    <a:pt x="412" y="0"/>
                    <a:pt x="412" y="0"/>
                    <a:pt x="412" y="0"/>
                  </a:cubicBezTo>
                  <a:cubicBezTo>
                    <a:pt x="535" y="0"/>
                    <a:pt x="535" y="0"/>
                    <a:pt x="535" y="0"/>
                  </a:cubicBezTo>
                  <a:cubicBezTo>
                    <a:pt x="676" y="588"/>
                    <a:pt x="676" y="588"/>
                    <a:pt x="676" y="588"/>
                  </a:cubicBezTo>
                  <a:cubicBezTo>
                    <a:pt x="829" y="0"/>
                    <a:pt x="829" y="0"/>
                    <a:pt x="829" y="0"/>
                  </a:cubicBezTo>
                  <a:cubicBezTo>
                    <a:pt x="930" y="0"/>
                    <a:pt x="930" y="0"/>
                    <a:pt x="930" y="0"/>
                  </a:cubicBezTo>
                  <a:cubicBezTo>
                    <a:pt x="726" y="722"/>
                    <a:pt x="726" y="722"/>
                    <a:pt x="726" y="722"/>
                  </a:cubicBezTo>
                  <a:cubicBezTo>
                    <a:pt x="604" y="722"/>
                    <a:pt x="604" y="722"/>
                    <a:pt x="604" y="722"/>
                  </a:cubicBezTo>
                  <a:cubicBezTo>
                    <a:pt x="495" y="255"/>
                    <a:pt x="495" y="255"/>
                    <a:pt x="495" y="255"/>
                  </a:cubicBezTo>
                  <a:cubicBezTo>
                    <a:pt x="488" y="221"/>
                    <a:pt x="479" y="172"/>
                    <a:pt x="468" y="107"/>
                  </a:cubicBezTo>
                  <a:cubicBezTo>
                    <a:pt x="460" y="159"/>
                    <a:pt x="451" y="208"/>
                    <a:pt x="441" y="254"/>
                  </a:cubicBezTo>
                  <a:cubicBezTo>
                    <a:pt x="332" y="722"/>
                    <a:pt x="332" y="722"/>
                    <a:pt x="332" y="722"/>
                  </a:cubicBezTo>
                  <a:lnTo>
                    <a:pt x="204" y="72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47236" name="Freeform 68"/>
            <p:cNvSpPr>
              <a:spLocks noEditPoints="1"/>
            </p:cNvSpPr>
            <p:nvPr userDrawn="1"/>
          </p:nvSpPr>
          <p:spPr bwMode="gray">
            <a:xfrm>
              <a:off x="5329" y="591"/>
              <a:ext cx="9" cy="55"/>
            </a:xfrm>
            <a:custGeom>
              <a:avLst/>
              <a:gdLst>
                <a:gd name="T0" fmla="*/ 76 w 151"/>
                <a:gd name="T1" fmla="*/ 0 h 987"/>
                <a:gd name="T2" fmla="*/ 132 w 151"/>
                <a:gd name="T3" fmla="*/ 25 h 987"/>
                <a:gd name="T4" fmla="*/ 151 w 151"/>
                <a:gd name="T5" fmla="*/ 76 h 987"/>
                <a:gd name="T6" fmla="*/ 126 w 151"/>
                <a:gd name="T7" fmla="*/ 132 h 987"/>
                <a:gd name="T8" fmla="*/ 75 w 151"/>
                <a:gd name="T9" fmla="*/ 151 h 987"/>
                <a:gd name="T10" fmla="*/ 20 w 151"/>
                <a:gd name="T11" fmla="*/ 127 h 987"/>
                <a:gd name="T12" fmla="*/ 0 w 151"/>
                <a:gd name="T13" fmla="*/ 75 h 987"/>
                <a:gd name="T14" fmla="*/ 25 w 151"/>
                <a:gd name="T15" fmla="*/ 20 h 987"/>
                <a:gd name="T16" fmla="*/ 76 w 151"/>
                <a:gd name="T17" fmla="*/ 0 h 987"/>
                <a:gd name="T18" fmla="*/ 15 w 151"/>
                <a:gd name="T19" fmla="*/ 987 h 987"/>
                <a:gd name="T20" fmla="*/ 15 w 151"/>
                <a:gd name="T21" fmla="*/ 265 h 987"/>
                <a:gd name="T22" fmla="*/ 139 w 151"/>
                <a:gd name="T23" fmla="*/ 265 h 987"/>
                <a:gd name="T24" fmla="*/ 139 w 151"/>
                <a:gd name="T25" fmla="*/ 987 h 987"/>
                <a:gd name="T26" fmla="*/ 15 w 151"/>
                <a:gd name="T27" fmla="*/ 987 h 9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1" h="987">
                  <a:moveTo>
                    <a:pt x="76" y="0"/>
                  </a:moveTo>
                  <a:cubicBezTo>
                    <a:pt x="98" y="0"/>
                    <a:pt x="117" y="9"/>
                    <a:pt x="132" y="25"/>
                  </a:cubicBezTo>
                  <a:cubicBezTo>
                    <a:pt x="145" y="40"/>
                    <a:pt x="151" y="57"/>
                    <a:pt x="151" y="76"/>
                  </a:cubicBezTo>
                  <a:cubicBezTo>
                    <a:pt x="151" y="98"/>
                    <a:pt x="143" y="117"/>
                    <a:pt x="126" y="132"/>
                  </a:cubicBezTo>
                  <a:cubicBezTo>
                    <a:pt x="112" y="145"/>
                    <a:pt x="95" y="151"/>
                    <a:pt x="75" y="151"/>
                  </a:cubicBezTo>
                  <a:cubicBezTo>
                    <a:pt x="53" y="151"/>
                    <a:pt x="34" y="143"/>
                    <a:pt x="20" y="127"/>
                  </a:cubicBezTo>
                  <a:cubicBezTo>
                    <a:pt x="7" y="112"/>
                    <a:pt x="0" y="95"/>
                    <a:pt x="0" y="75"/>
                  </a:cubicBezTo>
                  <a:cubicBezTo>
                    <a:pt x="0" y="53"/>
                    <a:pt x="9" y="35"/>
                    <a:pt x="25" y="20"/>
                  </a:cubicBezTo>
                  <a:cubicBezTo>
                    <a:pt x="39" y="7"/>
                    <a:pt x="56" y="0"/>
                    <a:pt x="76" y="0"/>
                  </a:cubicBezTo>
                  <a:close/>
                  <a:moveTo>
                    <a:pt x="15" y="987"/>
                  </a:moveTo>
                  <a:cubicBezTo>
                    <a:pt x="15" y="265"/>
                    <a:pt x="15" y="265"/>
                    <a:pt x="15" y="265"/>
                  </a:cubicBezTo>
                  <a:cubicBezTo>
                    <a:pt x="139" y="265"/>
                    <a:pt x="139" y="265"/>
                    <a:pt x="139" y="265"/>
                  </a:cubicBezTo>
                  <a:cubicBezTo>
                    <a:pt x="139" y="987"/>
                    <a:pt x="139" y="987"/>
                    <a:pt x="139" y="987"/>
                  </a:cubicBezTo>
                  <a:lnTo>
                    <a:pt x="15" y="98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47237" name="Freeform 69"/>
            <p:cNvSpPr>
              <a:spLocks/>
            </p:cNvSpPr>
            <p:nvPr userDrawn="1"/>
          </p:nvSpPr>
          <p:spPr bwMode="gray">
            <a:xfrm>
              <a:off x="5350" y="595"/>
              <a:ext cx="18" cy="51"/>
            </a:xfrm>
            <a:custGeom>
              <a:avLst/>
              <a:gdLst>
                <a:gd name="T0" fmla="*/ 0 w 318"/>
                <a:gd name="T1" fmla="*/ 0 h 917"/>
                <a:gd name="T2" fmla="*/ 124 w 318"/>
                <a:gd name="T3" fmla="*/ 0 h 917"/>
                <a:gd name="T4" fmla="*/ 124 w 318"/>
                <a:gd name="T5" fmla="*/ 195 h 917"/>
                <a:gd name="T6" fmla="*/ 318 w 318"/>
                <a:gd name="T7" fmla="*/ 195 h 917"/>
                <a:gd name="T8" fmla="*/ 318 w 318"/>
                <a:gd name="T9" fmla="*/ 273 h 917"/>
                <a:gd name="T10" fmla="*/ 124 w 318"/>
                <a:gd name="T11" fmla="*/ 273 h 917"/>
                <a:gd name="T12" fmla="*/ 124 w 318"/>
                <a:gd name="T13" fmla="*/ 656 h 917"/>
                <a:gd name="T14" fmla="*/ 156 w 318"/>
                <a:gd name="T15" fmla="*/ 804 h 917"/>
                <a:gd name="T16" fmla="*/ 225 w 318"/>
                <a:gd name="T17" fmla="*/ 836 h 917"/>
                <a:gd name="T18" fmla="*/ 277 w 318"/>
                <a:gd name="T19" fmla="*/ 838 h 917"/>
                <a:gd name="T20" fmla="*/ 318 w 318"/>
                <a:gd name="T21" fmla="*/ 838 h 917"/>
                <a:gd name="T22" fmla="*/ 318 w 318"/>
                <a:gd name="T23" fmla="*/ 917 h 917"/>
                <a:gd name="T24" fmla="*/ 251 w 318"/>
                <a:gd name="T25" fmla="*/ 917 h 917"/>
                <a:gd name="T26" fmla="*/ 127 w 318"/>
                <a:gd name="T27" fmla="*/ 904 h 917"/>
                <a:gd name="T28" fmla="*/ 11 w 318"/>
                <a:gd name="T29" fmla="*/ 782 h 917"/>
                <a:gd name="T30" fmla="*/ 0 w 318"/>
                <a:gd name="T31" fmla="*/ 638 h 917"/>
                <a:gd name="T32" fmla="*/ 0 w 318"/>
                <a:gd name="T33" fmla="*/ 0 h 9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8" h="917">
                  <a:moveTo>
                    <a:pt x="0" y="0"/>
                  </a:moveTo>
                  <a:cubicBezTo>
                    <a:pt x="124" y="0"/>
                    <a:pt x="124" y="0"/>
                    <a:pt x="124" y="0"/>
                  </a:cubicBezTo>
                  <a:cubicBezTo>
                    <a:pt x="124" y="195"/>
                    <a:pt x="124" y="195"/>
                    <a:pt x="124" y="195"/>
                  </a:cubicBezTo>
                  <a:cubicBezTo>
                    <a:pt x="318" y="195"/>
                    <a:pt x="318" y="195"/>
                    <a:pt x="318" y="195"/>
                  </a:cubicBezTo>
                  <a:cubicBezTo>
                    <a:pt x="318" y="273"/>
                    <a:pt x="318" y="273"/>
                    <a:pt x="318" y="273"/>
                  </a:cubicBezTo>
                  <a:cubicBezTo>
                    <a:pt x="124" y="273"/>
                    <a:pt x="124" y="273"/>
                    <a:pt x="124" y="273"/>
                  </a:cubicBezTo>
                  <a:cubicBezTo>
                    <a:pt x="124" y="656"/>
                    <a:pt x="124" y="656"/>
                    <a:pt x="124" y="656"/>
                  </a:cubicBezTo>
                  <a:cubicBezTo>
                    <a:pt x="124" y="729"/>
                    <a:pt x="135" y="778"/>
                    <a:pt x="156" y="804"/>
                  </a:cubicBezTo>
                  <a:cubicBezTo>
                    <a:pt x="171" y="821"/>
                    <a:pt x="194" y="832"/>
                    <a:pt x="225" y="836"/>
                  </a:cubicBezTo>
                  <a:cubicBezTo>
                    <a:pt x="235" y="837"/>
                    <a:pt x="252" y="838"/>
                    <a:pt x="277" y="838"/>
                  </a:cubicBezTo>
                  <a:cubicBezTo>
                    <a:pt x="318" y="838"/>
                    <a:pt x="318" y="838"/>
                    <a:pt x="318" y="838"/>
                  </a:cubicBezTo>
                  <a:cubicBezTo>
                    <a:pt x="318" y="917"/>
                    <a:pt x="318" y="917"/>
                    <a:pt x="318" y="917"/>
                  </a:cubicBezTo>
                  <a:cubicBezTo>
                    <a:pt x="251" y="917"/>
                    <a:pt x="251" y="917"/>
                    <a:pt x="251" y="917"/>
                  </a:cubicBezTo>
                  <a:cubicBezTo>
                    <a:pt x="198" y="917"/>
                    <a:pt x="157" y="913"/>
                    <a:pt x="127" y="904"/>
                  </a:cubicBezTo>
                  <a:cubicBezTo>
                    <a:pt x="64" y="887"/>
                    <a:pt x="25" y="846"/>
                    <a:pt x="11" y="782"/>
                  </a:cubicBezTo>
                  <a:cubicBezTo>
                    <a:pt x="4" y="747"/>
                    <a:pt x="0" y="699"/>
                    <a:pt x="0" y="638"/>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47238" name="Freeform 70"/>
            <p:cNvSpPr>
              <a:spLocks/>
            </p:cNvSpPr>
            <p:nvPr userDrawn="1"/>
          </p:nvSpPr>
          <p:spPr bwMode="gray">
            <a:xfrm>
              <a:off x="5376" y="585"/>
              <a:ext cx="31" cy="61"/>
            </a:xfrm>
            <a:custGeom>
              <a:avLst/>
              <a:gdLst>
                <a:gd name="T0" fmla="*/ 0 w 548"/>
                <a:gd name="T1" fmla="*/ 1087 h 1087"/>
                <a:gd name="T2" fmla="*/ 0 w 548"/>
                <a:gd name="T3" fmla="*/ 0 h 1087"/>
                <a:gd name="T4" fmla="*/ 124 w 548"/>
                <a:gd name="T5" fmla="*/ 0 h 1087"/>
                <a:gd name="T6" fmla="*/ 124 w 548"/>
                <a:gd name="T7" fmla="*/ 382 h 1087"/>
                <a:gd name="T8" fmla="*/ 306 w 548"/>
                <a:gd name="T9" fmla="*/ 345 h 1087"/>
                <a:gd name="T10" fmla="*/ 526 w 548"/>
                <a:gd name="T11" fmla="*/ 458 h 1087"/>
                <a:gd name="T12" fmla="*/ 548 w 548"/>
                <a:gd name="T13" fmla="*/ 644 h 1087"/>
                <a:gd name="T14" fmla="*/ 548 w 548"/>
                <a:gd name="T15" fmla="*/ 1087 h 1087"/>
                <a:gd name="T16" fmla="*/ 425 w 548"/>
                <a:gd name="T17" fmla="*/ 1087 h 1087"/>
                <a:gd name="T18" fmla="*/ 425 w 548"/>
                <a:gd name="T19" fmla="*/ 624 h 1087"/>
                <a:gd name="T20" fmla="*/ 403 w 548"/>
                <a:gd name="T21" fmla="*/ 477 h 1087"/>
                <a:gd name="T22" fmla="*/ 294 w 548"/>
                <a:gd name="T23" fmla="*/ 419 h 1087"/>
                <a:gd name="T24" fmla="*/ 124 w 548"/>
                <a:gd name="T25" fmla="*/ 463 h 1087"/>
                <a:gd name="T26" fmla="*/ 124 w 548"/>
                <a:gd name="T27" fmla="*/ 1087 h 1087"/>
                <a:gd name="T28" fmla="*/ 0 w 548"/>
                <a:gd name="T29" fmla="*/ 1087 h 10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48" h="1087">
                  <a:moveTo>
                    <a:pt x="0" y="1087"/>
                  </a:moveTo>
                  <a:cubicBezTo>
                    <a:pt x="0" y="0"/>
                    <a:pt x="0" y="0"/>
                    <a:pt x="0" y="0"/>
                  </a:cubicBezTo>
                  <a:cubicBezTo>
                    <a:pt x="124" y="0"/>
                    <a:pt x="124" y="0"/>
                    <a:pt x="124" y="0"/>
                  </a:cubicBezTo>
                  <a:cubicBezTo>
                    <a:pt x="124" y="382"/>
                    <a:pt x="124" y="382"/>
                    <a:pt x="124" y="382"/>
                  </a:cubicBezTo>
                  <a:cubicBezTo>
                    <a:pt x="188" y="357"/>
                    <a:pt x="249" y="345"/>
                    <a:pt x="306" y="345"/>
                  </a:cubicBezTo>
                  <a:cubicBezTo>
                    <a:pt x="420" y="345"/>
                    <a:pt x="493" y="382"/>
                    <a:pt x="526" y="458"/>
                  </a:cubicBezTo>
                  <a:cubicBezTo>
                    <a:pt x="541" y="492"/>
                    <a:pt x="548" y="554"/>
                    <a:pt x="548" y="644"/>
                  </a:cubicBezTo>
                  <a:cubicBezTo>
                    <a:pt x="548" y="1087"/>
                    <a:pt x="548" y="1087"/>
                    <a:pt x="548" y="1087"/>
                  </a:cubicBezTo>
                  <a:cubicBezTo>
                    <a:pt x="425" y="1087"/>
                    <a:pt x="425" y="1087"/>
                    <a:pt x="425" y="1087"/>
                  </a:cubicBezTo>
                  <a:cubicBezTo>
                    <a:pt x="425" y="624"/>
                    <a:pt x="425" y="624"/>
                    <a:pt x="425" y="624"/>
                  </a:cubicBezTo>
                  <a:cubicBezTo>
                    <a:pt x="425" y="555"/>
                    <a:pt x="418" y="506"/>
                    <a:pt x="403" y="477"/>
                  </a:cubicBezTo>
                  <a:cubicBezTo>
                    <a:pt x="384" y="439"/>
                    <a:pt x="347" y="419"/>
                    <a:pt x="294" y="419"/>
                  </a:cubicBezTo>
                  <a:cubicBezTo>
                    <a:pt x="245" y="419"/>
                    <a:pt x="189" y="434"/>
                    <a:pt x="124" y="463"/>
                  </a:cubicBezTo>
                  <a:cubicBezTo>
                    <a:pt x="124" y="1087"/>
                    <a:pt x="124" y="1087"/>
                    <a:pt x="124" y="1087"/>
                  </a:cubicBezTo>
                  <a:lnTo>
                    <a:pt x="0" y="108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47239" name="Freeform 71"/>
            <p:cNvSpPr>
              <a:spLocks/>
            </p:cNvSpPr>
            <p:nvPr userDrawn="1"/>
          </p:nvSpPr>
          <p:spPr bwMode="gray">
            <a:xfrm>
              <a:off x="5432" y="605"/>
              <a:ext cx="34" cy="60"/>
            </a:xfrm>
            <a:custGeom>
              <a:avLst/>
              <a:gdLst>
                <a:gd name="T0" fmla="*/ 15 w 34"/>
                <a:gd name="T1" fmla="*/ 41 h 60"/>
                <a:gd name="T2" fmla="*/ 0 w 34"/>
                <a:gd name="T3" fmla="*/ 0 h 60"/>
                <a:gd name="T4" fmla="*/ 7 w 34"/>
                <a:gd name="T5" fmla="*/ 0 h 60"/>
                <a:gd name="T6" fmla="*/ 18 w 34"/>
                <a:gd name="T7" fmla="*/ 33 h 60"/>
                <a:gd name="T8" fmla="*/ 28 w 34"/>
                <a:gd name="T9" fmla="*/ 0 h 60"/>
                <a:gd name="T10" fmla="*/ 34 w 34"/>
                <a:gd name="T11" fmla="*/ 0 h 60"/>
                <a:gd name="T12" fmla="*/ 14 w 34"/>
                <a:gd name="T13" fmla="*/ 60 h 60"/>
                <a:gd name="T14" fmla="*/ 8 w 34"/>
                <a:gd name="T15" fmla="*/ 60 h 60"/>
                <a:gd name="T16" fmla="*/ 15 w 34"/>
                <a:gd name="T17" fmla="*/ 4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60">
                  <a:moveTo>
                    <a:pt x="15" y="41"/>
                  </a:moveTo>
                  <a:lnTo>
                    <a:pt x="0" y="0"/>
                  </a:lnTo>
                  <a:lnTo>
                    <a:pt x="7" y="0"/>
                  </a:lnTo>
                  <a:lnTo>
                    <a:pt x="18" y="33"/>
                  </a:lnTo>
                  <a:lnTo>
                    <a:pt x="28" y="0"/>
                  </a:lnTo>
                  <a:lnTo>
                    <a:pt x="34" y="0"/>
                  </a:lnTo>
                  <a:lnTo>
                    <a:pt x="14" y="60"/>
                  </a:lnTo>
                  <a:lnTo>
                    <a:pt x="8" y="60"/>
                  </a:lnTo>
                  <a:lnTo>
                    <a:pt x="15" y="4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47240" name="Freeform 72"/>
            <p:cNvSpPr>
              <a:spLocks noEditPoints="1"/>
            </p:cNvSpPr>
            <p:nvPr userDrawn="1"/>
          </p:nvSpPr>
          <p:spPr bwMode="gray">
            <a:xfrm>
              <a:off x="5470" y="604"/>
              <a:ext cx="34" cy="43"/>
            </a:xfrm>
            <a:custGeom>
              <a:avLst/>
              <a:gdLst>
                <a:gd name="T0" fmla="*/ 304 w 607"/>
                <a:gd name="T1" fmla="*/ 0 h 762"/>
                <a:gd name="T2" fmla="*/ 534 w 607"/>
                <a:gd name="T3" fmla="*/ 103 h 762"/>
                <a:gd name="T4" fmla="*/ 607 w 607"/>
                <a:gd name="T5" fmla="*/ 381 h 762"/>
                <a:gd name="T6" fmla="*/ 534 w 607"/>
                <a:gd name="T7" fmla="*/ 659 h 762"/>
                <a:gd name="T8" fmla="*/ 304 w 607"/>
                <a:gd name="T9" fmla="*/ 762 h 762"/>
                <a:gd name="T10" fmla="*/ 0 w 607"/>
                <a:gd name="T11" fmla="*/ 375 h 762"/>
                <a:gd name="T12" fmla="*/ 73 w 607"/>
                <a:gd name="T13" fmla="*/ 103 h 762"/>
                <a:gd name="T14" fmla="*/ 304 w 607"/>
                <a:gd name="T15" fmla="*/ 0 h 762"/>
                <a:gd name="T16" fmla="*/ 304 w 607"/>
                <a:gd name="T17" fmla="*/ 74 h 762"/>
                <a:gd name="T18" fmla="*/ 159 w 607"/>
                <a:gd name="T19" fmla="*/ 168 h 762"/>
                <a:gd name="T20" fmla="*/ 126 w 607"/>
                <a:gd name="T21" fmla="*/ 377 h 762"/>
                <a:gd name="T22" fmla="*/ 159 w 607"/>
                <a:gd name="T23" fmla="*/ 593 h 762"/>
                <a:gd name="T24" fmla="*/ 304 w 607"/>
                <a:gd name="T25" fmla="*/ 687 h 762"/>
                <a:gd name="T26" fmla="*/ 448 w 607"/>
                <a:gd name="T27" fmla="*/ 593 h 762"/>
                <a:gd name="T28" fmla="*/ 481 w 607"/>
                <a:gd name="T29" fmla="*/ 380 h 762"/>
                <a:gd name="T30" fmla="*/ 448 w 607"/>
                <a:gd name="T31" fmla="*/ 168 h 762"/>
                <a:gd name="T32" fmla="*/ 304 w 607"/>
                <a:gd name="T33" fmla="*/ 74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07" h="762">
                  <a:moveTo>
                    <a:pt x="304" y="0"/>
                  </a:moveTo>
                  <a:cubicBezTo>
                    <a:pt x="407" y="0"/>
                    <a:pt x="484" y="34"/>
                    <a:pt x="534" y="103"/>
                  </a:cubicBezTo>
                  <a:cubicBezTo>
                    <a:pt x="583" y="169"/>
                    <a:pt x="607" y="262"/>
                    <a:pt x="607" y="381"/>
                  </a:cubicBezTo>
                  <a:cubicBezTo>
                    <a:pt x="607" y="499"/>
                    <a:pt x="583" y="591"/>
                    <a:pt x="534" y="659"/>
                  </a:cubicBezTo>
                  <a:cubicBezTo>
                    <a:pt x="485" y="727"/>
                    <a:pt x="408" y="762"/>
                    <a:pt x="304" y="762"/>
                  </a:cubicBezTo>
                  <a:cubicBezTo>
                    <a:pt x="101" y="762"/>
                    <a:pt x="0" y="633"/>
                    <a:pt x="0" y="375"/>
                  </a:cubicBezTo>
                  <a:cubicBezTo>
                    <a:pt x="0" y="260"/>
                    <a:pt x="24" y="169"/>
                    <a:pt x="73" y="103"/>
                  </a:cubicBezTo>
                  <a:cubicBezTo>
                    <a:pt x="123" y="34"/>
                    <a:pt x="200" y="0"/>
                    <a:pt x="304" y="0"/>
                  </a:cubicBezTo>
                  <a:close/>
                  <a:moveTo>
                    <a:pt x="304" y="74"/>
                  </a:moveTo>
                  <a:cubicBezTo>
                    <a:pt x="234" y="74"/>
                    <a:pt x="185" y="106"/>
                    <a:pt x="159" y="168"/>
                  </a:cubicBezTo>
                  <a:cubicBezTo>
                    <a:pt x="137" y="220"/>
                    <a:pt x="126" y="290"/>
                    <a:pt x="126" y="377"/>
                  </a:cubicBezTo>
                  <a:cubicBezTo>
                    <a:pt x="126" y="469"/>
                    <a:pt x="137" y="541"/>
                    <a:pt x="159" y="593"/>
                  </a:cubicBezTo>
                  <a:cubicBezTo>
                    <a:pt x="185" y="655"/>
                    <a:pt x="234" y="687"/>
                    <a:pt x="304" y="687"/>
                  </a:cubicBezTo>
                  <a:cubicBezTo>
                    <a:pt x="374" y="687"/>
                    <a:pt x="422" y="655"/>
                    <a:pt x="448" y="593"/>
                  </a:cubicBezTo>
                  <a:cubicBezTo>
                    <a:pt x="470" y="541"/>
                    <a:pt x="481" y="470"/>
                    <a:pt x="481" y="380"/>
                  </a:cubicBezTo>
                  <a:cubicBezTo>
                    <a:pt x="481" y="289"/>
                    <a:pt x="470" y="219"/>
                    <a:pt x="448" y="168"/>
                  </a:cubicBezTo>
                  <a:cubicBezTo>
                    <a:pt x="421" y="106"/>
                    <a:pt x="373" y="74"/>
                    <a:pt x="304" y="7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47241" name="Freeform 73"/>
            <p:cNvSpPr>
              <a:spLocks/>
            </p:cNvSpPr>
            <p:nvPr userDrawn="1"/>
          </p:nvSpPr>
          <p:spPr bwMode="gray">
            <a:xfrm>
              <a:off x="5514" y="605"/>
              <a:ext cx="29" cy="42"/>
            </a:xfrm>
            <a:custGeom>
              <a:avLst/>
              <a:gdLst>
                <a:gd name="T0" fmla="*/ 0 w 527"/>
                <a:gd name="T1" fmla="*/ 0 h 742"/>
                <a:gd name="T2" fmla="*/ 123 w 527"/>
                <a:gd name="T3" fmla="*/ 0 h 742"/>
                <a:gd name="T4" fmla="*/ 123 w 527"/>
                <a:gd name="T5" fmla="*/ 445 h 742"/>
                <a:gd name="T6" fmla="*/ 145 w 527"/>
                <a:gd name="T7" fmla="*/ 609 h 742"/>
                <a:gd name="T8" fmla="*/ 197 w 527"/>
                <a:gd name="T9" fmla="*/ 656 h 742"/>
                <a:gd name="T10" fmla="*/ 276 w 527"/>
                <a:gd name="T11" fmla="*/ 667 h 742"/>
                <a:gd name="T12" fmla="*/ 403 w 527"/>
                <a:gd name="T13" fmla="*/ 648 h 742"/>
                <a:gd name="T14" fmla="*/ 403 w 527"/>
                <a:gd name="T15" fmla="*/ 0 h 742"/>
                <a:gd name="T16" fmla="*/ 527 w 527"/>
                <a:gd name="T17" fmla="*/ 0 h 742"/>
                <a:gd name="T18" fmla="*/ 527 w 527"/>
                <a:gd name="T19" fmla="*/ 710 h 742"/>
                <a:gd name="T20" fmla="*/ 269 w 527"/>
                <a:gd name="T21" fmla="*/ 742 h 742"/>
                <a:gd name="T22" fmla="*/ 86 w 527"/>
                <a:gd name="T23" fmla="*/ 703 h 742"/>
                <a:gd name="T24" fmla="*/ 6 w 527"/>
                <a:gd name="T25" fmla="*/ 567 h 742"/>
                <a:gd name="T26" fmla="*/ 0 w 527"/>
                <a:gd name="T27" fmla="*/ 454 h 742"/>
                <a:gd name="T28" fmla="*/ 0 w 527"/>
                <a:gd name="T29" fmla="*/ 0 h 7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7" h="742">
                  <a:moveTo>
                    <a:pt x="0" y="0"/>
                  </a:moveTo>
                  <a:cubicBezTo>
                    <a:pt x="123" y="0"/>
                    <a:pt x="123" y="0"/>
                    <a:pt x="123" y="0"/>
                  </a:cubicBezTo>
                  <a:cubicBezTo>
                    <a:pt x="123" y="445"/>
                    <a:pt x="123" y="445"/>
                    <a:pt x="123" y="445"/>
                  </a:cubicBezTo>
                  <a:cubicBezTo>
                    <a:pt x="123" y="527"/>
                    <a:pt x="131" y="582"/>
                    <a:pt x="145" y="609"/>
                  </a:cubicBezTo>
                  <a:cubicBezTo>
                    <a:pt x="157" y="632"/>
                    <a:pt x="174" y="648"/>
                    <a:pt x="197" y="656"/>
                  </a:cubicBezTo>
                  <a:cubicBezTo>
                    <a:pt x="216" y="663"/>
                    <a:pt x="242" y="667"/>
                    <a:pt x="276" y="667"/>
                  </a:cubicBezTo>
                  <a:cubicBezTo>
                    <a:pt x="317" y="667"/>
                    <a:pt x="359" y="661"/>
                    <a:pt x="403" y="648"/>
                  </a:cubicBezTo>
                  <a:cubicBezTo>
                    <a:pt x="403" y="0"/>
                    <a:pt x="403" y="0"/>
                    <a:pt x="403" y="0"/>
                  </a:cubicBezTo>
                  <a:cubicBezTo>
                    <a:pt x="527" y="0"/>
                    <a:pt x="527" y="0"/>
                    <a:pt x="527" y="0"/>
                  </a:cubicBezTo>
                  <a:cubicBezTo>
                    <a:pt x="527" y="710"/>
                    <a:pt x="527" y="710"/>
                    <a:pt x="527" y="710"/>
                  </a:cubicBezTo>
                  <a:cubicBezTo>
                    <a:pt x="435" y="731"/>
                    <a:pt x="349" y="742"/>
                    <a:pt x="269" y="742"/>
                  </a:cubicBezTo>
                  <a:cubicBezTo>
                    <a:pt x="187" y="742"/>
                    <a:pt x="126" y="729"/>
                    <a:pt x="86" y="703"/>
                  </a:cubicBezTo>
                  <a:cubicBezTo>
                    <a:pt x="41" y="674"/>
                    <a:pt x="14" y="629"/>
                    <a:pt x="6" y="567"/>
                  </a:cubicBezTo>
                  <a:cubicBezTo>
                    <a:pt x="2" y="539"/>
                    <a:pt x="0" y="501"/>
                    <a:pt x="0" y="454"/>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47242" name="Freeform 74"/>
            <p:cNvSpPr>
              <a:spLocks/>
            </p:cNvSpPr>
            <p:nvPr userDrawn="1"/>
          </p:nvSpPr>
          <p:spPr bwMode="gray">
            <a:xfrm>
              <a:off x="5115" y="216"/>
              <a:ext cx="132" cy="102"/>
            </a:xfrm>
            <a:custGeom>
              <a:avLst/>
              <a:gdLst>
                <a:gd name="T0" fmla="*/ 961 w 2365"/>
                <a:gd name="T1" fmla="*/ 764 h 1825"/>
                <a:gd name="T2" fmla="*/ 599 w 2365"/>
                <a:gd name="T3" fmla="*/ 642 h 1825"/>
                <a:gd name="T4" fmla="*/ 1 w 2365"/>
                <a:gd name="T5" fmla="*/ 1235 h 1825"/>
                <a:gd name="T6" fmla="*/ 599 w 2365"/>
                <a:gd name="T7" fmla="*/ 1825 h 1825"/>
                <a:gd name="T8" fmla="*/ 1053 w 2365"/>
                <a:gd name="T9" fmla="*/ 1619 h 1825"/>
                <a:gd name="T10" fmla="*/ 1053 w 2365"/>
                <a:gd name="T11" fmla="*/ 1293 h 1825"/>
                <a:gd name="T12" fmla="*/ 771 w 2365"/>
                <a:gd name="T13" fmla="*/ 1568 h 1825"/>
                <a:gd name="T14" fmla="*/ 599 w 2365"/>
                <a:gd name="T15" fmla="*/ 1604 h 1825"/>
                <a:gd name="T16" fmla="*/ 225 w 2365"/>
                <a:gd name="T17" fmla="*/ 1235 h 1825"/>
                <a:gd name="T18" fmla="*/ 599 w 2365"/>
                <a:gd name="T19" fmla="*/ 863 h 1825"/>
                <a:gd name="T20" fmla="*/ 861 w 2365"/>
                <a:gd name="T21" fmla="*/ 972 h 1825"/>
                <a:gd name="T22" fmla="*/ 1093 w 2365"/>
                <a:gd name="T23" fmla="*/ 1239 h 1825"/>
                <a:gd name="T24" fmla="*/ 1630 w 2365"/>
                <a:gd name="T25" fmla="*/ 1473 h 1825"/>
                <a:gd name="T26" fmla="*/ 2365 w 2365"/>
                <a:gd name="T27" fmla="*/ 741 h 1825"/>
                <a:gd name="T28" fmla="*/ 1630 w 2365"/>
                <a:gd name="T29" fmla="*/ 0 h 1825"/>
                <a:gd name="T30" fmla="*/ 1053 w 2365"/>
                <a:gd name="T31" fmla="*/ 295 h 1825"/>
                <a:gd name="T32" fmla="*/ 1053 w 2365"/>
                <a:gd name="T33" fmla="*/ 735 h 1825"/>
                <a:gd name="T34" fmla="*/ 1630 w 2365"/>
                <a:gd name="T35" fmla="*/ 232 h 1825"/>
                <a:gd name="T36" fmla="*/ 2134 w 2365"/>
                <a:gd name="T37" fmla="*/ 741 h 1825"/>
                <a:gd name="T38" fmla="*/ 1630 w 2365"/>
                <a:gd name="T39" fmla="*/ 1245 h 1825"/>
                <a:gd name="T40" fmla="*/ 1303 w 2365"/>
                <a:gd name="T41" fmla="*/ 1125 h 1825"/>
                <a:gd name="T42" fmla="*/ 961 w 2365"/>
                <a:gd name="T43" fmla="*/ 764 h 1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65" h="1825">
                  <a:moveTo>
                    <a:pt x="961" y="764"/>
                  </a:moveTo>
                  <a:cubicBezTo>
                    <a:pt x="875" y="688"/>
                    <a:pt x="736" y="643"/>
                    <a:pt x="599" y="642"/>
                  </a:cubicBezTo>
                  <a:cubicBezTo>
                    <a:pt x="270" y="641"/>
                    <a:pt x="2" y="900"/>
                    <a:pt x="1" y="1235"/>
                  </a:cubicBezTo>
                  <a:cubicBezTo>
                    <a:pt x="0" y="1563"/>
                    <a:pt x="270" y="1824"/>
                    <a:pt x="599" y="1825"/>
                  </a:cubicBezTo>
                  <a:cubicBezTo>
                    <a:pt x="783" y="1825"/>
                    <a:pt x="943" y="1751"/>
                    <a:pt x="1053" y="1619"/>
                  </a:cubicBezTo>
                  <a:cubicBezTo>
                    <a:pt x="1053" y="1293"/>
                    <a:pt x="1053" y="1293"/>
                    <a:pt x="1053" y="1293"/>
                  </a:cubicBezTo>
                  <a:cubicBezTo>
                    <a:pt x="994" y="1394"/>
                    <a:pt x="877" y="1524"/>
                    <a:pt x="771" y="1568"/>
                  </a:cubicBezTo>
                  <a:cubicBezTo>
                    <a:pt x="717" y="1590"/>
                    <a:pt x="662" y="1604"/>
                    <a:pt x="599" y="1604"/>
                  </a:cubicBezTo>
                  <a:cubicBezTo>
                    <a:pt x="394" y="1604"/>
                    <a:pt x="225" y="1445"/>
                    <a:pt x="225" y="1235"/>
                  </a:cubicBezTo>
                  <a:cubicBezTo>
                    <a:pt x="225" y="1041"/>
                    <a:pt x="380" y="862"/>
                    <a:pt x="599" y="863"/>
                  </a:cubicBezTo>
                  <a:cubicBezTo>
                    <a:pt x="701" y="863"/>
                    <a:pt x="793" y="905"/>
                    <a:pt x="861" y="972"/>
                  </a:cubicBezTo>
                  <a:cubicBezTo>
                    <a:pt x="931" y="1040"/>
                    <a:pt x="1041" y="1183"/>
                    <a:pt x="1093" y="1239"/>
                  </a:cubicBezTo>
                  <a:cubicBezTo>
                    <a:pt x="1227" y="1383"/>
                    <a:pt x="1419" y="1473"/>
                    <a:pt x="1630" y="1473"/>
                  </a:cubicBezTo>
                  <a:cubicBezTo>
                    <a:pt x="2036" y="1474"/>
                    <a:pt x="2365" y="1146"/>
                    <a:pt x="2365" y="741"/>
                  </a:cubicBezTo>
                  <a:cubicBezTo>
                    <a:pt x="2365" y="336"/>
                    <a:pt x="2035" y="0"/>
                    <a:pt x="1630" y="0"/>
                  </a:cubicBezTo>
                  <a:cubicBezTo>
                    <a:pt x="1395" y="0"/>
                    <a:pt x="1187" y="122"/>
                    <a:pt x="1053" y="295"/>
                  </a:cubicBezTo>
                  <a:cubicBezTo>
                    <a:pt x="1053" y="735"/>
                    <a:pt x="1053" y="735"/>
                    <a:pt x="1053" y="735"/>
                  </a:cubicBezTo>
                  <a:cubicBezTo>
                    <a:pt x="1155" y="455"/>
                    <a:pt x="1340" y="232"/>
                    <a:pt x="1630" y="232"/>
                  </a:cubicBezTo>
                  <a:cubicBezTo>
                    <a:pt x="1909" y="232"/>
                    <a:pt x="2135" y="463"/>
                    <a:pt x="2134" y="741"/>
                  </a:cubicBezTo>
                  <a:cubicBezTo>
                    <a:pt x="2134" y="1020"/>
                    <a:pt x="1909" y="1246"/>
                    <a:pt x="1630" y="1245"/>
                  </a:cubicBezTo>
                  <a:cubicBezTo>
                    <a:pt x="1506" y="1244"/>
                    <a:pt x="1391" y="1199"/>
                    <a:pt x="1303" y="1125"/>
                  </a:cubicBezTo>
                  <a:cubicBezTo>
                    <a:pt x="1194" y="1040"/>
                    <a:pt x="1074" y="860"/>
                    <a:pt x="961" y="76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47243" name="Freeform 75"/>
            <p:cNvSpPr>
              <a:spLocks/>
            </p:cNvSpPr>
            <p:nvPr userDrawn="1"/>
          </p:nvSpPr>
          <p:spPr bwMode="gray">
            <a:xfrm>
              <a:off x="4899" y="327"/>
              <a:ext cx="91" cy="148"/>
            </a:xfrm>
            <a:custGeom>
              <a:avLst/>
              <a:gdLst>
                <a:gd name="T0" fmla="*/ 0 w 1624"/>
                <a:gd name="T1" fmla="*/ 0 h 2651"/>
                <a:gd name="T2" fmla="*/ 1624 w 1624"/>
                <a:gd name="T3" fmla="*/ 0 h 2651"/>
                <a:gd name="T4" fmla="*/ 1624 w 1624"/>
                <a:gd name="T5" fmla="*/ 452 h 2651"/>
                <a:gd name="T6" fmla="*/ 1365 w 1624"/>
                <a:gd name="T7" fmla="*/ 273 h 2651"/>
                <a:gd name="T8" fmla="*/ 613 w 1624"/>
                <a:gd name="T9" fmla="*/ 273 h 2651"/>
                <a:gd name="T10" fmla="*/ 613 w 1624"/>
                <a:gd name="T11" fmla="*/ 1053 h 2651"/>
                <a:gd name="T12" fmla="*/ 1428 w 1624"/>
                <a:gd name="T13" fmla="*/ 1053 h 2651"/>
                <a:gd name="T14" fmla="*/ 1428 w 1624"/>
                <a:gd name="T15" fmla="*/ 1467 h 2651"/>
                <a:gd name="T16" fmla="*/ 1205 w 1624"/>
                <a:gd name="T17" fmla="*/ 1335 h 2651"/>
                <a:gd name="T18" fmla="*/ 613 w 1624"/>
                <a:gd name="T19" fmla="*/ 1335 h 2651"/>
                <a:gd name="T20" fmla="*/ 613 w 1624"/>
                <a:gd name="T21" fmla="*/ 2401 h 2651"/>
                <a:gd name="T22" fmla="*/ 784 w 1624"/>
                <a:gd name="T23" fmla="*/ 2651 h 2651"/>
                <a:gd name="T24" fmla="*/ 11 w 1624"/>
                <a:gd name="T25" fmla="*/ 2651 h 2651"/>
                <a:gd name="T26" fmla="*/ 173 w 1624"/>
                <a:gd name="T27" fmla="*/ 2401 h 2651"/>
                <a:gd name="T28" fmla="*/ 173 w 1624"/>
                <a:gd name="T29" fmla="*/ 278 h 2651"/>
                <a:gd name="T30" fmla="*/ 0 w 1624"/>
                <a:gd name="T31" fmla="*/ 0 h 2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24" h="2651">
                  <a:moveTo>
                    <a:pt x="0" y="0"/>
                  </a:moveTo>
                  <a:cubicBezTo>
                    <a:pt x="1624" y="0"/>
                    <a:pt x="1624" y="0"/>
                    <a:pt x="1624" y="0"/>
                  </a:cubicBezTo>
                  <a:cubicBezTo>
                    <a:pt x="1624" y="452"/>
                    <a:pt x="1624" y="452"/>
                    <a:pt x="1624" y="452"/>
                  </a:cubicBezTo>
                  <a:cubicBezTo>
                    <a:pt x="1624" y="452"/>
                    <a:pt x="1540" y="274"/>
                    <a:pt x="1365" y="273"/>
                  </a:cubicBezTo>
                  <a:cubicBezTo>
                    <a:pt x="613" y="273"/>
                    <a:pt x="613" y="273"/>
                    <a:pt x="613" y="273"/>
                  </a:cubicBezTo>
                  <a:cubicBezTo>
                    <a:pt x="613" y="1053"/>
                    <a:pt x="613" y="1053"/>
                    <a:pt x="613" y="1053"/>
                  </a:cubicBezTo>
                  <a:cubicBezTo>
                    <a:pt x="1428" y="1053"/>
                    <a:pt x="1428" y="1053"/>
                    <a:pt x="1428" y="1053"/>
                  </a:cubicBezTo>
                  <a:cubicBezTo>
                    <a:pt x="1428" y="1467"/>
                    <a:pt x="1428" y="1467"/>
                    <a:pt x="1428" y="1467"/>
                  </a:cubicBezTo>
                  <a:cubicBezTo>
                    <a:pt x="1428" y="1467"/>
                    <a:pt x="1402" y="1335"/>
                    <a:pt x="1205" y="1335"/>
                  </a:cubicBezTo>
                  <a:cubicBezTo>
                    <a:pt x="613" y="1335"/>
                    <a:pt x="613" y="1335"/>
                    <a:pt x="613" y="1335"/>
                  </a:cubicBezTo>
                  <a:cubicBezTo>
                    <a:pt x="613" y="2401"/>
                    <a:pt x="613" y="2401"/>
                    <a:pt x="613" y="2401"/>
                  </a:cubicBezTo>
                  <a:cubicBezTo>
                    <a:pt x="613" y="2558"/>
                    <a:pt x="784" y="2651"/>
                    <a:pt x="784" y="2651"/>
                  </a:cubicBezTo>
                  <a:cubicBezTo>
                    <a:pt x="11" y="2651"/>
                    <a:pt x="11" y="2651"/>
                    <a:pt x="11" y="2651"/>
                  </a:cubicBezTo>
                  <a:cubicBezTo>
                    <a:pt x="11" y="2651"/>
                    <a:pt x="173" y="2569"/>
                    <a:pt x="173" y="2401"/>
                  </a:cubicBezTo>
                  <a:cubicBezTo>
                    <a:pt x="173" y="278"/>
                    <a:pt x="173" y="278"/>
                    <a:pt x="173" y="278"/>
                  </a:cubicBezTo>
                  <a:cubicBezTo>
                    <a:pt x="173" y="99"/>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47244" name="Freeform 76"/>
            <p:cNvSpPr>
              <a:spLocks/>
            </p:cNvSpPr>
            <p:nvPr userDrawn="1"/>
          </p:nvSpPr>
          <p:spPr bwMode="gray">
            <a:xfrm>
              <a:off x="5114" y="327"/>
              <a:ext cx="60" cy="207"/>
            </a:xfrm>
            <a:custGeom>
              <a:avLst/>
              <a:gdLst>
                <a:gd name="T0" fmla="*/ 246 w 1072"/>
                <a:gd name="T1" fmla="*/ 0 h 3696"/>
                <a:gd name="T2" fmla="*/ 1072 w 1072"/>
                <a:gd name="T3" fmla="*/ 0 h 3696"/>
                <a:gd name="T4" fmla="*/ 887 w 1072"/>
                <a:gd name="T5" fmla="*/ 230 h 3696"/>
                <a:gd name="T6" fmla="*/ 887 w 1072"/>
                <a:gd name="T7" fmla="*/ 2717 h 3696"/>
                <a:gd name="T8" fmla="*/ 0 w 1072"/>
                <a:gd name="T9" fmla="*/ 3693 h 3696"/>
                <a:gd name="T10" fmla="*/ 423 w 1072"/>
                <a:gd name="T11" fmla="*/ 2717 h 3696"/>
                <a:gd name="T12" fmla="*/ 423 w 1072"/>
                <a:gd name="T13" fmla="*/ 230 h 3696"/>
                <a:gd name="T14" fmla="*/ 246 w 1072"/>
                <a:gd name="T15" fmla="*/ 0 h 3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72" h="3696">
                  <a:moveTo>
                    <a:pt x="246" y="0"/>
                  </a:moveTo>
                  <a:cubicBezTo>
                    <a:pt x="1072" y="0"/>
                    <a:pt x="1072" y="0"/>
                    <a:pt x="1072" y="0"/>
                  </a:cubicBezTo>
                  <a:cubicBezTo>
                    <a:pt x="1072" y="0"/>
                    <a:pt x="887" y="87"/>
                    <a:pt x="887" y="230"/>
                  </a:cubicBezTo>
                  <a:cubicBezTo>
                    <a:pt x="887" y="2717"/>
                    <a:pt x="887" y="2717"/>
                    <a:pt x="887" y="2717"/>
                  </a:cubicBezTo>
                  <a:cubicBezTo>
                    <a:pt x="887" y="3558"/>
                    <a:pt x="44" y="3696"/>
                    <a:pt x="0" y="3693"/>
                  </a:cubicBezTo>
                  <a:cubicBezTo>
                    <a:pt x="72" y="3647"/>
                    <a:pt x="422" y="3349"/>
                    <a:pt x="423" y="2717"/>
                  </a:cubicBezTo>
                  <a:cubicBezTo>
                    <a:pt x="423" y="230"/>
                    <a:pt x="423" y="230"/>
                    <a:pt x="423" y="230"/>
                  </a:cubicBezTo>
                  <a:cubicBezTo>
                    <a:pt x="424" y="96"/>
                    <a:pt x="246" y="0"/>
                    <a:pt x="24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47245" name="Freeform 77"/>
            <p:cNvSpPr>
              <a:spLocks/>
            </p:cNvSpPr>
            <p:nvPr userDrawn="1"/>
          </p:nvSpPr>
          <p:spPr bwMode="gray">
            <a:xfrm>
              <a:off x="5180" y="327"/>
              <a:ext cx="47" cy="148"/>
            </a:xfrm>
            <a:custGeom>
              <a:avLst/>
              <a:gdLst>
                <a:gd name="T0" fmla="*/ 0 w 828"/>
                <a:gd name="T1" fmla="*/ 0 h 2653"/>
                <a:gd name="T2" fmla="*/ 828 w 828"/>
                <a:gd name="T3" fmla="*/ 0 h 2653"/>
                <a:gd name="T4" fmla="*/ 645 w 828"/>
                <a:gd name="T5" fmla="*/ 235 h 2653"/>
                <a:gd name="T6" fmla="*/ 645 w 828"/>
                <a:gd name="T7" fmla="*/ 2401 h 2653"/>
                <a:gd name="T8" fmla="*/ 828 w 828"/>
                <a:gd name="T9" fmla="*/ 2653 h 2653"/>
                <a:gd name="T10" fmla="*/ 0 w 828"/>
                <a:gd name="T11" fmla="*/ 2653 h 2653"/>
                <a:gd name="T12" fmla="*/ 184 w 828"/>
                <a:gd name="T13" fmla="*/ 2401 h 2653"/>
                <a:gd name="T14" fmla="*/ 184 w 828"/>
                <a:gd name="T15" fmla="*/ 235 h 2653"/>
                <a:gd name="T16" fmla="*/ 0 w 828"/>
                <a:gd name="T17" fmla="*/ 0 h 26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8" h="2653">
                  <a:moveTo>
                    <a:pt x="0" y="0"/>
                  </a:moveTo>
                  <a:cubicBezTo>
                    <a:pt x="828" y="0"/>
                    <a:pt x="828" y="0"/>
                    <a:pt x="828" y="0"/>
                  </a:cubicBezTo>
                  <a:cubicBezTo>
                    <a:pt x="828" y="0"/>
                    <a:pt x="645" y="89"/>
                    <a:pt x="645" y="235"/>
                  </a:cubicBezTo>
                  <a:cubicBezTo>
                    <a:pt x="645" y="2401"/>
                    <a:pt x="645" y="2401"/>
                    <a:pt x="645" y="2401"/>
                  </a:cubicBezTo>
                  <a:cubicBezTo>
                    <a:pt x="645" y="2556"/>
                    <a:pt x="828" y="2653"/>
                    <a:pt x="828" y="2653"/>
                  </a:cubicBezTo>
                  <a:cubicBezTo>
                    <a:pt x="0" y="2653"/>
                    <a:pt x="0" y="2653"/>
                    <a:pt x="0" y="2653"/>
                  </a:cubicBezTo>
                  <a:cubicBezTo>
                    <a:pt x="0" y="2653"/>
                    <a:pt x="184" y="2557"/>
                    <a:pt x="184" y="2401"/>
                  </a:cubicBezTo>
                  <a:cubicBezTo>
                    <a:pt x="184" y="235"/>
                    <a:pt x="184" y="235"/>
                    <a:pt x="184" y="235"/>
                  </a:cubicBezTo>
                  <a:cubicBezTo>
                    <a:pt x="184" y="89"/>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47246" name="Freeform 78"/>
            <p:cNvSpPr>
              <a:spLocks/>
            </p:cNvSpPr>
            <p:nvPr userDrawn="1"/>
          </p:nvSpPr>
          <p:spPr bwMode="gray">
            <a:xfrm>
              <a:off x="5227" y="327"/>
              <a:ext cx="111" cy="148"/>
            </a:xfrm>
            <a:custGeom>
              <a:avLst/>
              <a:gdLst>
                <a:gd name="T0" fmla="*/ 161 w 1984"/>
                <a:gd name="T1" fmla="*/ 0 h 2651"/>
                <a:gd name="T2" fmla="*/ 1984 w 1984"/>
                <a:gd name="T3" fmla="*/ 0 h 2651"/>
                <a:gd name="T4" fmla="*/ 1829 w 1984"/>
                <a:gd name="T5" fmla="*/ 482 h 2651"/>
                <a:gd name="T6" fmla="*/ 1607 w 1984"/>
                <a:gd name="T7" fmla="*/ 279 h 2651"/>
                <a:gd name="T8" fmla="*/ 1229 w 1984"/>
                <a:gd name="T9" fmla="*/ 279 h 2651"/>
                <a:gd name="T10" fmla="*/ 1229 w 1984"/>
                <a:gd name="T11" fmla="*/ 2401 h 2651"/>
                <a:gd name="T12" fmla="*/ 1407 w 1984"/>
                <a:gd name="T13" fmla="*/ 2651 h 2651"/>
                <a:gd name="T14" fmla="*/ 595 w 1984"/>
                <a:gd name="T15" fmla="*/ 2651 h 2651"/>
                <a:gd name="T16" fmla="*/ 771 w 1984"/>
                <a:gd name="T17" fmla="*/ 2401 h 2651"/>
                <a:gd name="T18" fmla="*/ 771 w 1984"/>
                <a:gd name="T19" fmla="*/ 279 h 2651"/>
                <a:gd name="T20" fmla="*/ 315 w 1984"/>
                <a:gd name="T21" fmla="*/ 279 h 2651"/>
                <a:gd name="T22" fmla="*/ 0 w 1984"/>
                <a:gd name="T23" fmla="*/ 522 h 2651"/>
                <a:gd name="T24" fmla="*/ 161 w 1984"/>
                <a:gd name="T25" fmla="*/ 0 h 2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84" h="2651">
                  <a:moveTo>
                    <a:pt x="161" y="0"/>
                  </a:moveTo>
                  <a:cubicBezTo>
                    <a:pt x="1984" y="0"/>
                    <a:pt x="1984" y="0"/>
                    <a:pt x="1984" y="0"/>
                  </a:cubicBezTo>
                  <a:cubicBezTo>
                    <a:pt x="1829" y="482"/>
                    <a:pt x="1829" y="482"/>
                    <a:pt x="1829" y="482"/>
                  </a:cubicBezTo>
                  <a:cubicBezTo>
                    <a:pt x="1829" y="482"/>
                    <a:pt x="1783" y="279"/>
                    <a:pt x="1607" y="279"/>
                  </a:cubicBezTo>
                  <a:cubicBezTo>
                    <a:pt x="1229" y="279"/>
                    <a:pt x="1229" y="279"/>
                    <a:pt x="1229" y="279"/>
                  </a:cubicBezTo>
                  <a:cubicBezTo>
                    <a:pt x="1229" y="2401"/>
                    <a:pt x="1229" y="2401"/>
                    <a:pt x="1229" y="2401"/>
                  </a:cubicBezTo>
                  <a:cubicBezTo>
                    <a:pt x="1229" y="2535"/>
                    <a:pt x="1407" y="2651"/>
                    <a:pt x="1407" y="2651"/>
                  </a:cubicBezTo>
                  <a:cubicBezTo>
                    <a:pt x="595" y="2651"/>
                    <a:pt x="595" y="2651"/>
                    <a:pt x="595" y="2651"/>
                  </a:cubicBezTo>
                  <a:cubicBezTo>
                    <a:pt x="595" y="2651"/>
                    <a:pt x="771" y="2547"/>
                    <a:pt x="771" y="2401"/>
                  </a:cubicBezTo>
                  <a:cubicBezTo>
                    <a:pt x="771" y="279"/>
                    <a:pt x="771" y="279"/>
                    <a:pt x="771" y="279"/>
                  </a:cubicBezTo>
                  <a:cubicBezTo>
                    <a:pt x="315" y="279"/>
                    <a:pt x="315" y="279"/>
                    <a:pt x="315" y="279"/>
                  </a:cubicBezTo>
                  <a:cubicBezTo>
                    <a:pt x="185" y="280"/>
                    <a:pt x="0" y="522"/>
                    <a:pt x="0" y="522"/>
                  </a:cubicBezTo>
                  <a:lnTo>
                    <a:pt x="16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47247" name="Freeform 79"/>
            <p:cNvSpPr>
              <a:spLocks/>
            </p:cNvSpPr>
            <p:nvPr userDrawn="1"/>
          </p:nvSpPr>
          <p:spPr bwMode="gray">
            <a:xfrm>
              <a:off x="5429" y="327"/>
              <a:ext cx="124" cy="151"/>
            </a:xfrm>
            <a:custGeom>
              <a:avLst/>
              <a:gdLst>
                <a:gd name="T0" fmla="*/ 1420 w 2219"/>
                <a:gd name="T1" fmla="*/ 0 h 2693"/>
                <a:gd name="T2" fmla="*/ 2219 w 2219"/>
                <a:gd name="T3" fmla="*/ 0 h 2693"/>
                <a:gd name="T4" fmla="*/ 2048 w 2219"/>
                <a:gd name="T5" fmla="*/ 234 h 2693"/>
                <a:gd name="T6" fmla="*/ 2048 w 2219"/>
                <a:gd name="T7" fmla="*/ 1840 h 2693"/>
                <a:gd name="T8" fmla="*/ 1131 w 2219"/>
                <a:gd name="T9" fmla="*/ 2693 h 2693"/>
                <a:gd name="T10" fmla="*/ 176 w 2219"/>
                <a:gd name="T11" fmla="*/ 1840 h 2693"/>
                <a:gd name="T12" fmla="*/ 176 w 2219"/>
                <a:gd name="T13" fmla="*/ 234 h 2693"/>
                <a:gd name="T14" fmla="*/ 0 w 2219"/>
                <a:gd name="T15" fmla="*/ 0 h 2693"/>
                <a:gd name="T16" fmla="*/ 821 w 2219"/>
                <a:gd name="T17" fmla="*/ 0 h 2693"/>
                <a:gd name="T18" fmla="*/ 638 w 2219"/>
                <a:gd name="T19" fmla="*/ 234 h 2693"/>
                <a:gd name="T20" fmla="*/ 638 w 2219"/>
                <a:gd name="T21" fmla="*/ 1840 h 2693"/>
                <a:gd name="T22" fmla="*/ 1131 w 2219"/>
                <a:gd name="T23" fmla="*/ 2406 h 2693"/>
                <a:gd name="T24" fmla="*/ 1601 w 2219"/>
                <a:gd name="T25" fmla="*/ 1840 h 2693"/>
                <a:gd name="T26" fmla="*/ 1601 w 2219"/>
                <a:gd name="T27" fmla="*/ 234 h 2693"/>
                <a:gd name="T28" fmla="*/ 1420 w 2219"/>
                <a:gd name="T29" fmla="*/ 0 h 2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19" h="2693">
                  <a:moveTo>
                    <a:pt x="1420" y="0"/>
                  </a:moveTo>
                  <a:cubicBezTo>
                    <a:pt x="2219" y="0"/>
                    <a:pt x="2219" y="0"/>
                    <a:pt x="2219" y="0"/>
                  </a:cubicBezTo>
                  <a:cubicBezTo>
                    <a:pt x="2219" y="0"/>
                    <a:pt x="2048" y="91"/>
                    <a:pt x="2048" y="234"/>
                  </a:cubicBezTo>
                  <a:cubicBezTo>
                    <a:pt x="2048" y="1840"/>
                    <a:pt x="2048" y="1840"/>
                    <a:pt x="2048" y="1840"/>
                  </a:cubicBezTo>
                  <a:cubicBezTo>
                    <a:pt x="2047" y="2492"/>
                    <a:pt x="1506" y="2693"/>
                    <a:pt x="1131" y="2693"/>
                  </a:cubicBezTo>
                  <a:cubicBezTo>
                    <a:pt x="759" y="2693"/>
                    <a:pt x="175" y="2490"/>
                    <a:pt x="176" y="1840"/>
                  </a:cubicBezTo>
                  <a:cubicBezTo>
                    <a:pt x="176" y="234"/>
                    <a:pt x="176" y="234"/>
                    <a:pt x="176" y="234"/>
                  </a:cubicBezTo>
                  <a:cubicBezTo>
                    <a:pt x="176" y="91"/>
                    <a:pt x="0" y="0"/>
                    <a:pt x="0" y="0"/>
                  </a:cubicBezTo>
                  <a:cubicBezTo>
                    <a:pt x="821" y="0"/>
                    <a:pt x="821" y="0"/>
                    <a:pt x="821" y="0"/>
                  </a:cubicBezTo>
                  <a:cubicBezTo>
                    <a:pt x="821" y="0"/>
                    <a:pt x="638" y="88"/>
                    <a:pt x="638" y="234"/>
                  </a:cubicBezTo>
                  <a:cubicBezTo>
                    <a:pt x="638" y="1840"/>
                    <a:pt x="638" y="1840"/>
                    <a:pt x="638" y="1840"/>
                  </a:cubicBezTo>
                  <a:cubicBezTo>
                    <a:pt x="638" y="2182"/>
                    <a:pt x="865" y="2406"/>
                    <a:pt x="1131" y="2406"/>
                  </a:cubicBezTo>
                  <a:cubicBezTo>
                    <a:pt x="1397" y="2406"/>
                    <a:pt x="1600" y="2173"/>
                    <a:pt x="1601" y="1840"/>
                  </a:cubicBezTo>
                  <a:cubicBezTo>
                    <a:pt x="1601" y="234"/>
                    <a:pt x="1601" y="234"/>
                    <a:pt x="1601" y="234"/>
                  </a:cubicBezTo>
                  <a:cubicBezTo>
                    <a:pt x="1601" y="91"/>
                    <a:pt x="1420" y="0"/>
                    <a:pt x="142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47248" name="Freeform 80"/>
            <p:cNvSpPr>
              <a:spLocks/>
            </p:cNvSpPr>
            <p:nvPr userDrawn="1"/>
          </p:nvSpPr>
          <p:spPr bwMode="gray">
            <a:xfrm>
              <a:off x="4994" y="327"/>
              <a:ext cx="125" cy="151"/>
            </a:xfrm>
            <a:custGeom>
              <a:avLst/>
              <a:gdLst>
                <a:gd name="T0" fmla="*/ 1427 w 2240"/>
                <a:gd name="T1" fmla="*/ 0 h 2700"/>
                <a:gd name="T2" fmla="*/ 2240 w 2240"/>
                <a:gd name="T3" fmla="*/ 0 h 2700"/>
                <a:gd name="T4" fmla="*/ 2068 w 2240"/>
                <a:gd name="T5" fmla="*/ 237 h 2700"/>
                <a:gd name="T6" fmla="*/ 2067 w 2240"/>
                <a:gd name="T7" fmla="*/ 1838 h 2700"/>
                <a:gd name="T8" fmla="*/ 1122 w 2240"/>
                <a:gd name="T9" fmla="*/ 2700 h 2700"/>
                <a:gd name="T10" fmla="*/ 166 w 2240"/>
                <a:gd name="T11" fmla="*/ 1838 h 2700"/>
                <a:gd name="T12" fmla="*/ 166 w 2240"/>
                <a:gd name="T13" fmla="*/ 237 h 2700"/>
                <a:gd name="T14" fmla="*/ 0 w 2240"/>
                <a:gd name="T15" fmla="*/ 0 h 2700"/>
                <a:gd name="T16" fmla="*/ 821 w 2240"/>
                <a:gd name="T17" fmla="*/ 0 h 2700"/>
                <a:gd name="T18" fmla="*/ 631 w 2240"/>
                <a:gd name="T19" fmla="*/ 237 h 2700"/>
                <a:gd name="T20" fmla="*/ 630 w 2240"/>
                <a:gd name="T21" fmla="*/ 1838 h 2700"/>
                <a:gd name="T22" fmla="*/ 1122 w 2240"/>
                <a:gd name="T23" fmla="*/ 2413 h 2700"/>
                <a:gd name="T24" fmla="*/ 1602 w 2240"/>
                <a:gd name="T25" fmla="*/ 1838 h 2700"/>
                <a:gd name="T26" fmla="*/ 1603 w 2240"/>
                <a:gd name="T27" fmla="*/ 237 h 2700"/>
                <a:gd name="T28" fmla="*/ 1427 w 2240"/>
                <a:gd name="T29" fmla="*/ 0 h 27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40" h="2700">
                  <a:moveTo>
                    <a:pt x="1427" y="0"/>
                  </a:moveTo>
                  <a:cubicBezTo>
                    <a:pt x="2240" y="0"/>
                    <a:pt x="2240" y="0"/>
                    <a:pt x="2240" y="0"/>
                  </a:cubicBezTo>
                  <a:cubicBezTo>
                    <a:pt x="2240" y="0"/>
                    <a:pt x="2068" y="95"/>
                    <a:pt x="2068" y="237"/>
                  </a:cubicBezTo>
                  <a:cubicBezTo>
                    <a:pt x="2068" y="238"/>
                    <a:pt x="2067" y="1838"/>
                    <a:pt x="2067" y="1838"/>
                  </a:cubicBezTo>
                  <a:cubicBezTo>
                    <a:pt x="2067" y="2494"/>
                    <a:pt x="1501" y="2700"/>
                    <a:pt x="1122" y="2700"/>
                  </a:cubicBezTo>
                  <a:cubicBezTo>
                    <a:pt x="750" y="2700"/>
                    <a:pt x="166" y="2491"/>
                    <a:pt x="166" y="1838"/>
                  </a:cubicBezTo>
                  <a:cubicBezTo>
                    <a:pt x="166" y="237"/>
                    <a:pt x="166" y="237"/>
                    <a:pt x="166" y="237"/>
                  </a:cubicBezTo>
                  <a:cubicBezTo>
                    <a:pt x="166" y="94"/>
                    <a:pt x="0" y="0"/>
                    <a:pt x="0" y="0"/>
                  </a:cubicBezTo>
                  <a:cubicBezTo>
                    <a:pt x="821" y="0"/>
                    <a:pt x="821" y="0"/>
                    <a:pt x="821" y="0"/>
                  </a:cubicBezTo>
                  <a:cubicBezTo>
                    <a:pt x="821" y="0"/>
                    <a:pt x="631" y="94"/>
                    <a:pt x="631" y="237"/>
                  </a:cubicBezTo>
                  <a:cubicBezTo>
                    <a:pt x="630" y="1838"/>
                    <a:pt x="630" y="1838"/>
                    <a:pt x="630" y="1838"/>
                  </a:cubicBezTo>
                  <a:cubicBezTo>
                    <a:pt x="630" y="2178"/>
                    <a:pt x="856" y="2412"/>
                    <a:pt x="1122" y="2413"/>
                  </a:cubicBezTo>
                  <a:cubicBezTo>
                    <a:pt x="1388" y="2414"/>
                    <a:pt x="1602" y="2174"/>
                    <a:pt x="1602" y="1838"/>
                  </a:cubicBezTo>
                  <a:cubicBezTo>
                    <a:pt x="1603" y="237"/>
                    <a:pt x="1603" y="237"/>
                    <a:pt x="1603" y="237"/>
                  </a:cubicBezTo>
                  <a:cubicBezTo>
                    <a:pt x="1603" y="94"/>
                    <a:pt x="1427" y="0"/>
                    <a:pt x="142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47249" name="Freeform 81"/>
            <p:cNvSpPr>
              <a:spLocks/>
            </p:cNvSpPr>
            <p:nvPr userDrawn="1"/>
          </p:nvSpPr>
          <p:spPr bwMode="gray">
            <a:xfrm>
              <a:off x="5333" y="324"/>
              <a:ext cx="95" cy="154"/>
            </a:xfrm>
            <a:custGeom>
              <a:avLst/>
              <a:gdLst>
                <a:gd name="T0" fmla="*/ 1467 w 1707"/>
                <a:gd name="T1" fmla="*/ 479 h 2755"/>
                <a:gd name="T2" fmla="*/ 1019 w 1707"/>
                <a:gd name="T3" fmla="*/ 276 h 2755"/>
                <a:gd name="T4" fmla="*/ 504 w 1707"/>
                <a:gd name="T5" fmla="*/ 677 h 2755"/>
                <a:gd name="T6" fmla="*/ 995 w 1707"/>
                <a:gd name="T7" fmla="*/ 1174 h 2755"/>
                <a:gd name="T8" fmla="*/ 1705 w 1707"/>
                <a:gd name="T9" fmla="*/ 1974 h 2755"/>
                <a:gd name="T10" fmla="*/ 651 w 1707"/>
                <a:gd name="T11" fmla="*/ 2755 h 2755"/>
                <a:gd name="T12" fmla="*/ 155 w 1707"/>
                <a:gd name="T13" fmla="*/ 2686 h 2755"/>
                <a:gd name="T14" fmla="*/ 0 w 1707"/>
                <a:gd name="T15" fmla="*/ 2177 h 2755"/>
                <a:gd name="T16" fmla="*/ 658 w 1707"/>
                <a:gd name="T17" fmla="*/ 2466 h 2755"/>
                <a:gd name="T18" fmla="*/ 1252 w 1707"/>
                <a:gd name="T19" fmla="*/ 2030 h 2755"/>
                <a:gd name="T20" fmla="*/ 46 w 1707"/>
                <a:gd name="T21" fmla="*/ 731 h 2755"/>
                <a:gd name="T22" fmla="*/ 973 w 1707"/>
                <a:gd name="T23" fmla="*/ 0 h 2755"/>
                <a:gd name="T24" fmla="*/ 1467 w 1707"/>
                <a:gd name="T25" fmla="*/ 69 h 2755"/>
                <a:gd name="T26" fmla="*/ 1467 w 1707"/>
                <a:gd name="T27" fmla="*/ 479 h 2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07" h="2755">
                  <a:moveTo>
                    <a:pt x="1467" y="479"/>
                  </a:moveTo>
                  <a:cubicBezTo>
                    <a:pt x="1467" y="479"/>
                    <a:pt x="1352" y="277"/>
                    <a:pt x="1019" y="276"/>
                  </a:cubicBezTo>
                  <a:cubicBezTo>
                    <a:pt x="686" y="275"/>
                    <a:pt x="505" y="450"/>
                    <a:pt x="504" y="677"/>
                  </a:cubicBezTo>
                  <a:cubicBezTo>
                    <a:pt x="503" y="934"/>
                    <a:pt x="696" y="1031"/>
                    <a:pt x="995" y="1174"/>
                  </a:cubicBezTo>
                  <a:cubicBezTo>
                    <a:pt x="1279" y="1311"/>
                    <a:pt x="1707" y="1499"/>
                    <a:pt x="1705" y="1974"/>
                  </a:cubicBezTo>
                  <a:cubicBezTo>
                    <a:pt x="1704" y="2399"/>
                    <a:pt x="1327" y="2755"/>
                    <a:pt x="651" y="2755"/>
                  </a:cubicBezTo>
                  <a:cubicBezTo>
                    <a:pt x="442" y="2754"/>
                    <a:pt x="155" y="2686"/>
                    <a:pt x="155" y="2686"/>
                  </a:cubicBezTo>
                  <a:cubicBezTo>
                    <a:pt x="0" y="2177"/>
                    <a:pt x="0" y="2177"/>
                    <a:pt x="0" y="2177"/>
                  </a:cubicBezTo>
                  <a:cubicBezTo>
                    <a:pt x="143" y="2316"/>
                    <a:pt x="397" y="2466"/>
                    <a:pt x="658" y="2466"/>
                  </a:cubicBezTo>
                  <a:cubicBezTo>
                    <a:pt x="929" y="2466"/>
                    <a:pt x="1252" y="2298"/>
                    <a:pt x="1252" y="2030"/>
                  </a:cubicBezTo>
                  <a:cubicBezTo>
                    <a:pt x="1252" y="1512"/>
                    <a:pt x="46" y="1598"/>
                    <a:pt x="46" y="731"/>
                  </a:cubicBezTo>
                  <a:cubicBezTo>
                    <a:pt x="46" y="433"/>
                    <a:pt x="254" y="0"/>
                    <a:pt x="973" y="0"/>
                  </a:cubicBezTo>
                  <a:cubicBezTo>
                    <a:pt x="1207" y="0"/>
                    <a:pt x="1467" y="69"/>
                    <a:pt x="1467" y="69"/>
                  </a:cubicBezTo>
                  <a:lnTo>
                    <a:pt x="1467" y="47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647173" name="Rectangle 5"/>
          <p:cNvSpPr>
            <a:spLocks noGrp="1" noChangeArrowheads="1"/>
          </p:cNvSpPr>
          <p:nvPr>
            <p:ph type="subTitle" idx="1"/>
          </p:nvPr>
        </p:nvSpPr>
        <p:spPr>
          <a:xfrm>
            <a:off x="431800" y="4572000"/>
            <a:ext cx="10560051" cy="1784350"/>
          </a:xfrm>
        </p:spPr>
        <p:txBody>
          <a:bodyPr/>
          <a:lstStyle>
            <a:lvl1pPr marL="0" indent="0">
              <a:lnSpc>
                <a:spcPct val="100000"/>
              </a:lnSpc>
              <a:spcBef>
                <a:spcPct val="0"/>
              </a:spcBef>
              <a:spcAft>
                <a:spcPct val="0"/>
              </a:spcAft>
              <a:buFont typeface="Wingdings" pitchFamily="2" charset="2"/>
              <a:buNone/>
              <a:defRPr sz="2800"/>
            </a:lvl1pPr>
          </a:lstStyle>
          <a:p>
            <a:pPr lvl="0"/>
            <a:r>
              <a:rPr lang="ja-JP" altLang="en-US" noProof="0"/>
              <a:t>マスター サブタイトルの書式設定</a:t>
            </a:r>
            <a:endParaRPr lang="en-US" altLang="ja-JP" noProof="0"/>
          </a:p>
        </p:txBody>
      </p:sp>
      <p:sp>
        <p:nvSpPr>
          <p:cNvPr id="647174" name="Rectangle 6"/>
          <p:cNvSpPr>
            <a:spLocks noGrp="1" noChangeArrowheads="1"/>
          </p:cNvSpPr>
          <p:nvPr>
            <p:ph type="ctrTitle"/>
          </p:nvPr>
        </p:nvSpPr>
        <p:spPr>
          <a:xfrm>
            <a:off x="431800" y="1738313"/>
            <a:ext cx="10560051" cy="2360612"/>
          </a:xfrm>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defRPr sz="4400">
                <a:solidFill>
                  <a:srgbClr val="FFFFFF"/>
                </a:solidFill>
              </a:defRPr>
            </a:lvl1pPr>
          </a:lstStyle>
          <a:p>
            <a:pPr lvl="0"/>
            <a:r>
              <a:rPr lang="ja-JP" altLang="en-US" noProof="0"/>
              <a:t>マスター タイトルの書式設定</a:t>
            </a:r>
            <a:endParaRPr lang="de-DE" altLang="ja-JP" noProof="0"/>
          </a:p>
        </p:txBody>
      </p:sp>
      <p:sp>
        <p:nvSpPr>
          <p:cNvPr id="647215" name="Rectangle 47"/>
          <p:cNvSpPr>
            <a:spLocks noGrp="1" noChangeArrowheads="1"/>
          </p:cNvSpPr>
          <p:nvPr>
            <p:ph type="ftr" sz="quarter" idx="3"/>
          </p:nvPr>
        </p:nvSpPr>
        <p:spPr/>
        <p:txBody>
          <a:bodyPr/>
          <a:lstStyle>
            <a:lvl1pPr>
              <a:defRPr/>
            </a:lvl1pPr>
          </a:lstStyle>
          <a:p>
            <a:r>
              <a:rPr lang="de-DE" altLang="ja-JP"/>
              <a:t>Copyright 2021 NANJING FUJITSU NANDA SOFTWARE TECHNOLOGY CO.,LTD.</a:t>
            </a:r>
          </a:p>
        </p:txBody>
      </p:sp>
      <p:sp>
        <p:nvSpPr>
          <p:cNvPr id="39" name="Rectangle 29"/>
          <p:cNvSpPr>
            <a:spLocks noGrp="1" noChangeArrowheads="1"/>
          </p:cNvSpPr>
          <p:nvPr>
            <p:ph type="sldNum" sz="quarter" idx="4"/>
          </p:nvPr>
        </p:nvSpPr>
        <p:spPr bwMode="gray">
          <a:xfrm>
            <a:off x="5734051" y="6653213"/>
            <a:ext cx="719667" cy="201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lvl1pPr fontAlgn="base">
              <a:defRPr kumimoji="0" sz="800">
                <a:solidFill>
                  <a:schemeClr val="bg1"/>
                </a:solidFill>
              </a:defRPr>
            </a:lvl1pPr>
          </a:lstStyle>
          <a:p>
            <a:fld id="{C96710BC-554A-4C22-A457-51FB5A137C73}" type="slidenum">
              <a:rPr lang="de-DE" altLang="ja-JP" smtClean="0"/>
              <a:pPr/>
              <a:t>‹#›</a:t>
            </a:fld>
            <a:endParaRPr lang="de-DE" altLang="ja-JP"/>
          </a:p>
        </p:txBody>
      </p:sp>
      <p:pic>
        <p:nvPicPr>
          <p:cNvPr id="3" name="BP_INTERNAL USE ONLY"/>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56117" y="6664325"/>
            <a:ext cx="2109216" cy="192024"/>
          </a:xfrm>
          <a:prstGeom prst="rect">
            <a:avLst/>
          </a:prstGeom>
        </p:spPr>
      </p:pic>
    </p:spTree>
    <p:extLst>
      <p:ext uri="{BB962C8B-B14F-4D97-AF65-F5344CB8AC3E}">
        <p14:creationId xmlns:p14="http://schemas.microsoft.com/office/powerpoint/2010/main" val="131763308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itle" preserve="1">
  <p:cSld name="Intermediate Cover">
    <p:spTree>
      <p:nvGrpSpPr>
        <p:cNvPr id="1" name=""/>
        <p:cNvGrpSpPr/>
        <p:nvPr/>
      </p:nvGrpSpPr>
      <p:grpSpPr>
        <a:xfrm>
          <a:off x="0" y="0"/>
          <a:ext cx="0" cy="0"/>
          <a:chOff x="0" y="0"/>
          <a:chExt cx="0" cy="0"/>
        </a:xfrm>
      </p:grpSpPr>
      <p:grpSp>
        <p:nvGrpSpPr>
          <p:cNvPr id="39" name="Group 84" descr="F_Tool_Middle_Cover"/>
          <p:cNvGrpSpPr>
            <a:grpSpLocks/>
          </p:cNvGrpSpPr>
          <p:nvPr userDrawn="1"/>
        </p:nvGrpSpPr>
        <p:grpSpPr bwMode="gray">
          <a:xfrm>
            <a:off x="0" y="0"/>
            <a:ext cx="12192000" cy="3913188"/>
            <a:chOff x="0" y="0"/>
            <a:chExt cx="5760" cy="2465"/>
          </a:xfrm>
        </p:grpSpPr>
        <p:pic>
          <p:nvPicPr>
            <p:cNvPr id="40" name="Picture 39" descr="MiddleGray_L15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gray">
            <a:xfrm>
              <a:off x="0" y="0"/>
              <a:ext cx="5760" cy="2465"/>
            </a:xfrm>
            <a:prstGeom prst="rect">
              <a:avLst/>
            </a:prstGeom>
            <a:noFill/>
            <a:extLst>
              <a:ext uri="{909E8E84-426E-40DD-AFC4-6F175D3DCCD1}">
                <a14:hiddenFill xmlns:a14="http://schemas.microsoft.com/office/drawing/2010/main">
                  <a:solidFill>
                    <a:srgbClr val="FFFFFF"/>
                  </a:solidFill>
                </a14:hiddenFill>
              </a:ext>
            </a:extLst>
          </p:spPr>
        </p:pic>
        <p:grpSp>
          <p:nvGrpSpPr>
            <p:cNvPr id="41" name="Group 43"/>
            <p:cNvGrpSpPr>
              <a:grpSpLocks noChangeAspect="1"/>
            </p:cNvGrpSpPr>
            <p:nvPr/>
          </p:nvGrpSpPr>
          <p:grpSpPr bwMode="gray">
            <a:xfrm>
              <a:off x="4604" y="117"/>
              <a:ext cx="1038" cy="580"/>
              <a:chOff x="4604" y="117"/>
              <a:chExt cx="1038" cy="580"/>
            </a:xfrm>
          </p:grpSpPr>
          <p:sp>
            <p:nvSpPr>
              <p:cNvPr id="42" name="AutoShape 42"/>
              <p:cNvSpPr>
                <a:spLocks noChangeAspect="1" noChangeArrowheads="1" noTextEdit="1"/>
              </p:cNvSpPr>
              <p:nvPr/>
            </p:nvSpPr>
            <p:spPr bwMode="gray">
              <a:xfrm>
                <a:off x="4604" y="117"/>
                <a:ext cx="1038" cy="5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ja-JP" altLang="en-US"/>
              </a:p>
            </p:txBody>
          </p:sp>
          <p:sp>
            <p:nvSpPr>
              <p:cNvPr id="43" name="Freeform 44"/>
              <p:cNvSpPr>
                <a:spLocks/>
              </p:cNvSpPr>
              <p:nvPr/>
            </p:nvSpPr>
            <p:spPr bwMode="gray">
              <a:xfrm>
                <a:off x="5115" y="216"/>
                <a:ext cx="132" cy="102"/>
              </a:xfrm>
              <a:custGeom>
                <a:avLst/>
                <a:gdLst>
                  <a:gd name="T0" fmla="*/ 961 w 2365"/>
                  <a:gd name="T1" fmla="*/ 764 h 1825"/>
                  <a:gd name="T2" fmla="*/ 599 w 2365"/>
                  <a:gd name="T3" fmla="*/ 642 h 1825"/>
                  <a:gd name="T4" fmla="*/ 1 w 2365"/>
                  <a:gd name="T5" fmla="*/ 1235 h 1825"/>
                  <a:gd name="T6" fmla="*/ 599 w 2365"/>
                  <a:gd name="T7" fmla="*/ 1825 h 1825"/>
                  <a:gd name="T8" fmla="*/ 1053 w 2365"/>
                  <a:gd name="T9" fmla="*/ 1619 h 1825"/>
                  <a:gd name="T10" fmla="*/ 1053 w 2365"/>
                  <a:gd name="T11" fmla="*/ 1293 h 1825"/>
                  <a:gd name="T12" fmla="*/ 771 w 2365"/>
                  <a:gd name="T13" fmla="*/ 1568 h 1825"/>
                  <a:gd name="T14" fmla="*/ 599 w 2365"/>
                  <a:gd name="T15" fmla="*/ 1604 h 1825"/>
                  <a:gd name="T16" fmla="*/ 225 w 2365"/>
                  <a:gd name="T17" fmla="*/ 1235 h 1825"/>
                  <a:gd name="T18" fmla="*/ 599 w 2365"/>
                  <a:gd name="T19" fmla="*/ 863 h 1825"/>
                  <a:gd name="T20" fmla="*/ 861 w 2365"/>
                  <a:gd name="T21" fmla="*/ 972 h 1825"/>
                  <a:gd name="T22" fmla="*/ 1093 w 2365"/>
                  <a:gd name="T23" fmla="*/ 1239 h 1825"/>
                  <a:gd name="T24" fmla="*/ 1630 w 2365"/>
                  <a:gd name="T25" fmla="*/ 1473 h 1825"/>
                  <a:gd name="T26" fmla="*/ 2365 w 2365"/>
                  <a:gd name="T27" fmla="*/ 741 h 1825"/>
                  <a:gd name="T28" fmla="*/ 1630 w 2365"/>
                  <a:gd name="T29" fmla="*/ 0 h 1825"/>
                  <a:gd name="T30" fmla="*/ 1053 w 2365"/>
                  <a:gd name="T31" fmla="*/ 295 h 1825"/>
                  <a:gd name="T32" fmla="*/ 1053 w 2365"/>
                  <a:gd name="T33" fmla="*/ 735 h 1825"/>
                  <a:gd name="T34" fmla="*/ 1630 w 2365"/>
                  <a:gd name="T35" fmla="*/ 232 h 1825"/>
                  <a:gd name="T36" fmla="*/ 2134 w 2365"/>
                  <a:gd name="T37" fmla="*/ 741 h 1825"/>
                  <a:gd name="T38" fmla="*/ 1630 w 2365"/>
                  <a:gd name="T39" fmla="*/ 1245 h 1825"/>
                  <a:gd name="T40" fmla="*/ 1303 w 2365"/>
                  <a:gd name="T41" fmla="*/ 1125 h 1825"/>
                  <a:gd name="T42" fmla="*/ 961 w 2365"/>
                  <a:gd name="T43" fmla="*/ 764 h 1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65" h="1825">
                    <a:moveTo>
                      <a:pt x="961" y="764"/>
                    </a:moveTo>
                    <a:cubicBezTo>
                      <a:pt x="875" y="688"/>
                      <a:pt x="736" y="643"/>
                      <a:pt x="599" y="642"/>
                    </a:cubicBezTo>
                    <a:cubicBezTo>
                      <a:pt x="270" y="641"/>
                      <a:pt x="2" y="900"/>
                      <a:pt x="1" y="1235"/>
                    </a:cubicBezTo>
                    <a:cubicBezTo>
                      <a:pt x="0" y="1563"/>
                      <a:pt x="270" y="1824"/>
                      <a:pt x="599" y="1825"/>
                    </a:cubicBezTo>
                    <a:cubicBezTo>
                      <a:pt x="783" y="1825"/>
                      <a:pt x="943" y="1751"/>
                      <a:pt x="1053" y="1619"/>
                    </a:cubicBezTo>
                    <a:cubicBezTo>
                      <a:pt x="1053" y="1293"/>
                      <a:pt x="1053" y="1293"/>
                      <a:pt x="1053" y="1293"/>
                    </a:cubicBezTo>
                    <a:cubicBezTo>
                      <a:pt x="994" y="1394"/>
                      <a:pt x="877" y="1524"/>
                      <a:pt x="771" y="1568"/>
                    </a:cubicBezTo>
                    <a:cubicBezTo>
                      <a:pt x="717" y="1590"/>
                      <a:pt x="662" y="1604"/>
                      <a:pt x="599" y="1604"/>
                    </a:cubicBezTo>
                    <a:cubicBezTo>
                      <a:pt x="394" y="1604"/>
                      <a:pt x="225" y="1445"/>
                      <a:pt x="225" y="1235"/>
                    </a:cubicBezTo>
                    <a:cubicBezTo>
                      <a:pt x="225" y="1041"/>
                      <a:pt x="380" y="862"/>
                      <a:pt x="599" y="863"/>
                    </a:cubicBezTo>
                    <a:cubicBezTo>
                      <a:pt x="701" y="863"/>
                      <a:pt x="793" y="905"/>
                      <a:pt x="861" y="972"/>
                    </a:cubicBezTo>
                    <a:cubicBezTo>
                      <a:pt x="931" y="1040"/>
                      <a:pt x="1041" y="1183"/>
                      <a:pt x="1093" y="1239"/>
                    </a:cubicBezTo>
                    <a:cubicBezTo>
                      <a:pt x="1227" y="1383"/>
                      <a:pt x="1419" y="1473"/>
                      <a:pt x="1630" y="1473"/>
                    </a:cubicBezTo>
                    <a:cubicBezTo>
                      <a:pt x="2036" y="1474"/>
                      <a:pt x="2365" y="1146"/>
                      <a:pt x="2365" y="741"/>
                    </a:cubicBezTo>
                    <a:cubicBezTo>
                      <a:pt x="2365" y="336"/>
                      <a:pt x="2035" y="0"/>
                      <a:pt x="1630" y="0"/>
                    </a:cubicBezTo>
                    <a:cubicBezTo>
                      <a:pt x="1395" y="0"/>
                      <a:pt x="1187" y="122"/>
                      <a:pt x="1053" y="295"/>
                    </a:cubicBezTo>
                    <a:cubicBezTo>
                      <a:pt x="1053" y="735"/>
                      <a:pt x="1053" y="735"/>
                      <a:pt x="1053" y="735"/>
                    </a:cubicBezTo>
                    <a:cubicBezTo>
                      <a:pt x="1155" y="455"/>
                      <a:pt x="1340" y="232"/>
                      <a:pt x="1630" y="232"/>
                    </a:cubicBezTo>
                    <a:cubicBezTo>
                      <a:pt x="1909" y="232"/>
                      <a:pt x="2135" y="463"/>
                      <a:pt x="2134" y="741"/>
                    </a:cubicBezTo>
                    <a:cubicBezTo>
                      <a:pt x="2134" y="1020"/>
                      <a:pt x="1909" y="1246"/>
                      <a:pt x="1630" y="1245"/>
                    </a:cubicBezTo>
                    <a:cubicBezTo>
                      <a:pt x="1506" y="1244"/>
                      <a:pt x="1391" y="1199"/>
                      <a:pt x="1303" y="1125"/>
                    </a:cubicBezTo>
                    <a:cubicBezTo>
                      <a:pt x="1194" y="1040"/>
                      <a:pt x="1074" y="860"/>
                      <a:pt x="961" y="764"/>
                    </a:cubicBezTo>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44" name="Freeform 45"/>
              <p:cNvSpPr>
                <a:spLocks/>
              </p:cNvSpPr>
              <p:nvPr/>
            </p:nvSpPr>
            <p:spPr bwMode="gray">
              <a:xfrm>
                <a:off x="4899" y="327"/>
                <a:ext cx="91" cy="148"/>
              </a:xfrm>
              <a:custGeom>
                <a:avLst/>
                <a:gdLst>
                  <a:gd name="T0" fmla="*/ 0 w 1624"/>
                  <a:gd name="T1" fmla="*/ 0 h 2651"/>
                  <a:gd name="T2" fmla="*/ 1624 w 1624"/>
                  <a:gd name="T3" fmla="*/ 0 h 2651"/>
                  <a:gd name="T4" fmla="*/ 1624 w 1624"/>
                  <a:gd name="T5" fmla="*/ 452 h 2651"/>
                  <a:gd name="T6" fmla="*/ 1365 w 1624"/>
                  <a:gd name="T7" fmla="*/ 273 h 2651"/>
                  <a:gd name="T8" fmla="*/ 613 w 1624"/>
                  <a:gd name="T9" fmla="*/ 273 h 2651"/>
                  <a:gd name="T10" fmla="*/ 613 w 1624"/>
                  <a:gd name="T11" fmla="*/ 1053 h 2651"/>
                  <a:gd name="T12" fmla="*/ 1428 w 1624"/>
                  <a:gd name="T13" fmla="*/ 1053 h 2651"/>
                  <a:gd name="T14" fmla="*/ 1428 w 1624"/>
                  <a:gd name="T15" fmla="*/ 1467 h 2651"/>
                  <a:gd name="T16" fmla="*/ 1205 w 1624"/>
                  <a:gd name="T17" fmla="*/ 1335 h 2651"/>
                  <a:gd name="T18" fmla="*/ 613 w 1624"/>
                  <a:gd name="T19" fmla="*/ 1335 h 2651"/>
                  <a:gd name="T20" fmla="*/ 613 w 1624"/>
                  <a:gd name="T21" fmla="*/ 2401 h 2651"/>
                  <a:gd name="T22" fmla="*/ 784 w 1624"/>
                  <a:gd name="T23" fmla="*/ 2651 h 2651"/>
                  <a:gd name="T24" fmla="*/ 11 w 1624"/>
                  <a:gd name="T25" fmla="*/ 2651 h 2651"/>
                  <a:gd name="T26" fmla="*/ 173 w 1624"/>
                  <a:gd name="T27" fmla="*/ 2401 h 2651"/>
                  <a:gd name="T28" fmla="*/ 173 w 1624"/>
                  <a:gd name="T29" fmla="*/ 278 h 2651"/>
                  <a:gd name="T30" fmla="*/ 0 w 1624"/>
                  <a:gd name="T31" fmla="*/ 0 h 2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24" h="2651">
                    <a:moveTo>
                      <a:pt x="0" y="0"/>
                    </a:moveTo>
                    <a:cubicBezTo>
                      <a:pt x="1624" y="0"/>
                      <a:pt x="1624" y="0"/>
                      <a:pt x="1624" y="0"/>
                    </a:cubicBezTo>
                    <a:cubicBezTo>
                      <a:pt x="1624" y="452"/>
                      <a:pt x="1624" y="452"/>
                      <a:pt x="1624" y="452"/>
                    </a:cubicBezTo>
                    <a:cubicBezTo>
                      <a:pt x="1624" y="452"/>
                      <a:pt x="1540" y="274"/>
                      <a:pt x="1365" y="273"/>
                    </a:cubicBezTo>
                    <a:cubicBezTo>
                      <a:pt x="613" y="273"/>
                      <a:pt x="613" y="273"/>
                      <a:pt x="613" y="273"/>
                    </a:cubicBezTo>
                    <a:cubicBezTo>
                      <a:pt x="613" y="1053"/>
                      <a:pt x="613" y="1053"/>
                      <a:pt x="613" y="1053"/>
                    </a:cubicBezTo>
                    <a:cubicBezTo>
                      <a:pt x="1428" y="1053"/>
                      <a:pt x="1428" y="1053"/>
                      <a:pt x="1428" y="1053"/>
                    </a:cubicBezTo>
                    <a:cubicBezTo>
                      <a:pt x="1428" y="1467"/>
                      <a:pt x="1428" y="1467"/>
                      <a:pt x="1428" y="1467"/>
                    </a:cubicBezTo>
                    <a:cubicBezTo>
                      <a:pt x="1428" y="1467"/>
                      <a:pt x="1402" y="1335"/>
                      <a:pt x="1205" y="1335"/>
                    </a:cubicBezTo>
                    <a:cubicBezTo>
                      <a:pt x="613" y="1335"/>
                      <a:pt x="613" y="1335"/>
                      <a:pt x="613" y="1335"/>
                    </a:cubicBezTo>
                    <a:cubicBezTo>
                      <a:pt x="613" y="2401"/>
                      <a:pt x="613" y="2401"/>
                      <a:pt x="613" y="2401"/>
                    </a:cubicBezTo>
                    <a:cubicBezTo>
                      <a:pt x="613" y="2558"/>
                      <a:pt x="784" y="2651"/>
                      <a:pt x="784" y="2651"/>
                    </a:cubicBezTo>
                    <a:cubicBezTo>
                      <a:pt x="11" y="2651"/>
                      <a:pt x="11" y="2651"/>
                      <a:pt x="11" y="2651"/>
                    </a:cubicBezTo>
                    <a:cubicBezTo>
                      <a:pt x="11" y="2651"/>
                      <a:pt x="173" y="2569"/>
                      <a:pt x="173" y="2401"/>
                    </a:cubicBezTo>
                    <a:cubicBezTo>
                      <a:pt x="173" y="278"/>
                      <a:pt x="173" y="278"/>
                      <a:pt x="173" y="278"/>
                    </a:cubicBezTo>
                    <a:cubicBezTo>
                      <a:pt x="173" y="99"/>
                      <a:pt x="0" y="0"/>
                      <a:pt x="0" y="0"/>
                    </a:cubicBez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45" name="Freeform 46"/>
              <p:cNvSpPr>
                <a:spLocks/>
              </p:cNvSpPr>
              <p:nvPr/>
            </p:nvSpPr>
            <p:spPr bwMode="gray">
              <a:xfrm>
                <a:off x="5114" y="327"/>
                <a:ext cx="60" cy="207"/>
              </a:xfrm>
              <a:custGeom>
                <a:avLst/>
                <a:gdLst>
                  <a:gd name="T0" fmla="*/ 246 w 1072"/>
                  <a:gd name="T1" fmla="*/ 0 h 3696"/>
                  <a:gd name="T2" fmla="*/ 1072 w 1072"/>
                  <a:gd name="T3" fmla="*/ 0 h 3696"/>
                  <a:gd name="T4" fmla="*/ 887 w 1072"/>
                  <a:gd name="T5" fmla="*/ 230 h 3696"/>
                  <a:gd name="T6" fmla="*/ 887 w 1072"/>
                  <a:gd name="T7" fmla="*/ 2717 h 3696"/>
                  <a:gd name="T8" fmla="*/ 0 w 1072"/>
                  <a:gd name="T9" fmla="*/ 3693 h 3696"/>
                  <a:gd name="T10" fmla="*/ 423 w 1072"/>
                  <a:gd name="T11" fmla="*/ 2717 h 3696"/>
                  <a:gd name="T12" fmla="*/ 423 w 1072"/>
                  <a:gd name="T13" fmla="*/ 230 h 3696"/>
                  <a:gd name="T14" fmla="*/ 246 w 1072"/>
                  <a:gd name="T15" fmla="*/ 0 h 3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72" h="3696">
                    <a:moveTo>
                      <a:pt x="246" y="0"/>
                    </a:moveTo>
                    <a:cubicBezTo>
                      <a:pt x="1072" y="0"/>
                      <a:pt x="1072" y="0"/>
                      <a:pt x="1072" y="0"/>
                    </a:cubicBezTo>
                    <a:cubicBezTo>
                      <a:pt x="1072" y="0"/>
                      <a:pt x="887" y="87"/>
                      <a:pt x="887" y="230"/>
                    </a:cubicBezTo>
                    <a:cubicBezTo>
                      <a:pt x="887" y="2717"/>
                      <a:pt x="887" y="2717"/>
                      <a:pt x="887" y="2717"/>
                    </a:cubicBezTo>
                    <a:cubicBezTo>
                      <a:pt x="887" y="3558"/>
                      <a:pt x="44" y="3696"/>
                      <a:pt x="0" y="3693"/>
                    </a:cubicBezTo>
                    <a:cubicBezTo>
                      <a:pt x="72" y="3647"/>
                      <a:pt x="422" y="3349"/>
                      <a:pt x="423" y="2717"/>
                    </a:cubicBezTo>
                    <a:cubicBezTo>
                      <a:pt x="423" y="230"/>
                      <a:pt x="423" y="230"/>
                      <a:pt x="423" y="230"/>
                    </a:cubicBezTo>
                    <a:cubicBezTo>
                      <a:pt x="424" y="96"/>
                      <a:pt x="246" y="0"/>
                      <a:pt x="246" y="0"/>
                    </a:cubicBez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46" name="Freeform 47"/>
              <p:cNvSpPr>
                <a:spLocks/>
              </p:cNvSpPr>
              <p:nvPr/>
            </p:nvSpPr>
            <p:spPr bwMode="gray">
              <a:xfrm>
                <a:off x="5180" y="327"/>
                <a:ext cx="47" cy="148"/>
              </a:xfrm>
              <a:custGeom>
                <a:avLst/>
                <a:gdLst>
                  <a:gd name="T0" fmla="*/ 0 w 828"/>
                  <a:gd name="T1" fmla="*/ 0 h 2653"/>
                  <a:gd name="T2" fmla="*/ 828 w 828"/>
                  <a:gd name="T3" fmla="*/ 0 h 2653"/>
                  <a:gd name="T4" fmla="*/ 645 w 828"/>
                  <a:gd name="T5" fmla="*/ 235 h 2653"/>
                  <a:gd name="T6" fmla="*/ 645 w 828"/>
                  <a:gd name="T7" fmla="*/ 2401 h 2653"/>
                  <a:gd name="T8" fmla="*/ 828 w 828"/>
                  <a:gd name="T9" fmla="*/ 2653 h 2653"/>
                  <a:gd name="T10" fmla="*/ 0 w 828"/>
                  <a:gd name="T11" fmla="*/ 2653 h 2653"/>
                  <a:gd name="T12" fmla="*/ 184 w 828"/>
                  <a:gd name="T13" fmla="*/ 2401 h 2653"/>
                  <a:gd name="T14" fmla="*/ 184 w 828"/>
                  <a:gd name="T15" fmla="*/ 235 h 2653"/>
                  <a:gd name="T16" fmla="*/ 0 w 828"/>
                  <a:gd name="T17" fmla="*/ 0 h 26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8" h="2653">
                    <a:moveTo>
                      <a:pt x="0" y="0"/>
                    </a:moveTo>
                    <a:cubicBezTo>
                      <a:pt x="828" y="0"/>
                      <a:pt x="828" y="0"/>
                      <a:pt x="828" y="0"/>
                    </a:cubicBezTo>
                    <a:cubicBezTo>
                      <a:pt x="828" y="0"/>
                      <a:pt x="645" y="89"/>
                      <a:pt x="645" y="235"/>
                    </a:cubicBezTo>
                    <a:cubicBezTo>
                      <a:pt x="645" y="2401"/>
                      <a:pt x="645" y="2401"/>
                      <a:pt x="645" y="2401"/>
                    </a:cubicBezTo>
                    <a:cubicBezTo>
                      <a:pt x="645" y="2556"/>
                      <a:pt x="828" y="2653"/>
                      <a:pt x="828" y="2653"/>
                    </a:cubicBezTo>
                    <a:cubicBezTo>
                      <a:pt x="0" y="2653"/>
                      <a:pt x="0" y="2653"/>
                      <a:pt x="0" y="2653"/>
                    </a:cubicBezTo>
                    <a:cubicBezTo>
                      <a:pt x="0" y="2653"/>
                      <a:pt x="184" y="2557"/>
                      <a:pt x="184" y="2401"/>
                    </a:cubicBezTo>
                    <a:cubicBezTo>
                      <a:pt x="184" y="235"/>
                      <a:pt x="184" y="235"/>
                      <a:pt x="184" y="235"/>
                    </a:cubicBezTo>
                    <a:cubicBezTo>
                      <a:pt x="184" y="89"/>
                      <a:pt x="0" y="0"/>
                      <a:pt x="0" y="0"/>
                    </a:cubicBez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47" name="Freeform 48"/>
              <p:cNvSpPr>
                <a:spLocks/>
              </p:cNvSpPr>
              <p:nvPr/>
            </p:nvSpPr>
            <p:spPr bwMode="gray">
              <a:xfrm>
                <a:off x="5227" y="327"/>
                <a:ext cx="111" cy="148"/>
              </a:xfrm>
              <a:custGeom>
                <a:avLst/>
                <a:gdLst>
                  <a:gd name="T0" fmla="*/ 161 w 1984"/>
                  <a:gd name="T1" fmla="*/ 0 h 2651"/>
                  <a:gd name="T2" fmla="*/ 1984 w 1984"/>
                  <a:gd name="T3" fmla="*/ 0 h 2651"/>
                  <a:gd name="T4" fmla="*/ 1829 w 1984"/>
                  <a:gd name="T5" fmla="*/ 482 h 2651"/>
                  <a:gd name="T6" fmla="*/ 1607 w 1984"/>
                  <a:gd name="T7" fmla="*/ 279 h 2651"/>
                  <a:gd name="T8" fmla="*/ 1229 w 1984"/>
                  <a:gd name="T9" fmla="*/ 279 h 2651"/>
                  <a:gd name="T10" fmla="*/ 1229 w 1984"/>
                  <a:gd name="T11" fmla="*/ 2401 h 2651"/>
                  <a:gd name="T12" fmla="*/ 1407 w 1984"/>
                  <a:gd name="T13" fmla="*/ 2651 h 2651"/>
                  <a:gd name="T14" fmla="*/ 595 w 1984"/>
                  <a:gd name="T15" fmla="*/ 2651 h 2651"/>
                  <a:gd name="T16" fmla="*/ 771 w 1984"/>
                  <a:gd name="T17" fmla="*/ 2401 h 2651"/>
                  <a:gd name="T18" fmla="*/ 771 w 1984"/>
                  <a:gd name="T19" fmla="*/ 279 h 2651"/>
                  <a:gd name="T20" fmla="*/ 315 w 1984"/>
                  <a:gd name="T21" fmla="*/ 279 h 2651"/>
                  <a:gd name="T22" fmla="*/ 0 w 1984"/>
                  <a:gd name="T23" fmla="*/ 522 h 2651"/>
                  <a:gd name="T24" fmla="*/ 161 w 1984"/>
                  <a:gd name="T25" fmla="*/ 0 h 2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84" h="2651">
                    <a:moveTo>
                      <a:pt x="161" y="0"/>
                    </a:moveTo>
                    <a:cubicBezTo>
                      <a:pt x="1984" y="0"/>
                      <a:pt x="1984" y="0"/>
                      <a:pt x="1984" y="0"/>
                    </a:cubicBezTo>
                    <a:cubicBezTo>
                      <a:pt x="1829" y="482"/>
                      <a:pt x="1829" y="482"/>
                      <a:pt x="1829" y="482"/>
                    </a:cubicBezTo>
                    <a:cubicBezTo>
                      <a:pt x="1829" y="482"/>
                      <a:pt x="1783" y="279"/>
                      <a:pt x="1607" y="279"/>
                    </a:cubicBezTo>
                    <a:cubicBezTo>
                      <a:pt x="1229" y="279"/>
                      <a:pt x="1229" y="279"/>
                      <a:pt x="1229" y="279"/>
                    </a:cubicBezTo>
                    <a:cubicBezTo>
                      <a:pt x="1229" y="2401"/>
                      <a:pt x="1229" y="2401"/>
                      <a:pt x="1229" y="2401"/>
                    </a:cubicBezTo>
                    <a:cubicBezTo>
                      <a:pt x="1229" y="2535"/>
                      <a:pt x="1407" y="2651"/>
                      <a:pt x="1407" y="2651"/>
                    </a:cubicBezTo>
                    <a:cubicBezTo>
                      <a:pt x="595" y="2651"/>
                      <a:pt x="595" y="2651"/>
                      <a:pt x="595" y="2651"/>
                    </a:cubicBezTo>
                    <a:cubicBezTo>
                      <a:pt x="595" y="2651"/>
                      <a:pt x="771" y="2547"/>
                      <a:pt x="771" y="2401"/>
                    </a:cubicBezTo>
                    <a:cubicBezTo>
                      <a:pt x="771" y="279"/>
                      <a:pt x="771" y="279"/>
                      <a:pt x="771" y="279"/>
                    </a:cubicBezTo>
                    <a:cubicBezTo>
                      <a:pt x="315" y="279"/>
                      <a:pt x="315" y="279"/>
                      <a:pt x="315" y="279"/>
                    </a:cubicBezTo>
                    <a:cubicBezTo>
                      <a:pt x="185" y="280"/>
                      <a:pt x="0" y="522"/>
                      <a:pt x="0" y="522"/>
                    </a:cubicBezTo>
                    <a:lnTo>
                      <a:pt x="161" y="0"/>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48" name="Freeform 49"/>
              <p:cNvSpPr>
                <a:spLocks/>
              </p:cNvSpPr>
              <p:nvPr/>
            </p:nvSpPr>
            <p:spPr bwMode="gray">
              <a:xfrm>
                <a:off x="5429" y="327"/>
                <a:ext cx="124" cy="151"/>
              </a:xfrm>
              <a:custGeom>
                <a:avLst/>
                <a:gdLst>
                  <a:gd name="T0" fmla="*/ 1420 w 2219"/>
                  <a:gd name="T1" fmla="*/ 0 h 2693"/>
                  <a:gd name="T2" fmla="*/ 2219 w 2219"/>
                  <a:gd name="T3" fmla="*/ 0 h 2693"/>
                  <a:gd name="T4" fmla="*/ 2048 w 2219"/>
                  <a:gd name="T5" fmla="*/ 234 h 2693"/>
                  <a:gd name="T6" fmla="*/ 2048 w 2219"/>
                  <a:gd name="T7" fmla="*/ 1840 h 2693"/>
                  <a:gd name="T8" fmla="*/ 1131 w 2219"/>
                  <a:gd name="T9" fmla="*/ 2693 h 2693"/>
                  <a:gd name="T10" fmla="*/ 176 w 2219"/>
                  <a:gd name="T11" fmla="*/ 1840 h 2693"/>
                  <a:gd name="T12" fmla="*/ 176 w 2219"/>
                  <a:gd name="T13" fmla="*/ 234 h 2693"/>
                  <a:gd name="T14" fmla="*/ 0 w 2219"/>
                  <a:gd name="T15" fmla="*/ 0 h 2693"/>
                  <a:gd name="T16" fmla="*/ 821 w 2219"/>
                  <a:gd name="T17" fmla="*/ 0 h 2693"/>
                  <a:gd name="T18" fmla="*/ 638 w 2219"/>
                  <a:gd name="T19" fmla="*/ 234 h 2693"/>
                  <a:gd name="T20" fmla="*/ 638 w 2219"/>
                  <a:gd name="T21" fmla="*/ 1840 h 2693"/>
                  <a:gd name="T22" fmla="*/ 1131 w 2219"/>
                  <a:gd name="T23" fmla="*/ 2406 h 2693"/>
                  <a:gd name="T24" fmla="*/ 1601 w 2219"/>
                  <a:gd name="T25" fmla="*/ 1840 h 2693"/>
                  <a:gd name="T26" fmla="*/ 1601 w 2219"/>
                  <a:gd name="T27" fmla="*/ 234 h 2693"/>
                  <a:gd name="T28" fmla="*/ 1420 w 2219"/>
                  <a:gd name="T29" fmla="*/ 0 h 2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19" h="2693">
                    <a:moveTo>
                      <a:pt x="1420" y="0"/>
                    </a:moveTo>
                    <a:cubicBezTo>
                      <a:pt x="2219" y="0"/>
                      <a:pt x="2219" y="0"/>
                      <a:pt x="2219" y="0"/>
                    </a:cubicBezTo>
                    <a:cubicBezTo>
                      <a:pt x="2219" y="0"/>
                      <a:pt x="2048" y="91"/>
                      <a:pt x="2048" y="234"/>
                    </a:cubicBezTo>
                    <a:cubicBezTo>
                      <a:pt x="2048" y="1840"/>
                      <a:pt x="2048" y="1840"/>
                      <a:pt x="2048" y="1840"/>
                    </a:cubicBezTo>
                    <a:cubicBezTo>
                      <a:pt x="2047" y="2492"/>
                      <a:pt x="1506" y="2693"/>
                      <a:pt x="1131" y="2693"/>
                    </a:cubicBezTo>
                    <a:cubicBezTo>
                      <a:pt x="759" y="2693"/>
                      <a:pt x="175" y="2490"/>
                      <a:pt x="176" y="1840"/>
                    </a:cubicBezTo>
                    <a:cubicBezTo>
                      <a:pt x="176" y="234"/>
                      <a:pt x="176" y="234"/>
                      <a:pt x="176" y="234"/>
                    </a:cubicBezTo>
                    <a:cubicBezTo>
                      <a:pt x="176" y="91"/>
                      <a:pt x="0" y="0"/>
                      <a:pt x="0" y="0"/>
                    </a:cubicBezTo>
                    <a:cubicBezTo>
                      <a:pt x="821" y="0"/>
                      <a:pt x="821" y="0"/>
                      <a:pt x="821" y="0"/>
                    </a:cubicBezTo>
                    <a:cubicBezTo>
                      <a:pt x="821" y="0"/>
                      <a:pt x="638" y="88"/>
                      <a:pt x="638" y="234"/>
                    </a:cubicBezTo>
                    <a:cubicBezTo>
                      <a:pt x="638" y="1840"/>
                      <a:pt x="638" y="1840"/>
                      <a:pt x="638" y="1840"/>
                    </a:cubicBezTo>
                    <a:cubicBezTo>
                      <a:pt x="638" y="2182"/>
                      <a:pt x="865" y="2406"/>
                      <a:pt x="1131" y="2406"/>
                    </a:cubicBezTo>
                    <a:cubicBezTo>
                      <a:pt x="1397" y="2406"/>
                      <a:pt x="1600" y="2173"/>
                      <a:pt x="1601" y="1840"/>
                    </a:cubicBezTo>
                    <a:cubicBezTo>
                      <a:pt x="1601" y="234"/>
                      <a:pt x="1601" y="234"/>
                      <a:pt x="1601" y="234"/>
                    </a:cubicBezTo>
                    <a:cubicBezTo>
                      <a:pt x="1601" y="91"/>
                      <a:pt x="1420" y="0"/>
                      <a:pt x="1420" y="0"/>
                    </a:cubicBez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49" name="Freeform 50"/>
              <p:cNvSpPr>
                <a:spLocks/>
              </p:cNvSpPr>
              <p:nvPr/>
            </p:nvSpPr>
            <p:spPr bwMode="gray">
              <a:xfrm>
                <a:off x="4994" y="327"/>
                <a:ext cx="125" cy="151"/>
              </a:xfrm>
              <a:custGeom>
                <a:avLst/>
                <a:gdLst>
                  <a:gd name="T0" fmla="*/ 1427 w 2240"/>
                  <a:gd name="T1" fmla="*/ 0 h 2700"/>
                  <a:gd name="T2" fmla="*/ 2240 w 2240"/>
                  <a:gd name="T3" fmla="*/ 0 h 2700"/>
                  <a:gd name="T4" fmla="*/ 2068 w 2240"/>
                  <a:gd name="T5" fmla="*/ 237 h 2700"/>
                  <a:gd name="T6" fmla="*/ 2067 w 2240"/>
                  <a:gd name="T7" fmla="*/ 1838 h 2700"/>
                  <a:gd name="T8" fmla="*/ 1122 w 2240"/>
                  <a:gd name="T9" fmla="*/ 2700 h 2700"/>
                  <a:gd name="T10" fmla="*/ 166 w 2240"/>
                  <a:gd name="T11" fmla="*/ 1838 h 2700"/>
                  <a:gd name="T12" fmla="*/ 166 w 2240"/>
                  <a:gd name="T13" fmla="*/ 237 h 2700"/>
                  <a:gd name="T14" fmla="*/ 0 w 2240"/>
                  <a:gd name="T15" fmla="*/ 0 h 2700"/>
                  <a:gd name="T16" fmla="*/ 821 w 2240"/>
                  <a:gd name="T17" fmla="*/ 0 h 2700"/>
                  <a:gd name="T18" fmla="*/ 631 w 2240"/>
                  <a:gd name="T19" fmla="*/ 237 h 2700"/>
                  <a:gd name="T20" fmla="*/ 630 w 2240"/>
                  <a:gd name="T21" fmla="*/ 1838 h 2700"/>
                  <a:gd name="T22" fmla="*/ 1122 w 2240"/>
                  <a:gd name="T23" fmla="*/ 2413 h 2700"/>
                  <a:gd name="T24" fmla="*/ 1602 w 2240"/>
                  <a:gd name="T25" fmla="*/ 1838 h 2700"/>
                  <a:gd name="T26" fmla="*/ 1603 w 2240"/>
                  <a:gd name="T27" fmla="*/ 237 h 2700"/>
                  <a:gd name="T28" fmla="*/ 1427 w 2240"/>
                  <a:gd name="T29" fmla="*/ 0 h 27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40" h="2700">
                    <a:moveTo>
                      <a:pt x="1427" y="0"/>
                    </a:moveTo>
                    <a:cubicBezTo>
                      <a:pt x="2240" y="0"/>
                      <a:pt x="2240" y="0"/>
                      <a:pt x="2240" y="0"/>
                    </a:cubicBezTo>
                    <a:cubicBezTo>
                      <a:pt x="2240" y="0"/>
                      <a:pt x="2068" y="95"/>
                      <a:pt x="2068" y="237"/>
                    </a:cubicBezTo>
                    <a:cubicBezTo>
                      <a:pt x="2068" y="238"/>
                      <a:pt x="2067" y="1838"/>
                      <a:pt x="2067" y="1838"/>
                    </a:cubicBezTo>
                    <a:cubicBezTo>
                      <a:pt x="2067" y="2494"/>
                      <a:pt x="1501" y="2700"/>
                      <a:pt x="1122" y="2700"/>
                    </a:cubicBezTo>
                    <a:cubicBezTo>
                      <a:pt x="750" y="2700"/>
                      <a:pt x="166" y="2491"/>
                      <a:pt x="166" y="1838"/>
                    </a:cubicBezTo>
                    <a:cubicBezTo>
                      <a:pt x="166" y="237"/>
                      <a:pt x="166" y="237"/>
                      <a:pt x="166" y="237"/>
                    </a:cubicBezTo>
                    <a:cubicBezTo>
                      <a:pt x="166" y="94"/>
                      <a:pt x="0" y="0"/>
                      <a:pt x="0" y="0"/>
                    </a:cubicBezTo>
                    <a:cubicBezTo>
                      <a:pt x="821" y="0"/>
                      <a:pt x="821" y="0"/>
                      <a:pt x="821" y="0"/>
                    </a:cubicBezTo>
                    <a:cubicBezTo>
                      <a:pt x="821" y="0"/>
                      <a:pt x="631" y="94"/>
                      <a:pt x="631" y="237"/>
                    </a:cubicBezTo>
                    <a:cubicBezTo>
                      <a:pt x="630" y="1838"/>
                      <a:pt x="630" y="1838"/>
                      <a:pt x="630" y="1838"/>
                    </a:cubicBezTo>
                    <a:cubicBezTo>
                      <a:pt x="630" y="2178"/>
                      <a:pt x="856" y="2412"/>
                      <a:pt x="1122" y="2413"/>
                    </a:cubicBezTo>
                    <a:cubicBezTo>
                      <a:pt x="1388" y="2414"/>
                      <a:pt x="1602" y="2174"/>
                      <a:pt x="1602" y="1838"/>
                    </a:cubicBezTo>
                    <a:cubicBezTo>
                      <a:pt x="1603" y="237"/>
                      <a:pt x="1603" y="237"/>
                      <a:pt x="1603" y="237"/>
                    </a:cubicBezTo>
                    <a:cubicBezTo>
                      <a:pt x="1603" y="94"/>
                      <a:pt x="1427" y="0"/>
                      <a:pt x="1427" y="0"/>
                    </a:cubicBez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0" name="Freeform 51"/>
              <p:cNvSpPr>
                <a:spLocks/>
              </p:cNvSpPr>
              <p:nvPr/>
            </p:nvSpPr>
            <p:spPr bwMode="gray">
              <a:xfrm>
                <a:off x="5333" y="324"/>
                <a:ext cx="95" cy="154"/>
              </a:xfrm>
              <a:custGeom>
                <a:avLst/>
                <a:gdLst>
                  <a:gd name="T0" fmla="*/ 1467 w 1707"/>
                  <a:gd name="T1" fmla="*/ 479 h 2755"/>
                  <a:gd name="T2" fmla="*/ 1019 w 1707"/>
                  <a:gd name="T3" fmla="*/ 276 h 2755"/>
                  <a:gd name="T4" fmla="*/ 504 w 1707"/>
                  <a:gd name="T5" fmla="*/ 677 h 2755"/>
                  <a:gd name="T6" fmla="*/ 995 w 1707"/>
                  <a:gd name="T7" fmla="*/ 1174 h 2755"/>
                  <a:gd name="T8" fmla="*/ 1705 w 1707"/>
                  <a:gd name="T9" fmla="*/ 1974 h 2755"/>
                  <a:gd name="T10" fmla="*/ 651 w 1707"/>
                  <a:gd name="T11" fmla="*/ 2755 h 2755"/>
                  <a:gd name="T12" fmla="*/ 155 w 1707"/>
                  <a:gd name="T13" fmla="*/ 2686 h 2755"/>
                  <a:gd name="T14" fmla="*/ 0 w 1707"/>
                  <a:gd name="T15" fmla="*/ 2177 h 2755"/>
                  <a:gd name="T16" fmla="*/ 658 w 1707"/>
                  <a:gd name="T17" fmla="*/ 2466 h 2755"/>
                  <a:gd name="T18" fmla="*/ 1252 w 1707"/>
                  <a:gd name="T19" fmla="*/ 2030 h 2755"/>
                  <a:gd name="T20" fmla="*/ 46 w 1707"/>
                  <a:gd name="T21" fmla="*/ 731 h 2755"/>
                  <a:gd name="T22" fmla="*/ 973 w 1707"/>
                  <a:gd name="T23" fmla="*/ 0 h 2755"/>
                  <a:gd name="T24" fmla="*/ 1467 w 1707"/>
                  <a:gd name="T25" fmla="*/ 69 h 2755"/>
                  <a:gd name="T26" fmla="*/ 1467 w 1707"/>
                  <a:gd name="T27" fmla="*/ 479 h 2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07" h="2755">
                    <a:moveTo>
                      <a:pt x="1467" y="479"/>
                    </a:moveTo>
                    <a:cubicBezTo>
                      <a:pt x="1467" y="479"/>
                      <a:pt x="1352" y="277"/>
                      <a:pt x="1019" y="276"/>
                    </a:cubicBezTo>
                    <a:cubicBezTo>
                      <a:pt x="686" y="275"/>
                      <a:pt x="505" y="450"/>
                      <a:pt x="504" y="677"/>
                    </a:cubicBezTo>
                    <a:cubicBezTo>
                      <a:pt x="503" y="934"/>
                      <a:pt x="696" y="1031"/>
                      <a:pt x="995" y="1174"/>
                    </a:cubicBezTo>
                    <a:cubicBezTo>
                      <a:pt x="1279" y="1311"/>
                      <a:pt x="1707" y="1499"/>
                      <a:pt x="1705" y="1974"/>
                    </a:cubicBezTo>
                    <a:cubicBezTo>
                      <a:pt x="1704" y="2399"/>
                      <a:pt x="1327" y="2755"/>
                      <a:pt x="651" y="2755"/>
                    </a:cubicBezTo>
                    <a:cubicBezTo>
                      <a:pt x="442" y="2754"/>
                      <a:pt x="155" y="2686"/>
                      <a:pt x="155" y="2686"/>
                    </a:cubicBezTo>
                    <a:cubicBezTo>
                      <a:pt x="0" y="2177"/>
                      <a:pt x="0" y="2177"/>
                      <a:pt x="0" y="2177"/>
                    </a:cubicBezTo>
                    <a:cubicBezTo>
                      <a:pt x="143" y="2316"/>
                      <a:pt x="397" y="2466"/>
                      <a:pt x="658" y="2466"/>
                    </a:cubicBezTo>
                    <a:cubicBezTo>
                      <a:pt x="929" y="2466"/>
                      <a:pt x="1252" y="2298"/>
                      <a:pt x="1252" y="2030"/>
                    </a:cubicBezTo>
                    <a:cubicBezTo>
                      <a:pt x="1252" y="1512"/>
                      <a:pt x="46" y="1598"/>
                      <a:pt x="46" y="731"/>
                    </a:cubicBezTo>
                    <a:cubicBezTo>
                      <a:pt x="46" y="433"/>
                      <a:pt x="254" y="0"/>
                      <a:pt x="973" y="0"/>
                    </a:cubicBezTo>
                    <a:cubicBezTo>
                      <a:pt x="1207" y="0"/>
                      <a:pt x="1467" y="69"/>
                      <a:pt x="1467" y="69"/>
                    </a:cubicBezTo>
                    <a:lnTo>
                      <a:pt x="1467" y="479"/>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grpSp>
      <p:sp>
        <p:nvSpPr>
          <p:cNvPr id="647173" name="Rectangle 5"/>
          <p:cNvSpPr>
            <a:spLocks noGrp="1" noChangeArrowheads="1"/>
          </p:cNvSpPr>
          <p:nvPr>
            <p:ph type="subTitle" idx="1" hasCustomPrompt="1"/>
          </p:nvPr>
        </p:nvSpPr>
        <p:spPr bwMode="gray">
          <a:xfrm>
            <a:off x="431800" y="3697200"/>
            <a:ext cx="10564800" cy="2595600"/>
          </a:xfrm>
        </p:spPr>
        <p:txBody>
          <a:bodyPr/>
          <a:lstStyle>
            <a:lvl1pPr marL="304800" marR="0" indent="-304800" algn="l" defTabSz="457200" rtl="0" eaLnBrk="1" fontAlgn="base" latinLnBrk="0" hangingPunct="1">
              <a:lnSpc>
                <a:spcPct val="100000"/>
              </a:lnSpc>
              <a:spcBef>
                <a:spcPct val="10000"/>
              </a:spcBef>
              <a:spcAft>
                <a:spcPct val="10000"/>
              </a:spcAft>
              <a:buClr>
                <a:srgbClr val="87867E"/>
              </a:buClr>
              <a:buSzTx/>
              <a:buFont typeface="Wingdings" pitchFamily="2" charset="2"/>
              <a:buChar char="n"/>
              <a:tabLst/>
              <a:defRPr sz="2400"/>
            </a:lvl1pPr>
          </a:lstStyle>
          <a:p>
            <a:pPr marL="304800" marR="0" lvl="0" indent="-304800" algn="l" defTabSz="457200" rtl="0" eaLnBrk="1" fontAlgn="base" latinLnBrk="0" hangingPunct="1">
              <a:lnSpc>
                <a:spcPct val="100000"/>
              </a:lnSpc>
              <a:spcBef>
                <a:spcPct val="10000"/>
              </a:spcBef>
              <a:spcAft>
                <a:spcPct val="10000"/>
              </a:spcAft>
              <a:buClr>
                <a:srgbClr val="87867E"/>
              </a:buClr>
              <a:buSzTx/>
              <a:buFont typeface="Wingdings" pitchFamily="2" charset="2"/>
              <a:buChar char="n"/>
              <a:tabLst/>
              <a:defRPr/>
            </a:pPr>
            <a:r>
              <a:rPr kumimoji="1" lang="zh-CN" altLang="en-US" sz="2400" b="0" i="0" u="none" strike="noStrike" kern="0" cap="none" spc="0" normalizeH="0" baseline="0" noProof="0" dirty="0">
                <a:ln>
                  <a:noFill/>
                </a:ln>
                <a:solidFill>
                  <a:srgbClr val="000000"/>
                </a:solidFill>
                <a:effectLst/>
                <a:uLnTx/>
                <a:uFillTx/>
                <a:latin typeface="+mn-lt"/>
                <a:ea typeface="+mn-ea"/>
                <a:cs typeface="+mn-cs"/>
              </a:rPr>
              <a:t>中页副标题</a:t>
            </a:r>
            <a:r>
              <a:rPr kumimoji="1" lang="en-US" altLang="ja-JP" sz="2400" b="0" i="0" u="none" strike="noStrike" kern="0" cap="none" spc="0" normalizeH="0" baseline="0" noProof="0" dirty="0">
                <a:ln>
                  <a:noFill/>
                </a:ln>
                <a:solidFill>
                  <a:srgbClr val="000000"/>
                </a:solidFill>
                <a:effectLst/>
                <a:uLnTx/>
                <a:uFillTx/>
                <a:latin typeface="+mn-lt"/>
                <a:ea typeface="+mn-ea"/>
                <a:cs typeface="+mn-cs"/>
              </a:rPr>
              <a:t>24pt</a:t>
            </a:r>
            <a:endParaRPr kumimoji="1" lang="de-DE" altLang="ja-JP" sz="2400" b="0" i="0" u="none" strike="noStrike" kern="0" cap="none" spc="0" normalizeH="0" baseline="0" noProof="0" dirty="0">
              <a:ln>
                <a:noFill/>
              </a:ln>
              <a:solidFill>
                <a:srgbClr val="000000"/>
              </a:solidFill>
              <a:effectLst/>
              <a:uLnTx/>
              <a:uFillTx/>
              <a:latin typeface="+mn-lt"/>
              <a:ea typeface="+mn-ea"/>
              <a:cs typeface="+mn-cs"/>
            </a:endParaRPr>
          </a:p>
        </p:txBody>
      </p:sp>
      <p:sp>
        <p:nvSpPr>
          <p:cNvPr id="647174" name="Rectangle 6"/>
          <p:cNvSpPr>
            <a:spLocks noGrp="1" noChangeArrowheads="1"/>
          </p:cNvSpPr>
          <p:nvPr>
            <p:ph type="ctrTitle" hasCustomPrompt="1"/>
          </p:nvPr>
        </p:nvSpPr>
        <p:spPr bwMode="gray">
          <a:xfrm>
            <a:off x="431800" y="1774800"/>
            <a:ext cx="10564800" cy="1440000"/>
          </a:xfrm>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defRPr sz="4400">
                <a:solidFill>
                  <a:schemeClr val="tx1"/>
                </a:solidFill>
              </a:defRPr>
            </a:lvl1pPr>
          </a:lstStyle>
          <a:p>
            <a:pPr lvl="0"/>
            <a:br>
              <a:rPr lang="en-US" altLang="ja-JP" noProof="0" dirty="0"/>
            </a:br>
            <a:r>
              <a:rPr lang="zh-CN" altLang="en-US" sz="4400" dirty="0"/>
              <a:t>中页标题</a:t>
            </a:r>
            <a:r>
              <a:rPr lang="en-US" altLang="ja-JP" sz="4400" dirty="0">
                <a:solidFill>
                  <a:srgbClr val="000000"/>
                </a:solidFill>
              </a:rPr>
              <a:t>44pt</a:t>
            </a:r>
            <a:endParaRPr lang="de-DE" altLang="ja-JP" noProof="0" dirty="0"/>
          </a:p>
        </p:txBody>
      </p:sp>
      <p:sp>
        <p:nvSpPr>
          <p:cNvPr id="647215" name="Rectangle 47"/>
          <p:cNvSpPr>
            <a:spLocks noGrp="1" noChangeArrowheads="1"/>
          </p:cNvSpPr>
          <p:nvPr>
            <p:ph type="ftr" sz="quarter" idx="3"/>
          </p:nvPr>
        </p:nvSpPr>
        <p:spPr bwMode="gray"/>
        <p:txBody>
          <a:bodyPr/>
          <a:lstStyle>
            <a:lvl1pPr>
              <a:defRPr/>
            </a:lvl1pPr>
          </a:lstStyle>
          <a:p>
            <a:r>
              <a:rPr lang="de-DE" altLang="ja-JP"/>
              <a:t>Copyright 2021 NANJING FUJITSU NANDA SOFTWARE TECHNOLOGY CO.,LTD.</a:t>
            </a:r>
          </a:p>
        </p:txBody>
      </p:sp>
      <p:sp>
        <p:nvSpPr>
          <p:cNvPr id="51" name="Line 4"/>
          <p:cNvSpPr>
            <a:spLocks noChangeShapeType="1"/>
          </p:cNvSpPr>
          <p:nvPr userDrawn="1"/>
        </p:nvSpPr>
        <p:spPr bwMode="gray">
          <a:xfrm>
            <a:off x="0" y="6632575"/>
            <a:ext cx="12192000" cy="0"/>
          </a:xfrm>
          <a:prstGeom prst="line">
            <a:avLst/>
          </a:prstGeom>
          <a:noFill/>
          <a:ln w="12700">
            <a:solidFill>
              <a:srgbClr val="87867E"/>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p>
        </p:txBody>
      </p:sp>
      <p:sp>
        <p:nvSpPr>
          <p:cNvPr id="52" name="Rectangle 29"/>
          <p:cNvSpPr>
            <a:spLocks noGrp="1" noChangeArrowheads="1"/>
          </p:cNvSpPr>
          <p:nvPr>
            <p:ph type="sldNum" sz="quarter" idx="4"/>
          </p:nvPr>
        </p:nvSpPr>
        <p:spPr bwMode="gray">
          <a:xfrm>
            <a:off x="5734051" y="6653213"/>
            <a:ext cx="719667" cy="201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lvl1pPr fontAlgn="base">
              <a:defRPr kumimoji="0" sz="800">
                <a:solidFill>
                  <a:schemeClr val="tx1"/>
                </a:solidFill>
              </a:defRPr>
            </a:lvl1pPr>
          </a:lstStyle>
          <a:p>
            <a:fld id="{C96710BC-554A-4C22-A457-51FB5A137C73}" type="slidenum">
              <a:rPr lang="de-DE" altLang="ja-JP"/>
              <a:pPr/>
              <a:t>‹#›</a:t>
            </a:fld>
            <a:endParaRPr lang="de-DE" altLang="ja-JP"/>
          </a:p>
        </p:txBody>
      </p:sp>
      <p:pic>
        <p:nvPicPr>
          <p:cNvPr id="3" name="图片 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56117" y="6664325"/>
            <a:ext cx="2109216" cy="192024"/>
          </a:xfrm>
          <a:prstGeom prst="rect">
            <a:avLst/>
          </a:prstGeom>
        </p:spPr>
      </p:pic>
    </p:spTree>
    <p:extLst>
      <p:ext uri="{BB962C8B-B14F-4D97-AF65-F5344CB8AC3E}">
        <p14:creationId xmlns:p14="http://schemas.microsoft.com/office/powerpoint/2010/main" val="2144388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ext 1 column">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lang="zh-CN" altLang="en-US" dirty="0"/>
              <a:t>母板标题</a:t>
            </a:r>
            <a:r>
              <a:rPr lang="en-US" altLang="ja-JP" dirty="0"/>
              <a:t>32pt</a:t>
            </a:r>
            <a:endParaRPr lang="ja-JP" altLang="en-US" dirty="0"/>
          </a:p>
        </p:txBody>
      </p:sp>
      <p:sp>
        <p:nvSpPr>
          <p:cNvPr id="3" name="コンテンツ プレースホルダー 2"/>
          <p:cNvSpPr>
            <a:spLocks noGrp="1"/>
          </p:cNvSpPr>
          <p:nvPr>
            <p:ph idx="1" hasCustomPrompt="1"/>
          </p:nvPr>
        </p:nvSpPr>
        <p:spPr/>
        <p:txBody>
          <a:bodyPr/>
          <a:lstStyle>
            <a:lvl1pPr>
              <a:defRPr sz="2400"/>
            </a:lvl1pPr>
            <a:lvl2pPr>
              <a:defRPr sz="2000"/>
            </a:lvl2pPr>
            <a:lvl3pPr>
              <a:defRPr sz="1800"/>
            </a:lvl3pPr>
            <a:lvl4pPr>
              <a:defRPr sz="1600"/>
            </a:lvl4pPr>
          </a:lstStyle>
          <a:p>
            <a:pPr lvl="0"/>
            <a:r>
              <a:rPr lang="zh-CN" altLang="en-US" dirty="0"/>
              <a:t>纲要</a:t>
            </a:r>
            <a:r>
              <a:rPr lang="en-US" altLang="ja-JP" dirty="0"/>
              <a:t>24pt</a:t>
            </a:r>
            <a:endParaRPr lang="en-US" altLang="zh-CN" dirty="0"/>
          </a:p>
          <a:p>
            <a:pPr lvl="1"/>
            <a:r>
              <a:rPr lang="zh-CN" altLang="en-US" dirty="0"/>
              <a:t>第一副标题</a:t>
            </a:r>
            <a:r>
              <a:rPr lang="en-US" altLang="ja-JP" dirty="0"/>
              <a:t>20pt</a:t>
            </a:r>
          </a:p>
          <a:p>
            <a:pPr lvl="2"/>
            <a:r>
              <a:rPr lang="zh-CN" altLang="en-US" dirty="0"/>
              <a:t>第二副标题</a:t>
            </a:r>
            <a:r>
              <a:rPr lang="en-US" altLang="ja-JP" dirty="0"/>
              <a:t>18pt</a:t>
            </a:r>
          </a:p>
          <a:p>
            <a:pPr lvl="3"/>
            <a:r>
              <a:rPr lang="zh-CN" altLang="en-US" dirty="0"/>
              <a:t>文字</a:t>
            </a:r>
            <a:r>
              <a:rPr lang="en-US" altLang="ja-JP" dirty="0"/>
              <a:t>16pt</a:t>
            </a:r>
          </a:p>
        </p:txBody>
      </p:sp>
      <p:sp>
        <p:nvSpPr>
          <p:cNvPr id="4" name="スライド番号プレースホルダー 3"/>
          <p:cNvSpPr>
            <a:spLocks noGrp="1"/>
          </p:cNvSpPr>
          <p:nvPr>
            <p:ph type="sldNum" sz="quarter" idx="10"/>
          </p:nvPr>
        </p:nvSpPr>
        <p:spPr/>
        <p:txBody>
          <a:bodyPr/>
          <a:lstStyle>
            <a:lvl1pPr>
              <a:defRPr/>
            </a:lvl1pPr>
          </a:lstStyle>
          <a:p>
            <a:fld id="{E0219421-7D58-404D-9759-6A56C35B38B1}" type="slidenum">
              <a:rPr lang="de-DE" altLang="ja-JP"/>
              <a:pPr/>
              <a:t>‹#›</a:t>
            </a:fld>
            <a:endParaRPr lang="de-DE" altLang="ja-JP"/>
          </a:p>
        </p:txBody>
      </p:sp>
      <p:sp>
        <p:nvSpPr>
          <p:cNvPr id="5" name="フッター プレースホルダー 4"/>
          <p:cNvSpPr>
            <a:spLocks noGrp="1"/>
          </p:cNvSpPr>
          <p:nvPr>
            <p:ph type="ftr" sz="quarter" idx="11"/>
          </p:nvPr>
        </p:nvSpPr>
        <p:spPr/>
        <p:txBody>
          <a:bodyPr/>
          <a:lstStyle>
            <a:lvl1pPr>
              <a:defRPr/>
            </a:lvl1pPr>
          </a:lstStyle>
          <a:p>
            <a:r>
              <a:rPr lang="de-DE" altLang="ja-JP"/>
              <a:t>Copyright 2021 NANJING FUJITSU NANDA SOFTWARE TECHNOLOGY CO.,LTD.</a:t>
            </a:r>
            <a:endParaRPr lang="de-DE" altLang="ja-JP" dirty="0"/>
          </a:p>
        </p:txBody>
      </p:sp>
    </p:spTree>
    <p:extLst>
      <p:ext uri="{BB962C8B-B14F-4D97-AF65-F5344CB8AC3E}">
        <p14:creationId xmlns:p14="http://schemas.microsoft.com/office/powerpoint/2010/main" val="9173067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Intermediate Cover">
    <p:spTree>
      <p:nvGrpSpPr>
        <p:cNvPr id="1" name=""/>
        <p:cNvGrpSpPr/>
        <p:nvPr/>
      </p:nvGrpSpPr>
      <p:grpSpPr>
        <a:xfrm>
          <a:off x="0" y="0"/>
          <a:ext cx="0" cy="0"/>
          <a:chOff x="0" y="0"/>
          <a:chExt cx="0" cy="0"/>
        </a:xfrm>
      </p:grpSpPr>
      <p:grpSp>
        <p:nvGrpSpPr>
          <p:cNvPr id="39" name="Group 84" descr="F_Tool_Middle_Cover"/>
          <p:cNvGrpSpPr/>
          <p:nvPr userDrawn="1"/>
        </p:nvGrpSpPr>
        <p:grpSpPr bwMode="gray">
          <a:xfrm>
            <a:off x="0" y="0"/>
            <a:ext cx="12192000" cy="3913188"/>
            <a:chOff x="0" y="0"/>
            <a:chExt cx="5760" cy="2465"/>
          </a:xfrm>
        </p:grpSpPr>
        <p:pic>
          <p:nvPicPr>
            <p:cNvPr id="40" name="Picture 39" descr="MiddleGray_L15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gray">
            <a:xfrm>
              <a:off x="0" y="0"/>
              <a:ext cx="5760" cy="2465"/>
            </a:xfrm>
            <a:prstGeom prst="rect">
              <a:avLst/>
            </a:prstGeom>
            <a:noFill/>
          </p:spPr>
        </p:pic>
        <p:grpSp>
          <p:nvGrpSpPr>
            <p:cNvPr id="41" name="Group 43"/>
            <p:cNvGrpSpPr>
              <a:grpSpLocks noChangeAspect="1"/>
            </p:cNvGrpSpPr>
            <p:nvPr/>
          </p:nvGrpSpPr>
          <p:grpSpPr bwMode="gray">
            <a:xfrm>
              <a:off x="4604" y="117"/>
              <a:ext cx="1038" cy="580"/>
              <a:chOff x="4604" y="117"/>
              <a:chExt cx="1038" cy="580"/>
            </a:xfrm>
          </p:grpSpPr>
          <p:sp>
            <p:nvSpPr>
              <p:cNvPr id="42" name="AutoShape 42"/>
              <p:cNvSpPr>
                <a:spLocks noChangeAspect="1" noChangeArrowheads="1" noTextEdit="1"/>
              </p:cNvSpPr>
              <p:nvPr/>
            </p:nvSpPr>
            <p:spPr bwMode="gray">
              <a:xfrm>
                <a:off x="4604" y="117"/>
                <a:ext cx="1038" cy="580"/>
              </a:xfrm>
              <a:prstGeom prst="rect">
                <a:avLst/>
              </a:prstGeom>
              <a:noFill/>
              <a:ln>
                <a:noFill/>
              </a:ln>
            </p:spPr>
            <p:txBody>
              <a:bodyPr/>
              <a:lstStyle/>
              <a:p>
                <a:endParaRPr lang="ja-JP" altLang="en-US"/>
              </a:p>
            </p:txBody>
          </p:sp>
          <p:sp>
            <p:nvSpPr>
              <p:cNvPr id="43" name="Freeform 44"/>
              <p:cNvSpPr/>
              <p:nvPr/>
            </p:nvSpPr>
            <p:spPr bwMode="gray">
              <a:xfrm>
                <a:off x="5115" y="216"/>
                <a:ext cx="132" cy="102"/>
              </a:xfrm>
              <a:custGeom>
                <a:avLst/>
                <a:gdLst>
                  <a:gd name="T0" fmla="*/ 961 w 2365"/>
                  <a:gd name="T1" fmla="*/ 764 h 1825"/>
                  <a:gd name="T2" fmla="*/ 599 w 2365"/>
                  <a:gd name="T3" fmla="*/ 642 h 1825"/>
                  <a:gd name="T4" fmla="*/ 1 w 2365"/>
                  <a:gd name="T5" fmla="*/ 1235 h 1825"/>
                  <a:gd name="T6" fmla="*/ 599 w 2365"/>
                  <a:gd name="T7" fmla="*/ 1825 h 1825"/>
                  <a:gd name="T8" fmla="*/ 1053 w 2365"/>
                  <a:gd name="T9" fmla="*/ 1619 h 1825"/>
                  <a:gd name="T10" fmla="*/ 1053 w 2365"/>
                  <a:gd name="T11" fmla="*/ 1293 h 1825"/>
                  <a:gd name="T12" fmla="*/ 771 w 2365"/>
                  <a:gd name="T13" fmla="*/ 1568 h 1825"/>
                  <a:gd name="T14" fmla="*/ 599 w 2365"/>
                  <a:gd name="T15" fmla="*/ 1604 h 1825"/>
                  <a:gd name="T16" fmla="*/ 225 w 2365"/>
                  <a:gd name="T17" fmla="*/ 1235 h 1825"/>
                  <a:gd name="T18" fmla="*/ 599 w 2365"/>
                  <a:gd name="T19" fmla="*/ 863 h 1825"/>
                  <a:gd name="T20" fmla="*/ 861 w 2365"/>
                  <a:gd name="T21" fmla="*/ 972 h 1825"/>
                  <a:gd name="T22" fmla="*/ 1093 w 2365"/>
                  <a:gd name="T23" fmla="*/ 1239 h 1825"/>
                  <a:gd name="T24" fmla="*/ 1630 w 2365"/>
                  <a:gd name="T25" fmla="*/ 1473 h 1825"/>
                  <a:gd name="T26" fmla="*/ 2365 w 2365"/>
                  <a:gd name="T27" fmla="*/ 741 h 1825"/>
                  <a:gd name="T28" fmla="*/ 1630 w 2365"/>
                  <a:gd name="T29" fmla="*/ 0 h 1825"/>
                  <a:gd name="T30" fmla="*/ 1053 w 2365"/>
                  <a:gd name="T31" fmla="*/ 295 h 1825"/>
                  <a:gd name="T32" fmla="*/ 1053 w 2365"/>
                  <a:gd name="T33" fmla="*/ 735 h 1825"/>
                  <a:gd name="T34" fmla="*/ 1630 w 2365"/>
                  <a:gd name="T35" fmla="*/ 232 h 1825"/>
                  <a:gd name="T36" fmla="*/ 2134 w 2365"/>
                  <a:gd name="T37" fmla="*/ 741 h 1825"/>
                  <a:gd name="T38" fmla="*/ 1630 w 2365"/>
                  <a:gd name="T39" fmla="*/ 1245 h 1825"/>
                  <a:gd name="T40" fmla="*/ 1303 w 2365"/>
                  <a:gd name="T41" fmla="*/ 1125 h 1825"/>
                  <a:gd name="T42" fmla="*/ 961 w 2365"/>
                  <a:gd name="T43" fmla="*/ 764 h 1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65" h="1825">
                    <a:moveTo>
                      <a:pt x="961" y="764"/>
                    </a:moveTo>
                    <a:cubicBezTo>
                      <a:pt x="875" y="688"/>
                      <a:pt x="736" y="643"/>
                      <a:pt x="599" y="642"/>
                    </a:cubicBezTo>
                    <a:cubicBezTo>
                      <a:pt x="270" y="641"/>
                      <a:pt x="2" y="900"/>
                      <a:pt x="1" y="1235"/>
                    </a:cubicBezTo>
                    <a:cubicBezTo>
                      <a:pt x="0" y="1563"/>
                      <a:pt x="270" y="1824"/>
                      <a:pt x="599" y="1825"/>
                    </a:cubicBezTo>
                    <a:cubicBezTo>
                      <a:pt x="783" y="1825"/>
                      <a:pt x="943" y="1751"/>
                      <a:pt x="1053" y="1619"/>
                    </a:cubicBezTo>
                    <a:cubicBezTo>
                      <a:pt x="1053" y="1293"/>
                      <a:pt x="1053" y="1293"/>
                      <a:pt x="1053" y="1293"/>
                    </a:cubicBezTo>
                    <a:cubicBezTo>
                      <a:pt x="994" y="1394"/>
                      <a:pt x="877" y="1524"/>
                      <a:pt x="771" y="1568"/>
                    </a:cubicBezTo>
                    <a:cubicBezTo>
                      <a:pt x="717" y="1590"/>
                      <a:pt x="662" y="1604"/>
                      <a:pt x="599" y="1604"/>
                    </a:cubicBezTo>
                    <a:cubicBezTo>
                      <a:pt x="394" y="1604"/>
                      <a:pt x="225" y="1445"/>
                      <a:pt x="225" y="1235"/>
                    </a:cubicBezTo>
                    <a:cubicBezTo>
                      <a:pt x="225" y="1041"/>
                      <a:pt x="380" y="862"/>
                      <a:pt x="599" y="863"/>
                    </a:cubicBezTo>
                    <a:cubicBezTo>
                      <a:pt x="701" y="863"/>
                      <a:pt x="793" y="905"/>
                      <a:pt x="861" y="972"/>
                    </a:cubicBezTo>
                    <a:cubicBezTo>
                      <a:pt x="931" y="1040"/>
                      <a:pt x="1041" y="1183"/>
                      <a:pt x="1093" y="1239"/>
                    </a:cubicBezTo>
                    <a:cubicBezTo>
                      <a:pt x="1227" y="1383"/>
                      <a:pt x="1419" y="1473"/>
                      <a:pt x="1630" y="1473"/>
                    </a:cubicBezTo>
                    <a:cubicBezTo>
                      <a:pt x="2036" y="1474"/>
                      <a:pt x="2365" y="1146"/>
                      <a:pt x="2365" y="741"/>
                    </a:cubicBezTo>
                    <a:cubicBezTo>
                      <a:pt x="2365" y="336"/>
                      <a:pt x="2035" y="0"/>
                      <a:pt x="1630" y="0"/>
                    </a:cubicBezTo>
                    <a:cubicBezTo>
                      <a:pt x="1395" y="0"/>
                      <a:pt x="1187" y="122"/>
                      <a:pt x="1053" y="295"/>
                    </a:cubicBezTo>
                    <a:cubicBezTo>
                      <a:pt x="1053" y="735"/>
                      <a:pt x="1053" y="735"/>
                      <a:pt x="1053" y="735"/>
                    </a:cubicBezTo>
                    <a:cubicBezTo>
                      <a:pt x="1155" y="455"/>
                      <a:pt x="1340" y="232"/>
                      <a:pt x="1630" y="232"/>
                    </a:cubicBezTo>
                    <a:cubicBezTo>
                      <a:pt x="1909" y="232"/>
                      <a:pt x="2135" y="463"/>
                      <a:pt x="2134" y="741"/>
                    </a:cubicBezTo>
                    <a:cubicBezTo>
                      <a:pt x="2134" y="1020"/>
                      <a:pt x="1909" y="1246"/>
                      <a:pt x="1630" y="1245"/>
                    </a:cubicBezTo>
                    <a:cubicBezTo>
                      <a:pt x="1506" y="1244"/>
                      <a:pt x="1391" y="1199"/>
                      <a:pt x="1303" y="1125"/>
                    </a:cubicBezTo>
                    <a:cubicBezTo>
                      <a:pt x="1194" y="1040"/>
                      <a:pt x="1074" y="860"/>
                      <a:pt x="961" y="764"/>
                    </a:cubicBezTo>
                  </a:path>
                </a:pathLst>
              </a:custGeom>
              <a:solidFill>
                <a:srgbClr val="FF0000"/>
              </a:solidFill>
              <a:ln>
                <a:noFill/>
              </a:ln>
            </p:spPr>
            <p:txBody>
              <a:bodyPr/>
              <a:lstStyle/>
              <a:p>
                <a:endParaRPr lang="ja-JP" altLang="en-US"/>
              </a:p>
            </p:txBody>
          </p:sp>
          <p:sp>
            <p:nvSpPr>
              <p:cNvPr id="44" name="Freeform 45"/>
              <p:cNvSpPr/>
              <p:nvPr/>
            </p:nvSpPr>
            <p:spPr bwMode="gray">
              <a:xfrm>
                <a:off x="4899" y="327"/>
                <a:ext cx="91" cy="148"/>
              </a:xfrm>
              <a:custGeom>
                <a:avLst/>
                <a:gdLst>
                  <a:gd name="T0" fmla="*/ 0 w 1624"/>
                  <a:gd name="T1" fmla="*/ 0 h 2651"/>
                  <a:gd name="T2" fmla="*/ 1624 w 1624"/>
                  <a:gd name="T3" fmla="*/ 0 h 2651"/>
                  <a:gd name="T4" fmla="*/ 1624 w 1624"/>
                  <a:gd name="T5" fmla="*/ 452 h 2651"/>
                  <a:gd name="T6" fmla="*/ 1365 w 1624"/>
                  <a:gd name="T7" fmla="*/ 273 h 2651"/>
                  <a:gd name="T8" fmla="*/ 613 w 1624"/>
                  <a:gd name="T9" fmla="*/ 273 h 2651"/>
                  <a:gd name="T10" fmla="*/ 613 w 1624"/>
                  <a:gd name="T11" fmla="*/ 1053 h 2651"/>
                  <a:gd name="T12" fmla="*/ 1428 w 1624"/>
                  <a:gd name="T13" fmla="*/ 1053 h 2651"/>
                  <a:gd name="T14" fmla="*/ 1428 w 1624"/>
                  <a:gd name="T15" fmla="*/ 1467 h 2651"/>
                  <a:gd name="T16" fmla="*/ 1205 w 1624"/>
                  <a:gd name="T17" fmla="*/ 1335 h 2651"/>
                  <a:gd name="T18" fmla="*/ 613 w 1624"/>
                  <a:gd name="T19" fmla="*/ 1335 h 2651"/>
                  <a:gd name="T20" fmla="*/ 613 w 1624"/>
                  <a:gd name="T21" fmla="*/ 2401 h 2651"/>
                  <a:gd name="T22" fmla="*/ 784 w 1624"/>
                  <a:gd name="T23" fmla="*/ 2651 h 2651"/>
                  <a:gd name="T24" fmla="*/ 11 w 1624"/>
                  <a:gd name="T25" fmla="*/ 2651 h 2651"/>
                  <a:gd name="T26" fmla="*/ 173 w 1624"/>
                  <a:gd name="T27" fmla="*/ 2401 h 2651"/>
                  <a:gd name="T28" fmla="*/ 173 w 1624"/>
                  <a:gd name="T29" fmla="*/ 278 h 2651"/>
                  <a:gd name="T30" fmla="*/ 0 w 1624"/>
                  <a:gd name="T31" fmla="*/ 0 h 2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24" h="2651">
                    <a:moveTo>
                      <a:pt x="0" y="0"/>
                    </a:moveTo>
                    <a:cubicBezTo>
                      <a:pt x="1624" y="0"/>
                      <a:pt x="1624" y="0"/>
                      <a:pt x="1624" y="0"/>
                    </a:cubicBezTo>
                    <a:cubicBezTo>
                      <a:pt x="1624" y="452"/>
                      <a:pt x="1624" y="452"/>
                      <a:pt x="1624" y="452"/>
                    </a:cubicBezTo>
                    <a:cubicBezTo>
                      <a:pt x="1624" y="452"/>
                      <a:pt x="1540" y="274"/>
                      <a:pt x="1365" y="273"/>
                    </a:cubicBezTo>
                    <a:cubicBezTo>
                      <a:pt x="613" y="273"/>
                      <a:pt x="613" y="273"/>
                      <a:pt x="613" y="273"/>
                    </a:cubicBezTo>
                    <a:cubicBezTo>
                      <a:pt x="613" y="1053"/>
                      <a:pt x="613" y="1053"/>
                      <a:pt x="613" y="1053"/>
                    </a:cubicBezTo>
                    <a:cubicBezTo>
                      <a:pt x="1428" y="1053"/>
                      <a:pt x="1428" y="1053"/>
                      <a:pt x="1428" y="1053"/>
                    </a:cubicBezTo>
                    <a:cubicBezTo>
                      <a:pt x="1428" y="1467"/>
                      <a:pt x="1428" y="1467"/>
                      <a:pt x="1428" y="1467"/>
                    </a:cubicBezTo>
                    <a:cubicBezTo>
                      <a:pt x="1428" y="1467"/>
                      <a:pt x="1402" y="1335"/>
                      <a:pt x="1205" y="1335"/>
                    </a:cubicBezTo>
                    <a:cubicBezTo>
                      <a:pt x="613" y="1335"/>
                      <a:pt x="613" y="1335"/>
                      <a:pt x="613" y="1335"/>
                    </a:cubicBezTo>
                    <a:cubicBezTo>
                      <a:pt x="613" y="2401"/>
                      <a:pt x="613" y="2401"/>
                      <a:pt x="613" y="2401"/>
                    </a:cubicBezTo>
                    <a:cubicBezTo>
                      <a:pt x="613" y="2558"/>
                      <a:pt x="784" y="2651"/>
                      <a:pt x="784" y="2651"/>
                    </a:cubicBezTo>
                    <a:cubicBezTo>
                      <a:pt x="11" y="2651"/>
                      <a:pt x="11" y="2651"/>
                      <a:pt x="11" y="2651"/>
                    </a:cubicBezTo>
                    <a:cubicBezTo>
                      <a:pt x="11" y="2651"/>
                      <a:pt x="173" y="2569"/>
                      <a:pt x="173" y="2401"/>
                    </a:cubicBezTo>
                    <a:cubicBezTo>
                      <a:pt x="173" y="278"/>
                      <a:pt x="173" y="278"/>
                      <a:pt x="173" y="278"/>
                    </a:cubicBezTo>
                    <a:cubicBezTo>
                      <a:pt x="173" y="99"/>
                      <a:pt x="0" y="0"/>
                      <a:pt x="0" y="0"/>
                    </a:cubicBezTo>
                    <a:close/>
                  </a:path>
                </a:pathLst>
              </a:custGeom>
              <a:solidFill>
                <a:srgbClr val="FF0000"/>
              </a:solidFill>
              <a:ln>
                <a:noFill/>
              </a:ln>
            </p:spPr>
            <p:txBody>
              <a:bodyPr/>
              <a:lstStyle/>
              <a:p>
                <a:endParaRPr lang="ja-JP" altLang="en-US"/>
              </a:p>
            </p:txBody>
          </p:sp>
          <p:sp>
            <p:nvSpPr>
              <p:cNvPr id="45" name="Freeform 46"/>
              <p:cNvSpPr/>
              <p:nvPr/>
            </p:nvSpPr>
            <p:spPr bwMode="gray">
              <a:xfrm>
                <a:off x="5114" y="327"/>
                <a:ext cx="60" cy="207"/>
              </a:xfrm>
              <a:custGeom>
                <a:avLst/>
                <a:gdLst>
                  <a:gd name="T0" fmla="*/ 246 w 1072"/>
                  <a:gd name="T1" fmla="*/ 0 h 3696"/>
                  <a:gd name="T2" fmla="*/ 1072 w 1072"/>
                  <a:gd name="T3" fmla="*/ 0 h 3696"/>
                  <a:gd name="T4" fmla="*/ 887 w 1072"/>
                  <a:gd name="T5" fmla="*/ 230 h 3696"/>
                  <a:gd name="T6" fmla="*/ 887 w 1072"/>
                  <a:gd name="T7" fmla="*/ 2717 h 3696"/>
                  <a:gd name="T8" fmla="*/ 0 w 1072"/>
                  <a:gd name="T9" fmla="*/ 3693 h 3696"/>
                  <a:gd name="T10" fmla="*/ 423 w 1072"/>
                  <a:gd name="T11" fmla="*/ 2717 h 3696"/>
                  <a:gd name="T12" fmla="*/ 423 w 1072"/>
                  <a:gd name="T13" fmla="*/ 230 h 3696"/>
                  <a:gd name="T14" fmla="*/ 246 w 1072"/>
                  <a:gd name="T15" fmla="*/ 0 h 3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72" h="3696">
                    <a:moveTo>
                      <a:pt x="246" y="0"/>
                    </a:moveTo>
                    <a:cubicBezTo>
                      <a:pt x="1072" y="0"/>
                      <a:pt x="1072" y="0"/>
                      <a:pt x="1072" y="0"/>
                    </a:cubicBezTo>
                    <a:cubicBezTo>
                      <a:pt x="1072" y="0"/>
                      <a:pt x="887" y="87"/>
                      <a:pt x="887" y="230"/>
                    </a:cubicBezTo>
                    <a:cubicBezTo>
                      <a:pt x="887" y="2717"/>
                      <a:pt x="887" y="2717"/>
                      <a:pt x="887" y="2717"/>
                    </a:cubicBezTo>
                    <a:cubicBezTo>
                      <a:pt x="887" y="3558"/>
                      <a:pt x="44" y="3696"/>
                      <a:pt x="0" y="3693"/>
                    </a:cubicBezTo>
                    <a:cubicBezTo>
                      <a:pt x="72" y="3647"/>
                      <a:pt x="422" y="3349"/>
                      <a:pt x="423" y="2717"/>
                    </a:cubicBezTo>
                    <a:cubicBezTo>
                      <a:pt x="423" y="230"/>
                      <a:pt x="423" y="230"/>
                      <a:pt x="423" y="230"/>
                    </a:cubicBezTo>
                    <a:cubicBezTo>
                      <a:pt x="424" y="96"/>
                      <a:pt x="246" y="0"/>
                      <a:pt x="246" y="0"/>
                    </a:cubicBezTo>
                    <a:close/>
                  </a:path>
                </a:pathLst>
              </a:custGeom>
              <a:solidFill>
                <a:srgbClr val="FF0000"/>
              </a:solidFill>
              <a:ln>
                <a:noFill/>
              </a:ln>
            </p:spPr>
            <p:txBody>
              <a:bodyPr/>
              <a:lstStyle/>
              <a:p>
                <a:endParaRPr lang="ja-JP" altLang="en-US"/>
              </a:p>
            </p:txBody>
          </p:sp>
          <p:sp>
            <p:nvSpPr>
              <p:cNvPr id="46" name="Freeform 47"/>
              <p:cNvSpPr/>
              <p:nvPr/>
            </p:nvSpPr>
            <p:spPr bwMode="gray">
              <a:xfrm>
                <a:off x="5180" y="327"/>
                <a:ext cx="47" cy="148"/>
              </a:xfrm>
              <a:custGeom>
                <a:avLst/>
                <a:gdLst>
                  <a:gd name="T0" fmla="*/ 0 w 828"/>
                  <a:gd name="T1" fmla="*/ 0 h 2653"/>
                  <a:gd name="T2" fmla="*/ 828 w 828"/>
                  <a:gd name="T3" fmla="*/ 0 h 2653"/>
                  <a:gd name="T4" fmla="*/ 645 w 828"/>
                  <a:gd name="T5" fmla="*/ 235 h 2653"/>
                  <a:gd name="T6" fmla="*/ 645 w 828"/>
                  <a:gd name="T7" fmla="*/ 2401 h 2653"/>
                  <a:gd name="T8" fmla="*/ 828 w 828"/>
                  <a:gd name="T9" fmla="*/ 2653 h 2653"/>
                  <a:gd name="T10" fmla="*/ 0 w 828"/>
                  <a:gd name="T11" fmla="*/ 2653 h 2653"/>
                  <a:gd name="T12" fmla="*/ 184 w 828"/>
                  <a:gd name="T13" fmla="*/ 2401 h 2653"/>
                  <a:gd name="T14" fmla="*/ 184 w 828"/>
                  <a:gd name="T15" fmla="*/ 235 h 2653"/>
                  <a:gd name="T16" fmla="*/ 0 w 828"/>
                  <a:gd name="T17" fmla="*/ 0 h 26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8" h="2653">
                    <a:moveTo>
                      <a:pt x="0" y="0"/>
                    </a:moveTo>
                    <a:cubicBezTo>
                      <a:pt x="828" y="0"/>
                      <a:pt x="828" y="0"/>
                      <a:pt x="828" y="0"/>
                    </a:cubicBezTo>
                    <a:cubicBezTo>
                      <a:pt x="828" y="0"/>
                      <a:pt x="645" y="89"/>
                      <a:pt x="645" y="235"/>
                    </a:cubicBezTo>
                    <a:cubicBezTo>
                      <a:pt x="645" y="2401"/>
                      <a:pt x="645" y="2401"/>
                      <a:pt x="645" y="2401"/>
                    </a:cubicBezTo>
                    <a:cubicBezTo>
                      <a:pt x="645" y="2556"/>
                      <a:pt x="828" y="2653"/>
                      <a:pt x="828" y="2653"/>
                    </a:cubicBezTo>
                    <a:cubicBezTo>
                      <a:pt x="0" y="2653"/>
                      <a:pt x="0" y="2653"/>
                      <a:pt x="0" y="2653"/>
                    </a:cubicBezTo>
                    <a:cubicBezTo>
                      <a:pt x="0" y="2653"/>
                      <a:pt x="184" y="2557"/>
                      <a:pt x="184" y="2401"/>
                    </a:cubicBezTo>
                    <a:cubicBezTo>
                      <a:pt x="184" y="235"/>
                      <a:pt x="184" y="235"/>
                      <a:pt x="184" y="235"/>
                    </a:cubicBezTo>
                    <a:cubicBezTo>
                      <a:pt x="184" y="89"/>
                      <a:pt x="0" y="0"/>
                      <a:pt x="0" y="0"/>
                    </a:cubicBezTo>
                    <a:close/>
                  </a:path>
                </a:pathLst>
              </a:custGeom>
              <a:solidFill>
                <a:srgbClr val="FF0000"/>
              </a:solidFill>
              <a:ln>
                <a:noFill/>
              </a:ln>
            </p:spPr>
            <p:txBody>
              <a:bodyPr/>
              <a:lstStyle/>
              <a:p>
                <a:endParaRPr lang="ja-JP" altLang="en-US"/>
              </a:p>
            </p:txBody>
          </p:sp>
          <p:sp>
            <p:nvSpPr>
              <p:cNvPr id="47" name="Freeform 48"/>
              <p:cNvSpPr/>
              <p:nvPr/>
            </p:nvSpPr>
            <p:spPr bwMode="gray">
              <a:xfrm>
                <a:off x="5227" y="327"/>
                <a:ext cx="111" cy="148"/>
              </a:xfrm>
              <a:custGeom>
                <a:avLst/>
                <a:gdLst>
                  <a:gd name="T0" fmla="*/ 161 w 1984"/>
                  <a:gd name="T1" fmla="*/ 0 h 2651"/>
                  <a:gd name="T2" fmla="*/ 1984 w 1984"/>
                  <a:gd name="T3" fmla="*/ 0 h 2651"/>
                  <a:gd name="T4" fmla="*/ 1829 w 1984"/>
                  <a:gd name="T5" fmla="*/ 482 h 2651"/>
                  <a:gd name="T6" fmla="*/ 1607 w 1984"/>
                  <a:gd name="T7" fmla="*/ 279 h 2651"/>
                  <a:gd name="T8" fmla="*/ 1229 w 1984"/>
                  <a:gd name="T9" fmla="*/ 279 h 2651"/>
                  <a:gd name="T10" fmla="*/ 1229 w 1984"/>
                  <a:gd name="T11" fmla="*/ 2401 h 2651"/>
                  <a:gd name="T12" fmla="*/ 1407 w 1984"/>
                  <a:gd name="T13" fmla="*/ 2651 h 2651"/>
                  <a:gd name="T14" fmla="*/ 595 w 1984"/>
                  <a:gd name="T15" fmla="*/ 2651 h 2651"/>
                  <a:gd name="T16" fmla="*/ 771 w 1984"/>
                  <a:gd name="T17" fmla="*/ 2401 h 2651"/>
                  <a:gd name="T18" fmla="*/ 771 w 1984"/>
                  <a:gd name="T19" fmla="*/ 279 h 2651"/>
                  <a:gd name="T20" fmla="*/ 315 w 1984"/>
                  <a:gd name="T21" fmla="*/ 279 h 2651"/>
                  <a:gd name="T22" fmla="*/ 0 w 1984"/>
                  <a:gd name="T23" fmla="*/ 522 h 2651"/>
                  <a:gd name="T24" fmla="*/ 161 w 1984"/>
                  <a:gd name="T25" fmla="*/ 0 h 2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84" h="2651">
                    <a:moveTo>
                      <a:pt x="161" y="0"/>
                    </a:moveTo>
                    <a:cubicBezTo>
                      <a:pt x="1984" y="0"/>
                      <a:pt x="1984" y="0"/>
                      <a:pt x="1984" y="0"/>
                    </a:cubicBezTo>
                    <a:cubicBezTo>
                      <a:pt x="1829" y="482"/>
                      <a:pt x="1829" y="482"/>
                      <a:pt x="1829" y="482"/>
                    </a:cubicBezTo>
                    <a:cubicBezTo>
                      <a:pt x="1829" y="482"/>
                      <a:pt x="1783" y="279"/>
                      <a:pt x="1607" y="279"/>
                    </a:cubicBezTo>
                    <a:cubicBezTo>
                      <a:pt x="1229" y="279"/>
                      <a:pt x="1229" y="279"/>
                      <a:pt x="1229" y="279"/>
                    </a:cubicBezTo>
                    <a:cubicBezTo>
                      <a:pt x="1229" y="2401"/>
                      <a:pt x="1229" y="2401"/>
                      <a:pt x="1229" y="2401"/>
                    </a:cubicBezTo>
                    <a:cubicBezTo>
                      <a:pt x="1229" y="2535"/>
                      <a:pt x="1407" y="2651"/>
                      <a:pt x="1407" y="2651"/>
                    </a:cubicBezTo>
                    <a:cubicBezTo>
                      <a:pt x="595" y="2651"/>
                      <a:pt x="595" y="2651"/>
                      <a:pt x="595" y="2651"/>
                    </a:cubicBezTo>
                    <a:cubicBezTo>
                      <a:pt x="595" y="2651"/>
                      <a:pt x="771" y="2547"/>
                      <a:pt x="771" y="2401"/>
                    </a:cubicBezTo>
                    <a:cubicBezTo>
                      <a:pt x="771" y="279"/>
                      <a:pt x="771" y="279"/>
                      <a:pt x="771" y="279"/>
                    </a:cubicBezTo>
                    <a:cubicBezTo>
                      <a:pt x="315" y="279"/>
                      <a:pt x="315" y="279"/>
                      <a:pt x="315" y="279"/>
                    </a:cubicBezTo>
                    <a:cubicBezTo>
                      <a:pt x="185" y="280"/>
                      <a:pt x="0" y="522"/>
                      <a:pt x="0" y="522"/>
                    </a:cubicBezTo>
                    <a:lnTo>
                      <a:pt x="161" y="0"/>
                    </a:lnTo>
                    <a:close/>
                  </a:path>
                </a:pathLst>
              </a:custGeom>
              <a:solidFill>
                <a:srgbClr val="FF0000"/>
              </a:solidFill>
              <a:ln>
                <a:noFill/>
              </a:ln>
            </p:spPr>
            <p:txBody>
              <a:bodyPr/>
              <a:lstStyle/>
              <a:p>
                <a:endParaRPr lang="ja-JP" altLang="en-US"/>
              </a:p>
            </p:txBody>
          </p:sp>
          <p:sp>
            <p:nvSpPr>
              <p:cNvPr id="48" name="Freeform 49"/>
              <p:cNvSpPr/>
              <p:nvPr/>
            </p:nvSpPr>
            <p:spPr bwMode="gray">
              <a:xfrm>
                <a:off x="5429" y="327"/>
                <a:ext cx="124" cy="151"/>
              </a:xfrm>
              <a:custGeom>
                <a:avLst/>
                <a:gdLst>
                  <a:gd name="T0" fmla="*/ 1420 w 2219"/>
                  <a:gd name="T1" fmla="*/ 0 h 2693"/>
                  <a:gd name="T2" fmla="*/ 2219 w 2219"/>
                  <a:gd name="T3" fmla="*/ 0 h 2693"/>
                  <a:gd name="T4" fmla="*/ 2048 w 2219"/>
                  <a:gd name="T5" fmla="*/ 234 h 2693"/>
                  <a:gd name="T6" fmla="*/ 2048 w 2219"/>
                  <a:gd name="T7" fmla="*/ 1840 h 2693"/>
                  <a:gd name="T8" fmla="*/ 1131 w 2219"/>
                  <a:gd name="T9" fmla="*/ 2693 h 2693"/>
                  <a:gd name="T10" fmla="*/ 176 w 2219"/>
                  <a:gd name="T11" fmla="*/ 1840 h 2693"/>
                  <a:gd name="T12" fmla="*/ 176 w 2219"/>
                  <a:gd name="T13" fmla="*/ 234 h 2693"/>
                  <a:gd name="T14" fmla="*/ 0 w 2219"/>
                  <a:gd name="T15" fmla="*/ 0 h 2693"/>
                  <a:gd name="T16" fmla="*/ 821 w 2219"/>
                  <a:gd name="T17" fmla="*/ 0 h 2693"/>
                  <a:gd name="T18" fmla="*/ 638 w 2219"/>
                  <a:gd name="T19" fmla="*/ 234 h 2693"/>
                  <a:gd name="T20" fmla="*/ 638 w 2219"/>
                  <a:gd name="T21" fmla="*/ 1840 h 2693"/>
                  <a:gd name="T22" fmla="*/ 1131 w 2219"/>
                  <a:gd name="T23" fmla="*/ 2406 h 2693"/>
                  <a:gd name="T24" fmla="*/ 1601 w 2219"/>
                  <a:gd name="T25" fmla="*/ 1840 h 2693"/>
                  <a:gd name="T26" fmla="*/ 1601 w 2219"/>
                  <a:gd name="T27" fmla="*/ 234 h 2693"/>
                  <a:gd name="T28" fmla="*/ 1420 w 2219"/>
                  <a:gd name="T29" fmla="*/ 0 h 2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19" h="2693">
                    <a:moveTo>
                      <a:pt x="1420" y="0"/>
                    </a:moveTo>
                    <a:cubicBezTo>
                      <a:pt x="2219" y="0"/>
                      <a:pt x="2219" y="0"/>
                      <a:pt x="2219" y="0"/>
                    </a:cubicBezTo>
                    <a:cubicBezTo>
                      <a:pt x="2219" y="0"/>
                      <a:pt x="2048" y="91"/>
                      <a:pt x="2048" y="234"/>
                    </a:cubicBezTo>
                    <a:cubicBezTo>
                      <a:pt x="2048" y="1840"/>
                      <a:pt x="2048" y="1840"/>
                      <a:pt x="2048" y="1840"/>
                    </a:cubicBezTo>
                    <a:cubicBezTo>
                      <a:pt x="2047" y="2492"/>
                      <a:pt x="1506" y="2693"/>
                      <a:pt x="1131" y="2693"/>
                    </a:cubicBezTo>
                    <a:cubicBezTo>
                      <a:pt x="759" y="2693"/>
                      <a:pt x="175" y="2490"/>
                      <a:pt x="176" y="1840"/>
                    </a:cubicBezTo>
                    <a:cubicBezTo>
                      <a:pt x="176" y="234"/>
                      <a:pt x="176" y="234"/>
                      <a:pt x="176" y="234"/>
                    </a:cubicBezTo>
                    <a:cubicBezTo>
                      <a:pt x="176" y="91"/>
                      <a:pt x="0" y="0"/>
                      <a:pt x="0" y="0"/>
                    </a:cubicBezTo>
                    <a:cubicBezTo>
                      <a:pt x="821" y="0"/>
                      <a:pt x="821" y="0"/>
                      <a:pt x="821" y="0"/>
                    </a:cubicBezTo>
                    <a:cubicBezTo>
                      <a:pt x="821" y="0"/>
                      <a:pt x="638" y="88"/>
                      <a:pt x="638" y="234"/>
                    </a:cubicBezTo>
                    <a:cubicBezTo>
                      <a:pt x="638" y="1840"/>
                      <a:pt x="638" y="1840"/>
                      <a:pt x="638" y="1840"/>
                    </a:cubicBezTo>
                    <a:cubicBezTo>
                      <a:pt x="638" y="2182"/>
                      <a:pt x="865" y="2406"/>
                      <a:pt x="1131" y="2406"/>
                    </a:cubicBezTo>
                    <a:cubicBezTo>
                      <a:pt x="1397" y="2406"/>
                      <a:pt x="1600" y="2173"/>
                      <a:pt x="1601" y="1840"/>
                    </a:cubicBezTo>
                    <a:cubicBezTo>
                      <a:pt x="1601" y="234"/>
                      <a:pt x="1601" y="234"/>
                      <a:pt x="1601" y="234"/>
                    </a:cubicBezTo>
                    <a:cubicBezTo>
                      <a:pt x="1601" y="91"/>
                      <a:pt x="1420" y="0"/>
                      <a:pt x="1420" y="0"/>
                    </a:cubicBezTo>
                    <a:close/>
                  </a:path>
                </a:pathLst>
              </a:custGeom>
              <a:solidFill>
                <a:srgbClr val="FF0000"/>
              </a:solidFill>
              <a:ln>
                <a:noFill/>
              </a:ln>
            </p:spPr>
            <p:txBody>
              <a:bodyPr/>
              <a:lstStyle/>
              <a:p>
                <a:endParaRPr lang="ja-JP" altLang="en-US"/>
              </a:p>
            </p:txBody>
          </p:sp>
          <p:sp>
            <p:nvSpPr>
              <p:cNvPr id="49" name="Freeform 50"/>
              <p:cNvSpPr/>
              <p:nvPr/>
            </p:nvSpPr>
            <p:spPr bwMode="gray">
              <a:xfrm>
                <a:off x="4994" y="327"/>
                <a:ext cx="125" cy="151"/>
              </a:xfrm>
              <a:custGeom>
                <a:avLst/>
                <a:gdLst>
                  <a:gd name="T0" fmla="*/ 1427 w 2240"/>
                  <a:gd name="T1" fmla="*/ 0 h 2700"/>
                  <a:gd name="T2" fmla="*/ 2240 w 2240"/>
                  <a:gd name="T3" fmla="*/ 0 h 2700"/>
                  <a:gd name="T4" fmla="*/ 2068 w 2240"/>
                  <a:gd name="T5" fmla="*/ 237 h 2700"/>
                  <a:gd name="T6" fmla="*/ 2067 w 2240"/>
                  <a:gd name="T7" fmla="*/ 1838 h 2700"/>
                  <a:gd name="T8" fmla="*/ 1122 w 2240"/>
                  <a:gd name="T9" fmla="*/ 2700 h 2700"/>
                  <a:gd name="T10" fmla="*/ 166 w 2240"/>
                  <a:gd name="T11" fmla="*/ 1838 h 2700"/>
                  <a:gd name="T12" fmla="*/ 166 w 2240"/>
                  <a:gd name="T13" fmla="*/ 237 h 2700"/>
                  <a:gd name="T14" fmla="*/ 0 w 2240"/>
                  <a:gd name="T15" fmla="*/ 0 h 2700"/>
                  <a:gd name="T16" fmla="*/ 821 w 2240"/>
                  <a:gd name="T17" fmla="*/ 0 h 2700"/>
                  <a:gd name="T18" fmla="*/ 631 w 2240"/>
                  <a:gd name="T19" fmla="*/ 237 h 2700"/>
                  <a:gd name="T20" fmla="*/ 630 w 2240"/>
                  <a:gd name="T21" fmla="*/ 1838 h 2700"/>
                  <a:gd name="T22" fmla="*/ 1122 w 2240"/>
                  <a:gd name="T23" fmla="*/ 2413 h 2700"/>
                  <a:gd name="T24" fmla="*/ 1602 w 2240"/>
                  <a:gd name="T25" fmla="*/ 1838 h 2700"/>
                  <a:gd name="T26" fmla="*/ 1603 w 2240"/>
                  <a:gd name="T27" fmla="*/ 237 h 2700"/>
                  <a:gd name="T28" fmla="*/ 1427 w 2240"/>
                  <a:gd name="T29" fmla="*/ 0 h 27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40" h="2700">
                    <a:moveTo>
                      <a:pt x="1427" y="0"/>
                    </a:moveTo>
                    <a:cubicBezTo>
                      <a:pt x="2240" y="0"/>
                      <a:pt x="2240" y="0"/>
                      <a:pt x="2240" y="0"/>
                    </a:cubicBezTo>
                    <a:cubicBezTo>
                      <a:pt x="2240" y="0"/>
                      <a:pt x="2068" y="95"/>
                      <a:pt x="2068" y="237"/>
                    </a:cubicBezTo>
                    <a:cubicBezTo>
                      <a:pt x="2068" y="238"/>
                      <a:pt x="2067" y="1838"/>
                      <a:pt x="2067" y="1838"/>
                    </a:cubicBezTo>
                    <a:cubicBezTo>
                      <a:pt x="2067" y="2494"/>
                      <a:pt x="1501" y="2700"/>
                      <a:pt x="1122" y="2700"/>
                    </a:cubicBezTo>
                    <a:cubicBezTo>
                      <a:pt x="750" y="2700"/>
                      <a:pt x="166" y="2491"/>
                      <a:pt x="166" y="1838"/>
                    </a:cubicBezTo>
                    <a:cubicBezTo>
                      <a:pt x="166" y="237"/>
                      <a:pt x="166" y="237"/>
                      <a:pt x="166" y="237"/>
                    </a:cubicBezTo>
                    <a:cubicBezTo>
                      <a:pt x="166" y="94"/>
                      <a:pt x="0" y="0"/>
                      <a:pt x="0" y="0"/>
                    </a:cubicBezTo>
                    <a:cubicBezTo>
                      <a:pt x="821" y="0"/>
                      <a:pt x="821" y="0"/>
                      <a:pt x="821" y="0"/>
                    </a:cubicBezTo>
                    <a:cubicBezTo>
                      <a:pt x="821" y="0"/>
                      <a:pt x="631" y="94"/>
                      <a:pt x="631" y="237"/>
                    </a:cubicBezTo>
                    <a:cubicBezTo>
                      <a:pt x="630" y="1838"/>
                      <a:pt x="630" y="1838"/>
                      <a:pt x="630" y="1838"/>
                    </a:cubicBezTo>
                    <a:cubicBezTo>
                      <a:pt x="630" y="2178"/>
                      <a:pt x="856" y="2412"/>
                      <a:pt x="1122" y="2413"/>
                    </a:cubicBezTo>
                    <a:cubicBezTo>
                      <a:pt x="1388" y="2414"/>
                      <a:pt x="1602" y="2174"/>
                      <a:pt x="1602" y="1838"/>
                    </a:cubicBezTo>
                    <a:cubicBezTo>
                      <a:pt x="1603" y="237"/>
                      <a:pt x="1603" y="237"/>
                      <a:pt x="1603" y="237"/>
                    </a:cubicBezTo>
                    <a:cubicBezTo>
                      <a:pt x="1603" y="94"/>
                      <a:pt x="1427" y="0"/>
                      <a:pt x="1427" y="0"/>
                    </a:cubicBezTo>
                    <a:close/>
                  </a:path>
                </a:pathLst>
              </a:custGeom>
              <a:solidFill>
                <a:srgbClr val="FF0000"/>
              </a:solidFill>
              <a:ln>
                <a:noFill/>
              </a:ln>
            </p:spPr>
            <p:txBody>
              <a:bodyPr/>
              <a:lstStyle/>
              <a:p>
                <a:endParaRPr lang="ja-JP" altLang="en-US"/>
              </a:p>
            </p:txBody>
          </p:sp>
          <p:sp>
            <p:nvSpPr>
              <p:cNvPr id="50" name="Freeform 51"/>
              <p:cNvSpPr/>
              <p:nvPr/>
            </p:nvSpPr>
            <p:spPr bwMode="gray">
              <a:xfrm>
                <a:off x="5333" y="324"/>
                <a:ext cx="95" cy="154"/>
              </a:xfrm>
              <a:custGeom>
                <a:avLst/>
                <a:gdLst>
                  <a:gd name="T0" fmla="*/ 1467 w 1707"/>
                  <a:gd name="T1" fmla="*/ 479 h 2755"/>
                  <a:gd name="T2" fmla="*/ 1019 w 1707"/>
                  <a:gd name="T3" fmla="*/ 276 h 2755"/>
                  <a:gd name="T4" fmla="*/ 504 w 1707"/>
                  <a:gd name="T5" fmla="*/ 677 h 2755"/>
                  <a:gd name="T6" fmla="*/ 995 w 1707"/>
                  <a:gd name="T7" fmla="*/ 1174 h 2755"/>
                  <a:gd name="T8" fmla="*/ 1705 w 1707"/>
                  <a:gd name="T9" fmla="*/ 1974 h 2755"/>
                  <a:gd name="T10" fmla="*/ 651 w 1707"/>
                  <a:gd name="T11" fmla="*/ 2755 h 2755"/>
                  <a:gd name="T12" fmla="*/ 155 w 1707"/>
                  <a:gd name="T13" fmla="*/ 2686 h 2755"/>
                  <a:gd name="T14" fmla="*/ 0 w 1707"/>
                  <a:gd name="T15" fmla="*/ 2177 h 2755"/>
                  <a:gd name="T16" fmla="*/ 658 w 1707"/>
                  <a:gd name="T17" fmla="*/ 2466 h 2755"/>
                  <a:gd name="T18" fmla="*/ 1252 w 1707"/>
                  <a:gd name="T19" fmla="*/ 2030 h 2755"/>
                  <a:gd name="T20" fmla="*/ 46 w 1707"/>
                  <a:gd name="T21" fmla="*/ 731 h 2755"/>
                  <a:gd name="T22" fmla="*/ 973 w 1707"/>
                  <a:gd name="T23" fmla="*/ 0 h 2755"/>
                  <a:gd name="T24" fmla="*/ 1467 w 1707"/>
                  <a:gd name="T25" fmla="*/ 69 h 2755"/>
                  <a:gd name="T26" fmla="*/ 1467 w 1707"/>
                  <a:gd name="T27" fmla="*/ 479 h 2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07" h="2755">
                    <a:moveTo>
                      <a:pt x="1467" y="479"/>
                    </a:moveTo>
                    <a:cubicBezTo>
                      <a:pt x="1467" y="479"/>
                      <a:pt x="1352" y="277"/>
                      <a:pt x="1019" y="276"/>
                    </a:cubicBezTo>
                    <a:cubicBezTo>
                      <a:pt x="686" y="275"/>
                      <a:pt x="505" y="450"/>
                      <a:pt x="504" y="677"/>
                    </a:cubicBezTo>
                    <a:cubicBezTo>
                      <a:pt x="503" y="934"/>
                      <a:pt x="696" y="1031"/>
                      <a:pt x="995" y="1174"/>
                    </a:cubicBezTo>
                    <a:cubicBezTo>
                      <a:pt x="1279" y="1311"/>
                      <a:pt x="1707" y="1499"/>
                      <a:pt x="1705" y="1974"/>
                    </a:cubicBezTo>
                    <a:cubicBezTo>
                      <a:pt x="1704" y="2399"/>
                      <a:pt x="1327" y="2755"/>
                      <a:pt x="651" y="2755"/>
                    </a:cubicBezTo>
                    <a:cubicBezTo>
                      <a:pt x="442" y="2754"/>
                      <a:pt x="155" y="2686"/>
                      <a:pt x="155" y="2686"/>
                    </a:cubicBezTo>
                    <a:cubicBezTo>
                      <a:pt x="0" y="2177"/>
                      <a:pt x="0" y="2177"/>
                      <a:pt x="0" y="2177"/>
                    </a:cubicBezTo>
                    <a:cubicBezTo>
                      <a:pt x="143" y="2316"/>
                      <a:pt x="397" y="2466"/>
                      <a:pt x="658" y="2466"/>
                    </a:cubicBezTo>
                    <a:cubicBezTo>
                      <a:pt x="929" y="2466"/>
                      <a:pt x="1252" y="2298"/>
                      <a:pt x="1252" y="2030"/>
                    </a:cubicBezTo>
                    <a:cubicBezTo>
                      <a:pt x="1252" y="1512"/>
                      <a:pt x="46" y="1598"/>
                      <a:pt x="46" y="731"/>
                    </a:cubicBezTo>
                    <a:cubicBezTo>
                      <a:pt x="46" y="433"/>
                      <a:pt x="254" y="0"/>
                      <a:pt x="973" y="0"/>
                    </a:cubicBezTo>
                    <a:cubicBezTo>
                      <a:pt x="1207" y="0"/>
                      <a:pt x="1467" y="69"/>
                      <a:pt x="1467" y="69"/>
                    </a:cubicBezTo>
                    <a:lnTo>
                      <a:pt x="1467" y="479"/>
                    </a:lnTo>
                    <a:close/>
                  </a:path>
                </a:pathLst>
              </a:custGeom>
              <a:solidFill>
                <a:srgbClr val="FF0000"/>
              </a:solidFill>
              <a:ln>
                <a:noFill/>
              </a:ln>
            </p:spPr>
            <p:txBody>
              <a:bodyPr/>
              <a:lstStyle/>
              <a:p>
                <a:endParaRPr lang="ja-JP" altLang="en-US"/>
              </a:p>
            </p:txBody>
          </p:sp>
        </p:grpSp>
      </p:grpSp>
      <p:sp>
        <p:nvSpPr>
          <p:cNvPr id="647173" name="Rectangle 5"/>
          <p:cNvSpPr>
            <a:spLocks noGrp="1" noChangeArrowheads="1"/>
          </p:cNvSpPr>
          <p:nvPr>
            <p:ph type="subTitle" idx="1" hasCustomPrompt="1"/>
          </p:nvPr>
        </p:nvSpPr>
        <p:spPr bwMode="gray">
          <a:xfrm>
            <a:off x="431800" y="3697200"/>
            <a:ext cx="10564800" cy="2595600"/>
          </a:xfrm>
        </p:spPr>
        <p:txBody>
          <a:bodyPr/>
          <a:lstStyle>
            <a:lvl1pPr marL="304800" marR="0" indent="-304800" algn="l" defTabSz="457200" rtl="0" eaLnBrk="1" fontAlgn="base" latinLnBrk="0" hangingPunct="1">
              <a:lnSpc>
                <a:spcPct val="100000"/>
              </a:lnSpc>
              <a:spcBef>
                <a:spcPct val="10000"/>
              </a:spcBef>
              <a:spcAft>
                <a:spcPct val="10000"/>
              </a:spcAft>
              <a:buClr>
                <a:srgbClr val="87867E"/>
              </a:buClr>
              <a:buSzTx/>
              <a:buFont typeface="Wingdings" panose="05000000000000000000" pitchFamily="2" charset="2"/>
              <a:buChar char="n"/>
              <a:defRPr sz="2400"/>
            </a:lvl1pPr>
          </a:lstStyle>
          <a:p>
            <a:pPr marL="304800" marR="0" lvl="0" indent="-304800" algn="l" defTabSz="457200" rtl="0" eaLnBrk="1" fontAlgn="base" latinLnBrk="0" hangingPunct="1">
              <a:lnSpc>
                <a:spcPct val="100000"/>
              </a:lnSpc>
              <a:spcBef>
                <a:spcPct val="10000"/>
              </a:spcBef>
              <a:spcAft>
                <a:spcPct val="10000"/>
              </a:spcAft>
              <a:buClr>
                <a:srgbClr val="87867E"/>
              </a:buClr>
              <a:buSzTx/>
              <a:buFont typeface="Wingdings" panose="05000000000000000000" pitchFamily="2" charset="2"/>
              <a:buChar char="n"/>
              <a:defRPr/>
            </a:pPr>
            <a:r>
              <a:rPr kumimoji="1" lang="zh-CN" altLang="en-US" sz="2400" b="0" i="0" u="none" strike="noStrike" kern="0" cap="none" spc="0" normalizeH="0" baseline="0" noProof="0" dirty="0">
                <a:ln>
                  <a:noFill/>
                </a:ln>
                <a:solidFill>
                  <a:srgbClr val="000000"/>
                </a:solidFill>
                <a:effectLst/>
                <a:uLnTx/>
                <a:uFillTx/>
                <a:latin typeface="+mn-lt"/>
                <a:ea typeface="+mn-ea"/>
                <a:cs typeface="+mn-cs"/>
              </a:rPr>
              <a:t>中页副标题</a:t>
            </a:r>
            <a:r>
              <a:rPr kumimoji="1" lang="en-US" altLang="ja-JP" sz="2400" b="0" i="0" u="none" strike="noStrike" kern="0" cap="none" spc="0" normalizeH="0" baseline="0" noProof="0" dirty="0">
                <a:ln>
                  <a:noFill/>
                </a:ln>
                <a:solidFill>
                  <a:srgbClr val="000000"/>
                </a:solidFill>
                <a:effectLst/>
                <a:uLnTx/>
                <a:uFillTx/>
                <a:latin typeface="+mn-lt"/>
                <a:ea typeface="+mn-ea"/>
                <a:cs typeface="+mn-cs"/>
              </a:rPr>
              <a:t>24pt</a:t>
            </a:r>
            <a:endParaRPr kumimoji="1" lang="de-DE" altLang="ja-JP" sz="2400" b="0" i="0" u="none" strike="noStrike" kern="0" cap="none" spc="0" normalizeH="0" baseline="0" noProof="0" dirty="0">
              <a:ln>
                <a:noFill/>
              </a:ln>
              <a:solidFill>
                <a:srgbClr val="000000"/>
              </a:solidFill>
              <a:effectLst/>
              <a:uLnTx/>
              <a:uFillTx/>
              <a:latin typeface="+mn-lt"/>
              <a:ea typeface="+mn-ea"/>
              <a:cs typeface="+mn-cs"/>
            </a:endParaRPr>
          </a:p>
        </p:txBody>
      </p:sp>
      <p:sp>
        <p:nvSpPr>
          <p:cNvPr id="647174" name="Rectangle 6"/>
          <p:cNvSpPr>
            <a:spLocks noGrp="1" noChangeArrowheads="1"/>
          </p:cNvSpPr>
          <p:nvPr>
            <p:ph type="ctrTitle" hasCustomPrompt="1"/>
          </p:nvPr>
        </p:nvSpPr>
        <p:spPr bwMode="gray">
          <a:xfrm>
            <a:off x="431800" y="1774800"/>
            <a:ext cx="10564800" cy="1440000"/>
          </a:xfrm>
        </p:spPr>
        <p:txBody>
          <a:bodyPr anchor="b"/>
          <a:lstStyle>
            <a:lvl1pPr>
              <a:defRPr sz="4400">
                <a:solidFill>
                  <a:schemeClr val="tx1"/>
                </a:solidFill>
              </a:defRPr>
            </a:lvl1pPr>
          </a:lstStyle>
          <a:p>
            <a:pPr lvl="0"/>
            <a:br>
              <a:rPr lang="en-US" altLang="ja-JP" noProof="0" dirty="0"/>
            </a:br>
            <a:r>
              <a:rPr lang="zh-CN" altLang="en-US" sz="4400" dirty="0"/>
              <a:t>中页标题</a:t>
            </a:r>
            <a:r>
              <a:rPr lang="en-US" altLang="ja-JP" sz="4400" dirty="0">
                <a:solidFill>
                  <a:srgbClr val="000000"/>
                </a:solidFill>
              </a:rPr>
              <a:t>44pt</a:t>
            </a:r>
            <a:endParaRPr lang="de-DE" altLang="ja-JP" noProof="0" dirty="0"/>
          </a:p>
        </p:txBody>
      </p:sp>
      <p:sp>
        <p:nvSpPr>
          <p:cNvPr id="647215" name="Rectangle 47"/>
          <p:cNvSpPr>
            <a:spLocks noGrp="1" noChangeArrowheads="1"/>
          </p:cNvSpPr>
          <p:nvPr>
            <p:ph type="ftr" sz="quarter" idx="3"/>
          </p:nvPr>
        </p:nvSpPr>
        <p:spPr bwMode="gray"/>
        <p:txBody>
          <a:bodyPr/>
          <a:lstStyle>
            <a:lvl1pPr>
              <a:defRPr/>
            </a:lvl1pPr>
          </a:lstStyle>
          <a:p>
            <a:r>
              <a:rPr lang="de-DE" altLang="ja-JP"/>
              <a:t>Copyright 2021 NANJING FUJITSU NANDA SOFTWARE TECHNOLOGY CO.,LTD.</a:t>
            </a:r>
            <a:endParaRPr lang="de-DE" altLang="ja-JP" dirty="0"/>
          </a:p>
        </p:txBody>
      </p:sp>
      <p:sp>
        <p:nvSpPr>
          <p:cNvPr id="51" name="Line 4"/>
          <p:cNvSpPr>
            <a:spLocks noChangeShapeType="1"/>
          </p:cNvSpPr>
          <p:nvPr userDrawn="1"/>
        </p:nvSpPr>
        <p:spPr bwMode="gray">
          <a:xfrm>
            <a:off x="0" y="6632575"/>
            <a:ext cx="12192000" cy="0"/>
          </a:xfrm>
          <a:prstGeom prst="line">
            <a:avLst/>
          </a:prstGeom>
          <a:noFill/>
          <a:ln w="12700">
            <a:solidFill>
              <a:srgbClr val="87867E"/>
            </a:solidFill>
            <a:round/>
          </a:ln>
          <a:effectLst/>
        </p:spPr>
        <p:txBody>
          <a:bodyPr/>
          <a:lstStyle/>
          <a:p>
            <a:endParaRPr lang="ja-JP" altLang="en-US"/>
          </a:p>
        </p:txBody>
      </p:sp>
      <p:sp>
        <p:nvSpPr>
          <p:cNvPr id="52" name="Rectangle 29"/>
          <p:cNvSpPr>
            <a:spLocks noGrp="1" noChangeArrowheads="1"/>
          </p:cNvSpPr>
          <p:nvPr>
            <p:ph type="sldNum" sz="quarter" idx="4"/>
          </p:nvPr>
        </p:nvSpPr>
        <p:spPr bwMode="gray">
          <a:xfrm>
            <a:off x="5734051" y="6653213"/>
            <a:ext cx="719667" cy="201612"/>
          </a:xfrm>
          <a:prstGeom prst="rect">
            <a:avLst/>
          </a:prstGeom>
          <a:noFill/>
          <a:ln>
            <a:noFill/>
          </a:ln>
          <a:effectLst/>
        </p:spPr>
        <p:txBody>
          <a:bodyPr vert="horz" wrap="square" lIns="0" tIns="0" rIns="0" bIns="0" numCol="1" anchor="ctr" anchorCtr="0" compatLnSpc="1"/>
          <a:lstStyle>
            <a:lvl1pPr fontAlgn="base">
              <a:defRPr kumimoji="0" sz="800">
                <a:solidFill>
                  <a:schemeClr val="tx1"/>
                </a:solidFill>
              </a:defRPr>
            </a:lvl1pPr>
          </a:lstStyle>
          <a:p>
            <a:fld id="{C96710BC-554A-4C22-A457-51FB5A137C73}" type="slidenum">
              <a:rPr lang="de-DE" altLang="ja-JP"/>
              <a:t>‹#›</a:t>
            </a:fld>
            <a:endParaRPr lang="de-DE" altLang="ja-JP"/>
          </a:p>
        </p:txBody>
      </p:sp>
      <p:pic>
        <p:nvPicPr>
          <p:cNvPr id="3" name="图片 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56117" y="6664325"/>
            <a:ext cx="2109216" cy="192024"/>
          </a:xfrm>
          <a:prstGeom prst="rect">
            <a:avLst/>
          </a:prstGeom>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ext 2 column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lang="zh-CN" altLang="en-US" dirty="0"/>
              <a:t>母板标题</a:t>
            </a:r>
            <a:r>
              <a:rPr lang="en-US" altLang="ja-JP" dirty="0"/>
              <a:t>32pt</a:t>
            </a:r>
            <a:endParaRPr lang="ja-JP" altLang="en-US" dirty="0"/>
          </a:p>
        </p:txBody>
      </p:sp>
      <p:sp>
        <p:nvSpPr>
          <p:cNvPr id="3" name="コンテンツ プレースホルダー 2"/>
          <p:cNvSpPr>
            <a:spLocks noGrp="1"/>
          </p:cNvSpPr>
          <p:nvPr>
            <p:ph sz="half" idx="1" hasCustomPrompt="1"/>
          </p:nvPr>
        </p:nvSpPr>
        <p:spPr>
          <a:xfrm>
            <a:off x="224367" y="869951"/>
            <a:ext cx="5755217" cy="5592763"/>
          </a:xfrm>
        </p:spPr>
        <p:txBody>
          <a:bodyPr/>
          <a:lstStyle>
            <a:lvl1pPr marL="290513" marR="0" indent="-290513" algn="l" defTabSz="457200" rtl="0" eaLnBrk="1" fontAlgn="base" latinLnBrk="0" hangingPunct="1">
              <a:lnSpc>
                <a:spcPct val="95000"/>
              </a:lnSpc>
              <a:spcBef>
                <a:spcPct val="20000"/>
              </a:spcBef>
              <a:spcAft>
                <a:spcPct val="10000"/>
              </a:spcAft>
              <a:buClr>
                <a:srgbClr val="A30B1A"/>
              </a:buClr>
              <a:buSzTx/>
              <a:buFont typeface="Wingdings" pitchFamily="2" charset="2"/>
              <a:buChar char="n"/>
              <a:tabLst/>
              <a:defRPr sz="2400"/>
            </a:lvl1pPr>
            <a:lvl2pPr marL="581025" marR="0" indent="-242888" algn="l" defTabSz="457200" rtl="0" eaLnBrk="1" fontAlgn="base" latinLnBrk="0" hangingPunct="1">
              <a:lnSpc>
                <a:spcPct val="95000"/>
              </a:lnSpc>
              <a:spcBef>
                <a:spcPct val="20000"/>
              </a:spcBef>
              <a:spcAft>
                <a:spcPct val="10000"/>
              </a:spcAft>
              <a:buClr>
                <a:srgbClr val="87867E"/>
              </a:buClr>
              <a:buSzTx/>
              <a:buFont typeface="Wingdings" pitchFamily="2" charset="2"/>
              <a:buChar char="n"/>
              <a:tabLst/>
              <a:defRPr sz="2000"/>
            </a:lvl2pPr>
            <a:lvl3pPr marL="795338" marR="0" indent="-138113" algn="l" defTabSz="457200" rtl="0" eaLnBrk="1" fontAlgn="base" latinLnBrk="0" hangingPunct="1">
              <a:lnSpc>
                <a:spcPct val="95000"/>
              </a:lnSpc>
              <a:spcBef>
                <a:spcPct val="20000"/>
              </a:spcBef>
              <a:spcAft>
                <a:spcPct val="10000"/>
              </a:spcAft>
              <a:buClr>
                <a:srgbClr val="87867E"/>
              </a:buClr>
              <a:buSzPct val="100000"/>
              <a:buFontTx/>
              <a:buChar char="•"/>
              <a:tabLst/>
              <a:defRPr sz="1800"/>
            </a:lvl3pPr>
            <a:lvl4pPr marL="1014413" marR="0" indent="-134938" algn="l" defTabSz="457200" rtl="0" eaLnBrk="1" fontAlgn="base" latinLnBrk="0" hangingPunct="1">
              <a:lnSpc>
                <a:spcPct val="95000"/>
              </a:lnSpc>
              <a:spcBef>
                <a:spcPct val="20000"/>
              </a:spcBef>
              <a:spcAft>
                <a:spcPct val="10000"/>
              </a:spcAft>
              <a:buClr>
                <a:srgbClr val="87867E"/>
              </a:buClr>
              <a:buSzPct val="100000"/>
              <a:buFontTx/>
              <a:buChar char="•"/>
              <a:tabLst/>
              <a:defRPr sz="1600"/>
            </a:lvl4pPr>
            <a:lvl5pPr>
              <a:defRPr sz="1800"/>
            </a:lvl5pPr>
            <a:lvl6pPr>
              <a:defRPr sz="1800"/>
            </a:lvl6pPr>
            <a:lvl7pPr>
              <a:defRPr sz="1800"/>
            </a:lvl7pPr>
            <a:lvl8pPr>
              <a:defRPr sz="1800"/>
            </a:lvl8pPr>
            <a:lvl9pPr>
              <a:defRPr sz="1800"/>
            </a:lvl9pPr>
          </a:lstStyle>
          <a:p>
            <a:pPr marL="290513" marR="0" lvl="0" indent="-290513" algn="l" defTabSz="457200" rtl="0" eaLnBrk="1" fontAlgn="base" latinLnBrk="0" hangingPunct="1">
              <a:lnSpc>
                <a:spcPct val="95000"/>
              </a:lnSpc>
              <a:spcBef>
                <a:spcPct val="20000"/>
              </a:spcBef>
              <a:spcAft>
                <a:spcPct val="10000"/>
              </a:spcAft>
              <a:buClr>
                <a:srgbClr val="A30B1A"/>
              </a:buClr>
              <a:buSzTx/>
              <a:buFont typeface="Wingdings" pitchFamily="2" charset="2"/>
              <a:buChar char="n"/>
              <a:tabLst/>
              <a:defRPr/>
            </a:pPr>
            <a:r>
              <a:rPr kumimoji="1" lang="zh-CN" altLang="en-US" sz="2400" b="0" i="0" u="none" strike="noStrike" kern="0" cap="none" spc="0" normalizeH="0" baseline="0" noProof="0" dirty="0">
                <a:ln>
                  <a:noFill/>
                </a:ln>
                <a:solidFill>
                  <a:srgbClr val="000000"/>
                </a:solidFill>
                <a:effectLst/>
                <a:uLnTx/>
                <a:uFillTx/>
                <a:latin typeface="+mn-lt"/>
                <a:ea typeface="+mn-ea"/>
                <a:cs typeface="+mn-cs"/>
              </a:rPr>
              <a:t>纲要</a:t>
            </a:r>
            <a:r>
              <a:rPr kumimoji="1" lang="en-US" altLang="ja-JP" sz="2400" b="0" i="0" u="none" strike="noStrike" kern="0" cap="none" spc="0" normalizeH="0" baseline="0" noProof="0" dirty="0">
                <a:ln>
                  <a:noFill/>
                </a:ln>
                <a:solidFill>
                  <a:srgbClr val="000000"/>
                </a:solidFill>
                <a:effectLst/>
                <a:uLnTx/>
                <a:uFillTx/>
                <a:latin typeface="+mn-lt"/>
                <a:ea typeface="+mn-ea"/>
                <a:cs typeface="+mn-cs"/>
              </a:rPr>
              <a:t>24pt</a:t>
            </a:r>
            <a:endParaRPr kumimoji="1" lang="en-US" altLang="zh-CN" sz="2400" b="0" i="0" u="none" strike="noStrike" kern="0" cap="none" spc="0" normalizeH="0" baseline="0" noProof="0" dirty="0">
              <a:ln>
                <a:noFill/>
              </a:ln>
              <a:solidFill>
                <a:srgbClr val="000000"/>
              </a:solidFill>
              <a:effectLst/>
              <a:uLnTx/>
              <a:uFillTx/>
              <a:latin typeface="+mn-lt"/>
              <a:ea typeface="+mn-ea"/>
              <a:cs typeface="+mn-cs"/>
            </a:endParaRPr>
          </a:p>
          <a:p>
            <a:pPr marL="581025" marR="0" lvl="1" indent="-242888" algn="l" defTabSz="457200" rtl="0" eaLnBrk="1" fontAlgn="base" latinLnBrk="0" hangingPunct="1">
              <a:lnSpc>
                <a:spcPct val="95000"/>
              </a:lnSpc>
              <a:spcBef>
                <a:spcPct val="20000"/>
              </a:spcBef>
              <a:spcAft>
                <a:spcPct val="10000"/>
              </a:spcAft>
              <a:buClr>
                <a:srgbClr val="87867E"/>
              </a:buClr>
              <a:buSzTx/>
              <a:buFont typeface="Wingdings" pitchFamily="2" charset="2"/>
              <a:buChar char="n"/>
              <a:tabLst/>
              <a:defRPr/>
            </a:pPr>
            <a:r>
              <a:rPr kumimoji="1" lang="zh-CN" altLang="en-US" sz="2000" b="0" i="0" u="none" strike="noStrike" kern="0" cap="none" spc="0" normalizeH="0" baseline="0" noProof="0" dirty="0">
                <a:ln>
                  <a:noFill/>
                </a:ln>
                <a:solidFill>
                  <a:srgbClr val="000000"/>
                </a:solidFill>
                <a:effectLst/>
                <a:uLnTx/>
                <a:uFillTx/>
                <a:latin typeface="+mn-lt"/>
                <a:ea typeface="+mn-ea"/>
                <a:cs typeface="+mn-cs"/>
              </a:rPr>
              <a:t>第一副标题</a:t>
            </a:r>
            <a:r>
              <a:rPr kumimoji="1" lang="en-US" altLang="ja-JP" sz="2000" b="0" i="0" u="none" strike="noStrike" kern="0" cap="none" spc="0" normalizeH="0" baseline="0" noProof="0" dirty="0">
                <a:ln>
                  <a:noFill/>
                </a:ln>
                <a:solidFill>
                  <a:srgbClr val="000000"/>
                </a:solidFill>
                <a:effectLst/>
                <a:uLnTx/>
                <a:uFillTx/>
                <a:latin typeface="+mn-lt"/>
                <a:ea typeface="+mn-ea"/>
                <a:cs typeface="+mn-cs"/>
              </a:rPr>
              <a:t>20pt</a:t>
            </a:r>
          </a:p>
          <a:p>
            <a:pPr marL="795338" marR="0" lvl="2" indent="-138113" algn="l" defTabSz="457200" rtl="0" eaLnBrk="1" fontAlgn="base" latinLnBrk="0" hangingPunct="1">
              <a:lnSpc>
                <a:spcPct val="95000"/>
              </a:lnSpc>
              <a:spcBef>
                <a:spcPct val="20000"/>
              </a:spcBef>
              <a:spcAft>
                <a:spcPct val="10000"/>
              </a:spcAft>
              <a:buClr>
                <a:srgbClr val="87867E"/>
              </a:buClr>
              <a:buSzPct val="100000"/>
              <a:buFontTx/>
              <a:buChar char="•"/>
              <a:tabLst/>
              <a:defRPr/>
            </a:pPr>
            <a:r>
              <a:rPr kumimoji="1" lang="zh-CN" altLang="en-US" sz="1800" b="0" i="0" u="none" strike="noStrike" kern="0" cap="none" spc="0" normalizeH="0" baseline="0" noProof="0" dirty="0">
                <a:ln>
                  <a:noFill/>
                </a:ln>
                <a:solidFill>
                  <a:srgbClr val="000000"/>
                </a:solidFill>
                <a:effectLst/>
                <a:uLnTx/>
                <a:uFillTx/>
                <a:latin typeface="+mn-lt"/>
                <a:ea typeface="+mn-ea"/>
                <a:cs typeface="+mn-cs"/>
              </a:rPr>
              <a:t>第二副标题</a:t>
            </a:r>
            <a:r>
              <a:rPr kumimoji="1" lang="en-US" altLang="ja-JP" sz="1800" b="0" i="0" u="none" strike="noStrike" kern="0" cap="none" spc="0" normalizeH="0" baseline="0" noProof="0" dirty="0">
                <a:ln>
                  <a:noFill/>
                </a:ln>
                <a:solidFill>
                  <a:srgbClr val="000000"/>
                </a:solidFill>
                <a:effectLst/>
                <a:uLnTx/>
                <a:uFillTx/>
                <a:latin typeface="+mn-lt"/>
                <a:ea typeface="+mn-ea"/>
                <a:cs typeface="+mn-cs"/>
              </a:rPr>
              <a:t>18pt</a:t>
            </a:r>
          </a:p>
          <a:p>
            <a:pPr marL="1014413" marR="0" lvl="3" indent="-134938" algn="l" defTabSz="457200" rtl="0" eaLnBrk="1" fontAlgn="base" latinLnBrk="0" hangingPunct="1">
              <a:lnSpc>
                <a:spcPct val="95000"/>
              </a:lnSpc>
              <a:spcBef>
                <a:spcPct val="20000"/>
              </a:spcBef>
              <a:spcAft>
                <a:spcPct val="10000"/>
              </a:spcAft>
              <a:buClr>
                <a:srgbClr val="87867E"/>
              </a:buClr>
              <a:buSzPct val="100000"/>
              <a:buFontTx/>
              <a:buChar char="•"/>
              <a:tabLst/>
              <a:defRPr/>
            </a:pPr>
            <a:r>
              <a:rPr kumimoji="1" lang="zh-CN" altLang="en-US" sz="1600" b="0" i="0" u="none" strike="noStrike" kern="0" cap="none" spc="0" normalizeH="0" baseline="0" noProof="0" dirty="0">
                <a:ln>
                  <a:noFill/>
                </a:ln>
                <a:solidFill>
                  <a:srgbClr val="000000"/>
                </a:solidFill>
                <a:effectLst/>
                <a:uLnTx/>
                <a:uFillTx/>
                <a:latin typeface="+mn-lt"/>
                <a:ea typeface="+mn-ea"/>
                <a:cs typeface="+mn-cs"/>
              </a:rPr>
              <a:t>文字</a:t>
            </a:r>
            <a:r>
              <a:rPr kumimoji="1" lang="en-US" altLang="ja-JP" sz="1600" b="0" i="0" u="none" strike="noStrike" kern="0" cap="none" spc="0" normalizeH="0" baseline="0" noProof="0" dirty="0">
                <a:ln>
                  <a:noFill/>
                </a:ln>
                <a:solidFill>
                  <a:srgbClr val="000000"/>
                </a:solidFill>
                <a:effectLst/>
                <a:uLnTx/>
                <a:uFillTx/>
                <a:latin typeface="+mn-lt"/>
                <a:ea typeface="+mn-ea"/>
                <a:cs typeface="+mn-cs"/>
              </a:rPr>
              <a:t>16pt</a:t>
            </a:r>
          </a:p>
        </p:txBody>
      </p:sp>
      <p:sp>
        <p:nvSpPr>
          <p:cNvPr id="4" name="コンテンツ プレースホルダー 3"/>
          <p:cNvSpPr>
            <a:spLocks noGrp="1"/>
          </p:cNvSpPr>
          <p:nvPr>
            <p:ph sz="half" idx="2" hasCustomPrompt="1"/>
          </p:nvPr>
        </p:nvSpPr>
        <p:spPr>
          <a:xfrm>
            <a:off x="6182784" y="869951"/>
            <a:ext cx="5757333" cy="5592763"/>
          </a:xfrm>
        </p:spPr>
        <p:txBody>
          <a:bodyPr/>
          <a:lstStyle>
            <a:lvl1pPr marL="290513" marR="0" indent="-290513" algn="l" defTabSz="457200" rtl="0" eaLnBrk="1" fontAlgn="base" latinLnBrk="0" hangingPunct="1">
              <a:lnSpc>
                <a:spcPct val="95000"/>
              </a:lnSpc>
              <a:spcBef>
                <a:spcPct val="20000"/>
              </a:spcBef>
              <a:spcAft>
                <a:spcPct val="10000"/>
              </a:spcAft>
              <a:buClr>
                <a:srgbClr val="A30B1A"/>
              </a:buClr>
              <a:buSzTx/>
              <a:buFont typeface="Wingdings" pitchFamily="2" charset="2"/>
              <a:buChar char="n"/>
              <a:tabLst/>
              <a:defRPr sz="2400"/>
            </a:lvl1pPr>
            <a:lvl2pPr marL="581025" marR="0" indent="-242888" algn="l" defTabSz="457200" rtl="0" eaLnBrk="1" fontAlgn="base" latinLnBrk="0" hangingPunct="1">
              <a:lnSpc>
                <a:spcPct val="95000"/>
              </a:lnSpc>
              <a:spcBef>
                <a:spcPct val="20000"/>
              </a:spcBef>
              <a:spcAft>
                <a:spcPct val="10000"/>
              </a:spcAft>
              <a:buClr>
                <a:srgbClr val="87867E"/>
              </a:buClr>
              <a:buSzTx/>
              <a:buFont typeface="Wingdings" pitchFamily="2" charset="2"/>
              <a:buChar char="n"/>
              <a:tabLst/>
              <a:defRPr sz="2000"/>
            </a:lvl2pPr>
            <a:lvl3pPr marL="795338" marR="0" indent="-138113" algn="l" defTabSz="457200" rtl="0" eaLnBrk="1" fontAlgn="base" latinLnBrk="0" hangingPunct="1">
              <a:lnSpc>
                <a:spcPct val="95000"/>
              </a:lnSpc>
              <a:spcBef>
                <a:spcPct val="20000"/>
              </a:spcBef>
              <a:spcAft>
                <a:spcPct val="10000"/>
              </a:spcAft>
              <a:buClr>
                <a:srgbClr val="87867E"/>
              </a:buClr>
              <a:buSzPct val="100000"/>
              <a:buFontTx/>
              <a:buChar char="•"/>
              <a:tabLst/>
              <a:defRPr sz="1800"/>
            </a:lvl3pPr>
            <a:lvl4pPr marL="1014413" marR="0" indent="-134938" algn="l" defTabSz="457200" rtl="0" eaLnBrk="1" fontAlgn="base" latinLnBrk="0" hangingPunct="1">
              <a:lnSpc>
                <a:spcPct val="95000"/>
              </a:lnSpc>
              <a:spcBef>
                <a:spcPct val="20000"/>
              </a:spcBef>
              <a:spcAft>
                <a:spcPct val="10000"/>
              </a:spcAft>
              <a:buClr>
                <a:srgbClr val="87867E"/>
              </a:buClr>
              <a:buSzPct val="100000"/>
              <a:buFontTx/>
              <a:buChar char="•"/>
              <a:tabLst/>
              <a:defRPr sz="1600"/>
            </a:lvl4pPr>
            <a:lvl5pPr>
              <a:defRPr sz="1800"/>
            </a:lvl5pPr>
            <a:lvl6pPr>
              <a:defRPr sz="1800"/>
            </a:lvl6pPr>
            <a:lvl7pPr>
              <a:defRPr sz="1800"/>
            </a:lvl7pPr>
            <a:lvl8pPr>
              <a:defRPr sz="1800"/>
            </a:lvl8pPr>
            <a:lvl9pPr>
              <a:defRPr sz="1800"/>
            </a:lvl9pPr>
          </a:lstStyle>
          <a:p>
            <a:pPr marL="290513" marR="0" lvl="0" indent="-290513" algn="l" defTabSz="457200" rtl="0" eaLnBrk="1" fontAlgn="base" latinLnBrk="0" hangingPunct="1">
              <a:lnSpc>
                <a:spcPct val="95000"/>
              </a:lnSpc>
              <a:spcBef>
                <a:spcPct val="20000"/>
              </a:spcBef>
              <a:spcAft>
                <a:spcPct val="10000"/>
              </a:spcAft>
              <a:buClr>
                <a:srgbClr val="A30B1A"/>
              </a:buClr>
              <a:buSzTx/>
              <a:buFont typeface="Wingdings" pitchFamily="2" charset="2"/>
              <a:buChar char="n"/>
              <a:tabLst/>
              <a:defRPr/>
            </a:pPr>
            <a:r>
              <a:rPr kumimoji="1" lang="zh-CN" altLang="en-US" sz="2400" b="0" i="0" u="none" strike="noStrike" kern="0" cap="none" spc="0" normalizeH="0" baseline="0" noProof="0" dirty="0">
                <a:ln>
                  <a:noFill/>
                </a:ln>
                <a:solidFill>
                  <a:srgbClr val="000000"/>
                </a:solidFill>
                <a:effectLst/>
                <a:uLnTx/>
                <a:uFillTx/>
                <a:latin typeface="+mn-lt"/>
                <a:ea typeface="+mn-ea"/>
                <a:cs typeface="+mn-cs"/>
              </a:rPr>
              <a:t>纲要</a:t>
            </a:r>
            <a:r>
              <a:rPr kumimoji="1" lang="en-US" altLang="ja-JP" sz="2400" b="0" i="0" u="none" strike="noStrike" kern="0" cap="none" spc="0" normalizeH="0" baseline="0" noProof="0" dirty="0">
                <a:ln>
                  <a:noFill/>
                </a:ln>
                <a:solidFill>
                  <a:srgbClr val="000000"/>
                </a:solidFill>
                <a:effectLst/>
                <a:uLnTx/>
                <a:uFillTx/>
                <a:latin typeface="+mn-lt"/>
                <a:ea typeface="+mn-ea"/>
                <a:cs typeface="+mn-cs"/>
              </a:rPr>
              <a:t>24pt</a:t>
            </a:r>
            <a:endParaRPr kumimoji="1" lang="en-US" altLang="zh-CN" sz="2400" b="0" i="0" u="none" strike="noStrike" kern="0" cap="none" spc="0" normalizeH="0" baseline="0" noProof="0" dirty="0">
              <a:ln>
                <a:noFill/>
              </a:ln>
              <a:solidFill>
                <a:srgbClr val="000000"/>
              </a:solidFill>
              <a:effectLst/>
              <a:uLnTx/>
              <a:uFillTx/>
              <a:latin typeface="+mn-lt"/>
              <a:ea typeface="+mn-ea"/>
              <a:cs typeface="+mn-cs"/>
            </a:endParaRPr>
          </a:p>
          <a:p>
            <a:pPr marL="581025" marR="0" lvl="1" indent="-242888" algn="l" defTabSz="457200" rtl="0" eaLnBrk="1" fontAlgn="base" latinLnBrk="0" hangingPunct="1">
              <a:lnSpc>
                <a:spcPct val="95000"/>
              </a:lnSpc>
              <a:spcBef>
                <a:spcPct val="20000"/>
              </a:spcBef>
              <a:spcAft>
                <a:spcPct val="10000"/>
              </a:spcAft>
              <a:buClr>
                <a:srgbClr val="87867E"/>
              </a:buClr>
              <a:buSzTx/>
              <a:buFont typeface="Wingdings" pitchFamily="2" charset="2"/>
              <a:buChar char="n"/>
              <a:tabLst/>
              <a:defRPr/>
            </a:pPr>
            <a:r>
              <a:rPr kumimoji="1" lang="zh-CN" altLang="en-US" sz="2000" b="0" i="0" u="none" strike="noStrike" kern="0" cap="none" spc="0" normalizeH="0" baseline="0" noProof="0" dirty="0">
                <a:ln>
                  <a:noFill/>
                </a:ln>
                <a:solidFill>
                  <a:srgbClr val="000000"/>
                </a:solidFill>
                <a:effectLst/>
                <a:uLnTx/>
                <a:uFillTx/>
                <a:latin typeface="+mn-lt"/>
                <a:ea typeface="+mn-ea"/>
                <a:cs typeface="+mn-cs"/>
              </a:rPr>
              <a:t>第一副标题</a:t>
            </a:r>
            <a:r>
              <a:rPr kumimoji="1" lang="en-US" altLang="ja-JP" sz="2000" b="0" i="0" u="none" strike="noStrike" kern="0" cap="none" spc="0" normalizeH="0" baseline="0" noProof="0" dirty="0">
                <a:ln>
                  <a:noFill/>
                </a:ln>
                <a:solidFill>
                  <a:srgbClr val="000000"/>
                </a:solidFill>
                <a:effectLst/>
                <a:uLnTx/>
                <a:uFillTx/>
                <a:latin typeface="+mn-lt"/>
                <a:ea typeface="+mn-ea"/>
                <a:cs typeface="+mn-cs"/>
              </a:rPr>
              <a:t>20pt</a:t>
            </a:r>
          </a:p>
          <a:p>
            <a:pPr marL="795338" marR="0" lvl="2" indent="-138113" algn="l" defTabSz="457200" rtl="0" eaLnBrk="1" fontAlgn="base" latinLnBrk="0" hangingPunct="1">
              <a:lnSpc>
                <a:spcPct val="95000"/>
              </a:lnSpc>
              <a:spcBef>
                <a:spcPct val="20000"/>
              </a:spcBef>
              <a:spcAft>
                <a:spcPct val="10000"/>
              </a:spcAft>
              <a:buClr>
                <a:srgbClr val="87867E"/>
              </a:buClr>
              <a:buSzPct val="100000"/>
              <a:buFontTx/>
              <a:buChar char="•"/>
              <a:tabLst/>
              <a:defRPr/>
            </a:pPr>
            <a:r>
              <a:rPr kumimoji="1" lang="zh-CN" altLang="en-US" sz="1800" b="0" i="0" u="none" strike="noStrike" kern="0" cap="none" spc="0" normalizeH="0" baseline="0" noProof="0" dirty="0">
                <a:ln>
                  <a:noFill/>
                </a:ln>
                <a:solidFill>
                  <a:srgbClr val="000000"/>
                </a:solidFill>
                <a:effectLst/>
                <a:uLnTx/>
                <a:uFillTx/>
                <a:latin typeface="+mn-lt"/>
                <a:ea typeface="+mn-ea"/>
                <a:cs typeface="+mn-cs"/>
              </a:rPr>
              <a:t>第二副标题</a:t>
            </a:r>
            <a:r>
              <a:rPr kumimoji="1" lang="en-US" altLang="ja-JP" sz="1800" b="0" i="0" u="none" strike="noStrike" kern="0" cap="none" spc="0" normalizeH="0" baseline="0" noProof="0" dirty="0">
                <a:ln>
                  <a:noFill/>
                </a:ln>
                <a:solidFill>
                  <a:srgbClr val="000000"/>
                </a:solidFill>
                <a:effectLst/>
                <a:uLnTx/>
                <a:uFillTx/>
                <a:latin typeface="+mn-lt"/>
                <a:ea typeface="+mn-ea"/>
                <a:cs typeface="+mn-cs"/>
              </a:rPr>
              <a:t>18pt</a:t>
            </a:r>
          </a:p>
          <a:p>
            <a:pPr marL="1014413" marR="0" lvl="3" indent="-134938" algn="l" defTabSz="457200" rtl="0" eaLnBrk="1" fontAlgn="base" latinLnBrk="0" hangingPunct="1">
              <a:lnSpc>
                <a:spcPct val="95000"/>
              </a:lnSpc>
              <a:spcBef>
                <a:spcPct val="20000"/>
              </a:spcBef>
              <a:spcAft>
                <a:spcPct val="10000"/>
              </a:spcAft>
              <a:buClr>
                <a:srgbClr val="87867E"/>
              </a:buClr>
              <a:buSzPct val="100000"/>
              <a:buFontTx/>
              <a:buChar char="•"/>
              <a:tabLst/>
              <a:defRPr/>
            </a:pPr>
            <a:r>
              <a:rPr kumimoji="1" lang="zh-CN" altLang="en-US" sz="1600" b="0" i="0" u="none" strike="noStrike" kern="0" cap="none" spc="0" normalizeH="0" baseline="0" noProof="0" dirty="0">
                <a:ln>
                  <a:noFill/>
                </a:ln>
                <a:solidFill>
                  <a:srgbClr val="000000"/>
                </a:solidFill>
                <a:effectLst/>
                <a:uLnTx/>
                <a:uFillTx/>
                <a:latin typeface="+mn-lt"/>
                <a:ea typeface="+mn-ea"/>
                <a:cs typeface="+mn-cs"/>
              </a:rPr>
              <a:t>文字</a:t>
            </a:r>
            <a:r>
              <a:rPr kumimoji="1" lang="en-US" altLang="ja-JP" sz="1600" b="0" i="0" u="none" strike="noStrike" kern="0" cap="none" spc="0" normalizeH="0" baseline="0" noProof="0" dirty="0">
                <a:ln>
                  <a:noFill/>
                </a:ln>
                <a:solidFill>
                  <a:srgbClr val="000000"/>
                </a:solidFill>
                <a:effectLst/>
                <a:uLnTx/>
                <a:uFillTx/>
                <a:latin typeface="+mn-lt"/>
                <a:ea typeface="+mn-ea"/>
                <a:cs typeface="+mn-cs"/>
              </a:rPr>
              <a:t>16pt</a:t>
            </a:r>
          </a:p>
        </p:txBody>
      </p:sp>
      <p:sp>
        <p:nvSpPr>
          <p:cNvPr id="5" name="スライド番号プレースホルダー 4"/>
          <p:cNvSpPr>
            <a:spLocks noGrp="1"/>
          </p:cNvSpPr>
          <p:nvPr>
            <p:ph type="sldNum" sz="quarter" idx="10"/>
          </p:nvPr>
        </p:nvSpPr>
        <p:spPr/>
        <p:txBody>
          <a:bodyPr/>
          <a:lstStyle>
            <a:lvl1pPr>
              <a:defRPr/>
            </a:lvl1pPr>
          </a:lstStyle>
          <a:p>
            <a:fld id="{13F14B9F-87E3-4A1A-BB68-D7C46D4C5373}" type="slidenum">
              <a:rPr lang="de-DE" altLang="ja-JP"/>
              <a:pPr/>
              <a:t>‹#›</a:t>
            </a:fld>
            <a:endParaRPr lang="de-DE" altLang="ja-JP"/>
          </a:p>
        </p:txBody>
      </p:sp>
      <p:sp>
        <p:nvSpPr>
          <p:cNvPr id="6" name="フッター プレースホルダー 5"/>
          <p:cNvSpPr>
            <a:spLocks noGrp="1"/>
          </p:cNvSpPr>
          <p:nvPr>
            <p:ph type="ftr" sz="quarter" idx="11"/>
          </p:nvPr>
        </p:nvSpPr>
        <p:spPr/>
        <p:txBody>
          <a:bodyPr/>
          <a:lstStyle>
            <a:lvl1pPr>
              <a:defRPr/>
            </a:lvl1pPr>
          </a:lstStyle>
          <a:p>
            <a:r>
              <a:rPr lang="de-DE" altLang="ja-JP"/>
              <a:t>Copyright 2021 NANJING FUJITSU NANDA SOFTWARE TECHNOLOGY CO.,LTD.</a:t>
            </a:r>
            <a:endParaRPr lang="de-DE" altLang="ja-JP" dirty="0"/>
          </a:p>
        </p:txBody>
      </p:sp>
    </p:spTree>
    <p:extLst>
      <p:ext uri="{BB962C8B-B14F-4D97-AF65-F5344CB8AC3E}">
        <p14:creationId xmlns:p14="http://schemas.microsoft.com/office/powerpoint/2010/main" val="187843258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Title">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lang="zh-CN" altLang="en-US" dirty="0"/>
              <a:t>母板标题</a:t>
            </a:r>
            <a:r>
              <a:rPr lang="en-US" altLang="ja-JP" dirty="0"/>
              <a:t>32pt</a:t>
            </a:r>
            <a:endParaRPr lang="ja-JP" altLang="en-US" dirty="0"/>
          </a:p>
        </p:txBody>
      </p:sp>
      <p:sp>
        <p:nvSpPr>
          <p:cNvPr id="3" name="スライド番号プレースホルダー 2"/>
          <p:cNvSpPr>
            <a:spLocks noGrp="1"/>
          </p:cNvSpPr>
          <p:nvPr>
            <p:ph type="sldNum" sz="quarter" idx="10"/>
          </p:nvPr>
        </p:nvSpPr>
        <p:spPr/>
        <p:txBody>
          <a:bodyPr/>
          <a:lstStyle>
            <a:lvl1pPr>
              <a:defRPr/>
            </a:lvl1pPr>
          </a:lstStyle>
          <a:p>
            <a:fld id="{3E0E715C-B973-4E78-9C57-579BB9BBEFE1}" type="slidenum">
              <a:rPr lang="de-DE" altLang="ja-JP"/>
              <a:pPr/>
              <a:t>‹#›</a:t>
            </a:fld>
            <a:endParaRPr lang="de-DE" altLang="ja-JP"/>
          </a:p>
        </p:txBody>
      </p:sp>
      <p:sp>
        <p:nvSpPr>
          <p:cNvPr id="4" name="フッター プレースホルダー 3"/>
          <p:cNvSpPr>
            <a:spLocks noGrp="1"/>
          </p:cNvSpPr>
          <p:nvPr>
            <p:ph type="ftr" sz="quarter" idx="11"/>
          </p:nvPr>
        </p:nvSpPr>
        <p:spPr/>
        <p:txBody>
          <a:bodyPr/>
          <a:lstStyle>
            <a:lvl1pPr>
              <a:defRPr/>
            </a:lvl1pPr>
          </a:lstStyle>
          <a:p>
            <a:r>
              <a:rPr lang="de-DE" altLang="ja-JP"/>
              <a:t>Copyright 2021 NANJING FUJITSU NANDA SOFTWARE TECHNOLOGY CO.,LTD.</a:t>
            </a:r>
            <a:endParaRPr lang="de-DE" altLang="ja-JP" dirty="0"/>
          </a:p>
        </p:txBody>
      </p:sp>
    </p:spTree>
    <p:extLst>
      <p:ext uri="{BB962C8B-B14F-4D97-AF65-F5344CB8AC3E}">
        <p14:creationId xmlns:p14="http://schemas.microsoft.com/office/powerpoint/2010/main" val="37143404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0"/>
          </p:nvPr>
        </p:nvSpPr>
        <p:spPr/>
        <p:txBody>
          <a:bodyPr/>
          <a:lstStyle>
            <a:lvl1pPr>
              <a:defRPr/>
            </a:lvl1pPr>
          </a:lstStyle>
          <a:p>
            <a:fld id="{B6FB3476-72E6-47B0-86B2-9257E381BE9C}" type="slidenum">
              <a:rPr lang="de-DE" altLang="ja-JP"/>
              <a:pPr/>
              <a:t>‹#›</a:t>
            </a:fld>
            <a:endParaRPr lang="de-DE" altLang="ja-JP"/>
          </a:p>
        </p:txBody>
      </p:sp>
      <p:sp>
        <p:nvSpPr>
          <p:cNvPr id="3" name="フッター プレースホルダー 2"/>
          <p:cNvSpPr>
            <a:spLocks noGrp="1"/>
          </p:cNvSpPr>
          <p:nvPr>
            <p:ph type="ftr" sz="quarter" idx="11"/>
          </p:nvPr>
        </p:nvSpPr>
        <p:spPr/>
        <p:txBody>
          <a:bodyPr/>
          <a:lstStyle>
            <a:lvl1pPr>
              <a:defRPr/>
            </a:lvl1pPr>
          </a:lstStyle>
          <a:p>
            <a:r>
              <a:rPr lang="de-DE" altLang="ja-JP"/>
              <a:t>Copyright 2021 NANJING FUJITSU NANDA SOFTWARE TECHNOLOGY CO.,LTD.</a:t>
            </a:r>
            <a:endParaRPr lang="de-DE" altLang="ja-JP" dirty="0"/>
          </a:p>
        </p:txBody>
      </p:sp>
    </p:spTree>
    <p:extLst>
      <p:ext uri="{BB962C8B-B14F-4D97-AF65-F5344CB8AC3E}">
        <p14:creationId xmlns:p14="http://schemas.microsoft.com/office/powerpoint/2010/main" val="31094458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Closing page">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0"/>
          </p:nvPr>
        </p:nvSpPr>
        <p:spPr/>
        <p:txBody>
          <a:bodyPr/>
          <a:lstStyle>
            <a:lvl1pPr>
              <a:defRPr>
                <a:solidFill>
                  <a:schemeClr val="bg1"/>
                </a:solidFill>
              </a:defRPr>
            </a:lvl1pPr>
          </a:lstStyle>
          <a:p>
            <a:fld id="{C96710BC-554A-4C22-A457-51FB5A137C73}" type="slidenum">
              <a:rPr lang="de-DE" altLang="ja-JP" smtClean="0"/>
              <a:pPr/>
              <a:t>‹#›</a:t>
            </a:fld>
            <a:endParaRPr lang="de-DE" altLang="ja-JP"/>
          </a:p>
        </p:txBody>
      </p:sp>
      <p:sp>
        <p:nvSpPr>
          <p:cNvPr id="4" name="フッター プレースホルダー 3"/>
          <p:cNvSpPr>
            <a:spLocks noGrp="1"/>
          </p:cNvSpPr>
          <p:nvPr>
            <p:ph type="ftr" sz="quarter" idx="11"/>
          </p:nvPr>
        </p:nvSpPr>
        <p:spPr/>
        <p:txBody>
          <a:bodyPr/>
          <a:lstStyle>
            <a:lvl1pPr>
              <a:defRPr>
                <a:solidFill>
                  <a:schemeClr val="bg1"/>
                </a:solidFill>
              </a:defRPr>
            </a:lvl1pPr>
          </a:lstStyle>
          <a:p>
            <a:r>
              <a:rPr lang="de-DE" altLang="ja-JP"/>
              <a:t>Copyright 2021 NANJING FUJITSU NANDA SOFTWARE TECHNOLOGY CO.,LTD.</a:t>
            </a:r>
          </a:p>
        </p:txBody>
      </p:sp>
      <p:grpSp>
        <p:nvGrpSpPr>
          <p:cNvPr id="5" name="Group 38" descr="Message Lockup"/>
          <p:cNvGrpSpPr>
            <a:grpSpLocks/>
          </p:cNvGrpSpPr>
          <p:nvPr userDrawn="1"/>
        </p:nvGrpSpPr>
        <p:grpSpPr bwMode="auto">
          <a:xfrm>
            <a:off x="0" y="0"/>
            <a:ext cx="12192000" cy="6858000"/>
            <a:chOff x="0" y="0"/>
            <a:chExt cx="5760" cy="4320"/>
          </a:xfrm>
        </p:grpSpPr>
        <p:sp>
          <p:nvSpPr>
            <p:cNvPr id="6" name="Rectangle 4"/>
            <p:cNvSpPr>
              <a:spLocks noChangeArrowheads="1"/>
            </p:cNvSpPr>
            <p:nvPr/>
          </p:nvSpPr>
          <p:spPr bwMode="gray">
            <a:xfrm>
              <a:off x="0" y="0"/>
              <a:ext cx="5760" cy="4320"/>
            </a:xfrm>
            <a:prstGeom prst="rect">
              <a:avLst/>
            </a:prstGeom>
            <a:solidFill>
              <a:srgbClr val="FFFFFF"/>
            </a:solidFill>
            <a:ln>
              <a:noFill/>
            </a:ln>
            <a:effectLst/>
            <a:extLst>
              <a:ext uri="{91240B29-F687-4F45-9708-019B960494DF}">
                <a14:hiddenLine xmlns:a14="http://schemas.microsoft.com/office/drawing/2010/main" w="9525" algn="ctr">
                  <a:solidFill>
                    <a:srgbClr val="505050"/>
                  </a:solidFill>
                  <a:miter lim="800000"/>
                  <a:headEnd/>
                  <a:tailEnd/>
                </a14:hiddenLine>
              </a:ex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txBody>
            <a:bodyPr wrap="none" anchor="ctr"/>
            <a:lstStyle/>
            <a:p>
              <a:endParaRPr lang="ja-JP" altLang="en-US"/>
            </a:p>
          </p:txBody>
        </p:sp>
        <p:grpSp>
          <p:nvGrpSpPr>
            <p:cNvPr id="7" name="Group 7"/>
            <p:cNvGrpSpPr>
              <a:grpSpLocks noChangeAspect="1"/>
            </p:cNvGrpSpPr>
            <p:nvPr/>
          </p:nvGrpSpPr>
          <p:grpSpPr bwMode="auto">
            <a:xfrm>
              <a:off x="0" y="0"/>
              <a:ext cx="5760" cy="4320"/>
              <a:chOff x="0" y="0"/>
              <a:chExt cx="5760" cy="4320"/>
            </a:xfrm>
          </p:grpSpPr>
          <p:sp>
            <p:nvSpPr>
              <p:cNvPr id="8" name="AutoShape 6"/>
              <p:cNvSpPr>
                <a:spLocks noChangeAspect="1" noChangeArrowheads="1" noTextEdit="1"/>
              </p:cNvSpPr>
              <p:nvPr/>
            </p:nvSpPr>
            <p:spPr bwMode="gray">
              <a:xfrm>
                <a:off x="0" y="0"/>
                <a:ext cx="5760" cy="4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ja-JP" altLang="en-US"/>
              </a:p>
            </p:txBody>
          </p:sp>
          <p:sp>
            <p:nvSpPr>
              <p:cNvPr id="9" name="Freeform 8"/>
              <p:cNvSpPr>
                <a:spLocks/>
              </p:cNvSpPr>
              <p:nvPr/>
            </p:nvSpPr>
            <p:spPr bwMode="gray">
              <a:xfrm>
                <a:off x="1217" y="2598"/>
                <a:ext cx="97" cy="159"/>
              </a:xfrm>
              <a:custGeom>
                <a:avLst/>
                <a:gdLst>
                  <a:gd name="T0" fmla="*/ 0 w 484"/>
                  <a:gd name="T1" fmla="*/ 764 h 795"/>
                  <a:gd name="T2" fmla="*/ 0 w 484"/>
                  <a:gd name="T3" fmla="*/ 672 h 795"/>
                  <a:gd name="T4" fmla="*/ 186 w 484"/>
                  <a:gd name="T5" fmla="*/ 715 h 795"/>
                  <a:gd name="T6" fmla="*/ 371 w 484"/>
                  <a:gd name="T7" fmla="*/ 593 h 795"/>
                  <a:gd name="T8" fmla="*/ 339 w 484"/>
                  <a:gd name="T9" fmla="*/ 515 h 795"/>
                  <a:gd name="T10" fmla="*/ 284 w 484"/>
                  <a:gd name="T11" fmla="*/ 472 h 795"/>
                  <a:gd name="T12" fmla="*/ 212 w 484"/>
                  <a:gd name="T13" fmla="*/ 436 h 795"/>
                  <a:gd name="T14" fmla="*/ 65 w 484"/>
                  <a:gd name="T15" fmla="*/ 337 h 795"/>
                  <a:gd name="T16" fmla="*/ 13 w 484"/>
                  <a:gd name="T17" fmla="*/ 199 h 795"/>
                  <a:gd name="T18" fmla="*/ 94 w 484"/>
                  <a:gd name="T19" fmla="*/ 43 h 795"/>
                  <a:gd name="T20" fmla="*/ 269 w 484"/>
                  <a:gd name="T21" fmla="*/ 0 h 795"/>
                  <a:gd name="T22" fmla="*/ 430 w 484"/>
                  <a:gd name="T23" fmla="*/ 26 h 795"/>
                  <a:gd name="T24" fmla="*/ 430 w 484"/>
                  <a:gd name="T25" fmla="*/ 111 h 795"/>
                  <a:gd name="T26" fmla="*/ 274 w 484"/>
                  <a:gd name="T27" fmla="*/ 78 h 795"/>
                  <a:gd name="T28" fmla="*/ 169 w 484"/>
                  <a:gd name="T29" fmla="*/ 103 h 795"/>
                  <a:gd name="T30" fmla="*/ 126 w 484"/>
                  <a:gd name="T31" fmla="*/ 186 h 795"/>
                  <a:gd name="T32" fmla="*/ 156 w 484"/>
                  <a:gd name="T33" fmla="*/ 264 h 795"/>
                  <a:gd name="T34" fmla="*/ 286 w 484"/>
                  <a:gd name="T35" fmla="*/ 345 h 795"/>
                  <a:gd name="T36" fmla="*/ 391 w 484"/>
                  <a:gd name="T37" fmla="*/ 406 h 795"/>
                  <a:gd name="T38" fmla="*/ 464 w 484"/>
                  <a:gd name="T39" fmla="*/ 486 h 795"/>
                  <a:gd name="T40" fmla="*/ 484 w 484"/>
                  <a:gd name="T41" fmla="*/ 581 h 795"/>
                  <a:gd name="T42" fmla="*/ 193 w 484"/>
                  <a:gd name="T43" fmla="*/ 795 h 795"/>
                  <a:gd name="T44" fmla="*/ 0 w 484"/>
                  <a:gd name="T45" fmla="*/ 764 h 7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84" h="795">
                    <a:moveTo>
                      <a:pt x="0" y="764"/>
                    </a:moveTo>
                    <a:cubicBezTo>
                      <a:pt x="0" y="672"/>
                      <a:pt x="0" y="672"/>
                      <a:pt x="0" y="672"/>
                    </a:cubicBezTo>
                    <a:cubicBezTo>
                      <a:pt x="50" y="700"/>
                      <a:pt x="113" y="715"/>
                      <a:pt x="186" y="715"/>
                    </a:cubicBezTo>
                    <a:cubicBezTo>
                      <a:pt x="309" y="715"/>
                      <a:pt x="371" y="674"/>
                      <a:pt x="371" y="593"/>
                    </a:cubicBezTo>
                    <a:cubicBezTo>
                      <a:pt x="371" y="562"/>
                      <a:pt x="361" y="536"/>
                      <a:pt x="339" y="515"/>
                    </a:cubicBezTo>
                    <a:cubicBezTo>
                      <a:pt x="323" y="498"/>
                      <a:pt x="305" y="484"/>
                      <a:pt x="284" y="472"/>
                    </a:cubicBezTo>
                    <a:cubicBezTo>
                      <a:pt x="265" y="462"/>
                      <a:pt x="241" y="450"/>
                      <a:pt x="212" y="436"/>
                    </a:cubicBezTo>
                    <a:cubicBezTo>
                      <a:pt x="142" y="402"/>
                      <a:pt x="93" y="369"/>
                      <a:pt x="65" y="337"/>
                    </a:cubicBezTo>
                    <a:cubicBezTo>
                      <a:pt x="30" y="299"/>
                      <a:pt x="13" y="253"/>
                      <a:pt x="13" y="199"/>
                    </a:cubicBezTo>
                    <a:cubicBezTo>
                      <a:pt x="13" y="129"/>
                      <a:pt x="40" y="77"/>
                      <a:pt x="94" y="43"/>
                    </a:cubicBezTo>
                    <a:cubicBezTo>
                      <a:pt x="140" y="14"/>
                      <a:pt x="198" y="0"/>
                      <a:pt x="269" y="0"/>
                    </a:cubicBezTo>
                    <a:cubicBezTo>
                      <a:pt x="318" y="0"/>
                      <a:pt x="372" y="8"/>
                      <a:pt x="430" y="26"/>
                    </a:cubicBezTo>
                    <a:cubicBezTo>
                      <a:pt x="430" y="111"/>
                      <a:pt x="430" y="111"/>
                      <a:pt x="430" y="111"/>
                    </a:cubicBezTo>
                    <a:cubicBezTo>
                      <a:pt x="381" y="89"/>
                      <a:pt x="329" y="78"/>
                      <a:pt x="274" y="78"/>
                    </a:cubicBezTo>
                    <a:cubicBezTo>
                      <a:pt x="232" y="78"/>
                      <a:pt x="197" y="86"/>
                      <a:pt x="169" y="103"/>
                    </a:cubicBezTo>
                    <a:cubicBezTo>
                      <a:pt x="141" y="120"/>
                      <a:pt x="126" y="148"/>
                      <a:pt x="126" y="186"/>
                    </a:cubicBezTo>
                    <a:cubicBezTo>
                      <a:pt x="126" y="218"/>
                      <a:pt x="136" y="244"/>
                      <a:pt x="156" y="264"/>
                    </a:cubicBezTo>
                    <a:cubicBezTo>
                      <a:pt x="176" y="285"/>
                      <a:pt x="219" y="312"/>
                      <a:pt x="286" y="345"/>
                    </a:cubicBezTo>
                    <a:cubicBezTo>
                      <a:pt x="338" y="372"/>
                      <a:pt x="374" y="392"/>
                      <a:pt x="391" y="406"/>
                    </a:cubicBezTo>
                    <a:cubicBezTo>
                      <a:pt x="426" y="430"/>
                      <a:pt x="450" y="457"/>
                      <a:pt x="464" y="486"/>
                    </a:cubicBezTo>
                    <a:cubicBezTo>
                      <a:pt x="478" y="512"/>
                      <a:pt x="484" y="544"/>
                      <a:pt x="484" y="581"/>
                    </a:cubicBezTo>
                    <a:cubicBezTo>
                      <a:pt x="484" y="724"/>
                      <a:pt x="387" y="795"/>
                      <a:pt x="193" y="795"/>
                    </a:cubicBezTo>
                    <a:cubicBezTo>
                      <a:pt x="114" y="795"/>
                      <a:pt x="50" y="785"/>
                      <a:pt x="0" y="764"/>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0" name="Freeform 9"/>
              <p:cNvSpPr>
                <a:spLocks/>
              </p:cNvSpPr>
              <p:nvPr/>
            </p:nvSpPr>
            <p:spPr bwMode="gray">
              <a:xfrm>
                <a:off x="1349" y="2526"/>
                <a:ext cx="115" cy="227"/>
              </a:xfrm>
              <a:custGeom>
                <a:avLst/>
                <a:gdLst>
                  <a:gd name="T0" fmla="*/ 0 w 572"/>
                  <a:gd name="T1" fmla="*/ 1136 h 1136"/>
                  <a:gd name="T2" fmla="*/ 0 w 572"/>
                  <a:gd name="T3" fmla="*/ 0 h 1136"/>
                  <a:gd name="T4" fmla="*/ 129 w 572"/>
                  <a:gd name="T5" fmla="*/ 0 h 1136"/>
                  <a:gd name="T6" fmla="*/ 129 w 572"/>
                  <a:gd name="T7" fmla="*/ 400 h 1136"/>
                  <a:gd name="T8" fmla="*/ 319 w 572"/>
                  <a:gd name="T9" fmla="*/ 361 h 1136"/>
                  <a:gd name="T10" fmla="*/ 549 w 572"/>
                  <a:gd name="T11" fmla="*/ 479 h 1136"/>
                  <a:gd name="T12" fmla="*/ 572 w 572"/>
                  <a:gd name="T13" fmla="*/ 673 h 1136"/>
                  <a:gd name="T14" fmla="*/ 572 w 572"/>
                  <a:gd name="T15" fmla="*/ 1136 h 1136"/>
                  <a:gd name="T16" fmla="*/ 443 w 572"/>
                  <a:gd name="T17" fmla="*/ 1136 h 1136"/>
                  <a:gd name="T18" fmla="*/ 443 w 572"/>
                  <a:gd name="T19" fmla="*/ 653 h 1136"/>
                  <a:gd name="T20" fmla="*/ 420 w 572"/>
                  <a:gd name="T21" fmla="*/ 499 h 1136"/>
                  <a:gd name="T22" fmla="*/ 307 w 572"/>
                  <a:gd name="T23" fmla="*/ 439 h 1136"/>
                  <a:gd name="T24" fmla="*/ 129 w 572"/>
                  <a:gd name="T25" fmla="*/ 485 h 1136"/>
                  <a:gd name="T26" fmla="*/ 129 w 572"/>
                  <a:gd name="T27" fmla="*/ 1136 h 1136"/>
                  <a:gd name="T28" fmla="*/ 0 w 572"/>
                  <a:gd name="T29" fmla="*/ 1136 h 1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2" h="1136">
                    <a:moveTo>
                      <a:pt x="0" y="1136"/>
                    </a:moveTo>
                    <a:cubicBezTo>
                      <a:pt x="0" y="0"/>
                      <a:pt x="0" y="0"/>
                      <a:pt x="0" y="0"/>
                    </a:cubicBezTo>
                    <a:cubicBezTo>
                      <a:pt x="129" y="0"/>
                      <a:pt x="129" y="0"/>
                      <a:pt x="129" y="0"/>
                    </a:cubicBezTo>
                    <a:cubicBezTo>
                      <a:pt x="129" y="400"/>
                      <a:pt x="129" y="400"/>
                      <a:pt x="129" y="400"/>
                    </a:cubicBezTo>
                    <a:cubicBezTo>
                      <a:pt x="196" y="374"/>
                      <a:pt x="260" y="361"/>
                      <a:pt x="319" y="361"/>
                    </a:cubicBezTo>
                    <a:cubicBezTo>
                      <a:pt x="438" y="361"/>
                      <a:pt x="515" y="400"/>
                      <a:pt x="549" y="479"/>
                    </a:cubicBezTo>
                    <a:cubicBezTo>
                      <a:pt x="564" y="515"/>
                      <a:pt x="572" y="579"/>
                      <a:pt x="572" y="673"/>
                    </a:cubicBezTo>
                    <a:cubicBezTo>
                      <a:pt x="572" y="1136"/>
                      <a:pt x="572" y="1136"/>
                      <a:pt x="572" y="1136"/>
                    </a:cubicBezTo>
                    <a:cubicBezTo>
                      <a:pt x="443" y="1136"/>
                      <a:pt x="443" y="1136"/>
                      <a:pt x="443" y="1136"/>
                    </a:cubicBezTo>
                    <a:cubicBezTo>
                      <a:pt x="443" y="653"/>
                      <a:pt x="443" y="653"/>
                      <a:pt x="443" y="653"/>
                    </a:cubicBezTo>
                    <a:cubicBezTo>
                      <a:pt x="443" y="581"/>
                      <a:pt x="436" y="529"/>
                      <a:pt x="420" y="499"/>
                    </a:cubicBezTo>
                    <a:cubicBezTo>
                      <a:pt x="400" y="459"/>
                      <a:pt x="362" y="439"/>
                      <a:pt x="307" y="439"/>
                    </a:cubicBezTo>
                    <a:cubicBezTo>
                      <a:pt x="256" y="439"/>
                      <a:pt x="196" y="454"/>
                      <a:pt x="129" y="485"/>
                    </a:cubicBezTo>
                    <a:cubicBezTo>
                      <a:pt x="129" y="1136"/>
                      <a:pt x="129" y="1136"/>
                      <a:pt x="129" y="1136"/>
                    </a:cubicBezTo>
                    <a:lnTo>
                      <a:pt x="0" y="113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1" name="Freeform 10"/>
              <p:cNvSpPr>
                <a:spLocks noEditPoints="1"/>
              </p:cNvSpPr>
              <p:nvPr/>
            </p:nvSpPr>
            <p:spPr bwMode="gray">
              <a:xfrm>
                <a:off x="1499" y="2598"/>
                <a:ext cx="117" cy="159"/>
              </a:xfrm>
              <a:custGeom>
                <a:avLst/>
                <a:gdLst>
                  <a:gd name="T0" fmla="*/ 456 w 585"/>
                  <a:gd name="T1" fmla="*/ 298 h 795"/>
                  <a:gd name="T2" fmla="*/ 456 w 585"/>
                  <a:gd name="T3" fmla="*/ 259 h 795"/>
                  <a:gd name="T4" fmla="*/ 432 w 585"/>
                  <a:gd name="T5" fmla="*/ 144 h 795"/>
                  <a:gd name="T6" fmla="*/ 283 w 585"/>
                  <a:gd name="T7" fmla="*/ 81 h 795"/>
                  <a:gd name="T8" fmla="*/ 73 w 585"/>
                  <a:gd name="T9" fmla="*/ 123 h 795"/>
                  <a:gd name="T10" fmla="*/ 73 w 585"/>
                  <a:gd name="T11" fmla="*/ 33 h 795"/>
                  <a:gd name="T12" fmla="*/ 296 w 585"/>
                  <a:gd name="T13" fmla="*/ 0 h 795"/>
                  <a:gd name="T14" fmla="*/ 539 w 585"/>
                  <a:gd name="T15" fmla="*/ 80 h 795"/>
                  <a:gd name="T16" fmla="*/ 582 w 585"/>
                  <a:gd name="T17" fmla="*/ 209 h 795"/>
                  <a:gd name="T18" fmla="*/ 585 w 585"/>
                  <a:gd name="T19" fmla="*/ 303 h 795"/>
                  <a:gd name="T20" fmla="*/ 585 w 585"/>
                  <a:gd name="T21" fmla="*/ 760 h 795"/>
                  <a:gd name="T22" fmla="*/ 305 w 585"/>
                  <a:gd name="T23" fmla="*/ 795 h 795"/>
                  <a:gd name="T24" fmla="*/ 86 w 585"/>
                  <a:gd name="T25" fmla="*/ 752 h 795"/>
                  <a:gd name="T26" fmla="*/ 0 w 585"/>
                  <a:gd name="T27" fmla="*/ 583 h 795"/>
                  <a:gd name="T28" fmla="*/ 99 w 585"/>
                  <a:gd name="T29" fmla="*/ 380 h 795"/>
                  <a:gd name="T30" fmla="*/ 350 w 585"/>
                  <a:gd name="T31" fmla="*/ 310 h 795"/>
                  <a:gd name="T32" fmla="*/ 456 w 585"/>
                  <a:gd name="T33" fmla="*/ 298 h 795"/>
                  <a:gd name="T34" fmla="*/ 456 w 585"/>
                  <a:gd name="T35" fmla="*/ 372 h 795"/>
                  <a:gd name="T36" fmla="*/ 278 w 585"/>
                  <a:gd name="T37" fmla="*/ 399 h 795"/>
                  <a:gd name="T38" fmla="*/ 132 w 585"/>
                  <a:gd name="T39" fmla="*/ 570 h 795"/>
                  <a:gd name="T40" fmla="*/ 175 w 585"/>
                  <a:gd name="T41" fmla="*/ 679 h 795"/>
                  <a:gd name="T42" fmla="*/ 325 w 585"/>
                  <a:gd name="T43" fmla="*/ 718 h 795"/>
                  <a:gd name="T44" fmla="*/ 456 w 585"/>
                  <a:gd name="T45" fmla="*/ 700 h 795"/>
                  <a:gd name="T46" fmla="*/ 456 w 585"/>
                  <a:gd name="T47" fmla="*/ 372 h 7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85" h="795">
                    <a:moveTo>
                      <a:pt x="456" y="298"/>
                    </a:moveTo>
                    <a:cubicBezTo>
                      <a:pt x="456" y="259"/>
                      <a:pt x="456" y="259"/>
                      <a:pt x="456" y="259"/>
                    </a:cubicBezTo>
                    <a:cubicBezTo>
                      <a:pt x="456" y="209"/>
                      <a:pt x="448" y="171"/>
                      <a:pt x="432" y="144"/>
                    </a:cubicBezTo>
                    <a:cubicBezTo>
                      <a:pt x="409" y="102"/>
                      <a:pt x="359" y="81"/>
                      <a:pt x="283" y="81"/>
                    </a:cubicBezTo>
                    <a:cubicBezTo>
                      <a:pt x="214" y="81"/>
                      <a:pt x="144" y="95"/>
                      <a:pt x="73" y="123"/>
                    </a:cubicBezTo>
                    <a:cubicBezTo>
                      <a:pt x="73" y="33"/>
                      <a:pt x="73" y="33"/>
                      <a:pt x="73" y="33"/>
                    </a:cubicBezTo>
                    <a:cubicBezTo>
                      <a:pt x="145" y="11"/>
                      <a:pt x="219" y="0"/>
                      <a:pt x="296" y="0"/>
                    </a:cubicBezTo>
                    <a:cubicBezTo>
                      <a:pt x="414" y="0"/>
                      <a:pt x="495" y="27"/>
                      <a:pt x="539" y="80"/>
                    </a:cubicBezTo>
                    <a:cubicBezTo>
                      <a:pt x="562" y="109"/>
                      <a:pt x="577" y="152"/>
                      <a:pt x="582" y="209"/>
                    </a:cubicBezTo>
                    <a:cubicBezTo>
                      <a:pt x="584" y="230"/>
                      <a:pt x="585" y="261"/>
                      <a:pt x="585" y="303"/>
                    </a:cubicBezTo>
                    <a:cubicBezTo>
                      <a:pt x="585" y="760"/>
                      <a:pt x="585" y="760"/>
                      <a:pt x="585" y="760"/>
                    </a:cubicBezTo>
                    <a:cubicBezTo>
                      <a:pt x="497" y="783"/>
                      <a:pt x="404" y="795"/>
                      <a:pt x="305" y="795"/>
                    </a:cubicBezTo>
                    <a:cubicBezTo>
                      <a:pt x="211" y="795"/>
                      <a:pt x="138" y="781"/>
                      <a:pt x="86" y="752"/>
                    </a:cubicBezTo>
                    <a:cubicBezTo>
                      <a:pt x="29" y="719"/>
                      <a:pt x="0" y="663"/>
                      <a:pt x="0" y="583"/>
                    </a:cubicBezTo>
                    <a:cubicBezTo>
                      <a:pt x="0" y="491"/>
                      <a:pt x="33" y="423"/>
                      <a:pt x="99" y="380"/>
                    </a:cubicBezTo>
                    <a:cubicBezTo>
                      <a:pt x="149" y="347"/>
                      <a:pt x="233" y="324"/>
                      <a:pt x="350" y="310"/>
                    </a:cubicBezTo>
                    <a:cubicBezTo>
                      <a:pt x="372" y="307"/>
                      <a:pt x="407" y="303"/>
                      <a:pt x="456" y="298"/>
                    </a:cubicBezTo>
                    <a:moveTo>
                      <a:pt x="456" y="372"/>
                    </a:moveTo>
                    <a:cubicBezTo>
                      <a:pt x="378" y="379"/>
                      <a:pt x="318" y="389"/>
                      <a:pt x="278" y="399"/>
                    </a:cubicBezTo>
                    <a:cubicBezTo>
                      <a:pt x="180" y="423"/>
                      <a:pt x="132" y="480"/>
                      <a:pt x="132" y="570"/>
                    </a:cubicBezTo>
                    <a:cubicBezTo>
                      <a:pt x="132" y="619"/>
                      <a:pt x="146" y="655"/>
                      <a:pt x="175" y="679"/>
                    </a:cubicBezTo>
                    <a:cubicBezTo>
                      <a:pt x="206" y="705"/>
                      <a:pt x="256" y="718"/>
                      <a:pt x="325" y="718"/>
                    </a:cubicBezTo>
                    <a:cubicBezTo>
                      <a:pt x="372" y="718"/>
                      <a:pt x="415" y="711"/>
                      <a:pt x="456" y="700"/>
                    </a:cubicBezTo>
                    <a:lnTo>
                      <a:pt x="456" y="37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2" name="Freeform 11"/>
              <p:cNvSpPr>
                <a:spLocks noEditPoints="1"/>
              </p:cNvSpPr>
              <p:nvPr/>
            </p:nvSpPr>
            <p:spPr bwMode="gray">
              <a:xfrm>
                <a:off x="1662" y="2598"/>
                <a:ext cx="119" cy="227"/>
              </a:xfrm>
              <a:custGeom>
                <a:avLst/>
                <a:gdLst>
                  <a:gd name="T0" fmla="*/ 129 w 592"/>
                  <a:gd name="T1" fmla="*/ 742 h 1136"/>
                  <a:gd name="T2" fmla="*/ 129 w 592"/>
                  <a:gd name="T3" fmla="*/ 1136 h 1136"/>
                  <a:gd name="T4" fmla="*/ 0 w 592"/>
                  <a:gd name="T5" fmla="*/ 1136 h 1136"/>
                  <a:gd name="T6" fmla="*/ 0 w 592"/>
                  <a:gd name="T7" fmla="*/ 30 h 1136"/>
                  <a:gd name="T8" fmla="*/ 260 w 592"/>
                  <a:gd name="T9" fmla="*/ 0 h 1136"/>
                  <a:gd name="T10" fmla="*/ 528 w 592"/>
                  <a:gd name="T11" fmla="*/ 118 h 1136"/>
                  <a:gd name="T12" fmla="*/ 592 w 592"/>
                  <a:gd name="T13" fmla="*/ 396 h 1136"/>
                  <a:gd name="T14" fmla="*/ 511 w 592"/>
                  <a:gd name="T15" fmla="*/ 691 h 1136"/>
                  <a:gd name="T16" fmla="*/ 287 w 592"/>
                  <a:gd name="T17" fmla="*/ 795 h 1136"/>
                  <a:gd name="T18" fmla="*/ 180 w 592"/>
                  <a:gd name="T19" fmla="*/ 775 h 1136"/>
                  <a:gd name="T20" fmla="*/ 129 w 592"/>
                  <a:gd name="T21" fmla="*/ 742 h 1136"/>
                  <a:gd name="T22" fmla="*/ 129 w 592"/>
                  <a:gd name="T23" fmla="*/ 653 h 1136"/>
                  <a:gd name="T24" fmla="*/ 272 w 592"/>
                  <a:gd name="T25" fmla="*/ 718 h 1136"/>
                  <a:gd name="T26" fmla="*/ 418 w 592"/>
                  <a:gd name="T27" fmla="*/ 618 h 1136"/>
                  <a:gd name="T28" fmla="*/ 461 w 592"/>
                  <a:gd name="T29" fmla="*/ 395 h 1136"/>
                  <a:gd name="T30" fmla="*/ 403 w 592"/>
                  <a:gd name="T31" fmla="*/ 147 h 1136"/>
                  <a:gd name="T32" fmla="*/ 241 w 592"/>
                  <a:gd name="T33" fmla="*/ 78 h 1136"/>
                  <a:gd name="T34" fmla="*/ 129 w 592"/>
                  <a:gd name="T35" fmla="*/ 87 h 1136"/>
                  <a:gd name="T36" fmla="*/ 129 w 592"/>
                  <a:gd name="T37" fmla="*/ 653 h 1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92" h="1136">
                    <a:moveTo>
                      <a:pt x="129" y="742"/>
                    </a:moveTo>
                    <a:cubicBezTo>
                      <a:pt x="129" y="1136"/>
                      <a:pt x="129" y="1136"/>
                      <a:pt x="129" y="1136"/>
                    </a:cubicBezTo>
                    <a:cubicBezTo>
                      <a:pt x="0" y="1136"/>
                      <a:pt x="0" y="1136"/>
                      <a:pt x="0" y="1136"/>
                    </a:cubicBezTo>
                    <a:cubicBezTo>
                      <a:pt x="0" y="30"/>
                      <a:pt x="0" y="30"/>
                      <a:pt x="0" y="30"/>
                    </a:cubicBezTo>
                    <a:cubicBezTo>
                      <a:pt x="89" y="10"/>
                      <a:pt x="175" y="0"/>
                      <a:pt x="260" y="0"/>
                    </a:cubicBezTo>
                    <a:cubicBezTo>
                      <a:pt x="391" y="0"/>
                      <a:pt x="480" y="39"/>
                      <a:pt x="528" y="118"/>
                    </a:cubicBezTo>
                    <a:cubicBezTo>
                      <a:pt x="571" y="188"/>
                      <a:pt x="592" y="281"/>
                      <a:pt x="592" y="396"/>
                    </a:cubicBezTo>
                    <a:cubicBezTo>
                      <a:pt x="592" y="518"/>
                      <a:pt x="565" y="616"/>
                      <a:pt x="511" y="691"/>
                    </a:cubicBezTo>
                    <a:cubicBezTo>
                      <a:pt x="460" y="761"/>
                      <a:pt x="385" y="795"/>
                      <a:pt x="287" y="795"/>
                    </a:cubicBezTo>
                    <a:cubicBezTo>
                      <a:pt x="245" y="795"/>
                      <a:pt x="209" y="789"/>
                      <a:pt x="180" y="775"/>
                    </a:cubicBezTo>
                    <a:cubicBezTo>
                      <a:pt x="166" y="769"/>
                      <a:pt x="149" y="758"/>
                      <a:pt x="129" y="742"/>
                    </a:cubicBezTo>
                    <a:moveTo>
                      <a:pt x="129" y="653"/>
                    </a:moveTo>
                    <a:cubicBezTo>
                      <a:pt x="172" y="696"/>
                      <a:pt x="220" y="718"/>
                      <a:pt x="272" y="718"/>
                    </a:cubicBezTo>
                    <a:cubicBezTo>
                      <a:pt x="338" y="718"/>
                      <a:pt x="387" y="684"/>
                      <a:pt x="418" y="618"/>
                    </a:cubicBezTo>
                    <a:cubicBezTo>
                      <a:pt x="447" y="557"/>
                      <a:pt x="461" y="483"/>
                      <a:pt x="461" y="395"/>
                    </a:cubicBezTo>
                    <a:cubicBezTo>
                      <a:pt x="461" y="284"/>
                      <a:pt x="442" y="202"/>
                      <a:pt x="403" y="147"/>
                    </a:cubicBezTo>
                    <a:cubicBezTo>
                      <a:pt x="372" y="101"/>
                      <a:pt x="318" y="78"/>
                      <a:pt x="241" y="78"/>
                    </a:cubicBezTo>
                    <a:cubicBezTo>
                      <a:pt x="207" y="78"/>
                      <a:pt x="170" y="81"/>
                      <a:pt x="129" y="87"/>
                    </a:cubicBezTo>
                    <a:lnTo>
                      <a:pt x="129" y="65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3" name="Freeform 12"/>
              <p:cNvSpPr>
                <a:spLocks noEditPoints="1"/>
              </p:cNvSpPr>
              <p:nvPr/>
            </p:nvSpPr>
            <p:spPr bwMode="gray">
              <a:xfrm>
                <a:off x="1816" y="2547"/>
                <a:ext cx="32" cy="206"/>
              </a:xfrm>
              <a:custGeom>
                <a:avLst/>
                <a:gdLst>
                  <a:gd name="T0" fmla="*/ 78 w 157"/>
                  <a:gd name="T1" fmla="*/ 0 h 1031"/>
                  <a:gd name="T2" fmla="*/ 137 w 157"/>
                  <a:gd name="T3" fmla="*/ 26 h 1031"/>
                  <a:gd name="T4" fmla="*/ 157 w 157"/>
                  <a:gd name="T5" fmla="*/ 79 h 1031"/>
                  <a:gd name="T6" fmla="*/ 131 w 157"/>
                  <a:gd name="T7" fmla="*/ 139 h 1031"/>
                  <a:gd name="T8" fmla="*/ 78 w 157"/>
                  <a:gd name="T9" fmla="*/ 159 h 1031"/>
                  <a:gd name="T10" fmla="*/ 20 w 157"/>
                  <a:gd name="T11" fmla="*/ 133 h 1031"/>
                  <a:gd name="T12" fmla="*/ 0 w 157"/>
                  <a:gd name="T13" fmla="*/ 78 h 1031"/>
                  <a:gd name="T14" fmla="*/ 25 w 157"/>
                  <a:gd name="T15" fmla="*/ 20 h 1031"/>
                  <a:gd name="T16" fmla="*/ 78 w 157"/>
                  <a:gd name="T17" fmla="*/ 0 h 1031"/>
                  <a:gd name="T18" fmla="*/ 15 w 157"/>
                  <a:gd name="T19" fmla="*/ 277 h 1031"/>
                  <a:gd name="T20" fmla="*/ 144 w 157"/>
                  <a:gd name="T21" fmla="*/ 277 h 1031"/>
                  <a:gd name="T22" fmla="*/ 144 w 157"/>
                  <a:gd name="T23" fmla="*/ 1031 h 1031"/>
                  <a:gd name="T24" fmla="*/ 15 w 157"/>
                  <a:gd name="T25" fmla="*/ 1031 h 1031"/>
                  <a:gd name="T26" fmla="*/ 15 w 157"/>
                  <a:gd name="T27" fmla="*/ 277 h 10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7" h="1031">
                    <a:moveTo>
                      <a:pt x="78" y="0"/>
                    </a:moveTo>
                    <a:cubicBezTo>
                      <a:pt x="102" y="0"/>
                      <a:pt x="121" y="9"/>
                      <a:pt x="137" y="26"/>
                    </a:cubicBezTo>
                    <a:cubicBezTo>
                      <a:pt x="150" y="42"/>
                      <a:pt x="157" y="59"/>
                      <a:pt x="157" y="79"/>
                    </a:cubicBezTo>
                    <a:cubicBezTo>
                      <a:pt x="157" y="103"/>
                      <a:pt x="148" y="123"/>
                      <a:pt x="131" y="139"/>
                    </a:cubicBezTo>
                    <a:cubicBezTo>
                      <a:pt x="116" y="152"/>
                      <a:pt x="99" y="159"/>
                      <a:pt x="78" y="159"/>
                    </a:cubicBezTo>
                    <a:cubicBezTo>
                      <a:pt x="54" y="159"/>
                      <a:pt x="35" y="150"/>
                      <a:pt x="20" y="133"/>
                    </a:cubicBezTo>
                    <a:cubicBezTo>
                      <a:pt x="6" y="118"/>
                      <a:pt x="0" y="99"/>
                      <a:pt x="0" y="78"/>
                    </a:cubicBezTo>
                    <a:cubicBezTo>
                      <a:pt x="0" y="56"/>
                      <a:pt x="8" y="37"/>
                      <a:pt x="25" y="20"/>
                    </a:cubicBezTo>
                    <a:cubicBezTo>
                      <a:pt x="40" y="7"/>
                      <a:pt x="58" y="0"/>
                      <a:pt x="78" y="0"/>
                    </a:cubicBezTo>
                    <a:moveTo>
                      <a:pt x="15" y="277"/>
                    </a:moveTo>
                    <a:cubicBezTo>
                      <a:pt x="144" y="277"/>
                      <a:pt x="144" y="277"/>
                      <a:pt x="144" y="277"/>
                    </a:cubicBezTo>
                    <a:cubicBezTo>
                      <a:pt x="144" y="1031"/>
                      <a:pt x="144" y="1031"/>
                      <a:pt x="144" y="1031"/>
                    </a:cubicBezTo>
                    <a:cubicBezTo>
                      <a:pt x="15" y="1031"/>
                      <a:pt x="15" y="1031"/>
                      <a:pt x="15" y="1031"/>
                    </a:cubicBezTo>
                    <a:lnTo>
                      <a:pt x="15" y="2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4" name="Freeform 13"/>
              <p:cNvSpPr>
                <a:spLocks/>
              </p:cNvSpPr>
              <p:nvPr/>
            </p:nvSpPr>
            <p:spPr bwMode="gray">
              <a:xfrm>
                <a:off x="1894" y="2598"/>
                <a:ext cx="114" cy="155"/>
              </a:xfrm>
              <a:custGeom>
                <a:avLst/>
                <a:gdLst>
                  <a:gd name="T0" fmla="*/ 0 w 573"/>
                  <a:gd name="T1" fmla="*/ 775 h 775"/>
                  <a:gd name="T2" fmla="*/ 0 w 573"/>
                  <a:gd name="T3" fmla="*/ 30 h 775"/>
                  <a:gd name="T4" fmla="*/ 302 w 573"/>
                  <a:gd name="T5" fmla="*/ 0 h 775"/>
                  <a:gd name="T6" fmla="*/ 550 w 573"/>
                  <a:gd name="T7" fmla="*/ 119 h 775"/>
                  <a:gd name="T8" fmla="*/ 573 w 573"/>
                  <a:gd name="T9" fmla="*/ 312 h 775"/>
                  <a:gd name="T10" fmla="*/ 573 w 573"/>
                  <a:gd name="T11" fmla="*/ 775 h 775"/>
                  <a:gd name="T12" fmla="*/ 444 w 573"/>
                  <a:gd name="T13" fmla="*/ 775 h 775"/>
                  <a:gd name="T14" fmla="*/ 444 w 573"/>
                  <a:gd name="T15" fmla="*/ 320 h 775"/>
                  <a:gd name="T16" fmla="*/ 421 w 573"/>
                  <a:gd name="T17" fmla="*/ 140 h 775"/>
                  <a:gd name="T18" fmla="*/ 290 w 573"/>
                  <a:gd name="T19" fmla="*/ 78 h 775"/>
                  <a:gd name="T20" fmla="*/ 130 w 573"/>
                  <a:gd name="T21" fmla="*/ 94 h 775"/>
                  <a:gd name="T22" fmla="*/ 130 w 573"/>
                  <a:gd name="T23" fmla="*/ 775 h 775"/>
                  <a:gd name="T24" fmla="*/ 0 w 573"/>
                  <a:gd name="T25" fmla="*/ 775 h 7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3" h="775">
                    <a:moveTo>
                      <a:pt x="0" y="775"/>
                    </a:moveTo>
                    <a:cubicBezTo>
                      <a:pt x="0" y="30"/>
                      <a:pt x="0" y="30"/>
                      <a:pt x="0" y="30"/>
                    </a:cubicBezTo>
                    <a:cubicBezTo>
                      <a:pt x="120" y="10"/>
                      <a:pt x="220" y="0"/>
                      <a:pt x="302" y="0"/>
                    </a:cubicBezTo>
                    <a:cubicBezTo>
                      <a:pt x="434" y="0"/>
                      <a:pt x="516" y="39"/>
                      <a:pt x="550" y="119"/>
                    </a:cubicBezTo>
                    <a:cubicBezTo>
                      <a:pt x="565" y="155"/>
                      <a:pt x="573" y="220"/>
                      <a:pt x="573" y="312"/>
                    </a:cubicBezTo>
                    <a:cubicBezTo>
                      <a:pt x="573" y="775"/>
                      <a:pt x="573" y="775"/>
                      <a:pt x="573" y="775"/>
                    </a:cubicBezTo>
                    <a:cubicBezTo>
                      <a:pt x="444" y="775"/>
                      <a:pt x="444" y="775"/>
                      <a:pt x="444" y="775"/>
                    </a:cubicBezTo>
                    <a:cubicBezTo>
                      <a:pt x="444" y="320"/>
                      <a:pt x="444" y="320"/>
                      <a:pt x="444" y="320"/>
                    </a:cubicBezTo>
                    <a:cubicBezTo>
                      <a:pt x="444" y="230"/>
                      <a:pt x="436" y="171"/>
                      <a:pt x="421" y="140"/>
                    </a:cubicBezTo>
                    <a:cubicBezTo>
                      <a:pt x="400" y="99"/>
                      <a:pt x="356" y="78"/>
                      <a:pt x="290" y="78"/>
                    </a:cubicBezTo>
                    <a:cubicBezTo>
                      <a:pt x="237" y="78"/>
                      <a:pt x="184" y="83"/>
                      <a:pt x="130" y="94"/>
                    </a:cubicBezTo>
                    <a:cubicBezTo>
                      <a:pt x="130" y="775"/>
                      <a:pt x="130" y="775"/>
                      <a:pt x="130" y="775"/>
                    </a:cubicBezTo>
                    <a:lnTo>
                      <a:pt x="0" y="77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5" name="Freeform 14"/>
              <p:cNvSpPr>
                <a:spLocks noEditPoints="1"/>
              </p:cNvSpPr>
              <p:nvPr/>
            </p:nvSpPr>
            <p:spPr bwMode="gray">
              <a:xfrm>
                <a:off x="2044" y="2598"/>
                <a:ext cx="119" cy="229"/>
              </a:xfrm>
              <a:custGeom>
                <a:avLst/>
                <a:gdLst>
                  <a:gd name="T0" fmla="*/ 466 w 595"/>
                  <a:gd name="T1" fmla="*/ 707 h 1147"/>
                  <a:gd name="T2" fmla="*/ 418 w 595"/>
                  <a:gd name="T3" fmla="*/ 752 h 1147"/>
                  <a:gd name="T4" fmla="*/ 268 w 595"/>
                  <a:gd name="T5" fmla="*/ 795 h 1147"/>
                  <a:gd name="T6" fmla="*/ 102 w 595"/>
                  <a:gd name="T7" fmla="*/ 740 h 1147"/>
                  <a:gd name="T8" fmla="*/ 0 w 595"/>
                  <a:gd name="T9" fmla="*/ 433 h 1147"/>
                  <a:gd name="T10" fmla="*/ 75 w 595"/>
                  <a:gd name="T11" fmla="*/ 137 h 1147"/>
                  <a:gd name="T12" fmla="*/ 356 w 595"/>
                  <a:gd name="T13" fmla="*/ 0 h 1147"/>
                  <a:gd name="T14" fmla="*/ 595 w 595"/>
                  <a:gd name="T15" fmla="*/ 30 h 1147"/>
                  <a:gd name="T16" fmla="*/ 595 w 595"/>
                  <a:gd name="T17" fmla="*/ 628 h 1147"/>
                  <a:gd name="T18" fmla="*/ 580 w 595"/>
                  <a:gd name="T19" fmla="*/ 881 h 1147"/>
                  <a:gd name="T20" fmla="*/ 441 w 595"/>
                  <a:gd name="T21" fmla="*/ 1099 h 1147"/>
                  <a:gd name="T22" fmla="*/ 200 w 595"/>
                  <a:gd name="T23" fmla="*/ 1147 h 1147"/>
                  <a:gd name="T24" fmla="*/ 103 w 595"/>
                  <a:gd name="T25" fmla="*/ 1141 h 1147"/>
                  <a:gd name="T26" fmla="*/ 103 w 595"/>
                  <a:gd name="T27" fmla="*/ 1064 h 1147"/>
                  <a:gd name="T28" fmla="*/ 199 w 595"/>
                  <a:gd name="T29" fmla="*/ 1069 h 1147"/>
                  <a:gd name="T30" fmla="*/ 357 w 595"/>
                  <a:gd name="T31" fmla="*/ 1041 h 1147"/>
                  <a:gd name="T32" fmla="*/ 454 w 595"/>
                  <a:gd name="T33" fmla="*/ 896 h 1147"/>
                  <a:gd name="T34" fmla="*/ 466 w 595"/>
                  <a:gd name="T35" fmla="*/ 748 h 1147"/>
                  <a:gd name="T36" fmla="*/ 466 w 595"/>
                  <a:gd name="T37" fmla="*/ 707 h 1147"/>
                  <a:gd name="T38" fmla="*/ 466 w 595"/>
                  <a:gd name="T39" fmla="*/ 85 h 1147"/>
                  <a:gd name="T40" fmla="*/ 369 w 595"/>
                  <a:gd name="T41" fmla="*/ 78 h 1147"/>
                  <a:gd name="T42" fmla="*/ 242 w 595"/>
                  <a:gd name="T43" fmla="*/ 111 h 1147"/>
                  <a:gd name="T44" fmla="*/ 159 w 595"/>
                  <a:gd name="T45" fmla="*/ 244 h 1147"/>
                  <a:gd name="T46" fmla="*/ 132 w 595"/>
                  <a:gd name="T47" fmla="*/ 438 h 1147"/>
                  <a:gd name="T48" fmla="*/ 183 w 595"/>
                  <a:gd name="T49" fmla="*/ 662 h 1147"/>
                  <a:gd name="T50" fmla="*/ 286 w 595"/>
                  <a:gd name="T51" fmla="*/ 718 h 1147"/>
                  <a:gd name="T52" fmla="*/ 388 w 595"/>
                  <a:gd name="T53" fmla="*/ 683 h 1147"/>
                  <a:gd name="T54" fmla="*/ 455 w 595"/>
                  <a:gd name="T55" fmla="*/ 592 h 1147"/>
                  <a:gd name="T56" fmla="*/ 466 w 595"/>
                  <a:gd name="T57" fmla="*/ 505 h 1147"/>
                  <a:gd name="T58" fmla="*/ 466 w 595"/>
                  <a:gd name="T59" fmla="*/ 85 h 1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95" h="1147">
                    <a:moveTo>
                      <a:pt x="466" y="707"/>
                    </a:moveTo>
                    <a:cubicBezTo>
                      <a:pt x="446" y="728"/>
                      <a:pt x="430" y="743"/>
                      <a:pt x="418" y="752"/>
                    </a:cubicBezTo>
                    <a:cubicBezTo>
                      <a:pt x="378" y="781"/>
                      <a:pt x="329" y="795"/>
                      <a:pt x="268" y="795"/>
                    </a:cubicBezTo>
                    <a:cubicBezTo>
                      <a:pt x="201" y="795"/>
                      <a:pt x="146" y="777"/>
                      <a:pt x="102" y="740"/>
                    </a:cubicBezTo>
                    <a:cubicBezTo>
                      <a:pt x="34" y="683"/>
                      <a:pt x="0" y="581"/>
                      <a:pt x="0" y="433"/>
                    </a:cubicBezTo>
                    <a:cubicBezTo>
                      <a:pt x="0" y="313"/>
                      <a:pt x="25" y="215"/>
                      <a:pt x="75" y="137"/>
                    </a:cubicBezTo>
                    <a:cubicBezTo>
                      <a:pt x="133" y="46"/>
                      <a:pt x="226" y="0"/>
                      <a:pt x="356" y="0"/>
                    </a:cubicBezTo>
                    <a:cubicBezTo>
                      <a:pt x="433" y="0"/>
                      <a:pt x="513" y="10"/>
                      <a:pt x="595" y="30"/>
                    </a:cubicBezTo>
                    <a:cubicBezTo>
                      <a:pt x="595" y="628"/>
                      <a:pt x="595" y="628"/>
                      <a:pt x="595" y="628"/>
                    </a:cubicBezTo>
                    <a:cubicBezTo>
                      <a:pt x="595" y="739"/>
                      <a:pt x="590" y="823"/>
                      <a:pt x="580" y="881"/>
                    </a:cubicBezTo>
                    <a:cubicBezTo>
                      <a:pt x="563" y="986"/>
                      <a:pt x="516" y="1059"/>
                      <a:pt x="441" y="1099"/>
                    </a:cubicBezTo>
                    <a:cubicBezTo>
                      <a:pt x="380" y="1131"/>
                      <a:pt x="299" y="1147"/>
                      <a:pt x="200" y="1147"/>
                    </a:cubicBezTo>
                    <a:cubicBezTo>
                      <a:pt x="172" y="1147"/>
                      <a:pt x="140" y="1145"/>
                      <a:pt x="103" y="1141"/>
                    </a:cubicBezTo>
                    <a:cubicBezTo>
                      <a:pt x="103" y="1064"/>
                      <a:pt x="103" y="1064"/>
                      <a:pt x="103" y="1064"/>
                    </a:cubicBezTo>
                    <a:cubicBezTo>
                      <a:pt x="136" y="1068"/>
                      <a:pt x="168" y="1069"/>
                      <a:pt x="199" y="1069"/>
                    </a:cubicBezTo>
                    <a:cubicBezTo>
                      <a:pt x="270" y="1069"/>
                      <a:pt x="322" y="1060"/>
                      <a:pt x="357" y="1041"/>
                    </a:cubicBezTo>
                    <a:cubicBezTo>
                      <a:pt x="408" y="1014"/>
                      <a:pt x="440" y="966"/>
                      <a:pt x="454" y="896"/>
                    </a:cubicBezTo>
                    <a:cubicBezTo>
                      <a:pt x="462" y="857"/>
                      <a:pt x="466" y="808"/>
                      <a:pt x="466" y="748"/>
                    </a:cubicBezTo>
                    <a:lnTo>
                      <a:pt x="466" y="707"/>
                    </a:lnTo>
                    <a:close/>
                    <a:moveTo>
                      <a:pt x="466" y="85"/>
                    </a:moveTo>
                    <a:cubicBezTo>
                      <a:pt x="430" y="80"/>
                      <a:pt x="398" y="78"/>
                      <a:pt x="369" y="78"/>
                    </a:cubicBezTo>
                    <a:cubicBezTo>
                      <a:pt x="315" y="78"/>
                      <a:pt x="272" y="89"/>
                      <a:pt x="242" y="111"/>
                    </a:cubicBezTo>
                    <a:cubicBezTo>
                      <a:pt x="207" y="136"/>
                      <a:pt x="179" y="180"/>
                      <a:pt x="159" y="244"/>
                    </a:cubicBezTo>
                    <a:cubicBezTo>
                      <a:pt x="141" y="299"/>
                      <a:pt x="132" y="364"/>
                      <a:pt x="132" y="438"/>
                    </a:cubicBezTo>
                    <a:cubicBezTo>
                      <a:pt x="132" y="540"/>
                      <a:pt x="149" y="615"/>
                      <a:pt x="183" y="662"/>
                    </a:cubicBezTo>
                    <a:cubicBezTo>
                      <a:pt x="209" y="699"/>
                      <a:pt x="243" y="718"/>
                      <a:pt x="286" y="718"/>
                    </a:cubicBezTo>
                    <a:cubicBezTo>
                      <a:pt x="323" y="718"/>
                      <a:pt x="357" y="706"/>
                      <a:pt x="388" y="683"/>
                    </a:cubicBezTo>
                    <a:cubicBezTo>
                      <a:pt x="420" y="660"/>
                      <a:pt x="442" y="629"/>
                      <a:pt x="455" y="592"/>
                    </a:cubicBezTo>
                    <a:cubicBezTo>
                      <a:pt x="462" y="572"/>
                      <a:pt x="466" y="543"/>
                      <a:pt x="466" y="505"/>
                    </a:cubicBezTo>
                    <a:lnTo>
                      <a:pt x="466" y="8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6" name="Freeform 15"/>
              <p:cNvSpPr>
                <a:spLocks/>
              </p:cNvSpPr>
              <p:nvPr/>
            </p:nvSpPr>
            <p:spPr bwMode="gray">
              <a:xfrm>
                <a:off x="2280" y="2561"/>
                <a:ext cx="67" cy="192"/>
              </a:xfrm>
              <a:custGeom>
                <a:avLst/>
                <a:gdLst>
                  <a:gd name="T0" fmla="*/ 0 w 332"/>
                  <a:gd name="T1" fmla="*/ 0 h 958"/>
                  <a:gd name="T2" fmla="*/ 129 w 332"/>
                  <a:gd name="T3" fmla="*/ 0 h 958"/>
                  <a:gd name="T4" fmla="*/ 129 w 332"/>
                  <a:gd name="T5" fmla="*/ 204 h 958"/>
                  <a:gd name="T6" fmla="*/ 332 w 332"/>
                  <a:gd name="T7" fmla="*/ 204 h 958"/>
                  <a:gd name="T8" fmla="*/ 332 w 332"/>
                  <a:gd name="T9" fmla="*/ 286 h 958"/>
                  <a:gd name="T10" fmla="*/ 129 w 332"/>
                  <a:gd name="T11" fmla="*/ 286 h 958"/>
                  <a:gd name="T12" fmla="*/ 129 w 332"/>
                  <a:gd name="T13" fmla="*/ 686 h 958"/>
                  <a:gd name="T14" fmla="*/ 163 w 332"/>
                  <a:gd name="T15" fmla="*/ 840 h 958"/>
                  <a:gd name="T16" fmla="*/ 235 w 332"/>
                  <a:gd name="T17" fmla="*/ 873 h 958"/>
                  <a:gd name="T18" fmla="*/ 290 w 332"/>
                  <a:gd name="T19" fmla="*/ 875 h 958"/>
                  <a:gd name="T20" fmla="*/ 332 w 332"/>
                  <a:gd name="T21" fmla="*/ 875 h 958"/>
                  <a:gd name="T22" fmla="*/ 332 w 332"/>
                  <a:gd name="T23" fmla="*/ 958 h 958"/>
                  <a:gd name="T24" fmla="*/ 263 w 332"/>
                  <a:gd name="T25" fmla="*/ 958 h 958"/>
                  <a:gd name="T26" fmla="*/ 132 w 332"/>
                  <a:gd name="T27" fmla="*/ 945 h 958"/>
                  <a:gd name="T28" fmla="*/ 12 w 332"/>
                  <a:gd name="T29" fmla="*/ 817 h 958"/>
                  <a:gd name="T30" fmla="*/ 0 w 332"/>
                  <a:gd name="T31" fmla="*/ 667 h 958"/>
                  <a:gd name="T32" fmla="*/ 0 w 332"/>
                  <a:gd name="T33" fmla="*/ 0 h 9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32" h="958">
                    <a:moveTo>
                      <a:pt x="0" y="0"/>
                    </a:moveTo>
                    <a:cubicBezTo>
                      <a:pt x="129" y="0"/>
                      <a:pt x="129" y="0"/>
                      <a:pt x="129" y="0"/>
                    </a:cubicBezTo>
                    <a:cubicBezTo>
                      <a:pt x="129" y="204"/>
                      <a:pt x="129" y="204"/>
                      <a:pt x="129" y="204"/>
                    </a:cubicBezTo>
                    <a:cubicBezTo>
                      <a:pt x="332" y="204"/>
                      <a:pt x="332" y="204"/>
                      <a:pt x="332" y="204"/>
                    </a:cubicBezTo>
                    <a:cubicBezTo>
                      <a:pt x="332" y="286"/>
                      <a:pt x="332" y="286"/>
                      <a:pt x="332" y="286"/>
                    </a:cubicBezTo>
                    <a:cubicBezTo>
                      <a:pt x="129" y="286"/>
                      <a:pt x="129" y="286"/>
                      <a:pt x="129" y="286"/>
                    </a:cubicBezTo>
                    <a:cubicBezTo>
                      <a:pt x="129" y="686"/>
                      <a:pt x="129" y="686"/>
                      <a:pt x="129" y="686"/>
                    </a:cubicBezTo>
                    <a:cubicBezTo>
                      <a:pt x="129" y="762"/>
                      <a:pt x="140" y="813"/>
                      <a:pt x="163" y="840"/>
                    </a:cubicBezTo>
                    <a:cubicBezTo>
                      <a:pt x="179" y="858"/>
                      <a:pt x="203" y="869"/>
                      <a:pt x="235" y="873"/>
                    </a:cubicBezTo>
                    <a:cubicBezTo>
                      <a:pt x="245" y="875"/>
                      <a:pt x="264" y="875"/>
                      <a:pt x="290" y="875"/>
                    </a:cubicBezTo>
                    <a:cubicBezTo>
                      <a:pt x="332" y="875"/>
                      <a:pt x="332" y="875"/>
                      <a:pt x="332" y="875"/>
                    </a:cubicBezTo>
                    <a:cubicBezTo>
                      <a:pt x="332" y="958"/>
                      <a:pt x="332" y="958"/>
                      <a:pt x="332" y="958"/>
                    </a:cubicBezTo>
                    <a:cubicBezTo>
                      <a:pt x="263" y="958"/>
                      <a:pt x="263" y="958"/>
                      <a:pt x="263" y="958"/>
                    </a:cubicBezTo>
                    <a:cubicBezTo>
                      <a:pt x="207" y="958"/>
                      <a:pt x="164" y="953"/>
                      <a:pt x="132" y="945"/>
                    </a:cubicBezTo>
                    <a:cubicBezTo>
                      <a:pt x="67" y="927"/>
                      <a:pt x="27" y="884"/>
                      <a:pt x="12" y="817"/>
                    </a:cubicBezTo>
                    <a:cubicBezTo>
                      <a:pt x="4" y="781"/>
                      <a:pt x="0" y="731"/>
                      <a:pt x="0" y="667"/>
                    </a:cubicBez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7" name="Freeform 16"/>
              <p:cNvSpPr>
                <a:spLocks noEditPoints="1"/>
              </p:cNvSpPr>
              <p:nvPr/>
            </p:nvSpPr>
            <p:spPr bwMode="gray">
              <a:xfrm>
                <a:off x="2374" y="2598"/>
                <a:ext cx="127" cy="159"/>
              </a:xfrm>
              <a:custGeom>
                <a:avLst/>
                <a:gdLst>
                  <a:gd name="T0" fmla="*/ 318 w 634"/>
                  <a:gd name="T1" fmla="*/ 0 h 795"/>
                  <a:gd name="T2" fmla="*/ 559 w 634"/>
                  <a:gd name="T3" fmla="*/ 107 h 795"/>
                  <a:gd name="T4" fmla="*/ 634 w 634"/>
                  <a:gd name="T5" fmla="*/ 398 h 795"/>
                  <a:gd name="T6" fmla="*/ 559 w 634"/>
                  <a:gd name="T7" fmla="*/ 688 h 795"/>
                  <a:gd name="T8" fmla="*/ 318 w 634"/>
                  <a:gd name="T9" fmla="*/ 795 h 795"/>
                  <a:gd name="T10" fmla="*/ 0 w 634"/>
                  <a:gd name="T11" fmla="*/ 393 h 795"/>
                  <a:gd name="T12" fmla="*/ 76 w 634"/>
                  <a:gd name="T13" fmla="*/ 107 h 795"/>
                  <a:gd name="T14" fmla="*/ 318 w 634"/>
                  <a:gd name="T15" fmla="*/ 0 h 795"/>
                  <a:gd name="T16" fmla="*/ 318 w 634"/>
                  <a:gd name="T17" fmla="*/ 78 h 795"/>
                  <a:gd name="T18" fmla="*/ 166 w 634"/>
                  <a:gd name="T19" fmla="*/ 176 h 795"/>
                  <a:gd name="T20" fmla="*/ 132 w 634"/>
                  <a:gd name="T21" fmla="*/ 394 h 795"/>
                  <a:gd name="T22" fmla="*/ 166 w 634"/>
                  <a:gd name="T23" fmla="*/ 619 h 795"/>
                  <a:gd name="T24" fmla="*/ 318 w 634"/>
                  <a:gd name="T25" fmla="*/ 718 h 795"/>
                  <a:gd name="T26" fmla="*/ 468 w 634"/>
                  <a:gd name="T27" fmla="*/ 619 h 795"/>
                  <a:gd name="T28" fmla="*/ 503 w 634"/>
                  <a:gd name="T29" fmla="*/ 398 h 795"/>
                  <a:gd name="T30" fmla="*/ 468 w 634"/>
                  <a:gd name="T31" fmla="*/ 176 h 795"/>
                  <a:gd name="T32" fmla="*/ 318 w 634"/>
                  <a:gd name="T33" fmla="*/ 78 h 7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34" h="795">
                    <a:moveTo>
                      <a:pt x="318" y="0"/>
                    </a:moveTo>
                    <a:cubicBezTo>
                      <a:pt x="426" y="0"/>
                      <a:pt x="506" y="36"/>
                      <a:pt x="559" y="107"/>
                    </a:cubicBezTo>
                    <a:cubicBezTo>
                      <a:pt x="609" y="176"/>
                      <a:pt x="634" y="273"/>
                      <a:pt x="634" y="398"/>
                    </a:cubicBezTo>
                    <a:cubicBezTo>
                      <a:pt x="634" y="521"/>
                      <a:pt x="609" y="618"/>
                      <a:pt x="559" y="688"/>
                    </a:cubicBezTo>
                    <a:cubicBezTo>
                      <a:pt x="507" y="760"/>
                      <a:pt x="427" y="795"/>
                      <a:pt x="318" y="795"/>
                    </a:cubicBezTo>
                    <a:cubicBezTo>
                      <a:pt x="106" y="795"/>
                      <a:pt x="0" y="661"/>
                      <a:pt x="0" y="393"/>
                    </a:cubicBezTo>
                    <a:cubicBezTo>
                      <a:pt x="0" y="271"/>
                      <a:pt x="26" y="176"/>
                      <a:pt x="76" y="107"/>
                    </a:cubicBezTo>
                    <a:cubicBezTo>
                      <a:pt x="129" y="36"/>
                      <a:pt x="209" y="0"/>
                      <a:pt x="318" y="0"/>
                    </a:cubicBezTo>
                    <a:moveTo>
                      <a:pt x="318" y="78"/>
                    </a:moveTo>
                    <a:cubicBezTo>
                      <a:pt x="245" y="78"/>
                      <a:pt x="194" y="110"/>
                      <a:pt x="166" y="176"/>
                    </a:cubicBezTo>
                    <a:cubicBezTo>
                      <a:pt x="144" y="230"/>
                      <a:pt x="132" y="303"/>
                      <a:pt x="132" y="394"/>
                    </a:cubicBezTo>
                    <a:cubicBezTo>
                      <a:pt x="132" y="490"/>
                      <a:pt x="144" y="565"/>
                      <a:pt x="166" y="619"/>
                    </a:cubicBezTo>
                    <a:cubicBezTo>
                      <a:pt x="194" y="685"/>
                      <a:pt x="245" y="718"/>
                      <a:pt x="318" y="718"/>
                    </a:cubicBezTo>
                    <a:cubicBezTo>
                      <a:pt x="391" y="718"/>
                      <a:pt x="441" y="685"/>
                      <a:pt x="468" y="619"/>
                    </a:cubicBezTo>
                    <a:cubicBezTo>
                      <a:pt x="491" y="565"/>
                      <a:pt x="503" y="491"/>
                      <a:pt x="503" y="398"/>
                    </a:cubicBezTo>
                    <a:cubicBezTo>
                      <a:pt x="503" y="302"/>
                      <a:pt x="491" y="228"/>
                      <a:pt x="468" y="176"/>
                    </a:cubicBezTo>
                    <a:cubicBezTo>
                      <a:pt x="440" y="110"/>
                      <a:pt x="390" y="78"/>
                      <a:pt x="318" y="78"/>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8" name="Freeform 17"/>
              <p:cNvSpPr>
                <a:spLocks/>
              </p:cNvSpPr>
              <p:nvPr/>
            </p:nvSpPr>
            <p:spPr bwMode="gray">
              <a:xfrm>
                <a:off x="2538" y="2598"/>
                <a:ext cx="195" cy="155"/>
              </a:xfrm>
              <a:custGeom>
                <a:avLst/>
                <a:gdLst>
                  <a:gd name="T0" fmla="*/ 0 w 974"/>
                  <a:gd name="T1" fmla="*/ 775 h 775"/>
                  <a:gd name="T2" fmla="*/ 0 w 974"/>
                  <a:gd name="T3" fmla="*/ 30 h 775"/>
                  <a:gd name="T4" fmla="*/ 278 w 974"/>
                  <a:gd name="T5" fmla="*/ 0 h 775"/>
                  <a:gd name="T6" fmla="*/ 480 w 974"/>
                  <a:gd name="T7" fmla="*/ 49 h 775"/>
                  <a:gd name="T8" fmla="*/ 722 w 974"/>
                  <a:gd name="T9" fmla="*/ 0 h 775"/>
                  <a:gd name="T10" fmla="*/ 952 w 974"/>
                  <a:gd name="T11" fmla="*/ 119 h 775"/>
                  <a:gd name="T12" fmla="*/ 974 w 974"/>
                  <a:gd name="T13" fmla="*/ 312 h 775"/>
                  <a:gd name="T14" fmla="*/ 974 w 974"/>
                  <a:gd name="T15" fmla="*/ 775 h 775"/>
                  <a:gd name="T16" fmla="*/ 845 w 974"/>
                  <a:gd name="T17" fmla="*/ 775 h 775"/>
                  <a:gd name="T18" fmla="*/ 845 w 974"/>
                  <a:gd name="T19" fmla="*/ 320 h 775"/>
                  <a:gd name="T20" fmla="*/ 824 w 974"/>
                  <a:gd name="T21" fmla="*/ 141 h 775"/>
                  <a:gd name="T22" fmla="*/ 705 w 974"/>
                  <a:gd name="T23" fmla="*/ 78 h 775"/>
                  <a:gd name="T24" fmla="*/ 551 w 974"/>
                  <a:gd name="T25" fmla="*/ 113 h 775"/>
                  <a:gd name="T26" fmla="*/ 551 w 974"/>
                  <a:gd name="T27" fmla="*/ 775 h 775"/>
                  <a:gd name="T28" fmla="*/ 422 w 974"/>
                  <a:gd name="T29" fmla="*/ 775 h 775"/>
                  <a:gd name="T30" fmla="*/ 422 w 974"/>
                  <a:gd name="T31" fmla="*/ 314 h 775"/>
                  <a:gd name="T32" fmla="*/ 401 w 974"/>
                  <a:gd name="T33" fmla="*/ 141 h 775"/>
                  <a:gd name="T34" fmla="*/ 278 w 974"/>
                  <a:gd name="T35" fmla="*/ 78 h 775"/>
                  <a:gd name="T36" fmla="*/ 128 w 974"/>
                  <a:gd name="T37" fmla="*/ 94 h 775"/>
                  <a:gd name="T38" fmla="*/ 128 w 974"/>
                  <a:gd name="T39" fmla="*/ 775 h 775"/>
                  <a:gd name="T40" fmla="*/ 0 w 974"/>
                  <a:gd name="T41" fmla="*/ 775 h 7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74" h="775">
                    <a:moveTo>
                      <a:pt x="0" y="775"/>
                    </a:moveTo>
                    <a:cubicBezTo>
                      <a:pt x="0" y="30"/>
                      <a:pt x="0" y="30"/>
                      <a:pt x="0" y="30"/>
                    </a:cubicBezTo>
                    <a:cubicBezTo>
                      <a:pt x="117" y="10"/>
                      <a:pt x="210" y="0"/>
                      <a:pt x="278" y="0"/>
                    </a:cubicBezTo>
                    <a:cubicBezTo>
                      <a:pt x="367" y="0"/>
                      <a:pt x="435" y="16"/>
                      <a:pt x="480" y="49"/>
                    </a:cubicBezTo>
                    <a:cubicBezTo>
                      <a:pt x="561" y="16"/>
                      <a:pt x="642" y="0"/>
                      <a:pt x="722" y="0"/>
                    </a:cubicBezTo>
                    <a:cubicBezTo>
                      <a:pt x="843" y="0"/>
                      <a:pt x="920" y="40"/>
                      <a:pt x="952" y="119"/>
                    </a:cubicBezTo>
                    <a:cubicBezTo>
                      <a:pt x="967" y="156"/>
                      <a:pt x="974" y="220"/>
                      <a:pt x="974" y="312"/>
                    </a:cubicBezTo>
                    <a:cubicBezTo>
                      <a:pt x="974" y="775"/>
                      <a:pt x="974" y="775"/>
                      <a:pt x="974" y="775"/>
                    </a:cubicBezTo>
                    <a:cubicBezTo>
                      <a:pt x="845" y="775"/>
                      <a:pt x="845" y="775"/>
                      <a:pt x="845" y="775"/>
                    </a:cubicBezTo>
                    <a:cubicBezTo>
                      <a:pt x="845" y="320"/>
                      <a:pt x="845" y="320"/>
                      <a:pt x="845" y="320"/>
                    </a:cubicBezTo>
                    <a:cubicBezTo>
                      <a:pt x="845" y="231"/>
                      <a:pt x="838" y="172"/>
                      <a:pt x="824" y="141"/>
                    </a:cubicBezTo>
                    <a:cubicBezTo>
                      <a:pt x="805" y="99"/>
                      <a:pt x="765" y="78"/>
                      <a:pt x="705" y="78"/>
                    </a:cubicBezTo>
                    <a:cubicBezTo>
                      <a:pt x="654" y="78"/>
                      <a:pt x="603" y="90"/>
                      <a:pt x="551" y="113"/>
                    </a:cubicBezTo>
                    <a:cubicBezTo>
                      <a:pt x="551" y="775"/>
                      <a:pt x="551" y="775"/>
                      <a:pt x="551" y="775"/>
                    </a:cubicBezTo>
                    <a:cubicBezTo>
                      <a:pt x="422" y="775"/>
                      <a:pt x="422" y="775"/>
                      <a:pt x="422" y="775"/>
                    </a:cubicBezTo>
                    <a:cubicBezTo>
                      <a:pt x="422" y="314"/>
                      <a:pt x="422" y="314"/>
                      <a:pt x="422" y="314"/>
                    </a:cubicBezTo>
                    <a:cubicBezTo>
                      <a:pt x="422" y="229"/>
                      <a:pt x="415" y="171"/>
                      <a:pt x="401" y="141"/>
                    </a:cubicBezTo>
                    <a:cubicBezTo>
                      <a:pt x="382" y="99"/>
                      <a:pt x="341" y="78"/>
                      <a:pt x="278" y="78"/>
                    </a:cubicBezTo>
                    <a:cubicBezTo>
                      <a:pt x="231" y="78"/>
                      <a:pt x="181" y="83"/>
                      <a:pt x="128" y="94"/>
                    </a:cubicBezTo>
                    <a:cubicBezTo>
                      <a:pt x="128" y="775"/>
                      <a:pt x="128" y="775"/>
                      <a:pt x="128" y="775"/>
                    </a:cubicBezTo>
                    <a:lnTo>
                      <a:pt x="0" y="77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9" name="Freeform 18"/>
              <p:cNvSpPr>
                <a:spLocks noEditPoints="1"/>
              </p:cNvSpPr>
              <p:nvPr/>
            </p:nvSpPr>
            <p:spPr bwMode="gray">
              <a:xfrm>
                <a:off x="2768" y="2598"/>
                <a:ext cx="127" cy="159"/>
              </a:xfrm>
              <a:custGeom>
                <a:avLst/>
                <a:gdLst>
                  <a:gd name="T0" fmla="*/ 318 w 635"/>
                  <a:gd name="T1" fmla="*/ 0 h 795"/>
                  <a:gd name="T2" fmla="*/ 559 w 635"/>
                  <a:gd name="T3" fmla="*/ 107 h 795"/>
                  <a:gd name="T4" fmla="*/ 635 w 635"/>
                  <a:gd name="T5" fmla="*/ 398 h 795"/>
                  <a:gd name="T6" fmla="*/ 559 w 635"/>
                  <a:gd name="T7" fmla="*/ 688 h 795"/>
                  <a:gd name="T8" fmla="*/ 319 w 635"/>
                  <a:gd name="T9" fmla="*/ 795 h 795"/>
                  <a:gd name="T10" fmla="*/ 0 w 635"/>
                  <a:gd name="T11" fmla="*/ 393 h 795"/>
                  <a:gd name="T12" fmla="*/ 77 w 635"/>
                  <a:gd name="T13" fmla="*/ 107 h 795"/>
                  <a:gd name="T14" fmla="*/ 318 w 635"/>
                  <a:gd name="T15" fmla="*/ 0 h 795"/>
                  <a:gd name="T16" fmla="*/ 318 w 635"/>
                  <a:gd name="T17" fmla="*/ 78 h 795"/>
                  <a:gd name="T18" fmla="*/ 167 w 635"/>
                  <a:gd name="T19" fmla="*/ 176 h 795"/>
                  <a:gd name="T20" fmla="*/ 132 w 635"/>
                  <a:gd name="T21" fmla="*/ 394 h 795"/>
                  <a:gd name="T22" fmla="*/ 167 w 635"/>
                  <a:gd name="T23" fmla="*/ 619 h 795"/>
                  <a:gd name="T24" fmla="*/ 318 w 635"/>
                  <a:gd name="T25" fmla="*/ 718 h 795"/>
                  <a:gd name="T26" fmla="*/ 468 w 635"/>
                  <a:gd name="T27" fmla="*/ 619 h 795"/>
                  <a:gd name="T28" fmla="*/ 503 w 635"/>
                  <a:gd name="T29" fmla="*/ 398 h 795"/>
                  <a:gd name="T30" fmla="*/ 468 w 635"/>
                  <a:gd name="T31" fmla="*/ 176 h 795"/>
                  <a:gd name="T32" fmla="*/ 318 w 635"/>
                  <a:gd name="T33" fmla="*/ 78 h 7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35" h="795">
                    <a:moveTo>
                      <a:pt x="318" y="0"/>
                    </a:moveTo>
                    <a:cubicBezTo>
                      <a:pt x="426" y="0"/>
                      <a:pt x="506" y="36"/>
                      <a:pt x="559" y="107"/>
                    </a:cubicBezTo>
                    <a:cubicBezTo>
                      <a:pt x="609" y="176"/>
                      <a:pt x="635" y="273"/>
                      <a:pt x="635" y="398"/>
                    </a:cubicBezTo>
                    <a:cubicBezTo>
                      <a:pt x="635" y="521"/>
                      <a:pt x="609" y="618"/>
                      <a:pt x="559" y="688"/>
                    </a:cubicBezTo>
                    <a:cubicBezTo>
                      <a:pt x="507" y="760"/>
                      <a:pt x="427" y="795"/>
                      <a:pt x="319" y="795"/>
                    </a:cubicBezTo>
                    <a:cubicBezTo>
                      <a:pt x="107" y="795"/>
                      <a:pt x="0" y="661"/>
                      <a:pt x="0" y="393"/>
                    </a:cubicBezTo>
                    <a:cubicBezTo>
                      <a:pt x="0" y="271"/>
                      <a:pt x="26" y="176"/>
                      <a:pt x="77" y="107"/>
                    </a:cubicBezTo>
                    <a:cubicBezTo>
                      <a:pt x="129" y="36"/>
                      <a:pt x="209" y="0"/>
                      <a:pt x="318" y="0"/>
                    </a:cubicBezTo>
                    <a:moveTo>
                      <a:pt x="318" y="78"/>
                    </a:moveTo>
                    <a:cubicBezTo>
                      <a:pt x="245" y="78"/>
                      <a:pt x="194" y="110"/>
                      <a:pt x="167" y="176"/>
                    </a:cubicBezTo>
                    <a:cubicBezTo>
                      <a:pt x="144" y="230"/>
                      <a:pt x="132" y="303"/>
                      <a:pt x="132" y="394"/>
                    </a:cubicBezTo>
                    <a:cubicBezTo>
                      <a:pt x="132" y="490"/>
                      <a:pt x="144" y="565"/>
                      <a:pt x="167" y="619"/>
                    </a:cubicBezTo>
                    <a:cubicBezTo>
                      <a:pt x="194" y="685"/>
                      <a:pt x="245" y="718"/>
                      <a:pt x="318" y="718"/>
                    </a:cubicBezTo>
                    <a:cubicBezTo>
                      <a:pt x="391" y="718"/>
                      <a:pt x="441" y="685"/>
                      <a:pt x="468" y="619"/>
                    </a:cubicBezTo>
                    <a:cubicBezTo>
                      <a:pt x="491" y="565"/>
                      <a:pt x="503" y="491"/>
                      <a:pt x="503" y="398"/>
                    </a:cubicBezTo>
                    <a:cubicBezTo>
                      <a:pt x="503" y="302"/>
                      <a:pt x="491" y="228"/>
                      <a:pt x="468" y="176"/>
                    </a:cubicBezTo>
                    <a:cubicBezTo>
                      <a:pt x="440" y="110"/>
                      <a:pt x="390" y="78"/>
                      <a:pt x="318" y="78"/>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0" name="Freeform 19"/>
              <p:cNvSpPr>
                <a:spLocks/>
              </p:cNvSpPr>
              <p:nvPr/>
            </p:nvSpPr>
            <p:spPr bwMode="gray">
              <a:xfrm>
                <a:off x="2934" y="2598"/>
                <a:ext cx="65" cy="155"/>
              </a:xfrm>
              <a:custGeom>
                <a:avLst/>
                <a:gdLst>
                  <a:gd name="T0" fmla="*/ 0 w 326"/>
                  <a:gd name="T1" fmla="*/ 775 h 775"/>
                  <a:gd name="T2" fmla="*/ 0 w 326"/>
                  <a:gd name="T3" fmla="*/ 33 h 775"/>
                  <a:gd name="T4" fmla="*/ 326 w 326"/>
                  <a:gd name="T5" fmla="*/ 0 h 775"/>
                  <a:gd name="T6" fmla="*/ 326 w 326"/>
                  <a:gd name="T7" fmla="*/ 81 h 775"/>
                  <a:gd name="T8" fmla="*/ 129 w 326"/>
                  <a:gd name="T9" fmla="*/ 94 h 775"/>
                  <a:gd name="T10" fmla="*/ 129 w 326"/>
                  <a:gd name="T11" fmla="*/ 775 h 775"/>
                  <a:gd name="T12" fmla="*/ 0 w 326"/>
                  <a:gd name="T13" fmla="*/ 775 h 775"/>
                </a:gdLst>
                <a:ahLst/>
                <a:cxnLst>
                  <a:cxn ang="0">
                    <a:pos x="T0" y="T1"/>
                  </a:cxn>
                  <a:cxn ang="0">
                    <a:pos x="T2" y="T3"/>
                  </a:cxn>
                  <a:cxn ang="0">
                    <a:pos x="T4" y="T5"/>
                  </a:cxn>
                  <a:cxn ang="0">
                    <a:pos x="T6" y="T7"/>
                  </a:cxn>
                  <a:cxn ang="0">
                    <a:pos x="T8" y="T9"/>
                  </a:cxn>
                  <a:cxn ang="0">
                    <a:pos x="T10" y="T11"/>
                  </a:cxn>
                  <a:cxn ang="0">
                    <a:pos x="T12" y="T13"/>
                  </a:cxn>
                </a:cxnLst>
                <a:rect l="0" t="0" r="r" b="b"/>
                <a:pathLst>
                  <a:path w="326" h="775">
                    <a:moveTo>
                      <a:pt x="0" y="775"/>
                    </a:moveTo>
                    <a:cubicBezTo>
                      <a:pt x="0" y="33"/>
                      <a:pt x="0" y="33"/>
                      <a:pt x="0" y="33"/>
                    </a:cubicBezTo>
                    <a:cubicBezTo>
                      <a:pt x="99" y="12"/>
                      <a:pt x="207" y="1"/>
                      <a:pt x="326" y="0"/>
                    </a:cubicBezTo>
                    <a:cubicBezTo>
                      <a:pt x="326" y="81"/>
                      <a:pt x="326" y="81"/>
                      <a:pt x="326" y="81"/>
                    </a:cubicBezTo>
                    <a:cubicBezTo>
                      <a:pt x="254" y="81"/>
                      <a:pt x="188" y="86"/>
                      <a:pt x="129" y="94"/>
                    </a:cubicBezTo>
                    <a:cubicBezTo>
                      <a:pt x="129" y="775"/>
                      <a:pt x="129" y="775"/>
                      <a:pt x="129" y="775"/>
                    </a:cubicBezTo>
                    <a:lnTo>
                      <a:pt x="0" y="77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1" name="Freeform 20"/>
              <p:cNvSpPr>
                <a:spLocks/>
              </p:cNvSpPr>
              <p:nvPr/>
            </p:nvSpPr>
            <p:spPr bwMode="gray">
              <a:xfrm>
                <a:off x="3028" y="2598"/>
                <a:ext cx="65" cy="155"/>
              </a:xfrm>
              <a:custGeom>
                <a:avLst/>
                <a:gdLst>
                  <a:gd name="T0" fmla="*/ 0 w 326"/>
                  <a:gd name="T1" fmla="*/ 775 h 775"/>
                  <a:gd name="T2" fmla="*/ 0 w 326"/>
                  <a:gd name="T3" fmla="*/ 33 h 775"/>
                  <a:gd name="T4" fmla="*/ 326 w 326"/>
                  <a:gd name="T5" fmla="*/ 0 h 775"/>
                  <a:gd name="T6" fmla="*/ 326 w 326"/>
                  <a:gd name="T7" fmla="*/ 81 h 775"/>
                  <a:gd name="T8" fmla="*/ 129 w 326"/>
                  <a:gd name="T9" fmla="*/ 94 h 775"/>
                  <a:gd name="T10" fmla="*/ 129 w 326"/>
                  <a:gd name="T11" fmla="*/ 775 h 775"/>
                  <a:gd name="T12" fmla="*/ 0 w 326"/>
                  <a:gd name="T13" fmla="*/ 775 h 775"/>
                </a:gdLst>
                <a:ahLst/>
                <a:cxnLst>
                  <a:cxn ang="0">
                    <a:pos x="T0" y="T1"/>
                  </a:cxn>
                  <a:cxn ang="0">
                    <a:pos x="T2" y="T3"/>
                  </a:cxn>
                  <a:cxn ang="0">
                    <a:pos x="T4" y="T5"/>
                  </a:cxn>
                  <a:cxn ang="0">
                    <a:pos x="T6" y="T7"/>
                  </a:cxn>
                  <a:cxn ang="0">
                    <a:pos x="T8" y="T9"/>
                  </a:cxn>
                  <a:cxn ang="0">
                    <a:pos x="T10" y="T11"/>
                  </a:cxn>
                  <a:cxn ang="0">
                    <a:pos x="T12" y="T13"/>
                  </a:cxn>
                </a:cxnLst>
                <a:rect l="0" t="0" r="r" b="b"/>
                <a:pathLst>
                  <a:path w="326" h="775">
                    <a:moveTo>
                      <a:pt x="0" y="775"/>
                    </a:moveTo>
                    <a:cubicBezTo>
                      <a:pt x="0" y="33"/>
                      <a:pt x="0" y="33"/>
                      <a:pt x="0" y="33"/>
                    </a:cubicBezTo>
                    <a:cubicBezTo>
                      <a:pt x="99" y="12"/>
                      <a:pt x="207" y="1"/>
                      <a:pt x="326" y="0"/>
                    </a:cubicBezTo>
                    <a:cubicBezTo>
                      <a:pt x="326" y="81"/>
                      <a:pt x="326" y="81"/>
                      <a:pt x="326" y="81"/>
                    </a:cubicBezTo>
                    <a:cubicBezTo>
                      <a:pt x="253" y="81"/>
                      <a:pt x="188" y="86"/>
                      <a:pt x="129" y="94"/>
                    </a:cubicBezTo>
                    <a:cubicBezTo>
                      <a:pt x="129" y="775"/>
                      <a:pt x="129" y="775"/>
                      <a:pt x="129" y="775"/>
                    </a:cubicBezTo>
                    <a:lnTo>
                      <a:pt x="0" y="77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2" name="Freeform 21"/>
              <p:cNvSpPr>
                <a:spLocks noEditPoints="1"/>
              </p:cNvSpPr>
              <p:nvPr/>
            </p:nvSpPr>
            <p:spPr bwMode="gray">
              <a:xfrm>
                <a:off x="3110" y="2598"/>
                <a:ext cx="127" cy="159"/>
              </a:xfrm>
              <a:custGeom>
                <a:avLst/>
                <a:gdLst>
                  <a:gd name="T0" fmla="*/ 317 w 634"/>
                  <a:gd name="T1" fmla="*/ 0 h 795"/>
                  <a:gd name="T2" fmla="*/ 558 w 634"/>
                  <a:gd name="T3" fmla="*/ 107 h 795"/>
                  <a:gd name="T4" fmla="*/ 634 w 634"/>
                  <a:gd name="T5" fmla="*/ 398 h 795"/>
                  <a:gd name="T6" fmla="*/ 558 w 634"/>
                  <a:gd name="T7" fmla="*/ 688 h 795"/>
                  <a:gd name="T8" fmla="*/ 318 w 634"/>
                  <a:gd name="T9" fmla="*/ 795 h 795"/>
                  <a:gd name="T10" fmla="*/ 0 w 634"/>
                  <a:gd name="T11" fmla="*/ 393 h 795"/>
                  <a:gd name="T12" fmla="*/ 76 w 634"/>
                  <a:gd name="T13" fmla="*/ 107 h 795"/>
                  <a:gd name="T14" fmla="*/ 317 w 634"/>
                  <a:gd name="T15" fmla="*/ 0 h 795"/>
                  <a:gd name="T16" fmla="*/ 317 w 634"/>
                  <a:gd name="T17" fmla="*/ 78 h 795"/>
                  <a:gd name="T18" fmla="*/ 166 w 634"/>
                  <a:gd name="T19" fmla="*/ 176 h 795"/>
                  <a:gd name="T20" fmla="*/ 132 w 634"/>
                  <a:gd name="T21" fmla="*/ 394 h 795"/>
                  <a:gd name="T22" fmla="*/ 166 w 634"/>
                  <a:gd name="T23" fmla="*/ 619 h 795"/>
                  <a:gd name="T24" fmla="*/ 317 w 634"/>
                  <a:gd name="T25" fmla="*/ 718 h 795"/>
                  <a:gd name="T26" fmla="*/ 468 w 634"/>
                  <a:gd name="T27" fmla="*/ 619 h 795"/>
                  <a:gd name="T28" fmla="*/ 502 w 634"/>
                  <a:gd name="T29" fmla="*/ 398 h 795"/>
                  <a:gd name="T30" fmla="*/ 468 w 634"/>
                  <a:gd name="T31" fmla="*/ 176 h 795"/>
                  <a:gd name="T32" fmla="*/ 317 w 634"/>
                  <a:gd name="T33" fmla="*/ 78 h 7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34" h="795">
                    <a:moveTo>
                      <a:pt x="317" y="0"/>
                    </a:moveTo>
                    <a:cubicBezTo>
                      <a:pt x="425" y="0"/>
                      <a:pt x="505" y="36"/>
                      <a:pt x="558" y="107"/>
                    </a:cubicBezTo>
                    <a:cubicBezTo>
                      <a:pt x="608" y="176"/>
                      <a:pt x="634" y="273"/>
                      <a:pt x="634" y="398"/>
                    </a:cubicBezTo>
                    <a:cubicBezTo>
                      <a:pt x="634" y="521"/>
                      <a:pt x="608" y="618"/>
                      <a:pt x="558" y="688"/>
                    </a:cubicBezTo>
                    <a:cubicBezTo>
                      <a:pt x="506" y="760"/>
                      <a:pt x="426" y="795"/>
                      <a:pt x="318" y="795"/>
                    </a:cubicBezTo>
                    <a:cubicBezTo>
                      <a:pt x="106" y="795"/>
                      <a:pt x="0" y="661"/>
                      <a:pt x="0" y="393"/>
                    </a:cubicBezTo>
                    <a:cubicBezTo>
                      <a:pt x="0" y="271"/>
                      <a:pt x="25" y="176"/>
                      <a:pt x="76" y="107"/>
                    </a:cubicBezTo>
                    <a:cubicBezTo>
                      <a:pt x="128" y="36"/>
                      <a:pt x="209" y="0"/>
                      <a:pt x="317" y="0"/>
                    </a:cubicBezTo>
                    <a:moveTo>
                      <a:pt x="317" y="78"/>
                    </a:moveTo>
                    <a:cubicBezTo>
                      <a:pt x="244" y="78"/>
                      <a:pt x="194" y="110"/>
                      <a:pt x="166" y="176"/>
                    </a:cubicBezTo>
                    <a:cubicBezTo>
                      <a:pt x="143" y="230"/>
                      <a:pt x="132" y="303"/>
                      <a:pt x="132" y="394"/>
                    </a:cubicBezTo>
                    <a:cubicBezTo>
                      <a:pt x="132" y="490"/>
                      <a:pt x="143" y="565"/>
                      <a:pt x="166" y="619"/>
                    </a:cubicBezTo>
                    <a:cubicBezTo>
                      <a:pt x="194" y="685"/>
                      <a:pt x="244" y="718"/>
                      <a:pt x="317" y="718"/>
                    </a:cubicBezTo>
                    <a:cubicBezTo>
                      <a:pt x="390" y="718"/>
                      <a:pt x="440" y="685"/>
                      <a:pt x="468" y="619"/>
                    </a:cubicBezTo>
                    <a:cubicBezTo>
                      <a:pt x="490" y="565"/>
                      <a:pt x="502" y="491"/>
                      <a:pt x="502" y="398"/>
                    </a:cubicBezTo>
                    <a:cubicBezTo>
                      <a:pt x="502" y="302"/>
                      <a:pt x="490" y="228"/>
                      <a:pt x="468" y="176"/>
                    </a:cubicBezTo>
                    <a:cubicBezTo>
                      <a:pt x="439" y="110"/>
                      <a:pt x="389" y="78"/>
                      <a:pt x="317" y="78"/>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3" name="Freeform 22"/>
              <p:cNvSpPr>
                <a:spLocks/>
              </p:cNvSpPr>
              <p:nvPr/>
            </p:nvSpPr>
            <p:spPr bwMode="gray">
              <a:xfrm>
                <a:off x="3253" y="2602"/>
                <a:ext cx="195" cy="151"/>
              </a:xfrm>
              <a:custGeom>
                <a:avLst/>
                <a:gdLst>
                  <a:gd name="T0" fmla="*/ 213 w 971"/>
                  <a:gd name="T1" fmla="*/ 754 h 754"/>
                  <a:gd name="T2" fmla="*/ 0 w 971"/>
                  <a:gd name="T3" fmla="*/ 0 h 754"/>
                  <a:gd name="T4" fmla="*/ 130 w 971"/>
                  <a:gd name="T5" fmla="*/ 0 h 754"/>
                  <a:gd name="T6" fmla="*/ 290 w 971"/>
                  <a:gd name="T7" fmla="*/ 614 h 754"/>
                  <a:gd name="T8" fmla="*/ 431 w 971"/>
                  <a:gd name="T9" fmla="*/ 0 h 754"/>
                  <a:gd name="T10" fmla="*/ 558 w 971"/>
                  <a:gd name="T11" fmla="*/ 0 h 754"/>
                  <a:gd name="T12" fmla="*/ 706 w 971"/>
                  <a:gd name="T13" fmla="*/ 614 h 754"/>
                  <a:gd name="T14" fmla="*/ 866 w 971"/>
                  <a:gd name="T15" fmla="*/ 0 h 754"/>
                  <a:gd name="T16" fmla="*/ 971 w 971"/>
                  <a:gd name="T17" fmla="*/ 0 h 754"/>
                  <a:gd name="T18" fmla="*/ 758 w 971"/>
                  <a:gd name="T19" fmla="*/ 754 h 754"/>
                  <a:gd name="T20" fmla="*/ 631 w 971"/>
                  <a:gd name="T21" fmla="*/ 754 h 754"/>
                  <a:gd name="T22" fmla="*/ 517 w 971"/>
                  <a:gd name="T23" fmla="*/ 266 h 754"/>
                  <a:gd name="T24" fmla="*/ 489 w 971"/>
                  <a:gd name="T25" fmla="*/ 112 h 754"/>
                  <a:gd name="T26" fmla="*/ 460 w 971"/>
                  <a:gd name="T27" fmla="*/ 265 h 754"/>
                  <a:gd name="T28" fmla="*/ 347 w 971"/>
                  <a:gd name="T29" fmla="*/ 754 h 754"/>
                  <a:gd name="T30" fmla="*/ 213 w 971"/>
                  <a:gd name="T31" fmla="*/ 754 h 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71" h="754">
                    <a:moveTo>
                      <a:pt x="213" y="754"/>
                    </a:moveTo>
                    <a:cubicBezTo>
                      <a:pt x="0" y="0"/>
                      <a:pt x="0" y="0"/>
                      <a:pt x="0" y="0"/>
                    </a:cubicBezTo>
                    <a:cubicBezTo>
                      <a:pt x="130" y="0"/>
                      <a:pt x="130" y="0"/>
                      <a:pt x="130" y="0"/>
                    </a:cubicBezTo>
                    <a:cubicBezTo>
                      <a:pt x="290" y="614"/>
                      <a:pt x="290" y="614"/>
                      <a:pt x="290" y="614"/>
                    </a:cubicBezTo>
                    <a:cubicBezTo>
                      <a:pt x="431" y="0"/>
                      <a:pt x="431" y="0"/>
                      <a:pt x="431" y="0"/>
                    </a:cubicBezTo>
                    <a:cubicBezTo>
                      <a:pt x="558" y="0"/>
                      <a:pt x="558" y="0"/>
                      <a:pt x="558" y="0"/>
                    </a:cubicBezTo>
                    <a:cubicBezTo>
                      <a:pt x="706" y="614"/>
                      <a:pt x="706" y="614"/>
                      <a:pt x="706" y="614"/>
                    </a:cubicBezTo>
                    <a:cubicBezTo>
                      <a:pt x="866" y="0"/>
                      <a:pt x="866" y="0"/>
                      <a:pt x="866" y="0"/>
                    </a:cubicBezTo>
                    <a:cubicBezTo>
                      <a:pt x="971" y="0"/>
                      <a:pt x="971" y="0"/>
                      <a:pt x="971" y="0"/>
                    </a:cubicBezTo>
                    <a:cubicBezTo>
                      <a:pt x="758" y="754"/>
                      <a:pt x="758" y="754"/>
                      <a:pt x="758" y="754"/>
                    </a:cubicBezTo>
                    <a:cubicBezTo>
                      <a:pt x="631" y="754"/>
                      <a:pt x="631" y="754"/>
                      <a:pt x="631" y="754"/>
                    </a:cubicBezTo>
                    <a:cubicBezTo>
                      <a:pt x="517" y="266"/>
                      <a:pt x="517" y="266"/>
                      <a:pt x="517" y="266"/>
                    </a:cubicBezTo>
                    <a:cubicBezTo>
                      <a:pt x="509" y="231"/>
                      <a:pt x="500" y="180"/>
                      <a:pt x="489" y="112"/>
                    </a:cubicBezTo>
                    <a:cubicBezTo>
                      <a:pt x="481" y="166"/>
                      <a:pt x="471" y="217"/>
                      <a:pt x="460" y="265"/>
                    </a:cubicBezTo>
                    <a:cubicBezTo>
                      <a:pt x="347" y="754"/>
                      <a:pt x="347" y="754"/>
                      <a:pt x="347" y="754"/>
                    </a:cubicBezTo>
                    <a:lnTo>
                      <a:pt x="213" y="75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4" name="Freeform 23"/>
              <p:cNvSpPr>
                <a:spLocks/>
              </p:cNvSpPr>
              <p:nvPr/>
            </p:nvSpPr>
            <p:spPr bwMode="gray">
              <a:xfrm>
                <a:off x="3525" y="2602"/>
                <a:ext cx="194" cy="151"/>
              </a:xfrm>
              <a:custGeom>
                <a:avLst/>
                <a:gdLst>
                  <a:gd name="T0" fmla="*/ 213 w 971"/>
                  <a:gd name="T1" fmla="*/ 754 h 754"/>
                  <a:gd name="T2" fmla="*/ 0 w 971"/>
                  <a:gd name="T3" fmla="*/ 0 h 754"/>
                  <a:gd name="T4" fmla="*/ 130 w 971"/>
                  <a:gd name="T5" fmla="*/ 0 h 754"/>
                  <a:gd name="T6" fmla="*/ 290 w 971"/>
                  <a:gd name="T7" fmla="*/ 614 h 754"/>
                  <a:gd name="T8" fmla="*/ 431 w 971"/>
                  <a:gd name="T9" fmla="*/ 0 h 754"/>
                  <a:gd name="T10" fmla="*/ 559 w 971"/>
                  <a:gd name="T11" fmla="*/ 0 h 754"/>
                  <a:gd name="T12" fmla="*/ 706 w 971"/>
                  <a:gd name="T13" fmla="*/ 614 h 754"/>
                  <a:gd name="T14" fmla="*/ 866 w 971"/>
                  <a:gd name="T15" fmla="*/ 0 h 754"/>
                  <a:gd name="T16" fmla="*/ 971 w 971"/>
                  <a:gd name="T17" fmla="*/ 0 h 754"/>
                  <a:gd name="T18" fmla="*/ 758 w 971"/>
                  <a:gd name="T19" fmla="*/ 754 h 754"/>
                  <a:gd name="T20" fmla="*/ 631 w 971"/>
                  <a:gd name="T21" fmla="*/ 754 h 754"/>
                  <a:gd name="T22" fmla="*/ 518 w 971"/>
                  <a:gd name="T23" fmla="*/ 266 h 754"/>
                  <a:gd name="T24" fmla="*/ 489 w 971"/>
                  <a:gd name="T25" fmla="*/ 112 h 754"/>
                  <a:gd name="T26" fmla="*/ 460 w 971"/>
                  <a:gd name="T27" fmla="*/ 265 h 754"/>
                  <a:gd name="T28" fmla="*/ 347 w 971"/>
                  <a:gd name="T29" fmla="*/ 754 h 754"/>
                  <a:gd name="T30" fmla="*/ 213 w 971"/>
                  <a:gd name="T31" fmla="*/ 754 h 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71" h="754">
                    <a:moveTo>
                      <a:pt x="213" y="754"/>
                    </a:moveTo>
                    <a:cubicBezTo>
                      <a:pt x="0" y="0"/>
                      <a:pt x="0" y="0"/>
                      <a:pt x="0" y="0"/>
                    </a:cubicBezTo>
                    <a:cubicBezTo>
                      <a:pt x="130" y="0"/>
                      <a:pt x="130" y="0"/>
                      <a:pt x="130" y="0"/>
                    </a:cubicBezTo>
                    <a:cubicBezTo>
                      <a:pt x="290" y="614"/>
                      <a:pt x="290" y="614"/>
                      <a:pt x="290" y="614"/>
                    </a:cubicBezTo>
                    <a:cubicBezTo>
                      <a:pt x="431" y="0"/>
                      <a:pt x="431" y="0"/>
                      <a:pt x="431" y="0"/>
                    </a:cubicBezTo>
                    <a:cubicBezTo>
                      <a:pt x="559" y="0"/>
                      <a:pt x="559" y="0"/>
                      <a:pt x="559" y="0"/>
                    </a:cubicBezTo>
                    <a:cubicBezTo>
                      <a:pt x="706" y="614"/>
                      <a:pt x="706" y="614"/>
                      <a:pt x="706" y="614"/>
                    </a:cubicBezTo>
                    <a:cubicBezTo>
                      <a:pt x="866" y="0"/>
                      <a:pt x="866" y="0"/>
                      <a:pt x="866" y="0"/>
                    </a:cubicBezTo>
                    <a:cubicBezTo>
                      <a:pt x="971" y="0"/>
                      <a:pt x="971" y="0"/>
                      <a:pt x="971" y="0"/>
                    </a:cubicBezTo>
                    <a:cubicBezTo>
                      <a:pt x="758" y="754"/>
                      <a:pt x="758" y="754"/>
                      <a:pt x="758" y="754"/>
                    </a:cubicBezTo>
                    <a:cubicBezTo>
                      <a:pt x="631" y="754"/>
                      <a:pt x="631" y="754"/>
                      <a:pt x="631" y="754"/>
                    </a:cubicBezTo>
                    <a:cubicBezTo>
                      <a:pt x="518" y="266"/>
                      <a:pt x="518" y="266"/>
                      <a:pt x="518" y="266"/>
                    </a:cubicBezTo>
                    <a:cubicBezTo>
                      <a:pt x="510" y="231"/>
                      <a:pt x="500" y="180"/>
                      <a:pt x="489" y="112"/>
                    </a:cubicBezTo>
                    <a:cubicBezTo>
                      <a:pt x="481" y="166"/>
                      <a:pt x="471" y="217"/>
                      <a:pt x="460" y="265"/>
                    </a:cubicBezTo>
                    <a:cubicBezTo>
                      <a:pt x="347" y="754"/>
                      <a:pt x="347" y="754"/>
                      <a:pt x="347" y="754"/>
                    </a:cubicBezTo>
                    <a:lnTo>
                      <a:pt x="213" y="75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5" name="Freeform 24"/>
              <p:cNvSpPr>
                <a:spLocks noEditPoints="1"/>
              </p:cNvSpPr>
              <p:nvPr/>
            </p:nvSpPr>
            <p:spPr bwMode="gray">
              <a:xfrm>
                <a:off x="3745" y="2547"/>
                <a:ext cx="31" cy="206"/>
              </a:xfrm>
              <a:custGeom>
                <a:avLst/>
                <a:gdLst>
                  <a:gd name="T0" fmla="*/ 79 w 157"/>
                  <a:gd name="T1" fmla="*/ 0 h 1031"/>
                  <a:gd name="T2" fmla="*/ 137 w 157"/>
                  <a:gd name="T3" fmla="*/ 26 h 1031"/>
                  <a:gd name="T4" fmla="*/ 157 w 157"/>
                  <a:gd name="T5" fmla="*/ 79 h 1031"/>
                  <a:gd name="T6" fmla="*/ 132 w 157"/>
                  <a:gd name="T7" fmla="*/ 139 h 1031"/>
                  <a:gd name="T8" fmla="*/ 78 w 157"/>
                  <a:gd name="T9" fmla="*/ 159 h 1031"/>
                  <a:gd name="T10" fmla="*/ 20 w 157"/>
                  <a:gd name="T11" fmla="*/ 133 h 1031"/>
                  <a:gd name="T12" fmla="*/ 0 w 157"/>
                  <a:gd name="T13" fmla="*/ 78 h 1031"/>
                  <a:gd name="T14" fmla="*/ 26 w 157"/>
                  <a:gd name="T15" fmla="*/ 20 h 1031"/>
                  <a:gd name="T16" fmla="*/ 79 w 157"/>
                  <a:gd name="T17" fmla="*/ 0 h 1031"/>
                  <a:gd name="T18" fmla="*/ 16 w 157"/>
                  <a:gd name="T19" fmla="*/ 277 h 1031"/>
                  <a:gd name="T20" fmla="*/ 144 w 157"/>
                  <a:gd name="T21" fmla="*/ 277 h 1031"/>
                  <a:gd name="T22" fmla="*/ 144 w 157"/>
                  <a:gd name="T23" fmla="*/ 1031 h 1031"/>
                  <a:gd name="T24" fmla="*/ 16 w 157"/>
                  <a:gd name="T25" fmla="*/ 1031 h 1031"/>
                  <a:gd name="T26" fmla="*/ 16 w 157"/>
                  <a:gd name="T27" fmla="*/ 277 h 10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7" h="1031">
                    <a:moveTo>
                      <a:pt x="79" y="0"/>
                    </a:moveTo>
                    <a:cubicBezTo>
                      <a:pt x="102" y="0"/>
                      <a:pt x="122" y="9"/>
                      <a:pt x="137" y="26"/>
                    </a:cubicBezTo>
                    <a:cubicBezTo>
                      <a:pt x="151" y="42"/>
                      <a:pt x="157" y="59"/>
                      <a:pt x="157" y="79"/>
                    </a:cubicBezTo>
                    <a:cubicBezTo>
                      <a:pt x="157" y="103"/>
                      <a:pt x="149" y="123"/>
                      <a:pt x="132" y="139"/>
                    </a:cubicBezTo>
                    <a:cubicBezTo>
                      <a:pt x="117" y="152"/>
                      <a:pt x="99" y="159"/>
                      <a:pt x="78" y="159"/>
                    </a:cubicBezTo>
                    <a:cubicBezTo>
                      <a:pt x="55" y="159"/>
                      <a:pt x="35" y="150"/>
                      <a:pt x="20" y="133"/>
                    </a:cubicBezTo>
                    <a:cubicBezTo>
                      <a:pt x="6" y="118"/>
                      <a:pt x="0" y="99"/>
                      <a:pt x="0" y="78"/>
                    </a:cubicBezTo>
                    <a:cubicBezTo>
                      <a:pt x="0" y="56"/>
                      <a:pt x="9" y="37"/>
                      <a:pt x="26" y="20"/>
                    </a:cubicBezTo>
                    <a:cubicBezTo>
                      <a:pt x="41" y="7"/>
                      <a:pt x="58" y="0"/>
                      <a:pt x="79" y="0"/>
                    </a:cubicBezTo>
                    <a:moveTo>
                      <a:pt x="16" y="277"/>
                    </a:moveTo>
                    <a:cubicBezTo>
                      <a:pt x="144" y="277"/>
                      <a:pt x="144" y="277"/>
                      <a:pt x="144" y="277"/>
                    </a:cubicBezTo>
                    <a:cubicBezTo>
                      <a:pt x="144" y="1031"/>
                      <a:pt x="144" y="1031"/>
                      <a:pt x="144" y="1031"/>
                    </a:cubicBezTo>
                    <a:cubicBezTo>
                      <a:pt x="16" y="1031"/>
                      <a:pt x="16" y="1031"/>
                      <a:pt x="16" y="1031"/>
                    </a:cubicBezTo>
                    <a:lnTo>
                      <a:pt x="16" y="2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6" name="Freeform 25"/>
              <p:cNvSpPr>
                <a:spLocks/>
              </p:cNvSpPr>
              <p:nvPr/>
            </p:nvSpPr>
            <p:spPr bwMode="gray">
              <a:xfrm>
                <a:off x="3820" y="2561"/>
                <a:ext cx="67" cy="192"/>
              </a:xfrm>
              <a:custGeom>
                <a:avLst/>
                <a:gdLst>
                  <a:gd name="T0" fmla="*/ 0 w 332"/>
                  <a:gd name="T1" fmla="*/ 0 h 958"/>
                  <a:gd name="T2" fmla="*/ 129 w 332"/>
                  <a:gd name="T3" fmla="*/ 0 h 958"/>
                  <a:gd name="T4" fmla="*/ 129 w 332"/>
                  <a:gd name="T5" fmla="*/ 204 h 958"/>
                  <a:gd name="T6" fmla="*/ 332 w 332"/>
                  <a:gd name="T7" fmla="*/ 204 h 958"/>
                  <a:gd name="T8" fmla="*/ 332 w 332"/>
                  <a:gd name="T9" fmla="*/ 286 h 958"/>
                  <a:gd name="T10" fmla="*/ 129 w 332"/>
                  <a:gd name="T11" fmla="*/ 286 h 958"/>
                  <a:gd name="T12" fmla="*/ 129 w 332"/>
                  <a:gd name="T13" fmla="*/ 686 h 958"/>
                  <a:gd name="T14" fmla="*/ 163 w 332"/>
                  <a:gd name="T15" fmla="*/ 840 h 958"/>
                  <a:gd name="T16" fmla="*/ 234 w 332"/>
                  <a:gd name="T17" fmla="*/ 873 h 958"/>
                  <a:gd name="T18" fmla="*/ 289 w 332"/>
                  <a:gd name="T19" fmla="*/ 875 h 958"/>
                  <a:gd name="T20" fmla="*/ 332 w 332"/>
                  <a:gd name="T21" fmla="*/ 875 h 958"/>
                  <a:gd name="T22" fmla="*/ 332 w 332"/>
                  <a:gd name="T23" fmla="*/ 958 h 958"/>
                  <a:gd name="T24" fmla="*/ 262 w 332"/>
                  <a:gd name="T25" fmla="*/ 958 h 958"/>
                  <a:gd name="T26" fmla="*/ 132 w 332"/>
                  <a:gd name="T27" fmla="*/ 945 h 958"/>
                  <a:gd name="T28" fmla="*/ 11 w 332"/>
                  <a:gd name="T29" fmla="*/ 817 h 958"/>
                  <a:gd name="T30" fmla="*/ 0 w 332"/>
                  <a:gd name="T31" fmla="*/ 667 h 958"/>
                  <a:gd name="T32" fmla="*/ 0 w 332"/>
                  <a:gd name="T33" fmla="*/ 0 h 9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32" h="958">
                    <a:moveTo>
                      <a:pt x="0" y="0"/>
                    </a:moveTo>
                    <a:cubicBezTo>
                      <a:pt x="129" y="0"/>
                      <a:pt x="129" y="0"/>
                      <a:pt x="129" y="0"/>
                    </a:cubicBezTo>
                    <a:cubicBezTo>
                      <a:pt x="129" y="204"/>
                      <a:pt x="129" y="204"/>
                      <a:pt x="129" y="204"/>
                    </a:cubicBezTo>
                    <a:cubicBezTo>
                      <a:pt x="332" y="204"/>
                      <a:pt x="332" y="204"/>
                      <a:pt x="332" y="204"/>
                    </a:cubicBezTo>
                    <a:cubicBezTo>
                      <a:pt x="332" y="286"/>
                      <a:pt x="332" y="286"/>
                      <a:pt x="332" y="286"/>
                    </a:cubicBezTo>
                    <a:cubicBezTo>
                      <a:pt x="129" y="286"/>
                      <a:pt x="129" y="286"/>
                      <a:pt x="129" y="286"/>
                    </a:cubicBezTo>
                    <a:cubicBezTo>
                      <a:pt x="129" y="686"/>
                      <a:pt x="129" y="686"/>
                      <a:pt x="129" y="686"/>
                    </a:cubicBezTo>
                    <a:cubicBezTo>
                      <a:pt x="129" y="762"/>
                      <a:pt x="140" y="813"/>
                      <a:pt x="163" y="840"/>
                    </a:cubicBezTo>
                    <a:cubicBezTo>
                      <a:pt x="178" y="858"/>
                      <a:pt x="202" y="869"/>
                      <a:pt x="234" y="873"/>
                    </a:cubicBezTo>
                    <a:cubicBezTo>
                      <a:pt x="245" y="875"/>
                      <a:pt x="263" y="875"/>
                      <a:pt x="289" y="875"/>
                    </a:cubicBezTo>
                    <a:cubicBezTo>
                      <a:pt x="332" y="875"/>
                      <a:pt x="332" y="875"/>
                      <a:pt x="332" y="875"/>
                    </a:cubicBezTo>
                    <a:cubicBezTo>
                      <a:pt x="332" y="958"/>
                      <a:pt x="332" y="958"/>
                      <a:pt x="332" y="958"/>
                    </a:cubicBezTo>
                    <a:cubicBezTo>
                      <a:pt x="262" y="958"/>
                      <a:pt x="262" y="958"/>
                      <a:pt x="262" y="958"/>
                    </a:cubicBezTo>
                    <a:cubicBezTo>
                      <a:pt x="207" y="958"/>
                      <a:pt x="163" y="953"/>
                      <a:pt x="132" y="945"/>
                    </a:cubicBezTo>
                    <a:cubicBezTo>
                      <a:pt x="66" y="927"/>
                      <a:pt x="26" y="884"/>
                      <a:pt x="11" y="817"/>
                    </a:cubicBezTo>
                    <a:cubicBezTo>
                      <a:pt x="4" y="781"/>
                      <a:pt x="0" y="731"/>
                      <a:pt x="0" y="667"/>
                    </a:cubicBez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7" name="Freeform 26"/>
              <p:cNvSpPr>
                <a:spLocks/>
              </p:cNvSpPr>
              <p:nvPr/>
            </p:nvSpPr>
            <p:spPr bwMode="gray">
              <a:xfrm>
                <a:off x="3918" y="2526"/>
                <a:ext cx="114" cy="227"/>
              </a:xfrm>
              <a:custGeom>
                <a:avLst/>
                <a:gdLst>
                  <a:gd name="T0" fmla="*/ 0 w 572"/>
                  <a:gd name="T1" fmla="*/ 1136 h 1136"/>
                  <a:gd name="T2" fmla="*/ 0 w 572"/>
                  <a:gd name="T3" fmla="*/ 0 h 1136"/>
                  <a:gd name="T4" fmla="*/ 129 w 572"/>
                  <a:gd name="T5" fmla="*/ 0 h 1136"/>
                  <a:gd name="T6" fmla="*/ 129 w 572"/>
                  <a:gd name="T7" fmla="*/ 400 h 1136"/>
                  <a:gd name="T8" fmla="*/ 319 w 572"/>
                  <a:gd name="T9" fmla="*/ 361 h 1136"/>
                  <a:gd name="T10" fmla="*/ 549 w 572"/>
                  <a:gd name="T11" fmla="*/ 479 h 1136"/>
                  <a:gd name="T12" fmla="*/ 572 w 572"/>
                  <a:gd name="T13" fmla="*/ 673 h 1136"/>
                  <a:gd name="T14" fmla="*/ 572 w 572"/>
                  <a:gd name="T15" fmla="*/ 1136 h 1136"/>
                  <a:gd name="T16" fmla="*/ 443 w 572"/>
                  <a:gd name="T17" fmla="*/ 1136 h 1136"/>
                  <a:gd name="T18" fmla="*/ 443 w 572"/>
                  <a:gd name="T19" fmla="*/ 653 h 1136"/>
                  <a:gd name="T20" fmla="*/ 420 w 572"/>
                  <a:gd name="T21" fmla="*/ 499 h 1136"/>
                  <a:gd name="T22" fmla="*/ 306 w 572"/>
                  <a:gd name="T23" fmla="*/ 439 h 1136"/>
                  <a:gd name="T24" fmla="*/ 129 w 572"/>
                  <a:gd name="T25" fmla="*/ 485 h 1136"/>
                  <a:gd name="T26" fmla="*/ 129 w 572"/>
                  <a:gd name="T27" fmla="*/ 1136 h 1136"/>
                  <a:gd name="T28" fmla="*/ 0 w 572"/>
                  <a:gd name="T29" fmla="*/ 1136 h 1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2" h="1136">
                    <a:moveTo>
                      <a:pt x="0" y="1136"/>
                    </a:moveTo>
                    <a:cubicBezTo>
                      <a:pt x="0" y="0"/>
                      <a:pt x="0" y="0"/>
                      <a:pt x="0" y="0"/>
                    </a:cubicBezTo>
                    <a:cubicBezTo>
                      <a:pt x="129" y="0"/>
                      <a:pt x="129" y="0"/>
                      <a:pt x="129" y="0"/>
                    </a:cubicBezTo>
                    <a:cubicBezTo>
                      <a:pt x="129" y="400"/>
                      <a:pt x="129" y="400"/>
                      <a:pt x="129" y="400"/>
                    </a:cubicBezTo>
                    <a:cubicBezTo>
                      <a:pt x="196" y="374"/>
                      <a:pt x="259" y="361"/>
                      <a:pt x="319" y="361"/>
                    </a:cubicBezTo>
                    <a:cubicBezTo>
                      <a:pt x="438" y="361"/>
                      <a:pt x="515" y="400"/>
                      <a:pt x="549" y="479"/>
                    </a:cubicBezTo>
                    <a:cubicBezTo>
                      <a:pt x="564" y="515"/>
                      <a:pt x="572" y="579"/>
                      <a:pt x="572" y="673"/>
                    </a:cubicBezTo>
                    <a:cubicBezTo>
                      <a:pt x="572" y="1136"/>
                      <a:pt x="572" y="1136"/>
                      <a:pt x="572" y="1136"/>
                    </a:cubicBezTo>
                    <a:cubicBezTo>
                      <a:pt x="443" y="1136"/>
                      <a:pt x="443" y="1136"/>
                      <a:pt x="443" y="1136"/>
                    </a:cubicBezTo>
                    <a:cubicBezTo>
                      <a:pt x="443" y="653"/>
                      <a:pt x="443" y="653"/>
                      <a:pt x="443" y="653"/>
                    </a:cubicBezTo>
                    <a:cubicBezTo>
                      <a:pt x="443" y="581"/>
                      <a:pt x="436" y="529"/>
                      <a:pt x="420" y="499"/>
                    </a:cubicBezTo>
                    <a:cubicBezTo>
                      <a:pt x="400" y="459"/>
                      <a:pt x="362" y="439"/>
                      <a:pt x="306" y="439"/>
                    </a:cubicBezTo>
                    <a:cubicBezTo>
                      <a:pt x="256" y="439"/>
                      <a:pt x="197" y="454"/>
                      <a:pt x="129" y="485"/>
                    </a:cubicBezTo>
                    <a:cubicBezTo>
                      <a:pt x="129" y="1136"/>
                      <a:pt x="129" y="1136"/>
                      <a:pt x="129" y="1136"/>
                    </a:cubicBezTo>
                    <a:lnTo>
                      <a:pt x="0" y="113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8" name="Freeform 27"/>
              <p:cNvSpPr>
                <a:spLocks/>
              </p:cNvSpPr>
              <p:nvPr/>
            </p:nvSpPr>
            <p:spPr bwMode="gray">
              <a:xfrm>
                <a:off x="4128" y="2602"/>
                <a:ext cx="126" cy="223"/>
              </a:xfrm>
              <a:custGeom>
                <a:avLst/>
                <a:gdLst>
                  <a:gd name="T0" fmla="*/ 56 w 126"/>
                  <a:gd name="T1" fmla="*/ 153 h 223"/>
                  <a:gd name="T2" fmla="*/ 0 w 126"/>
                  <a:gd name="T3" fmla="*/ 0 h 223"/>
                  <a:gd name="T4" fmla="*/ 27 w 126"/>
                  <a:gd name="T5" fmla="*/ 0 h 223"/>
                  <a:gd name="T6" fmla="*/ 67 w 126"/>
                  <a:gd name="T7" fmla="*/ 120 h 223"/>
                  <a:gd name="T8" fmla="*/ 104 w 126"/>
                  <a:gd name="T9" fmla="*/ 0 h 223"/>
                  <a:gd name="T10" fmla="*/ 126 w 126"/>
                  <a:gd name="T11" fmla="*/ 0 h 223"/>
                  <a:gd name="T12" fmla="*/ 51 w 126"/>
                  <a:gd name="T13" fmla="*/ 223 h 223"/>
                  <a:gd name="T14" fmla="*/ 29 w 126"/>
                  <a:gd name="T15" fmla="*/ 223 h 223"/>
                  <a:gd name="T16" fmla="*/ 56 w 126"/>
                  <a:gd name="T17" fmla="*/ 153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6" h="223">
                    <a:moveTo>
                      <a:pt x="56" y="153"/>
                    </a:moveTo>
                    <a:lnTo>
                      <a:pt x="0" y="0"/>
                    </a:lnTo>
                    <a:lnTo>
                      <a:pt x="27" y="0"/>
                    </a:lnTo>
                    <a:lnTo>
                      <a:pt x="67" y="120"/>
                    </a:lnTo>
                    <a:lnTo>
                      <a:pt x="104" y="0"/>
                    </a:lnTo>
                    <a:lnTo>
                      <a:pt x="126" y="0"/>
                    </a:lnTo>
                    <a:lnTo>
                      <a:pt x="51" y="223"/>
                    </a:lnTo>
                    <a:lnTo>
                      <a:pt x="29" y="223"/>
                    </a:lnTo>
                    <a:lnTo>
                      <a:pt x="56" y="15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9" name="Freeform 28"/>
              <p:cNvSpPr>
                <a:spLocks noEditPoints="1"/>
              </p:cNvSpPr>
              <p:nvPr/>
            </p:nvSpPr>
            <p:spPr bwMode="gray">
              <a:xfrm>
                <a:off x="4270" y="2598"/>
                <a:ext cx="127" cy="159"/>
              </a:xfrm>
              <a:custGeom>
                <a:avLst/>
                <a:gdLst>
                  <a:gd name="T0" fmla="*/ 318 w 634"/>
                  <a:gd name="T1" fmla="*/ 0 h 795"/>
                  <a:gd name="T2" fmla="*/ 559 w 634"/>
                  <a:gd name="T3" fmla="*/ 107 h 795"/>
                  <a:gd name="T4" fmla="*/ 634 w 634"/>
                  <a:gd name="T5" fmla="*/ 398 h 795"/>
                  <a:gd name="T6" fmla="*/ 559 w 634"/>
                  <a:gd name="T7" fmla="*/ 688 h 795"/>
                  <a:gd name="T8" fmla="*/ 318 w 634"/>
                  <a:gd name="T9" fmla="*/ 795 h 795"/>
                  <a:gd name="T10" fmla="*/ 0 w 634"/>
                  <a:gd name="T11" fmla="*/ 393 h 795"/>
                  <a:gd name="T12" fmla="*/ 76 w 634"/>
                  <a:gd name="T13" fmla="*/ 107 h 795"/>
                  <a:gd name="T14" fmla="*/ 318 w 634"/>
                  <a:gd name="T15" fmla="*/ 0 h 795"/>
                  <a:gd name="T16" fmla="*/ 318 w 634"/>
                  <a:gd name="T17" fmla="*/ 78 h 795"/>
                  <a:gd name="T18" fmla="*/ 167 w 634"/>
                  <a:gd name="T19" fmla="*/ 176 h 795"/>
                  <a:gd name="T20" fmla="*/ 132 w 634"/>
                  <a:gd name="T21" fmla="*/ 394 h 795"/>
                  <a:gd name="T22" fmla="*/ 167 w 634"/>
                  <a:gd name="T23" fmla="*/ 619 h 795"/>
                  <a:gd name="T24" fmla="*/ 318 w 634"/>
                  <a:gd name="T25" fmla="*/ 718 h 795"/>
                  <a:gd name="T26" fmla="*/ 468 w 634"/>
                  <a:gd name="T27" fmla="*/ 619 h 795"/>
                  <a:gd name="T28" fmla="*/ 503 w 634"/>
                  <a:gd name="T29" fmla="*/ 398 h 795"/>
                  <a:gd name="T30" fmla="*/ 468 w 634"/>
                  <a:gd name="T31" fmla="*/ 176 h 795"/>
                  <a:gd name="T32" fmla="*/ 318 w 634"/>
                  <a:gd name="T33" fmla="*/ 78 h 7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34" h="795">
                    <a:moveTo>
                      <a:pt x="318" y="0"/>
                    </a:moveTo>
                    <a:cubicBezTo>
                      <a:pt x="426" y="0"/>
                      <a:pt x="506" y="36"/>
                      <a:pt x="559" y="107"/>
                    </a:cubicBezTo>
                    <a:cubicBezTo>
                      <a:pt x="609" y="176"/>
                      <a:pt x="634" y="273"/>
                      <a:pt x="634" y="398"/>
                    </a:cubicBezTo>
                    <a:cubicBezTo>
                      <a:pt x="634" y="521"/>
                      <a:pt x="609" y="618"/>
                      <a:pt x="559" y="688"/>
                    </a:cubicBezTo>
                    <a:cubicBezTo>
                      <a:pt x="507" y="760"/>
                      <a:pt x="427" y="795"/>
                      <a:pt x="318" y="795"/>
                    </a:cubicBezTo>
                    <a:cubicBezTo>
                      <a:pt x="106" y="795"/>
                      <a:pt x="0" y="661"/>
                      <a:pt x="0" y="393"/>
                    </a:cubicBezTo>
                    <a:cubicBezTo>
                      <a:pt x="0" y="271"/>
                      <a:pt x="26" y="176"/>
                      <a:pt x="76" y="107"/>
                    </a:cubicBezTo>
                    <a:cubicBezTo>
                      <a:pt x="129" y="36"/>
                      <a:pt x="210" y="0"/>
                      <a:pt x="318" y="0"/>
                    </a:cubicBezTo>
                    <a:moveTo>
                      <a:pt x="318" y="78"/>
                    </a:moveTo>
                    <a:cubicBezTo>
                      <a:pt x="245" y="78"/>
                      <a:pt x="194" y="110"/>
                      <a:pt x="167" y="176"/>
                    </a:cubicBezTo>
                    <a:cubicBezTo>
                      <a:pt x="144" y="230"/>
                      <a:pt x="132" y="303"/>
                      <a:pt x="132" y="394"/>
                    </a:cubicBezTo>
                    <a:cubicBezTo>
                      <a:pt x="132" y="490"/>
                      <a:pt x="144" y="565"/>
                      <a:pt x="167" y="619"/>
                    </a:cubicBezTo>
                    <a:cubicBezTo>
                      <a:pt x="194" y="685"/>
                      <a:pt x="245" y="718"/>
                      <a:pt x="318" y="718"/>
                    </a:cubicBezTo>
                    <a:cubicBezTo>
                      <a:pt x="391" y="718"/>
                      <a:pt x="441" y="685"/>
                      <a:pt x="468" y="619"/>
                    </a:cubicBezTo>
                    <a:cubicBezTo>
                      <a:pt x="491" y="565"/>
                      <a:pt x="503" y="491"/>
                      <a:pt x="503" y="398"/>
                    </a:cubicBezTo>
                    <a:cubicBezTo>
                      <a:pt x="503" y="302"/>
                      <a:pt x="491" y="228"/>
                      <a:pt x="468" y="176"/>
                    </a:cubicBezTo>
                    <a:cubicBezTo>
                      <a:pt x="440" y="110"/>
                      <a:pt x="390" y="78"/>
                      <a:pt x="318" y="78"/>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0" name="Freeform 29"/>
              <p:cNvSpPr>
                <a:spLocks/>
              </p:cNvSpPr>
              <p:nvPr/>
            </p:nvSpPr>
            <p:spPr bwMode="gray">
              <a:xfrm>
                <a:off x="4433" y="2602"/>
                <a:ext cx="110" cy="155"/>
              </a:xfrm>
              <a:custGeom>
                <a:avLst/>
                <a:gdLst>
                  <a:gd name="T0" fmla="*/ 0 w 550"/>
                  <a:gd name="T1" fmla="*/ 0 h 774"/>
                  <a:gd name="T2" fmla="*/ 129 w 550"/>
                  <a:gd name="T3" fmla="*/ 0 h 774"/>
                  <a:gd name="T4" fmla="*/ 129 w 550"/>
                  <a:gd name="T5" fmla="*/ 465 h 774"/>
                  <a:gd name="T6" fmla="*/ 152 w 550"/>
                  <a:gd name="T7" fmla="*/ 636 h 774"/>
                  <a:gd name="T8" fmla="*/ 206 w 550"/>
                  <a:gd name="T9" fmla="*/ 685 h 774"/>
                  <a:gd name="T10" fmla="*/ 289 w 550"/>
                  <a:gd name="T11" fmla="*/ 697 h 774"/>
                  <a:gd name="T12" fmla="*/ 422 w 550"/>
                  <a:gd name="T13" fmla="*/ 677 h 774"/>
                  <a:gd name="T14" fmla="*/ 422 w 550"/>
                  <a:gd name="T15" fmla="*/ 0 h 774"/>
                  <a:gd name="T16" fmla="*/ 550 w 550"/>
                  <a:gd name="T17" fmla="*/ 0 h 774"/>
                  <a:gd name="T18" fmla="*/ 550 w 550"/>
                  <a:gd name="T19" fmla="*/ 742 h 774"/>
                  <a:gd name="T20" fmla="*/ 281 w 550"/>
                  <a:gd name="T21" fmla="*/ 774 h 774"/>
                  <a:gd name="T22" fmla="*/ 90 w 550"/>
                  <a:gd name="T23" fmla="*/ 734 h 774"/>
                  <a:gd name="T24" fmla="*/ 7 w 550"/>
                  <a:gd name="T25" fmla="*/ 593 h 774"/>
                  <a:gd name="T26" fmla="*/ 0 w 550"/>
                  <a:gd name="T27" fmla="*/ 475 h 774"/>
                  <a:gd name="T28" fmla="*/ 0 w 550"/>
                  <a:gd name="T29" fmla="*/ 0 h 7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50" h="774">
                    <a:moveTo>
                      <a:pt x="0" y="0"/>
                    </a:moveTo>
                    <a:cubicBezTo>
                      <a:pt x="129" y="0"/>
                      <a:pt x="129" y="0"/>
                      <a:pt x="129" y="0"/>
                    </a:cubicBezTo>
                    <a:cubicBezTo>
                      <a:pt x="129" y="465"/>
                      <a:pt x="129" y="465"/>
                      <a:pt x="129" y="465"/>
                    </a:cubicBezTo>
                    <a:cubicBezTo>
                      <a:pt x="129" y="550"/>
                      <a:pt x="137" y="608"/>
                      <a:pt x="152" y="636"/>
                    </a:cubicBezTo>
                    <a:cubicBezTo>
                      <a:pt x="165" y="660"/>
                      <a:pt x="183" y="676"/>
                      <a:pt x="206" y="685"/>
                    </a:cubicBezTo>
                    <a:cubicBezTo>
                      <a:pt x="225" y="693"/>
                      <a:pt x="253" y="697"/>
                      <a:pt x="289" y="697"/>
                    </a:cubicBezTo>
                    <a:cubicBezTo>
                      <a:pt x="331" y="697"/>
                      <a:pt x="375" y="690"/>
                      <a:pt x="422" y="677"/>
                    </a:cubicBezTo>
                    <a:cubicBezTo>
                      <a:pt x="422" y="0"/>
                      <a:pt x="422" y="0"/>
                      <a:pt x="422" y="0"/>
                    </a:cubicBezTo>
                    <a:cubicBezTo>
                      <a:pt x="550" y="0"/>
                      <a:pt x="550" y="0"/>
                      <a:pt x="550" y="0"/>
                    </a:cubicBezTo>
                    <a:cubicBezTo>
                      <a:pt x="550" y="742"/>
                      <a:pt x="550" y="742"/>
                      <a:pt x="550" y="742"/>
                    </a:cubicBezTo>
                    <a:cubicBezTo>
                      <a:pt x="455" y="763"/>
                      <a:pt x="365" y="774"/>
                      <a:pt x="281" y="774"/>
                    </a:cubicBezTo>
                    <a:cubicBezTo>
                      <a:pt x="196" y="774"/>
                      <a:pt x="132" y="761"/>
                      <a:pt x="90" y="734"/>
                    </a:cubicBezTo>
                    <a:cubicBezTo>
                      <a:pt x="43" y="704"/>
                      <a:pt x="15" y="657"/>
                      <a:pt x="7" y="593"/>
                    </a:cubicBezTo>
                    <a:cubicBezTo>
                      <a:pt x="2" y="563"/>
                      <a:pt x="0" y="523"/>
                      <a:pt x="0" y="475"/>
                    </a:cubicBez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1" name="Freeform 30"/>
              <p:cNvSpPr>
                <a:spLocks/>
              </p:cNvSpPr>
              <p:nvPr/>
            </p:nvSpPr>
            <p:spPr bwMode="gray">
              <a:xfrm>
                <a:off x="2479" y="1143"/>
                <a:ext cx="496" cy="383"/>
              </a:xfrm>
              <a:custGeom>
                <a:avLst/>
                <a:gdLst>
                  <a:gd name="T0" fmla="*/ 1006 w 2477"/>
                  <a:gd name="T1" fmla="*/ 801 h 1913"/>
                  <a:gd name="T2" fmla="*/ 627 w 2477"/>
                  <a:gd name="T3" fmla="*/ 673 h 1913"/>
                  <a:gd name="T4" fmla="*/ 1 w 2477"/>
                  <a:gd name="T5" fmla="*/ 1294 h 1913"/>
                  <a:gd name="T6" fmla="*/ 627 w 2477"/>
                  <a:gd name="T7" fmla="*/ 1912 h 1913"/>
                  <a:gd name="T8" fmla="*/ 1103 w 2477"/>
                  <a:gd name="T9" fmla="*/ 1696 h 1913"/>
                  <a:gd name="T10" fmla="*/ 1103 w 2477"/>
                  <a:gd name="T11" fmla="*/ 1355 h 1913"/>
                  <a:gd name="T12" fmla="*/ 807 w 2477"/>
                  <a:gd name="T13" fmla="*/ 1643 h 1913"/>
                  <a:gd name="T14" fmla="*/ 627 w 2477"/>
                  <a:gd name="T15" fmla="*/ 1681 h 1913"/>
                  <a:gd name="T16" fmla="*/ 235 w 2477"/>
                  <a:gd name="T17" fmla="*/ 1294 h 1913"/>
                  <a:gd name="T18" fmla="*/ 627 w 2477"/>
                  <a:gd name="T19" fmla="*/ 905 h 1913"/>
                  <a:gd name="T20" fmla="*/ 902 w 2477"/>
                  <a:gd name="T21" fmla="*/ 1019 h 1913"/>
                  <a:gd name="T22" fmla="*/ 1145 w 2477"/>
                  <a:gd name="T23" fmla="*/ 1298 h 1913"/>
                  <a:gd name="T24" fmla="*/ 1708 w 2477"/>
                  <a:gd name="T25" fmla="*/ 1544 h 1913"/>
                  <a:gd name="T26" fmla="*/ 2477 w 2477"/>
                  <a:gd name="T27" fmla="*/ 777 h 1913"/>
                  <a:gd name="T28" fmla="*/ 1708 w 2477"/>
                  <a:gd name="T29" fmla="*/ 0 h 1913"/>
                  <a:gd name="T30" fmla="*/ 1103 w 2477"/>
                  <a:gd name="T31" fmla="*/ 309 h 1913"/>
                  <a:gd name="T32" fmla="*/ 1103 w 2477"/>
                  <a:gd name="T33" fmla="*/ 771 h 1913"/>
                  <a:gd name="T34" fmla="*/ 1708 w 2477"/>
                  <a:gd name="T35" fmla="*/ 244 h 1913"/>
                  <a:gd name="T36" fmla="*/ 2236 w 2477"/>
                  <a:gd name="T37" fmla="*/ 777 h 1913"/>
                  <a:gd name="T38" fmla="*/ 1708 w 2477"/>
                  <a:gd name="T39" fmla="*/ 1305 h 1913"/>
                  <a:gd name="T40" fmla="*/ 1365 w 2477"/>
                  <a:gd name="T41" fmla="*/ 1179 h 1913"/>
                  <a:gd name="T42" fmla="*/ 1006 w 2477"/>
                  <a:gd name="T43" fmla="*/ 801 h 19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77" h="1913">
                    <a:moveTo>
                      <a:pt x="1006" y="801"/>
                    </a:moveTo>
                    <a:cubicBezTo>
                      <a:pt x="916" y="722"/>
                      <a:pt x="771" y="674"/>
                      <a:pt x="627" y="673"/>
                    </a:cubicBezTo>
                    <a:cubicBezTo>
                      <a:pt x="283" y="672"/>
                      <a:pt x="2" y="944"/>
                      <a:pt x="1" y="1294"/>
                    </a:cubicBezTo>
                    <a:cubicBezTo>
                      <a:pt x="0" y="1638"/>
                      <a:pt x="283" y="1911"/>
                      <a:pt x="627" y="1912"/>
                    </a:cubicBezTo>
                    <a:cubicBezTo>
                      <a:pt x="820" y="1913"/>
                      <a:pt x="988" y="1834"/>
                      <a:pt x="1103" y="1696"/>
                    </a:cubicBezTo>
                    <a:cubicBezTo>
                      <a:pt x="1103" y="1355"/>
                      <a:pt x="1103" y="1355"/>
                      <a:pt x="1103" y="1355"/>
                    </a:cubicBezTo>
                    <a:cubicBezTo>
                      <a:pt x="1042" y="1461"/>
                      <a:pt x="918" y="1597"/>
                      <a:pt x="807" y="1643"/>
                    </a:cubicBezTo>
                    <a:cubicBezTo>
                      <a:pt x="751" y="1666"/>
                      <a:pt x="694" y="1681"/>
                      <a:pt x="627" y="1681"/>
                    </a:cubicBezTo>
                    <a:cubicBezTo>
                      <a:pt x="412" y="1681"/>
                      <a:pt x="235" y="1514"/>
                      <a:pt x="235" y="1294"/>
                    </a:cubicBezTo>
                    <a:cubicBezTo>
                      <a:pt x="235" y="1091"/>
                      <a:pt x="398" y="904"/>
                      <a:pt x="627" y="905"/>
                    </a:cubicBezTo>
                    <a:cubicBezTo>
                      <a:pt x="734" y="905"/>
                      <a:pt x="831" y="949"/>
                      <a:pt x="902" y="1019"/>
                    </a:cubicBezTo>
                    <a:cubicBezTo>
                      <a:pt x="976" y="1090"/>
                      <a:pt x="1090" y="1239"/>
                      <a:pt x="1145" y="1298"/>
                    </a:cubicBezTo>
                    <a:cubicBezTo>
                      <a:pt x="1285" y="1449"/>
                      <a:pt x="1486" y="1543"/>
                      <a:pt x="1708" y="1544"/>
                    </a:cubicBezTo>
                    <a:cubicBezTo>
                      <a:pt x="2132" y="1545"/>
                      <a:pt x="2477" y="1201"/>
                      <a:pt x="2477" y="777"/>
                    </a:cubicBezTo>
                    <a:cubicBezTo>
                      <a:pt x="2477" y="353"/>
                      <a:pt x="2132" y="0"/>
                      <a:pt x="1708" y="0"/>
                    </a:cubicBezTo>
                    <a:cubicBezTo>
                      <a:pt x="1461" y="0"/>
                      <a:pt x="1244" y="129"/>
                      <a:pt x="1103" y="309"/>
                    </a:cubicBezTo>
                    <a:cubicBezTo>
                      <a:pt x="1103" y="771"/>
                      <a:pt x="1103" y="771"/>
                      <a:pt x="1103" y="771"/>
                    </a:cubicBezTo>
                    <a:cubicBezTo>
                      <a:pt x="1210" y="478"/>
                      <a:pt x="1404" y="244"/>
                      <a:pt x="1708" y="244"/>
                    </a:cubicBezTo>
                    <a:cubicBezTo>
                      <a:pt x="2000" y="244"/>
                      <a:pt x="2237" y="485"/>
                      <a:pt x="2236" y="777"/>
                    </a:cubicBezTo>
                    <a:cubicBezTo>
                      <a:pt x="2235" y="1069"/>
                      <a:pt x="2000" y="1305"/>
                      <a:pt x="1708" y="1305"/>
                    </a:cubicBezTo>
                    <a:cubicBezTo>
                      <a:pt x="1578" y="1304"/>
                      <a:pt x="1457" y="1257"/>
                      <a:pt x="1365" y="1179"/>
                    </a:cubicBezTo>
                    <a:cubicBezTo>
                      <a:pt x="1251" y="1090"/>
                      <a:pt x="1124" y="901"/>
                      <a:pt x="1006" y="801"/>
                    </a:cubicBezTo>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2" name="Freeform 31"/>
              <p:cNvSpPr>
                <a:spLocks/>
              </p:cNvSpPr>
              <p:nvPr/>
            </p:nvSpPr>
            <p:spPr bwMode="gray">
              <a:xfrm>
                <a:off x="1671" y="1560"/>
                <a:ext cx="340" cy="556"/>
              </a:xfrm>
              <a:custGeom>
                <a:avLst/>
                <a:gdLst>
                  <a:gd name="T0" fmla="*/ 0 w 1700"/>
                  <a:gd name="T1" fmla="*/ 0 h 2777"/>
                  <a:gd name="T2" fmla="*/ 1700 w 1700"/>
                  <a:gd name="T3" fmla="*/ 0 h 2777"/>
                  <a:gd name="T4" fmla="*/ 1700 w 1700"/>
                  <a:gd name="T5" fmla="*/ 473 h 2777"/>
                  <a:gd name="T6" fmla="*/ 1429 w 1700"/>
                  <a:gd name="T7" fmla="*/ 286 h 2777"/>
                  <a:gd name="T8" fmla="*/ 642 w 1700"/>
                  <a:gd name="T9" fmla="*/ 286 h 2777"/>
                  <a:gd name="T10" fmla="*/ 642 w 1700"/>
                  <a:gd name="T11" fmla="*/ 1104 h 2777"/>
                  <a:gd name="T12" fmla="*/ 1495 w 1700"/>
                  <a:gd name="T13" fmla="*/ 1104 h 2777"/>
                  <a:gd name="T14" fmla="*/ 1495 w 1700"/>
                  <a:gd name="T15" fmla="*/ 1537 h 2777"/>
                  <a:gd name="T16" fmla="*/ 1262 w 1700"/>
                  <a:gd name="T17" fmla="*/ 1398 h 2777"/>
                  <a:gd name="T18" fmla="*/ 642 w 1700"/>
                  <a:gd name="T19" fmla="*/ 1398 h 2777"/>
                  <a:gd name="T20" fmla="*/ 642 w 1700"/>
                  <a:gd name="T21" fmla="*/ 2515 h 2777"/>
                  <a:gd name="T22" fmla="*/ 820 w 1700"/>
                  <a:gd name="T23" fmla="*/ 2777 h 2777"/>
                  <a:gd name="T24" fmla="*/ 11 w 1700"/>
                  <a:gd name="T25" fmla="*/ 2777 h 2777"/>
                  <a:gd name="T26" fmla="*/ 181 w 1700"/>
                  <a:gd name="T27" fmla="*/ 2515 h 2777"/>
                  <a:gd name="T28" fmla="*/ 181 w 1700"/>
                  <a:gd name="T29" fmla="*/ 291 h 2777"/>
                  <a:gd name="T30" fmla="*/ 0 w 1700"/>
                  <a:gd name="T31" fmla="*/ 0 h 27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0" h="2777">
                    <a:moveTo>
                      <a:pt x="0" y="0"/>
                    </a:moveTo>
                    <a:cubicBezTo>
                      <a:pt x="1700" y="0"/>
                      <a:pt x="1700" y="0"/>
                      <a:pt x="1700" y="0"/>
                    </a:cubicBezTo>
                    <a:cubicBezTo>
                      <a:pt x="1700" y="473"/>
                      <a:pt x="1700" y="473"/>
                      <a:pt x="1700" y="473"/>
                    </a:cubicBezTo>
                    <a:cubicBezTo>
                      <a:pt x="1700" y="473"/>
                      <a:pt x="1613" y="287"/>
                      <a:pt x="1429" y="286"/>
                    </a:cubicBezTo>
                    <a:cubicBezTo>
                      <a:pt x="642" y="286"/>
                      <a:pt x="642" y="286"/>
                      <a:pt x="642" y="286"/>
                    </a:cubicBezTo>
                    <a:cubicBezTo>
                      <a:pt x="642" y="1104"/>
                      <a:pt x="642" y="1104"/>
                      <a:pt x="642" y="1104"/>
                    </a:cubicBezTo>
                    <a:cubicBezTo>
                      <a:pt x="1495" y="1104"/>
                      <a:pt x="1495" y="1104"/>
                      <a:pt x="1495" y="1104"/>
                    </a:cubicBezTo>
                    <a:cubicBezTo>
                      <a:pt x="1495" y="1537"/>
                      <a:pt x="1495" y="1537"/>
                      <a:pt x="1495" y="1537"/>
                    </a:cubicBezTo>
                    <a:cubicBezTo>
                      <a:pt x="1495" y="1537"/>
                      <a:pt x="1468" y="1399"/>
                      <a:pt x="1262" y="1398"/>
                    </a:cubicBezTo>
                    <a:cubicBezTo>
                      <a:pt x="642" y="1398"/>
                      <a:pt x="642" y="1398"/>
                      <a:pt x="642" y="1398"/>
                    </a:cubicBezTo>
                    <a:cubicBezTo>
                      <a:pt x="642" y="2515"/>
                      <a:pt x="642" y="2515"/>
                      <a:pt x="642" y="2515"/>
                    </a:cubicBezTo>
                    <a:cubicBezTo>
                      <a:pt x="642" y="2679"/>
                      <a:pt x="820" y="2777"/>
                      <a:pt x="820" y="2777"/>
                    </a:cubicBezTo>
                    <a:cubicBezTo>
                      <a:pt x="11" y="2777"/>
                      <a:pt x="11" y="2777"/>
                      <a:pt x="11" y="2777"/>
                    </a:cubicBezTo>
                    <a:cubicBezTo>
                      <a:pt x="11" y="2777"/>
                      <a:pt x="181" y="2691"/>
                      <a:pt x="181" y="2515"/>
                    </a:cubicBezTo>
                    <a:cubicBezTo>
                      <a:pt x="181" y="291"/>
                      <a:pt x="181" y="291"/>
                      <a:pt x="181" y="291"/>
                    </a:cubicBezTo>
                    <a:cubicBezTo>
                      <a:pt x="181" y="104"/>
                      <a:pt x="0" y="0"/>
                      <a:pt x="0" y="0"/>
                    </a:cubicBez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3" name="Freeform 32"/>
              <p:cNvSpPr>
                <a:spLocks/>
              </p:cNvSpPr>
              <p:nvPr/>
            </p:nvSpPr>
            <p:spPr bwMode="gray">
              <a:xfrm>
                <a:off x="2475" y="1560"/>
                <a:ext cx="224" cy="775"/>
              </a:xfrm>
              <a:custGeom>
                <a:avLst/>
                <a:gdLst>
                  <a:gd name="T0" fmla="*/ 257 w 1123"/>
                  <a:gd name="T1" fmla="*/ 0 h 3872"/>
                  <a:gd name="T2" fmla="*/ 1123 w 1123"/>
                  <a:gd name="T3" fmla="*/ 0 h 3872"/>
                  <a:gd name="T4" fmla="*/ 929 w 1123"/>
                  <a:gd name="T5" fmla="*/ 242 h 3872"/>
                  <a:gd name="T6" fmla="*/ 929 w 1123"/>
                  <a:gd name="T7" fmla="*/ 2847 h 3872"/>
                  <a:gd name="T8" fmla="*/ 0 w 1123"/>
                  <a:gd name="T9" fmla="*/ 3869 h 3872"/>
                  <a:gd name="T10" fmla="*/ 443 w 1123"/>
                  <a:gd name="T11" fmla="*/ 2847 h 3872"/>
                  <a:gd name="T12" fmla="*/ 443 w 1123"/>
                  <a:gd name="T13" fmla="*/ 242 h 3872"/>
                  <a:gd name="T14" fmla="*/ 257 w 1123"/>
                  <a:gd name="T15" fmla="*/ 0 h 387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3" h="3872">
                    <a:moveTo>
                      <a:pt x="257" y="0"/>
                    </a:moveTo>
                    <a:cubicBezTo>
                      <a:pt x="1123" y="0"/>
                      <a:pt x="1123" y="0"/>
                      <a:pt x="1123" y="0"/>
                    </a:cubicBezTo>
                    <a:cubicBezTo>
                      <a:pt x="1123" y="0"/>
                      <a:pt x="929" y="92"/>
                      <a:pt x="929" y="242"/>
                    </a:cubicBezTo>
                    <a:cubicBezTo>
                      <a:pt x="929" y="2847"/>
                      <a:pt x="929" y="2847"/>
                      <a:pt x="929" y="2847"/>
                    </a:cubicBezTo>
                    <a:cubicBezTo>
                      <a:pt x="929" y="3727"/>
                      <a:pt x="46" y="3872"/>
                      <a:pt x="0" y="3869"/>
                    </a:cubicBezTo>
                    <a:cubicBezTo>
                      <a:pt x="75" y="3821"/>
                      <a:pt x="442" y="3508"/>
                      <a:pt x="443" y="2847"/>
                    </a:cubicBezTo>
                    <a:cubicBezTo>
                      <a:pt x="443" y="242"/>
                      <a:pt x="443" y="242"/>
                      <a:pt x="443" y="242"/>
                    </a:cubicBezTo>
                    <a:cubicBezTo>
                      <a:pt x="444" y="100"/>
                      <a:pt x="257" y="0"/>
                      <a:pt x="257" y="0"/>
                    </a:cubicBez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4" name="Freeform 33"/>
              <p:cNvSpPr>
                <a:spLocks/>
              </p:cNvSpPr>
              <p:nvPr/>
            </p:nvSpPr>
            <p:spPr bwMode="gray">
              <a:xfrm>
                <a:off x="2723" y="1560"/>
                <a:ext cx="174" cy="556"/>
              </a:xfrm>
              <a:custGeom>
                <a:avLst/>
                <a:gdLst>
                  <a:gd name="T0" fmla="*/ 0 w 868"/>
                  <a:gd name="T1" fmla="*/ 0 h 2778"/>
                  <a:gd name="T2" fmla="*/ 868 w 868"/>
                  <a:gd name="T3" fmla="*/ 0 h 2778"/>
                  <a:gd name="T4" fmla="*/ 675 w 868"/>
                  <a:gd name="T5" fmla="*/ 245 h 2778"/>
                  <a:gd name="T6" fmla="*/ 675 w 868"/>
                  <a:gd name="T7" fmla="*/ 2514 h 2778"/>
                  <a:gd name="T8" fmla="*/ 868 w 868"/>
                  <a:gd name="T9" fmla="*/ 2778 h 2778"/>
                  <a:gd name="T10" fmla="*/ 0 w 868"/>
                  <a:gd name="T11" fmla="*/ 2778 h 2778"/>
                  <a:gd name="T12" fmla="*/ 193 w 868"/>
                  <a:gd name="T13" fmla="*/ 2514 h 2778"/>
                  <a:gd name="T14" fmla="*/ 193 w 868"/>
                  <a:gd name="T15" fmla="*/ 245 h 2778"/>
                  <a:gd name="T16" fmla="*/ 0 w 868"/>
                  <a:gd name="T17" fmla="*/ 0 h 27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8" h="2778">
                    <a:moveTo>
                      <a:pt x="0" y="0"/>
                    </a:moveTo>
                    <a:cubicBezTo>
                      <a:pt x="868" y="0"/>
                      <a:pt x="868" y="0"/>
                      <a:pt x="868" y="0"/>
                    </a:cubicBezTo>
                    <a:cubicBezTo>
                      <a:pt x="868" y="0"/>
                      <a:pt x="675" y="92"/>
                      <a:pt x="675" y="245"/>
                    </a:cubicBezTo>
                    <a:cubicBezTo>
                      <a:pt x="675" y="2514"/>
                      <a:pt x="675" y="2514"/>
                      <a:pt x="675" y="2514"/>
                    </a:cubicBezTo>
                    <a:cubicBezTo>
                      <a:pt x="675" y="2677"/>
                      <a:pt x="868" y="2778"/>
                      <a:pt x="868" y="2778"/>
                    </a:cubicBezTo>
                    <a:cubicBezTo>
                      <a:pt x="0" y="2778"/>
                      <a:pt x="0" y="2778"/>
                      <a:pt x="0" y="2778"/>
                    </a:cubicBezTo>
                    <a:cubicBezTo>
                      <a:pt x="0" y="2778"/>
                      <a:pt x="193" y="2677"/>
                      <a:pt x="193" y="2514"/>
                    </a:cubicBezTo>
                    <a:cubicBezTo>
                      <a:pt x="193" y="245"/>
                      <a:pt x="193" y="245"/>
                      <a:pt x="193" y="245"/>
                    </a:cubicBezTo>
                    <a:cubicBezTo>
                      <a:pt x="193" y="92"/>
                      <a:pt x="0" y="0"/>
                      <a:pt x="0" y="0"/>
                    </a:cubicBez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5" name="Freeform 34"/>
              <p:cNvSpPr>
                <a:spLocks/>
              </p:cNvSpPr>
              <p:nvPr/>
            </p:nvSpPr>
            <p:spPr bwMode="gray">
              <a:xfrm>
                <a:off x="2898" y="1560"/>
                <a:ext cx="416" cy="556"/>
              </a:xfrm>
              <a:custGeom>
                <a:avLst/>
                <a:gdLst>
                  <a:gd name="T0" fmla="*/ 170 w 2079"/>
                  <a:gd name="T1" fmla="*/ 0 h 2777"/>
                  <a:gd name="T2" fmla="*/ 2079 w 2079"/>
                  <a:gd name="T3" fmla="*/ 0 h 2777"/>
                  <a:gd name="T4" fmla="*/ 1917 w 2079"/>
                  <a:gd name="T5" fmla="*/ 505 h 2777"/>
                  <a:gd name="T6" fmla="*/ 1684 w 2079"/>
                  <a:gd name="T7" fmla="*/ 293 h 2777"/>
                  <a:gd name="T8" fmla="*/ 1288 w 2079"/>
                  <a:gd name="T9" fmla="*/ 293 h 2777"/>
                  <a:gd name="T10" fmla="*/ 1288 w 2079"/>
                  <a:gd name="T11" fmla="*/ 2515 h 2777"/>
                  <a:gd name="T12" fmla="*/ 1474 w 2079"/>
                  <a:gd name="T13" fmla="*/ 2777 h 2777"/>
                  <a:gd name="T14" fmla="*/ 624 w 2079"/>
                  <a:gd name="T15" fmla="*/ 2777 h 2777"/>
                  <a:gd name="T16" fmla="*/ 808 w 2079"/>
                  <a:gd name="T17" fmla="*/ 2515 h 2777"/>
                  <a:gd name="T18" fmla="*/ 808 w 2079"/>
                  <a:gd name="T19" fmla="*/ 293 h 2777"/>
                  <a:gd name="T20" fmla="*/ 330 w 2079"/>
                  <a:gd name="T21" fmla="*/ 293 h 2777"/>
                  <a:gd name="T22" fmla="*/ 0 w 2079"/>
                  <a:gd name="T23" fmla="*/ 547 h 2777"/>
                  <a:gd name="T24" fmla="*/ 170 w 2079"/>
                  <a:gd name="T25" fmla="*/ 0 h 27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79" h="2777">
                    <a:moveTo>
                      <a:pt x="170" y="0"/>
                    </a:moveTo>
                    <a:cubicBezTo>
                      <a:pt x="2079" y="0"/>
                      <a:pt x="2079" y="0"/>
                      <a:pt x="2079" y="0"/>
                    </a:cubicBezTo>
                    <a:cubicBezTo>
                      <a:pt x="1917" y="505"/>
                      <a:pt x="1917" y="505"/>
                      <a:pt x="1917" y="505"/>
                    </a:cubicBezTo>
                    <a:cubicBezTo>
                      <a:pt x="1917" y="505"/>
                      <a:pt x="1869" y="293"/>
                      <a:pt x="1684" y="293"/>
                    </a:cubicBezTo>
                    <a:cubicBezTo>
                      <a:pt x="1288" y="293"/>
                      <a:pt x="1288" y="293"/>
                      <a:pt x="1288" y="293"/>
                    </a:cubicBezTo>
                    <a:cubicBezTo>
                      <a:pt x="1288" y="2515"/>
                      <a:pt x="1288" y="2515"/>
                      <a:pt x="1288" y="2515"/>
                    </a:cubicBezTo>
                    <a:cubicBezTo>
                      <a:pt x="1288" y="2656"/>
                      <a:pt x="1474" y="2777"/>
                      <a:pt x="1474" y="2777"/>
                    </a:cubicBezTo>
                    <a:cubicBezTo>
                      <a:pt x="624" y="2777"/>
                      <a:pt x="624" y="2777"/>
                      <a:pt x="624" y="2777"/>
                    </a:cubicBezTo>
                    <a:cubicBezTo>
                      <a:pt x="624" y="2777"/>
                      <a:pt x="809" y="2668"/>
                      <a:pt x="808" y="2515"/>
                    </a:cubicBezTo>
                    <a:cubicBezTo>
                      <a:pt x="808" y="293"/>
                      <a:pt x="808" y="293"/>
                      <a:pt x="808" y="293"/>
                    </a:cubicBezTo>
                    <a:cubicBezTo>
                      <a:pt x="330" y="293"/>
                      <a:pt x="330" y="293"/>
                      <a:pt x="330" y="293"/>
                    </a:cubicBezTo>
                    <a:cubicBezTo>
                      <a:pt x="195" y="293"/>
                      <a:pt x="0" y="547"/>
                      <a:pt x="0" y="547"/>
                    </a:cubicBezTo>
                    <a:lnTo>
                      <a:pt x="170" y="0"/>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6" name="Freeform 35"/>
              <p:cNvSpPr>
                <a:spLocks/>
              </p:cNvSpPr>
              <p:nvPr/>
            </p:nvSpPr>
            <p:spPr bwMode="gray">
              <a:xfrm>
                <a:off x="3654" y="1560"/>
                <a:ext cx="465" cy="564"/>
              </a:xfrm>
              <a:custGeom>
                <a:avLst/>
                <a:gdLst>
                  <a:gd name="T0" fmla="*/ 1488 w 2324"/>
                  <a:gd name="T1" fmla="*/ 0 h 2820"/>
                  <a:gd name="T2" fmla="*/ 2324 w 2324"/>
                  <a:gd name="T3" fmla="*/ 0 h 2820"/>
                  <a:gd name="T4" fmla="*/ 2145 w 2324"/>
                  <a:gd name="T5" fmla="*/ 244 h 2820"/>
                  <a:gd name="T6" fmla="*/ 2145 w 2324"/>
                  <a:gd name="T7" fmla="*/ 1926 h 2820"/>
                  <a:gd name="T8" fmla="*/ 1185 w 2324"/>
                  <a:gd name="T9" fmla="*/ 2820 h 2820"/>
                  <a:gd name="T10" fmla="*/ 185 w 2324"/>
                  <a:gd name="T11" fmla="*/ 1926 h 2820"/>
                  <a:gd name="T12" fmla="*/ 185 w 2324"/>
                  <a:gd name="T13" fmla="*/ 244 h 2820"/>
                  <a:gd name="T14" fmla="*/ 0 w 2324"/>
                  <a:gd name="T15" fmla="*/ 0 h 2820"/>
                  <a:gd name="T16" fmla="*/ 861 w 2324"/>
                  <a:gd name="T17" fmla="*/ 0 h 2820"/>
                  <a:gd name="T18" fmla="*/ 669 w 2324"/>
                  <a:gd name="T19" fmla="*/ 244 h 2820"/>
                  <a:gd name="T20" fmla="*/ 669 w 2324"/>
                  <a:gd name="T21" fmla="*/ 1926 h 2820"/>
                  <a:gd name="T22" fmla="*/ 1185 w 2324"/>
                  <a:gd name="T23" fmla="*/ 2519 h 2820"/>
                  <a:gd name="T24" fmla="*/ 1677 w 2324"/>
                  <a:gd name="T25" fmla="*/ 1926 h 2820"/>
                  <a:gd name="T26" fmla="*/ 1677 w 2324"/>
                  <a:gd name="T27" fmla="*/ 244 h 2820"/>
                  <a:gd name="T28" fmla="*/ 1488 w 2324"/>
                  <a:gd name="T29" fmla="*/ 0 h 28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24" h="2820">
                    <a:moveTo>
                      <a:pt x="1488" y="0"/>
                    </a:moveTo>
                    <a:cubicBezTo>
                      <a:pt x="2324" y="0"/>
                      <a:pt x="2324" y="0"/>
                      <a:pt x="2324" y="0"/>
                    </a:cubicBezTo>
                    <a:cubicBezTo>
                      <a:pt x="2324" y="0"/>
                      <a:pt x="2145" y="94"/>
                      <a:pt x="2145" y="244"/>
                    </a:cubicBezTo>
                    <a:cubicBezTo>
                      <a:pt x="2145" y="1926"/>
                      <a:pt x="2145" y="1926"/>
                      <a:pt x="2145" y="1926"/>
                    </a:cubicBezTo>
                    <a:cubicBezTo>
                      <a:pt x="2144" y="2610"/>
                      <a:pt x="1578" y="2820"/>
                      <a:pt x="1185" y="2820"/>
                    </a:cubicBezTo>
                    <a:cubicBezTo>
                      <a:pt x="795" y="2820"/>
                      <a:pt x="184" y="2607"/>
                      <a:pt x="185" y="1926"/>
                    </a:cubicBezTo>
                    <a:cubicBezTo>
                      <a:pt x="185" y="244"/>
                      <a:pt x="185" y="244"/>
                      <a:pt x="185" y="244"/>
                    </a:cubicBezTo>
                    <a:cubicBezTo>
                      <a:pt x="185" y="94"/>
                      <a:pt x="0" y="0"/>
                      <a:pt x="0" y="0"/>
                    </a:cubicBezTo>
                    <a:cubicBezTo>
                      <a:pt x="861" y="0"/>
                      <a:pt x="861" y="0"/>
                      <a:pt x="861" y="0"/>
                    </a:cubicBezTo>
                    <a:cubicBezTo>
                      <a:pt x="861" y="0"/>
                      <a:pt x="669" y="92"/>
                      <a:pt x="669" y="244"/>
                    </a:cubicBezTo>
                    <a:cubicBezTo>
                      <a:pt x="669" y="1926"/>
                      <a:pt x="669" y="1926"/>
                      <a:pt x="669" y="1926"/>
                    </a:cubicBezTo>
                    <a:cubicBezTo>
                      <a:pt x="669" y="2285"/>
                      <a:pt x="907" y="2519"/>
                      <a:pt x="1185" y="2519"/>
                    </a:cubicBezTo>
                    <a:cubicBezTo>
                      <a:pt x="1464" y="2519"/>
                      <a:pt x="1676" y="2275"/>
                      <a:pt x="1677" y="1926"/>
                    </a:cubicBezTo>
                    <a:cubicBezTo>
                      <a:pt x="1677" y="244"/>
                      <a:pt x="1677" y="244"/>
                      <a:pt x="1677" y="244"/>
                    </a:cubicBezTo>
                    <a:cubicBezTo>
                      <a:pt x="1677" y="94"/>
                      <a:pt x="1488" y="0"/>
                      <a:pt x="1488" y="0"/>
                    </a:cubicBez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7" name="Freeform 36"/>
              <p:cNvSpPr>
                <a:spLocks/>
              </p:cNvSpPr>
              <p:nvPr/>
            </p:nvSpPr>
            <p:spPr bwMode="gray">
              <a:xfrm>
                <a:off x="2027" y="1560"/>
                <a:ext cx="469" cy="566"/>
              </a:xfrm>
              <a:custGeom>
                <a:avLst/>
                <a:gdLst>
                  <a:gd name="T0" fmla="*/ 1495 w 2347"/>
                  <a:gd name="T1" fmla="*/ 0 h 2827"/>
                  <a:gd name="T2" fmla="*/ 2347 w 2347"/>
                  <a:gd name="T3" fmla="*/ 0 h 2827"/>
                  <a:gd name="T4" fmla="*/ 2166 w 2347"/>
                  <a:gd name="T5" fmla="*/ 247 h 2827"/>
                  <a:gd name="T6" fmla="*/ 2166 w 2347"/>
                  <a:gd name="T7" fmla="*/ 1925 h 2827"/>
                  <a:gd name="T8" fmla="*/ 1176 w 2347"/>
                  <a:gd name="T9" fmla="*/ 2827 h 2827"/>
                  <a:gd name="T10" fmla="*/ 175 w 2347"/>
                  <a:gd name="T11" fmla="*/ 1925 h 2827"/>
                  <a:gd name="T12" fmla="*/ 174 w 2347"/>
                  <a:gd name="T13" fmla="*/ 247 h 2827"/>
                  <a:gd name="T14" fmla="*/ 0 w 2347"/>
                  <a:gd name="T15" fmla="*/ 0 h 2827"/>
                  <a:gd name="T16" fmla="*/ 860 w 2347"/>
                  <a:gd name="T17" fmla="*/ 0 h 2827"/>
                  <a:gd name="T18" fmla="*/ 661 w 2347"/>
                  <a:gd name="T19" fmla="*/ 247 h 2827"/>
                  <a:gd name="T20" fmla="*/ 660 w 2347"/>
                  <a:gd name="T21" fmla="*/ 1925 h 2827"/>
                  <a:gd name="T22" fmla="*/ 1176 w 2347"/>
                  <a:gd name="T23" fmla="*/ 2527 h 2827"/>
                  <a:gd name="T24" fmla="*/ 1678 w 2347"/>
                  <a:gd name="T25" fmla="*/ 1925 h 2827"/>
                  <a:gd name="T26" fmla="*/ 1679 w 2347"/>
                  <a:gd name="T27" fmla="*/ 247 h 2827"/>
                  <a:gd name="T28" fmla="*/ 1495 w 2347"/>
                  <a:gd name="T29" fmla="*/ 0 h 2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47" h="2827">
                    <a:moveTo>
                      <a:pt x="1495" y="0"/>
                    </a:moveTo>
                    <a:cubicBezTo>
                      <a:pt x="2347" y="0"/>
                      <a:pt x="2347" y="0"/>
                      <a:pt x="2347" y="0"/>
                    </a:cubicBezTo>
                    <a:cubicBezTo>
                      <a:pt x="2347" y="0"/>
                      <a:pt x="2166" y="98"/>
                      <a:pt x="2166" y="247"/>
                    </a:cubicBezTo>
                    <a:cubicBezTo>
                      <a:pt x="2166" y="248"/>
                      <a:pt x="2166" y="1925"/>
                      <a:pt x="2166" y="1925"/>
                    </a:cubicBezTo>
                    <a:cubicBezTo>
                      <a:pt x="2166" y="2611"/>
                      <a:pt x="1573" y="2827"/>
                      <a:pt x="1176" y="2827"/>
                    </a:cubicBezTo>
                    <a:cubicBezTo>
                      <a:pt x="786" y="2827"/>
                      <a:pt x="175" y="2608"/>
                      <a:pt x="175" y="1925"/>
                    </a:cubicBezTo>
                    <a:cubicBezTo>
                      <a:pt x="174" y="247"/>
                      <a:pt x="174" y="247"/>
                      <a:pt x="174" y="247"/>
                    </a:cubicBezTo>
                    <a:cubicBezTo>
                      <a:pt x="174" y="97"/>
                      <a:pt x="0" y="0"/>
                      <a:pt x="0" y="0"/>
                    </a:cubicBezTo>
                    <a:cubicBezTo>
                      <a:pt x="860" y="0"/>
                      <a:pt x="860" y="0"/>
                      <a:pt x="860" y="0"/>
                    </a:cubicBezTo>
                    <a:cubicBezTo>
                      <a:pt x="860" y="0"/>
                      <a:pt x="661" y="98"/>
                      <a:pt x="661" y="247"/>
                    </a:cubicBezTo>
                    <a:cubicBezTo>
                      <a:pt x="660" y="1925"/>
                      <a:pt x="660" y="1925"/>
                      <a:pt x="660" y="1925"/>
                    </a:cubicBezTo>
                    <a:cubicBezTo>
                      <a:pt x="660" y="2280"/>
                      <a:pt x="897" y="2525"/>
                      <a:pt x="1176" y="2527"/>
                    </a:cubicBezTo>
                    <a:cubicBezTo>
                      <a:pt x="1454" y="2528"/>
                      <a:pt x="1678" y="2277"/>
                      <a:pt x="1678" y="1925"/>
                    </a:cubicBezTo>
                    <a:cubicBezTo>
                      <a:pt x="1679" y="247"/>
                      <a:pt x="1679" y="247"/>
                      <a:pt x="1679" y="247"/>
                    </a:cubicBezTo>
                    <a:cubicBezTo>
                      <a:pt x="1679" y="97"/>
                      <a:pt x="1495" y="0"/>
                      <a:pt x="1495" y="0"/>
                    </a:cubicBez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8" name="Freeform 37"/>
              <p:cNvSpPr>
                <a:spLocks/>
              </p:cNvSpPr>
              <p:nvPr/>
            </p:nvSpPr>
            <p:spPr bwMode="gray">
              <a:xfrm>
                <a:off x="3295" y="1549"/>
                <a:ext cx="358" cy="577"/>
              </a:xfrm>
              <a:custGeom>
                <a:avLst/>
                <a:gdLst>
                  <a:gd name="T0" fmla="*/ 1537 w 1788"/>
                  <a:gd name="T1" fmla="*/ 501 h 2885"/>
                  <a:gd name="T2" fmla="*/ 1067 w 1788"/>
                  <a:gd name="T3" fmla="*/ 289 h 2885"/>
                  <a:gd name="T4" fmla="*/ 528 w 1788"/>
                  <a:gd name="T5" fmla="*/ 709 h 2885"/>
                  <a:gd name="T6" fmla="*/ 1042 w 1788"/>
                  <a:gd name="T7" fmla="*/ 1230 h 2885"/>
                  <a:gd name="T8" fmla="*/ 1786 w 1788"/>
                  <a:gd name="T9" fmla="*/ 2067 h 2885"/>
                  <a:gd name="T10" fmla="*/ 681 w 1788"/>
                  <a:gd name="T11" fmla="*/ 2885 h 2885"/>
                  <a:gd name="T12" fmla="*/ 162 w 1788"/>
                  <a:gd name="T13" fmla="*/ 2813 h 2885"/>
                  <a:gd name="T14" fmla="*/ 0 w 1788"/>
                  <a:gd name="T15" fmla="*/ 2280 h 2885"/>
                  <a:gd name="T16" fmla="*/ 689 w 1788"/>
                  <a:gd name="T17" fmla="*/ 2582 h 2885"/>
                  <a:gd name="T18" fmla="*/ 1311 w 1788"/>
                  <a:gd name="T19" fmla="*/ 2126 h 2885"/>
                  <a:gd name="T20" fmla="*/ 48 w 1788"/>
                  <a:gd name="T21" fmla="*/ 765 h 2885"/>
                  <a:gd name="T22" fmla="*/ 1019 w 1788"/>
                  <a:gd name="T23" fmla="*/ 0 h 2885"/>
                  <a:gd name="T24" fmla="*/ 1537 w 1788"/>
                  <a:gd name="T25" fmla="*/ 72 h 2885"/>
                  <a:gd name="T26" fmla="*/ 1537 w 1788"/>
                  <a:gd name="T27" fmla="*/ 501 h 28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88" h="2885">
                    <a:moveTo>
                      <a:pt x="1537" y="501"/>
                    </a:moveTo>
                    <a:cubicBezTo>
                      <a:pt x="1537" y="501"/>
                      <a:pt x="1416" y="290"/>
                      <a:pt x="1067" y="289"/>
                    </a:cubicBezTo>
                    <a:cubicBezTo>
                      <a:pt x="718" y="288"/>
                      <a:pt x="529" y="471"/>
                      <a:pt x="528" y="709"/>
                    </a:cubicBezTo>
                    <a:cubicBezTo>
                      <a:pt x="527" y="978"/>
                      <a:pt x="729" y="1079"/>
                      <a:pt x="1042" y="1230"/>
                    </a:cubicBezTo>
                    <a:cubicBezTo>
                      <a:pt x="1340" y="1373"/>
                      <a:pt x="1788" y="1570"/>
                      <a:pt x="1786" y="2067"/>
                    </a:cubicBezTo>
                    <a:cubicBezTo>
                      <a:pt x="1785" y="2513"/>
                      <a:pt x="1390" y="2885"/>
                      <a:pt x="681" y="2885"/>
                    </a:cubicBezTo>
                    <a:cubicBezTo>
                      <a:pt x="463" y="2884"/>
                      <a:pt x="162" y="2813"/>
                      <a:pt x="162" y="2813"/>
                    </a:cubicBezTo>
                    <a:cubicBezTo>
                      <a:pt x="0" y="2280"/>
                      <a:pt x="0" y="2280"/>
                      <a:pt x="0" y="2280"/>
                    </a:cubicBezTo>
                    <a:cubicBezTo>
                      <a:pt x="150" y="2426"/>
                      <a:pt x="416" y="2582"/>
                      <a:pt x="689" y="2582"/>
                    </a:cubicBezTo>
                    <a:cubicBezTo>
                      <a:pt x="973" y="2582"/>
                      <a:pt x="1311" y="2407"/>
                      <a:pt x="1311" y="2126"/>
                    </a:cubicBezTo>
                    <a:cubicBezTo>
                      <a:pt x="1311" y="1583"/>
                      <a:pt x="48" y="1674"/>
                      <a:pt x="48" y="765"/>
                    </a:cubicBezTo>
                    <a:cubicBezTo>
                      <a:pt x="48" y="453"/>
                      <a:pt x="266" y="0"/>
                      <a:pt x="1019" y="0"/>
                    </a:cubicBezTo>
                    <a:cubicBezTo>
                      <a:pt x="1264" y="0"/>
                      <a:pt x="1537" y="72"/>
                      <a:pt x="1537" y="72"/>
                    </a:cubicBezTo>
                    <a:lnTo>
                      <a:pt x="1537" y="501"/>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grpSp>
    </p:spTree>
    <p:extLst>
      <p:ext uri="{BB962C8B-B14F-4D97-AF65-F5344CB8AC3E}">
        <p14:creationId xmlns:p14="http://schemas.microsoft.com/office/powerpoint/2010/main" val="285176986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Closing page 2">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0"/>
          </p:nvPr>
        </p:nvSpPr>
        <p:spPr/>
        <p:txBody>
          <a:bodyPr/>
          <a:lstStyle>
            <a:lvl1pPr>
              <a:defRPr>
                <a:solidFill>
                  <a:schemeClr val="bg1"/>
                </a:solidFill>
              </a:defRPr>
            </a:lvl1pPr>
          </a:lstStyle>
          <a:p>
            <a:fld id="{C96710BC-554A-4C22-A457-51FB5A137C73}" type="slidenum">
              <a:rPr lang="de-DE" altLang="ja-JP" smtClean="0"/>
              <a:pPr/>
              <a:t>‹#›</a:t>
            </a:fld>
            <a:endParaRPr lang="de-DE" altLang="ja-JP"/>
          </a:p>
        </p:txBody>
      </p:sp>
      <p:sp>
        <p:nvSpPr>
          <p:cNvPr id="4" name="フッター プレースホルダー 3"/>
          <p:cNvSpPr>
            <a:spLocks noGrp="1"/>
          </p:cNvSpPr>
          <p:nvPr>
            <p:ph type="ftr" sz="quarter" idx="11"/>
          </p:nvPr>
        </p:nvSpPr>
        <p:spPr/>
        <p:txBody>
          <a:bodyPr/>
          <a:lstStyle>
            <a:lvl1pPr>
              <a:defRPr>
                <a:solidFill>
                  <a:schemeClr val="bg1"/>
                </a:solidFill>
              </a:defRPr>
            </a:lvl1pPr>
          </a:lstStyle>
          <a:p>
            <a:r>
              <a:rPr lang="de-DE" altLang="ja-JP"/>
              <a:t>Copyright 2021 NANJING FUJITSU NANDA SOFTWARE TECHNOLOGY CO.,LTD.</a:t>
            </a:r>
          </a:p>
        </p:txBody>
      </p:sp>
      <p:grpSp>
        <p:nvGrpSpPr>
          <p:cNvPr id="5" name="Group 131" descr="Message Lockup"/>
          <p:cNvGrpSpPr>
            <a:grpSpLocks/>
          </p:cNvGrpSpPr>
          <p:nvPr userDrawn="1"/>
        </p:nvGrpSpPr>
        <p:grpSpPr bwMode="auto">
          <a:xfrm>
            <a:off x="0" y="0"/>
            <a:ext cx="12192000" cy="6859588"/>
            <a:chOff x="0" y="0"/>
            <a:chExt cx="5760" cy="4321"/>
          </a:xfrm>
        </p:grpSpPr>
        <p:sp>
          <p:nvSpPr>
            <p:cNvPr id="6" name="Rectangle 3"/>
            <p:cNvSpPr>
              <a:spLocks noChangeArrowheads="1"/>
            </p:cNvSpPr>
            <p:nvPr/>
          </p:nvSpPr>
          <p:spPr bwMode="gray">
            <a:xfrm>
              <a:off x="0" y="0"/>
              <a:ext cx="5760" cy="4320"/>
            </a:xfrm>
            <a:prstGeom prst="rect">
              <a:avLst/>
            </a:prstGeom>
            <a:solidFill>
              <a:srgbClr val="FFFFFF"/>
            </a:solidFill>
            <a:ln>
              <a:noFill/>
            </a:ln>
            <a:effectLst/>
            <a:extLst>
              <a:ext uri="{91240B29-F687-4F45-9708-019B960494DF}">
                <a14:hiddenLine xmlns:a14="http://schemas.microsoft.com/office/drawing/2010/main" w="9525" algn="ctr">
                  <a:solidFill>
                    <a:srgbClr val="505050"/>
                  </a:solidFill>
                  <a:miter lim="800000"/>
                  <a:headEnd/>
                  <a:tailEnd/>
                </a14:hiddenLine>
              </a:ex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txBody>
            <a:bodyPr wrap="none" anchor="ctr"/>
            <a:lstStyle/>
            <a:p>
              <a:endParaRPr lang="ja-JP" altLang="en-US"/>
            </a:p>
          </p:txBody>
        </p:sp>
        <p:grpSp>
          <p:nvGrpSpPr>
            <p:cNvPr id="7" name="Group 92"/>
            <p:cNvGrpSpPr>
              <a:grpSpLocks noChangeAspect="1"/>
            </p:cNvGrpSpPr>
            <p:nvPr/>
          </p:nvGrpSpPr>
          <p:grpSpPr bwMode="auto">
            <a:xfrm>
              <a:off x="0" y="0"/>
              <a:ext cx="5760" cy="4321"/>
              <a:chOff x="0" y="0"/>
              <a:chExt cx="5760" cy="4321"/>
            </a:xfrm>
          </p:grpSpPr>
          <p:sp>
            <p:nvSpPr>
              <p:cNvPr id="8" name="AutoShape 91"/>
              <p:cNvSpPr>
                <a:spLocks noChangeAspect="1" noChangeArrowheads="1" noTextEdit="1"/>
              </p:cNvSpPr>
              <p:nvPr/>
            </p:nvSpPr>
            <p:spPr bwMode="auto">
              <a:xfrm>
                <a:off x="0" y="0"/>
                <a:ext cx="5760" cy="4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ja-JP" altLang="en-US"/>
              </a:p>
            </p:txBody>
          </p:sp>
          <p:sp>
            <p:nvSpPr>
              <p:cNvPr id="9" name="Freeform 93"/>
              <p:cNvSpPr>
                <a:spLocks/>
              </p:cNvSpPr>
              <p:nvPr/>
            </p:nvSpPr>
            <p:spPr bwMode="auto">
              <a:xfrm>
                <a:off x="1217" y="2598"/>
                <a:ext cx="97" cy="159"/>
              </a:xfrm>
              <a:custGeom>
                <a:avLst/>
                <a:gdLst>
                  <a:gd name="T0" fmla="*/ 0 w 484"/>
                  <a:gd name="T1" fmla="*/ 764 h 795"/>
                  <a:gd name="T2" fmla="*/ 0 w 484"/>
                  <a:gd name="T3" fmla="*/ 672 h 795"/>
                  <a:gd name="T4" fmla="*/ 186 w 484"/>
                  <a:gd name="T5" fmla="*/ 715 h 795"/>
                  <a:gd name="T6" fmla="*/ 371 w 484"/>
                  <a:gd name="T7" fmla="*/ 593 h 795"/>
                  <a:gd name="T8" fmla="*/ 339 w 484"/>
                  <a:gd name="T9" fmla="*/ 515 h 795"/>
                  <a:gd name="T10" fmla="*/ 284 w 484"/>
                  <a:gd name="T11" fmla="*/ 472 h 795"/>
                  <a:gd name="T12" fmla="*/ 212 w 484"/>
                  <a:gd name="T13" fmla="*/ 436 h 795"/>
                  <a:gd name="T14" fmla="*/ 65 w 484"/>
                  <a:gd name="T15" fmla="*/ 337 h 795"/>
                  <a:gd name="T16" fmla="*/ 13 w 484"/>
                  <a:gd name="T17" fmla="*/ 199 h 795"/>
                  <a:gd name="T18" fmla="*/ 94 w 484"/>
                  <a:gd name="T19" fmla="*/ 43 h 795"/>
                  <a:gd name="T20" fmla="*/ 269 w 484"/>
                  <a:gd name="T21" fmla="*/ 0 h 795"/>
                  <a:gd name="T22" fmla="*/ 430 w 484"/>
                  <a:gd name="T23" fmla="*/ 26 h 795"/>
                  <a:gd name="T24" fmla="*/ 430 w 484"/>
                  <a:gd name="T25" fmla="*/ 111 h 795"/>
                  <a:gd name="T26" fmla="*/ 274 w 484"/>
                  <a:gd name="T27" fmla="*/ 78 h 795"/>
                  <a:gd name="T28" fmla="*/ 169 w 484"/>
                  <a:gd name="T29" fmla="*/ 103 h 795"/>
                  <a:gd name="T30" fmla="*/ 126 w 484"/>
                  <a:gd name="T31" fmla="*/ 186 h 795"/>
                  <a:gd name="T32" fmla="*/ 156 w 484"/>
                  <a:gd name="T33" fmla="*/ 264 h 795"/>
                  <a:gd name="T34" fmla="*/ 286 w 484"/>
                  <a:gd name="T35" fmla="*/ 345 h 795"/>
                  <a:gd name="T36" fmla="*/ 391 w 484"/>
                  <a:gd name="T37" fmla="*/ 406 h 795"/>
                  <a:gd name="T38" fmla="*/ 464 w 484"/>
                  <a:gd name="T39" fmla="*/ 486 h 795"/>
                  <a:gd name="T40" fmla="*/ 484 w 484"/>
                  <a:gd name="T41" fmla="*/ 581 h 795"/>
                  <a:gd name="T42" fmla="*/ 193 w 484"/>
                  <a:gd name="T43" fmla="*/ 795 h 795"/>
                  <a:gd name="T44" fmla="*/ 0 w 484"/>
                  <a:gd name="T45" fmla="*/ 764 h 7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84" h="795">
                    <a:moveTo>
                      <a:pt x="0" y="764"/>
                    </a:moveTo>
                    <a:cubicBezTo>
                      <a:pt x="0" y="672"/>
                      <a:pt x="0" y="672"/>
                      <a:pt x="0" y="672"/>
                    </a:cubicBezTo>
                    <a:cubicBezTo>
                      <a:pt x="51" y="700"/>
                      <a:pt x="113" y="715"/>
                      <a:pt x="186" y="715"/>
                    </a:cubicBezTo>
                    <a:cubicBezTo>
                      <a:pt x="309" y="715"/>
                      <a:pt x="371" y="674"/>
                      <a:pt x="371" y="593"/>
                    </a:cubicBezTo>
                    <a:cubicBezTo>
                      <a:pt x="371" y="562"/>
                      <a:pt x="361" y="536"/>
                      <a:pt x="339" y="515"/>
                    </a:cubicBezTo>
                    <a:cubicBezTo>
                      <a:pt x="323" y="498"/>
                      <a:pt x="305" y="484"/>
                      <a:pt x="284" y="472"/>
                    </a:cubicBezTo>
                    <a:cubicBezTo>
                      <a:pt x="265" y="462"/>
                      <a:pt x="241" y="450"/>
                      <a:pt x="212" y="436"/>
                    </a:cubicBezTo>
                    <a:cubicBezTo>
                      <a:pt x="142" y="401"/>
                      <a:pt x="93" y="368"/>
                      <a:pt x="65" y="337"/>
                    </a:cubicBezTo>
                    <a:cubicBezTo>
                      <a:pt x="30" y="299"/>
                      <a:pt x="13" y="253"/>
                      <a:pt x="13" y="199"/>
                    </a:cubicBezTo>
                    <a:cubicBezTo>
                      <a:pt x="13" y="129"/>
                      <a:pt x="40" y="77"/>
                      <a:pt x="94" y="43"/>
                    </a:cubicBezTo>
                    <a:cubicBezTo>
                      <a:pt x="140" y="14"/>
                      <a:pt x="198" y="0"/>
                      <a:pt x="269" y="0"/>
                    </a:cubicBezTo>
                    <a:cubicBezTo>
                      <a:pt x="318" y="0"/>
                      <a:pt x="372" y="8"/>
                      <a:pt x="430" y="26"/>
                    </a:cubicBezTo>
                    <a:cubicBezTo>
                      <a:pt x="430" y="111"/>
                      <a:pt x="430" y="111"/>
                      <a:pt x="430" y="111"/>
                    </a:cubicBezTo>
                    <a:cubicBezTo>
                      <a:pt x="381" y="89"/>
                      <a:pt x="329" y="78"/>
                      <a:pt x="274" y="78"/>
                    </a:cubicBezTo>
                    <a:cubicBezTo>
                      <a:pt x="232" y="78"/>
                      <a:pt x="197" y="86"/>
                      <a:pt x="169" y="103"/>
                    </a:cubicBezTo>
                    <a:cubicBezTo>
                      <a:pt x="141" y="120"/>
                      <a:pt x="126" y="148"/>
                      <a:pt x="126" y="186"/>
                    </a:cubicBezTo>
                    <a:cubicBezTo>
                      <a:pt x="126" y="218"/>
                      <a:pt x="136" y="244"/>
                      <a:pt x="156" y="264"/>
                    </a:cubicBezTo>
                    <a:cubicBezTo>
                      <a:pt x="176" y="284"/>
                      <a:pt x="219" y="311"/>
                      <a:pt x="286" y="345"/>
                    </a:cubicBezTo>
                    <a:cubicBezTo>
                      <a:pt x="338" y="372"/>
                      <a:pt x="374" y="392"/>
                      <a:pt x="391" y="406"/>
                    </a:cubicBezTo>
                    <a:cubicBezTo>
                      <a:pt x="426" y="430"/>
                      <a:pt x="450" y="457"/>
                      <a:pt x="464" y="486"/>
                    </a:cubicBezTo>
                    <a:cubicBezTo>
                      <a:pt x="478" y="512"/>
                      <a:pt x="484" y="544"/>
                      <a:pt x="484" y="581"/>
                    </a:cubicBezTo>
                    <a:cubicBezTo>
                      <a:pt x="484" y="724"/>
                      <a:pt x="387" y="795"/>
                      <a:pt x="193" y="795"/>
                    </a:cubicBezTo>
                    <a:cubicBezTo>
                      <a:pt x="115" y="795"/>
                      <a:pt x="50" y="785"/>
                      <a:pt x="0" y="764"/>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0" name="Freeform 94"/>
              <p:cNvSpPr>
                <a:spLocks/>
              </p:cNvSpPr>
              <p:nvPr/>
            </p:nvSpPr>
            <p:spPr bwMode="auto">
              <a:xfrm>
                <a:off x="1349" y="2526"/>
                <a:ext cx="115" cy="227"/>
              </a:xfrm>
              <a:custGeom>
                <a:avLst/>
                <a:gdLst>
                  <a:gd name="T0" fmla="*/ 0 w 572"/>
                  <a:gd name="T1" fmla="*/ 1135 h 1135"/>
                  <a:gd name="T2" fmla="*/ 0 w 572"/>
                  <a:gd name="T3" fmla="*/ 0 h 1135"/>
                  <a:gd name="T4" fmla="*/ 129 w 572"/>
                  <a:gd name="T5" fmla="*/ 0 h 1135"/>
                  <a:gd name="T6" fmla="*/ 129 w 572"/>
                  <a:gd name="T7" fmla="*/ 400 h 1135"/>
                  <a:gd name="T8" fmla="*/ 319 w 572"/>
                  <a:gd name="T9" fmla="*/ 361 h 1135"/>
                  <a:gd name="T10" fmla="*/ 549 w 572"/>
                  <a:gd name="T11" fmla="*/ 479 h 1135"/>
                  <a:gd name="T12" fmla="*/ 572 w 572"/>
                  <a:gd name="T13" fmla="*/ 673 h 1135"/>
                  <a:gd name="T14" fmla="*/ 572 w 572"/>
                  <a:gd name="T15" fmla="*/ 1135 h 1135"/>
                  <a:gd name="T16" fmla="*/ 443 w 572"/>
                  <a:gd name="T17" fmla="*/ 1135 h 1135"/>
                  <a:gd name="T18" fmla="*/ 443 w 572"/>
                  <a:gd name="T19" fmla="*/ 653 h 1135"/>
                  <a:gd name="T20" fmla="*/ 420 w 572"/>
                  <a:gd name="T21" fmla="*/ 499 h 1135"/>
                  <a:gd name="T22" fmla="*/ 307 w 572"/>
                  <a:gd name="T23" fmla="*/ 439 h 1135"/>
                  <a:gd name="T24" fmla="*/ 129 w 572"/>
                  <a:gd name="T25" fmla="*/ 485 h 1135"/>
                  <a:gd name="T26" fmla="*/ 129 w 572"/>
                  <a:gd name="T27" fmla="*/ 1135 h 1135"/>
                  <a:gd name="T28" fmla="*/ 0 w 572"/>
                  <a:gd name="T29" fmla="*/ 1135 h 1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2" h="1135">
                    <a:moveTo>
                      <a:pt x="0" y="1135"/>
                    </a:moveTo>
                    <a:cubicBezTo>
                      <a:pt x="0" y="0"/>
                      <a:pt x="0" y="0"/>
                      <a:pt x="0" y="0"/>
                    </a:cubicBezTo>
                    <a:cubicBezTo>
                      <a:pt x="129" y="0"/>
                      <a:pt x="129" y="0"/>
                      <a:pt x="129" y="0"/>
                    </a:cubicBezTo>
                    <a:cubicBezTo>
                      <a:pt x="129" y="400"/>
                      <a:pt x="129" y="400"/>
                      <a:pt x="129" y="400"/>
                    </a:cubicBezTo>
                    <a:cubicBezTo>
                      <a:pt x="196" y="374"/>
                      <a:pt x="260" y="361"/>
                      <a:pt x="319" y="361"/>
                    </a:cubicBezTo>
                    <a:cubicBezTo>
                      <a:pt x="438" y="361"/>
                      <a:pt x="515" y="400"/>
                      <a:pt x="549" y="479"/>
                    </a:cubicBezTo>
                    <a:cubicBezTo>
                      <a:pt x="565" y="515"/>
                      <a:pt x="572" y="579"/>
                      <a:pt x="572" y="673"/>
                    </a:cubicBezTo>
                    <a:cubicBezTo>
                      <a:pt x="572" y="1135"/>
                      <a:pt x="572" y="1135"/>
                      <a:pt x="572" y="1135"/>
                    </a:cubicBezTo>
                    <a:cubicBezTo>
                      <a:pt x="443" y="1135"/>
                      <a:pt x="443" y="1135"/>
                      <a:pt x="443" y="1135"/>
                    </a:cubicBezTo>
                    <a:cubicBezTo>
                      <a:pt x="443" y="653"/>
                      <a:pt x="443" y="653"/>
                      <a:pt x="443" y="653"/>
                    </a:cubicBezTo>
                    <a:cubicBezTo>
                      <a:pt x="443" y="581"/>
                      <a:pt x="436" y="529"/>
                      <a:pt x="420" y="499"/>
                    </a:cubicBezTo>
                    <a:cubicBezTo>
                      <a:pt x="400" y="459"/>
                      <a:pt x="362" y="439"/>
                      <a:pt x="307" y="439"/>
                    </a:cubicBezTo>
                    <a:cubicBezTo>
                      <a:pt x="256" y="439"/>
                      <a:pt x="197" y="454"/>
                      <a:pt x="129" y="485"/>
                    </a:cubicBezTo>
                    <a:cubicBezTo>
                      <a:pt x="129" y="1135"/>
                      <a:pt x="129" y="1135"/>
                      <a:pt x="129" y="1135"/>
                    </a:cubicBezTo>
                    <a:lnTo>
                      <a:pt x="0" y="113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1" name="Freeform 95"/>
              <p:cNvSpPr>
                <a:spLocks noEditPoints="1"/>
              </p:cNvSpPr>
              <p:nvPr/>
            </p:nvSpPr>
            <p:spPr bwMode="auto">
              <a:xfrm>
                <a:off x="1499" y="2598"/>
                <a:ext cx="117" cy="159"/>
              </a:xfrm>
              <a:custGeom>
                <a:avLst/>
                <a:gdLst>
                  <a:gd name="T0" fmla="*/ 456 w 585"/>
                  <a:gd name="T1" fmla="*/ 298 h 795"/>
                  <a:gd name="T2" fmla="*/ 456 w 585"/>
                  <a:gd name="T3" fmla="*/ 259 h 795"/>
                  <a:gd name="T4" fmla="*/ 433 w 585"/>
                  <a:gd name="T5" fmla="*/ 144 h 795"/>
                  <a:gd name="T6" fmla="*/ 283 w 585"/>
                  <a:gd name="T7" fmla="*/ 81 h 795"/>
                  <a:gd name="T8" fmla="*/ 73 w 585"/>
                  <a:gd name="T9" fmla="*/ 123 h 795"/>
                  <a:gd name="T10" fmla="*/ 73 w 585"/>
                  <a:gd name="T11" fmla="*/ 33 h 795"/>
                  <a:gd name="T12" fmla="*/ 297 w 585"/>
                  <a:gd name="T13" fmla="*/ 0 h 795"/>
                  <a:gd name="T14" fmla="*/ 539 w 585"/>
                  <a:gd name="T15" fmla="*/ 80 h 795"/>
                  <a:gd name="T16" fmla="*/ 582 w 585"/>
                  <a:gd name="T17" fmla="*/ 209 h 795"/>
                  <a:gd name="T18" fmla="*/ 585 w 585"/>
                  <a:gd name="T19" fmla="*/ 302 h 795"/>
                  <a:gd name="T20" fmla="*/ 585 w 585"/>
                  <a:gd name="T21" fmla="*/ 760 h 795"/>
                  <a:gd name="T22" fmla="*/ 305 w 585"/>
                  <a:gd name="T23" fmla="*/ 795 h 795"/>
                  <a:gd name="T24" fmla="*/ 86 w 585"/>
                  <a:gd name="T25" fmla="*/ 752 h 795"/>
                  <a:gd name="T26" fmla="*/ 0 w 585"/>
                  <a:gd name="T27" fmla="*/ 583 h 795"/>
                  <a:gd name="T28" fmla="*/ 100 w 585"/>
                  <a:gd name="T29" fmla="*/ 380 h 795"/>
                  <a:gd name="T30" fmla="*/ 350 w 585"/>
                  <a:gd name="T31" fmla="*/ 310 h 795"/>
                  <a:gd name="T32" fmla="*/ 456 w 585"/>
                  <a:gd name="T33" fmla="*/ 298 h 795"/>
                  <a:gd name="T34" fmla="*/ 456 w 585"/>
                  <a:gd name="T35" fmla="*/ 372 h 795"/>
                  <a:gd name="T36" fmla="*/ 278 w 585"/>
                  <a:gd name="T37" fmla="*/ 399 h 795"/>
                  <a:gd name="T38" fmla="*/ 132 w 585"/>
                  <a:gd name="T39" fmla="*/ 570 h 795"/>
                  <a:gd name="T40" fmla="*/ 175 w 585"/>
                  <a:gd name="T41" fmla="*/ 679 h 795"/>
                  <a:gd name="T42" fmla="*/ 325 w 585"/>
                  <a:gd name="T43" fmla="*/ 717 h 795"/>
                  <a:gd name="T44" fmla="*/ 456 w 585"/>
                  <a:gd name="T45" fmla="*/ 700 h 795"/>
                  <a:gd name="T46" fmla="*/ 456 w 585"/>
                  <a:gd name="T47" fmla="*/ 372 h 7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85" h="795">
                    <a:moveTo>
                      <a:pt x="456" y="298"/>
                    </a:moveTo>
                    <a:cubicBezTo>
                      <a:pt x="456" y="259"/>
                      <a:pt x="456" y="259"/>
                      <a:pt x="456" y="259"/>
                    </a:cubicBezTo>
                    <a:cubicBezTo>
                      <a:pt x="456" y="209"/>
                      <a:pt x="448" y="171"/>
                      <a:pt x="433" y="144"/>
                    </a:cubicBezTo>
                    <a:cubicBezTo>
                      <a:pt x="409" y="102"/>
                      <a:pt x="359" y="81"/>
                      <a:pt x="283" y="81"/>
                    </a:cubicBezTo>
                    <a:cubicBezTo>
                      <a:pt x="214" y="81"/>
                      <a:pt x="144" y="95"/>
                      <a:pt x="73" y="123"/>
                    </a:cubicBezTo>
                    <a:cubicBezTo>
                      <a:pt x="73" y="33"/>
                      <a:pt x="73" y="33"/>
                      <a:pt x="73" y="33"/>
                    </a:cubicBezTo>
                    <a:cubicBezTo>
                      <a:pt x="145" y="11"/>
                      <a:pt x="219" y="0"/>
                      <a:pt x="297" y="0"/>
                    </a:cubicBezTo>
                    <a:cubicBezTo>
                      <a:pt x="414" y="0"/>
                      <a:pt x="495" y="27"/>
                      <a:pt x="539" y="80"/>
                    </a:cubicBezTo>
                    <a:cubicBezTo>
                      <a:pt x="562" y="109"/>
                      <a:pt x="577" y="152"/>
                      <a:pt x="582" y="209"/>
                    </a:cubicBezTo>
                    <a:cubicBezTo>
                      <a:pt x="584" y="230"/>
                      <a:pt x="585" y="261"/>
                      <a:pt x="585" y="302"/>
                    </a:cubicBezTo>
                    <a:cubicBezTo>
                      <a:pt x="585" y="760"/>
                      <a:pt x="585" y="760"/>
                      <a:pt x="585" y="760"/>
                    </a:cubicBezTo>
                    <a:cubicBezTo>
                      <a:pt x="498" y="783"/>
                      <a:pt x="404" y="795"/>
                      <a:pt x="305" y="795"/>
                    </a:cubicBezTo>
                    <a:cubicBezTo>
                      <a:pt x="211" y="795"/>
                      <a:pt x="138" y="781"/>
                      <a:pt x="86" y="752"/>
                    </a:cubicBezTo>
                    <a:cubicBezTo>
                      <a:pt x="29" y="719"/>
                      <a:pt x="0" y="663"/>
                      <a:pt x="0" y="583"/>
                    </a:cubicBezTo>
                    <a:cubicBezTo>
                      <a:pt x="0" y="491"/>
                      <a:pt x="33" y="423"/>
                      <a:pt x="100" y="380"/>
                    </a:cubicBezTo>
                    <a:cubicBezTo>
                      <a:pt x="149" y="347"/>
                      <a:pt x="233" y="324"/>
                      <a:pt x="350" y="310"/>
                    </a:cubicBezTo>
                    <a:cubicBezTo>
                      <a:pt x="372" y="307"/>
                      <a:pt x="408" y="303"/>
                      <a:pt x="456" y="298"/>
                    </a:cubicBezTo>
                    <a:moveTo>
                      <a:pt x="456" y="372"/>
                    </a:moveTo>
                    <a:cubicBezTo>
                      <a:pt x="378" y="379"/>
                      <a:pt x="319" y="388"/>
                      <a:pt x="278" y="399"/>
                    </a:cubicBezTo>
                    <a:cubicBezTo>
                      <a:pt x="180" y="423"/>
                      <a:pt x="132" y="480"/>
                      <a:pt x="132" y="570"/>
                    </a:cubicBezTo>
                    <a:cubicBezTo>
                      <a:pt x="132" y="619"/>
                      <a:pt x="146" y="655"/>
                      <a:pt x="175" y="679"/>
                    </a:cubicBezTo>
                    <a:cubicBezTo>
                      <a:pt x="206" y="705"/>
                      <a:pt x="257" y="717"/>
                      <a:pt x="325" y="717"/>
                    </a:cubicBezTo>
                    <a:cubicBezTo>
                      <a:pt x="372" y="717"/>
                      <a:pt x="416" y="711"/>
                      <a:pt x="456" y="700"/>
                    </a:cubicBezTo>
                    <a:lnTo>
                      <a:pt x="456" y="37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2" name="Freeform 96"/>
              <p:cNvSpPr>
                <a:spLocks noEditPoints="1"/>
              </p:cNvSpPr>
              <p:nvPr/>
            </p:nvSpPr>
            <p:spPr bwMode="auto">
              <a:xfrm>
                <a:off x="1662" y="2598"/>
                <a:ext cx="119" cy="227"/>
              </a:xfrm>
              <a:custGeom>
                <a:avLst/>
                <a:gdLst>
                  <a:gd name="T0" fmla="*/ 129 w 593"/>
                  <a:gd name="T1" fmla="*/ 742 h 1136"/>
                  <a:gd name="T2" fmla="*/ 129 w 593"/>
                  <a:gd name="T3" fmla="*/ 1136 h 1136"/>
                  <a:gd name="T4" fmla="*/ 0 w 593"/>
                  <a:gd name="T5" fmla="*/ 1136 h 1136"/>
                  <a:gd name="T6" fmla="*/ 0 w 593"/>
                  <a:gd name="T7" fmla="*/ 30 h 1136"/>
                  <a:gd name="T8" fmla="*/ 260 w 593"/>
                  <a:gd name="T9" fmla="*/ 0 h 1136"/>
                  <a:gd name="T10" fmla="*/ 528 w 593"/>
                  <a:gd name="T11" fmla="*/ 118 h 1136"/>
                  <a:gd name="T12" fmla="*/ 593 w 593"/>
                  <a:gd name="T13" fmla="*/ 396 h 1136"/>
                  <a:gd name="T14" fmla="*/ 511 w 593"/>
                  <a:gd name="T15" fmla="*/ 691 h 1136"/>
                  <a:gd name="T16" fmla="*/ 287 w 593"/>
                  <a:gd name="T17" fmla="*/ 795 h 1136"/>
                  <a:gd name="T18" fmla="*/ 180 w 593"/>
                  <a:gd name="T19" fmla="*/ 775 h 1136"/>
                  <a:gd name="T20" fmla="*/ 129 w 593"/>
                  <a:gd name="T21" fmla="*/ 742 h 1136"/>
                  <a:gd name="T22" fmla="*/ 129 w 593"/>
                  <a:gd name="T23" fmla="*/ 653 h 1136"/>
                  <a:gd name="T24" fmla="*/ 272 w 593"/>
                  <a:gd name="T25" fmla="*/ 717 h 1136"/>
                  <a:gd name="T26" fmla="*/ 418 w 593"/>
                  <a:gd name="T27" fmla="*/ 618 h 1136"/>
                  <a:gd name="T28" fmla="*/ 461 w 593"/>
                  <a:gd name="T29" fmla="*/ 395 h 1136"/>
                  <a:gd name="T30" fmla="*/ 403 w 593"/>
                  <a:gd name="T31" fmla="*/ 146 h 1136"/>
                  <a:gd name="T32" fmla="*/ 241 w 593"/>
                  <a:gd name="T33" fmla="*/ 78 h 1136"/>
                  <a:gd name="T34" fmla="*/ 129 w 593"/>
                  <a:gd name="T35" fmla="*/ 87 h 1136"/>
                  <a:gd name="T36" fmla="*/ 129 w 593"/>
                  <a:gd name="T37" fmla="*/ 653 h 1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93" h="1136">
                    <a:moveTo>
                      <a:pt x="129" y="742"/>
                    </a:moveTo>
                    <a:cubicBezTo>
                      <a:pt x="129" y="1136"/>
                      <a:pt x="129" y="1136"/>
                      <a:pt x="129" y="1136"/>
                    </a:cubicBezTo>
                    <a:cubicBezTo>
                      <a:pt x="0" y="1136"/>
                      <a:pt x="0" y="1136"/>
                      <a:pt x="0" y="1136"/>
                    </a:cubicBezTo>
                    <a:cubicBezTo>
                      <a:pt x="0" y="30"/>
                      <a:pt x="0" y="30"/>
                      <a:pt x="0" y="30"/>
                    </a:cubicBezTo>
                    <a:cubicBezTo>
                      <a:pt x="89" y="10"/>
                      <a:pt x="176" y="0"/>
                      <a:pt x="260" y="0"/>
                    </a:cubicBezTo>
                    <a:cubicBezTo>
                      <a:pt x="391" y="0"/>
                      <a:pt x="480" y="39"/>
                      <a:pt x="528" y="118"/>
                    </a:cubicBezTo>
                    <a:cubicBezTo>
                      <a:pt x="571" y="188"/>
                      <a:pt x="593" y="281"/>
                      <a:pt x="593" y="396"/>
                    </a:cubicBezTo>
                    <a:cubicBezTo>
                      <a:pt x="593" y="518"/>
                      <a:pt x="565" y="616"/>
                      <a:pt x="511" y="691"/>
                    </a:cubicBezTo>
                    <a:cubicBezTo>
                      <a:pt x="460" y="761"/>
                      <a:pt x="385" y="795"/>
                      <a:pt x="287" y="795"/>
                    </a:cubicBezTo>
                    <a:cubicBezTo>
                      <a:pt x="245" y="795"/>
                      <a:pt x="209" y="789"/>
                      <a:pt x="180" y="775"/>
                    </a:cubicBezTo>
                    <a:cubicBezTo>
                      <a:pt x="166" y="769"/>
                      <a:pt x="149" y="758"/>
                      <a:pt x="129" y="742"/>
                    </a:cubicBezTo>
                    <a:moveTo>
                      <a:pt x="129" y="653"/>
                    </a:moveTo>
                    <a:cubicBezTo>
                      <a:pt x="172" y="696"/>
                      <a:pt x="220" y="717"/>
                      <a:pt x="272" y="717"/>
                    </a:cubicBezTo>
                    <a:cubicBezTo>
                      <a:pt x="339" y="717"/>
                      <a:pt x="387" y="684"/>
                      <a:pt x="418" y="618"/>
                    </a:cubicBezTo>
                    <a:cubicBezTo>
                      <a:pt x="447" y="557"/>
                      <a:pt x="461" y="483"/>
                      <a:pt x="461" y="395"/>
                    </a:cubicBezTo>
                    <a:cubicBezTo>
                      <a:pt x="461" y="284"/>
                      <a:pt x="442" y="202"/>
                      <a:pt x="403" y="146"/>
                    </a:cubicBezTo>
                    <a:cubicBezTo>
                      <a:pt x="372" y="101"/>
                      <a:pt x="318" y="78"/>
                      <a:pt x="241" y="78"/>
                    </a:cubicBezTo>
                    <a:cubicBezTo>
                      <a:pt x="208" y="78"/>
                      <a:pt x="170" y="81"/>
                      <a:pt x="129" y="87"/>
                    </a:cubicBezTo>
                    <a:lnTo>
                      <a:pt x="129" y="65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3" name="Freeform 97"/>
              <p:cNvSpPr>
                <a:spLocks noEditPoints="1"/>
              </p:cNvSpPr>
              <p:nvPr/>
            </p:nvSpPr>
            <p:spPr bwMode="auto">
              <a:xfrm>
                <a:off x="1816" y="2547"/>
                <a:ext cx="32" cy="206"/>
              </a:xfrm>
              <a:custGeom>
                <a:avLst/>
                <a:gdLst>
                  <a:gd name="T0" fmla="*/ 78 w 157"/>
                  <a:gd name="T1" fmla="*/ 0 h 1031"/>
                  <a:gd name="T2" fmla="*/ 137 w 157"/>
                  <a:gd name="T3" fmla="*/ 26 h 1031"/>
                  <a:gd name="T4" fmla="*/ 157 w 157"/>
                  <a:gd name="T5" fmla="*/ 79 h 1031"/>
                  <a:gd name="T6" fmla="*/ 131 w 157"/>
                  <a:gd name="T7" fmla="*/ 139 h 1031"/>
                  <a:gd name="T8" fmla="*/ 78 w 157"/>
                  <a:gd name="T9" fmla="*/ 159 h 1031"/>
                  <a:gd name="T10" fmla="*/ 20 w 157"/>
                  <a:gd name="T11" fmla="*/ 133 h 1031"/>
                  <a:gd name="T12" fmla="*/ 0 w 157"/>
                  <a:gd name="T13" fmla="*/ 78 h 1031"/>
                  <a:gd name="T14" fmla="*/ 25 w 157"/>
                  <a:gd name="T15" fmla="*/ 20 h 1031"/>
                  <a:gd name="T16" fmla="*/ 78 w 157"/>
                  <a:gd name="T17" fmla="*/ 0 h 1031"/>
                  <a:gd name="T18" fmla="*/ 15 w 157"/>
                  <a:gd name="T19" fmla="*/ 277 h 1031"/>
                  <a:gd name="T20" fmla="*/ 144 w 157"/>
                  <a:gd name="T21" fmla="*/ 277 h 1031"/>
                  <a:gd name="T22" fmla="*/ 144 w 157"/>
                  <a:gd name="T23" fmla="*/ 1031 h 1031"/>
                  <a:gd name="T24" fmla="*/ 15 w 157"/>
                  <a:gd name="T25" fmla="*/ 1031 h 1031"/>
                  <a:gd name="T26" fmla="*/ 15 w 157"/>
                  <a:gd name="T27" fmla="*/ 277 h 10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7" h="1031">
                    <a:moveTo>
                      <a:pt x="78" y="0"/>
                    </a:moveTo>
                    <a:cubicBezTo>
                      <a:pt x="102" y="0"/>
                      <a:pt x="121" y="9"/>
                      <a:pt x="137" y="26"/>
                    </a:cubicBezTo>
                    <a:cubicBezTo>
                      <a:pt x="150" y="42"/>
                      <a:pt x="157" y="59"/>
                      <a:pt x="157" y="79"/>
                    </a:cubicBezTo>
                    <a:cubicBezTo>
                      <a:pt x="157" y="103"/>
                      <a:pt x="148" y="123"/>
                      <a:pt x="131" y="139"/>
                    </a:cubicBezTo>
                    <a:cubicBezTo>
                      <a:pt x="117" y="152"/>
                      <a:pt x="99" y="159"/>
                      <a:pt x="78" y="159"/>
                    </a:cubicBezTo>
                    <a:cubicBezTo>
                      <a:pt x="54" y="159"/>
                      <a:pt x="35" y="150"/>
                      <a:pt x="20" y="133"/>
                    </a:cubicBezTo>
                    <a:cubicBezTo>
                      <a:pt x="6" y="117"/>
                      <a:pt x="0" y="99"/>
                      <a:pt x="0" y="78"/>
                    </a:cubicBezTo>
                    <a:cubicBezTo>
                      <a:pt x="0" y="56"/>
                      <a:pt x="8" y="37"/>
                      <a:pt x="25" y="20"/>
                    </a:cubicBezTo>
                    <a:cubicBezTo>
                      <a:pt x="40" y="7"/>
                      <a:pt x="58" y="0"/>
                      <a:pt x="78" y="0"/>
                    </a:cubicBezTo>
                    <a:moveTo>
                      <a:pt x="15" y="277"/>
                    </a:moveTo>
                    <a:cubicBezTo>
                      <a:pt x="144" y="277"/>
                      <a:pt x="144" y="277"/>
                      <a:pt x="144" y="277"/>
                    </a:cubicBezTo>
                    <a:cubicBezTo>
                      <a:pt x="144" y="1031"/>
                      <a:pt x="144" y="1031"/>
                      <a:pt x="144" y="1031"/>
                    </a:cubicBezTo>
                    <a:cubicBezTo>
                      <a:pt x="15" y="1031"/>
                      <a:pt x="15" y="1031"/>
                      <a:pt x="15" y="1031"/>
                    </a:cubicBezTo>
                    <a:lnTo>
                      <a:pt x="15" y="2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4" name="Freeform 98"/>
              <p:cNvSpPr>
                <a:spLocks/>
              </p:cNvSpPr>
              <p:nvPr/>
            </p:nvSpPr>
            <p:spPr bwMode="auto">
              <a:xfrm>
                <a:off x="1894" y="2598"/>
                <a:ext cx="114" cy="155"/>
              </a:xfrm>
              <a:custGeom>
                <a:avLst/>
                <a:gdLst>
                  <a:gd name="T0" fmla="*/ 0 w 572"/>
                  <a:gd name="T1" fmla="*/ 774 h 774"/>
                  <a:gd name="T2" fmla="*/ 0 w 572"/>
                  <a:gd name="T3" fmla="*/ 30 h 774"/>
                  <a:gd name="T4" fmla="*/ 301 w 572"/>
                  <a:gd name="T5" fmla="*/ 0 h 774"/>
                  <a:gd name="T6" fmla="*/ 549 w 572"/>
                  <a:gd name="T7" fmla="*/ 119 h 774"/>
                  <a:gd name="T8" fmla="*/ 572 w 572"/>
                  <a:gd name="T9" fmla="*/ 312 h 774"/>
                  <a:gd name="T10" fmla="*/ 572 w 572"/>
                  <a:gd name="T11" fmla="*/ 774 h 774"/>
                  <a:gd name="T12" fmla="*/ 443 w 572"/>
                  <a:gd name="T13" fmla="*/ 774 h 774"/>
                  <a:gd name="T14" fmla="*/ 443 w 572"/>
                  <a:gd name="T15" fmla="*/ 320 h 774"/>
                  <a:gd name="T16" fmla="*/ 420 w 572"/>
                  <a:gd name="T17" fmla="*/ 140 h 774"/>
                  <a:gd name="T18" fmla="*/ 289 w 572"/>
                  <a:gd name="T19" fmla="*/ 78 h 774"/>
                  <a:gd name="T20" fmla="*/ 129 w 572"/>
                  <a:gd name="T21" fmla="*/ 94 h 774"/>
                  <a:gd name="T22" fmla="*/ 129 w 572"/>
                  <a:gd name="T23" fmla="*/ 774 h 774"/>
                  <a:gd name="T24" fmla="*/ 0 w 572"/>
                  <a:gd name="T25" fmla="*/ 774 h 7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2" h="774">
                    <a:moveTo>
                      <a:pt x="0" y="774"/>
                    </a:moveTo>
                    <a:cubicBezTo>
                      <a:pt x="0" y="30"/>
                      <a:pt x="0" y="30"/>
                      <a:pt x="0" y="30"/>
                    </a:cubicBezTo>
                    <a:cubicBezTo>
                      <a:pt x="119" y="10"/>
                      <a:pt x="220" y="0"/>
                      <a:pt x="301" y="0"/>
                    </a:cubicBezTo>
                    <a:cubicBezTo>
                      <a:pt x="433" y="0"/>
                      <a:pt x="516" y="39"/>
                      <a:pt x="549" y="119"/>
                    </a:cubicBezTo>
                    <a:cubicBezTo>
                      <a:pt x="565" y="155"/>
                      <a:pt x="572" y="220"/>
                      <a:pt x="572" y="312"/>
                    </a:cubicBezTo>
                    <a:cubicBezTo>
                      <a:pt x="572" y="774"/>
                      <a:pt x="572" y="774"/>
                      <a:pt x="572" y="774"/>
                    </a:cubicBezTo>
                    <a:cubicBezTo>
                      <a:pt x="443" y="774"/>
                      <a:pt x="443" y="774"/>
                      <a:pt x="443" y="774"/>
                    </a:cubicBezTo>
                    <a:cubicBezTo>
                      <a:pt x="443" y="320"/>
                      <a:pt x="443" y="320"/>
                      <a:pt x="443" y="320"/>
                    </a:cubicBezTo>
                    <a:cubicBezTo>
                      <a:pt x="443" y="230"/>
                      <a:pt x="435" y="171"/>
                      <a:pt x="420" y="140"/>
                    </a:cubicBezTo>
                    <a:cubicBezTo>
                      <a:pt x="399" y="99"/>
                      <a:pt x="356" y="78"/>
                      <a:pt x="289" y="78"/>
                    </a:cubicBezTo>
                    <a:cubicBezTo>
                      <a:pt x="236" y="78"/>
                      <a:pt x="183" y="83"/>
                      <a:pt x="129" y="94"/>
                    </a:cubicBezTo>
                    <a:cubicBezTo>
                      <a:pt x="129" y="774"/>
                      <a:pt x="129" y="774"/>
                      <a:pt x="129" y="774"/>
                    </a:cubicBezTo>
                    <a:lnTo>
                      <a:pt x="0" y="77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5" name="Freeform 99"/>
              <p:cNvSpPr>
                <a:spLocks noEditPoints="1"/>
              </p:cNvSpPr>
              <p:nvPr/>
            </p:nvSpPr>
            <p:spPr bwMode="auto">
              <a:xfrm>
                <a:off x="2044" y="2598"/>
                <a:ext cx="119" cy="230"/>
              </a:xfrm>
              <a:custGeom>
                <a:avLst/>
                <a:gdLst>
                  <a:gd name="T0" fmla="*/ 465 w 594"/>
                  <a:gd name="T1" fmla="*/ 707 h 1147"/>
                  <a:gd name="T2" fmla="*/ 417 w 594"/>
                  <a:gd name="T3" fmla="*/ 752 h 1147"/>
                  <a:gd name="T4" fmla="*/ 268 w 594"/>
                  <a:gd name="T5" fmla="*/ 795 h 1147"/>
                  <a:gd name="T6" fmla="*/ 102 w 594"/>
                  <a:gd name="T7" fmla="*/ 740 h 1147"/>
                  <a:gd name="T8" fmla="*/ 0 w 594"/>
                  <a:gd name="T9" fmla="*/ 433 h 1147"/>
                  <a:gd name="T10" fmla="*/ 74 w 594"/>
                  <a:gd name="T11" fmla="*/ 137 h 1147"/>
                  <a:gd name="T12" fmla="*/ 355 w 594"/>
                  <a:gd name="T13" fmla="*/ 0 h 1147"/>
                  <a:gd name="T14" fmla="*/ 594 w 594"/>
                  <a:gd name="T15" fmla="*/ 30 h 1147"/>
                  <a:gd name="T16" fmla="*/ 594 w 594"/>
                  <a:gd name="T17" fmla="*/ 628 h 1147"/>
                  <a:gd name="T18" fmla="*/ 579 w 594"/>
                  <a:gd name="T19" fmla="*/ 881 h 1147"/>
                  <a:gd name="T20" fmla="*/ 440 w 594"/>
                  <a:gd name="T21" fmla="*/ 1099 h 1147"/>
                  <a:gd name="T22" fmla="*/ 199 w 594"/>
                  <a:gd name="T23" fmla="*/ 1147 h 1147"/>
                  <a:gd name="T24" fmla="*/ 102 w 594"/>
                  <a:gd name="T25" fmla="*/ 1141 h 1147"/>
                  <a:gd name="T26" fmla="*/ 102 w 594"/>
                  <a:gd name="T27" fmla="*/ 1064 h 1147"/>
                  <a:gd name="T28" fmla="*/ 198 w 594"/>
                  <a:gd name="T29" fmla="*/ 1069 h 1147"/>
                  <a:gd name="T30" fmla="*/ 356 w 594"/>
                  <a:gd name="T31" fmla="*/ 1041 h 1147"/>
                  <a:gd name="T32" fmla="*/ 453 w 594"/>
                  <a:gd name="T33" fmla="*/ 896 h 1147"/>
                  <a:gd name="T34" fmla="*/ 465 w 594"/>
                  <a:gd name="T35" fmla="*/ 748 h 1147"/>
                  <a:gd name="T36" fmla="*/ 465 w 594"/>
                  <a:gd name="T37" fmla="*/ 707 h 1147"/>
                  <a:gd name="T38" fmla="*/ 465 w 594"/>
                  <a:gd name="T39" fmla="*/ 85 h 1147"/>
                  <a:gd name="T40" fmla="*/ 368 w 594"/>
                  <a:gd name="T41" fmla="*/ 78 h 1147"/>
                  <a:gd name="T42" fmla="*/ 241 w 594"/>
                  <a:gd name="T43" fmla="*/ 111 h 1147"/>
                  <a:gd name="T44" fmla="*/ 158 w 594"/>
                  <a:gd name="T45" fmla="*/ 244 h 1147"/>
                  <a:gd name="T46" fmla="*/ 132 w 594"/>
                  <a:gd name="T47" fmla="*/ 438 h 1147"/>
                  <a:gd name="T48" fmla="*/ 182 w 594"/>
                  <a:gd name="T49" fmla="*/ 662 h 1147"/>
                  <a:gd name="T50" fmla="*/ 285 w 594"/>
                  <a:gd name="T51" fmla="*/ 718 h 1147"/>
                  <a:gd name="T52" fmla="*/ 387 w 594"/>
                  <a:gd name="T53" fmla="*/ 683 h 1147"/>
                  <a:gd name="T54" fmla="*/ 454 w 594"/>
                  <a:gd name="T55" fmla="*/ 591 h 1147"/>
                  <a:gd name="T56" fmla="*/ 465 w 594"/>
                  <a:gd name="T57" fmla="*/ 505 h 1147"/>
                  <a:gd name="T58" fmla="*/ 465 w 594"/>
                  <a:gd name="T59" fmla="*/ 85 h 1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94" h="1147">
                    <a:moveTo>
                      <a:pt x="465" y="707"/>
                    </a:moveTo>
                    <a:cubicBezTo>
                      <a:pt x="446" y="728"/>
                      <a:pt x="430" y="743"/>
                      <a:pt x="417" y="752"/>
                    </a:cubicBezTo>
                    <a:cubicBezTo>
                      <a:pt x="378" y="781"/>
                      <a:pt x="328" y="795"/>
                      <a:pt x="268" y="795"/>
                    </a:cubicBezTo>
                    <a:cubicBezTo>
                      <a:pt x="200" y="795"/>
                      <a:pt x="145" y="777"/>
                      <a:pt x="102" y="740"/>
                    </a:cubicBezTo>
                    <a:cubicBezTo>
                      <a:pt x="34" y="683"/>
                      <a:pt x="0" y="581"/>
                      <a:pt x="0" y="433"/>
                    </a:cubicBezTo>
                    <a:cubicBezTo>
                      <a:pt x="0" y="313"/>
                      <a:pt x="24" y="215"/>
                      <a:pt x="74" y="137"/>
                    </a:cubicBezTo>
                    <a:cubicBezTo>
                      <a:pt x="132" y="46"/>
                      <a:pt x="226" y="0"/>
                      <a:pt x="355" y="0"/>
                    </a:cubicBezTo>
                    <a:cubicBezTo>
                      <a:pt x="432" y="0"/>
                      <a:pt x="512" y="10"/>
                      <a:pt x="594" y="30"/>
                    </a:cubicBezTo>
                    <a:cubicBezTo>
                      <a:pt x="594" y="628"/>
                      <a:pt x="594" y="628"/>
                      <a:pt x="594" y="628"/>
                    </a:cubicBezTo>
                    <a:cubicBezTo>
                      <a:pt x="594" y="738"/>
                      <a:pt x="589" y="823"/>
                      <a:pt x="579" y="881"/>
                    </a:cubicBezTo>
                    <a:cubicBezTo>
                      <a:pt x="562" y="986"/>
                      <a:pt x="516" y="1059"/>
                      <a:pt x="440" y="1099"/>
                    </a:cubicBezTo>
                    <a:cubicBezTo>
                      <a:pt x="379" y="1131"/>
                      <a:pt x="298" y="1147"/>
                      <a:pt x="199" y="1147"/>
                    </a:cubicBezTo>
                    <a:cubicBezTo>
                      <a:pt x="171" y="1147"/>
                      <a:pt x="139" y="1145"/>
                      <a:pt x="102" y="1141"/>
                    </a:cubicBezTo>
                    <a:cubicBezTo>
                      <a:pt x="102" y="1064"/>
                      <a:pt x="102" y="1064"/>
                      <a:pt x="102" y="1064"/>
                    </a:cubicBezTo>
                    <a:cubicBezTo>
                      <a:pt x="135" y="1068"/>
                      <a:pt x="167" y="1069"/>
                      <a:pt x="198" y="1069"/>
                    </a:cubicBezTo>
                    <a:cubicBezTo>
                      <a:pt x="269" y="1069"/>
                      <a:pt x="321" y="1060"/>
                      <a:pt x="356" y="1041"/>
                    </a:cubicBezTo>
                    <a:cubicBezTo>
                      <a:pt x="407" y="1014"/>
                      <a:pt x="439" y="966"/>
                      <a:pt x="453" y="896"/>
                    </a:cubicBezTo>
                    <a:cubicBezTo>
                      <a:pt x="461" y="857"/>
                      <a:pt x="465" y="808"/>
                      <a:pt x="465" y="748"/>
                    </a:cubicBezTo>
                    <a:lnTo>
                      <a:pt x="465" y="707"/>
                    </a:lnTo>
                    <a:close/>
                    <a:moveTo>
                      <a:pt x="465" y="85"/>
                    </a:moveTo>
                    <a:cubicBezTo>
                      <a:pt x="429" y="80"/>
                      <a:pt x="397" y="78"/>
                      <a:pt x="368" y="78"/>
                    </a:cubicBezTo>
                    <a:cubicBezTo>
                      <a:pt x="314" y="78"/>
                      <a:pt x="272" y="89"/>
                      <a:pt x="241" y="111"/>
                    </a:cubicBezTo>
                    <a:cubicBezTo>
                      <a:pt x="206" y="136"/>
                      <a:pt x="178" y="180"/>
                      <a:pt x="158" y="244"/>
                    </a:cubicBezTo>
                    <a:cubicBezTo>
                      <a:pt x="141" y="299"/>
                      <a:pt x="132" y="364"/>
                      <a:pt x="132" y="438"/>
                    </a:cubicBezTo>
                    <a:cubicBezTo>
                      <a:pt x="132" y="540"/>
                      <a:pt x="148" y="615"/>
                      <a:pt x="182" y="662"/>
                    </a:cubicBezTo>
                    <a:cubicBezTo>
                      <a:pt x="208" y="699"/>
                      <a:pt x="242" y="718"/>
                      <a:pt x="285" y="718"/>
                    </a:cubicBezTo>
                    <a:cubicBezTo>
                      <a:pt x="322" y="718"/>
                      <a:pt x="356" y="706"/>
                      <a:pt x="387" y="683"/>
                    </a:cubicBezTo>
                    <a:cubicBezTo>
                      <a:pt x="419" y="660"/>
                      <a:pt x="441" y="629"/>
                      <a:pt x="454" y="591"/>
                    </a:cubicBezTo>
                    <a:cubicBezTo>
                      <a:pt x="461" y="572"/>
                      <a:pt x="465" y="543"/>
                      <a:pt x="465" y="505"/>
                    </a:cubicBezTo>
                    <a:lnTo>
                      <a:pt x="465" y="8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6" name="Freeform 100"/>
              <p:cNvSpPr>
                <a:spLocks/>
              </p:cNvSpPr>
              <p:nvPr/>
            </p:nvSpPr>
            <p:spPr bwMode="auto">
              <a:xfrm>
                <a:off x="2281" y="2562"/>
                <a:ext cx="66" cy="191"/>
              </a:xfrm>
              <a:custGeom>
                <a:avLst/>
                <a:gdLst>
                  <a:gd name="T0" fmla="*/ 0 w 331"/>
                  <a:gd name="T1" fmla="*/ 0 h 957"/>
                  <a:gd name="T2" fmla="*/ 128 w 331"/>
                  <a:gd name="T3" fmla="*/ 0 h 957"/>
                  <a:gd name="T4" fmla="*/ 128 w 331"/>
                  <a:gd name="T5" fmla="*/ 204 h 957"/>
                  <a:gd name="T6" fmla="*/ 331 w 331"/>
                  <a:gd name="T7" fmla="*/ 204 h 957"/>
                  <a:gd name="T8" fmla="*/ 331 w 331"/>
                  <a:gd name="T9" fmla="*/ 286 h 957"/>
                  <a:gd name="T10" fmla="*/ 128 w 331"/>
                  <a:gd name="T11" fmla="*/ 286 h 957"/>
                  <a:gd name="T12" fmla="*/ 128 w 331"/>
                  <a:gd name="T13" fmla="*/ 686 h 957"/>
                  <a:gd name="T14" fmla="*/ 162 w 331"/>
                  <a:gd name="T15" fmla="*/ 840 h 957"/>
                  <a:gd name="T16" fmla="*/ 234 w 331"/>
                  <a:gd name="T17" fmla="*/ 873 h 957"/>
                  <a:gd name="T18" fmla="*/ 289 w 331"/>
                  <a:gd name="T19" fmla="*/ 875 h 957"/>
                  <a:gd name="T20" fmla="*/ 331 w 331"/>
                  <a:gd name="T21" fmla="*/ 875 h 957"/>
                  <a:gd name="T22" fmla="*/ 331 w 331"/>
                  <a:gd name="T23" fmla="*/ 957 h 957"/>
                  <a:gd name="T24" fmla="*/ 262 w 331"/>
                  <a:gd name="T25" fmla="*/ 957 h 957"/>
                  <a:gd name="T26" fmla="*/ 131 w 331"/>
                  <a:gd name="T27" fmla="*/ 945 h 957"/>
                  <a:gd name="T28" fmla="*/ 11 w 331"/>
                  <a:gd name="T29" fmla="*/ 817 h 957"/>
                  <a:gd name="T30" fmla="*/ 0 w 331"/>
                  <a:gd name="T31" fmla="*/ 667 h 957"/>
                  <a:gd name="T32" fmla="*/ 0 w 331"/>
                  <a:gd name="T33" fmla="*/ 0 h 9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31" h="957">
                    <a:moveTo>
                      <a:pt x="0" y="0"/>
                    </a:moveTo>
                    <a:cubicBezTo>
                      <a:pt x="128" y="0"/>
                      <a:pt x="128" y="0"/>
                      <a:pt x="128" y="0"/>
                    </a:cubicBezTo>
                    <a:cubicBezTo>
                      <a:pt x="128" y="204"/>
                      <a:pt x="128" y="204"/>
                      <a:pt x="128" y="204"/>
                    </a:cubicBezTo>
                    <a:cubicBezTo>
                      <a:pt x="331" y="204"/>
                      <a:pt x="331" y="204"/>
                      <a:pt x="331" y="204"/>
                    </a:cubicBezTo>
                    <a:cubicBezTo>
                      <a:pt x="331" y="286"/>
                      <a:pt x="331" y="286"/>
                      <a:pt x="331" y="286"/>
                    </a:cubicBezTo>
                    <a:cubicBezTo>
                      <a:pt x="128" y="286"/>
                      <a:pt x="128" y="286"/>
                      <a:pt x="128" y="286"/>
                    </a:cubicBezTo>
                    <a:cubicBezTo>
                      <a:pt x="128" y="686"/>
                      <a:pt x="128" y="686"/>
                      <a:pt x="128" y="686"/>
                    </a:cubicBezTo>
                    <a:cubicBezTo>
                      <a:pt x="128" y="762"/>
                      <a:pt x="139" y="813"/>
                      <a:pt x="162" y="840"/>
                    </a:cubicBezTo>
                    <a:cubicBezTo>
                      <a:pt x="178" y="858"/>
                      <a:pt x="202" y="869"/>
                      <a:pt x="234" y="873"/>
                    </a:cubicBezTo>
                    <a:cubicBezTo>
                      <a:pt x="244" y="875"/>
                      <a:pt x="263" y="875"/>
                      <a:pt x="289" y="875"/>
                    </a:cubicBezTo>
                    <a:cubicBezTo>
                      <a:pt x="331" y="875"/>
                      <a:pt x="331" y="875"/>
                      <a:pt x="331" y="875"/>
                    </a:cubicBezTo>
                    <a:cubicBezTo>
                      <a:pt x="331" y="957"/>
                      <a:pt x="331" y="957"/>
                      <a:pt x="331" y="957"/>
                    </a:cubicBezTo>
                    <a:cubicBezTo>
                      <a:pt x="262" y="957"/>
                      <a:pt x="262" y="957"/>
                      <a:pt x="262" y="957"/>
                    </a:cubicBezTo>
                    <a:cubicBezTo>
                      <a:pt x="206" y="957"/>
                      <a:pt x="163" y="953"/>
                      <a:pt x="131" y="945"/>
                    </a:cubicBezTo>
                    <a:cubicBezTo>
                      <a:pt x="66" y="927"/>
                      <a:pt x="26" y="884"/>
                      <a:pt x="11" y="817"/>
                    </a:cubicBezTo>
                    <a:cubicBezTo>
                      <a:pt x="3" y="781"/>
                      <a:pt x="0" y="731"/>
                      <a:pt x="0" y="667"/>
                    </a:cubicBez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7" name="Freeform 101"/>
              <p:cNvSpPr>
                <a:spLocks noEditPoints="1"/>
              </p:cNvSpPr>
              <p:nvPr/>
            </p:nvSpPr>
            <p:spPr bwMode="auto">
              <a:xfrm>
                <a:off x="2374" y="2598"/>
                <a:ext cx="127" cy="159"/>
              </a:xfrm>
              <a:custGeom>
                <a:avLst/>
                <a:gdLst>
                  <a:gd name="T0" fmla="*/ 317 w 634"/>
                  <a:gd name="T1" fmla="*/ 0 h 795"/>
                  <a:gd name="T2" fmla="*/ 558 w 634"/>
                  <a:gd name="T3" fmla="*/ 107 h 795"/>
                  <a:gd name="T4" fmla="*/ 634 w 634"/>
                  <a:gd name="T5" fmla="*/ 398 h 795"/>
                  <a:gd name="T6" fmla="*/ 558 w 634"/>
                  <a:gd name="T7" fmla="*/ 688 h 795"/>
                  <a:gd name="T8" fmla="*/ 318 w 634"/>
                  <a:gd name="T9" fmla="*/ 795 h 795"/>
                  <a:gd name="T10" fmla="*/ 0 w 634"/>
                  <a:gd name="T11" fmla="*/ 393 h 795"/>
                  <a:gd name="T12" fmla="*/ 75 w 634"/>
                  <a:gd name="T13" fmla="*/ 107 h 795"/>
                  <a:gd name="T14" fmla="*/ 317 w 634"/>
                  <a:gd name="T15" fmla="*/ 0 h 795"/>
                  <a:gd name="T16" fmla="*/ 317 w 634"/>
                  <a:gd name="T17" fmla="*/ 78 h 795"/>
                  <a:gd name="T18" fmla="*/ 166 w 634"/>
                  <a:gd name="T19" fmla="*/ 176 h 795"/>
                  <a:gd name="T20" fmla="*/ 131 w 634"/>
                  <a:gd name="T21" fmla="*/ 394 h 795"/>
                  <a:gd name="T22" fmla="*/ 166 w 634"/>
                  <a:gd name="T23" fmla="*/ 619 h 795"/>
                  <a:gd name="T24" fmla="*/ 317 w 634"/>
                  <a:gd name="T25" fmla="*/ 717 h 795"/>
                  <a:gd name="T26" fmla="*/ 468 w 634"/>
                  <a:gd name="T27" fmla="*/ 619 h 795"/>
                  <a:gd name="T28" fmla="*/ 502 w 634"/>
                  <a:gd name="T29" fmla="*/ 398 h 795"/>
                  <a:gd name="T30" fmla="*/ 468 w 634"/>
                  <a:gd name="T31" fmla="*/ 176 h 795"/>
                  <a:gd name="T32" fmla="*/ 317 w 634"/>
                  <a:gd name="T33" fmla="*/ 78 h 7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34" h="795">
                    <a:moveTo>
                      <a:pt x="317" y="0"/>
                    </a:moveTo>
                    <a:cubicBezTo>
                      <a:pt x="425" y="0"/>
                      <a:pt x="505" y="36"/>
                      <a:pt x="558" y="107"/>
                    </a:cubicBezTo>
                    <a:cubicBezTo>
                      <a:pt x="608" y="176"/>
                      <a:pt x="634" y="273"/>
                      <a:pt x="634" y="398"/>
                    </a:cubicBezTo>
                    <a:cubicBezTo>
                      <a:pt x="634" y="521"/>
                      <a:pt x="608" y="618"/>
                      <a:pt x="558" y="688"/>
                    </a:cubicBezTo>
                    <a:cubicBezTo>
                      <a:pt x="506" y="760"/>
                      <a:pt x="426" y="795"/>
                      <a:pt x="318" y="795"/>
                    </a:cubicBezTo>
                    <a:cubicBezTo>
                      <a:pt x="105" y="795"/>
                      <a:pt x="0" y="661"/>
                      <a:pt x="0" y="393"/>
                    </a:cubicBezTo>
                    <a:cubicBezTo>
                      <a:pt x="0" y="271"/>
                      <a:pt x="25" y="176"/>
                      <a:pt x="75" y="107"/>
                    </a:cubicBezTo>
                    <a:cubicBezTo>
                      <a:pt x="128" y="36"/>
                      <a:pt x="209" y="0"/>
                      <a:pt x="317" y="0"/>
                    </a:cubicBezTo>
                    <a:moveTo>
                      <a:pt x="317" y="78"/>
                    </a:moveTo>
                    <a:cubicBezTo>
                      <a:pt x="244" y="78"/>
                      <a:pt x="193" y="110"/>
                      <a:pt x="166" y="176"/>
                    </a:cubicBezTo>
                    <a:cubicBezTo>
                      <a:pt x="143" y="230"/>
                      <a:pt x="131" y="303"/>
                      <a:pt x="131" y="394"/>
                    </a:cubicBezTo>
                    <a:cubicBezTo>
                      <a:pt x="131" y="490"/>
                      <a:pt x="143" y="565"/>
                      <a:pt x="166" y="619"/>
                    </a:cubicBezTo>
                    <a:cubicBezTo>
                      <a:pt x="193" y="685"/>
                      <a:pt x="244" y="717"/>
                      <a:pt x="317" y="717"/>
                    </a:cubicBezTo>
                    <a:cubicBezTo>
                      <a:pt x="390" y="717"/>
                      <a:pt x="440" y="685"/>
                      <a:pt x="468" y="619"/>
                    </a:cubicBezTo>
                    <a:cubicBezTo>
                      <a:pt x="490" y="565"/>
                      <a:pt x="502" y="491"/>
                      <a:pt x="502" y="398"/>
                    </a:cubicBezTo>
                    <a:cubicBezTo>
                      <a:pt x="502" y="302"/>
                      <a:pt x="490" y="228"/>
                      <a:pt x="468" y="176"/>
                    </a:cubicBezTo>
                    <a:cubicBezTo>
                      <a:pt x="439" y="110"/>
                      <a:pt x="389" y="78"/>
                      <a:pt x="317" y="78"/>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8" name="Freeform 102"/>
              <p:cNvSpPr>
                <a:spLocks/>
              </p:cNvSpPr>
              <p:nvPr/>
            </p:nvSpPr>
            <p:spPr bwMode="auto">
              <a:xfrm>
                <a:off x="2538" y="2598"/>
                <a:ext cx="195" cy="155"/>
              </a:xfrm>
              <a:custGeom>
                <a:avLst/>
                <a:gdLst>
                  <a:gd name="T0" fmla="*/ 0 w 974"/>
                  <a:gd name="T1" fmla="*/ 774 h 774"/>
                  <a:gd name="T2" fmla="*/ 0 w 974"/>
                  <a:gd name="T3" fmla="*/ 30 h 774"/>
                  <a:gd name="T4" fmla="*/ 278 w 974"/>
                  <a:gd name="T5" fmla="*/ 0 h 774"/>
                  <a:gd name="T6" fmla="*/ 480 w 974"/>
                  <a:gd name="T7" fmla="*/ 49 h 774"/>
                  <a:gd name="T8" fmla="*/ 722 w 974"/>
                  <a:gd name="T9" fmla="*/ 0 h 774"/>
                  <a:gd name="T10" fmla="*/ 952 w 974"/>
                  <a:gd name="T11" fmla="*/ 119 h 774"/>
                  <a:gd name="T12" fmla="*/ 974 w 974"/>
                  <a:gd name="T13" fmla="*/ 312 h 774"/>
                  <a:gd name="T14" fmla="*/ 974 w 974"/>
                  <a:gd name="T15" fmla="*/ 774 h 774"/>
                  <a:gd name="T16" fmla="*/ 845 w 974"/>
                  <a:gd name="T17" fmla="*/ 774 h 774"/>
                  <a:gd name="T18" fmla="*/ 845 w 974"/>
                  <a:gd name="T19" fmla="*/ 320 h 774"/>
                  <a:gd name="T20" fmla="*/ 824 w 974"/>
                  <a:gd name="T21" fmla="*/ 141 h 774"/>
                  <a:gd name="T22" fmla="*/ 705 w 974"/>
                  <a:gd name="T23" fmla="*/ 78 h 774"/>
                  <a:gd name="T24" fmla="*/ 551 w 974"/>
                  <a:gd name="T25" fmla="*/ 113 h 774"/>
                  <a:gd name="T26" fmla="*/ 551 w 974"/>
                  <a:gd name="T27" fmla="*/ 774 h 774"/>
                  <a:gd name="T28" fmla="*/ 422 w 974"/>
                  <a:gd name="T29" fmla="*/ 774 h 774"/>
                  <a:gd name="T30" fmla="*/ 422 w 974"/>
                  <a:gd name="T31" fmla="*/ 314 h 774"/>
                  <a:gd name="T32" fmla="*/ 401 w 974"/>
                  <a:gd name="T33" fmla="*/ 141 h 774"/>
                  <a:gd name="T34" fmla="*/ 278 w 974"/>
                  <a:gd name="T35" fmla="*/ 78 h 774"/>
                  <a:gd name="T36" fmla="*/ 129 w 974"/>
                  <a:gd name="T37" fmla="*/ 94 h 774"/>
                  <a:gd name="T38" fmla="*/ 129 w 974"/>
                  <a:gd name="T39" fmla="*/ 774 h 774"/>
                  <a:gd name="T40" fmla="*/ 0 w 974"/>
                  <a:gd name="T41" fmla="*/ 774 h 7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74" h="774">
                    <a:moveTo>
                      <a:pt x="0" y="774"/>
                    </a:moveTo>
                    <a:cubicBezTo>
                      <a:pt x="0" y="30"/>
                      <a:pt x="0" y="30"/>
                      <a:pt x="0" y="30"/>
                    </a:cubicBezTo>
                    <a:cubicBezTo>
                      <a:pt x="117" y="10"/>
                      <a:pt x="211" y="0"/>
                      <a:pt x="278" y="0"/>
                    </a:cubicBezTo>
                    <a:cubicBezTo>
                      <a:pt x="368" y="0"/>
                      <a:pt x="435" y="16"/>
                      <a:pt x="480" y="49"/>
                    </a:cubicBezTo>
                    <a:cubicBezTo>
                      <a:pt x="561" y="16"/>
                      <a:pt x="642" y="0"/>
                      <a:pt x="722" y="0"/>
                    </a:cubicBezTo>
                    <a:cubicBezTo>
                      <a:pt x="843" y="0"/>
                      <a:pt x="920" y="40"/>
                      <a:pt x="952" y="119"/>
                    </a:cubicBezTo>
                    <a:cubicBezTo>
                      <a:pt x="967" y="156"/>
                      <a:pt x="974" y="220"/>
                      <a:pt x="974" y="312"/>
                    </a:cubicBezTo>
                    <a:cubicBezTo>
                      <a:pt x="974" y="774"/>
                      <a:pt x="974" y="774"/>
                      <a:pt x="974" y="774"/>
                    </a:cubicBezTo>
                    <a:cubicBezTo>
                      <a:pt x="845" y="774"/>
                      <a:pt x="845" y="774"/>
                      <a:pt x="845" y="774"/>
                    </a:cubicBezTo>
                    <a:cubicBezTo>
                      <a:pt x="845" y="320"/>
                      <a:pt x="845" y="320"/>
                      <a:pt x="845" y="320"/>
                    </a:cubicBezTo>
                    <a:cubicBezTo>
                      <a:pt x="845" y="231"/>
                      <a:pt x="838" y="172"/>
                      <a:pt x="824" y="141"/>
                    </a:cubicBezTo>
                    <a:cubicBezTo>
                      <a:pt x="805" y="99"/>
                      <a:pt x="765" y="78"/>
                      <a:pt x="705" y="78"/>
                    </a:cubicBezTo>
                    <a:cubicBezTo>
                      <a:pt x="654" y="78"/>
                      <a:pt x="603" y="89"/>
                      <a:pt x="551" y="113"/>
                    </a:cubicBezTo>
                    <a:cubicBezTo>
                      <a:pt x="551" y="774"/>
                      <a:pt x="551" y="774"/>
                      <a:pt x="551" y="774"/>
                    </a:cubicBezTo>
                    <a:cubicBezTo>
                      <a:pt x="422" y="774"/>
                      <a:pt x="422" y="774"/>
                      <a:pt x="422" y="774"/>
                    </a:cubicBezTo>
                    <a:cubicBezTo>
                      <a:pt x="422" y="314"/>
                      <a:pt x="422" y="314"/>
                      <a:pt x="422" y="314"/>
                    </a:cubicBezTo>
                    <a:cubicBezTo>
                      <a:pt x="422" y="229"/>
                      <a:pt x="416" y="171"/>
                      <a:pt x="401" y="141"/>
                    </a:cubicBezTo>
                    <a:cubicBezTo>
                      <a:pt x="382" y="99"/>
                      <a:pt x="341" y="78"/>
                      <a:pt x="278" y="78"/>
                    </a:cubicBezTo>
                    <a:cubicBezTo>
                      <a:pt x="231" y="78"/>
                      <a:pt x="181" y="83"/>
                      <a:pt x="129" y="94"/>
                    </a:cubicBezTo>
                    <a:cubicBezTo>
                      <a:pt x="129" y="774"/>
                      <a:pt x="129" y="774"/>
                      <a:pt x="129" y="774"/>
                    </a:cubicBezTo>
                    <a:lnTo>
                      <a:pt x="0" y="77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9" name="Freeform 103"/>
              <p:cNvSpPr>
                <a:spLocks noEditPoints="1"/>
              </p:cNvSpPr>
              <p:nvPr/>
            </p:nvSpPr>
            <p:spPr bwMode="auto">
              <a:xfrm>
                <a:off x="2768" y="2598"/>
                <a:ext cx="127" cy="159"/>
              </a:xfrm>
              <a:custGeom>
                <a:avLst/>
                <a:gdLst>
                  <a:gd name="T0" fmla="*/ 317 w 634"/>
                  <a:gd name="T1" fmla="*/ 0 h 795"/>
                  <a:gd name="T2" fmla="*/ 558 w 634"/>
                  <a:gd name="T3" fmla="*/ 107 h 795"/>
                  <a:gd name="T4" fmla="*/ 634 w 634"/>
                  <a:gd name="T5" fmla="*/ 398 h 795"/>
                  <a:gd name="T6" fmla="*/ 558 w 634"/>
                  <a:gd name="T7" fmla="*/ 688 h 795"/>
                  <a:gd name="T8" fmla="*/ 318 w 634"/>
                  <a:gd name="T9" fmla="*/ 795 h 795"/>
                  <a:gd name="T10" fmla="*/ 0 w 634"/>
                  <a:gd name="T11" fmla="*/ 393 h 795"/>
                  <a:gd name="T12" fmla="*/ 76 w 634"/>
                  <a:gd name="T13" fmla="*/ 107 h 795"/>
                  <a:gd name="T14" fmla="*/ 317 w 634"/>
                  <a:gd name="T15" fmla="*/ 0 h 795"/>
                  <a:gd name="T16" fmla="*/ 317 w 634"/>
                  <a:gd name="T17" fmla="*/ 78 h 795"/>
                  <a:gd name="T18" fmla="*/ 166 w 634"/>
                  <a:gd name="T19" fmla="*/ 176 h 795"/>
                  <a:gd name="T20" fmla="*/ 131 w 634"/>
                  <a:gd name="T21" fmla="*/ 394 h 795"/>
                  <a:gd name="T22" fmla="*/ 166 w 634"/>
                  <a:gd name="T23" fmla="*/ 619 h 795"/>
                  <a:gd name="T24" fmla="*/ 317 w 634"/>
                  <a:gd name="T25" fmla="*/ 717 h 795"/>
                  <a:gd name="T26" fmla="*/ 467 w 634"/>
                  <a:gd name="T27" fmla="*/ 619 h 795"/>
                  <a:gd name="T28" fmla="*/ 502 w 634"/>
                  <a:gd name="T29" fmla="*/ 398 h 795"/>
                  <a:gd name="T30" fmla="*/ 467 w 634"/>
                  <a:gd name="T31" fmla="*/ 176 h 795"/>
                  <a:gd name="T32" fmla="*/ 317 w 634"/>
                  <a:gd name="T33" fmla="*/ 78 h 7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34" h="795">
                    <a:moveTo>
                      <a:pt x="317" y="0"/>
                    </a:moveTo>
                    <a:cubicBezTo>
                      <a:pt x="425" y="0"/>
                      <a:pt x="505" y="36"/>
                      <a:pt x="558" y="107"/>
                    </a:cubicBezTo>
                    <a:cubicBezTo>
                      <a:pt x="608" y="176"/>
                      <a:pt x="634" y="273"/>
                      <a:pt x="634" y="398"/>
                    </a:cubicBezTo>
                    <a:cubicBezTo>
                      <a:pt x="634" y="521"/>
                      <a:pt x="608" y="618"/>
                      <a:pt x="558" y="688"/>
                    </a:cubicBezTo>
                    <a:cubicBezTo>
                      <a:pt x="506" y="760"/>
                      <a:pt x="426" y="795"/>
                      <a:pt x="318" y="795"/>
                    </a:cubicBezTo>
                    <a:cubicBezTo>
                      <a:pt x="106" y="795"/>
                      <a:pt x="0" y="661"/>
                      <a:pt x="0" y="393"/>
                    </a:cubicBezTo>
                    <a:cubicBezTo>
                      <a:pt x="0" y="271"/>
                      <a:pt x="25" y="176"/>
                      <a:pt x="76" y="107"/>
                    </a:cubicBezTo>
                    <a:cubicBezTo>
                      <a:pt x="128" y="36"/>
                      <a:pt x="208" y="0"/>
                      <a:pt x="317" y="0"/>
                    </a:cubicBezTo>
                    <a:moveTo>
                      <a:pt x="317" y="78"/>
                    </a:moveTo>
                    <a:cubicBezTo>
                      <a:pt x="244" y="78"/>
                      <a:pt x="193" y="110"/>
                      <a:pt x="166" y="176"/>
                    </a:cubicBezTo>
                    <a:cubicBezTo>
                      <a:pt x="143" y="230"/>
                      <a:pt x="131" y="303"/>
                      <a:pt x="131" y="394"/>
                    </a:cubicBezTo>
                    <a:cubicBezTo>
                      <a:pt x="131" y="490"/>
                      <a:pt x="143" y="565"/>
                      <a:pt x="166" y="619"/>
                    </a:cubicBezTo>
                    <a:cubicBezTo>
                      <a:pt x="193" y="685"/>
                      <a:pt x="244" y="717"/>
                      <a:pt x="317" y="717"/>
                    </a:cubicBezTo>
                    <a:cubicBezTo>
                      <a:pt x="390" y="717"/>
                      <a:pt x="440" y="685"/>
                      <a:pt x="467" y="619"/>
                    </a:cubicBezTo>
                    <a:cubicBezTo>
                      <a:pt x="490" y="565"/>
                      <a:pt x="502" y="491"/>
                      <a:pt x="502" y="398"/>
                    </a:cubicBezTo>
                    <a:cubicBezTo>
                      <a:pt x="502" y="302"/>
                      <a:pt x="490" y="228"/>
                      <a:pt x="467" y="176"/>
                    </a:cubicBezTo>
                    <a:cubicBezTo>
                      <a:pt x="439" y="110"/>
                      <a:pt x="389" y="78"/>
                      <a:pt x="317" y="78"/>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0" name="Freeform 104"/>
              <p:cNvSpPr>
                <a:spLocks/>
              </p:cNvSpPr>
              <p:nvPr/>
            </p:nvSpPr>
            <p:spPr bwMode="auto">
              <a:xfrm>
                <a:off x="2934" y="2598"/>
                <a:ext cx="65" cy="155"/>
              </a:xfrm>
              <a:custGeom>
                <a:avLst/>
                <a:gdLst>
                  <a:gd name="T0" fmla="*/ 0 w 325"/>
                  <a:gd name="T1" fmla="*/ 774 h 774"/>
                  <a:gd name="T2" fmla="*/ 0 w 325"/>
                  <a:gd name="T3" fmla="*/ 33 h 774"/>
                  <a:gd name="T4" fmla="*/ 325 w 325"/>
                  <a:gd name="T5" fmla="*/ 0 h 774"/>
                  <a:gd name="T6" fmla="*/ 325 w 325"/>
                  <a:gd name="T7" fmla="*/ 81 h 774"/>
                  <a:gd name="T8" fmla="*/ 128 w 325"/>
                  <a:gd name="T9" fmla="*/ 94 h 774"/>
                  <a:gd name="T10" fmla="*/ 128 w 325"/>
                  <a:gd name="T11" fmla="*/ 774 h 774"/>
                  <a:gd name="T12" fmla="*/ 0 w 325"/>
                  <a:gd name="T13" fmla="*/ 774 h 774"/>
                </a:gdLst>
                <a:ahLst/>
                <a:cxnLst>
                  <a:cxn ang="0">
                    <a:pos x="T0" y="T1"/>
                  </a:cxn>
                  <a:cxn ang="0">
                    <a:pos x="T2" y="T3"/>
                  </a:cxn>
                  <a:cxn ang="0">
                    <a:pos x="T4" y="T5"/>
                  </a:cxn>
                  <a:cxn ang="0">
                    <a:pos x="T6" y="T7"/>
                  </a:cxn>
                  <a:cxn ang="0">
                    <a:pos x="T8" y="T9"/>
                  </a:cxn>
                  <a:cxn ang="0">
                    <a:pos x="T10" y="T11"/>
                  </a:cxn>
                  <a:cxn ang="0">
                    <a:pos x="T12" y="T13"/>
                  </a:cxn>
                </a:cxnLst>
                <a:rect l="0" t="0" r="r" b="b"/>
                <a:pathLst>
                  <a:path w="325" h="774">
                    <a:moveTo>
                      <a:pt x="0" y="774"/>
                    </a:moveTo>
                    <a:cubicBezTo>
                      <a:pt x="0" y="33"/>
                      <a:pt x="0" y="33"/>
                      <a:pt x="0" y="33"/>
                    </a:cubicBezTo>
                    <a:cubicBezTo>
                      <a:pt x="98" y="12"/>
                      <a:pt x="206" y="1"/>
                      <a:pt x="325" y="0"/>
                    </a:cubicBezTo>
                    <a:cubicBezTo>
                      <a:pt x="325" y="81"/>
                      <a:pt x="325" y="81"/>
                      <a:pt x="325" y="81"/>
                    </a:cubicBezTo>
                    <a:cubicBezTo>
                      <a:pt x="253" y="81"/>
                      <a:pt x="187" y="86"/>
                      <a:pt x="128" y="94"/>
                    </a:cubicBezTo>
                    <a:cubicBezTo>
                      <a:pt x="128" y="774"/>
                      <a:pt x="128" y="774"/>
                      <a:pt x="128" y="774"/>
                    </a:cubicBezTo>
                    <a:lnTo>
                      <a:pt x="0" y="77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1" name="Freeform 105"/>
              <p:cNvSpPr>
                <a:spLocks/>
              </p:cNvSpPr>
              <p:nvPr/>
            </p:nvSpPr>
            <p:spPr bwMode="auto">
              <a:xfrm>
                <a:off x="3028" y="2598"/>
                <a:ext cx="65" cy="155"/>
              </a:xfrm>
              <a:custGeom>
                <a:avLst/>
                <a:gdLst>
                  <a:gd name="T0" fmla="*/ 0 w 326"/>
                  <a:gd name="T1" fmla="*/ 774 h 774"/>
                  <a:gd name="T2" fmla="*/ 0 w 326"/>
                  <a:gd name="T3" fmla="*/ 33 h 774"/>
                  <a:gd name="T4" fmla="*/ 326 w 326"/>
                  <a:gd name="T5" fmla="*/ 0 h 774"/>
                  <a:gd name="T6" fmla="*/ 326 w 326"/>
                  <a:gd name="T7" fmla="*/ 81 h 774"/>
                  <a:gd name="T8" fmla="*/ 129 w 326"/>
                  <a:gd name="T9" fmla="*/ 94 h 774"/>
                  <a:gd name="T10" fmla="*/ 129 w 326"/>
                  <a:gd name="T11" fmla="*/ 774 h 774"/>
                  <a:gd name="T12" fmla="*/ 0 w 326"/>
                  <a:gd name="T13" fmla="*/ 774 h 774"/>
                </a:gdLst>
                <a:ahLst/>
                <a:cxnLst>
                  <a:cxn ang="0">
                    <a:pos x="T0" y="T1"/>
                  </a:cxn>
                  <a:cxn ang="0">
                    <a:pos x="T2" y="T3"/>
                  </a:cxn>
                  <a:cxn ang="0">
                    <a:pos x="T4" y="T5"/>
                  </a:cxn>
                  <a:cxn ang="0">
                    <a:pos x="T6" y="T7"/>
                  </a:cxn>
                  <a:cxn ang="0">
                    <a:pos x="T8" y="T9"/>
                  </a:cxn>
                  <a:cxn ang="0">
                    <a:pos x="T10" y="T11"/>
                  </a:cxn>
                  <a:cxn ang="0">
                    <a:pos x="T12" y="T13"/>
                  </a:cxn>
                </a:cxnLst>
                <a:rect l="0" t="0" r="r" b="b"/>
                <a:pathLst>
                  <a:path w="326" h="774">
                    <a:moveTo>
                      <a:pt x="0" y="774"/>
                    </a:moveTo>
                    <a:cubicBezTo>
                      <a:pt x="0" y="33"/>
                      <a:pt x="0" y="33"/>
                      <a:pt x="0" y="33"/>
                    </a:cubicBezTo>
                    <a:cubicBezTo>
                      <a:pt x="99" y="12"/>
                      <a:pt x="207" y="1"/>
                      <a:pt x="326" y="0"/>
                    </a:cubicBezTo>
                    <a:cubicBezTo>
                      <a:pt x="326" y="81"/>
                      <a:pt x="326" y="81"/>
                      <a:pt x="326" y="81"/>
                    </a:cubicBezTo>
                    <a:cubicBezTo>
                      <a:pt x="253" y="81"/>
                      <a:pt x="188" y="86"/>
                      <a:pt x="129" y="94"/>
                    </a:cubicBezTo>
                    <a:cubicBezTo>
                      <a:pt x="129" y="774"/>
                      <a:pt x="129" y="774"/>
                      <a:pt x="129" y="774"/>
                    </a:cubicBezTo>
                    <a:lnTo>
                      <a:pt x="0" y="77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2" name="Freeform 106"/>
              <p:cNvSpPr>
                <a:spLocks noEditPoints="1"/>
              </p:cNvSpPr>
              <p:nvPr/>
            </p:nvSpPr>
            <p:spPr bwMode="auto">
              <a:xfrm>
                <a:off x="3110" y="2598"/>
                <a:ext cx="127" cy="159"/>
              </a:xfrm>
              <a:custGeom>
                <a:avLst/>
                <a:gdLst>
                  <a:gd name="T0" fmla="*/ 317 w 634"/>
                  <a:gd name="T1" fmla="*/ 0 h 795"/>
                  <a:gd name="T2" fmla="*/ 558 w 634"/>
                  <a:gd name="T3" fmla="*/ 107 h 795"/>
                  <a:gd name="T4" fmla="*/ 634 w 634"/>
                  <a:gd name="T5" fmla="*/ 398 h 795"/>
                  <a:gd name="T6" fmla="*/ 558 w 634"/>
                  <a:gd name="T7" fmla="*/ 688 h 795"/>
                  <a:gd name="T8" fmla="*/ 318 w 634"/>
                  <a:gd name="T9" fmla="*/ 795 h 795"/>
                  <a:gd name="T10" fmla="*/ 0 w 634"/>
                  <a:gd name="T11" fmla="*/ 393 h 795"/>
                  <a:gd name="T12" fmla="*/ 76 w 634"/>
                  <a:gd name="T13" fmla="*/ 107 h 795"/>
                  <a:gd name="T14" fmla="*/ 317 w 634"/>
                  <a:gd name="T15" fmla="*/ 0 h 795"/>
                  <a:gd name="T16" fmla="*/ 317 w 634"/>
                  <a:gd name="T17" fmla="*/ 78 h 795"/>
                  <a:gd name="T18" fmla="*/ 166 w 634"/>
                  <a:gd name="T19" fmla="*/ 176 h 795"/>
                  <a:gd name="T20" fmla="*/ 132 w 634"/>
                  <a:gd name="T21" fmla="*/ 394 h 795"/>
                  <a:gd name="T22" fmla="*/ 166 w 634"/>
                  <a:gd name="T23" fmla="*/ 619 h 795"/>
                  <a:gd name="T24" fmla="*/ 317 w 634"/>
                  <a:gd name="T25" fmla="*/ 717 h 795"/>
                  <a:gd name="T26" fmla="*/ 468 w 634"/>
                  <a:gd name="T27" fmla="*/ 619 h 795"/>
                  <a:gd name="T28" fmla="*/ 502 w 634"/>
                  <a:gd name="T29" fmla="*/ 398 h 795"/>
                  <a:gd name="T30" fmla="*/ 468 w 634"/>
                  <a:gd name="T31" fmla="*/ 176 h 795"/>
                  <a:gd name="T32" fmla="*/ 317 w 634"/>
                  <a:gd name="T33" fmla="*/ 78 h 7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34" h="795">
                    <a:moveTo>
                      <a:pt x="317" y="0"/>
                    </a:moveTo>
                    <a:cubicBezTo>
                      <a:pt x="425" y="0"/>
                      <a:pt x="505" y="36"/>
                      <a:pt x="558" y="107"/>
                    </a:cubicBezTo>
                    <a:cubicBezTo>
                      <a:pt x="608" y="176"/>
                      <a:pt x="634" y="273"/>
                      <a:pt x="634" y="398"/>
                    </a:cubicBezTo>
                    <a:cubicBezTo>
                      <a:pt x="634" y="521"/>
                      <a:pt x="608" y="618"/>
                      <a:pt x="558" y="688"/>
                    </a:cubicBezTo>
                    <a:cubicBezTo>
                      <a:pt x="506" y="760"/>
                      <a:pt x="427" y="795"/>
                      <a:pt x="318" y="795"/>
                    </a:cubicBezTo>
                    <a:cubicBezTo>
                      <a:pt x="106" y="795"/>
                      <a:pt x="0" y="661"/>
                      <a:pt x="0" y="393"/>
                    </a:cubicBezTo>
                    <a:cubicBezTo>
                      <a:pt x="0" y="271"/>
                      <a:pt x="25" y="176"/>
                      <a:pt x="76" y="107"/>
                    </a:cubicBezTo>
                    <a:cubicBezTo>
                      <a:pt x="129" y="36"/>
                      <a:pt x="209" y="0"/>
                      <a:pt x="317" y="0"/>
                    </a:cubicBezTo>
                    <a:moveTo>
                      <a:pt x="317" y="78"/>
                    </a:moveTo>
                    <a:cubicBezTo>
                      <a:pt x="244" y="78"/>
                      <a:pt x="194" y="110"/>
                      <a:pt x="166" y="176"/>
                    </a:cubicBezTo>
                    <a:cubicBezTo>
                      <a:pt x="143" y="230"/>
                      <a:pt x="132" y="303"/>
                      <a:pt x="132" y="394"/>
                    </a:cubicBezTo>
                    <a:cubicBezTo>
                      <a:pt x="132" y="490"/>
                      <a:pt x="143" y="565"/>
                      <a:pt x="166" y="619"/>
                    </a:cubicBezTo>
                    <a:cubicBezTo>
                      <a:pt x="194" y="685"/>
                      <a:pt x="244" y="717"/>
                      <a:pt x="317" y="717"/>
                    </a:cubicBezTo>
                    <a:cubicBezTo>
                      <a:pt x="391" y="717"/>
                      <a:pt x="441" y="685"/>
                      <a:pt x="468" y="619"/>
                    </a:cubicBezTo>
                    <a:cubicBezTo>
                      <a:pt x="491" y="565"/>
                      <a:pt x="502" y="491"/>
                      <a:pt x="502" y="398"/>
                    </a:cubicBezTo>
                    <a:cubicBezTo>
                      <a:pt x="502" y="302"/>
                      <a:pt x="491" y="228"/>
                      <a:pt x="468" y="176"/>
                    </a:cubicBezTo>
                    <a:cubicBezTo>
                      <a:pt x="440" y="110"/>
                      <a:pt x="390" y="78"/>
                      <a:pt x="317" y="78"/>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3" name="Freeform 107"/>
              <p:cNvSpPr>
                <a:spLocks/>
              </p:cNvSpPr>
              <p:nvPr/>
            </p:nvSpPr>
            <p:spPr bwMode="auto">
              <a:xfrm>
                <a:off x="3254" y="2602"/>
                <a:ext cx="194" cy="151"/>
              </a:xfrm>
              <a:custGeom>
                <a:avLst/>
                <a:gdLst>
                  <a:gd name="T0" fmla="*/ 212 w 970"/>
                  <a:gd name="T1" fmla="*/ 753 h 753"/>
                  <a:gd name="T2" fmla="*/ 0 w 970"/>
                  <a:gd name="T3" fmla="*/ 0 h 753"/>
                  <a:gd name="T4" fmla="*/ 129 w 970"/>
                  <a:gd name="T5" fmla="*/ 0 h 753"/>
                  <a:gd name="T6" fmla="*/ 289 w 970"/>
                  <a:gd name="T7" fmla="*/ 614 h 753"/>
                  <a:gd name="T8" fmla="*/ 430 w 970"/>
                  <a:gd name="T9" fmla="*/ 0 h 753"/>
                  <a:gd name="T10" fmla="*/ 557 w 970"/>
                  <a:gd name="T11" fmla="*/ 0 h 753"/>
                  <a:gd name="T12" fmla="*/ 705 w 970"/>
                  <a:gd name="T13" fmla="*/ 614 h 753"/>
                  <a:gd name="T14" fmla="*/ 865 w 970"/>
                  <a:gd name="T15" fmla="*/ 0 h 753"/>
                  <a:gd name="T16" fmla="*/ 970 w 970"/>
                  <a:gd name="T17" fmla="*/ 0 h 753"/>
                  <a:gd name="T18" fmla="*/ 757 w 970"/>
                  <a:gd name="T19" fmla="*/ 753 h 753"/>
                  <a:gd name="T20" fmla="*/ 630 w 970"/>
                  <a:gd name="T21" fmla="*/ 753 h 753"/>
                  <a:gd name="T22" fmla="*/ 517 w 970"/>
                  <a:gd name="T23" fmla="*/ 266 h 753"/>
                  <a:gd name="T24" fmla="*/ 488 w 970"/>
                  <a:gd name="T25" fmla="*/ 112 h 753"/>
                  <a:gd name="T26" fmla="*/ 459 w 970"/>
                  <a:gd name="T27" fmla="*/ 265 h 753"/>
                  <a:gd name="T28" fmla="*/ 346 w 970"/>
                  <a:gd name="T29" fmla="*/ 753 h 753"/>
                  <a:gd name="T30" fmla="*/ 212 w 970"/>
                  <a:gd name="T31" fmla="*/ 753 h 7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70" h="753">
                    <a:moveTo>
                      <a:pt x="212" y="753"/>
                    </a:moveTo>
                    <a:cubicBezTo>
                      <a:pt x="0" y="0"/>
                      <a:pt x="0" y="0"/>
                      <a:pt x="0" y="0"/>
                    </a:cubicBezTo>
                    <a:cubicBezTo>
                      <a:pt x="129" y="0"/>
                      <a:pt x="129" y="0"/>
                      <a:pt x="129" y="0"/>
                    </a:cubicBezTo>
                    <a:cubicBezTo>
                      <a:pt x="289" y="614"/>
                      <a:pt x="289" y="614"/>
                      <a:pt x="289" y="614"/>
                    </a:cubicBezTo>
                    <a:cubicBezTo>
                      <a:pt x="430" y="0"/>
                      <a:pt x="430" y="0"/>
                      <a:pt x="430" y="0"/>
                    </a:cubicBezTo>
                    <a:cubicBezTo>
                      <a:pt x="557" y="0"/>
                      <a:pt x="557" y="0"/>
                      <a:pt x="557" y="0"/>
                    </a:cubicBezTo>
                    <a:cubicBezTo>
                      <a:pt x="705" y="614"/>
                      <a:pt x="705" y="614"/>
                      <a:pt x="705" y="614"/>
                    </a:cubicBezTo>
                    <a:cubicBezTo>
                      <a:pt x="865" y="0"/>
                      <a:pt x="865" y="0"/>
                      <a:pt x="865" y="0"/>
                    </a:cubicBezTo>
                    <a:cubicBezTo>
                      <a:pt x="970" y="0"/>
                      <a:pt x="970" y="0"/>
                      <a:pt x="970" y="0"/>
                    </a:cubicBezTo>
                    <a:cubicBezTo>
                      <a:pt x="757" y="753"/>
                      <a:pt x="757" y="753"/>
                      <a:pt x="757" y="753"/>
                    </a:cubicBezTo>
                    <a:cubicBezTo>
                      <a:pt x="630" y="753"/>
                      <a:pt x="630" y="753"/>
                      <a:pt x="630" y="753"/>
                    </a:cubicBezTo>
                    <a:cubicBezTo>
                      <a:pt x="517" y="266"/>
                      <a:pt x="517" y="266"/>
                      <a:pt x="517" y="266"/>
                    </a:cubicBezTo>
                    <a:cubicBezTo>
                      <a:pt x="508" y="231"/>
                      <a:pt x="499" y="180"/>
                      <a:pt x="488" y="112"/>
                    </a:cubicBezTo>
                    <a:cubicBezTo>
                      <a:pt x="480" y="166"/>
                      <a:pt x="470" y="217"/>
                      <a:pt x="459" y="265"/>
                    </a:cubicBezTo>
                    <a:cubicBezTo>
                      <a:pt x="346" y="753"/>
                      <a:pt x="346" y="753"/>
                      <a:pt x="346" y="753"/>
                    </a:cubicBezTo>
                    <a:lnTo>
                      <a:pt x="212" y="75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4" name="Freeform 108"/>
              <p:cNvSpPr>
                <a:spLocks/>
              </p:cNvSpPr>
              <p:nvPr/>
            </p:nvSpPr>
            <p:spPr bwMode="auto">
              <a:xfrm>
                <a:off x="3525" y="2602"/>
                <a:ext cx="194" cy="151"/>
              </a:xfrm>
              <a:custGeom>
                <a:avLst/>
                <a:gdLst>
                  <a:gd name="T0" fmla="*/ 212 w 970"/>
                  <a:gd name="T1" fmla="*/ 753 h 753"/>
                  <a:gd name="T2" fmla="*/ 0 w 970"/>
                  <a:gd name="T3" fmla="*/ 0 h 753"/>
                  <a:gd name="T4" fmla="*/ 129 w 970"/>
                  <a:gd name="T5" fmla="*/ 0 h 753"/>
                  <a:gd name="T6" fmla="*/ 289 w 970"/>
                  <a:gd name="T7" fmla="*/ 614 h 753"/>
                  <a:gd name="T8" fmla="*/ 430 w 970"/>
                  <a:gd name="T9" fmla="*/ 0 h 753"/>
                  <a:gd name="T10" fmla="*/ 558 w 970"/>
                  <a:gd name="T11" fmla="*/ 0 h 753"/>
                  <a:gd name="T12" fmla="*/ 705 w 970"/>
                  <a:gd name="T13" fmla="*/ 614 h 753"/>
                  <a:gd name="T14" fmla="*/ 865 w 970"/>
                  <a:gd name="T15" fmla="*/ 0 h 753"/>
                  <a:gd name="T16" fmla="*/ 970 w 970"/>
                  <a:gd name="T17" fmla="*/ 0 h 753"/>
                  <a:gd name="T18" fmla="*/ 758 w 970"/>
                  <a:gd name="T19" fmla="*/ 753 h 753"/>
                  <a:gd name="T20" fmla="*/ 630 w 970"/>
                  <a:gd name="T21" fmla="*/ 753 h 753"/>
                  <a:gd name="T22" fmla="*/ 517 w 970"/>
                  <a:gd name="T23" fmla="*/ 266 h 753"/>
                  <a:gd name="T24" fmla="*/ 488 w 970"/>
                  <a:gd name="T25" fmla="*/ 112 h 753"/>
                  <a:gd name="T26" fmla="*/ 460 w 970"/>
                  <a:gd name="T27" fmla="*/ 265 h 753"/>
                  <a:gd name="T28" fmla="*/ 347 w 970"/>
                  <a:gd name="T29" fmla="*/ 753 h 753"/>
                  <a:gd name="T30" fmla="*/ 212 w 970"/>
                  <a:gd name="T31" fmla="*/ 753 h 7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70" h="753">
                    <a:moveTo>
                      <a:pt x="212" y="753"/>
                    </a:moveTo>
                    <a:cubicBezTo>
                      <a:pt x="0" y="0"/>
                      <a:pt x="0" y="0"/>
                      <a:pt x="0" y="0"/>
                    </a:cubicBezTo>
                    <a:cubicBezTo>
                      <a:pt x="129" y="0"/>
                      <a:pt x="129" y="0"/>
                      <a:pt x="129" y="0"/>
                    </a:cubicBezTo>
                    <a:cubicBezTo>
                      <a:pt x="289" y="614"/>
                      <a:pt x="289" y="614"/>
                      <a:pt x="289" y="614"/>
                    </a:cubicBezTo>
                    <a:cubicBezTo>
                      <a:pt x="430" y="0"/>
                      <a:pt x="430" y="0"/>
                      <a:pt x="430" y="0"/>
                    </a:cubicBezTo>
                    <a:cubicBezTo>
                      <a:pt x="558" y="0"/>
                      <a:pt x="558" y="0"/>
                      <a:pt x="558" y="0"/>
                    </a:cubicBezTo>
                    <a:cubicBezTo>
                      <a:pt x="705" y="614"/>
                      <a:pt x="705" y="614"/>
                      <a:pt x="705" y="614"/>
                    </a:cubicBezTo>
                    <a:cubicBezTo>
                      <a:pt x="865" y="0"/>
                      <a:pt x="865" y="0"/>
                      <a:pt x="865" y="0"/>
                    </a:cubicBezTo>
                    <a:cubicBezTo>
                      <a:pt x="970" y="0"/>
                      <a:pt x="970" y="0"/>
                      <a:pt x="970" y="0"/>
                    </a:cubicBezTo>
                    <a:cubicBezTo>
                      <a:pt x="758" y="753"/>
                      <a:pt x="758" y="753"/>
                      <a:pt x="758" y="753"/>
                    </a:cubicBezTo>
                    <a:cubicBezTo>
                      <a:pt x="630" y="753"/>
                      <a:pt x="630" y="753"/>
                      <a:pt x="630" y="753"/>
                    </a:cubicBezTo>
                    <a:cubicBezTo>
                      <a:pt x="517" y="266"/>
                      <a:pt x="517" y="266"/>
                      <a:pt x="517" y="266"/>
                    </a:cubicBezTo>
                    <a:cubicBezTo>
                      <a:pt x="509" y="231"/>
                      <a:pt x="499" y="180"/>
                      <a:pt x="488" y="112"/>
                    </a:cubicBezTo>
                    <a:cubicBezTo>
                      <a:pt x="480" y="166"/>
                      <a:pt x="471" y="217"/>
                      <a:pt x="460" y="265"/>
                    </a:cubicBezTo>
                    <a:cubicBezTo>
                      <a:pt x="347" y="753"/>
                      <a:pt x="347" y="753"/>
                      <a:pt x="347" y="753"/>
                    </a:cubicBezTo>
                    <a:lnTo>
                      <a:pt x="212" y="75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5" name="Freeform 109"/>
              <p:cNvSpPr>
                <a:spLocks noEditPoints="1"/>
              </p:cNvSpPr>
              <p:nvPr/>
            </p:nvSpPr>
            <p:spPr bwMode="auto">
              <a:xfrm>
                <a:off x="3745" y="2547"/>
                <a:ext cx="31" cy="206"/>
              </a:xfrm>
              <a:custGeom>
                <a:avLst/>
                <a:gdLst>
                  <a:gd name="T0" fmla="*/ 79 w 157"/>
                  <a:gd name="T1" fmla="*/ 0 h 1031"/>
                  <a:gd name="T2" fmla="*/ 137 w 157"/>
                  <a:gd name="T3" fmla="*/ 26 h 1031"/>
                  <a:gd name="T4" fmla="*/ 157 w 157"/>
                  <a:gd name="T5" fmla="*/ 79 h 1031"/>
                  <a:gd name="T6" fmla="*/ 132 w 157"/>
                  <a:gd name="T7" fmla="*/ 139 h 1031"/>
                  <a:gd name="T8" fmla="*/ 78 w 157"/>
                  <a:gd name="T9" fmla="*/ 159 h 1031"/>
                  <a:gd name="T10" fmla="*/ 20 w 157"/>
                  <a:gd name="T11" fmla="*/ 133 h 1031"/>
                  <a:gd name="T12" fmla="*/ 0 w 157"/>
                  <a:gd name="T13" fmla="*/ 78 h 1031"/>
                  <a:gd name="T14" fmla="*/ 26 w 157"/>
                  <a:gd name="T15" fmla="*/ 20 h 1031"/>
                  <a:gd name="T16" fmla="*/ 79 w 157"/>
                  <a:gd name="T17" fmla="*/ 0 h 1031"/>
                  <a:gd name="T18" fmla="*/ 16 w 157"/>
                  <a:gd name="T19" fmla="*/ 277 h 1031"/>
                  <a:gd name="T20" fmla="*/ 145 w 157"/>
                  <a:gd name="T21" fmla="*/ 277 h 1031"/>
                  <a:gd name="T22" fmla="*/ 145 w 157"/>
                  <a:gd name="T23" fmla="*/ 1031 h 1031"/>
                  <a:gd name="T24" fmla="*/ 16 w 157"/>
                  <a:gd name="T25" fmla="*/ 1031 h 1031"/>
                  <a:gd name="T26" fmla="*/ 16 w 157"/>
                  <a:gd name="T27" fmla="*/ 277 h 10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7" h="1031">
                    <a:moveTo>
                      <a:pt x="79" y="0"/>
                    </a:moveTo>
                    <a:cubicBezTo>
                      <a:pt x="102" y="0"/>
                      <a:pt x="122" y="9"/>
                      <a:pt x="137" y="26"/>
                    </a:cubicBezTo>
                    <a:cubicBezTo>
                      <a:pt x="151" y="42"/>
                      <a:pt x="157" y="59"/>
                      <a:pt x="157" y="79"/>
                    </a:cubicBezTo>
                    <a:cubicBezTo>
                      <a:pt x="157" y="103"/>
                      <a:pt x="149" y="123"/>
                      <a:pt x="132" y="139"/>
                    </a:cubicBezTo>
                    <a:cubicBezTo>
                      <a:pt x="117" y="152"/>
                      <a:pt x="99" y="159"/>
                      <a:pt x="78" y="159"/>
                    </a:cubicBezTo>
                    <a:cubicBezTo>
                      <a:pt x="55" y="159"/>
                      <a:pt x="35" y="150"/>
                      <a:pt x="20" y="133"/>
                    </a:cubicBezTo>
                    <a:cubicBezTo>
                      <a:pt x="7" y="117"/>
                      <a:pt x="0" y="99"/>
                      <a:pt x="0" y="78"/>
                    </a:cubicBezTo>
                    <a:cubicBezTo>
                      <a:pt x="0" y="56"/>
                      <a:pt x="9" y="37"/>
                      <a:pt x="26" y="20"/>
                    </a:cubicBezTo>
                    <a:cubicBezTo>
                      <a:pt x="41" y="7"/>
                      <a:pt x="58" y="0"/>
                      <a:pt x="79" y="0"/>
                    </a:cubicBezTo>
                    <a:moveTo>
                      <a:pt x="16" y="277"/>
                    </a:moveTo>
                    <a:cubicBezTo>
                      <a:pt x="145" y="277"/>
                      <a:pt x="145" y="277"/>
                      <a:pt x="145" y="277"/>
                    </a:cubicBezTo>
                    <a:cubicBezTo>
                      <a:pt x="145" y="1031"/>
                      <a:pt x="145" y="1031"/>
                      <a:pt x="145" y="1031"/>
                    </a:cubicBezTo>
                    <a:cubicBezTo>
                      <a:pt x="16" y="1031"/>
                      <a:pt x="16" y="1031"/>
                      <a:pt x="16" y="1031"/>
                    </a:cubicBezTo>
                    <a:lnTo>
                      <a:pt x="16" y="2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6" name="Freeform 110"/>
              <p:cNvSpPr>
                <a:spLocks/>
              </p:cNvSpPr>
              <p:nvPr/>
            </p:nvSpPr>
            <p:spPr bwMode="auto">
              <a:xfrm>
                <a:off x="3820" y="2562"/>
                <a:ext cx="67" cy="191"/>
              </a:xfrm>
              <a:custGeom>
                <a:avLst/>
                <a:gdLst>
                  <a:gd name="T0" fmla="*/ 0 w 332"/>
                  <a:gd name="T1" fmla="*/ 0 h 957"/>
                  <a:gd name="T2" fmla="*/ 129 w 332"/>
                  <a:gd name="T3" fmla="*/ 0 h 957"/>
                  <a:gd name="T4" fmla="*/ 129 w 332"/>
                  <a:gd name="T5" fmla="*/ 204 h 957"/>
                  <a:gd name="T6" fmla="*/ 332 w 332"/>
                  <a:gd name="T7" fmla="*/ 204 h 957"/>
                  <a:gd name="T8" fmla="*/ 332 w 332"/>
                  <a:gd name="T9" fmla="*/ 286 h 957"/>
                  <a:gd name="T10" fmla="*/ 129 w 332"/>
                  <a:gd name="T11" fmla="*/ 286 h 957"/>
                  <a:gd name="T12" fmla="*/ 129 w 332"/>
                  <a:gd name="T13" fmla="*/ 686 h 957"/>
                  <a:gd name="T14" fmla="*/ 163 w 332"/>
                  <a:gd name="T15" fmla="*/ 840 h 957"/>
                  <a:gd name="T16" fmla="*/ 234 w 332"/>
                  <a:gd name="T17" fmla="*/ 873 h 957"/>
                  <a:gd name="T18" fmla="*/ 289 w 332"/>
                  <a:gd name="T19" fmla="*/ 875 h 957"/>
                  <a:gd name="T20" fmla="*/ 332 w 332"/>
                  <a:gd name="T21" fmla="*/ 875 h 957"/>
                  <a:gd name="T22" fmla="*/ 332 w 332"/>
                  <a:gd name="T23" fmla="*/ 957 h 957"/>
                  <a:gd name="T24" fmla="*/ 262 w 332"/>
                  <a:gd name="T25" fmla="*/ 957 h 957"/>
                  <a:gd name="T26" fmla="*/ 132 w 332"/>
                  <a:gd name="T27" fmla="*/ 945 h 957"/>
                  <a:gd name="T28" fmla="*/ 12 w 332"/>
                  <a:gd name="T29" fmla="*/ 817 h 957"/>
                  <a:gd name="T30" fmla="*/ 0 w 332"/>
                  <a:gd name="T31" fmla="*/ 667 h 957"/>
                  <a:gd name="T32" fmla="*/ 0 w 332"/>
                  <a:gd name="T33" fmla="*/ 0 h 9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32" h="957">
                    <a:moveTo>
                      <a:pt x="0" y="0"/>
                    </a:moveTo>
                    <a:cubicBezTo>
                      <a:pt x="129" y="0"/>
                      <a:pt x="129" y="0"/>
                      <a:pt x="129" y="0"/>
                    </a:cubicBezTo>
                    <a:cubicBezTo>
                      <a:pt x="129" y="204"/>
                      <a:pt x="129" y="204"/>
                      <a:pt x="129" y="204"/>
                    </a:cubicBezTo>
                    <a:cubicBezTo>
                      <a:pt x="332" y="204"/>
                      <a:pt x="332" y="204"/>
                      <a:pt x="332" y="204"/>
                    </a:cubicBezTo>
                    <a:cubicBezTo>
                      <a:pt x="332" y="286"/>
                      <a:pt x="332" y="286"/>
                      <a:pt x="332" y="286"/>
                    </a:cubicBezTo>
                    <a:cubicBezTo>
                      <a:pt x="129" y="286"/>
                      <a:pt x="129" y="286"/>
                      <a:pt x="129" y="286"/>
                    </a:cubicBezTo>
                    <a:cubicBezTo>
                      <a:pt x="129" y="686"/>
                      <a:pt x="129" y="686"/>
                      <a:pt x="129" y="686"/>
                    </a:cubicBezTo>
                    <a:cubicBezTo>
                      <a:pt x="129" y="762"/>
                      <a:pt x="140" y="813"/>
                      <a:pt x="163" y="840"/>
                    </a:cubicBezTo>
                    <a:cubicBezTo>
                      <a:pt x="179" y="858"/>
                      <a:pt x="202" y="869"/>
                      <a:pt x="234" y="873"/>
                    </a:cubicBezTo>
                    <a:cubicBezTo>
                      <a:pt x="245" y="875"/>
                      <a:pt x="263" y="875"/>
                      <a:pt x="289" y="875"/>
                    </a:cubicBezTo>
                    <a:cubicBezTo>
                      <a:pt x="332" y="875"/>
                      <a:pt x="332" y="875"/>
                      <a:pt x="332" y="875"/>
                    </a:cubicBezTo>
                    <a:cubicBezTo>
                      <a:pt x="332" y="957"/>
                      <a:pt x="332" y="957"/>
                      <a:pt x="332" y="957"/>
                    </a:cubicBezTo>
                    <a:cubicBezTo>
                      <a:pt x="262" y="957"/>
                      <a:pt x="262" y="957"/>
                      <a:pt x="262" y="957"/>
                    </a:cubicBezTo>
                    <a:cubicBezTo>
                      <a:pt x="207" y="957"/>
                      <a:pt x="164" y="953"/>
                      <a:pt x="132" y="945"/>
                    </a:cubicBezTo>
                    <a:cubicBezTo>
                      <a:pt x="66" y="927"/>
                      <a:pt x="26" y="884"/>
                      <a:pt x="12" y="817"/>
                    </a:cubicBezTo>
                    <a:cubicBezTo>
                      <a:pt x="4" y="781"/>
                      <a:pt x="0" y="731"/>
                      <a:pt x="0" y="667"/>
                    </a:cubicBez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7" name="Freeform 111"/>
              <p:cNvSpPr>
                <a:spLocks/>
              </p:cNvSpPr>
              <p:nvPr/>
            </p:nvSpPr>
            <p:spPr bwMode="auto">
              <a:xfrm>
                <a:off x="3918" y="2526"/>
                <a:ext cx="114" cy="227"/>
              </a:xfrm>
              <a:custGeom>
                <a:avLst/>
                <a:gdLst>
                  <a:gd name="T0" fmla="*/ 0 w 572"/>
                  <a:gd name="T1" fmla="*/ 1135 h 1135"/>
                  <a:gd name="T2" fmla="*/ 0 w 572"/>
                  <a:gd name="T3" fmla="*/ 0 h 1135"/>
                  <a:gd name="T4" fmla="*/ 129 w 572"/>
                  <a:gd name="T5" fmla="*/ 0 h 1135"/>
                  <a:gd name="T6" fmla="*/ 129 w 572"/>
                  <a:gd name="T7" fmla="*/ 400 h 1135"/>
                  <a:gd name="T8" fmla="*/ 319 w 572"/>
                  <a:gd name="T9" fmla="*/ 361 h 1135"/>
                  <a:gd name="T10" fmla="*/ 549 w 572"/>
                  <a:gd name="T11" fmla="*/ 479 h 1135"/>
                  <a:gd name="T12" fmla="*/ 572 w 572"/>
                  <a:gd name="T13" fmla="*/ 673 h 1135"/>
                  <a:gd name="T14" fmla="*/ 572 w 572"/>
                  <a:gd name="T15" fmla="*/ 1135 h 1135"/>
                  <a:gd name="T16" fmla="*/ 444 w 572"/>
                  <a:gd name="T17" fmla="*/ 1135 h 1135"/>
                  <a:gd name="T18" fmla="*/ 444 w 572"/>
                  <a:gd name="T19" fmla="*/ 653 h 1135"/>
                  <a:gd name="T20" fmla="*/ 421 w 572"/>
                  <a:gd name="T21" fmla="*/ 499 h 1135"/>
                  <a:gd name="T22" fmla="*/ 307 w 572"/>
                  <a:gd name="T23" fmla="*/ 439 h 1135"/>
                  <a:gd name="T24" fmla="*/ 129 w 572"/>
                  <a:gd name="T25" fmla="*/ 485 h 1135"/>
                  <a:gd name="T26" fmla="*/ 129 w 572"/>
                  <a:gd name="T27" fmla="*/ 1135 h 1135"/>
                  <a:gd name="T28" fmla="*/ 0 w 572"/>
                  <a:gd name="T29" fmla="*/ 1135 h 1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2" h="1135">
                    <a:moveTo>
                      <a:pt x="0" y="1135"/>
                    </a:moveTo>
                    <a:cubicBezTo>
                      <a:pt x="0" y="0"/>
                      <a:pt x="0" y="0"/>
                      <a:pt x="0" y="0"/>
                    </a:cubicBezTo>
                    <a:cubicBezTo>
                      <a:pt x="129" y="0"/>
                      <a:pt x="129" y="0"/>
                      <a:pt x="129" y="0"/>
                    </a:cubicBezTo>
                    <a:cubicBezTo>
                      <a:pt x="129" y="400"/>
                      <a:pt x="129" y="400"/>
                      <a:pt x="129" y="400"/>
                    </a:cubicBezTo>
                    <a:cubicBezTo>
                      <a:pt x="196" y="374"/>
                      <a:pt x="260" y="361"/>
                      <a:pt x="319" y="361"/>
                    </a:cubicBezTo>
                    <a:cubicBezTo>
                      <a:pt x="438" y="361"/>
                      <a:pt x="515" y="400"/>
                      <a:pt x="549" y="479"/>
                    </a:cubicBezTo>
                    <a:cubicBezTo>
                      <a:pt x="564" y="515"/>
                      <a:pt x="572" y="579"/>
                      <a:pt x="572" y="673"/>
                    </a:cubicBezTo>
                    <a:cubicBezTo>
                      <a:pt x="572" y="1135"/>
                      <a:pt x="572" y="1135"/>
                      <a:pt x="572" y="1135"/>
                    </a:cubicBezTo>
                    <a:cubicBezTo>
                      <a:pt x="444" y="1135"/>
                      <a:pt x="444" y="1135"/>
                      <a:pt x="444" y="1135"/>
                    </a:cubicBezTo>
                    <a:cubicBezTo>
                      <a:pt x="444" y="653"/>
                      <a:pt x="444" y="653"/>
                      <a:pt x="444" y="653"/>
                    </a:cubicBezTo>
                    <a:cubicBezTo>
                      <a:pt x="444" y="581"/>
                      <a:pt x="436" y="529"/>
                      <a:pt x="421" y="499"/>
                    </a:cubicBezTo>
                    <a:cubicBezTo>
                      <a:pt x="400" y="459"/>
                      <a:pt x="362" y="439"/>
                      <a:pt x="307" y="439"/>
                    </a:cubicBezTo>
                    <a:cubicBezTo>
                      <a:pt x="256" y="439"/>
                      <a:pt x="197" y="454"/>
                      <a:pt x="129" y="485"/>
                    </a:cubicBezTo>
                    <a:cubicBezTo>
                      <a:pt x="129" y="1135"/>
                      <a:pt x="129" y="1135"/>
                      <a:pt x="129" y="1135"/>
                    </a:cubicBezTo>
                    <a:lnTo>
                      <a:pt x="0" y="113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8" name="Freeform 112"/>
              <p:cNvSpPr>
                <a:spLocks/>
              </p:cNvSpPr>
              <p:nvPr/>
            </p:nvSpPr>
            <p:spPr bwMode="auto">
              <a:xfrm>
                <a:off x="4128" y="2602"/>
                <a:ext cx="126" cy="223"/>
              </a:xfrm>
              <a:custGeom>
                <a:avLst/>
                <a:gdLst>
                  <a:gd name="T0" fmla="*/ 56 w 126"/>
                  <a:gd name="T1" fmla="*/ 154 h 223"/>
                  <a:gd name="T2" fmla="*/ 0 w 126"/>
                  <a:gd name="T3" fmla="*/ 0 h 223"/>
                  <a:gd name="T4" fmla="*/ 27 w 126"/>
                  <a:gd name="T5" fmla="*/ 0 h 223"/>
                  <a:gd name="T6" fmla="*/ 68 w 126"/>
                  <a:gd name="T7" fmla="*/ 121 h 223"/>
                  <a:gd name="T8" fmla="*/ 104 w 126"/>
                  <a:gd name="T9" fmla="*/ 0 h 223"/>
                  <a:gd name="T10" fmla="*/ 126 w 126"/>
                  <a:gd name="T11" fmla="*/ 0 h 223"/>
                  <a:gd name="T12" fmla="*/ 51 w 126"/>
                  <a:gd name="T13" fmla="*/ 223 h 223"/>
                  <a:gd name="T14" fmla="*/ 29 w 126"/>
                  <a:gd name="T15" fmla="*/ 223 h 223"/>
                  <a:gd name="T16" fmla="*/ 56 w 126"/>
                  <a:gd name="T17" fmla="*/ 154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6" h="223">
                    <a:moveTo>
                      <a:pt x="56" y="154"/>
                    </a:moveTo>
                    <a:lnTo>
                      <a:pt x="0" y="0"/>
                    </a:lnTo>
                    <a:lnTo>
                      <a:pt x="27" y="0"/>
                    </a:lnTo>
                    <a:lnTo>
                      <a:pt x="68" y="121"/>
                    </a:lnTo>
                    <a:lnTo>
                      <a:pt x="104" y="0"/>
                    </a:lnTo>
                    <a:lnTo>
                      <a:pt x="126" y="0"/>
                    </a:lnTo>
                    <a:lnTo>
                      <a:pt x="51" y="223"/>
                    </a:lnTo>
                    <a:lnTo>
                      <a:pt x="29" y="223"/>
                    </a:lnTo>
                    <a:lnTo>
                      <a:pt x="56" y="15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9" name="Freeform 113"/>
              <p:cNvSpPr>
                <a:spLocks noEditPoints="1"/>
              </p:cNvSpPr>
              <p:nvPr/>
            </p:nvSpPr>
            <p:spPr bwMode="auto">
              <a:xfrm>
                <a:off x="4270" y="2598"/>
                <a:ext cx="127" cy="159"/>
              </a:xfrm>
              <a:custGeom>
                <a:avLst/>
                <a:gdLst>
                  <a:gd name="T0" fmla="*/ 317 w 634"/>
                  <a:gd name="T1" fmla="*/ 0 h 795"/>
                  <a:gd name="T2" fmla="*/ 558 w 634"/>
                  <a:gd name="T3" fmla="*/ 107 h 795"/>
                  <a:gd name="T4" fmla="*/ 634 w 634"/>
                  <a:gd name="T5" fmla="*/ 398 h 795"/>
                  <a:gd name="T6" fmla="*/ 558 w 634"/>
                  <a:gd name="T7" fmla="*/ 688 h 795"/>
                  <a:gd name="T8" fmla="*/ 318 w 634"/>
                  <a:gd name="T9" fmla="*/ 795 h 795"/>
                  <a:gd name="T10" fmla="*/ 0 w 634"/>
                  <a:gd name="T11" fmla="*/ 393 h 795"/>
                  <a:gd name="T12" fmla="*/ 76 w 634"/>
                  <a:gd name="T13" fmla="*/ 107 h 795"/>
                  <a:gd name="T14" fmla="*/ 317 w 634"/>
                  <a:gd name="T15" fmla="*/ 0 h 795"/>
                  <a:gd name="T16" fmla="*/ 317 w 634"/>
                  <a:gd name="T17" fmla="*/ 78 h 795"/>
                  <a:gd name="T18" fmla="*/ 166 w 634"/>
                  <a:gd name="T19" fmla="*/ 176 h 795"/>
                  <a:gd name="T20" fmla="*/ 131 w 634"/>
                  <a:gd name="T21" fmla="*/ 394 h 795"/>
                  <a:gd name="T22" fmla="*/ 166 w 634"/>
                  <a:gd name="T23" fmla="*/ 619 h 795"/>
                  <a:gd name="T24" fmla="*/ 317 w 634"/>
                  <a:gd name="T25" fmla="*/ 717 h 795"/>
                  <a:gd name="T26" fmla="*/ 468 w 634"/>
                  <a:gd name="T27" fmla="*/ 619 h 795"/>
                  <a:gd name="T28" fmla="*/ 502 w 634"/>
                  <a:gd name="T29" fmla="*/ 398 h 795"/>
                  <a:gd name="T30" fmla="*/ 468 w 634"/>
                  <a:gd name="T31" fmla="*/ 176 h 795"/>
                  <a:gd name="T32" fmla="*/ 317 w 634"/>
                  <a:gd name="T33" fmla="*/ 78 h 7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34" h="795">
                    <a:moveTo>
                      <a:pt x="317" y="0"/>
                    </a:moveTo>
                    <a:cubicBezTo>
                      <a:pt x="425" y="0"/>
                      <a:pt x="505" y="36"/>
                      <a:pt x="558" y="107"/>
                    </a:cubicBezTo>
                    <a:cubicBezTo>
                      <a:pt x="608" y="176"/>
                      <a:pt x="634" y="273"/>
                      <a:pt x="634" y="398"/>
                    </a:cubicBezTo>
                    <a:cubicBezTo>
                      <a:pt x="634" y="521"/>
                      <a:pt x="608" y="618"/>
                      <a:pt x="558" y="688"/>
                    </a:cubicBezTo>
                    <a:cubicBezTo>
                      <a:pt x="506" y="760"/>
                      <a:pt x="426" y="795"/>
                      <a:pt x="318" y="795"/>
                    </a:cubicBezTo>
                    <a:cubicBezTo>
                      <a:pt x="106" y="795"/>
                      <a:pt x="0" y="661"/>
                      <a:pt x="0" y="393"/>
                    </a:cubicBezTo>
                    <a:cubicBezTo>
                      <a:pt x="0" y="271"/>
                      <a:pt x="25" y="176"/>
                      <a:pt x="76" y="107"/>
                    </a:cubicBezTo>
                    <a:cubicBezTo>
                      <a:pt x="128" y="36"/>
                      <a:pt x="209" y="0"/>
                      <a:pt x="317" y="0"/>
                    </a:cubicBezTo>
                    <a:moveTo>
                      <a:pt x="317" y="78"/>
                    </a:moveTo>
                    <a:cubicBezTo>
                      <a:pt x="244" y="78"/>
                      <a:pt x="194" y="110"/>
                      <a:pt x="166" y="176"/>
                    </a:cubicBezTo>
                    <a:cubicBezTo>
                      <a:pt x="143" y="230"/>
                      <a:pt x="131" y="303"/>
                      <a:pt x="131" y="394"/>
                    </a:cubicBezTo>
                    <a:cubicBezTo>
                      <a:pt x="131" y="490"/>
                      <a:pt x="143" y="565"/>
                      <a:pt x="166" y="619"/>
                    </a:cubicBezTo>
                    <a:cubicBezTo>
                      <a:pt x="194" y="685"/>
                      <a:pt x="244" y="717"/>
                      <a:pt x="317" y="717"/>
                    </a:cubicBezTo>
                    <a:cubicBezTo>
                      <a:pt x="390" y="717"/>
                      <a:pt x="440" y="685"/>
                      <a:pt x="468" y="619"/>
                    </a:cubicBezTo>
                    <a:cubicBezTo>
                      <a:pt x="491" y="565"/>
                      <a:pt x="502" y="491"/>
                      <a:pt x="502" y="398"/>
                    </a:cubicBezTo>
                    <a:cubicBezTo>
                      <a:pt x="502" y="302"/>
                      <a:pt x="491" y="228"/>
                      <a:pt x="468" y="176"/>
                    </a:cubicBezTo>
                    <a:cubicBezTo>
                      <a:pt x="439" y="110"/>
                      <a:pt x="389" y="78"/>
                      <a:pt x="317" y="78"/>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0" name="Freeform 114"/>
              <p:cNvSpPr>
                <a:spLocks/>
              </p:cNvSpPr>
              <p:nvPr/>
            </p:nvSpPr>
            <p:spPr bwMode="auto">
              <a:xfrm>
                <a:off x="4433" y="2602"/>
                <a:ext cx="110" cy="155"/>
              </a:xfrm>
              <a:custGeom>
                <a:avLst/>
                <a:gdLst>
                  <a:gd name="T0" fmla="*/ 0 w 551"/>
                  <a:gd name="T1" fmla="*/ 0 h 774"/>
                  <a:gd name="T2" fmla="*/ 129 w 551"/>
                  <a:gd name="T3" fmla="*/ 0 h 774"/>
                  <a:gd name="T4" fmla="*/ 129 w 551"/>
                  <a:gd name="T5" fmla="*/ 465 h 774"/>
                  <a:gd name="T6" fmla="*/ 152 w 551"/>
                  <a:gd name="T7" fmla="*/ 636 h 774"/>
                  <a:gd name="T8" fmla="*/ 206 w 551"/>
                  <a:gd name="T9" fmla="*/ 685 h 774"/>
                  <a:gd name="T10" fmla="*/ 289 w 551"/>
                  <a:gd name="T11" fmla="*/ 696 h 774"/>
                  <a:gd name="T12" fmla="*/ 422 w 551"/>
                  <a:gd name="T13" fmla="*/ 677 h 774"/>
                  <a:gd name="T14" fmla="*/ 422 w 551"/>
                  <a:gd name="T15" fmla="*/ 0 h 774"/>
                  <a:gd name="T16" fmla="*/ 551 w 551"/>
                  <a:gd name="T17" fmla="*/ 0 h 774"/>
                  <a:gd name="T18" fmla="*/ 551 w 551"/>
                  <a:gd name="T19" fmla="*/ 741 h 774"/>
                  <a:gd name="T20" fmla="*/ 281 w 551"/>
                  <a:gd name="T21" fmla="*/ 774 h 774"/>
                  <a:gd name="T22" fmla="*/ 91 w 551"/>
                  <a:gd name="T23" fmla="*/ 734 h 774"/>
                  <a:gd name="T24" fmla="*/ 7 w 551"/>
                  <a:gd name="T25" fmla="*/ 593 h 774"/>
                  <a:gd name="T26" fmla="*/ 0 w 551"/>
                  <a:gd name="T27" fmla="*/ 475 h 774"/>
                  <a:gd name="T28" fmla="*/ 0 w 551"/>
                  <a:gd name="T29" fmla="*/ 0 h 7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51" h="774">
                    <a:moveTo>
                      <a:pt x="0" y="0"/>
                    </a:moveTo>
                    <a:cubicBezTo>
                      <a:pt x="129" y="0"/>
                      <a:pt x="129" y="0"/>
                      <a:pt x="129" y="0"/>
                    </a:cubicBezTo>
                    <a:cubicBezTo>
                      <a:pt x="129" y="465"/>
                      <a:pt x="129" y="465"/>
                      <a:pt x="129" y="465"/>
                    </a:cubicBezTo>
                    <a:cubicBezTo>
                      <a:pt x="129" y="550"/>
                      <a:pt x="137" y="608"/>
                      <a:pt x="152" y="636"/>
                    </a:cubicBezTo>
                    <a:cubicBezTo>
                      <a:pt x="165" y="660"/>
                      <a:pt x="183" y="676"/>
                      <a:pt x="206" y="685"/>
                    </a:cubicBezTo>
                    <a:cubicBezTo>
                      <a:pt x="226" y="693"/>
                      <a:pt x="253" y="696"/>
                      <a:pt x="289" y="696"/>
                    </a:cubicBezTo>
                    <a:cubicBezTo>
                      <a:pt x="331" y="696"/>
                      <a:pt x="376" y="690"/>
                      <a:pt x="422" y="677"/>
                    </a:cubicBezTo>
                    <a:cubicBezTo>
                      <a:pt x="422" y="0"/>
                      <a:pt x="422" y="0"/>
                      <a:pt x="422" y="0"/>
                    </a:cubicBezTo>
                    <a:cubicBezTo>
                      <a:pt x="551" y="0"/>
                      <a:pt x="551" y="0"/>
                      <a:pt x="551" y="0"/>
                    </a:cubicBezTo>
                    <a:cubicBezTo>
                      <a:pt x="551" y="741"/>
                      <a:pt x="551" y="741"/>
                      <a:pt x="551" y="741"/>
                    </a:cubicBezTo>
                    <a:cubicBezTo>
                      <a:pt x="455" y="763"/>
                      <a:pt x="365" y="774"/>
                      <a:pt x="281" y="774"/>
                    </a:cubicBezTo>
                    <a:cubicBezTo>
                      <a:pt x="196" y="774"/>
                      <a:pt x="132" y="761"/>
                      <a:pt x="91" y="734"/>
                    </a:cubicBezTo>
                    <a:cubicBezTo>
                      <a:pt x="43" y="704"/>
                      <a:pt x="15" y="656"/>
                      <a:pt x="7" y="593"/>
                    </a:cubicBezTo>
                    <a:cubicBezTo>
                      <a:pt x="3" y="563"/>
                      <a:pt x="0" y="523"/>
                      <a:pt x="0" y="475"/>
                    </a:cubicBez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1" name="Freeform 115"/>
              <p:cNvSpPr>
                <a:spLocks/>
              </p:cNvSpPr>
              <p:nvPr/>
            </p:nvSpPr>
            <p:spPr bwMode="auto">
              <a:xfrm>
                <a:off x="2480" y="1143"/>
                <a:ext cx="495" cy="383"/>
              </a:xfrm>
              <a:custGeom>
                <a:avLst/>
                <a:gdLst>
                  <a:gd name="T0" fmla="*/ 1005 w 2477"/>
                  <a:gd name="T1" fmla="*/ 801 h 1912"/>
                  <a:gd name="T2" fmla="*/ 626 w 2477"/>
                  <a:gd name="T3" fmla="*/ 673 h 1912"/>
                  <a:gd name="T4" fmla="*/ 1 w 2477"/>
                  <a:gd name="T5" fmla="*/ 1294 h 1912"/>
                  <a:gd name="T6" fmla="*/ 626 w 2477"/>
                  <a:gd name="T7" fmla="*/ 1912 h 1912"/>
                  <a:gd name="T8" fmla="*/ 1102 w 2477"/>
                  <a:gd name="T9" fmla="*/ 1696 h 1912"/>
                  <a:gd name="T10" fmla="*/ 1102 w 2477"/>
                  <a:gd name="T11" fmla="*/ 1355 h 1912"/>
                  <a:gd name="T12" fmla="*/ 806 w 2477"/>
                  <a:gd name="T13" fmla="*/ 1643 h 1912"/>
                  <a:gd name="T14" fmla="*/ 626 w 2477"/>
                  <a:gd name="T15" fmla="*/ 1681 h 1912"/>
                  <a:gd name="T16" fmla="*/ 234 w 2477"/>
                  <a:gd name="T17" fmla="*/ 1294 h 1912"/>
                  <a:gd name="T18" fmla="*/ 626 w 2477"/>
                  <a:gd name="T19" fmla="*/ 904 h 1912"/>
                  <a:gd name="T20" fmla="*/ 901 w 2477"/>
                  <a:gd name="T21" fmla="*/ 1018 h 1912"/>
                  <a:gd name="T22" fmla="*/ 1144 w 2477"/>
                  <a:gd name="T23" fmla="*/ 1298 h 1912"/>
                  <a:gd name="T24" fmla="*/ 1707 w 2477"/>
                  <a:gd name="T25" fmla="*/ 1544 h 1912"/>
                  <a:gd name="T26" fmla="*/ 2477 w 2477"/>
                  <a:gd name="T27" fmla="*/ 777 h 1912"/>
                  <a:gd name="T28" fmla="*/ 1707 w 2477"/>
                  <a:gd name="T29" fmla="*/ 0 h 1912"/>
                  <a:gd name="T30" fmla="*/ 1102 w 2477"/>
                  <a:gd name="T31" fmla="*/ 309 h 1912"/>
                  <a:gd name="T32" fmla="*/ 1102 w 2477"/>
                  <a:gd name="T33" fmla="*/ 771 h 1912"/>
                  <a:gd name="T34" fmla="*/ 1707 w 2477"/>
                  <a:gd name="T35" fmla="*/ 244 h 1912"/>
                  <a:gd name="T36" fmla="*/ 2235 w 2477"/>
                  <a:gd name="T37" fmla="*/ 777 h 1912"/>
                  <a:gd name="T38" fmla="*/ 1707 w 2477"/>
                  <a:gd name="T39" fmla="*/ 1305 h 1912"/>
                  <a:gd name="T40" fmla="*/ 1364 w 2477"/>
                  <a:gd name="T41" fmla="*/ 1179 h 1912"/>
                  <a:gd name="T42" fmla="*/ 1005 w 2477"/>
                  <a:gd name="T43" fmla="*/ 801 h 19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77" h="1912">
                    <a:moveTo>
                      <a:pt x="1005" y="801"/>
                    </a:moveTo>
                    <a:cubicBezTo>
                      <a:pt x="915" y="722"/>
                      <a:pt x="770" y="674"/>
                      <a:pt x="626" y="673"/>
                    </a:cubicBezTo>
                    <a:cubicBezTo>
                      <a:pt x="282" y="672"/>
                      <a:pt x="2" y="944"/>
                      <a:pt x="1" y="1294"/>
                    </a:cubicBezTo>
                    <a:cubicBezTo>
                      <a:pt x="0" y="1638"/>
                      <a:pt x="282" y="1911"/>
                      <a:pt x="626" y="1912"/>
                    </a:cubicBezTo>
                    <a:cubicBezTo>
                      <a:pt x="820" y="1912"/>
                      <a:pt x="987" y="1834"/>
                      <a:pt x="1102" y="1696"/>
                    </a:cubicBezTo>
                    <a:cubicBezTo>
                      <a:pt x="1102" y="1355"/>
                      <a:pt x="1102" y="1355"/>
                      <a:pt x="1102" y="1355"/>
                    </a:cubicBezTo>
                    <a:cubicBezTo>
                      <a:pt x="1041" y="1461"/>
                      <a:pt x="917" y="1596"/>
                      <a:pt x="806" y="1643"/>
                    </a:cubicBezTo>
                    <a:cubicBezTo>
                      <a:pt x="750" y="1666"/>
                      <a:pt x="693" y="1681"/>
                      <a:pt x="626" y="1681"/>
                    </a:cubicBezTo>
                    <a:cubicBezTo>
                      <a:pt x="411" y="1681"/>
                      <a:pt x="234" y="1514"/>
                      <a:pt x="234" y="1294"/>
                    </a:cubicBezTo>
                    <a:cubicBezTo>
                      <a:pt x="234" y="1091"/>
                      <a:pt x="397" y="904"/>
                      <a:pt x="626" y="904"/>
                    </a:cubicBezTo>
                    <a:cubicBezTo>
                      <a:pt x="733" y="905"/>
                      <a:pt x="830" y="949"/>
                      <a:pt x="901" y="1018"/>
                    </a:cubicBezTo>
                    <a:cubicBezTo>
                      <a:pt x="975" y="1090"/>
                      <a:pt x="1090" y="1239"/>
                      <a:pt x="1144" y="1298"/>
                    </a:cubicBezTo>
                    <a:cubicBezTo>
                      <a:pt x="1284" y="1449"/>
                      <a:pt x="1485" y="1543"/>
                      <a:pt x="1707" y="1544"/>
                    </a:cubicBezTo>
                    <a:cubicBezTo>
                      <a:pt x="2132" y="1545"/>
                      <a:pt x="2477" y="1201"/>
                      <a:pt x="2477" y="777"/>
                    </a:cubicBezTo>
                    <a:cubicBezTo>
                      <a:pt x="2477" y="353"/>
                      <a:pt x="2131" y="0"/>
                      <a:pt x="1707" y="0"/>
                    </a:cubicBezTo>
                    <a:cubicBezTo>
                      <a:pt x="1460" y="0"/>
                      <a:pt x="1243" y="129"/>
                      <a:pt x="1102" y="309"/>
                    </a:cubicBezTo>
                    <a:cubicBezTo>
                      <a:pt x="1102" y="771"/>
                      <a:pt x="1102" y="771"/>
                      <a:pt x="1102" y="771"/>
                    </a:cubicBezTo>
                    <a:cubicBezTo>
                      <a:pt x="1209" y="478"/>
                      <a:pt x="1403" y="244"/>
                      <a:pt x="1707" y="244"/>
                    </a:cubicBezTo>
                    <a:cubicBezTo>
                      <a:pt x="1999" y="244"/>
                      <a:pt x="2236" y="485"/>
                      <a:pt x="2235" y="777"/>
                    </a:cubicBezTo>
                    <a:cubicBezTo>
                      <a:pt x="2234" y="1069"/>
                      <a:pt x="1999" y="1305"/>
                      <a:pt x="1707" y="1305"/>
                    </a:cubicBezTo>
                    <a:cubicBezTo>
                      <a:pt x="1577" y="1304"/>
                      <a:pt x="1456" y="1257"/>
                      <a:pt x="1364" y="1179"/>
                    </a:cubicBezTo>
                    <a:cubicBezTo>
                      <a:pt x="1250" y="1090"/>
                      <a:pt x="1124" y="901"/>
                      <a:pt x="1005" y="801"/>
                    </a:cubicBezTo>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2" name="Freeform 116"/>
              <p:cNvSpPr>
                <a:spLocks/>
              </p:cNvSpPr>
              <p:nvPr/>
            </p:nvSpPr>
            <p:spPr bwMode="auto">
              <a:xfrm>
                <a:off x="1671" y="1560"/>
                <a:ext cx="340" cy="556"/>
              </a:xfrm>
              <a:custGeom>
                <a:avLst/>
                <a:gdLst>
                  <a:gd name="T0" fmla="*/ 0 w 1700"/>
                  <a:gd name="T1" fmla="*/ 0 h 2777"/>
                  <a:gd name="T2" fmla="*/ 1700 w 1700"/>
                  <a:gd name="T3" fmla="*/ 0 h 2777"/>
                  <a:gd name="T4" fmla="*/ 1700 w 1700"/>
                  <a:gd name="T5" fmla="*/ 473 h 2777"/>
                  <a:gd name="T6" fmla="*/ 1429 w 1700"/>
                  <a:gd name="T7" fmla="*/ 286 h 2777"/>
                  <a:gd name="T8" fmla="*/ 642 w 1700"/>
                  <a:gd name="T9" fmla="*/ 286 h 2777"/>
                  <a:gd name="T10" fmla="*/ 642 w 1700"/>
                  <a:gd name="T11" fmla="*/ 1103 h 2777"/>
                  <a:gd name="T12" fmla="*/ 1495 w 1700"/>
                  <a:gd name="T13" fmla="*/ 1103 h 2777"/>
                  <a:gd name="T14" fmla="*/ 1495 w 1700"/>
                  <a:gd name="T15" fmla="*/ 1537 h 2777"/>
                  <a:gd name="T16" fmla="*/ 1262 w 1700"/>
                  <a:gd name="T17" fmla="*/ 1398 h 2777"/>
                  <a:gd name="T18" fmla="*/ 642 w 1700"/>
                  <a:gd name="T19" fmla="*/ 1398 h 2777"/>
                  <a:gd name="T20" fmla="*/ 642 w 1700"/>
                  <a:gd name="T21" fmla="*/ 2515 h 2777"/>
                  <a:gd name="T22" fmla="*/ 821 w 1700"/>
                  <a:gd name="T23" fmla="*/ 2777 h 2777"/>
                  <a:gd name="T24" fmla="*/ 11 w 1700"/>
                  <a:gd name="T25" fmla="*/ 2777 h 2777"/>
                  <a:gd name="T26" fmla="*/ 181 w 1700"/>
                  <a:gd name="T27" fmla="*/ 2515 h 2777"/>
                  <a:gd name="T28" fmla="*/ 181 w 1700"/>
                  <a:gd name="T29" fmla="*/ 291 h 2777"/>
                  <a:gd name="T30" fmla="*/ 0 w 1700"/>
                  <a:gd name="T31" fmla="*/ 0 h 27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0" h="2777">
                    <a:moveTo>
                      <a:pt x="0" y="0"/>
                    </a:moveTo>
                    <a:cubicBezTo>
                      <a:pt x="1700" y="0"/>
                      <a:pt x="1700" y="0"/>
                      <a:pt x="1700" y="0"/>
                    </a:cubicBezTo>
                    <a:cubicBezTo>
                      <a:pt x="1700" y="473"/>
                      <a:pt x="1700" y="473"/>
                      <a:pt x="1700" y="473"/>
                    </a:cubicBezTo>
                    <a:cubicBezTo>
                      <a:pt x="1700" y="473"/>
                      <a:pt x="1613" y="287"/>
                      <a:pt x="1429" y="286"/>
                    </a:cubicBezTo>
                    <a:cubicBezTo>
                      <a:pt x="642" y="286"/>
                      <a:pt x="642" y="286"/>
                      <a:pt x="642" y="286"/>
                    </a:cubicBezTo>
                    <a:cubicBezTo>
                      <a:pt x="642" y="1103"/>
                      <a:pt x="642" y="1103"/>
                      <a:pt x="642" y="1103"/>
                    </a:cubicBezTo>
                    <a:cubicBezTo>
                      <a:pt x="1495" y="1103"/>
                      <a:pt x="1495" y="1103"/>
                      <a:pt x="1495" y="1103"/>
                    </a:cubicBezTo>
                    <a:cubicBezTo>
                      <a:pt x="1495" y="1537"/>
                      <a:pt x="1495" y="1537"/>
                      <a:pt x="1495" y="1537"/>
                    </a:cubicBezTo>
                    <a:cubicBezTo>
                      <a:pt x="1495" y="1537"/>
                      <a:pt x="1468" y="1399"/>
                      <a:pt x="1262" y="1398"/>
                    </a:cubicBezTo>
                    <a:cubicBezTo>
                      <a:pt x="642" y="1398"/>
                      <a:pt x="642" y="1398"/>
                      <a:pt x="642" y="1398"/>
                    </a:cubicBezTo>
                    <a:cubicBezTo>
                      <a:pt x="642" y="2515"/>
                      <a:pt x="642" y="2515"/>
                      <a:pt x="642" y="2515"/>
                    </a:cubicBezTo>
                    <a:cubicBezTo>
                      <a:pt x="642" y="2679"/>
                      <a:pt x="821" y="2777"/>
                      <a:pt x="821" y="2777"/>
                    </a:cubicBezTo>
                    <a:cubicBezTo>
                      <a:pt x="11" y="2777"/>
                      <a:pt x="11" y="2777"/>
                      <a:pt x="11" y="2777"/>
                    </a:cubicBezTo>
                    <a:cubicBezTo>
                      <a:pt x="11" y="2777"/>
                      <a:pt x="181" y="2691"/>
                      <a:pt x="181" y="2515"/>
                    </a:cubicBezTo>
                    <a:cubicBezTo>
                      <a:pt x="181" y="291"/>
                      <a:pt x="181" y="291"/>
                      <a:pt x="181" y="291"/>
                    </a:cubicBezTo>
                    <a:cubicBezTo>
                      <a:pt x="181" y="104"/>
                      <a:pt x="0" y="0"/>
                      <a:pt x="0" y="0"/>
                    </a:cubicBez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3" name="Freeform 117"/>
              <p:cNvSpPr>
                <a:spLocks/>
              </p:cNvSpPr>
              <p:nvPr/>
            </p:nvSpPr>
            <p:spPr bwMode="auto">
              <a:xfrm>
                <a:off x="2475" y="1561"/>
                <a:ext cx="224" cy="774"/>
              </a:xfrm>
              <a:custGeom>
                <a:avLst/>
                <a:gdLst>
                  <a:gd name="T0" fmla="*/ 258 w 1123"/>
                  <a:gd name="T1" fmla="*/ 0 h 3871"/>
                  <a:gd name="T2" fmla="*/ 1123 w 1123"/>
                  <a:gd name="T3" fmla="*/ 0 h 3871"/>
                  <a:gd name="T4" fmla="*/ 929 w 1123"/>
                  <a:gd name="T5" fmla="*/ 241 h 3871"/>
                  <a:gd name="T6" fmla="*/ 929 w 1123"/>
                  <a:gd name="T7" fmla="*/ 2847 h 3871"/>
                  <a:gd name="T8" fmla="*/ 0 w 1123"/>
                  <a:gd name="T9" fmla="*/ 3869 h 3871"/>
                  <a:gd name="T10" fmla="*/ 443 w 1123"/>
                  <a:gd name="T11" fmla="*/ 2847 h 3871"/>
                  <a:gd name="T12" fmla="*/ 443 w 1123"/>
                  <a:gd name="T13" fmla="*/ 241 h 3871"/>
                  <a:gd name="T14" fmla="*/ 258 w 1123"/>
                  <a:gd name="T15" fmla="*/ 0 h 38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3" h="3871">
                    <a:moveTo>
                      <a:pt x="258" y="0"/>
                    </a:moveTo>
                    <a:cubicBezTo>
                      <a:pt x="1123" y="0"/>
                      <a:pt x="1123" y="0"/>
                      <a:pt x="1123" y="0"/>
                    </a:cubicBezTo>
                    <a:cubicBezTo>
                      <a:pt x="1123" y="0"/>
                      <a:pt x="929" y="92"/>
                      <a:pt x="929" y="241"/>
                    </a:cubicBezTo>
                    <a:cubicBezTo>
                      <a:pt x="929" y="2847"/>
                      <a:pt x="929" y="2847"/>
                      <a:pt x="929" y="2847"/>
                    </a:cubicBezTo>
                    <a:cubicBezTo>
                      <a:pt x="929" y="3727"/>
                      <a:pt x="46" y="3871"/>
                      <a:pt x="0" y="3869"/>
                    </a:cubicBezTo>
                    <a:cubicBezTo>
                      <a:pt x="75" y="3821"/>
                      <a:pt x="442" y="3508"/>
                      <a:pt x="443" y="2847"/>
                    </a:cubicBezTo>
                    <a:cubicBezTo>
                      <a:pt x="443" y="241"/>
                      <a:pt x="443" y="241"/>
                      <a:pt x="443" y="241"/>
                    </a:cubicBezTo>
                    <a:cubicBezTo>
                      <a:pt x="444" y="100"/>
                      <a:pt x="258" y="0"/>
                      <a:pt x="258" y="0"/>
                    </a:cubicBez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4" name="Freeform 118"/>
              <p:cNvSpPr>
                <a:spLocks/>
              </p:cNvSpPr>
              <p:nvPr/>
            </p:nvSpPr>
            <p:spPr bwMode="auto">
              <a:xfrm>
                <a:off x="2724" y="1560"/>
                <a:ext cx="173" cy="556"/>
              </a:xfrm>
              <a:custGeom>
                <a:avLst/>
                <a:gdLst>
                  <a:gd name="T0" fmla="*/ 0 w 867"/>
                  <a:gd name="T1" fmla="*/ 0 h 2779"/>
                  <a:gd name="T2" fmla="*/ 867 w 867"/>
                  <a:gd name="T3" fmla="*/ 0 h 2779"/>
                  <a:gd name="T4" fmla="*/ 675 w 867"/>
                  <a:gd name="T5" fmla="*/ 246 h 2779"/>
                  <a:gd name="T6" fmla="*/ 675 w 867"/>
                  <a:gd name="T7" fmla="*/ 2515 h 2779"/>
                  <a:gd name="T8" fmla="*/ 867 w 867"/>
                  <a:gd name="T9" fmla="*/ 2779 h 2779"/>
                  <a:gd name="T10" fmla="*/ 0 w 867"/>
                  <a:gd name="T11" fmla="*/ 2779 h 2779"/>
                  <a:gd name="T12" fmla="*/ 192 w 867"/>
                  <a:gd name="T13" fmla="*/ 2515 h 2779"/>
                  <a:gd name="T14" fmla="*/ 192 w 867"/>
                  <a:gd name="T15" fmla="*/ 246 h 2779"/>
                  <a:gd name="T16" fmla="*/ 0 w 867"/>
                  <a:gd name="T17" fmla="*/ 0 h 27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7" h="2779">
                    <a:moveTo>
                      <a:pt x="0" y="0"/>
                    </a:moveTo>
                    <a:cubicBezTo>
                      <a:pt x="867" y="0"/>
                      <a:pt x="867" y="0"/>
                      <a:pt x="867" y="0"/>
                    </a:cubicBezTo>
                    <a:cubicBezTo>
                      <a:pt x="867" y="0"/>
                      <a:pt x="675" y="93"/>
                      <a:pt x="675" y="246"/>
                    </a:cubicBezTo>
                    <a:cubicBezTo>
                      <a:pt x="675" y="2515"/>
                      <a:pt x="675" y="2515"/>
                      <a:pt x="675" y="2515"/>
                    </a:cubicBezTo>
                    <a:cubicBezTo>
                      <a:pt x="675" y="2678"/>
                      <a:pt x="867" y="2779"/>
                      <a:pt x="867" y="2779"/>
                    </a:cubicBezTo>
                    <a:cubicBezTo>
                      <a:pt x="0" y="2779"/>
                      <a:pt x="0" y="2779"/>
                      <a:pt x="0" y="2779"/>
                    </a:cubicBezTo>
                    <a:cubicBezTo>
                      <a:pt x="0" y="2779"/>
                      <a:pt x="192" y="2678"/>
                      <a:pt x="192" y="2515"/>
                    </a:cubicBezTo>
                    <a:cubicBezTo>
                      <a:pt x="192" y="246"/>
                      <a:pt x="192" y="246"/>
                      <a:pt x="192" y="246"/>
                    </a:cubicBezTo>
                    <a:cubicBezTo>
                      <a:pt x="192" y="93"/>
                      <a:pt x="0" y="0"/>
                      <a:pt x="0" y="0"/>
                    </a:cubicBez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5" name="Freeform 119"/>
              <p:cNvSpPr>
                <a:spLocks/>
              </p:cNvSpPr>
              <p:nvPr/>
            </p:nvSpPr>
            <p:spPr bwMode="auto">
              <a:xfrm>
                <a:off x="2898" y="1560"/>
                <a:ext cx="416" cy="556"/>
              </a:xfrm>
              <a:custGeom>
                <a:avLst/>
                <a:gdLst>
                  <a:gd name="T0" fmla="*/ 170 w 2079"/>
                  <a:gd name="T1" fmla="*/ 0 h 2777"/>
                  <a:gd name="T2" fmla="*/ 2079 w 2079"/>
                  <a:gd name="T3" fmla="*/ 0 h 2777"/>
                  <a:gd name="T4" fmla="*/ 1917 w 2079"/>
                  <a:gd name="T5" fmla="*/ 505 h 2777"/>
                  <a:gd name="T6" fmla="*/ 1684 w 2079"/>
                  <a:gd name="T7" fmla="*/ 293 h 2777"/>
                  <a:gd name="T8" fmla="*/ 1288 w 2079"/>
                  <a:gd name="T9" fmla="*/ 293 h 2777"/>
                  <a:gd name="T10" fmla="*/ 1288 w 2079"/>
                  <a:gd name="T11" fmla="*/ 2515 h 2777"/>
                  <a:gd name="T12" fmla="*/ 1474 w 2079"/>
                  <a:gd name="T13" fmla="*/ 2777 h 2777"/>
                  <a:gd name="T14" fmla="*/ 624 w 2079"/>
                  <a:gd name="T15" fmla="*/ 2777 h 2777"/>
                  <a:gd name="T16" fmla="*/ 809 w 2079"/>
                  <a:gd name="T17" fmla="*/ 2515 h 2777"/>
                  <a:gd name="T18" fmla="*/ 809 w 2079"/>
                  <a:gd name="T19" fmla="*/ 293 h 2777"/>
                  <a:gd name="T20" fmla="*/ 330 w 2079"/>
                  <a:gd name="T21" fmla="*/ 293 h 2777"/>
                  <a:gd name="T22" fmla="*/ 0 w 2079"/>
                  <a:gd name="T23" fmla="*/ 547 h 2777"/>
                  <a:gd name="T24" fmla="*/ 170 w 2079"/>
                  <a:gd name="T25" fmla="*/ 0 h 27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79" h="2777">
                    <a:moveTo>
                      <a:pt x="170" y="0"/>
                    </a:moveTo>
                    <a:cubicBezTo>
                      <a:pt x="2079" y="0"/>
                      <a:pt x="2079" y="0"/>
                      <a:pt x="2079" y="0"/>
                    </a:cubicBezTo>
                    <a:cubicBezTo>
                      <a:pt x="1917" y="505"/>
                      <a:pt x="1917" y="505"/>
                      <a:pt x="1917" y="505"/>
                    </a:cubicBezTo>
                    <a:cubicBezTo>
                      <a:pt x="1917" y="505"/>
                      <a:pt x="1869" y="293"/>
                      <a:pt x="1684" y="293"/>
                    </a:cubicBezTo>
                    <a:cubicBezTo>
                      <a:pt x="1288" y="293"/>
                      <a:pt x="1288" y="293"/>
                      <a:pt x="1288" y="293"/>
                    </a:cubicBezTo>
                    <a:cubicBezTo>
                      <a:pt x="1288" y="2515"/>
                      <a:pt x="1288" y="2515"/>
                      <a:pt x="1288" y="2515"/>
                    </a:cubicBezTo>
                    <a:cubicBezTo>
                      <a:pt x="1288" y="2656"/>
                      <a:pt x="1474" y="2777"/>
                      <a:pt x="1474" y="2777"/>
                    </a:cubicBezTo>
                    <a:cubicBezTo>
                      <a:pt x="624" y="2777"/>
                      <a:pt x="624" y="2777"/>
                      <a:pt x="624" y="2777"/>
                    </a:cubicBezTo>
                    <a:cubicBezTo>
                      <a:pt x="624" y="2777"/>
                      <a:pt x="809" y="2668"/>
                      <a:pt x="809" y="2515"/>
                    </a:cubicBezTo>
                    <a:cubicBezTo>
                      <a:pt x="809" y="293"/>
                      <a:pt x="809" y="293"/>
                      <a:pt x="809" y="293"/>
                    </a:cubicBezTo>
                    <a:cubicBezTo>
                      <a:pt x="330" y="293"/>
                      <a:pt x="330" y="293"/>
                      <a:pt x="330" y="293"/>
                    </a:cubicBezTo>
                    <a:cubicBezTo>
                      <a:pt x="195" y="293"/>
                      <a:pt x="0" y="547"/>
                      <a:pt x="0" y="547"/>
                    </a:cubicBezTo>
                    <a:lnTo>
                      <a:pt x="170" y="0"/>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6" name="Freeform 120"/>
              <p:cNvSpPr>
                <a:spLocks/>
              </p:cNvSpPr>
              <p:nvPr/>
            </p:nvSpPr>
            <p:spPr bwMode="auto">
              <a:xfrm>
                <a:off x="3654" y="1560"/>
                <a:ext cx="465" cy="565"/>
              </a:xfrm>
              <a:custGeom>
                <a:avLst/>
                <a:gdLst>
                  <a:gd name="T0" fmla="*/ 1488 w 2324"/>
                  <a:gd name="T1" fmla="*/ 0 h 2821"/>
                  <a:gd name="T2" fmla="*/ 2324 w 2324"/>
                  <a:gd name="T3" fmla="*/ 0 h 2821"/>
                  <a:gd name="T4" fmla="*/ 2145 w 2324"/>
                  <a:gd name="T5" fmla="*/ 245 h 2821"/>
                  <a:gd name="T6" fmla="*/ 2145 w 2324"/>
                  <a:gd name="T7" fmla="*/ 1927 h 2821"/>
                  <a:gd name="T8" fmla="*/ 1186 w 2324"/>
                  <a:gd name="T9" fmla="*/ 2821 h 2821"/>
                  <a:gd name="T10" fmla="*/ 185 w 2324"/>
                  <a:gd name="T11" fmla="*/ 1927 h 2821"/>
                  <a:gd name="T12" fmla="*/ 185 w 2324"/>
                  <a:gd name="T13" fmla="*/ 245 h 2821"/>
                  <a:gd name="T14" fmla="*/ 0 w 2324"/>
                  <a:gd name="T15" fmla="*/ 0 h 2821"/>
                  <a:gd name="T16" fmla="*/ 861 w 2324"/>
                  <a:gd name="T17" fmla="*/ 0 h 2821"/>
                  <a:gd name="T18" fmla="*/ 669 w 2324"/>
                  <a:gd name="T19" fmla="*/ 245 h 2821"/>
                  <a:gd name="T20" fmla="*/ 669 w 2324"/>
                  <a:gd name="T21" fmla="*/ 1927 h 2821"/>
                  <a:gd name="T22" fmla="*/ 1186 w 2324"/>
                  <a:gd name="T23" fmla="*/ 2520 h 2821"/>
                  <a:gd name="T24" fmla="*/ 1677 w 2324"/>
                  <a:gd name="T25" fmla="*/ 1927 h 2821"/>
                  <a:gd name="T26" fmla="*/ 1677 w 2324"/>
                  <a:gd name="T27" fmla="*/ 245 h 2821"/>
                  <a:gd name="T28" fmla="*/ 1488 w 2324"/>
                  <a:gd name="T29" fmla="*/ 0 h 2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24" h="2821">
                    <a:moveTo>
                      <a:pt x="1488" y="0"/>
                    </a:moveTo>
                    <a:cubicBezTo>
                      <a:pt x="2324" y="0"/>
                      <a:pt x="2324" y="0"/>
                      <a:pt x="2324" y="0"/>
                    </a:cubicBezTo>
                    <a:cubicBezTo>
                      <a:pt x="2324" y="0"/>
                      <a:pt x="2146" y="95"/>
                      <a:pt x="2145" y="245"/>
                    </a:cubicBezTo>
                    <a:cubicBezTo>
                      <a:pt x="2145" y="1927"/>
                      <a:pt x="2145" y="1927"/>
                      <a:pt x="2145" y="1927"/>
                    </a:cubicBezTo>
                    <a:cubicBezTo>
                      <a:pt x="2144" y="2610"/>
                      <a:pt x="1578" y="2821"/>
                      <a:pt x="1186" y="2821"/>
                    </a:cubicBezTo>
                    <a:cubicBezTo>
                      <a:pt x="795" y="2821"/>
                      <a:pt x="184" y="2608"/>
                      <a:pt x="185" y="1927"/>
                    </a:cubicBezTo>
                    <a:cubicBezTo>
                      <a:pt x="185" y="245"/>
                      <a:pt x="185" y="245"/>
                      <a:pt x="185" y="245"/>
                    </a:cubicBezTo>
                    <a:cubicBezTo>
                      <a:pt x="185" y="95"/>
                      <a:pt x="0" y="0"/>
                      <a:pt x="0" y="0"/>
                    </a:cubicBezTo>
                    <a:cubicBezTo>
                      <a:pt x="861" y="0"/>
                      <a:pt x="861" y="0"/>
                      <a:pt x="861" y="0"/>
                    </a:cubicBezTo>
                    <a:cubicBezTo>
                      <a:pt x="861" y="0"/>
                      <a:pt x="669" y="93"/>
                      <a:pt x="669" y="245"/>
                    </a:cubicBezTo>
                    <a:cubicBezTo>
                      <a:pt x="669" y="1927"/>
                      <a:pt x="669" y="1927"/>
                      <a:pt x="669" y="1927"/>
                    </a:cubicBezTo>
                    <a:cubicBezTo>
                      <a:pt x="669" y="2286"/>
                      <a:pt x="907" y="2520"/>
                      <a:pt x="1186" y="2520"/>
                    </a:cubicBezTo>
                    <a:cubicBezTo>
                      <a:pt x="1464" y="2520"/>
                      <a:pt x="1677" y="2276"/>
                      <a:pt x="1677" y="1927"/>
                    </a:cubicBezTo>
                    <a:cubicBezTo>
                      <a:pt x="1677" y="245"/>
                      <a:pt x="1677" y="245"/>
                      <a:pt x="1677" y="245"/>
                    </a:cubicBezTo>
                    <a:cubicBezTo>
                      <a:pt x="1677" y="95"/>
                      <a:pt x="1488" y="0"/>
                      <a:pt x="1488" y="0"/>
                    </a:cubicBez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7" name="Freeform 121"/>
              <p:cNvSpPr>
                <a:spLocks/>
              </p:cNvSpPr>
              <p:nvPr/>
            </p:nvSpPr>
            <p:spPr bwMode="auto">
              <a:xfrm>
                <a:off x="2027" y="1560"/>
                <a:ext cx="469" cy="566"/>
              </a:xfrm>
              <a:custGeom>
                <a:avLst/>
                <a:gdLst>
                  <a:gd name="T0" fmla="*/ 1496 w 2347"/>
                  <a:gd name="T1" fmla="*/ 0 h 2828"/>
                  <a:gd name="T2" fmla="*/ 2347 w 2347"/>
                  <a:gd name="T3" fmla="*/ 0 h 2828"/>
                  <a:gd name="T4" fmla="*/ 2166 w 2347"/>
                  <a:gd name="T5" fmla="*/ 248 h 2828"/>
                  <a:gd name="T6" fmla="*/ 2166 w 2347"/>
                  <a:gd name="T7" fmla="*/ 1926 h 2828"/>
                  <a:gd name="T8" fmla="*/ 1176 w 2347"/>
                  <a:gd name="T9" fmla="*/ 2828 h 2828"/>
                  <a:gd name="T10" fmla="*/ 175 w 2347"/>
                  <a:gd name="T11" fmla="*/ 1926 h 2828"/>
                  <a:gd name="T12" fmla="*/ 174 w 2347"/>
                  <a:gd name="T13" fmla="*/ 248 h 2828"/>
                  <a:gd name="T14" fmla="*/ 0 w 2347"/>
                  <a:gd name="T15" fmla="*/ 0 h 2828"/>
                  <a:gd name="T16" fmla="*/ 860 w 2347"/>
                  <a:gd name="T17" fmla="*/ 0 h 2828"/>
                  <a:gd name="T18" fmla="*/ 661 w 2347"/>
                  <a:gd name="T19" fmla="*/ 248 h 2828"/>
                  <a:gd name="T20" fmla="*/ 661 w 2347"/>
                  <a:gd name="T21" fmla="*/ 1926 h 2828"/>
                  <a:gd name="T22" fmla="*/ 1176 w 2347"/>
                  <a:gd name="T23" fmla="*/ 2528 h 2828"/>
                  <a:gd name="T24" fmla="*/ 1678 w 2347"/>
                  <a:gd name="T25" fmla="*/ 1926 h 2828"/>
                  <a:gd name="T26" fmla="*/ 1679 w 2347"/>
                  <a:gd name="T27" fmla="*/ 248 h 2828"/>
                  <a:gd name="T28" fmla="*/ 1496 w 2347"/>
                  <a:gd name="T29" fmla="*/ 0 h 2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47" h="2828">
                    <a:moveTo>
                      <a:pt x="1496" y="0"/>
                    </a:moveTo>
                    <a:cubicBezTo>
                      <a:pt x="2347" y="0"/>
                      <a:pt x="2347" y="0"/>
                      <a:pt x="2347" y="0"/>
                    </a:cubicBezTo>
                    <a:cubicBezTo>
                      <a:pt x="2347" y="0"/>
                      <a:pt x="2166" y="99"/>
                      <a:pt x="2166" y="248"/>
                    </a:cubicBezTo>
                    <a:cubicBezTo>
                      <a:pt x="2166" y="249"/>
                      <a:pt x="2166" y="1926"/>
                      <a:pt x="2166" y="1926"/>
                    </a:cubicBezTo>
                    <a:cubicBezTo>
                      <a:pt x="2166" y="2612"/>
                      <a:pt x="1573" y="2828"/>
                      <a:pt x="1176" y="2828"/>
                    </a:cubicBezTo>
                    <a:cubicBezTo>
                      <a:pt x="786" y="2828"/>
                      <a:pt x="175" y="2609"/>
                      <a:pt x="175" y="1926"/>
                    </a:cubicBezTo>
                    <a:cubicBezTo>
                      <a:pt x="174" y="248"/>
                      <a:pt x="174" y="248"/>
                      <a:pt x="174" y="248"/>
                    </a:cubicBezTo>
                    <a:cubicBezTo>
                      <a:pt x="174" y="98"/>
                      <a:pt x="0" y="0"/>
                      <a:pt x="0" y="0"/>
                    </a:cubicBezTo>
                    <a:cubicBezTo>
                      <a:pt x="860" y="0"/>
                      <a:pt x="860" y="0"/>
                      <a:pt x="860" y="0"/>
                    </a:cubicBezTo>
                    <a:cubicBezTo>
                      <a:pt x="860" y="0"/>
                      <a:pt x="661" y="98"/>
                      <a:pt x="661" y="248"/>
                    </a:cubicBezTo>
                    <a:cubicBezTo>
                      <a:pt x="661" y="1926"/>
                      <a:pt x="661" y="1926"/>
                      <a:pt x="661" y="1926"/>
                    </a:cubicBezTo>
                    <a:cubicBezTo>
                      <a:pt x="661" y="2281"/>
                      <a:pt x="897" y="2526"/>
                      <a:pt x="1176" y="2528"/>
                    </a:cubicBezTo>
                    <a:cubicBezTo>
                      <a:pt x="1454" y="2529"/>
                      <a:pt x="1678" y="2278"/>
                      <a:pt x="1678" y="1926"/>
                    </a:cubicBezTo>
                    <a:cubicBezTo>
                      <a:pt x="1679" y="248"/>
                      <a:pt x="1679" y="248"/>
                      <a:pt x="1679" y="248"/>
                    </a:cubicBezTo>
                    <a:cubicBezTo>
                      <a:pt x="1679" y="98"/>
                      <a:pt x="1496" y="0"/>
                      <a:pt x="1496" y="0"/>
                    </a:cubicBez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8" name="Freeform 122"/>
              <p:cNvSpPr>
                <a:spLocks/>
              </p:cNvSpPr>
              <p:nvPr/>
            </p:nvSpPr>
            <p:spPr bwMode="auto">
              <a:xfrm>
                <a:off x="3295" y="1549"/>
                <a:ext cx="358" cy="577"/>
              </a:xfrm>
              <a:custGeom>
                <a:avLst/>
                <a:gdLst>
                  <a:gd name="T0" fmla="*/ 1537 w 1788"/>
                  <a:gd name="T1" fmla="*/ 501 h 2885"/>
                  <a:gd name="T2" fmla="*/ 1067 w 1788"/>
                  <a:gd name="T3" fmla="*/ 289 h 2885"/>
                  <a:gd name="T4" fmla="*/ 528 w 1788"/>
                  <a:gd name="T5" fmla="*/ 709 h 2885"/>
                  <a:gd name="T6" fmla="*/ 1043 w 1788"/>
                  <a:gd name="T7" fmla="*/ 1230 h 2885"/>
                  <a:gd name="T8" fmla="*/ 1786 w 1788"/>
                  <a:gd name="T9" fmla="*/ 2067 h 2885"/>
                  <a:gd name="T10" fmla="*/ 682 w 1788"/>
                  <a:gd name="T11" fmla="*/ 2885 h 2885"/>
                  <a:gd name="T12" fmla="*/ 162 w 1788"/>
                  <a:gd name="T13" fmla="*/ 2813 h 2885"/>
                  <a:gd name="T14" fmla="*/ 0 w 1788"/>
                  <a:gd name="T15" fmla="*/ 2280 h 2885"/>
                  <a:gd name="T16" fmla="*/ 690 w 1788"/>
                  <a:gd name="T17" fmla="*/ 2582 h 2885"/>
                  <a:gd name="T18" fmla="*/ 1311 w 1788"/>
                  <a:gd name="T19" fmla="*/ 2126 h 2885"/>
                  <a:gd name="T20" fmla="*/ 48 w 1788"/>
                  <a:gd name="T21" fmla="*/ 765 h 2885"/>
                  <a:gd name="T22" fmla="*/ 1020 w 1788"/>
                  <a:gd name="T23" fmla="*/ 0 h 2885"/>
                  <a:gd name="T24" fmla="*/ 1537 w 1788"/>
                  <a:gd name="T25" fmla="*/ 72 h 2885"/>
                  <a:gd name="T26" fmla="*/ 1537 w 1788"/>
                  <a:gd name="T27" fmla="*/ 501 h 28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88" h="2885">
                    <a:moveTo>
                      <a:pt x="1537" y="501"/>
                    </a:moveTo>
                    <a:cubicBezTo>
                      <a:pt x="1537" y="501"/>
                      <a:pt x="1416" y="290"/>
                      <a:pt x="1067" y="289"/>
                    </a:cubicBezTo>
                    <a:cubicBezTo>
                      <a:pt x="718" y="287"/>
                      <a:pt x="529" y="471"/>
                      <a:pt x="528" y="709"/>
                    </a:cubicBezTo>
                    <a:cubicBezTo>
                      <a:pt x="527" y="978"/>
                      <a:pt x="729" y="1079"/>
                      <a:pt x="1043" y="1230"/>
                    </a:cubicBezTo>
                    <a:cubicBezTo>
                      <a:pt x="1340" y="1373"/>
                      <a:pt x="1788" y="1570"/>
                      <a:pt x="1786" y="2067"/>
                    </a:cubicBezTo>
                    <a:cubicBezTo>
                      <a:pt x="1785" y="2513"/>
                      <a:pt x="1390" y="2885"/>
                      <a:pt x="682" y="2885"/>
                    </a:cubicBezTo>
                    <a:cubicBezTo>
                      <a:pt x="463" y="2884"/>
                      <a:pt x="162" y="2813"/>
                      <a:pt x="162" y="2813"/>
                    </a:cubicBezTo>
                    <a:cubicBezTo>
                      <a:pt x="0" y="2280"/>
                      <a:pt x="0" y="2280"/>
                      <a:pt x="0" y="2280"/>
                    </a:cubicBezTo>
                    <a:cubicBezTo>
                      <a:pt x="150" y="2426"/>
                      <a:pt x="416" y="2582"/>
                      <a:pt x="690" y="2582"/>
                    </a:cubicBezTo>
                    <a:cubicBezTo>
                      <a:pt x="973" y="2582"/>
                      <a:pt x="1311" y="2407"/>
                      <a:pt x="1311" y="2126"/>
                    </a:cubicBezTo>
                    <a:cubicBezTo>
                      <a:pt x="1311" y="1583"/>
                      <a:pt x="48" y="1674"/>
                      <a:pt x="48" y="765"/>
                    </a:cubicBezTo>
                    <a:cubicBezTo>
                      <a:pt x="48" y="453"/>
                      <a:pt x="266" y="0"/>
                      <a:pt x="1020" y="0"/>
                    </a:cubicBezTo>
                    <a:cubicBezTo>
                      <a:pt x="1264" y="0"/>
                      <a:pt x="1537" y="72"/>
                      <a:pt x="1537" y="72"/>
                    </a:cubicBezTo>
                    <a:lnTo>
                      <a:pt x="1537" y="501"/>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9" name="Freeform 123"/>
              <p:cNvSpPr>
                <a:spLocks noEditPoints="1"/>
              </p:cNvSpPr>
              <p:nvPr/>
            </p:nvSpPr>
            <p:spPr bwMode="auto">
              <a:xfrm>
                <a:off x="1866" y="2944"/>
                <a:ext cx="195" cy="213"/>
              </a:xfrm>
              <a:custGeom>
                <a:avLst/>
                <a:gdLst>
                  <a:gd name="T0" fmla="*/ 0 w 978"/>
                  <a:gd name="T1" fmla="*/ 792 h 1068"/>
                  <a:gd name="T2" fmla="*/ 3 w 978"/>
                  <a:gd name="T3" fmla="*/ 759 h 1068"/>
                  <a:gd name="T4" fmla="*/ 3 w 978"/>
                  <a:gd name="T5" fmla="*/ 739 h 1068"/>
                  <a:gd name="T6" fmla="*/ 0 w 978"/>
                  <a:gd name="T7" fmla="*/ 682 h 1068"/>
                  <a:gd name="T8" fmla="*/ 172 w 978"/>
                  <a:gd name="T9" fmla="*/ 687 h 1068"/>
                  <a:gd name="T10" fmla="*/ 526 w 978"/>
                  <a:gd name="T11" fmla="*/ 687 h 1068"/>
                  <a:gd name="T12" fmla="*/ 699 w 978"/>
                  <a:gd name="T13" fmla="*/ 682 h 1068"/>
                  <a:gd name="T14" fmla="*/ 694 w 978"/>
                  <a:gd name="T15" fmla="*/ 721 h 1068"/>
                  <a:gd name="T16" fmla="*/ 695 w 978"/>
                  <a:gd name="T17" fmla="*/ 755 h 1068"/>
                  <a:gd name="T18" fmla="*/ 699 w 978"/>
                  <a:gd name="T19" fmla="*/ 792 h 1068"/>
                  <a:gd name="T20" fmla="*/ 525 w 978"/>
                  <a:gd name="T21" fmla="*/ 786 h 1068"/>
                  <a:gd name="T22" fmla="*/ 178 w 978"/>
                  <a:gd name="T23" fmla="*/ 786 h 1068"/>
                  <a:gd name="T24" fmla="*/ 0 w 978"/>
                  <a:gd name="T25" fmla="*/ 792 h 1068"/>
                  <a:gd name="T26" fmla="*/ 179 w 978"/>
                  <a:gd name="T27" fmla="*/ 537 h 1068"/>
                  <a:gd name="T28" fmla="*/ 184 w 978"/>
                  <a:gd name="T29" fmla="*/ 462 h 1068"/>
                  <a:gd name="T30" fmla="*/ 189 w 978"/>
                  <a:gd name="T31" fmla="*/ 419 h 1068"/>
                  <a:gd name="T32" fmla="*/ 202 w 978"/>
                  <a:gd name="T33" fmla="*/ 125 h 1068"/>
                  <a:gd name="T34" fmla="*/ 202 w 978"/>
                  <a:gd name="T35" fmla="*/ 64 h 1068"/>
                  <a:gd name="T36" fmla="*/ 203 w 978"/>
                  <a:gd name="T37" fmla="*/ 0 h 1068"/>
                  <a:gd name="T38" fmla="*/ 321 w 978"/>
                  <a:gd name="T39" fmla="*/ 10 h 1068"/>
                  <a:gd name="T40" fmla="*/ 314 w 978"/>
                  <a:gd name="T41" fmla="*/ 55 h 1068"/>
                  <a:gd name="T42" fmla="*/ 310 w 978"/>
                  <a:gd name="T43" fmla="*/ 107 h 1068"/>
                  <a:gd name="T44" fmla="*/ 307 w 978"/>
                  <a:gd name="T45" fmla="*/ 162 h 1068"/>
                  <a:gd name="T46" fmla="*/ 751 w 978"/>
                  <a:gd name="T47" fmla="*/ 162 h 1068"/>
                  <a:gd name="T48" fmla="*/ 865 w 978"/>
                  <a:gd name="T49" fmla="*/ 159 h 1068"/>
                  <a:gd name="T50" fmla="*/ 978 w 978"/>
                  <a:gd name="T51" fmla="*/ 156 h 1068"/>
                  <a:gd name="T52" fmla="*/ 973 w 978"/>
                  <a:gd name="T53" fmla="*/ 191 h 1068"/>
                  <a:gd name="T54" fmla="*/ 973 w 978"/>
                  <a:gd name="T55" fmla="*/ 211 h 1068"/>
                  <a:gd name="T56" fmla="*/ 978 w 978"/>
                  <a:gd name="T57" fmla="*/ 268 h 1068"/>
                  <a:gd name="T58" fmla="*/ 759 w 978"/>
                  <a:gd name="T59" fmla="*/ 262 h 1068"/>
                  <a:gd name="T60" fmla="*/ 304 w 978"/>
                  <a:gd name="T61" fmla="*/ 262 h 1068"/>
                  <a:gd name="T62" fmla="*/ 294 w 978"/>
                  <a:gd name="T63" fmla="*/ 440 h 1068"/>
                  <a:gd name="T64" fmla="*/ 776 w 978"/>
                  <a:gd name="T65" fmla="*/ 440 h 1068"/>
                  <a:gd name="T66" fmla="*/ 910 w 978"/>
                  <a:gd name="T67" fmla="*/ 434 h 1068"/>
                  <a:gd name="T68" fmla="*/ 900 w 978"/>
                  <a:gd name="T69" fmla="*/ 515 h 1068"/>
                  <a:gd name="T70" fmla="*/ 895 w 978"/>
                  <a:gd name="T71" fmla="*/ 567 h 1068"/>
                  <a:gd name="T72" fmla="*/ 866 w 978"/>
                  <a:gd name="T73" fmla="*/ 900 h 1068"/>
                  <a:gd name="T74" fmla="*/ 858 w 978"/>
                  <a:gd name="T75" fmla="*/ 964 h 1068"/>
                  <a:gd name="T76" fmla="*/ 810 w 978"/>
                  <a:gd name="T77" fmla="*/ 1029 h 1068"/>
                  <a:gd name="T78" fmla="*/ 595 w 978"/>
                  <a:gd name="T79" fmla="*/ 1068 h 1068"/>
                  <a:gd name="T80" fmla="*/ 586 w 978"/>
                  <a:gd name="T81" fmla="*/ 1016 h 1068"/>
                  <a:gd name="T82" fmla="*/ 540 w 978"/>
                  <a:gd name="T83" fmla="*/ 929 h 1068"/>
                  <a:gd name="T84" fmla="*/ 668 w 978"/>
                  <a:gd name="T85" fmla="*/ 944 h 1068"/>
                  <a:gd name="T86" fmla="*/ 739 w 978"/>
                  <a:gd name="T87" fmla="*/ 927 h 1068"/>
                  <a:gd name="T88" fmla="*/ 757 w 978"/>
                  <a:gd name="T89" fmla="*/ 888 h 1068"/>
                  <a:gd name="T90" fmla="*/ 765 w 978"/>
                  <a:gd name="T91" fmla="*/ 841 h 1068"/>
                  <a:gd name="T92" fmla="*/ 791 w 978"/>
                  <a:gd name="T93" fmla="*/ 531 h 1068"/>
                  <a:gd name="T94" fmla="*/ 364 w 978"/>
                  <a:gd name="T95" fmla="*/ 531 h 1068"/>
                  <a:gd name="T96" fmla="*/ 179 w 978"/>
                  <a:gd name="T97" fmla="*/ 537 h 10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978" h="1068">
                    <a:moveTo>
                      <a:pt x="0" y="792"/>
                    </a:moveTo>
                    <a:cubicBezTo>
                      <a:pt x="1" y="776"/>
                      <a:pt x="2" y="765"/>
                      <a:pt x="3" y="759"/>
                    </a:cubicBezTo>
                    <a:cubicBezTo>
                      <a:pt x="3" y="752"/>
                      <a:pt x="3" y="746"/>
                      <a:pt x="3" y="739"/>
                    </a:cubicBezTo>
                    <a:cubicBezTo>
                      <a:pt x="2" y="730"/>
                      <a:pt x="1" y="711"/>
                      <a:pt x="0" y="682"/>
                    </a:cubicBezTo>
                    <a:cubicBezTo>
                      <a:pt x="60" y="685"/>
                      <a:pt x="118" y="687"/>
                      <a:pt x="172" y="687"/>
                    </a:cubicBezTo>
                    <a:cubicBezTo>
                      <a:pt x="526" y="687"/>
                      <a:pt x="526" y="687"/>
                      <a:pt x="526" y="687"/>
                    </a:cubicBezTo>
                    <a:cubicBezTo>
                      <a:pt x="580" y="687"/>
                      <a:pt x="638" y="685"/>
                      <a:pt x="699" y="682"/>
                    </a:cubicBezTo>
                    <a:cubicBezTo>
                      <a:pt x="697" y="696"/>
                      <a:pt x="695" y="710"/>
                      <a:pt x="694" y="721"/>
                    </a:cubicBezTo>
                    <a:cubicBezTo>
                      <a:pt x="692" y="732"/>
                      <a:pt x="692" y="744"/>
                      <a:pt x="695" y="755"/>
                    </a:cubicBezTo>
                    <a:cubicBezTo>
                      <a:pt x="699" y="792"/>
                      <a:pt x="699" y="792"/>
                      <a:pt x="699" y="792"/>
                    </a:cubicBezTo>
                    <a:cubicBezTo>
                      <a:pt x="600" y="788"/>
                      <a:pt x="541" y="786"/>
                      <a:pt x="525" y="786"/>
                    </a:cubicBezTo>
                    <a:cubicBezTo>
                      <a:pt x="178" y="786"/>
                      <a:pt x="178" y="786"/>
                      <a:pt x="178" y="786"/>
                    </a:cubicBezTo>
                    <a:cubicBezTo>
                      <a:pt x="155" y="786"/>
                      <a:pt x="95" y="788"/>
                      <a:pt x="0" y="792"/>
                    </a:cubicBezTo>
                    <a:close/>
                    <a:moveTo>
                      <a:pt x="179" y="537"/>
                    </a:moveTo>
                    <a:cubicBezTo>
                      <a:pt x="180" y="511"/>
                      <a:pt x="182" y="486"/>
                      <a:pt x="184" y="462"/>
                    </a:cubicBezTo>
                    <a:cubicBezTo>
                      <a:pt x="186" y="437"/>
                      <a:pt x="188" y="423"/>
                      <a:pt x="189" y="419"/>
                    </a:cubicBezTo>
                    <a:cubicBezTo>
                      <a:pt x="202" y="125"/>
                      <a:pt x="202" y="125"/>
                      <a:pt x="202" y="125"/>
                    </a:cubicBezTo>
                    <a:cubicBezTo>
                      <a:pt x="202" y="64"/>
                      <a:pt x="202" y="64"/>
                      <a:pt x="202" y="64"/>
                    </a:cubicBezTo>
                    <a:cubicBezTo>
                      <a:pt x="203" y="0"/>
                      <a:pt x="203" y="0"/>
                      <a:pt x="203" y="0"/>
                    </a:cubicBezTo>
                    <a:cubicBezTo>
                      <a:pt x="239" y="6"/>
                      <a:pt x="279" y="10"/>
                      <a:pt x="321" y="10"/>
                    </a:cubicBezTo>
                    <a:cubicBezTo>
                      <a:pt x="317" y="32"/>
                      <a:pt x="314" y="47"/>
                      <a:pt x="314" y="55"/>
                    </a:cubicBezTo>
                    <a:cubicBezTo>
                      <a:pt x="313" y="63"/>
                      <a:pt x="312" y="80"/>
                      <a:pt x="310" y="107"/>
                    </a:cubicBezTo>
                    <a:cubicBezTo>
                      <a:pt x="307" y="162"/>
                      <a:pt x="307" y="162"/>
                      <a:pt x="307" y="162"/>
                    </a:cubicBezTo>
                    <a:cubicBezTo>
                      <a:pt x="751" y="162"/>
                      <a:pt x="751" y="162"/>
                      <a:pt x="751" y="162"/>
                    </a:cubicBezTo>
                    <a:cubicBezTo>
                      <a:pt x="865" y="159"/>
                      <a:pt x="865" y="159"/>
                      <a:pt x="865" y="159"/>
                    </a:cubicBezTo>
                    <a:cubicBezTo>
                      <a:pt x="978" y="156"/>
                      <a:pt x="978" y="156"/>
                      <a:pt x="978" y="156"/>
                    </a:cubicBezTo>
                    <a:cubicBezTo>
                      <a:pt x="975" y="171"/>
                      <a:pt x="974" y="182"/>
                      <a:pt x="973" y="191"/>
                    </a:cubicBezTo>
                    <a:cubicBezTo>
                      <a:pt x="972" y="199"/>
                      <a:pt x="972" y="206"/>
                      <a:pt x="973" y="211"/>
                    </a:cubicBezTo>
                    <a:cubicBezTo>
                      <a:pt x="973" y="216"/>
                      <a:pt x="975" y="235"/>
                      <a:pt x="978" y="268"/>
                    </a:cubicBezTo>
                    <a:cubicBezTo>
                      <a:pt x="903" y="264"/>
                      <a:pt x="830" y="262"/>
                      <a:pt x="759" y="262"/>
                    </a:cubicBezTo>
                    <a:cubicBezTo>
                      <a:pt x="304" y="262"/>
                      <a:pt x="304" y="262"/>
                      <a:pt x="304" y="262"/>
                    </a:cubicBezTo>
                    <a:cubicBezTo>
                      <a:pt x="294" y="440"/>
                      <a:pt x="294" y="440"/>
                      <a:pt x="294" y="440"/>
                    </a:cubicBezTo>
                    <a:cubicBezTo>
                      <a:pt x="776" y="440"/>
                      <a:pt x="776" y="440"/>
                      <a:pt x="776" y="440"/>
                    </a:cubicBezTo>
                    <a:cubicBezTo>
                      <a:pt x="788" y="440"/>
                      <a:pt x="833" y="438"/>
                      <a:pt x="910" y="434"/>
                    </a:cubicBezTo>
                    <a:cubicBezTo>
                      <a:pt x="906" y="464"/>
                      <a:pt x="903" y="491"/>
                      <a:pt x="900" y="515"/>
                    </a:cubicBezTo>
                    <a:cubicBezTo>
                      <a:pt x="897" y="540"/>
                      <a:pt x="895" y="557"/>
                      <a:pt x="895" y="567"/>
                    </a:cubicBezTo>
                    <a:cubicBezTo>
                      <a:pt x="866" y="900"/>
                      <a:pt x="866" y="900"/>
                      <a:pt x="866" y="900"/>
                    </a:cubicBezTo>
                    <a:cubicBezTo>
                      <a:pt x="864" y="922"/>
                      <a:pt x="861" y="943"/>
                      <a:pt x="858" y="964"/>
                    </a:cubicBezTo>
                    <a:cubicBezTo>
                      <a:pt x="854" y="985"/>
                      <a:pt x="838" y="1006"/>
                      <a:pt x="810" y="1029"/>
                    </a:cubicBezTo>
                    <a:cubicBezTo>
                      <a:pt x="782" y="1051"/>
                      <a:pt x="710" y="1064"/>
                      <a:pt x="595" y="1068"/>
                    </a:cubicBezTo>
                    <a:cubicBezTo>
                      <a:pt x="594" y="1053"/>
                      <a:pt x="591" y="1036"/>
                      <a:pt x="586" y="1016"/>
                    </a:cubicBezTo>
                    <a:cubicBezTo>
                      <a:pt x="582" y="995"/>
                      <a:pt x="567" y="967"/>
                      <a:pt x="540" y="929"/>
                    </a:cubicBezTo>
                    <a:cubicBezTo>
                      <a:pt x="595" y="940"/>
                      <a:pt x="638" y="945"/>
                      <a:pt x="668" y="944"/>
                    </a:cubicBezTo>
                    <a:cubicBezTo>
                      <a:pt x="707" y="944"/>
                      <a:pt x="731" y="939"/>
                      <a:pt x="739" y="927"/>
                    </a:cubicBezTo>
                    <a:cubicBezTo>
                      <a:pt x="747" y="915"/>
                      <a:pt x="753" y="902"/>
                      <a:pt x="757" y="888"/>
                    </a:cubicBezTo>
                    <a:cubicBezTo>
                      <a:pt x="761" y="873"/>
                      <a:pt x="764" y="858"/>
                      <a:pt x="765" y="841"/>
                    </a:cubicBezTo>
                    <a:cubicBezTo>
                      <a:pt x="791" y="531"/>
                      <a:pt x="791" y="531"/>
                      <a:pt x="791" y="531"/>
                    </a:cubicBezTo>
                    <a:cubicBezTo>
                      <a:pt x="364" y="531"/>
                      <a:pt x="364" y="531"/>
                      <a:pt x="364" y="531"/>
                    </a:cubicBezTo>
                    <a:cubicBezTo>
                      <a:pt x="308" y="531"/>
                      <a:pt x="246" y="533"/>
                      <a:pt x="179" y="53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40" name="Freeform 124"/>
              <p:cNvSpPr>
                <a:spLocks noEditPoints="1"/>
              </p:cNvSpPr>
              <p:nvPr/>
            </p:nvSpPr>
            <p:spPr bwMode="auto">
              <a:xfrm>
                <a:off x="2107" y="2945"/>
                <a:ext cx="209" cy="208"/>
              </a:xfrm>
              <a:custGeom>
                <a:avLst/>
                <a:gdLst>
                  <a:gd name="T0" fmla="*/ 166 w 1046"/>
                  <a:gd name="T1" fmla="*/ 565 h 1039"/>
                  <a:gd name="T2" fmla="*/ 169 w 1046"/>
                  <a:gd name="T3" fmla="*/ 301 h 1039"/>
                  <a:gd name="T4" fmla="*/ 52 w 1046"/>
                  <a:gd name="T5" fmla="*/ 417 h 1039"/>
                  <a:gd name="T6" fmla="*/ 25 w 1046"/>
                  <a:gd name="T7" fmla="*/ 330 h 1039"/>
                  <a:gd name="T8" fmla="*/ 218 w 1046"/>
                  <a:gd name="T9" fmla="*/ 52 h 1039"/>
                  <a:gd name="T10" fmla="*/ 331 w 1046"/>
                  <a:gd name="T11" fmla="*/ 73 h 1039"/>
                  <a:gd name="T12" fmla="*/ 256 w 1046"/>
                  <a:gd name="T13" fmla="*/ 486 h 1039"/>
                  <a:gd name="T14" fmla="*/ 264 w 1046"/>
                  <a:gd name="T15" fmla="*/ 666 h 1039"/>
                  <a:gd name="T16" fmla="*/ 160 w 1046"/>
                  <a:gd name="T17" fmla="*/ 666 h 1039"/>
                  <a:gd name="T18" fmla="*/ 55 w 1046"/>
                  <a:gd name="T19" fmla="*/ 935 h 1039"/>
                  <a:gd name="T20" fmla="*/ 130 w 1046"/>
                  <a:gd name="T21" fmla="*/ 754 h 1039"/>
                  <a:gd name="T22" fmla="*/ 238 w 1046"/>
                  <a:gd name="T23" fmla="*/ 752 h 1039"/>
                  <a:gd name="T24" fmla="*/ 182 w 1046"/>
                  <a:gd name="T25" fmla="*/ 897 h 1039"/>
                  <a:gd name="T26" fmla="*/ 143 w 1046"/>
                  <a:gd name="T27" fmla="*/ 1000 h 1039"/>
                  <a:gd name="T28" fmla="*/ 300 w 1046"/>
                  <a:gd name="T29" fmla="*/ 313 h 1039"/>
                  <a:gd name="T30" fmla="*/ 478 w 1046"/>
                  <a:gd name="T31" fmla="*/ 146 h 1039"/>
                  <a:gd name="T32" fmla="*/ 556 w 1046"/>
                  <a:gd name="T33" fmla="*/ 0 h 1039"/>
                  <a:gd name="T34" fmla="*/ 576 w 1046"/>
                  <a:gd name="T35" fmla="*/ 147 h 1039"/>
                  <a:gd name="T36" fmla="*/ 1028 w 1046"/>
                  <a:gd name="T37" fmla="*/ 140 h 1039"/>
                  <a:gd name="T38" fmla="*/ 946 w 1046"/>
                  <a:gd name="T39" fmla="*/ 330 h 1039"/>
                  <a:gd name="T40" fmla="*/ 829 w 1046"/>
                  <a:gd name="T41" fmla="*/ 334 h 1039"/>
                  <a:gd name="T42" fmla="*/ 514 w 1046"/>
                  <a:gd name="T43" fmla="*/ 238 h 1039"/>
                  <a:gd name="T44" fmla="*/ 404 w 1046"/>
                  <a:gd name="T45" fmla="*/ 357 h 1039"/>
                  <a:gd name="T46" fmla="*/ 300 w 1046"/>
                  <a:gd name="T47" fmla="*/ 313 h 1039"/>
                  <a:gd name="T48" fmla="*/ 417 w 1046"/>
                  <a:gd name="T49" fmla="*/ 720 h 1039"/>
                  <a:gd name="T50" fmla="*/ 412 w 1046"/>
                  <a:gd name="T51" fmla="*/ 909 h 1039"/>
                  <a:gd name="T52" fmla="*/ 590 w 1046"/>
                  <a:gd name="T53" fmla="*/ 951 h 1039"/>
                  <a:gd name="T54" fmla="*/ 728 w 1046"/>
                  <a:gd name="T55" fmla="*/ 908 h 1039"/>
                  <a:gd name="T56" fmla="*/ 745 w 1046"/>
                  <a:gd name="T57" fmla="*/ 828 h 1039"/>
                  <a:gd name="T58" fmla="*/ 849 w 1046"/>
                  <a:gd name="T59" fmla="*/ 905 h 1039"/>
                  <a:gd name="T60" fmla="*/ 789 w 1046"/>
                  <a:gd name="T61" fmla="*/ 1006 h 1039"/>
                  <a:gd name="T62" fmla="*/ 655 w 1046"/>
                  <a:gd name="T63" fmla="*/ 1038 h 1039"/>
                  <a:gd name="T64" fmla="*/ 335 w 1046"/>
                  <a:gd name="T65" fmla="*/ 1014 h 1039"/>
                  <a:gd name="T66" fmla="*/ 313 w 1046"/>
                  <a:gd name="T67" fmla="*/ 803 h 1039"/>
                  <a:gd name="T68" fmla="*/ 308 w 1046"/>
                  <a:gd name="T69" fmla="*/ 720 h 1039"/>
                  <a:gd name="T70" fmla="*/ 321 w 1046"/>
                  <a:gd name="T71" fmla="*/ 564 h 1039"/>
                  <a:gd name="T72" fmla="*/ 406 w 1046"/>
                  <a:gd name="T73" fmla="*/ 474 h 1039"/>
                  <a:gd name="T74" fmla="*/ 468 w 1046"/>
                  <a:gd name="T75" fmla="*/ 369 h 1039"/>
                  <a:gd name="T76" fmla="*/ 517 w 1046"/>
                  <a:gd name="T77" fmla="*/ 457 h 1039"/>
                  <a:gd name="T78" fmla="*/ 427 w 1046"/>
                  <a:gd name="T79" fmla="*/ 581 h 1039"/>
                  <a:gd name="T80" fmla="*/ 321 w 1046"/>
                  <a:gd name="T81" fmla="*/ 564 h 1039"/>
                  <a:gd name="T82" fmla="*/ 528 w 1046"/>
                  <a:gd name="T83" fmla="*/ 713 h 1039"/>
                  <a:gd name="T84" fmla="*/ 658 w 1046"/>
                  <a:gd name="T85" fmla="*/ 838 h 1039"/>
                  <a:gd name="T86" fmla="*/ 550 w 1046"/>
                  <a:gd name="T87" fmla="*/ 848 h 1039"/>
                  <a:gd name="T88" fmla="*/ 485 w 1046"/>
                  <a:gd name="T89" fmla="*/ 724 h 1039"/>
                  <a:gd name="T90" fmla="*/ 720 w 1046"/>
                  <a:gd name="T91" fmla="*/ 268 h 1039"/>
                  <a:gd name="T92" fmla="*/ 713 w 1046"/>
                  <a:gd name="T93" fmla="*/ 389 h 1039"/>
                  <a:gd name="T94" fmla="*/ 712 w 1046"/>
                  <a:gd name="T95" fmla="*/ 616 h 1039"/>
                  <a:gd name="T96" fmla="*/ 551 w 1046"/>
                  <a:gd name="T97" fmla="*/ 676 h 1039"/>
                  <a:gd name="T98" fmla="*/ 535 w 1046"/>
                  <a:gd name="T99" fmla="*/ 603 h 1039"/>
                  <a:gd name="T100" fmla="*/ 590 w 1046"/>
                  <a:gd name="T101" fmla="*/ 577 h 1039"/>
                  <a:gd name="T102" fmla="*/ 626 w 1046"/>
                  <a:gd name="T103" fmla="*/ 518 h 1039"/>
                  <a:gd name="T104" fmla="*/ 625 w 1046"/>
                  <a:gd name="T105" fmla="*/ 334 h 1039"/>
                  <a:gd name="T106" fmla="*/ 670 w 1046"/>
                  <a:gd name="T107" fmla="*/ 273 h 1039"/>
                  <a:gd name="T108" fmla="*/ 858 w 1046"/>
                  <a:gd name="T109" fmla="*/ 691 h 1039"/>
                  <a:gd name="T110" fmla="*/ 944 w 1046"/>
                  <a:gd name="T111" fmla="*/ 977 h 1039"/>
                  <a:gd name="T112" fmla="*/ 796 w 1046"/>
                  <a:gd name="T113" fmla="*/ 769 h 1039"/>
                  <a:gd name="T114" fmla="*/ 769 w 1046"/>
                  <a:gd name="T115" fmla="*/ 431 h 1039"/>
                  <a:gd name="T116" fmla="*/ 1016 w 1046"/>
                  <a:gd name="T117" fmla="*/ 538 h 1039"/>
                  <a:gd name="T118" fmla="*/ 896 w 1046"/>
                  <a:gd name="T119" fmla="*/ 553 h 1039"/>
                  <a:gd name="T120" fmla="*/ 788 w 1046"/>
                  <a:gd name="T121" fmla="*/ 446 h 10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046" h="1039">
                    <a:moveTo>
                      <a:pt x="160" y="666"/>
                    </a:moveTo>
                    <a:cubicBezTo>
                      <a:pt x="162" y="628"/>
                      <a:pt x="164" y="594"/>
                      <a:pt x="166" y="565"/>
                    </a:cubicBezTo>
                    <a:cubicBezTo>
                      <a:pt x="168" y="537"/>
                      <a:pt x="169" y="510"/>
                      <a:pt x="169" y="486"/>
                    </a:cubicBezTo>
                    <a:cubicBezTo>
                      <a:pt x="169" y="301"/>
                      <a:pt x="169" y="301"/>
                      <a:pt x="169" y="301"/>
                    </a:cubicBezTo>
                    <a:cubicBezTo>
                      <a:pt x="104" y="390"/>
                      <a:pt x="70" y="436"/>
                      <a:pt x="66" y="439"/>
                    </a:cubicBezTo>
                    <a:cubicBezTo>
                      <a:pt x="63" y="441"/>
                      <a:pt x="58" y="434"/>
                      <a:pt x="52" y="417"/>
                    </a:cubicBezTo>
                    <a:cubicBezTo>
                      <a:pt x="46" y="400"/>
                      <a:pt x="28" y="379"/>
                      <a:pt x="0" y="352"/>
                    </a:cubicBezTo>
                    <a:cubicBezTo>
                      <a:pt x="25" y="330"/>
                      <a:pt x="25" y="330"/>
                      <a:pt x="25" y="330"/>
                    </a:cubicBezTo>
                    <a:cubicBezTo>
                      <a:pt x="59" y="301"/>
                      <a:pt x="93" y="262"/>
                      <a:pt x="129" y="213"/>
                    </a:cubicBezTo>
                    <a:cubicBezTo>
                      <a:pt x="164" y="165"/>
                      <a:pt x="194" y="111"/>
                      <a:pt x="218" y="52"/>
                    </a:cubicBezTo>
                    <a:cubicBezTo>
                      <a:pt x="232" y="17"/>
                      <a:pt x="232" y="17"/>
                      <a:pt x="232" y="17"/>
                    </a:cubicBezTo>
                    <a:cubicBezTo>
                      <a:pt x="265" y="39"/>
                      <a:pt x="298" y="57"/>
                      <a:pt x="331" y="73"/>
                    </a:cubicBezTo>
                    <a:cubicBezTo>
                      <a:pt x="304" y="109"/>
                      <a:pt x="279" y="144"/>
                      <a:pt x="256" y="179"/>
                    </a:cubicBezTo>
                    <a:cubicBezTo>
                      <a:pt x="256" y="486"/>
                      <a:pt x="256" y="486"/>
                      <a:pt x="256" y="486"/>
                    </a:cubicBezTo>
                    <a:cubicBezTo>
                      <a:pt x="256" y="523"/>
                      <a:pt x="257" y="553"/>
                      <a:pt x="258" y="574"/>
                    </a:cubicBezTo>
                    <a:cubicBezTo>
                      <a:pt x="264" y="666"/>
                      <a:pt x="264" y="666"/>
                      <a:pt x="264" y="666"/>
                    </a:cubicBezTo>
                    <a:cubicBezTo>
                      <a:pt x="234" y="664"/>
                      <a:pt x="216" y="662"/>
                      <a:pt x="210" y="662"/>
                    </a:cubicBezTo>
                    <a:cubicBezTo>
                      <a:pt x="203" y="662"/>
                      <a:pt x="186" y="663"/>
                      <a:pt x="160" y="666"/>
                    </a:cubicBezTo>
                    <a:close/>
                    <a:moveTo>
                      <a:pt x="40" y="954"/>
                    </a:moveTo>
                    <a:cubicBezTo>
                      <a:pt x="55" y="935"/>
                      <a:pt x="55" y="935"/>
                      <a:pt x="55" y="935"/>
                    </a:cubicBezTo>
                    <a:cubicBezTo>
                      <a:pt x="61" y="928"/>
                      <a:pt x="73" y="907"/>
                      <a:pt x="91" y="874"/>
                    </a:cubicBezTo>
                    <a:cubicBezTo>
                      <a:pt x="109" y="840"/>
                      <a:pt x="122" y="800"/>
                      <a:pt x="130" y="754"/>
                    </a:cubicBezTo>
                    <a:cubicBezTo>
                      <a:pt x="135" y="722"/>
                      <a:pt x="135" y="722"/>
                      <a:pt x="135" y="722"/>
                    </a:cubicBezTo>
                    <a:cubicBezTo>
                      <a:pt x="171" y="736"/>
                      <a:pt x="205" y="746"/>
                      <a:pt x="238" y="752"/>
                    </a:cubicBezTo>
                    <a:cubicBezTo>
                      <a:pt x="217" y="804"/>
                      <a:pt x="217" y="804"/>
                      <a:pt x="217" y="804"/>
                    </a:cubicBezTo>
                    <a:cubicBezTo>
                      <a:pt x="182" y="897"/>
                      <a:pt x="182" y="897"/>
                      <a:pt x="182" y="897"/>
                    </a:cubicBezTo>
                    <a:cubicBezTo>
                      <a:pt x="153" y="972"/>
                      <a:pt x="153" y="972"/>
                      <a:pt x="153" y="972"/>
                    </a:cubicBezTo>
                    <a:cubicBezTo>
                      <a:pt x="143" y="1000"/>
                      <a:pt x="143" y="1000"/>
                      <a:pt x="143" y="1000"/>
                    </a:cubicBezTo>
                    <a:cubicBezTo>
                      <a:pt x="109" y="983"/>
                      <a:pt x="75" y="967"/>
                      <a:pt x="40" y="954"/>
                    </a:cubicBezTo>
                    <a:close/>
                    <a:moveTo>
                      <a:pt x="300" y="313"/>
                    </a:moveTo>
                    <a:cubicBezTo>
                      <a:pt x="333" y="291"/>
                      <a:pt x="333" y="291"/>
                      <a:pt x="333" y="291"/>
                    </a:cubicBezTo>
                    <a:cubicBezTo>
                      <a:pt x="399" y="246"/>
                      <a:pt x="448" y="198"/>
                      <a:pt x="478" y="146"/>
                    </a:cubicBezTo>
                    <a:cubicBezTo>
                      <a:pt x="509" y="93"/>
                      <a:pt x="528" y="60"/>
                      <a:pt x="534" y="46"/>
                    </a:cubicBezTo>
                    <a:cubicBezTo>
                      <a:pt x="556" y="0"/>
                      <a:pt x="556" y="0"/>
                      <a:pt x="556" y="0"/>
                    </a:cubicBezTo>
                    <a:cubicBezTo>
                      <a:pt x="587" y="21"/>
                      <a:pt x="618" y="39"/>
                      <a:pt x="647" y="55"/>
                    </a:cubicBezTo>
                    <a:cubicBezTo>
                      <a:pt x="623" y="84"/>
                      <a:pt x="599" y="115"/>
                      <a:pt x="576" y="147"/>
                    </a:cubicBezTo>
                    <a:cubicBezTo>
                      <a:pt x="907" y="147"/>
                      <a:pt x="907" y="147"/>
                      <a:pt x="907" y="147"/>
                    </a:cubicBezTo>
                    <a:cubicBezTo>
                      <a:pt x="931" y="147"/>
                      <a:pt x="971" y="144"/>
                      <a:pt x="1028" y="140"/>
                    </a:cubicBezTo>
                    <a:cubicBezTo>
                      <a:pt x="1003" y="195"/>
                      <a:pt x="1003" y="195"/>
                      <a:pt x="1003" y="195"/>
                    </a:cubicBezTo>
                    <a:cubicBezTo>
                      <a:pt x="999" y="203"/>
                      <a:pt x="980" y="248"/>
                      <a:pt x="946" y="330"/>
                    </a:cubicBezTo>
                    <a:cubicBezTo>
                      <a:pt x="934" y="359"/>
                      <a:pt x="934" y="359"/>
                      <a:pt x="934" y="359"/>
                    </a:cubicBezTo>
                    <a:cubicBezTo>
                      <a:pt x="894" y="344"/>
                      <a:pt x="859" y="336"/>
                      <a:pt x="829" y="334"/>
                    </a:cubicBezTo>
                    <a:cubicBezTo>
                      <a:pt x="894" y="238"/>
                      <a:pt x="894" y="238"/>
                      <a:pt x="894" y="238"/>
                    </a:cubicBezTo>
                    <a:cubicBezTo>
                      <a:pt x="514" y="238"/>
                      <a:pt x="514" y="238"/>
                      <a:pt x="514" y="238"/>
                    </a:cubicBezTo>
                    <a:cubicBezTo>
                      <a:pt x="494" y="260"/>
                      <a:pt x="474" y="283"/>
                      <a:pt x="451" y="307"/>
                    </a:cubicBezTo>
                    <a:cubicBezTo>
                      <a:pt x="429" y="331"/>
                      <a:pt x="413" y="348"/>
                      <a:pt x="404" y="357"/>
                    </a:cubicBezTo>
                    <a:cubicBezTo>
                      <a:pt x="388" y="371"/>
                      <a:pt x="388" y="371"/>
                      <a:pt x="388" y="371"/>
                    </a:cubicBezTo>
                    <a:cubicBezTo>
                      <a:pt x="361" y="349"/>
                      <a:pt x="332" y="330"/>
                      <a:pt x="300" y="313"/>
                    </a:cubicBezTo>
                    <a:close/>
                    <a:moveTo>
                      <a:pt x="362" y="723"/>
                    </a:moveTo>
                    <a:cubicBezTo>
                      <a:pt x="381" y="723"/>
                      <a:pt x="400" y="722"/>
                      <a:pt x="417" y="720"/>
                    </a:cubicBezTo>
                    <a:cubicBezTo>
                      <a:pt x="413" y="761"/>
                      <a:pt x="412" y="788"/>
                      <a:pt x="412" y="802"/>
                    </a:cubicBezTo>
                    <a:cubicBezTo>
                      <a:pt x="412" y="909"/>
                      <a:pt x="412" y="909"/>
                      <a:pt x="412" y="909"/>
                    </a:cubicBezTo>
                    <a:cubicBezTo>
                      <a:pt x="412" y="923"/>
                      <a:pt x="416" y="934"/>
                      <a:pt x="425" y="941"/>
                    </a:cubicBezTo>
                    <a:cubicBezTo>
                      <a:pt x="435" y="948"/>
                      <a:pt x="489" y="952"/>
                      <a:pt x="590" y="951"/>
                    </a:cubicBezTo>
                    <a:cubicBezTo>
                      <a:pt x="653" y="951"/>
                      <a:pt x="691" y="946"/>
                      <a:pt x="704" y="936"/>
                    </a:cubicBezTo>
                    <a:cubicBezTo>
                      <a:pt x="717" y="926"/>
                      <a:pt x="725" y="917"/>
                      <a:pt x="728" y="908"/>
                    </a:cubicBezTo>
                    <a:cubicBezTo>
                      <a:pt x="731" y="899"/>
                      <a:pt x="735" y="882"/>
                      <a:pt x="740" y="858"/>
                    </a:cubicBezTo>
                    <a:cubicBezTo>
                      <a:pt x="745" y="828"/>
                      <a:pt x="745" y="828"/>
                      <a:pt x="745" y="828"/>
                    </a:cubicBezTo>
                    <a:cubicBezTo>
                      <a:pt x="766" y="856"/>
                      <a:pt x="782" y="873"/>
                      <a:pt x="794" y="881"/>
                    </a:cubicBezTo>
                    <a:cubicBezTo>
                      <a:pt x="806" y="888"/>
                      <a:pt x="824" y="896"/>
                      <a:pt x="849" y="905"/>
                    </a:cubicBezTo>
                    <a:cubicBezTo>
                      <a:pt x="834" y="933"/>
                      <a:pt x="834" y="933"/>
                      <a:pt x="834" y="933"/>
                    </a:cubicBezTo>
                    <a:cubicBezTo>
                      <a:pt x="813" y="971"/>
                      <a:pt x="798" y="995"/>
                      <a:pt x="789" y="1006"/>
                    </a:cubicBezTo>
                    <a:cubicBezTo>
                      <a:pt x="780" y="1016"/>
                      <a:pt x="765" y="1025"/>
                      <a:pt x="745" y="1030"/>
                    </a:cubicBezTo>
                    <a:cubicBezTo>
                      <a:pt x="725" y="1036"/>
                      <a:pt x="695" y="1039"/>
                      <a:pt x="655" y="1038"/>
                    </a:cubicBezTo>
                    <a:cubicBezTo>
                      <a:pt x="496" y="1038"/>
                      <a:pt x="496" y="1038"/>
                      <a:pt x="496" y="1038"/>
                    </a:cubicBezTo>
                    <a:cubicBezTo>
                      <a:pt x="403" y="1037"/>
                      <a:pt x="350" y="1029"/>
                      <a:pt x="335" y="1014"/>
                    </a:cubicBezTo>
                    <a:cubicBezTo>
                      <a:pt x="321" y="998"/>
                      <a:pt x="313" y="979"/>
                      <a:pt x="313" y="955"/>
                    </a:cubicBezTo>
                    <a:cubicBezTo>
                      <a:pt x="313" y="803"/>
                      <a:pt x="313" y="803"/>
                      <a:pt x="313" y="803"/>
                    </a:cubicBezTo>
                    <a:cubicBezTo>
                      <a:pt x="313" y="782"/>
                      <a:pt x="313" y="769"/>
                      <a:pt x="312" y="762"/>
                    </a:cubicBezTo>
                    <a:cubicBezTo>
                      <a:pt x="308" y="720"/>
                      <a:pt x="308" y="720"/>
                      <a:pt x="308" y="720"/>
                    </a:cubicBezTo>
                    <a:cubicBezTo>
                      <a:pt x="325" y="723"/>
                      <a:pt x="343" y="724"/>
                      <a:pt x="362" y="723"/>
                    </a:cubicBezTo>
                    <a:close/>
                    <a:moveTo>
                      <a:pt x="321" y="564"/>
                    </a:moveTo>
                    <a:cubicBezTo>
                      <a:pt x="339" y="548"/>
                      <a:pt x="339" y="548"/>
                      <a:pt x="339" y="548"/>
                    </a:cubicBezTo>
                    <a:cubicBezTo>
                      <a:pt x="364" y="524"/>
                      <a:pt x="386" y="499"/>
                      <a:pt x="406" y="474"/>
                    </a:cubicBezTo>
                    <a:cubicBezTo>
                      <a:pt x="426" y="448"/>
                      <a:pt x="439" y="428"/>
                      <a:pt x="446" y="414"/>
                    </a:cubicBezTo>
                    <a:cubicBezTo>
                      <a:pt x="468" y="369"/>
                      <a:pt x="468" y="369"/>
                      <a:pt x="468" y="369"/>
                    </a:cubicBezTo>
                    <a:cubicBezTo>
                      <a:pt x="494" y="386"/>
                      <a:pt x="521" y="400"/>
                      <a:pt x="550" y="411"/>
                    </a:cubicBezTo>
                    <a:cubicBezTo>
                      <a:pt x="517" y="457"/>
                      <a:pt x="517" y="457"/>
                      <a:pt x="517" y="457"/>
                    </a:cubicBezTo>
                    <a:cubicBezTo>
                      <a:pt x="516" y="458"/>
                      <a:pt x="504" y="474"/>
                      <a:pt x="480" y="507"/>
                    </a:cubicBezTo>
                    <a:cubicBezTo>
                      <a:pt x="456" y="539"/>
                      <a:pt x="438" y="564"/>
                      <a:pt x="427" y="581"/>
                    </a:cubicBezTo>
                    <a:cubicBezTo>
                      <a:pt x="408" y="610"/>
                      <a:pt x="408" y="610"/>
                      <a:pt x="408" y="610"/>
                    </a:cubicBezTo>
                    <a:cubicBezTo>
                      <a:pt x="383" y="592"/>
                      <a:pt x="353" y="577"/>
                      <a:pt x="321" y="564"/>
                    </a:cubicBezTo>
                    <a:close/>
                    <a:moveTo>
                      <a:pt x="485" y="724"/>
                    </a:moveTo>
                    <a:cubicBezTo>
                      <a:pt x="509" y="720"/>
                      <a:pt x="523" y="716"/>
                      <a:pt x="528" y="713"/>
                    </a:cubicBezTo>
                    <a:cubicBezTo>
                      <a:pt x="569" y="689"/>
                      <a:pt x="569" y="689"/>
                      <a:pt x="569" y="689"/>
                    </a:cubicBezTo>
                    <a:cubicBezTo>
                      <a:pt x="658" y="838"/>
                      <a:pt x="658" y="838"/>
                      <a:pt x="658" y="838"/>
                    </a:cubicBezTo>
                    <a:cubicBezTo>
                      <a:pt x="623" y="851"/>
                      <a:pt x="591" y="864"/>
                      <a:pt x="560" y="877"/>
                    </a:cubicBezTo>
                    <a:cubicBezTo>
                      <a:pt x="550" y="848"/>
                      <a:pt x="550" y="848"/>
                      <a:pt x="550" y="848"/>
                    </a:cubicBezTo>
                    <a:cubicBezTo>
                      <a:pt x="538" y="814"/>
                      <a:pt x="521" y="779"/>
                      <a:pt x="498" y="744"/>
                    </a:cubicBezTo>
                    <a:lnTo>
                      <a:pt x="485" y="724"/>
                    </a:lnTo>
                    <a:close/>
                    <a:moveTo>
                      <a:pt x="670" y="273"/>
                    </a:moveTo>
                    <a:cubicBezTo>
                      <a:pt x="674" y="273"/>
                      <a:pt x="691" y="271"/>
                      <a:pt x="720" y="268"/>
                    </a:cubicBezTo>
                    <a:cubicBezTo>
                      <a:pt x="717" y="297"/>
                      <a:pt x="715" y="318"/>
                      <a:pt x="714" y="333"/>
                    </a:cubicBezTo>
                    <a:cubicBezTo>
                      <a:pt x="714" y="347"/>
                      <a:pt x="713" y="366"/>
                      <a:pt x="713" y="389"/>
                    </a:cubicBezTo>
                    <a:cubicBezTo>
                      <a:pt x="713" y="566"/>
                      <a:pt x="713" y="566"/>
                      <a:pt x="713" y="566"/>
                    </a:cubicBezTo>
                    <a:cubicBezTo>
                      <a:pt x="713" y="590"/>
                      <a:pt x="713" y="606"/>
                      <a:pt x="712" y="616"/>
                    </a:cubicBezTo>
                    <a:cubicBezTo>
                      <a:pt x="711" y="625"/>
                      <a:pt x="701" y="636"/>
                      <a:pt x="682" y="648"/>
                    </a:cubicBezTo>
                    <a:cubicBezTo>
                      <a:pt x="664" y="661"/>
                      <a:pt x="620" y="670"/>
                      <a:pt x="551" y="676"/>
                    </a:cubicBezTo>
                    <a:cubicBezTo>
                      <a:pt x="549" y="663"/>
                      <a:pt x="548" y="649"/>
                      <a:pt x="545" y="635"/>
                    </a:cubicBezTo>
                    <a:cubicBezTo>
                      <a:pt x="543" y="622"/>
                      <a:pt x="540" y="611"/>
                      <a:pt x="535" y="603"/>
                    </a:cubicBezTo>
                    <a:cubicBezTo>
                      <a:pt x="517" y="569"/>
                      <a:pt x="517" y="569"/>
                      <a:pt x="517" y="569"/>
                    </a:cubicBezTo>
                    <a:cubicBezTo>
                      <a:pt x="541" y="574"/>
                      <a:pt x="565" y="577"/>
                      <a:pt x="590" y="577"/>
                    </a:cubicBezTo>
                    <a:cubicBezTo>
                      <a:pt x="608" y="578"/>
                      <a:pt x="619" y="575"/>
                      <a:pt x="622" y="568"/>
                    </a:cubicBezTo>
                    <a:cubicBezTo>
                      <a:pt x="624" y="560"/>
                      <a:pt x="626" y="544"/>
                      <a:pt x="626" y="518"/>
                    </a:cubicBezTo>
                    <a:cubicBezTo>
                      <a:pt x="626" y="389"/>
                      <a:pt x="626" y="389"/>
                      <a:pt x="626" y="389"/>
                    </a:cubicBezTo>
                    <a:cubicBezTo>
                      <a:pt x="626" y="361"/>
                      <a:pt x="626" y="343"/>
                      <a:pt x="625" y="334"/>
                    </a:cubicBezTo>
                    <a:cubicBezTo>
                      <a:pt x="619" y="268"/>
                      <a:pt x="619" y="268"/>
                      <a:pt x="619" y="268"/>
                    </a:cubicBezTo>
                    <a:cubicBezTo>
                      <a:pt x="645" y="272"/>
                      <a:pt x="662" y="273"/>
                      <a:pt x="670" y="273"/>
                    </a:cubicBezTo>
                    <a:close/>
                    <a:moveTo>
                      <a:pt x="767" y="740"/>
                    </a:moveTo>
                    <a:cubicBezTo>
                      <a:pt x="799" y="727"/>
                      <a:pt x="829" y="711"/>
                      <a:pt x="858" y="691"/>
                    </a:cubicBezTo>
                    <a:cubicBezTo>
                      <a:pt x="1046" y="912"/>
                      <a:pt x="1046" y="912"/>
                      <a:pt x="1046" y="912"/>
                    </a:cubicBezTo>
                    <a:cubicBezTo>
                      <a:pt x="1011" y="931"/>
                      <a:pt x="977" y="952"/>
                      <a:pt x="944" y="977"/>
                    </a:cubicBezTo>
                    <a:cubicBezTo>
                      <a:pt x="922" y="938"/>
                      <a:pt x="922" y="938"/>
                      <a:pt x="922" y="938"/>
                    </a:cubicBezTo>
                    <a:cubicBezTo>
                      <a:pt x="885" y="872"/>
                      <a:pt x="843" y="816"/>
                      <a:pt x="796" y="769"/>
                    </a:cubicBezTo>
                    <a:lnTo>
                      <a:pt x="767" y="740"/>
                    </a:lnTo>
                    <a:close/>
                    <a:moveTo>
                      <a:pt x="769" y="431"/>
                    </a:moveTo>
                    <a:cubicBezTo>
                      <a:pt x="793" y="415"/>
                      <a:pt x="815" y="397"/>
                      <a:pt x="835" y="375"/>
                    </a:cubicBezTo>
                    <a:cubicBezTo>
                      <a:pt x="1016" y="538"/>
                      <a:pt x="1016" y="538"/>
                      <a:pt x="1016" y="538"/>
                    </a:cubicBezTo>
                    <a:cubicBezTo>
                      <a:pt x="985" y="559"/>
                      <a:pt x="959" y="582"/>
                      <a:pt x="936" y="605"/>
                    </a:cubicBezTo>
                    <a:cubicBezTo>
                      <a:pt x="896" y="553"/>
                      <a:pt x="896" y="553"/>
                      <a:pt x="896" y="553"/>
                    </a:cubicBezTo>
                    <a:cubicBezTo>
                      <a:pt x="884" y="540"/>
                      <a:pt x="867" y="521"/>
                      <a:pt x="844" y="498"/>
                    </a:cubicBezTo>
                    <a:cubicBezTo>
                      <a:pt x="820" y="474"/>
                      <a:pt x="802" y="457"/>
                      <a:pt x="788" y="446"/>
                    </a:cubicBezTo>
                    <a:lnTo>
                      <a:pt x="769" y="43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41" name="Freeform 125"/>
              <p:cNvSpPr>
                <a:spLocks noEditPoints="1"/>
              </p:cNvSpPr>
              <p:nvPr/>
            </p:nvSpPr>
            <p:spPr bwMode="auto">
              <a:xfrm>
                <a:off x="2360" y="2946"/>
                <a:ext cx="205" cy="213"/>
              </a:xfrm>
              <a:custGeom>
                <a:avLst/>
                <a:gdLst>
                  <a:gd name="T0" fmla="*/ 152 w 1022"/>
                  <a:gd name="T1" fmla="*/ 305 h 1064"/>
                  <a:gd name="T2" fmla="*/ 53 w 1022"/>
                  <a:gd name="T3" fmla="*/ 306 h 1064"/>
                  <a:gd name="T4" fmla="*/ 14 w 1022"/>
                  <a:gd name="T5" fmla="*/ 255 h 1064"/>
                  <a:gd name="T6" fmla="*/ 108 w 1022"/>
                  <a:gd name="T7" fmla="*/ 212 h 1064"/>
                  <a:gd name="T8" fmla="*/ 150 w 1022"/>
                  <a:gd name="T9" fmla="*/ 64 h 1064"/>
                  <a:gd name="T10" fmla="*/ 251 w 1022"/>
                  <a:gd name="T11" fmla="*/ 62 h 1064"/>
                  <a:gd name="T12" fmla="*/ 287 w 1022"/>
                  <a:gd name="T13" fmla="*/ 212 h 1064"/>
                  <a:gd name="T14" fmla="*/ 341 w 1022"/>
                  <a:gd name="T15" fmla="*/ 259 h 1064"/>
                  <a:gd name="T16" fmla="*/ 277 w 1022"/>
                  <a:gd name="T17" fmla="*/ 304 h 1064"/>
                  <a:gd name="T18" fmla="*/ 318 w 1022"/>
                  <a:gd name="T19" fmla="*/ 496 h 1064"/>
                  <a:gd name="T20" fmla="*/ 341 w 1022"/>
                  <a:gd name="T21" fmla="*/ 558 h 1064"/>
                  <a:gd name="T22" fmla="*/ 250 w 1022"/>
                  <a:gd name="T23" fmla="*/ 605 h 1064"/>
                  <a:gd name="T24" fmla="*/ 210 w 1022"/>
                  <a:gd name="T25" fmla="*/ 1004 h 1064"/>
                  <a:gd name="T26" fmla="*/ 8 w 1022"/>
                  <a:gd name="T27" fmla="*/ 913 h 1064"/>
                  <a:gd name="T28" fmla="*/ 152 w 1022"/>
                  <a:gd name="T29" fmla="*/ 881 h 1064"/>
                  <a:gd name="T30" fmla="*/ 18 w 1022"/>
                  <a:gd name="T31" fmla="*/ 688 h 1064"/>
                  <a:gd name="T32" fmla="*/ 33 w 1022"/>
                  <a:gd name="T33" fmla="*/ 571 h 1064"/>
                  <a:gd name="T34" fmla="*/ 494 w 1022"/>
                  <a:gd name="T35" fmla="*/ 51 h 1064"/>
                  <a:gd name="T36" fmla="*/ 595 w 1022"/>
                  <a:gd name="T37" fmla="*/ 84 h 1064"/>
                  <a:gd name="T38" fmla="*/ 725 w 1022"/>
                  <a:gd name="T39" fmla="*/ 152 h 1064"/>
                  <a:gd name="T40" fmla="*/ 694 w 1022"/>
                  <a:gd name="T41" fmla="*/ 62 h 1064"/>
                  <a:gd name="T42" fmla="*/ 828 w 1022"/>
                  <a:gd name="T43" fmla="*/ 131 h 1064"/>
                  <a:gd name="T44" fmla="*/ 1017 w 1022"/>
                  <a:gd name="T45" fmla="*/ 147 h 1064"/>
                  <a:gd name="T46" fmla="*/ 1017 w 1022"/>
                  <a:gd name="T47" fmla="*/ 235 h 1064"/>
                  <a:gd name="T48" fmla="*/ 795 w 1022"/>
                  <a:gd name="T49" fmla="*/ 291 h 1064"/>
                  <a:gd name="T50" fmla="*/ 980 w 1022"/>
                  <a:gd name="T51" fmla="*/ 307 h 1064"/>
                  <a:gd name="T52" fmla="*/ 984 w 1022"/>
                  <a:gd name="T53" fmla="*/ 365 h 1064"/>
                  <a:gd name="T54" fmla="*/ 795 w 1022"/>
                  <a:gd name="T55" fmla="*/ 424 h 1064"/>
                  <a:gd name="T56" fmla="*/ 982 w 1022"/>
                  <a:gd name="T57" fmla="*/ 444 h 1064"/>
                  <a:gd name="T58" fmla="*/ 985 w 1022"/>
                  <a:gd name="T59" fmla="*/ 498 h 1064"/>
                  <a:gd name="T60" fmla="*/ 795 w 1022"/>
                  <a:gd name="T61" fmla="*/ 555 h 1064"/>
                  <a:gd name="T62" fmla="*/ 1017 w 1022"/>
                  <a:gd name="T63" fmla="*/ 579 h 1064"/>
                  <a:gd name="T64" fmla="*/ 952 w 1022"/>
                  <a:gd name="T65" fmla="*/ 635 h 1064"/>
                  <a:gd name="T66" fmla="*/ 538 w 1022"/>
                  <a:gd name="T67" fmla="*/ 672 h 1064"/>
                  <a:gd name="T68" fmla="*/ 447 w 1022"/>
                  <a:gd name="T69" fmla="*/ 559 h 1064"/>
                  <a:gd name="T70" fmla="*/ 315 w 1022"/>
                  <a:gd name="T71" fmla="*/ 393 h 1064"/>
                  <a:gd name="T72" fmla="*/ 488 w 1022"/>
                  <a:gd name="T73" fmla="*/ 770 h 1064"/>
                  <a:gd name="T74" fmla="*/ 373 w 1022"/>
                  <a:gd name="T75" fmla="*/ 733 h 1064"/>
                  <a:gd name="T76" fmla="*/ 797 w 1022"/>
                  <a:gd name="T77" fmla="*/ 693 h 1064"/>
                  <a:gd name="T78" fmla="*/ 932 w 1022"/>
                  <a:gd name="T79" fmla="*/ 788 h 1064"/>
                  <a:gd name="T80" fmla="*/ 922 w 1022"/>
                  <a:gd name="T81" fmla="*/ 1019 h 1064"/>
                  <a:gd name="T82" fmla="*/ 755 w 1022"/>
                  <a:gd name="T83" fmla="*/ 1054 h 1064"/>
                  <a:gd name="T84" fmla="*/ 801 w 1022"/>
                  <a:gd name="T85" fmla="*/ 951 h 1064"/>
                  <a:gd name="T86" fmla="*/ 778 w 1022"/>
                  <a:gd name="T87" fmla="*/ 864 h 1064"/>
                  <a:gd name="T88" fmla="*/ 783 w 1022"/>
                  <a:gd name="T89" fmla="*/ 770 h 1064"/>
                  <a:gd name="T90" fmla="*/ 552 w 1022"/>
                  <a:gd name="T91" fmla="*/ 960 h 1064"/>
                  <a:gd name="T92" fmla="*/ 337 w 1022"/>
                  <a:gd name="T93" fmla="*/ 1024 h 1064"/>
                  <a:gd name="T94" fmla="*/ 488 w 1022"/>
                  <a:gd name="T95" fmla="*/ 898 h 1064"/>
                  <a:gd name="T96" fmla="*/ 488 w 1022"/>
                  <a:gd name="T97" fmla="*/ 770 h 1064"/>
                  <a:gd name="T98" fmla="*/ 708 w 1022"/>
                  <a:gd name="T99" fmla="*/ 230 h 1064"/>
                  <a:gd name="T100" fmla="*/ 534 w 1022"/>
                  <a:gd name="T101" fmla="*/ 424 h 1064"/>
                  <a:gd name="T102" fmla="*/ 534 w 1022"/>
                  <a:gd name="T103" fmla="*/ 359 h 1064"/>
                  <a:gd name="T104" fmla="*/ 708 w 1022"/>
                  <a:gd name="T105" fmla="*/ 555 h 1064"/>
                  <a:gd name="T106" fmla="*/ 534 w 1022"/>
                  <a:gd name="T107" fmla="*/ 555 h 10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022" h="1064">
                    <a:moveTo>
                      <a:pt x="33" y="571"/>
                    </a:moveTo>
                    <a:cubicBezTo>
                      <a:pt x="58" y="569"/>
                      <a:pt x="97" y="559"/>
                      <a:pt x="152" y="542"/>
                    </a:cubicBezTo>
                    <a:cubicBezTo>
                      <a:pt x="152" y="305"/>
                      <a:pt x="152" y="305"/>
                      <a:pt x="152" y="305"/>
                    </a:cubicBezTo>
                    <a:cubicBezTo>
                      <a:pt x="101" y="304"/>
                      <a:pt x="101" y="304"/>
                      <a:pt x="101" y="304"/>
                    </a:cubicBezTo>
                    <a:cubicBezTo>
                      <a:pt x="99" y="304"/>
                      <a:pt x="98" y="304"/>
                      <a:pt x="97" y="304"/>
                    </a:cubicBezTo>
                    <a:cubicBezTo>
                      <a:pt x="53" y="306"/>
                      <a:pt x="53" y="306"/>
                      <a:pt x="53" y="306"/>
                    </a:cubicBezTo>
                    <a:cubicBezTo>
                      <a:pt x="8" y="308"/>
                      <a:pt x="8" y="308"/>
                      <a:pt x="8" y="308"/>
                    </a:cubicBezTo>
                    <a:cubicBezTo>
                      <a:pt x="10" y="295"/>
                      <a:pt x="11" y="284"/>
                      <a:pt x="12" y="276"/>
                    </a:cubicBezTo>
                    <a:cubicBezTo>
                      <a:pt x="13" y="268"/>
                      <a:pt x="14" y="261"/>
                      <a:pt x="14" y="255"/>
                    </a:cubicBezTo>
                    <a:cubicBezTo>
                      <a:pt x="15" y="249"/>
                      <a:pt x="13" y="232"/>
                      <a:pt x="8" y="207"/>
                    </a:cubicBezTo>
                    <a:cubicBezTo>
                      <a:pt x="33" y="208"/>
                      <a:pt x="53" y="209"/>
                      <a:pt x="70" y="210"/>
                    </a:cubicBezTo>
                    <a:cubicBezTo>
                      <a:pt x="86" y="212"/>
                      <a:pt x="99" y="212"/>
                      <a:pt x="108" y="212"/>
                    </a:cubicBezTo>
                    <a:cubicBezTo>
                      <a:pt x="152" y="212"/>
                      <a:pt x="152" y="212"/>
                      <a:pt x="152" y="212"/>
                    </a:cubicBezTo>
                    <a:cubicBezTo>
                      <a:pt x="152" y="108"/>
                      <a:pt x="152" y="108"/>
                      <a:pt x="152" y="108"/>
                    </a:cubicBezTo>
                    <a:cubicBezTo>
                      <a:pt x="152" y="99"/>
                      <a:pt x="151" y="85"/>
                      <a:pt x="150" y="64"/>
                    </a:cubicBezTo>
                    <a:cubicBezTo>
                      <a:pt x="145" y="3"/>
                      <a:pt x="145" y="3"/>
                      <a:pt x="145" y="3"/>
                    </a:cubicBezTo>
                    <a:cubicBezTo>
                      <a:pt x="180" y="10"/>
                      <a:pt x="217" y="10"/>
                      <a:pt x="256" y="3"/>
                    </a:cubicBezTo>
                    <a:cubicBezTo>
                      <a:pt x="253" y="29"/>
                      <a:pt x="251" y="49"/>
                      <a:pt x="251" y="62"/>
                    </a:cubicBezTo>
                    <a:cubicBezTo>
                      <a:pt x="250" y="76"/>
                      <a:pt x="250" y="92"/>
                      <a:pt x="250" y="110"/>
                    </a:cubicBezTo>
                    <a:cubicBezTo>
                      <a:pt x="250" y="212"/>
                      <a:pt x="250" y="212"/>
                      <a:pt x="250" y="212"/>
                    </a:cubicBezTo>
                    <a:cubicBezTo>
                      <a:pt x="287" y="212"/>
                      <a:pt x="287" y="212"/>
                      <a:pt x="287" y="212"/>
                    </a:cubicBezTo>
                    <a:cubicBezTo>
                      <a:pt x="309" y="210"/>
                      <a:pt x="309" y="210"/>
                      <a:pt x="309" y="210"/>
                    </a:cubicBezTo>
                    <a:cubicBezTo>
                      <a:pt x="346" y="207"/>
                      <a:pt x="346" y="207"/>
                      <a:pt x="346" y="207"/>
                    </a:cubicBezTo>
                    <a:cubicBezTo>
                      <a:pt x="342" y="238"/>
                      <a:pt x="340" y="255"/>
                      <a:pt x="341" y="259"/>
                    </a:cubicBezTo>
                    <a:cubicBezTo>
                      <a:pt x="344" y="308"/>
                      <a:pt x="344" y="308"/>
                      <a:pt x="344" y="308"/>
                    </a:cubicBezTo>
                    <a:cubicBezTo>
                      <a:pt x="329" y="307"/>
                      <a:pt x="315" y="307"/>
                      <a:pt x="303" y="305"/>
                    </a:cubicBezTo>
                    <a:cubicBezTo>
                      <a:pt x="290" y="304"/>
                      <a:pt x="282" y="304"/>
                      <a:pt x="277" y="304"/>
                    </a:cubicBezTo>
                    <a:cubicBezTo>
                      <a:pt x="250" y="304"/>
                      <a:pt x="250" y="304"/>
                      <a:pt x="250" y="304"/>
                    </a:cubicBezTo>
                    <a:cubicBezTo>
                      <a:pt x="250" y="520"/>
                      <a:pt x="250" y="520"/>
                      <a:pt x="250" y="520"/>
                    </a:cubicBezTo>
                    <a:cubicBezTo>
                      <a:pt x="273" y="514"/>
                      <a:pt x="295" y="506"/>
                      <a:pt x="318" y="496"/>
                    </a:cubicBezTo>
                    <a:cubicBezTo>
                      <a:pt x="355" y="479"/>
                      <a:pt x="355" y="479"/>
                      <a:pt x="355" y="479"/>
                    </a:cubicBezTo>
                    <a:cubicBezTo>
                      <a:pt x="350" y="496"/>
                      <a:pt x="347" y="508"/>
                      <a:pt x="345" y="516"/>
                    </a:cubicBezTo>
                    <a:cubicBezTo>
                      <a:pt x="344" y="524"/>
                      <a:pt x="342" y="538"/>
                      <a:pt x="341" y="558"/>
                    </a:cubicBezTo>
                    <a:cubicBezTo>
                      <a:pt x="339" y="589"/>
                      <a:pt x="339" y="589"/>
                      <a:pt x="339" y="589"/>
                    </a:cubicBezTo>
                    <a:cubicBezTo>
                      <a:pt x="314" y="593"/>
                      <a:pt x="314" y="593"/>
                      <a:pt x="314" y="593"/>
                    </a:cubicBezTo>
                    <a:cubicBezTo>
                      <a:pt x="280" y="600"/>
                      <a:pt x="259" y="604"/>
                      <a:pt x="250" y="605"/>
                    </a:cubicBezTo>
                    <a:cubicBezTo>
                      <a:pt x="250" y="892"/>
                      <a:pt x="250" y="892"/>
                      <a:pt x="250" y="892"/>
                    </a:cubicBezTo>
                    <a:cubicBezTo>
                      <a:pt x="250" y="920"/>
                      <a:pt x="248" y="943"/>
                      <a:pt x="243" y="958"/>
                    </a:cubicBezTo>
                    <a:cubicBezTo>
                      <a:pt x="238" y="974"/>
                      <a:pt x="227" y="989"/>
                      <a:pt x="210" y="1004"/>
                    </a:cubicBezTo>
                    <a:cubicBezTo>
                      <a:pt x="192" y="1018"/>
                      <a:pt x="139" y="1030"/>
                      <a:pt x="48" y="1041"/>
                    </a:cubicBezTo>
                    <a:cubicBezTo>
                      <a:pt x="44" y="997"/>
                      <a:pt x="38" y="970"/>
                      <a:pt x="33" y="959"/>
                    </a:cubicBezTo>
                    <a:cubicBezTo>
                      <a:pt x="8" y="913"/>
                      <a:pt x="8" y="913"/>
                      <a:pt x="8" y="913"/>
                    </a:cubicBezTo>
                    <a:cubicBezTo>
                      <a:pt x="37" y="920"/>
                      <a:pt x="63" y="923"/>
                      <a:pt x="87" y="922"/>
                    </a:cubicBezTo>
                    <a:cubicBezTo>
                      <a:pt x="116" y="922"/>
                      <a:pt x="134" y="919"/>
                      <a:pt x="141" y="912"/>
                    </a:cubicBezTo>
                    <a:cubicBezTo>
                      <a:pt x="148" y="905"/>
                      <a:pt x="152" y="894"/>
                      <a:pt x="152" y="881"/>
                    </a:cubicBezTo>
                    <a:cubicBezTo>
                      <a:pt x="152" y="635"/>
                      <a:pt x="152" y="635"/>
                      <a:pt x="152" y="635"/>
                    </a:cubicBezTo>
                    <a:cubicBezTo>
                      <a:pt x="106" y="651"/>
                      <a:pt x="72" y="664"/>
                      <a:pt x="49" y="674"/>
                    </a:cubicBezTo>
                    <a:cubicBezTo>
                      <a:pt x="18" y="688"/>
                      <a:pt x="18" y="688"/>
                      <a:pt x="18" y="688"/>
                    </a:cubicBezTo>
                    <a:cubicBezTo>
                      <a:pt x="12" y="639"/>
                      <a:pt x="9" y="612"/>
                      <a:pt x="8" y="608"/>
                    </a:cubicBezTo>
                    <a:cubicBezTo>
                      <a:pt x="0" y="574"/>
                      <a:pt x="0" y="574"/>
                      <a:pt x="0" y="574"/>
                    </a:cubicBezTo>
                    <a:lnTo>
                      <a:pt x="33" y="571"/>
                    </a:lnTo>
                    <a:close/>
                    <a:moveTo>
                      <a:pt x="312" y="345"/>
                    </a:moveTo>
                    <a:cubicBezTo>
                      <a:pt x="350" y="310"/>
                      <a:pt x="385" y="263"/>
                      <a:pt x="418" y="204"/>
                    </a:cubicBezTo>
                    <a:cubicBezTo>
                      <a:pt x="452" y="145"/>
                      <a:pt x="477" y="94"/>
                      <a:pt x="494" y="51"/>
                    </a:cubicBezTo>
                    <a:cubicBezTo>
                      <a:pt x="507" y="15"/>
                      <a:pt x="507" y="15"/>
                      <a:pt x="507" y="15"/>
                    </a:cubicBezTo>
                    <a:cubicBezTo>
                      <a:pt x="541" y="31"/>
                      <a:pt x="577" y="45"/>
                      <a:pt x="612" y="56"/>
                    </a:cubicBezTo>
                    <a:cubicBezTo>
                      <a:pt x="595" y="84"/>
                      <a:pt x="595" y="84"/>
                      <a:pt x="595" y="84"/>
                    </a:cubicBezTo>
                    <a:cubicBezTo>
                      <a:pt x="576" y="110"/>
                      <a:pt x="576" y="110"/>
                      <a:pt x="576" y="110"/>
                    </a:cubicBezTo>
                    <a:cubicBezTo>
                      <a:pt x="549" y="152"/>
                      <a:pt x="549" y="152"/>
                      <a:pt x="549" y="152"/>
                    </a:cubicBezTo>
                    <a:cubicBezTo>
                      <a:pt x="725" y="152"/>
                      <a:pt x="725" y="152"/>
                      <a:pt x="725" y="152"/>
                    </a:cubicBezTo>
                    <a:cubicBezTo>
                      <a:pt x="722" y="134"/>
                      <a:pt x="722" y="134"/>
                      <a:pt x="722" y="134"/>
                    </a:cubicBezTo>
                    <a:cubicBezTo>
                      <a:pt x="720" y="128"/>
                      <a:pt x="716" y="117"/>
                      <a:pt x="709" y="98"/>
                    </a:cubicBezTo>
                    <a:cubicBezTo>
                      <a:pt x="694" y="62"/>
                      <a:pt x="694" y="62"/>
                      <a:pt x="694" y="62"/>
                    </a:cubicBezTo>
                    <a:cubicBezTo>
                      <a:pt x="680" y="34"/>
                      <a:pt x="680" y="34"/>
                      <a:pt x="680" y="34"/>
                    </a:cubicBezTo>
                    <a:cubicBezTo>
                      <a:pt x="710" y="26"/>
                      <a:pt x="740" y="15"/>
                      <a:pt x="770" y="0"/>
                    </a:cubicBezTo>
                    <a:cubicBezTo>
                      <a:pt x="828" y="131"/>
                      <a:pt x="828" y="131"/>
                      <a:pt x="828" y="131"/>
                    </a:cubicBezTo>
                    <a:cubicBezTo>
                      <a:pt x="806" y="137"/>
                      <a:pt x="785" y="144"/>
                      <a:pt x="765" y="152"/>
                    </a:cubicBezTo>
                    <a:cubicBezTo>
                      <a:pt x="901" y="152"/>
                      <a:pt x="901" y="152"/>
                      <a:pt x="901" y="152"/>
                    </a:cubicBezTo>
                    <a:cubicBezTo>
                      <a:pt x="929" y="152"/>
                      <a:pt x="968" y="151"/>
                      <a:pt x="1017" y="147"/>
                    </a:cubicBezTo>
                    <a:cubicBezTo>
                      <a:pt x="1015" y="160"/>
                      <a:pt x="1013" y="170"/>
                      <a:pt x="1013" y="177"/>
                    </a:cubicBezTo>
                    <a:cubicBezTo>
                      <a:pt x="1013" y="184"/>
                      <a:pt x="1012" y="190"/>
                      <a:pt x="1012" y="195"/>
                    </a:cubicBezTo>
                    <a:cubicBezTo>
                      <a:pt x="1012" y="200"/>
                      <a:pt x="1013" y="213"/>
                      <a:pt x="1017" y="235"/>
                    </a:cubicBezTo>
                    <a:cubicBezTo>
                      <a:pt x="953" y="232"/>
                      <a:pt x="914" y="230"/>
                      <a:pt x="901" y="230"/>
                    </a:cubicBezTo>
                    <a:cubicBezTo>
                      <a:pt x="795" y="230"/>
                      <a:pt x="795" y="230"/>
                      <a:pt x="795" y="230"/>
                    </a:cubicBezTo>
                    <a:cubicBezTo>
                      <a:pt x="795" y="291"/>
                      <a:pt x="795" y="291"/>
                      <a:pt x="795" y="291"/>
                    </a:cubicBezTo>
                    <a:cubicBezTo>
                      <a:pt x="886" y="291"/>
                      <a:pt x="886" y="291"/>
                      <a:pt x="886" y="291"/>
                    </a:cubicBezTo>
                    <a:cubicBezTo>
                      <a:pt x="918" y="291"/>
                      <a:pt x="951" y="289"/>
                      <a:pt x="984" y="285"/>
                    </a:cubicBezTo>
                    <a:cubicBezTo>
                      <a:pt x="982" y="295"/>
                      <a:pt x="980" y="302"/>
                      <a:pt x="980" y="307"/>
                    </a:cubicBezTo>
                    <a:cubicBezTo>
                      <a:pt x="979" y="312"/>
                      <a:pt x="979" y="318"/>
                      <a:pt x="979" y="324"/>
                    </a:cubicBezTo>
                    <a:cubicBezTo>
                      <a:pt x="978" y="331"/>
                      <a:pt x="979" y="334"/>
                      <a:pt x="979" y="335"/>
                    </a:cubicBezTo>
                    <a:cubicBezTo>
                      <a:pt x="984" y="365"/>
                      <a:pt x="984" y="365"/>
                      <a:pt x="984" y="365"/>
                    </a:cubicBezTo>
                    <a:cubicBezTo>
                      <a:pt x="948" y="361"/>
                      <a:pt x="916" y="359"/>
                      <a:pt x="886" y="359"/>
                    </a:cubicBezTo>
                    <a:cubicBezTo>
                      <a:pt x="795" y="359"/>
                      <a:pt x="795" y="359"/>
                      <a:pt x="795" y="359"/>
                    </a:cubicBezTo>
                    <a:cubicBezTo>
                      <a:pt x="795" y="424"/>
                      <a:pt x="795" y="424"/>
                      <a:pt x="795" y="424"/>
                    </a:cubicBezTo>
                    <a:cubicBezTo>
                      <a:pt x="889" y="424"/>
                      <a:pt x="889" y="424"/>
                      <a:pt x="889" y="424"/>
                    </a:cubicBezTo>
                    <a:cubicBezTo>
                      <a:pt x="902" y="424"/>
                      <a:pt x="934" y="422"/>
                      <a:pt x="985" y="419"/>
                    </a:cubicBezTo>
                    <a:cubicBezTo>
                      <a:pt x="983" y="429"/>
                      <a:pt x="982" y="438"/>
                      <a:pt x="982" y="444"/>
                    </a:cubicBezTo>
                    <a:cubicBezTo>
                      <a:pt x="981" y="450"/>
                      <a:pt x="981" y="455"/>
                      <a:pt x="982" y="457"/>
                    </a:cubicBezTo>
                    <a:cubicBezTo>
                      <a:pt x="983" y="470"/>
                      <a:pt x="983" y="470"/>
                      <a:pt x="983" y="470"/>
                    </a:cubicBezTo>
                    <a:cubicBezTo>
                      <a:pt x="985" y="498"/>
                      <a:pt x="985" y="498"/>
                      <a:pt x="985" y="498"/>
                    </a:cubicBezTo>
                    <a:cubicBezTo>
                      <a:pt x="951" y="495"/>
                      <a:pt x="918" y="493"/>
                      <a:pt x="885" y="493"/>
                    </a:cubicBezTo>
                    <a:cubicBezTo>
                      <a:pt x="795" y="493"/>
                      <a:pt x="795" y="493"/>
                      <a:pt x="795" y="493"/>
                    </a:cubicBezTo>
                    <a:cubicBezTo>
                      <a:pt x="795" y="555"/>
                      <a:pt x="795" y="555"/>
                      <a:pt x="795" y="555"/>
                    </a:cubicBezTo>
                    <a:cubicBezTo>
                      <a:pt x="915" y="555"/>
                      <a:pt x="915" y="555"/>
                      <a:pt x="915" y="555"/>
                    </a:cubicBezTo>
                    <a:cubicBezTo>
                      <a:pt x="920" y="555"/>
                      <a:pt x="956" y="553"/>
                      <a:pt x="1021" y="549"/>
                    </a:cubicBezTo>
                    <a:cubicBezTo>
                      <a:pt x="1019" y="562"/>
                      <a:pt x="1018" y="572"/>
                      <a:pt x="1017" y="579"/>
                    </a:cubicBezTo>
                    <a:cubicBezTo>
                      <a:pt x="1016" y="586"/>
                      <a:pt x="1016" y="592"/>
                      <a:pt x="1016" y="596"/>
                    </a:cubicBezTo>
                    <a:cubicBezTo>
                      <a:pt x="1017" y="601"/>
                      <a:pt x="1018" y="614"/>
                      <a:pt x="1021" y="637"/>
                    </a:cubicBezTo>
                    <a:cubicBezTo>
                      <a:pt x="995" y="637"/>
                      <a:pt x="972" y="637"/>
                      <a:pt x="952" y="635"/>
                    </a:cubicBezTo>
                    <a:cubicBezTo>
                      <a:pt x="931" y="633"/>
                      <a:pt x="919" y="632"/>
                      <a:pt x="915" y="632"/>
                    </a:cubicBezTo>
                    <a:cubicBezTo>
                      <a:pt x="534" y="632"/>
                      <a:pt x="534" y="632"/>
                      <a:pt x="534" y="632"/>
                    </a:cubicBezTo>
                    <a:cubicBezTo>
                      <a:pt x="538" y="672"/>
                      <a:pt x="538" y="672"/>
                      <a:pt x="538" y="672"/>
                    </a:cubicBezTo>
                    <a:cubicBezTo>
                      <a:pt x="498" y="669"/>
                      <a:pt x="466" y="669"/>
                      <a:pt x="441" y="672"/>
                    </a:cubicBezTo>
                    <a:cubicBezTo>
                      <a:pt x="443" y="649"/>
                      <a:pt x="445" y="631"/>
                      <a:pt x="446" y="619"/>
                    </a:cubicBezTo>
                    <a:cubicBezTo>
                      <a:pt x="446" y="606"/>
                      <a:pt x="447" y="586"/>
                      <a:pt x="447" y="559"/>
                    </a:cubicBezTo>
                    <a:cubicBezTo>
                      <a:pt x="447" y="316"/>
                      <a:pt x="447" y="316"/>
                      <a:pt x="447" y="316"/>
                    </a:cubicBezTo>
                    <a:cubicBezTo>
                      <a:pt x="417" y="363"/>
                      <a:pt x="393" y="405"/>
                      <a:pt x="373" y="441"/>
                    </a:cubicBezTo>
                    <a:cubicBezTo>
                      <a:pt x="343" y="412"/>
                      <a:pt x="323" y="396"/>
                      <a:pt x="315" y="393"/>
                    </a:cubicBezTo>
                    <a:cubicBezTo>
                      <a:pt x="278" y="377"/>
                      <a:pt x="278" y="377"/>
                      <a:pt x="278" y="377"/>
                    </a:cubicBezTo>
                    <a:lnTo>
                      <a:pt x="312" y="345"/>
                    </a:lnTo>
                    <a:close/>
                    <a:moveTo>
                      <a:pt x="488" y="770"/>
                    </a:moveTo>
                    <a:cubicBezTo>
                      <a:pt x="455" y="770"/>
                      <a:pt x="416" y="772"/>
                      <a:pt x="369" y="776"/>
                    </a:cubicBezTo>
                    <a:cubicBezTo>
                      <a:pt x="371" y="764"/>
                      <a:pt x="372" y="754"/>
                      <a:pt x="373" y="747"/>
                    </a:cubicBezTo>
                    <a:cubicBezTo>
                      <a:pt x="373" y="740"/>
                      <a:pt x="374" y="736"/>
                      <a:pt x="373" y="733"/>
                    </a:cubicBezTo>
                    <a:cubicBezTo>
                      <a:pt x="373" y="730"/>
                      <a:pt x="372" y="715"/>
                      <a:pt x="369" y="687"/>
                    </a:cubicBezTo>
                    <a:cubicBezTo>
                      <a:pt x="414" y="691"/>
                      <a:pt x="456" y="693"/>
                      <a:pt x="495" y="693"/>
                    </a:cubicBezTo>
                    <a:cubicBezTo>
                      <a:pt x="797" y="693"/>
                      <a:pt x="797" y="693"/>
                      <a:pt x="797" y="693"/>
                    </a:cubicBezTo>
                    <a:cubicBezTo>
                      <a:pt x="832" y="693"/>
                      <a:pt x="869" y="691"/>
                      <a:pt x="908" y="687"/>
                    </a:cubicBezTo>
                    <a:cubicBezTo>
                      <a:pt x="891" y="721"/>
                      <a:pt x="873" y="756"/>
                      <a:pt x="854" y="791"/>
                    </a:cubicBezTo>
                    <a:cubicBezTo>
                      <a:pt x="932" y="788"/>
                      <a:pt x="932" y="788"/>
                      <a:pt x="932" y="788"/>
                    </a:cubicBezTo>
                    <a:cubicBezTo>
                      <a:pt x="962" y="787"/>
                      <a:pt x="992" y="783"/>
                      <a:pt x="1022" y="777"/>
                    </a:cubicBezTo>
                    <a:cubicBezTo>
                      <a:pt x="979" y="921"/>
                      <a:pt x="979" y="921"/>
                      <a:pt x="979" y="921"/>
                    </a:cubicBezTo>
                    <a:cubicBezTo>
                      <a:pt x="964" y="973"/>
                      <a:pt x="945" y="1005"/>
                      <a:pt x="922" y="1019"/>
                    </a:cubicBezTo>
                    <a:cubicBezTo>
                      <a:pt x="899" y="1032"/>
                      <a:pt x="874" y="1040"/>
                      <a:pt x="847" y="1043"/>
                    </a:cubicBezTo>
                    <a:cubicBezTo>
                      <a:pt x="788" y="1050"/>
                      <a:pt x="788" y="1050"/>
                      <a:pt x="788" y="1050"/>
                    </a:cubicBezTo>
                    <a:cubicBezTo>
                      <a:pt x="755" y="1054"/>
                      <a:pt x="755" y="1054"/>
                      <a:pt x="755" y="1054"/>
                    </a:cubicBezTo>
                    <a:cubicBezTo>
                      <a:pt x="748" y="1012"/>
                      <a:pt x="742" y="987"/>
                      <a:pt x="737" y="980"/>
                    </a:cubicBezTo>
                    <a:cubicBezTo>
                      <a:pt x="713" y="938"/>
                      <a:pt x="713" y="938"/>
                      <a:pt x="713" y="938"/>
                    </a:cubicBezTo>
                    <a:cubicBezTo>
                      <a:pt x="739" y="945"/>
                      <a:pt x="768" y="950"/>
                      <a:pt x="801" y="951"/>
                    </a:cubicBezTo>
                    <a:cubicBezTo>
                      <a:pt x="835" y="952"/>
                      <a:pt x="857" y="947"/>
                      <a:pt x="868" y="935"/>
                    </a:cubicBezTo>
                    <a:cubicBezTo>
                      <a:pt x="879" y="924"/>
                      <a:pt x="890" y="899"/>
                      <a:pt x="901" y="861"/>
                    </a:cubicBezTo>
                    <a:cubicBezTo>
                      <a:pt x="778" y="864"/>
                      <a:pt x="778" y="864"/>
                      <a:pt x="778" y="864"/>
                    </a:cubicBezTo>
                    <a:cubicBezTo>
                      <a:pt x="766" y="865"/>
                      <a:pt x="749" y="866"/>
                      <a:pt x="729" y="868"/>
                    </a:cubicBezTo>
                    <a:cubicBezTo>
                      <a:pt x="753" y="830"/>
                      <a:pt x="753" y="830"/>
                      <a:pt x="753" y="830"/>
                    </a:cubicBezTo>
                    <a:cubicBezTo>
                      <a:pt x="759" y="820"/>
                      <a:pt x="769" y="800"/>
                      <a:pt x="783" y="770"/>
                    </a:cubicBezTo>
                    <a:cubicBezTo>
                      <a:pt x="650" y="770"/>
                      <a:pt x="650" y="770"/>
                      <a:pt x="650" y="770"/>
                    </a:cubicBezTo>
                    <a:cubicBezTo>
                      <a:pt x="644" y="794"/>
                      <a:pt x="636" y="824"/>
                      <a:pt x="624" y="860"/>
                    </a:cubicBezTo>
                    <a:cubicBezTo>
                      <a:pt x="613" y="896"/>
                      <a:pt x="589" y="929"/>
                      <a:pt x="552" y="960"/>
                    </a:cubicBezTo>
                    <a:cubicBezTo>
                      <a:pt x="515" y="991"/>
                      <a:pt x="459" y="1022"/>
                      <a:pt x="384" y="1052"/>
                    </a:cubicBezTo>
                    <a:cubicBezTo>
                      <a:pt x="354" y="1064"/>
                      <a:pt x="354" y="1064"/>
                      <a:pt x="354" y="1064"/>
                    </a:cubicBezTo>
                    <a:cubicBezTo>
                      <a:pt x="349" y="1050"/>
                      <a:pt x="343" y="1036"/>
                      <a:pt x="337" y="1024"/>
                    </a:cubicBezTo>
                    <a:cubicBezTo>
                      <a:pt x="331" y="1011"/>
                      <a:pt x="312" y="989"/>
                      <a:pt x="282" y="959"/>
                    </a:cubicBezTo>
                    <a:cubicBezTo>
                      <a:pt x="341" y="953"/>
                      <a:pt x="341" y="953"/>
                      <a:pt x="341" y="953"/>
                    </a:cubicBezTo>
                    <a:cubicBezTo>
                      <a:pt x="408" y="947"/>
                      <a:pt x="457" y="929"/>
                      <a:pt x="488" y="898"/>
                    </a:cubicBezTo>
                    <a:cubicBezTo>
                      <a:pt x="519" y="867"/>
                      <a:pt x="537" y="841"/>
                      <a:pt x="544" y="819"/>
                    </a:cubicBezTo>
                    <a:cubicBezTo>
                      <a:pt x="561" y="770"/>
                      <a:pt x="561" y="770"/>
                      <a:pt x="561" y="770"/>
                    </a:cubicBezTo>
                    <a:lnTo>
                      <a:pt x="488" y="770"/>
                    </a:lnTo>
                    <a:close/>
                    <a:moveTo>
                      <a:pt x="534" y="291"/>
                    </a:moveTo>
                    <a:cubicBezTo>
                      <a:pt x="708" y="291"/>
                      <a:pt x="708" y="291"/>
                      <a:pt x="708" y="291"/>
                    </a:cubicBezTo>
                    <a:cubicBezTo>
                      <a:pt x="708" y="230"/>
                      <a:pt x="708" y="230"/>
                      <a:pt x="708" y="230"/>
                    </a:cubicBezTo>
                    <a:cubicBezTo>
                      <a:pt x="534" y="230"/>
                      <a:pt x="534" y="230"/>
                      <a:pt x="534" y="230"/>
                    </a:cubicBezTo>
                    <a:lnTo>
                      <a:pt x="534" y="291"/>
                    </a:lnTo>
                    <a:close/>
                    <a:moveTo>
                      <a:pt x="534" y="424"/>
                    </a:moveTo>
                    <a:cubicBezTo>
                      <a:pt x="708" y="424"/>
                      <a:pt x="708" y="424"/>
                      <a:pt x="708" y="424"/>
                    </a:cubicBezTo>
                    <a:cubicBezTo>
                      <a:pt x="708" y="359"/>
                      <a:pt x="708" y="359"/>
                      <a:pt x="708" y="359"/>
                    </a:cubicBezTo>
                    <a:cubicBezTo>
                      <a:pt x="534" y="359"/>
                      <a:pt x="534" y="359"/>
                      <a:pt x="534" y="359"/>
                    </a:cubicBezTo>
                    <a:lnTo>
                      <a:pt x="534" y="424"/>
                    </a:lnTo>
                    <a:close/>
                    <a:moveTo>
                      <a:pt x="534" y="555"/>
                    </a:moveTo>
                    <a:cubicBezTo>
                      <a:pt x="708" y="555"/>
                      <a:pt x="708" y="555"/>
                      <a:pt x="708" y="555"/>
                    </a:cubicBezTo>
                    <a:cubicBezTo>
                      <a:pt x="708" y="493"/>
                      <a:pt x="708" y="493"/>
                      <a:pt x="708" y="493"/>
                    </a:cubicBezTo>
                    <a:cubicBezTo>
                      <a:pt x="534" y="493"/>
                      <a:pt x="534" y="493"/>
                      <a:pt x="534" y="493"/>
                    </a:cubicBezTo>
                    <a:lnTo>
                      <a:pt x="534" y="55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42" name="Freeform 126"/>
              <p:cNvSpPr>
                <a:spLocks/>
              </p:cNvSpPr>
              <p:nvPr/>
            </p:nvSpPr>
            <p:spPr bwMode="auto">
              <a:xfrm>
                <a:off x="2608" y="2955"/>
                <a:ext cx="204" cy="198"/>
              </a:xfrm>
              <a:custGeom>
                <a:avLst/>
                <a:gdLst>
                  <a:gd name="T0" fmla="*/ 153 w 1023"/>
                  <a:gd name="T1" fmla="*/ 517 h 991"/>
                  <a:gd name="T2" fmla="*/ 488 w 1023"/>
                  <a:gd name="T3" fmla="*/ 517 h 991"/>
                  <a:gd name="T4" fmla="*/ 488 w 1023"/>
                  <a:gd name="T5" fmla="*/ 379 h 991"/>
                  <a:gd name="T6" fmla="*/ 289 w 1023"/>
                  <a:gd name="T7" fmla="*/ 379 h 991"/>
                  <a:gd name="T8" fmla="*/ 141 w 1023"/>
                  <a:gd name="T9" fmla="*/ 385 h 991"/>
                  <a:gd name="T10" fmla="*/ 143 w 1023"/>
                  <a:gd name="T11" fmla="*/ 358 h 991"/>
                  <a:gd name="T12" fmla="*/ 144 w 1023"/>
                  <a:gd name="T13" fmla="*/ 331 h 991"/>
                  <a:gd name="T14" fmla="*/ 144 w 1023"/>
                  <a:gd name="T15" fmla="*/ 316 h 991"/>
                  <a:gd name="T16" fmla="*/ 142 w 1023"/>
                  <a:gd name="T17" fmla="*/ 282 h 991"/>
                  <a:gd name="T18" fmla="*/ 284 w 1023"/>
                  <a:gd name="T19" fmla="*/ 288 h 991"/>
                  <a:gd name="T20" fmla="*/ 488 w 1023"/>
                  <a:gd name="T21" fmla="*/ 288 h 991"/>
                  <a:gd name="T22" fmla="*/ 488 w 1023"/>
                  <a:gd name="T23" fmla="*/ 142 h 991"/>
                  <a:gd name="T24" fmla="*/ 165 w 1023"/>
                  <a:gd name="T25" fmla="*/ 156 h 991"/>
                  <a:gd name="T26" fmla="*/ 118 w 1023"/>
                  <a:gd name="T27" fmla="*/ 157 h 991"/>
                  <a:gd name="T28" fmla="*/ 103 w 1023"/>
                  <a:gd name="T29" fmla="*/ 115 h 991"/>
                  <a:gd name="T30" fmla="*/ 63 w 1023"/>
                  <a:gd name="T31" fmla="*/ 47 h 991"/>
                  <a:gd name="T32" fmla="*/ 108 w 1023"/>
                  <a:gd name="T33" fmla="*/ 53 h 991"/>
                  <a:gd name="T34" fmla="*/ 452 w 1023"/>
                  <a:gd name="T35" fmla="*/ 53 h 991"/>
                  <a:gd name="T36" fmla="*/ 840 w 1023"/>
                  <a:gd name="T37" fmla="*/ 10 h 991"/>
                  <a:gd name="T38" fmla="*/ 890 w 1023"/>
                  <a:gd name="T39" fmla="*/ 0 h 991"/>
                  <a:gd name="T40" fmla="*/ 953 w 1023"/>
                  <a:gd name="T41" fmla="*/ 112 h 991"/>
                  <a:gd name="T42" fmla="*/ 897 w 1023"/>
                  <a:gd name="T43" fmla="*/ 114 h 991"/>
                  <a:gd name="T44" fmla="*/ 774 w 1023"/>
                  <a:gd name="T45" fmla="*/ 123 h 991"/>
                  <a:gd name="T46" fmla="*/ 593 w 1023"/>
                  <a:gd name="T47" fmla="*/ 134 h 991"/>
                  <a:gd name="T48" fmla="*/ 593 w 1023"/>
                  <a:gd name="T49" fmla="*/ 288 h 991"/>
                  <a:gd name="T50" fmla="*/ 745 w 1023"/>
                  <a:gd name="T51" fmla="*/ 288 h 991"/>
                  <a:gd name="T52" fmla="*/ 901 w 1023"/>
                  <a:gd name="T53" fmla="*/ 282 h 991"/>
                  <a:gd name="T54" fmla="*/ 896 w 1023"/>
                  <a:gd name="T55" fmla="*/ 316 h 991"/>
                  <a:gd name="T56" fmla="*/ 895 w 1023"/>
                  <a:gd name="T57" fmla="*/ 338 h 991"/>
                  <a:gd name="T58" fmla="*/ 901 w 1023"/>
                  <a:gd name="T59" fmla="*/ 385 h 991"/>
                  <a:gd name="T60" fmla="*/ 745 w 1023"/>
                  <a:gd name="T61" fmla="*/ 379 h 991"/>
                  <a:gd name="T62" fmla="*/ 593 w 1023"/>
                  <a:gd name="T63" fmla="*/ 379 h 991"/>
                  <a:gd name="T64" fmla="*/ 593 w 1023"/>
                  <a:gd name="T65" fmla="*/ 517 h 991"/>
                  <a:gd name="T66" fmla="*/ 850 w 1023"/>
                  <a:gd name="T67" fmla="*/ 517 h 991"/>
                  <a:gd name="T68" fmla="*/ 1023 w 1023"/>
                  <a:gd name="T69" fmla="*/ 512 h 991"/>
                  <a:gd name="T70" fmla="*/ 1019 w 1023"/>
                  <a:gd name="T71" fmla="*/ 547 h 991"/>
                  <a:gd name="T72" fmla="*/ 1017 w 1023"/>
                  <a:gd name="T73" fmla="*/ 570 h 991"/>
                  <a:gd name="T74" fmla="*/ 1023 w 1023"/>
                  <a:gd name="T75" fmla="*/ 615 h 991"/>
                  <a:gd name="T76" fmla="*/ 850 w 1023"/>
                  <a:gd name="T77" fmla="*/ 609 h 991"/>
                  <a:gd name="T78" fmla="*/ 593 w 1023"/>
                  <a:gd name="T79" fmla="*/ 609 h 991"/>
                  <a:gd name="T80" fmla="*/ 593 w 1023"/>
                  <a:gd name="T81" fmla="*/ 841 h 991"/>
                  <a:gd name="T82" fmla="*/ 590 w 1023"/>
                  <a:gd name="T83" fmla="*/ 908 h 991"/>
                  <a:gd name="T84" fmla="*/ 576 w 1023"/>
                  <a:gd name="T85" fmla="*/ 941 h 991"/>
                  <a:gd name="T86" fmla="*/ 527 w 1023"/>
                  <a:gd name="T87" fmla="*/ 970 h 991"/>
                  <a:gd name="T88" fmla="*/ 372 w 1023"/>
                  <a:gd name="T89" fmla="*/ 991 h 991"/>
                  <a:gd name="T90" fmla="*/ 363 w 1023"/>
                  <a:gd name="T91" fmla="*/ 943 h 991"/>
                  <a:gd name="T92" fmla="*/ 326 w 1023"/>
                  <a:gd name="T93" fmla="*/ 863 h 991"/>
                  <a:gd name="T94" fmla="*/ 440 w 1023"/>
                  <a:gd name="T95" fmla="*/ 875 h 991"/>
                  <a:gd name="T96" fmla="*/ 488 w 1023"/>
                  <a:gd name="T97" fmla="*/ 837 h 991"/>
                  <a:gd name="T98" fmla="*/ 488 w 1023"/>
                  <a:gd name="T99" fmla="*/ 609 h 991"/>
                  <a:gd name="T100" fmla="*/ 154 w 1023"/>
                  <a:gd name="T101" fmla="*/ 609 h 991"/>
                  <a:gd name="T102" fmla="*/ 0 w 1023"/>
                  <a:gd name="T103" fmla="*/ 615 h 991"/>
                  <a:gd name="T104" fmla="*/ 3 w 1023"/>
                  <a:gd name="T105" fmla="*/ 574 h 991"/>
                  <a:gd name="T106" fmla="*/ 4 w 1023"/>
                  <a:gd name="T107" fmla="*/ 546 h 991"/>
                  <a:gd name="T108" fmla="*/ 0 w 1023"/>
                  <a:gd name="T109" fmla="*/ 512 h 991"/>
                  <a:gd name="T110" fmla="*/ 153 w 1023"/>
                  <a:gd name="T111" fmla="*/ 517 h 9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023" h="991">
                    <a:moveTo>
                      <a:pt x="153" y="517"/>
                    </a:moveTo>
                    <a:cubicBezTo>
                      <a:pt x="488" y="517"/>
                      <a:pt x="488" y="517"/>
                      <a:pt x="488" y="517"/>
                    </a:cubicBezTo>
                    <a:cubicBezTo>
                      <a:pt x="488" y="379"/>
                      <a:pt x="488" y="379"/>
                      <a:pt x="488" y="379"/>
                    </a:cubicBezTo>
                    <a:cubicBezTo>
                      <a:pt x="289" y="379"/>
                      <a:pt x="289" y="379"/>
                      <a:pt x="289" y="379"/>
                    </a:cubicBezTo>
                    <a:cubicBezTo>
                      <a:pt x="278" y="379"/>
                      <a:pt x="229" y="381"/>
                      <a:pt x="141" y="385"/>
                    </a:cubicBezTo>
                    <a:cubicBezTo>
                      <a:pt x="142" y="371"/>
                      <a:pt x="143" y="362"/>
                      <a:pt x="143" y="358"/>
                    </a:cubicBezTo>
                    <a:cubicBezTo>
                      <a:pt x="144" y="354"/>
                      <a:pt x="144" y="345"/>
                      <a:pt x="144" y="331"/>
                    </a:cubicBezTo>
                    <a:cubicBezTo>
                      <a:pt x="144" y="316"/>
                      <a:pt x="144" y="316"/>
                      <a:pt x="144" y="316"/>
                    </a:cubicBezTo>
                    <a:cubicBezTo>
                      <a:pt x="142" y="282"/>
                      <a:pt x="142" y="282"/>
                      <a:pt x="142" y="282"/>
                    </a:cubicBezTo>
                    <a:cubicBezTo>
                      <a:pt x="226" y="286"/>
                      <a:pt x="273" y="288"/>
                      <a:pt x="284" y="288"/>
                    </a:cubicBezTo>
                    <a:cubicBezTo>
                      <a:pt x="488" y="288"/>
                      <a:pt x="488" y="288"/>
                      <a:pt x="488" y="288"/>
                    </a:cubicBezTo>
                    <a:cubicBezTo>
                      <a:pt x="488" y="142"/>
                      <a:pt x="488" y="142"/>
                      <a:pt x="488" y="142"/>
                    </a:cubicBezTo>
                    <a:cubicBezTo>
                      <a:pt x="285" y="151"/>
                      <a:pt x="178" y="156"/>
                      <a:pt x="165" y="156"/>
                    </a:cubicBezTo>
                    <a:cubicBezTo>
                      <a:pt x="118" y="157"/>
                      <a:pt x="118" y="157"/>
                      <a:pt x="118" y="157"/>
                    </a:cubicBezTo>
                    <a:cubicBezTo>
                      <a:pt x="113" y="142"/>
                      <a:pt x="108" y="128"/>
                      <a:pt x="103" y="115"/>
                    </a:cubicBezTo>
                    <a:cubicBezTo>
                      <a:pt x="98" y="103"/>
                      <a:pt x="85" y="80"/>
                      <a:pt x="63" y="47"/>
                    </a:cubicBezTo>
                    <a:cubicBezTo>
                      <a:pt x="108" y="53"/>
                      <a:pt x="108" y="53"/>
                      <a:pt x="108" y="53"/>
                    </a:cubicBezTo>
                    <a:cubicBezTo>
                      <a:pt x="167" y="63"/>
                      <a:pt x="282" y="63"/>
                      <a:pt x="452" y="53"/>
                    </a:cubicBezTo>
                    <a:cubicBezTo>
                      <a:pt x="621" y="43"/>
                      <a:pt x="751" y="29"/>
                      <a:pt x="840" y="10"/>
                    </a:cubicBezTo>
                    <a:cubicBezTo>
                      <a:pt x="890" y="0"/>
                      <a:pt x="890" y="0"/>
                      <a:pt x="890" y="0"/>
                    </a:cubicBezTo>
                    <a:cubicBezTo>
                      <a:pt x="909" y="40"/>
                      <a:pt x="930" y="77"/>
                      <a:pt x="953" y="112"/>
                    </a:cubicBezTo>
                    <a:cubicBezTo>
                      <a:pt x="897" y="114"/>
                      <a:pt x="897" y="114"/>
                      <a:pt x="897" y="114"/>
                    </a:cubicBezTo>
                    <a:cubicBezTo>
                      <a:pt x="874" y="116"/>
                      <a:pt x="833" y="119"/>
                      <a:pt x="774" y="123"/>
                    </a:cubicBezTo>
                    <a:cubicBezTo>
                      <a:pt x="715" y="128"/>
                      <a:pt x="654" y="132"/>
                      <a:pt x="593" y="134"/>
                    </a:cubicBezTo>
                    <a:cubicBezTo>
                      <a:pt x="593" y="288"/>
                      <a:pt x="593" y="288"/>
                      <a:pt x="593" y="288"/>
                    </a:cubicBezTo>
                    <a:cubicBezTo>
                      <a:pt x="745" y="288"/>
                      <a:pt x="745" y="288"/>
                      <a:pt x="745" y="288"/>
                    </a:cubicBezTo>
                    <a:cubicBezTo>
                      <a:pt x="748" y="288"/>
                      <a:pt x="800" y="286"/>
                      <a:pt x="901" y="282"/>
                    </a:cubicBezTo>
                    <a:cubicBezTo>
                      <a:pt x="899" y="298"/>
                      <a:pt x="897" y="309"/>
                      <a:pt x="896" y="316"/>
                    </a:cubicBezTo>
                    <a:cubicBezTo>
                      <a:pt x="896" y="323"/>
                      <a:pt x="895" y="331"/>
                      <a:pt x="895" y="338"/>
                    </a:cubicBezTo>
                    <a:cubicBezTo>
                      <a:pt x="894" y="345"/>
                      <a:pt x="896" y="360"/>
                      <a:pt x="901" y="385"/>
                    </a:cubicBezTo>
                    <a:cubicBezTo>
                      <a:pt x="809" y="381"/>
                      <a:pt x="757" y="379"/>
                      <a:pt x="745" y="379"/>
                    </a:cubicBezTo>
                    <a:cubicBezTo>
                      <a:pt x="593" y="379"/>
                      <a:pt x="593" y="379"/>
                      <a:pt x="593" y="379"/>
                    </a:cubicBezTo>
                    <a:cubicBezTo>
                      <a:pt x="593" y="517"/>
                      <a:pt x="593" y="517"/>
                      <a:pt x="593" y="517"/>
                    </a:cubicBezTo>
                    <a:cubicBezTo>
                      <a:pt x="850" y="517"/>
                      <a:pt x="850" y="517"/>
                      <a:pt x="850" y="517"/>
                    </a:cubicBezTo>
                    <a:cubicBezTo>
                      <a:pt x="870" y="517"/>
                      <a:pt x="928" y="515"/>
                      <a:pt x="1023" y="512"/>
                    </a:cubicBezTo>
                    <a:cubicBezTo>
                      <a:pt x="1021" y="528"/>
                      <a:pt x="1020" y="539"/>
                      <a:pt x="1019" y="547"/>
                    </a:cubicBezTo>
                    <a:cubicBezTo>
                      <a:pt x="1018" y="554"/>
                      <a:pt x="1018" y="562"/>
                      <a:pt x="1017" y="570"/>
                    </a:cubicBezTo>
                    <a:cubicBezTo>
                      <a:pt x="1017" y="577"/>
                      <a:pt x="1019" y="592"/>
                      <a:pt x="1023" y="615"/>
                    </a:cubicBezTo>
                    <a:cubicBezTo>
                      <a:pt x="962" y="611"/>
                      <a:pt x="904" y="609"/>
                      <a:pt x="850" y="609"/>
                    </a:cubicBezTo>
                    <a:cubicBezTo>
                      <a:pt x="593" y="609"/>
                      <a:pt x="593" y="609"/>
                      <a:pt x="593" y="609"/>
                    </a:cubicBezTo>
                    <a:cubicBezTo>
                      <a:pt x="593" y="841"/>
                      <a:pt x="593" y="841"/>
                      <a:pt x="593" y="841"/>
                    </a:cubicBezTo>
                    <a:cubicBezTo>
                      <a:pt x="593" y="875"/>
                      <a:pt x="592" y="897"/>
                      <a:pt x="590" y="908"/>
                    </a:cubicBezTo>
                    <a:cubicBezTo>
                      <a:pt x="589" y="919"/>
                      <a:pt x="584" y="930"/>
                      <a:pt x="576" y="941"/>
                    </a:cubicBezTo>
                    <a:cubicBezTo>
                      <a:pt x="569" y="952"/>
                      <a:pt x="552" y="961"/>
                      <a:pt x="527" y="970"/>
                    </a:cubicBezTo>
                    <a:cubicBezTo>
                      <a:pt x="501" y="978"/>
                      <a:pt x="450" y="985"/>
                      <a:pt x="372" y="991"/>
                    </a:cubicBezTo>
                    <a:cubicBezTo>
                      <a:pt x="369" y="974"/>
                      <a:pt x="367" y="958"/>
                      <a:pt x="363" y="943"/>
                    </a:cubicBezTo>
                    <a:cubicBezTo>
                      <a:pt x="360" y="929"/>
                      <a:pt x="348" y="902"/>
                      <a:pt x="326" y="863"/>
                    </a:cubicBezTo>
                    <a:cubicBezTo>
                      <a:pt x="378" y="871"/>
                      <a:pt x="416" y="875"/>
                      <a:pt x="440" y="875"/>
                    </a:cubicBezTo>
                    <a:cubicBezTo>
                      <a:pt x="472" y="876"/>
                      <a:pt x="488" y="863"/>
                      <a:pt x="488" y="837"/>
                    </a:cubicBezTo>
                    <a:cubicBezTo>
                      <a:pt x="488" y="609"/>
                      <a:pt x="488" y="609"/>
                      <a:pt x="488" y="609"/>
                    </a:cubicBezTo>
                    <a:cubicBezTo>
                      <a:pt x="154" y="609"/>
                      <a:pt x="154" y="609"/>
                      <a:pt x="154" y="609"/>
                    </a:cubicBezTo>
                    <a:cubicBezTo>
                      <a:pt x="111" y="609"/>
                      <a:pt x="60" y="611"/>
                      <a:pt x="0" y="615"/>
                    </a:cubicBezTo>
                    <a:cubicBezTo>
                      <a:pt x="1" y="601"/>
                      <a:pt x="2" y="588"/>
                      <a:pt x="3" y="574"/>
                    </a:cubicBezTo>
                    <a:cubicBezTo>
                      <a:pt x="3" y="561"/>
                      <a:pt x="4" y="552"/>
                      <a:pt x="4" y="546"/>
                    </a:cubicBezTo>
                    <a:cubicBezTo>
                      <a:pt x="0" y="512"/>
                      <a:pt x="0" y="512"/>
                      <a:pt x="0" y="512"/>
                    </a:cubicBezTo>
                    <a:cubicBezTo>
                      <a:pt x="95" y="515"/>
                      <a:pt x="146" y="517"/>
                      <a:pt x="153" y="51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43" name="Freeform 127"/>
              <p:cNvSpPr>
                <a:spLocks noEditPoints="1"/>
              </p:cNvSpPr>
              <p:nvPr/>
            </p:nvSpPr>
            <p:spPr bwMode="auto">
              <a:xfrm>
                <a:off x="2930" y="2944"/>
                <a:ext cx="201" cy="214"/>
              </a:xfrm>
              <a:custGeom>
                <a:avLst/>
                <a:gdLst>
                  <a:gd name="T0" fmla="*/ 182 w 1005"/>
                  <a:gd name="T1" fmla="*/ 261 h 1069"/>
                  <a:gd name="T2" fmla="*/ 309 w 1005"/>
                  <a:gd name="T3" fmla="*/ 92 h 1069"/>
                  <a:gd name="T4" fmla="*/ 353 w 1005"/>
                  <a:gd name="T5" fmla="*/ 0 h 1069"/>
                  <a:gd name="T6" fmla="*/ 408 w 1005"/>
                  <a:gd name="T7" fmla="*/ 118 h 1069"/>
                  <a:gd name="T8" fmla="*/ 580 w 1005"/>
                  <a:gd name="T9" fmla="*/ 359 h 1069"/>
                  <a:gd name="T10" fmla="*/ 359 w 1005"/>
                  <a:gd name="T11" fmla="*/ 187 h 1069"/>
                  <a:gd name="T12" fmla="*/ 249 w 1005"/>
                  <a:gd name="T13" fmla="*/ 386 h 1069"/>
                  <a:gd name="T14" fmla="*/ 573 w 1005"/>
                  <a:gd name="T15" fmla="*/ 380 h 1069"/>
                  <a:gd name="T16" fmla="*/ 552 w 1005"/>
                  <a:gd name="T17" fmla="*/ 636 h 1069"/>
                  <a:gd name="T18" fmla="*/ 487 w 1005"/>
                  <a:gd name="T19" fmla="*/ 712 h 1069"/>
                  <a:gd name="T20" fmla="*/ 338 w 1005"/>
                  <a:gd name="T21" fmla="*/ 662 h 1069"/>
                  <a:gd name="T22" fmla="*/ 384 w 1005"/>
                  <a:gd name="T23" fmla="*/ 633 h 1069"/>
                  <a:gd name="T24" fmla="*/ 461 w 1005"/>
                  <a:gd name="T25" fmla="*/ 587 h 1069"/>
                  <a:gd name="T26" fmla="*/ 277 w 1005"/>
                  <a:gd name="T27" fmla="*/ 477 h 1069"/>
                  <a:gd name="T28" fmla="*/ 296 w 1005"/>
                  <a:gd name="T29" fmla="*/ 919 h 1069"/>
                  <a:gd name="T30" fmla="*/ 430 w 1005"/>
                  <a:gd name="T31" fmla="*/ 929 h 1069"/>
                  <a:gd name="T32" fmla="*/ 528 w 1005"/>
                  <a:gd name="T33" fmla="*/ 885 h 1069"/>
                  <a:gd name="T34" fmla="*/ 583 w 1005"/>
                  <a:gd name="T35" fmla="*/ 852 h 1069"/>
                  <a:gd name="T36" fmla="*/ 614 w 1005"/>
                  <a:gd name="T37" fmla="*/ 960 h 1069"/>
                  <a:gd name="T38" fmla="*/ 487 w 1005"/>
                  <a:gd name="T39" fmla="*/ 1017 h 1069"/>
                  <a:gd name="T40" fmla="*/ 208 w 1005"/>
                  <a:gd name="T41" fmla="*/ 999 h 1069"/>
                  <a:gd name="T42" fmla="*/ 179 w 1005"/>
                  <a:gd name="T43" fmla="*/ 448 h 1069"/>
                  <a:gd name="T44" fmla="*/ 177 w 1005"/>
                  <a:gd name="T45" fmla="*/ 400 h 1069"/>
                  <a:gd name="T46" fmla="*/ 117 w 1005"/>
                  <a:gd name="T47" fmla="*/ 462 h 1069"/>
                  <a:gd name="T48" fmla="*/ 39 w 1005"/>
                  <a:gd name="T49" fmla="*/ 444 h 1069"/>
                  <a:gd name="T50" fmla="*/ 40 w 1005"/>
                  <a:gd name="T51" fmla="*/ 387 h 1069"/>
                  <a:gd name="T52" fmla="*/ 683 w 1005"/>
                  <a:gd name="T53" fmla="*/ 703 h 1069"/>
                  <a:gd name="T54" fmla="*/ 685 w 1005"/>
                  <a:gd name="T55" fmla="*/ 272 h 1069"/>
                  <a:gd name="T56" fmla="*/ 679 w 1005"/>
                  <a:gd name="T57" fmla="*/ 180 h 1069"/>
                  <a:gd name="T58" fmla="*/ 784 w 1005"/>
                  <a:gd name="T59" fmla="*/ 231 h 1069"/>
                  <a:gd name="T60" fmla="*/ 783 w 1005"/>
                  <a:gd name="T61" fmla="*/ 657 h 1069"/>
                  <a:gd name="T62" fmla="*/ 789 w 1005"/>
                  <a:gd name="T63" fmla="*/ 757 h 1069"/>
                  <a:gd name="T64" fmla="*/ 679 w 1005"/>
                  <a:gd name="T65" fmla="*/ 757 h 1069"/>
                  <a:gd name="T66" fmla="*/ 898 w 1005"/>
                  <a:gd name="T67" fmla="*/ 916 h 1069"/>
                  <a:gd name="T68" fmla="*/ 895 w 1005"/>
                  <a:gd name="T69" fmla="*/ 146 h 1069"/>
                  <a:gd name="T70" fmla="*/ 1005 w 1005"/>
                  <a:gd name="T71" fmla="*/ 42 h 1069"/>
                  <a:gd name="T72" fmla="*/ 996 w 1005"/>
                  <a:gd name="T73" fmla="*/ 229 h 1069"/>
                  <a:gd name="T74" fmla="*/ 986 w 1005"/>
                  <a:gd name="T75" fmla="*/ 1006 h 1069"/>
                  <a:gd name="T76" fmla="*/ 793 w 1005"/>
                  <a:gd name="T77" fmla="*/ 1069 h 1069"/>
                  <a:gd name="T78" fmla="*/ 752 w 1005"/>
                  <a:gd name="T79" fmla="*/ 949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05" h="1069">
                    <a:moveTo>
                      <a:pt x="40" y="387"/>
                    </a:moveTo>
                    <a:cubicBezTo>
                      <a:pt x="94" y="349"/>
                      <a:pt x="142" y="307"/>
                      <a:pt x="182" y="261"/>
                    </a:cubicBezTo>
                    <a:cubicBezTo>
                      <a:pt x="223" y="215"/>
                      <a:pt x="250" y="183"/>
                      <a:pt x="264" y="164"/>
                    </a:cubicBezTo>
                    <a:cubicBezTo>
                      <a:pt x="277" y="145"/>
                      <a:pt x="292" y="121"/>
                      <a:pt x="309" y="92"/>
                    </a:cubicBezTo>
                    <a:cubicBezTo>
                      <a:pt x="326" y="63"/>
                      <a:pt x="337" y="42"/>
                      <a:pt x="342" y="29"/>
                    </a:cubicBezTo>
                    <a:cubicBezTo>
                      <a:pt x="353" y="0"/>
                      <a:pt x="353" y="0"/>
                      <a:pt x="353" y="0"/>
                    </a:cubicBezTo>
                    <a:cubicBezTo>
                      <a:pt x="387" y="20"/>
                      <a:pt x="422" y="36"/>
                      <a:pt x="458" y="47"/>
                    </a:cubicBezTo>
                    <a:cubicBezTo>
                      <a:pt x="443" y="70"/>
                      <a:pt x="426" y="94"/>
                      <a:pt x="408" y="118"/>
                    </a:cubicBezTo>
                    <a:cubicBezTo>
                      <a:pt x="659" y="272"/>
                      <a:pt x="659" y="272"/>
                      <a:pt x="659" y="272"/>
                    </a:cubicBezTo>
                    <a:cubicBezTo>
                      <a:pt x="630" y="299"/>
                      <a:pt x="603" y="328"/>
                      <a:pt x="580" y="359"/>
                    </a:cubicBezTo>
                    <a:cubicBezTo>
                      <a:pt x="560" y="338"/>
                      <a:pt x="560" y="338"/>
                      <a:pt x="560" y="338"/>
                    </a:cubicBezTo>
                    <a:cubicBezTo>
                      <a:pt x="514" y="290"/>
                      <a:pt x="447" y="240"/>
                      <a:pt x="359" y="187"/>
                    </a:cubicBezTo>
                    <a:cubicBezTo>
                      <a:pt x="314" y="250"/>
                      <a:pt x="259" y="315"/>
                      <a:pt x="195" y="381"/>
                    </a:cubicBezTo>
                    <a:cubicBezTo>
                      <a:pt x="214" y="384"/>
                      <a:pt x="232" y="386"/>
                      <a:pt x="249" y="386"/>
                    </a:cubicBezTo>
                    <a:cubicBezTo>
                      <a:pt x="507" y="386"/>
                      <a:pt x="507" y="386"/>
                      <a:pt x="507" y="386"/>
                    </a:cubicBezTo>
                    <a:cubicBezTo>
                      <a:pt x="524" y="386"/>
                      <a:pt x="546" y="384"/>
                      <a:pt x="573" y="380"/>
                    </a:cubicBezTo>
                    <a:cubicBezTo>
                      <a:pt x="569" y="420"/>
                      <a:pt x="566" y="445"/>
                      <a:pt x="566" y="456"/>
                    </a:cubicBezTo>
                    <a:cubicBezTo>
                      <a:pt x="552" y="636"/>
                      <a:pt x="552" y="636"/>
                      <a:pt x="552" y="636"/>
                    </a:cubicBezTo>
                    <a:cubicBezTo>
                      <a:pt x="551" y="653"/>
                      <a:pt x="546" y="667"/>
                      <a:pt x="537" y="681"/>
                    </a:cubicBezTo>
                    <a:cubicBezTo>
                      <a:pt x="529" y="694"/>
                      <a:pt x="512" y="704"/>
                      <a:pt x="487" y="712"/>
                    </a:cubicBezTo>
                    <a:cubicBezTo>
                      <a:pt x="462" y="720"/>
                      <a:pt x="420" y="730"/>
                      <a:pt x="362" y="742"/>
                    </a:cubicBezTo>
                    <a:cubicBezTo>
                      <a:pt x="353" y="700"/>
                      <a:pt x="345" y="673"/>
                      <a:pt x="338" y="662"/>
                    </a:cubicBezTo>
                    <a:cubicBezTo>
                      <a:pt x="319" y="629"/>
                      <a:pt x="319" y="629"/>
                      <a:pt x="319" y="629"/>
                    </a:cubicBezTo>
                    <a:cubicBezTo>
                      <a:pt x="338" y="632"/>
                      <a:pt x="359" y="633"/>
                      <a:pt x="384" y="633"/>
                    </a:cubicBezTo>
                    <a:cubicBezTo>
                      <a:pt x="417" y="634"/>
                      <a:pt x="437" y="631"/>
                      <a:pt x="446" y="624"/>
                    </a:cubicBezTo>
                    <a:cubicBezTo>
                      <a:pt x="454" y="616"/>
                      <a:pt x="459" y="604"/>
                      <a:pt x="461" y="587"/>
                    </a:cubicBezTo>
                    <a:cubicBezTo>
                      <a:pt x="466" y="477"/>
                      <a:pt x="466" y="477"/>
                      <a:pt x="466" y="477"/>
                    </a:cubicBezTo>
                    <a:cubicBezTo>
                      <a:pt x="277" y="477"/>
                      <a:pt x="277" y="477"/>
                      <a:pt x="277" y="477"/>
                    </a:cubicBezTo>
                    <a:cubicBezTo>
                      <a:pt x="277" y="877"/>
                      <a:pt x="277" y="877"/>
                      <a:pt x="277" y="877"/>
                    </a:cubicBezTo>
                    <a:cubicBezTo>
                      <a:pt x="277" y="899"/>
                      <a:pt x="283" y="913"/>
                      <a:pt x="296" y="919"/>
                    </a:cubicBezTo>
                    <a:cubicBezTo>
                      <a:pt x="308" y="924"/>
                      <a:pt x="319" y="927"/>
                      <a:pt x="329" y="928"/>
                    </a:cubicBezTo>
                    <a:cubicBezTo>
                      <a:pt x="339" y="929"/>
                      <a:pt x="372" y="929"/>
                      <a:pt x="430" y="929"/>
                    </a:cubicBezTo>
                    <a:cubicBezTo>
                      <a:pt x="473" y="930"/>
                      <a:pt x="500" y="925"/>
                      <a:pt x="509" y="915"/>
                    </a:cubicBezTo>
                    <a:cubicBezTo>
                      <a:pt x="519" y="905"/>
                      <a:pt x="525" y="895"/>
                      <a:pt x="528" y="885"/>
                    </a:cubicBezTo>
                    <a:cubicBezTo>
                      <a:pt x="531" y="875"/>
                      <a:pt x="535" y="856"/>
                      <a:pt x="539" y="829"/>
                    </a:cubicBezTo>
                    <a:cubicBezTo>
                      <a:pt x="555" y="839"/>
                      <a:pt x="570" y="847"/>
                      <a:pt x="583" y="852"/>
                    </a:cubicBezTo>
                    <a:cubicBezTo>
                      <a:pt x="596" y="857"/>
                      <a:pt x="619" y="861"/>
                      <a:pt x="653" y="864"/>
                    </a:cubicBezTo>
                    <a:cubicBezTo>
                      <a:pt x="637" y="910"/>
                      <a:pt x="623" y="942"/>
                      <a:pt x="614" y="960"/>
                    </a:cubicBezTo>
                    <a:cubicBezTo>
                      <a:pt x="604" y="978"/>
                      <a:pt x="590" y="992"/>
                      <a:pt x="573" y="1002"/>
                    </a:cubicBezTo>
                    <a:cubicBezTo>
                      <a:pt x="555" y="1012"/>
                      <a:pt x="527" y="1017"/>
                      <a:pt x="487" y="1017"/>
                    </a:cubicBezTo>
                    <a:cubicBezTo>
                      <a:pt x="442" y="1020"/>
                      <a:pt x="380" y="1020"/>
                      <a:pt x="300" y="1017"/>
                    </a:cubicBezTo>
                    <a:cubicBezTo>
                      <a:pt x="258" y="1017"/>
                      <a:pt x="227" y="1011"/>
                      <a:pt x="208" y="999"/>
                    </a:cubicBezTo>
                    <a:cubicBezTo>
                      <a:pt x="188" y="988"/>
                      <a:pt x="179" y="970"/>
                      <a:pt x="179" y="947"/>
                    </a:cubicBezTo>
                    <a:cubicBezTo>
                      <a:pt x="179" y="448"/>
                      <a:pt x="179" y="448"/>
                      <a:pt x="179" y="448"/>
                    </a:cubicBezTo>
                    <a:cubicBezTo>
                      <a:pt x="178" y="430"/>
                      <a:pt x="178" y="430"/>
                      <a:pt x="178" y="430"/>
                    </a:cubicBezTo>
                    <a:cubicBezTo>
                      <a:pt x="177" y="400"/>
                      <a:pt x="177" y="400"/>
                      <a:pt x="177" y="400"/>
                    </a:cubicBezTo>
                    <a:cubicBezTo>
                      <a:pt x="166" y="411"/>
                      <a:pt x="154" y="423"/>
                      <a:pt x="141" y="436"/>
                    </a:cubicBezTo>
                    <a:cubicBezTo>
                      <a:pt x="128" y="449"/>
                      <a:pt x="120" y="458"/>
                      <a:pt x="117" y="462"/>
                    </a:cubicBezTo>
                    <a:cubicBezTo>
                      <a:pt x="88" y="499"/>
                      <a:pt x="88" y="499"/>
                      <a:pt x="88" y="499"/>
                    </a:cubicBezTo>
                    <a:cubicBezTo>
                      <a:pt x="62" y="468"/>
                      <a:pt x="46" y="450"/>
                      <a:pt x="39" y="444"/>
                    </a:cubicBezTo>
                    <a:cubicBezTo>
                      <a:pt x="0" y="416"/>
                      <a:pt x="0" y="416"/>
                      <a:pt x="0" y="416"/>
                    </a:cubicBezTo>
                    <a:lnTo>
                      <a:pt x="40" y="387"/>
                    </a:lnTo>
                    <a:close/>
                    <a:moveTo>
                      <a:pt x="679" y="757"/>
                    </a:moveTo>
                    <a:cubicBezTo>
                      <a:pt x="681" y="737"/>
                      <a:pt x="682" y="719"/>
                      <a:pt x="683" y="703"/>
                    </a:cubicBezTo>
                    <a:cubicBezTo>
                      <a:pt x="684" y="686"/>
                      <a:pt x="685" y="672"/>
                      <a:pt x="685" y="658"/>
                    </a:cubicBezTo>
                    <a:cubicBezTo>
                      <a:pt x="685" y="272"/>
                      <a:pt x="685" y="272"/>
                      <a:pt x="685" y="272"/>
                    </a:cubicBezTo>
                    <a:cubicBezTo>
                      <a:pt x="685" y="266"/>
                      <a:pt x="684" y="251"/>
                      <a:pt x="683" y="229"/>
                    </a:cubicBezTo>
                    <a:cubicBezTo>
                      <a:pt x="679" y="180"/>
                      <a:pt x="679" y="180"/>
                      <a:pt x="679" y="180"/>
                    </a:cubicBezTo>
                    <a:cubicBezTo>
                      <a:pt x="716" y="185"/>
                      <a:pt x="753" y="185"/>
                      <a:pt x="789" y="180"/>
                    </a:cubicBezTo>
                    <a:cubicBezTo>
                      <a:pt x="786" y="202"/>
                      <a:pt x="784" y="219"/>
                      <a:pt x="784" y="231"/>
                    </a:cubicBezTo>
                    <a:cubicBezTo>
                      <a:pt x="783" y="244"/>
                      <a:pt x="783" y="257"/>
                      <a:pt x="783" y="272"/>
                    </a:cubicBezTo>
                    <a:cubicBezTo>
                      <a:pt x="783" y="657"/>
                      <a:pt x="783" y="657"/>
                      <a:pt x="783" y="657"/>
                    </a:cubicBezTo>
                    <a:cubicBezTo>
                      <a:pt x="783" y="683"/>
                      <a:pt x="784" y="699"/>
                      <a:pt x="784" y="706"/>
                    </a:cubicBezTo>
                    <a:cubicBezTo>
                      <a:pt x="789" y="757"/>
                      <a:pt x="789" y="757"/>
                      <a:pt x="789" y="757"/>
                    </a:cubicBezTo>
                    <a:cubicBezTo>
                      <a:pt x="761" y="754"/>
                      <a:pt x="743" y="752"/>
                      <a:pt x="736" y="753"/>
                    </a:cubicBezTo>
                    <a:cubicBezTo>
                      <a:pt x="729" y="753"/>
                      <a:pt x="710" y="755"/>
                      <a:pt x="679" y="757"/>
                    </a:cubicBezTo>
                    <a:close/>
                    <a:moveTo>
                      <a:pt x="836" y="954"/>
                    </a:moveTo>
                    <a:cubicBezTo>
                      <a:pt x="877" y="954"/>
                      <a:pt x="898" y="941"/>
                      <a:pt x="898" y="916"/>
                    </a:cubicBezTo>
                    <a:cubicBezTo>
                      <a:pt x="898" y="229"/>
                      <a:pt x="898" y="229"/>
                      <a:pt x="898" y="229"/>
                    </a:cubicBezTo>
                    <a:cubicBezTo>
                      <a:pt x="898" y="217"/>
                      <a:pt x="897" y="189"/>
                      <a:pt x="895" y="146"/>
                    </a:cubicBezTo>
                    <a:cubicBezTo>
                      <a:pt x="889" y="42"/>
                      <a:pt x="889" y="42"/>
                      <a:pt x="889" y="42"/>
                    </a:cubicBezTo>
                    <a:cubicBezTo>
                      <a:pt x="930" y="47"/>
                      <a:pt x="969" y="47"/>
                      <a:pt x="1005" y="42"/>
                    </a:cubicBezTo>
                    <a:cubicBezTo>
                      <a:pt x="1002" y="88"/>
                      <a:pt x="1000" y="126"/>
                      <a:pt x="999" y="157"/>
                    </a:cubicBezTo>
                    <a:cubicBezTo>
                      <a:pt x="997" y="188"/>
                      <a:pt x="996" y="212"/>
                      <a:pt x="996" y="229"/>
                    </a:cubicBezTo>
                    <a:cubicBezTo>
                      <a:pt x="996" y="958"/>
                      <a:pt x="996" y="958"/>
                      <a:pt x="996" y="958"/>
                    </a:cubicBezTo>
                    <a:cubicBezTo>
                      <a:pt x="996" y="976"/>
                      <a:pt x="993" y="992"/>
                      <a:pt x="986" y="1006"/>
                    </a:cubicBezTo>
                    <a:cubicBezTo>
                      <a:pt x="979" y="1020"/>
                      <a:pt x="964" y="1031"/>
                      <a:pt x="941" y="1040"/>
                    </a:cubicBezTo>
                    <a:cubicBezTo>
                      <a:pt x="919" y="1048"/>
                      <a:pt x="869" y="1058"/>
                      <a:pt x="793" y="1069"/>
                    </a:cubicBezTo>
                    <a:cubicBezTo>
                      <a:pt x="786" y="1033"/>
                      <a:pt x="781" y="1009"/>
                      <a:pt x="777" y="1000"/>
                    </a:cubicBezTo>
                    <a:cubicBezTo>
                      <a:pt x="752" y="949"/>
                      <a:pt x="752" y="949"/>
                      <a:pt x="752" y="949"/>
                    </a:cubicBezTo>
                    <a:cubicBezTo>
                      <a:pt x="793" y="953"/>
                      <a:pt x="821" y="955"/>
                      <a:pt x="836" y="95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44" name="Freeform 128"/>
              <p:cNvSpPr>
                <a:spLocks noEditPoints="1"/>
              </p:cNvSpPr>
              <p:nvPr/>
            </p:nvSpPr>
            <p:spPr bwMode="auto">
              <a:xfrm>
                <a:off x="3188" y="2945"/>
                <a:ext cx="203" cy="207"/>
              </a:xfrm>
              <a:custGeom>
                <a:avLst/>
                <a:gdLst>
                  <a:gd name="T0" fmla="*/ 3 w 1015"/>
                  <a:gd name="T1" fmla="*/ 342 h 1037"/>
                  <a:gd name="T2" fmla="*/ 0 w 1015"/>
                  <a:gd name="T3" fmla="*/ 280 h 1037"/>
                  <a:gd name="T4" fmla="*/ 318 w 1015"/>
                  <a:gd name="T5" fmla="*/ 286 h 1037"/>
                  <a:gd name="T6" fmla="*/ 274 w 1015"/>
                  <a:gd name="T7" fmla="*/ 224 h 1037"/>
                  <a:gd name="T8" fmla="*/ 417 w 1015"/>
                  <a:gd name="T9" fmla="*/ 286 h 1037"/>
                  <a:gd name="T10" fmla="*/ 637 w 1015"/>
                  <a:gd name="T11" fmla="*/ 223 h 1037"/>
                  <a:gd name="T12" fmla="*/ 744 w 1015"/>
                  <a:gd name="T13" fmla="*/ 230 h 1037"/>
                  <a:gd name="T14" fmla="*/ 884 w 1015"/>
                  <a:gd name="T15" fmla="*/ 286 h 1037"/>
                  <a:gd name="T16" fmla="*/ 1011 w 1015"/>
                  <a:gd name="T17" fmla="*/ 308 h 1037"/>
                  <a:gd name="T18" fmla="*/ 1015 w 1015"/>
                  <a:gd name="T19" fmla="*/ 368 h 1037"/>
                  <a:gd name="T20" fmla="*/ 117 w 1015"/>
                  <a:gd name="T21" fmla="*/ 363 h 1037"/>
                  <a:gd name="T22" fmla="*/ 4 w 1015"/>
                  <a:gd name="T23" fmla="*/ 990 h 1037"/>
                  <a:gd name="T24" fmla="*/ 95 w 1015"/>
                  <a:gd name="T25" fmla="*/ 842 h 1037"/>
                  <a:gd name="T26" fmla="*/ 206 w 1015"/>
                  <a:gd name="T27" fmla="*/ 822 h 1037"/>
                  <a:gd name="T28" fmla="*/ 151 w 1015"/>
                  <a:gd name="T29" fmla="*/ 918 h 1037"/>
                  <a:gd name="T30" fmla="*/ 96 w 1015"/>
                  <a:gd name="T31" fmla="*/ 1025 h 1037"/>
                  <a:gd name="T32" fmla="*/ 63 w 1015"/>
                  <a:gd name="T33" fmla="*/ 193 h 1037"/>
                  <a:gd name="T34" fmla="*/ 66 w 1015"/>
                  <a:gd name="T35" fmla="*/ 146 h 1037"/>
                  <a:gd name="T36" fmla="*/ 63 w 1015"/>
                  <a:gd name="T37" fmla="*/ 104 h 1037"/>
                  <a:gd name="T38" fmla="*/ 472 w 1015"/>
                  <a:gd name="T39" fmla="*/ 110 h 1037"/>
                  <a:gd name="T40" fmla="*/ 436 w 1015"/>
                  <a:gd name="T41" fmla="*/ 16 h 1037"/>
                  <a:gd name="T42" fmla="*/ 571 w 1015"/>
                  <a:gd name="T43" fmla="*/ 110 h 1037"/>
                  <a:gd name="T44" fmla="*/ 952 w 1015"/>
                  <a:gd name="T45" fmla="*/ 104 h 1037"/>
                  <a:gd name="T46" fmla="*/ 947 w 1015"/>
                  <a:gd name="T47" fmla="*/ 151 h 1037"/>
                  <a:gd name="T48" fmla="*/ 825 w 1015"/>
                  <a:gd name="T49" fmla="*/ 187 h 1037"/>
                  <a:gd name="T50" fmla="*/ 63 w 1015"/>
                  <a:gd name="T51" fmla="*/ 193 h 1037"/>
                  <a:gd name="T52" fmla="*/ 158 w 1015"/>
                  <a:gd name="T53" fmla="*/ 716 h 1037"/>
                  <a:gd name="T54" fmla="*/ 159 w 1015"/>
                  <a:gd name="T55" fmla="*/ 508 h 1037"/>
                  <a:gd name="T56" fmla="*/ 153 w 1015"/>
                  <a:gd name="T57" fmla="*/ 417 h 1037"/>
                  <a:gd name="T58" fmla="*/ 741 w 1015"/>
                  <a:gd name="T59" fmla="*/ 424 h 1037"/>
                  <a:gd name="T60" fmla="*/ 851 w 1015"/>
                  <a:gd name="T61" fmla="*/ 473 h 1037"/>
                  <a:gd name="T62" fmla="*/ 851 w 1015"/>
                  <a:gd name="T63" fmla="*/ 656 h 1037"/>
                  <a:gd name="T64" fmla="*/ 856 w 1015"/>
                  <a:gd name="T65" fmla="*/ 764 h 1037"/>
                  <a:gd name="T66" fmla="*/ 258 w 1015"/>
                  <a:gd name="T67" fmla="*/ 758 h 1037"/>
                  <a:gd name="T68" fmla="*/ 246 w 1015"/>
                  <a:gd name="T69" fmla="*/ 553 h 1037"/>
                  <a:gd name="T70" fmla="*/ 763 w 1015"/>
                  <a:gd name="T71" fmla="*/ 492 h 1037"/>
                  <a:gd name="T72" fmla="*/ 246 w 1015"/>
                  <a:gd name="T73" fmla="*/ 553 h 1037"/>
                  <a:gd name="T74" fmla="*/ 763 w 1015"/>
                  <a:gd name="T75" fmla="*/ 690 h 1037"/>
                  <a:gd name="T76" fmla="*/ 246 w 1015"/>
                  <a:gd name="T77" fmla="*/ 621 h 1037"/>
                  <a:gd name="T78" fmla="*/ 300 w 1015"/>
                  <a:gd name="T79" fmla="*/ 794 h 1037"/>
                  <a:gd name="T80" fmla="*/ 345 w 1015"/>
                  <a:gd name="T81" fmla="*/ 829 h 1037"/>
                  <a:gd name="T82" fmla="*/ 345 w 1015"/>
                  <a:gd name="T83" fmla="*/ 920 h 1037"/>
                  <a:gd name="T84" fmla="*/ 383 w 1015"/>
                  <a:gd name="T85" fmla="*/ 955 h 1037"/>
                  <a:gd name="T86" fmla="*/ 647 w 1015"/>
                  <a:gd name="T87" fmla="*/ 946 h 1037"/>
                  <a:gd name="T88" fmla="*/ 680 w 1015"/>
                  <a:gd name="T89" fmla="*/ 871 h 1037"/>
                  <a:gd name="T90" fmla="*/ 788 w 1015"/>
                  <a:gd name="T91" fmla="*/ 892 h 1037"/>
                  <a:gd name="T92" fmla="*/ 708 w 1015"/>
                  <a:gd name="T93" fmla="*/ 1021 h 1037"/>
                  <a:gd name="T94" fmla="*/ 491 w 1015"/>
                  <a:gd name="T95" fmla="*/ 1037 h 1037"/>
                  <a:gd name="T96" fmla="*/ 266 w 1015"/>
                  <a:gd name="T97" fmla="*/ 1000 h 1037"/>
                  <a:gd name="T98" fmla="*/ 257 w 1015"/>
                  <a:gd name="T99" fmla="*/ 861 h 1037"/>
                  <a:gd name="T100" fmla="*/ 253 w 1015"/>
                  <a:gd name="T101" fmla="*/ 789 h 1037"/>
                  <a:gd name="T102" fmla="*/ 444 w 1015"/>
                  <a:gd name="T103" fmla="*/ 801 h 1037"/>
                  <a:gd name="T104" fmla="*/ 602 w 1015"/>
                  <a:gd name="T105" fmla="*/ 889 h 1037"/>
                  <a:gd name="T106" fmla="*/ 498 w 1015"/>
                  <a:gd name="T107" fmla="*/ 895 h 1037"/>
                  <a:gd name="T108" fmla="*/ 444 w 1015"/>
                  <a:gd name="T109" fmla="*/ 801 h 1037"/>
                  <a:gd name="T110" fmla="*/ 863 w 1015"/>
                  <a:gd name="T111" fmla="*/ 793 h 1037"/>
                  <a:gd name="T112" fmla="*/ 917 w 1015"/>
                  <a:gd name="T113" fmla="*/ 1011 h 1037"/>
                  <a:gd name="T114" fmla="*/ 862 w 1015"/>
                  <a:gd name="T115" fmla="*/ 924 h 1037"/>
                  <a:gd name="T116" fmla="*/ 784 w 1015"/>
                  <a:gd name="T117" fmla="*/ 838 h 10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015" h="1037">
                    <a:moveTo>
                      <a:pt x="0" y="368"/>
                    </a:moveTo>
                    <a:cubicBezTo>
                      <a:pt x="1" y="358"/>
                      <a:pt x="2" y="349"/>
                      <a:pt x="3" y="342"/>
                    </a:cubicBezTo>
                    <a:cubicBezTo>
                      <a:pt x="4" y="335"/>
                      <a:pt x="4" y="331"/>
                      <a:pt x="4" y="328"/>
                    </a:cubicBezTo>
                    <a:cubicBezTo>
                      <a:pt x="3" y="326"/>
                      <a:pt x="2" y="310"/>
                      <a:pt x="0" y="280"/>
                    </a:cubicBezTo>
                    <a:cubicBezTo>
                      <a:pt x="37" y="284"/>
                      <a:pt x="76" y="286"/>
                      <a:pt x="117" y="286"/>
                    </a:cubicBezTo>
                    <a:cubicBezTo>
                      <a:pt x="318" y="286"/>
                      <a:pt x="318" y="286"/>
                      <a:pt x="318" y="286"/>
                    </a:cubicBezTo>
                    <a:cubicBezTo>
                      <a:pt x="302" y="262"/>
                      <a:pt x="292" y="248"/>
                      <a:pt x="289" y="244"/>
                    </a:cubicBezTo>
                    <a:cubicBezTo>
                      <a:pt x="274" y="224"/>
                      <a:pt x="274" y="224"/>
                      <a:pt x="274" y="224"/>
                    </a:cubicBezTo>
                    <a:cubicBezTo>
                      <a:pt x="309" y="219"/>
                      <a:pt x="343" y="210"/>
                      <a:pt x="377" y="197"/>
                    </a:cubicBezTo>
                    <a:cubicBezTo>
                      <a:pt x="417" y="286"/>
                      <a:pt x="417" y="286"/>
                      <a:pt x="417" y="286"/>
                    </a:cubicBezTo>
                    <a:cubicBezTo>
                      <a:pt x="607" y="286"/>
                      <a:pt x="607" y="286"/>
                      <a:pt x="607" y="286"/>
                    </a:cubicBezTo>
                    <a:cubicBezTo>
                      <a:pt x="618" y="268"/>
                      <a:pt x="628" y="247"/>
                      <a:pt x="637" y="223"/>
                    </a:cubicBezTo>
                    <a:cubicBezTo>
                      <a:pt x="648" y="195"/>
                      <a:pt x="648" y="195"/>
                      <a:pt x="648" y="195"/>
                    </a:cubicBezTo>
                    <a:cubicBezTo>
                      <a:pt x="691" y="216"/>
                      <a:pt x="723" y="227"/>
                      <a:pt x="744" y="230"/>
                    </a:cubicBezTo>
                    <a:cubicBezTo>
                      <a:pt x="731" y="248"/>
                      <a:pt x="718" y="266"/>
                      <a:pt x="706" y="286"/>
                    </a:cubicBezTo>
                    <a:cubicBezTo>
                      <a:pt x="884" y="286"/>
                      <a:pt x="884" y="286"/>
                      <a:pt x="884" y="286"/>
                    </a:cubicBezTo>
                    <a:cubicBezTo>
                      <a:pt x="923" y="286"/>
                      <a:pt x="967" y="284"/>
                      <a:pt x="1015" y="280"/>
                    </a:cubicBezTo>
                    <a:cubicBezTo>
                      <a:pt x="1013" y="293"/>
                      <a:pt x="1012" y="302"/>
                      <a:pt x="1011" y="308"/>
                    </a:cubicBezTo>
                    <a:cubicBezTo>
                      <a:pt x="1011" y="313"/>
                      <a:pt x="1011" y="319"/>
                      <a:pt x="1011" y="324"/>
                    </a:cubicBezTo>
                    <a:cubicBezTo>
                      <a:pt x="1012" y="329"/>
                      <a:pt x="1013" y="343"/>
                      <a:pt x="1015" y="368"/>
                    </a:cubicBezTo>
                    <a:cubicBezTo>
                      <a:pt x="972" y="365"/>
                      <a:pt x="930" y="363"/>
                      <a:pt x="889" y="363"/>
                    </a:cubicBezTo>
                    <a:cubicBezTo>
                      <a:pt x="117" y="363"/>
                      <a:pt x="117" y="363"/>
                      <a:pt x="117" y="363"/>
                    </a:cubicBezTo>
                    <a:cubicBezTo>
                      <a:pt x="80" y="363"/>
                      <a:pt x="41" y="365"/>
                      <a:pt x="0" y="368"/>
                    </a:cubicBezTo>
                    <a:close/>
                    <a:moveTo>
                      <a:pt x="4" y="990"/>
                    </a:moveTo>
                    <a:cubicBezTo>
                      <a:pt x="24" y="963"/>
                      <a:pt x="24" y="963"/>
                      <a:pt x="24" y="963"/>
                    </a:cubicBezTo>
                    <a:cubicBezTo>
                      <a:pt x="56" y="919"/>
                      <a:pt x="79" y="879"/>
                      <a:pt x="95" y="842"/>
                    </a:cubicBezTo>
                    <a:cubicBezTo>
                      <a:pt x="117" y="789"/>
                      <a:pt x="117" y="789"/>
                      <a:pt x="117" y="789"/>
                    </a:cubicBezTo>
                    <a:cubicBezTo>
                      <a:pt x="149" y="806"/>
                      <a:pt x="179" y="817"/>
                      <a:pt x="206" y="822"/>
                    </a:cubicBezTo>
                    <a:cubicBezTo>
                      <a:pt x="189" y="851"/>
                      <a:pt x="189" y="851"/>
                      <a:pt x="189" y="851"/>
                    </a:cubicBezTo>
                    <a:cubicBezTo>
                      <a:pt x="186" y="856"/>
                      <a:pt x="173" y="878"/>
                      <a:pt x="151" y="918"/>
                    </a:cubicBezTo>
                    <a:cubicBezTo>
                      <a:pt x="128" y="958"/>
                      <a:pt x="115" y="982"/>
                      <a:pt x="113" y="989"/>
                    </a:cubicBezTo>
                    <a:cubicBezTo>
                      <a:pt x="96" y="1025"/>
                      <a:pt x="96" y="1025"/>
                      <a:pt x="96" y="1025"/>
                    </a:cubicBezTo>
                    <a:cubicBezTo>
                      <a:pt x="71" y="1013"/>
                      <a:pt x="40" y="1001"/>
                      <a:pt x="4" y="990"/>
                    </a:cubicBezTo>
                    <a:close/>
                    <a:moveTo>
                      <a:pt x="63" y="193"/>
                    </a:moveTo>
                    <a:cubicBezTo>
                      <a:pt x="63" y="181"/>
                      <a:pt x="64" y="172"/>
                      <a:pt x="64" y="166"/>
                    </a:cubicBezTo>
                    <a:cubicBezTo>
                      <a:pt x="65" y="159"/>
                      <a:pt x="65" y="152"/>
                      <a:pt x="66" y="146"/>
                    </a:cubicBezTo>
                    <a:cubicBezTo>
                      <a:pt x="66" y="140"/>
                      <a:pt x="66" y="136"/>
                      <a:pt x="66" y="135"/>
                    </a:cubicBezTo>
                    <a:cubicBezTo>
                      <a:pt x="63" y="104"/>
                      <a:pt x="63" y="104"/>
                      <a:pt x="63" y="104"/>
                    </a:cubicBezTo>
                    <a:cubicBezTo>
                      <a:pt x="106" y="108"/>
                      <a:pt x="146" y="110"/>
                      <a:pt x="182" y="110"/>
                    </a:cubicBezTo>
                    <a:cubicBezTo>
                      <a:pt x="472" y="110"/>
                      <a:pt x="472" y="110"/>
                      <a:pt x="472" y="110"/>
                    </a:cubicBezTo>
                    <a:cubicBezTo>
                      <a:pt x="463" y="81"/>
                      <a:pt x="455" y="60"/>
                      <a:pt x="450" y="46"/>
                    </a:cubicBezTo>
                    <a:cubicBezTo>
                      <a:pt x="436" y="16"/>
                      <a:pt x="436" y="16"/>
                      <a:pt x="436" y="16"/>
                    </a:cubicBezTo>
                    <a:cubicBezTo>
                      <a:pt x="477" y="15"/>
                      <a:pt x="514" y="10"/>
                      <a:pt x="549" y="0"/>
                    </a:cubicBezTo>
                    <a:cubicBezTo>
                      <a:pt x="571" y="110"/>
                      <a:pt x="571" y="110"/>
                      <a:pt x="571" y="110"/>
                    </a:cubicBezTo>
                    <a:cubicBezTo>
                      <a:pt x="826" y="110"/>
                      <a:pt x="826" y="110"/>
                      <a:pt x="826" y="110"/>
                    </a:cubicBezTo>
                    <a:cubicBezTo>
                      <a:pt x="862" y="110"/>
                      <a:pt x="904" y="108"/>
                      <a:pt x="952" y="104"/>
                    </a:cubicBezTo>
                    <a:cubicBezTo>
                      <a:pt x="950" y="118"/>
                      <a:pt x="949" y="128"/>
                      <a:pt x="948" y="134"/>
                    </a:cubicBezTo>
                    <a:cubicBezTo>
                      <a:pt x="948" y="141"/>
                      <a:pt x="948" y="146"/>
                      <a:pt x="947" y="151"/>
                    </a:cubicBezTo>
                    <a:cubicBezTo>
                      <a:pt x="947" y="156"/>
                      <a:pt x="948" y="170"/>
                      <a:pt x="952" y="193"/>
                    </a:cubicBezTo>
                    <a:cubicBezTo>
                      <a:pt x="906" y="189"/>
                      <a:pt x="863" y="187"/>
                      <a:pt x="825" y="187"/>
                    </a:cubicBezTo>
                    <a:cubicBezTo>
                      <a:pt x="182" y="187"/>
                      <a:pt x="182" y="187"/>
                      <a:pt x="182" y="187"/>
                    </a:cubicBezTo>
                    <a:cubicBezTo>
                      <a:pt x="146" y="187"/>
                      <a:pt x="106" y="189"/>
                      <a:pt x="63" y="193"/>
                    </a:cubicBezTo>
                    <a:close/>
                    <a:moveTo>
                      <a:pt x="153" y="764"/>
                    </a:moveTo>
                    <a:cubicBezTo>
                      <a:pt x="156" y="743"/>
                      <a:pt x="157" y="728"/>
                      <a:pt x="158" y="716"/>
                    </a:cubicBezTo>
                    <a:cubicBezTo>
                      <a:pt x="158" y="705"/>
                      <a:pt x="159" y="685"/>
                      <a:pt x="159" y="656"/>
                    </a:cubicBezTo>
                    <a:cubicBezTo>
                      <a:pt x="159" y="508"/>
                      <a:pt x="159" y="508"/>
                      <a:pt x="159" y="508"/>
                    </a:cubicBezTo>
                    <a:cubicBezTo>
                      <a:pt x="159" y="495"/>
                      <a:pt x="158" y="484"/>
                      <a:pt x="158" y="475"/>
                    </a:cubicBezTo>
                    <a:cubicBezTo>
                      <a:pt x="153" y="417"/>
                      <a:pt x="153" y="417"/>
                      <a:pt x="153" y="417"/>
                    </a:cubicBezTo>
                    <a:cubicBezTo>
                      <a:pt x="188" y="421"/>
                      <a:pt x="223" y="424"/>
                      <a:pt x="258" y="424"/>
                    </a:cubicBezTo>
                    <a:cubicBezTo>
                      <a:pt x="741" y="424"/>
                      <a:pt x="741" y="424"/>
                      <a:pt x="741" y="424"/>
                    </a:cubicBezTo>
                    <a:cubicBezTo>
                      <a:pt x="776" y="424"/>
                      <a:pt x="814" y="422"/>
                      <a:pt x="856" y="418"/>
                    </a:cubicBezTo>
                    <a:cubicBezTo>
                      <a:pt x="853" y="442"/>
                      <a:pt x="851" y="460"/>
                      <a:pt x="851" y="473"/>
                    </a:cubicBezTo>
                    <a:cubicBezTo>
                      <a:pt x="851" y="485"/>
                      <a:pt x="851" y="497"/>
                      <a:pt x="851" y="508"/>
                    </a:cubicBezTo>
                    <a:cubicBezTo>
                      <a:pt x="851" y="656"/>
                      <a:pt x="851" y="656"/>
                      <a:pt x="851" y="656"/>
                    </a:cubicBezTo>
                    <a:cubicBezTo>
                      <a:pt x="851" y="687"/>
                      <a:pt x="851" y="706"/>
                      <a:pt x="852" y="712"/>
                    </a:cubicBezTo>
                    <a:cubicBezTo>
                      <a:pt x="856" y="764"/>
                      <a:pt x="856" y="764"/>
                      <a:pt x="856" y="764"/>
                    </a:cubicBezTo>
                    <a:cubicBezTo>
                      <a:pt x="791" y="760"/>
                      <a:pt x="752" y="758"/>
                      <a:pt x="741" y="758"/>
                    </a:cubicBezTo>
                    <a:cubicBezTo>
                      <a:pt x="258" y="758"/>
                      <a:pt x="258" y="758"/>
                      <a:pt x="258" y="758"/>
                    </a:cubicBezTo>
                    <a:cubicBezTo>
                      <a:pt x="249" y="758"/>
                      <a:pt x="214" y="760"/>
                      <a:pt x="153" y="764"/>
                    </a:cubicBezTo>
                    <a:close/>
                    <a:moveTo>
                      <a:pt x="246" y="553"/>
                    </a:moveTo>
                    <a:cubicBezTo>
                      <a:pt x="763" y="553"/>
                      <a:pt x="763" y="553"/>
                      <a:pt x="763" y="553"/>
                    </a:cubicBezTo>
                    <a:cubicBezTo>
                      <a:pt x="763" y="492"/>
                      <a:pt x="763" y="492"/>
                      <a:pt x="763" y="492"/>
                    </a:cubicBezTo>
                    <a:cubicBezTo>
                      <a:pt x="246" y="492"/>
                      <a:pt x="246" y="492"/>
                      <a:pt x="246" y="492"/>
                    </a:cubicBezTo>
                    <a:lnTo>
                      <a:pt x="246" y="553"/>
                    </a:lnTo>
                    <a:close/>
                    <a:moveTo>
                      <a:pt x="246" y="690"/>
                    </a:moveTo>
                    <a:cubicBezTo>
                      <a:pt x="763" y="690"/>
                      <a:pt x="763" y="690"/>
                      <a:pt x="763" y="690"/>
                    </a:cubicBezTo>
                    <a:cubicBezTo>
                      <a:pt x="763" y="621"/>
                      <a:pt x="763" y="621"/>
                      <a:pt x="763" y="621"/>
                    </a:cubicBezTo>
                    <a:cubicBezTo>
                      <a:pt x="246" y="621"/>
                      <a:pt x="246" y="621"/>
                      <a:pt x="246" y="621"/>
                    </a:cubicBezTo>
                    <a:lnTo>
                      <a:pt x="246" y="690"/>
                    </a:lnTo>
                    <a:close/>
                    <a:moveTo>
                      <a:pt x="300" y="794"/>
                    </a:moveTo>
                    <a:cubicBezTo>
                      <a:pt x="303" y="794"/>
                      <a:pt x="319" y="793"/>
                      <a:pt x="350" y="789"/>
                    </a:cubicBezTo>
                    <a:cubicBezTo>
                      <a:pt x="347" y="807"/>
                      <a:pt x="345" y="820"/>
                      <a:pt x="345" y="829"/>
                    </a:cubicBezTo>
                    <a:cubicBezTo>
                      <a:pt x="345" y="838"/>
                      <a:pt x="345" y="847"/>
                      <a:pt x="345" y="858"/>
                    </a:cubicBezTo>
                    <a:cubicBezTo>
                      <a:pt x="345" y="920"/>
                      <a:pt x="345" y="920"/>
                      <a:pt x="345" y="920"/>
                    </a:cubicBezTo>
                    <a:cubicBezTo>
                      <a:pt x="345" y="930"/>
                      <a:pt x="346" y="938"/>
                      <a:pt x="350" y="944"/>
                    </a:cubicBezTo>
                    <a:cubicBezTo>
                      <a:pt x="353" y="950"/>
                      <a:pt x="364" y="953"/>
                      <a:pt x="383" y="955"/>
                    </a:cubicBezTo>
                    <a:cubicBezTo>
                      <a:pt x="402" y="956"/>
                      <a:pt x="448" y="957"/>
                      <a:pt x="520" y="958"/>
                    </a:cubicBezTo>
                    <a:cubicBezTo>
                      <a:pt x="592" y="958"/>
                      <a:pt x="635" y="954"/>
                      <a:pt x="647" y="946"/>
                    </a:cubicBezTo>
                    <a:cubicBezTo>
                      <a:pt x="660" y="938"/>
                      <a:pt x="668" y="928"/>
                      <a:pt x="672" y="915"/>
                    </a:cubicBezTo>
                    <a:cubicBezTo>
                      <a:pt x="675" y="903"/>
                      <a:pt x="678" y="888"/>
                      <a:pt x="680" y="871"/>
                    </a:cubicBezTo>
                    <a:cubicBezTo>
                      <a:pt x="684" y="839"/>
                      <a:pt x="684" y="839"/>
                      <a:pt x="684" y="839"/>
                    </a:cubicBezTo>
                    <a:cubicBezTo>
                      <a:pt x="714" y="862"/>
                      <a:pt x="748" y="879"/>
                      <a:pt x="788" y="892"/>
                    </a:cubicBezTo>
                    <a:cubicBezTo>
                      <a:pt x="773" y="930"/>
                      <a:pt x="761" y="958"/>
                      <a:pt x="752" y="979"/>
                    </a:cubicBezTo>
                    <a:cubicBezTo>
                      <a:pt x="743" y="999"/>
                      <a:pt x="729" y="1013"/>
                      <a:pt x="708" y="1021"/>
                    </a:cubicBezTo>
                    <a:cubicBezTo>
                      <a:pt x="687" y="1028"/>
                      <a:pt x="668" y="1033"/>
                      <a:pt x="650" y="1035"/>
                    </a:cubicBezTo>
                    <a:cubicBezTo>
                      <a:pt x="632" y="1037"/>
                      <a:pt x="579" y="1037"/>
                      <a:pt x="491" y="1037"/>
                    </a:cubicBezTo>
                    <a:cubicBezTo>
                      <a:pt x="422" y="1037"/>
                      <a:pt x="369" y="1036"/>
                      <a:pt x="331" y="1033"/>
                    </a:cubicBezTo>
                    <a:cubicBezTo>
                      <a:pt x="294" y="1031"/>
                      <a:pt x="272" y="1020"/>
                      <a:pt x="266" y="1000"/>
                    </a:cubicBezTo>
                    <a:cubicBezTo>
                      <a:pt x="260" y="980"/>
                      <a:pt x="257" y="956"/>
                      <a:pt x="257" y="927"/>
                    </a:cubicBezTo>
                    <a:cubicBezTo>
                      <a:pt x="257" y="861"/>
                      <a:pt x="257" y="861"/>
                      <a:pt x="257" y="861"/>
                    </a:cubicBezTo>
                    <a:cubicBezTo>
                      <a:pt x="257" y="846"/>
                      <a:pt x="257" y="834"/>
                      <a:pt x="256" y="827"/>
                    </a:cubicBezTo>
                    <a:cubicBezTo>
                      <a:pt x="253" y="789"/>
                      <a:pt x="253" y="789"/>
                      <a:pt x="253" y="789"/>
                    </a:cubicBezTo>
                    <a:cubicBezTo>
                      <a:pt x="280" y="792"/>
                      <a:pt x="296" y="794"/>
                      <a:pt x="300" y="794"/>
                    </a:cubicBezTo>
                    <a:close/>
                    <a:moveTo>
                      <a:pt x="444" y="801"/>
                    </a:moveTo>
                    <a:cubicBezTo>
                      <a:pt x="470" y="796"/>
                      <a:pt x="500" y="786"/>
                      <a:pt x="533" y="772"/>
                    </a:cubicBezTo>
                    <a:cubicBezTo>
                      <a:pt x="602" y="889"/>
                      <a:pt x="602" y="889"/>
                      <a:pt x="602" y="889"/>
                    </a:cubicBezTo>
                    <a:cubicBezTo>
                      <a:pt x="569" y="898"/>
                      <a:pt x="537" y="909"/>
                      <a:pt x="508" y="920"/>
                    </a:cubicBezTo>
                    <a:cubicBezTo>
                      <a:pt x="498" y="895"/>
                      <a:pt x="498" y="895"/>
                      <a:pt x="498" y="895"/>
                    </a:cubicBezTo>
                    <a:cubicBezTo>
                      <a:pt x="487" y="871"/>
                      <a:pt x="476" y="850"/>
                      <a:pt x="465" y="832"/>
                    </a:cubicBezTo>
                    <a:lnTo>
                      <a:pt x="444" y="801"/>
                    </a:lnTo>
                    <a:close/>
                    <a:moveTo>
                      <a:pt x="784" y="838"/>
                    </a:moveTo>
                    <a:cubicBezTo>
                      <a:pt x="820" y="825"/>
                      <a:pt x="846" y="810"/>
                      <a:pt x="863" y="793"/>
                    </a:cubicBezTo>
                    <a:cubicBezTo>
                      <a:pt x="1005" y="958"/>
                      <a:pt x="1005" y="958"/>
                      <a:pt x="1005" y="958"/>
                    </a:cubicBezTo>
                    <a:cubicBezTo>
                      <a:pt x="986" y="967"/>
                      <a:pt x="957" y="985"/>
                      <a:pt x="917" y="1011"/>
                    </a:cubicBezTo>
                    <a:cubicBezTo>
                      <a:pt x="899" y="977"/>
                      <a:pt x="899" y="977"/>
                      <a:pt x="899" y="977"/>
                    </a:cubicBezTo>
                    <a:cubicBezTo>
                      <a:pt x="892" y="964"/>
                      <a:pt x="879" y="946"/>
                      <a:pt x="862" y="924"/>
                    </a:cubicBezTo>
                    <a:cubicBezTo>
                      <a:pt x="845" y="901"/>
                      <a:pt x="828" y="882"/>
                      <a:pt x="813" y="867"/>
                    </a:cubicBezTo>
                    <a:lnTo>
                      <a:pt x="784" y="8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45" name="Freeform 129"/>
              <p:cNvSpPr>
                <a:spLocks/>
              </p:cNvSpPr>
              <p:nvPr/>
            </p:nvSpPr>
            <p:spPr bwMode="auto">
              <a:xfrm>
                <a:off x="3434" y="2943"/>
                <a:ext cx="209" cy="215"/>
              </a:xfrm>
              <a:custGeom>
                <a:avLst/>
                <a:gdLst>
                  <a:gd name="T0" fmla="*/ 45 w 1042"/>
                  <a:gd name="T1" fmla="*/ 875 h 1074"/>
                  <a:gd name="T2" fmla="*/ 297 w 1042"/>
                  <a:gd name="T3" fmla="*/ 685 h 1074"/>
                  <a:gd name="T4" fmla="*/ 389 w 1042"/>
                  <a:gd name="T5" fmla="*/ 546 h 1074"/>
                  <a:gd name="T6" fmla="*/ 41 w 1042"/>
                  <a:gd name="T7" fmla="*/ 553 h 1074"/>
                  <a:gd name="T8" fmla="*/ 45 w 1042"/>
                  <a:gd name="T9" fmla="*/ 498 h 1074"/>
                  <a:gd name="T10" fmla="*/ 225 w 1042"/>
                  <a:gd name="T11" fmla="*/ 454 h 1074"/>
                  <a:gd name="T12" fmla="*/ 477 w 1042"/>
                  <a:gd name="T13" fmla="*/ 293 h 1074"/>
                  <a:gd name="T14" fmla="*/ 125 w 1042"/>
                  <a:gd name="T15" fmla="*/ 299 h 1074"/>
                  <a:gd name="T16" fmla="*/ 129 w 1042"/>
                  <a:gd name="T17" fmla="*/ 246 h 1074"/>
                  <a:gd name="T18" fmla="*/ 282 w 1042"/>
                  <a:gd name="T19" fmla="*/ 201 h 1074"/>
                  <a:gd name="T20" fmla="*/ 477 w 1042"/>
                  <a:gd name="T21" fmla="*/ 143 h 1074"/>
                  <a:gd name="T22" fmla="*/ 471 w 1042"/>
                  <a:gd name="T23" fmla="*/ 0 h 1074"/>
                  <a:gd name="T24" fmla="*/ 582 w 1042"/>
                  <a:gd name="T25" fmla="*/ 0 h 1074"/>
                  <a:gd name="T26" fmla="*/ 576 w 1042"/>
                  <a:gd name="T27" fmla="*/ 143 h 1074"/>
                  <a:gd name="T28" fmla="*/ 766 w 1042"/>
                  <a:gd name="T29" fmla="*/ 201 h 1074"/>
                  <a:gd name="T30" fmla="*/ 912 w 1042"/>
                  <a:gd name="T31" fmla="*/ 222 h 1074"/>
                  <a:gd name="T32" fmla="*/ 913 w 1042"/>
                  <a:gd name="T33" fmla="*/ 264 h 1074"/>
                  <a:gd name="T34" fmla="*/ 766 w 1042"/>
                  <a:gd name="T35" fmla="*/ 293 h 1074"/>
                  <a:gd name="T36" fmla="*/ 576 w 1042"/>
                  <a:gd name="T37" fmla="*/ 454 h 1074"/>
                  <a:gd name="T38" fmla="*/ 1001 w 1042"/>
                  <a:gd name="T39" fmla="*/ 447 h 1074"/>
                  <a:gd name="T40" fmla="*/ 998 w 1042"/>
                  <a:gd name="T41" fmla="*/ 499 h 1074"/>
                  <a:gd name="T42" fmla="*/ 1001 w 1042"/>
                  <a:gd name="T43" fmla="*/ 552 h 1074"/>
                  <a:gd name="T44" fmla="*/ 643 w 1042"/>
                  <a:gd name="T45" fmla="*/ 546 h 1074"/>
                  <a:gd name="T46" fmla="*/ 775 w 1042"/>
                  <a:gd name="T47" fmla="*/ 731 h 1074"/>
                  <a:gd name="T48" fmla="*/ 1042 w 1042"/>
                  <a:gd name="T49" fmla="*/ 852 h 1074"/>
                  <a:gd name="T50" fmla="*/ 944 w 1042"/>
                  <a:gd name="T51" fmla="*/ 973 h 1074"/>
                  <a:gd name="T52" fmla="*/ 724 w 1042"/>
                  <a:gd name="T53" fmla="*/ 817 h 1074"/>
                  <a:gd name="T54" fmla="*/ 592 w 1042"/>
                  <a:gd name="T55" fmla="*/ 628 h 1074"/>
                  <a:gd name="T56" fmla="*/ 576 w 1042"/>
                  <a:gd name="T57" fmla="*/ 857 h 1074"/>
                  <a:gd name="T58" fmla="*/ 583 w 1042"/>
                  <a:gd name="T59" fmla="*/ 1074 h 1074"/>
                  <a:gd name="T60" fmla="*/ 475 w 1042"/>
                  <a:gd name="T61" fmla="*/ 956 h 1074"/>
                  <a:gd name="T62" fmla="*/ 477 w 1042"/>
                  <a:gd name="T63" fmla="*/ 565 h 1074"/>
                  <a:gd name="T64" fmla="*/ 308 w 1042"/>
                  <a:gd name="T65" fmla="*/ 813 h 1074"/>
                  <a:gd name="T66" fmla="*/ 134 w 1042"/>
                  <a:gd name="T67" fmla="*/ 962 h 1074"/>
                  <a:gd name="T68" fmla="*/ 57 w 1042"/>
                  <a:gd name="T69" fmla="*/ 933 h 10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42" h="1074">
                    <a:moveTo>
                      <a:pt x="0" y="892"/>
                    </a:moveTo>
                    <a:cubicBezTo>
                      <a:pt x="45" y="875"/>
                      <a:pt x="45" y="875"/>
                      <a:pt x="45" y="875"/>
                    </a:cubicBezTo>
                    <a:cubicBezTo>
                      <a:pt x="62" y="868"/>
                      <a:pt x="98" y="849"/>
                      <a:pt x="153" y="816"/>
                    </a:cubicBezTo>
                    <a:cubicBezTo>
                      <a:pt x="207" y="784"/>
                      <a:pt x="255" y="740"/>
                      <a:pt x="297" y="685"/>
                    </a:cubicBezTo>
                    <a:cubicBezTo>
                      <a:pt x="339" y="630"/>
                      <a:pt x="364" y="595"/>
                      <a:pt x="372" y="579"/>
                    </a:cubicBezTo>
                    <a:cubicBezTo>
                      <a:pt x="389" y="546"/>
                      <a:pt x="389" y="546"/>
                      <a:pt x="389" y="546"/>
                    </a:cubicBezTo>
                    <a:cubicBezTo>
                      <a:pt x="225" y="546"/>
                      <a:pt x="225" y="546"/>
                      <a:pt x="225" y="546"/>
                    </a:cubicBezTo>
                    <a:cubicBezTo>
                      <a:pt x="180" y="546"/>
                      <a:pt x="118" y="548"/>
                      <a:pt x="41" y="553"/>
                    </a:cubicBezTo>
                    <a:cubicBezTo>
                      <a:pt x="42" y="538"/>
                      <a:pt x="43" y="526"/>
                      <a:pt x="44" y="518"/>
                    </a:cubicBezTo>
                    <a:cubicBezTo>
                      <a:pt x="44" y="511"/>
                      <a:pt x="44" y="504"/>
                      <a:pt x="45" y="498"/>
                    </a:cubicBezTo>
                    <a:cubicBezTo>
                      <a:pt x="45" y="493"/>
                      <a:pt x="44" y="476"/>
                      <a:pt x="41" y="447"/>
                    </a:cubicBezTo>
                    <a:cubicBezTo>
                      <a:pt x="127" y="452"/>
                      <a:pt x="189" y="454"/>
                      <a:pt x="225" y="454"/>
                    </a:cubicBezTo>
                    <a:cubicBezTo>
                      <a:pt x="477" y="454"/>
                      <a:pt x="477" y="454"/>
                      <a:pt x="477" y="454"/>
                    </a:cubicBezTo>
                    <a:cubicBezTo>
                      <a:pt x="477" y="293"/>
                      <a:pt x="477" y="293"/>
                      <a:pt x="477" y="293"/>
                    </a:cubicBezTo>
                    <a:cubicBezTo>
                      <a:pt x="281" y="293"/>
                      <a:pt x="281" y="293"/>
                      <a:pt x="281" y="293"/>
                    </a:cubicBezTo>
                    <a:cubicBezTo>
                      <a:pt x="229" y="293"/>
                      <a:pt x="177" y="295"/>
                      <a:pt x="125" y="299"/>
                    </a:cubicBezTo>
                    <a:cubicBezTo>
                      <a:pt x="126" y="284"/>
                      <a:pt x="127" y="273"/>
                      <a:pt x="128" y="265"/>
                    </a:cubicBezTo>
                    <a:cubicBezTo>
                      <a:pt x="128" y="257"/>
                      <a:pt x="128" y="251"/>
                      <a:pt x="129" y="246"/>
                    </a:cubicBezTo>
                    <a:cubicBezTo>
                      <a:pt x="129" y="240"/>
                      <a:pt x="128" y="223"/>
                      <a:pt x="125" y="194"/>
                    </a:cubicBezTo>
                    <a:cubicBezTo>
                      <a:pt x="198" y="199"/>
                      <a:pt x="250" y="201"/>
                      <a:pt x="282" y="201"/>
                    </a:cubicBezTo>
                    <a:cubicBezTo>
                      <a:pt x="478" y="201"/>
                      <a:pt x="478" y="201"/>
                      <a:pt x="478" y="201"/>
                    </a:cubicBezTo>
                    <a:cubicBezTo>
                      <a:pt x="477" y="143"/>
                      <a:pt x="477" y="143"/>
                      <a:pt x="477" y="143"/>
                    </a:cubicBezTo>
                    <a:cubicBezTo>
                      <a:pt x="476" y="73"/>
                      <a:pt x="476" y="73"/>
                      <a:pt x="476" y="73"/>
                    </a:cubicBezTo>
                    <a:cubicBezTo>
                      <a:pt x="471" y="0"/>
                      <a:pt x="471" y="0"/>
                      <a:pt x="471" y="0"/>
                    </a:cubicBezTo>
                    <a:cubicBezTo>
                      <a:pt x="500" y="3"/>
                      <a:pt x="518" y="5"/>
                      <a:pt x="525" y="5"/>
                    </a:cubicBezTo>
                    <a:cubicBezTo>
                      <a:pt x="532" y="4"/>
                      <a:pt x="551" y="3"/>
                      <a:pt x="582" y="0"/>
                    </a:cubicBezTo>
                    <a:cubicBezTo>
                      <a:pt x="581" y="31"/>
                      <a:pt x="579" y="60"/>
                      <a:pt x="578" y="87"/>
                    </a:cubicBezTo>
                    <a:cubicBezTo>
                      <a:pt x="576" y="114"/>
                      <a:pt x="576" y="132"/>
                      <a:pt x="576" y="143"/>
                    </a:cubicBezTo>
                    <a:cubicBezTo>
                      <a:pt x="576" y="201"/>
                      <a:pt x="576" y="201"/>
                      <a:pt x="576" y="201"/>
                    </a:cubicBezTo>
                    <a:cubicBezTo>
                      <a:pt x="766" y="201"/>
                      <a:pt x="766" y="201"/>
                      <a:pt x="766" y="201"/>
                    </a:cubicBezTo>
                    <a:cubicBezTo>
                      <a:pt x="798" y="201"/>
                      <a:pt x="848" y="199"/>
                      <a:pt x="916" y="194"/>
                    </a:cubicBezTo>
                    <a:cubicBezTo>
                      <a:pt x="914" y="209"/>
                      <a:pt x="912" y="218"/>
                      <a:pt x="912" y="222"/>
                    </a:cubicBezTo>
                    <a:cubicBezTo>
                      <a:pt x="912" y="226"/>
                      <a:pt x="912" y="234"/>
                      <a:pt x="913" y="247"/>
                    </a:cubicBezTo>
                    <a:cubicBezTo>
                      <a:pt x="913" y="264"/>
                      <a:pt x="913" y="264"/>
                      <a:pt x="913" y="264"/>
                    </a:cubicBezTo>
                    <a:cubicBezTo>
                      <a:pt x="916" y="299"/>
                      <a:pt x="916" y="299"/>
                      <a:pt x="916" y="299"/>
                    </a:cubicBezTo>
                    <a:cubicBezTo>
                      <a:pt x="867" y="295"/>
                      <a:pt x="817" y="293"/>
                      <a:pt x="766" y="293"/>
                    </a:cubicBezTo>
                    <a:cubicBezTo>
                      <a:pt x="576" y="293"/>
                      <a:pt x="576" y="293"/>
                      <a:pt x="576" y="293"/>
                    </a:cubicBezTo>
                    <a:cubicBezTo>
                      <a:pt x="576" y="454"/>
                      <a:pt x="576" y="454"/>
                      <a:pt x="576" y="454"/>
                    </a:cubicBezTo>
                    <a:cubicBezTo>
                      <a:pt x="822" y="454"/>
                      <a:pt x="822" y="454"/>
                      <a:pt x="822" y="454"/>
                    </a:cubicBezTo>
                    <a:cubicBezTo>
                      <a:pt x="859" y="454"/>
                      <a:pt x="918" y="452"/>
                      <a:pt x="1001" y="447"/>
                    </a:cubicBezTo>
                    <a:cubicBezTo>
                      <a:pt x="999" y="462"/>
                      <a:pt x="998" y="474"/>
                      <a:pt x="998" y="482"/>
                    </a:cubicBezTo>
                    <a:cubicBezTo>
                      <a:pt x="998" y="499"/>
                      <a:pt x="998" y="499"/>
                      <a:pt x="998" y="499"/>
                    </a:cubicBezTo>
                    <a:cubicBezTo>
                      <a:pt x="997" y="513"/>
                      <a:pt x="997" y="520"/>
                      <a:pt x="998" y="520"/>
                    </a:cubicBezTo>
                    <a:cubicBezTo>
                      <a:pt x="1001" y="552"/>
                      <a:pt x="1001" y="552"/>
                      <a:pt x="1001" y="552"/>
                    </a:cubicBezTo>
                    <a:cubicBezTo>
                      <a:pt x="924" y="548"/>
                      <a:pt x="865" y="546"/>
                      <a:pt x="823" y="546"/>
                    </a:cubicBezTo>
                    <a:cubicBezTo>
                      <a:pt x="643" y="546"/>
                      <a:pt x="643" y="546"/>
                      <a:pt x="643" y="546"/>
                    </a:cubicBezTo>
                    <a:cubicBezTo>
                      <a:pt x="656" y="574"/>
                      <a:pt x="656" y="574"/>
                      <a:pt x="656" y="574"/>
                    </a:cubicBezTo>
                    <a:cubicBezTo>
                      <a:pt x="679" y="625"/>
                      <a:pt x="719" y="677"/>
                      <a:pt x="775" y="731"/>
                    </a:cubicBezTo>
                    <a:cubicBezTo>
                      <a:pt x="831" y="785"/>
                      <a:pt x="904" y="821"/>
                      <a:pt x="992" y="840"/>
                    </a:cubicBezTo>
                    <a:cubicBezTo>
                      <a:pt x="1042" y="852"/>
                      <a:pt x="1042" y="852"/>
                      <a:pt x="1042" y="852"/>
                    </a:cubicBezTo>
                    <a:cubicBezTo>
                      <a:pt x="1008" y="874"/>
                      <a:pt x="988" y="891"/>
                      <a:pt x="982" y="900"/>
                    </a:cubicBezTo>
                    <a:cubicBezTo>
                      <a:pt x="975" y="910"/>
                      <a:pt x="963" y="934"/>
                      <a:pt x="944" y="973"/>
                    </a:cubicBezTo>
                    <a:cubicBezTo>
                      <a:pt x="917" y="959"/>
                      <a:pt x="917" y="959"/>
                      <a:pt x="917" y="959"/>
                    </a:cubicBezTo>
                    <a:cubicBezTo>
                      <a:pt x="836" y="915"/>
                      <a:pt x="772" y="868"/>
                      <a:pt x="724" y="817"/>
                    </a:cubicBezTo>
                    <a:cubicBezTo>
                      <a:pt x="677" y="766"/>
                      <a:pt x="646" y="729"/>
                      <a:pt x="631" y="704"/>
                    </a:cubicBezTo>
                    <a:cubicBezTo>
                      <a:pt x="617" y="679"/>
                      <a:pt x="604" y="654"/>
                      <a:pt x="592" y="628"/>
                    </a:cubicBezTo>
                    <a:cubicBezTo>
                      <a:pt x="576" y="593"/>
                      <a:pt x="576" y="593"/>
                      <a:pt x="576" y="593"/>
                    </a:cubicBezTo>
                    <a:cubicBezTo>
                      <a:pt x="576" y="857"/>
                      <a:pt x="576" y="857"/>
                      <a:pt x="576" y="857"/>
                    </a:cubicBezTo>
                    <a:cubicBezTo>
                      <a:pt x="576" y="874"/>
                      <a:pt x="577" y="910"/>
                      <a:pt x="579" y="965"/>
                    </a:cubicBezTo>
                    <a:cubicBezTo>
                      <a:pt x="583" y="1074"/>
                      <a:pt x="583" y="1074"/>
                      <a:pt x="583" y="1074"/>
                    </a:cubicBezTo>
                    <a:cubicBezTo>
                      <a:pt x="553" y="1069"/>
                      <a:pt x="515" y="1069"/>
                      <a:pt x="470" y="1074"/>
                    </a:cubicBezTo>
                    <a:cubicBezTo>
                      <a:pt x="472" y="1026"/>
                      <a:pt x="474" y="986"/>
                      <a:pt x="475" y="956"/>
                    </a:cubicBezTo>
                    <a:cubicBezTo>
                      <a:pt x="477" y="925"/>
                      <a:pt x="477" y="892"/>
                      <a:pt x="477" y="857"/>
                    </a:cubicBezTo>
                    <a:cubicBezTo>
                      <a:pt x="477" y="565"/>
                      <a:pt x="477" y="565"/>
                      <a:pt x="477" y="565"/>
                    </a:cubicBezTo>
                    <a:cubicBezTo>
                      <a:pt x="447" y="620"/>
                      <a:pt x="447" y="620"/>
                      <a:pt x="447" y="620"/>
                    </a:cubicBezTo>
                    <a:cubicBezTo>
                      <a:pt x="401" y="703"/>
                      <a:pt x="355" y="768"/>
                      <a:pt x="308" y="813"/>
                    </a:cubicBezTo>
                    <a:cubicBezTo>
                      <a:pt x="261" y="859"/>
                      <a:pt x="226" y="890"/>
                      <a:pt x="203" y="908"/>
                    </a:cubicBezTo>
                    <a:cubicBezTo>
                      <a:pt x="134" y="962"/>
                      <a:pt x="134" y="962"/>
                      <a:pt x="134" y="962"/>
                    </a:cubicBezTo>
                    <a:cubicBezTo>
                      <a:pt x="100" y="990"/>
                      <a:pt x="100" y="990"/>
                      <a:pt x="100" y="990"/>
                    </a:cubicBezTo>
                    <a:cubicBezTo>
                      <a:pt x="85" y="964"/>
                      <a:pt x="71" y="945"/>
                      <a:pt x="57" y="933"/>
                    </a:cubicBezTo>
                    <a:cubicBezTo>
                      <a:pt x="44" y="921"/>
                      <a:pt x="25" y="907"/>
                      <a:pt x="0" y="89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46" name="Freeform 130"/>
              <p:cNvSpPr>
                <a:spLocks noEditPoints="1"/>
              </p:cNvSpPr>
              <p:nvPr/>
            </p:nvSpPr>
            <p:spPr bwMode="auto">
              <a:xfrm>
                <a:off x="3681" y="2946"/>
                <a:ext cx="213" cy="215"/>
              </a:xfrm>
              <a:custGeom>
                <a:avLst/>
                <a:gdLst>
                  <a:gd name="T0" fmla="*/ 47 w 1066"/>
                  <a:gd name="T1" fmla="*/ 898 h 1077"/>
                  <a:gd name="T2" fmla="*/ 360 w 1066"/>
                  <a:gd name="T3" fmla="*/ 643 h 1077"/>
                  <a:gd name="T4" fmla="*/ 207 w 1066"/>
                  <a:gd name="T5" fmla="*/ 611 h 1077"/>
                  <a:gd name="T6" fmla="*/ 45 w 1066"/>
                  <a:gd name="T7" fmla="*/ 585 h 1077"/>
                  <a:gd name="T8" fmla="*/ 42 w 1066"/>
                  <a:gd name="T9" fmla="*/ 512 h 1077"/>
                  <a:gd name="T10" fmla="*/ 487 w 1066"/>
                  <a:gd name="T11" fmla="*/ 519 h 1077"/>
                  <a:gd name="T12" fmla="*/ 276 w 1066"/>
                  <a:gd name="T13" fmla="*/ 254 h 1077"/>
                  <a:gd name="T14" fmla="*/ 98 w 1066"/>
                  <a:gd name="T15" fmla="*/ 228 h 1077"/>
                  <a:gd name="T16" fmla="*/ 95 w 1066"/>
                  <a:gd name="T17" fmla="*/ 154 h 1077"/>
                  <a:gd name="T18" fmla="*/ 487 w 1066"/>
                  <a:gd name="T19" fmla="*/ 162 h 1077"/>
                  <a:gd name="T20" fmla="*/ 486 w 1066"/>
                  <a:gd name="T21" fmla="*/ 59 h 1077"/>
                  <a:gd name="T22" fmla="*/ 590 w 1066"/>
                  <a:gd name="T23" fmla="*/ 0 h 1077"/>
                  <a:gd name="T24" fmla="*/ 585 w 1066"/>
                  <a:gd name="T25" fmla="*/ 116 h 1077"/>
                  <a:gd name="T26" fmla="*/ 813 w 1066"/>
                  <a:gd name="T27" fmla="*/ 162 h 1077"/>
                  <a:gd name="T28" fmla="*/ 976 w 1066"/>
                  <a:gd name="T29" fmla="*/ 190 h 1077"/>
                  <a:gd name="T30" fmla="*/ 981 w 1066"/>
                  <a:gd name="T31" fmla="*/ 260 h 1077"/>
                  <a:gd name="T32" fmla="*/ 585 w 1066"/>
                  <a:gd name="T33" fmla="*/ 254 h 1077"/>
                  <a:gd name="T34" fmla="*/ 862 w 1066"/>
                  <a:gd name="T35" fmla="*/ 519 h 1077"/>
                  <a:gd name="T36" fmla="*/ 1018 w 1066"/>
                  <a:gd name="T37" fmla="*/ 547 h 1077"/>
                  <a:gd name="T38" fmla="*/ 1017 w 1066"/>
                  <a:gd name="T39" fmla="*/ 582 h 1077"/>
                  <a:gd name="T40" fmla="*/ 862 w 1066"/>
                  <a:gd name="T41" fmla="*/ 611 h 1077"/>
                  <a:gd name="T42" fmla="*/ 682 w 1066"/>
                  <a:gd name="T43" fmla="*/ 646 h 1077"/>
                  <a:gd name="T44" fmla="*/ 1029 w 1066"/>
                  <a:gd name="T45" fmla="*/ 866 h 1077"/>
                  <a:gd name="T46" fmla="*/ 999 w 1066"/>
                  <a:gd name="T47" fmla="*/ 933 h 1077"/>
                  <a:gd name="T48" fmla="*/ 944 w 1066"/>
                  <a:gd name="T49" fmla="*/ 981 h 1077"/>
                  <a:gd name="T50" fmla="*/ 734 w 1066"/>
                  <a:gd name="T51" fmla="*/ 849 h 1077"/>
                  <a:gd name="T52" fmla="*/ 597 w 1066"/>
                  <a:gd name="T53" fmla="*/ 644 h 1077"/>
                  <a:gd name="T54" fmla="*/ 585 w 1066"/>
                  <a:gd name="T55" fmla="*/ 838 h 1077"/>
                  <a:gd name="T56" fmla="*/ 593 w 1066"/>
                  <a:gd name="T57" fmla="*/ 1077 h 1077"/>
                  <a:gd name="T58" fmla="*/ 479 w 1066"/>
                  <a:gd name="T59" fmla="*/ 1077 h 1077"/>
                  <a:gd name="T60" fmla="*/ 487 w 1066"/>
                  <a:gd name="T61" fmla="*/ 838 h 1077"/>
                  <a:gd name="T62" fmla="*/ 481 w 1066"/>
                  <a:gd name="T63" fmla="*/ 611 h 1077"/>
                  <a:gd name="T64" fmla="*/ 366 w 1066"/>
                  <a:gd name="T65" fmla="*/ 789 h 1077"/>
                  <a:gd name="T66" fmla="*/ 131 w 1066"/>
                  <a:gd name="T67" fmla="*/ 995 h 1077"/>
                  <a:gd name="T68" fmla="*/ 70 w 1066"/>
                  <a:gd name="T69" fmla="*/ 969 h 1077"/>
                  <a:gd name="T70" fmla="*/ 184 w 1066"/>
                  <a:gd name="T71" fmla="*/ 329 h 1077"/>
                  <a:gd name="T72" fmla="*/ 405 w 1066"/>
                  <a:gd name="T73" fmla="*/ 443 h 1077"/>
                  <a:gd name="T74" fmla="*/ 292 w 1066"/>
                  <a:gd name="T75" fmla="*/ 463 h 1077"/>
                  <a:gd name="T76" fmla="*/ 222 w 1066"/>
                  <a:gd name="T77" fmla="*/ 371 h 1077"/>
                  <a:gd name="T78" fmla="*/ 669 w 1066"/>
                  <a:gd name="T79" fmla="*/ 464 h 1077"/>
                  <a:gd name="T80" fmla="*/ 734 w 1066"/>
                  <a:gd name="T81" fmla="*/ 381 h 1077"/>
                  <a:gd name="T82" fmla="*/ 788 w 1066"/>
                  <a:gd name="T83" fmla="*/ 282 h 1077"/>
                  <a:gd name="T84" fmla="*/ 846 w 1066"/>
                  <a:gd name="T85" fmla="*/ 372 h 1077"/>
                  <a:gd name="T86" fmla="*/ 773 w 1066"/>
                  <a:gd name="T87" fmla="*/ 478 h 1077"/>
                  <a:gd name="T88" fmla="*/ 669 w 1066"/>
                  <a:gd name="T89" fmla="*/ 464 h 10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066" h="1077">
                    <a:moveTo>
                      <a:pt x="0" y="916"/>
                    </a:moveTo>
                    <a:cubicBezTo>
                      <a:pt x="47" y="898"/>
                      <a:pt x="47" y="898"/>
                      <a:pt x="47" y="898"/>
                    </a:cubicBezTo>
                    <a:cubicBezTo>
                      <a:pt x="132" y="868"/>
                      <a:pt x="200" y="826"/>
                      <a:pt x="250" y="774"/>
                    </a:cubicBezTo>
                    <a:cubicBezTo>
                      <a:pt x="301" y="721"/>
                      <a:pt x="338" y="677"/>
                      <a:pt x="360" y="643"/>
                    </a:cubicBezTo>
                    <a:cubicBezTo>
                      <a:pt x="380" y="611"/>
                      <a:pt x="380" y="611"/>
                      <a:pt x="380" y="611"/>
                    </a:cubicBezTo>
                    <a:cubicBezTo>
                      <a:pt x="207" y="611"/>
                      <a:pt x="207" y="611"/>
                      <a:pt x="207" y="611"/>
                    </a:cubicBezTo>
                    <a:cubicBezTo>
                      <a:pt x="173" y="611"/>
                      <a:pt x="118" y="613"/>
                      <a:pt x="42" y="617"/>
                    </a:cubicBezTo>
                    <a:cubicBezTo>
                      <a:pt x="44" y="602"/>
                      <a:pt x="45" y="591"/>
                      <a:pt x="45" y="585"/>
                    </a:cubicBezTo>
                    <a:cubicBezTo>
                      <a:pt x="46" y="579"/>
                      <a:pt x="46" y="571"/>
                      <a:pt x="45" y="561"/>
                    </a:cubicBezTo>
                    <a:cubicBezTo>
                      <a:pt x="45" y="551"/>
                      <a:pt x="44" y="535"/>
                      <a:pt x="42" y="512"/>
                    </a:cubicBezTo>
                    <a:cubicBezTo>
                      <a:pt x="95" y="517"/>
                      <a:pt x="151" y="519"/>
                      <a:pt x="207" y="519"/>
                    </a:cubicBezTo>
                    <a:cubicBezTo>
                      <a:pt x="487" y="519"/>
                      <a:pt x="487" y="519"/>
                      <a:pt x="487" y="519"/>
                    </a:cubicBezTo>
                    <a:cubicBezTo>
                      <a:pt x="487" y="254"/>
                      <a:pt x="487" y="254"/>
                      <a:pt x="487" y="254"/>
                    </a:cubicBezTo>
                    <a:cubicBezTo>
                      <a:pt x="276" y="254"/>
                      <a:pt x="276" y="254"/>
                      <a:pt x="276" y="254"/>
                    </a:cubicBezTo>
                    <a:cubicBezTo>
                      <a:pt x="239" y="254"/>
                      <a:pt x="179" y="256"/>
                      <a:pt x="95" y="260"/>
                    </a:cubicBezTo>
                    <a:cubicBezTo>
                      <a:pt x="96" y="247"/>
                      <a:pt x="97" y="236"/>
                      <a:pt x="98" y="228"/>
                    </a:cubicBezTo>
                    <a:cubicBezTo>
                      <a:pt x="99" y="220"/>
                      <a:pt x="99" y="214"/>
                      <a:pt x="98" y="208"/>
                    </a:cubicBezTo>
                    <a:cubicBezTo>
                      <a:pt x="98" y="202"/>
                      <a:pt x="97" y="185"/>
                      <a:pt x="95" y="154"/>
                    </a:cubicBezTo>
                    <a:cubicBezTo>
                      <a:pt x="170" y="160"/>
                      <a:pt x="231" y="162"/>
                      <a:pt x="276" y="162"/>
                    </a:cubicBezTo>
                    <a:cubicBezTo>
                      <a:pt x="487" y="162"/>
                      <a:pt x="487" y="162"/>
                      <a:pt x="487" y="162"/>
                    </a:cubicBezTo>
                    <a:cubicBezTo>
                      <a:pt x="486" y="117"/>
                      <a:pt x="486" y="117"/>
                      <a:pt x="486" y="117"/>
                    </a:cubicBezTo>
                    <a:cubicBezTo>
                      <a:pt x="486" y="59"/>
                      <a:pt x="486" y="59"/>
                      <a:pt x="486" y="59"/>
                    </a:cubicBezTo>
                    <a:cubicBezTo>
                      <a:pt x="481" y="0"/>
                      <a:pt x="481" y="0"/>
                      <a:pt x="481" y="0"/>
                    </a:cubicBezTo>
                    <a:cubicBezTo>
                      <a:pt x="511" y="4"/>
                      <a:pt x="547" y="4"/>
                      <a:pt x="590" y="0"/>
                    </a:cubicBezTo>
                    <a:cubicBezTo>
                      <a:pt x="587" y="26"/>
                      <a:pt x="586" y="46"/>
                      <a:pt x="586" y="62"/>
                    </a:cubicBezTo>
                    <a:cubicBezTo>
                      <a:pt x="585" y="77"/>
                      <a:pt x="585" y="95"/>
                      <a:pt x="585" y="116"/>
                    </a:cubicBezTo>
                    <a:cubicBezTo>
                      <a:pt x="585" y="162"/>
                      <a:pt x="585" y="162"/>
                      <a:pt x="585" y="162"/>
                    </a:cubicBezTo>
                    <a:cubicBezTo>
                      <a:pt x="813" y="162"/>
                      <a:pt x="813" y="162"/>
                      <a:pt x="813" y="162"/>
                    </a:cubicBezTo>
                    <a:cubicBezTo>
                      <a:pt x="854" y="162"/>
                      <a:pt x="910" y="160"/>
                      <a:pt x="981" y="154"/>
                    </a:cubicBezTo>
                    <a:cubicBezTo>
                      <a:pt x="978" y="170"/>
                      <a:pt x="977" y="182"/>
                      <a:pt x="976" y="190"/>
                    </a:cubicBezTo>
                    <a:cubicBezTo>
                      <a:pt x="976" y="198"/>
                      <a:pt x="975" y="205"/>
                      <a:pt x="976" y="210"/>
                    </a:cubicBezTo>
                    <a:cubicBezTo>
                      <a:pt x="976" y="215"/>
                      <a:pt x="978" y="232"/>
                      <a:pt x="981" y="260"/>
                    </a:cubicBezTo>
                    <a:cubicBezTo>
                      <a:pt x="900" y="256"/>
                      <a:pt x="844" y="254"/>
                      <a:pt x="812" y="254"/>
                    </a:cubicBezTo>
                    <a:cubicBezTo>
                      <a:pt x="585" y="254"/>
                      <a:pt x="585" y="254"/>
                      <a:pt x="585" y="254"/>
                    </a:cubicBezTo>
                    <a:cubicBezTo>
                      <a:pt x="585" y="519"/>
                      <a:pt x="585" y="519"/>
                      <a:pt x="585" y="519"/>
                    </a:cubicBezTo>
                    <a:cubicBezTo>
                      <a:pt x="862" y="519"/>
                      <a:pt x="862" y="519"/>
                      <a:pt x="862" y="519"/>
                    </a:cubicBezTo>
                    <a:cubicBezTo>
                      <a:pt x="916" y="519"/>
                      <a:pt x="969" y="517"/>
                      <a:pt x="1020" y="512"/>
                    </a:cubicBezTo>
                    <a:cubicBezTo>
                      <a:pt x="1019" y="528"/>
                      <a:pt x="1018" y="539"/>
                      <a:pt x="1018" y="547"/>
                    </a:cubicBezTo>
                    <a:cubicBezTo>
                      <a:pt x="1017" y="555"/>
                      <a:pt x="1017" y="562"/>
                      <a:pt x="1017" y="569"/>
                    </a:cubicBezTo>
                    <a:cubicBezTo>
                      <a:pt x="1016" y="576"/>
                      <a:pt x="1016" y="580"/>
                      <a:pt x="1017" y="582"/>
                    </a:cubicBezTo>
                    <a:cubicBezTo>
                      <a:pt x="1020" y="617"/>
                      <a:pt x="1020" y="617"/>
                      <a:pt x="1020" y="617"/>
                    </a:cubicBezTo>
                    <a:cubicBezTo>
                      <a:pt x="953" y="614"/>
                      <a:pt x="900" y="611"/>
                      <a:pt x="862" y="611"/>
                    </a:cubicBezTo>
                    <a:cubicBezTo>
                      <a:pt x="661" y="611"/>
                      <a:pt x="661" y="611"/>
                      <a:pt x="661" y="611"/>
                    </a:cubicBezTo>
                    <a:cubicBezTo>
                      <a:pt x="682" y="646"/>
                      <a:pt x="682" y="646"/>
                      <a:pt x="682" y="646"/>
                    </a:cubicBezTo>
                    <a:cubicBezTo>
                      <a:pt x="699" y="675"/>
                      <a:pt x="732" y="714"/>
                      <a:pt x="784" y="763"/>
                    </a:cubicBezTo>
                    <a:cubicBezTo>
                      <a:pt x="836" y="812"/>
                      <a:pt x="917" y="846"/>
                      <a:pt x="1029" y="866"/>
                    </a:cubicBezTo>
                    <a:cubicBezTo>
                      <a:pt x="1066" y="871"/>
                      <a:pt x="1066" y="871"/>
                      <a:pt x="1066" y="871"/>
                    </a:cubicBezTo>
                    <a:cubicBezTo>
                      <a:pt x="1029" y="903"/>
                      <a:pt x="1007" y="924"/>
                      <a:pt x="999" y="933"/>
                    </a:cubicBezTo>
                    <a:cubicBezTo>
                      <a:pt x="992" y="942"/>
                      <a:pt x="982" y="962"/>
                      <a:pt x="970" y="992"/>
                    </a:cubicBezTo>
                    <a:cubicBezTo>
                      <a:pt x="944" y="981"/>
                      <a:pt x="944" y="981"/>
                      <a:pt x="944" y="981"/>
                    </a:cubicBezTo>
                    <a:cubicBezTo>
                      <a:pt x="902" y="963"/>
                      <a:pt x="863" y="942"/>
                      <a:pt x="828" y="918"/>
                    </a:cubicBezTo>
                    <a:cubicBezTo>
                      <a:pt x="792" y="894"/>
                      <a:pt x="761" y="871"/>
                      <a:pt x="734" y="849"/>
                    </a:cubicBezTo>
                    <a:cubicBezTo>
                      <a:pt x="708" y="827"/>
                      <a:pt x="681" y="796"/>
                      <a:pt x="655" y="755"/>
                    </a:cubicBezTo>
                    <a:cubicBezTo>
                      <a:pt x="628" y="714"/>
                      <a:pt x="609" y="677"/>
                      <a:pt x="597" y="644"/>
                    </a:cubicBezTo>
                    <a:cubicBezTo>
                      <a:pt x="585" y="611"/>
                      <a:pt x="585" y="611"/>
                      <a:pt x="585" y="611"/>
                    </a:cubicBezTo>
                    <a:cubicBezTo>
                      <a:pt x="585" y="838"/>
                      <a:pt x="585" y="838"/>
                      <a:pt x="585" y="838"/>
                    </a:cubicBezTo>
                    <a:cubicBezTo>
                      <a:pt x="585" y="890"/>
                      <a:pt x="586" y="930"/>
                      <a:pt x="587" y="958"/>
                    </a:cubicBezTo>
                    <a:cubicBezTo>
                      <a:pt x="593" y="1077"/>
                      <a:pt x="593" y="1077"/>
                      <a:pt x="593" y="1077"/>
                    </a:cubicBezTo>
                    <a:cubicBezTo>
                      <a:pt x="561" y="1075"/>
                      <a:pt x="542" y="1073"/>
                      <a:pt x="535" y="1073"/>
                    </a:cubicBezTo>
                    <a:cubicBezTo>
                      <a:pt x="528" y="1073"/>
                      <a:pt x="509" y="1074"/>
                      <a:pt x="479" y="1077"/>
                    </a:cubicBezTo>
                    <a:cubicBezTo>
                      <a:pt x="481" y="1025"/>
                      <a:pt x="482" y="978"/>
                      <a:pt x="484" y="936"/>
                    </a:cubicBezTo>
                    <a:cubicBezTo>
                      <a:pt x="486" y="894"/>
                      <a:pt x="487" y="862"/>
                      <a:pt x="487" y="838"/>
                    </a:cubicBezTo>
                    <a:cubicBezTo>
                      <a:pt x="487" y="611"/>
                      <a:pt x="487" y="611"/>
                      <a:pt x="487" y="611"/>
                    </a:cubicBezTo>
                    <a:cubicBezTo>
                      <a:pt x="481" y="611"/>
                      <a:pt x="481" y="611"/>
                      <a:pt x="481" y="611"/>
                    </a:cubicBezTo>
                    <a:cubicBezTo>
                      <a:pt x="464" y="643"/>
                      <a:pt x="464" y="643"/>
                      <a:pt x="464" y="643"/>
                    </a:cubicBezTo>
                    <a:cubicBezTo>
                      <a:pt x="430" y="704"/>
                      <a:pt x="397" y="753"/>
                      <a:pt x="366" y="789"/>
                    </a:cubicBezTo>
                    <a:cubicBezTo>
                      <a:pt x="334" y="825"/>
                      <a:pt x="296" y="863"/>
                      <a:pt x="249" y="904"/>
                    </a:cubicBezTo>
                    <a:cubicBezTo>
                      <a:pt x="202" y="945"/>
                      <a:pt x="163" y="975"/>
                      <a:pt x="131" y="995"/>
                    </a:cubicBezTo>
                    <a:cubicBezTo>
                      <a:pt x="101" y="1014"/>
                      <a:pt x="101" y="1014"/>
                      <a:pt x="101" y="1014"/>
                    </a:cubicBezTo>
                    <a:cubicBezTo>
                      <a:pt x="92" y="1000"/>
                      <a:pt x="82" y="985"/>
                      <a:pt x="70" y="969"/>
                    </a:cubicBezTo>
                    <a:cubicBezTo>
                      <a:pt x="58" y="953"/>
                      <a:pt x="34" y="936"/>
                      <a:pt x="0" y="916"/>
                    </a:cubicBezTo>
                    <a:close/>
                    <a:moveTo>
                      <a:pt x="184" y="329"/>
                    </a:moveTo>
                    <a:cubicBezTo>
                      <a:pt x="213" y="316"/>
                      <a:pt x="239" y="299"/>
                      <a:pt x="264" y="278"/>
                    </a:cubicBezTo>
                    <a:cubicBezTo>
                      <a:pt x="405" y="443"/>
                      <a:pt x="405" y="443"/>
                      <a:pt x="405" y="443"/>
                    </a:cubicBezTo>
                    <a:cubicBezTo>
                      <a:pt x="381" y="454"/>
                      <a:pt x="351" y="472"/>
                      <a:pt x="313" y="497"/>
                    </a:cubicBezTo>
                    <a:cubicBezTo>
                      <a:pt x="292" y="463"/>
                      <a:pt x="292" y="463"/>
                      <a:pt x="292" y="463"/>
                    </a:cubicBezTo>
                    <a:cubicBezTo>
                      <a:pt x="286" y="454"/>
                      <a:pt x="275" y="438"/>
                      <a:pt x="257" y="416"/>
                    </a:cubicBezTo>
                    <a:cubicBezTo>
                      <a:pt x="239" y="393"/>
                      <a:pt x="228" y="378"/>
                      <a:pt x="222" y="371"/>
                    </a:cubicBezTo>
                    <a:lnTo>
                      <a:pt x="184" y="329"/>
                    </a:lnTo>
                    <a:close/>
                    <a:moveTo>
                      <a:pt x="669" y="464"/>
                    </a:moveTo>
                    <a:cubicBezTo>
                      <a:pt x="696" y="432"/>
                      <a:pt x="696" y="432"/>
                      <a:pt x="696" y="432"/>
                    </a:cubicBezTo>
                    <a:cubicBezTo>
                      <a:pt x="714" y="409"/>
                      <a:pt x="727" y="392"/>
                      <a:pt x="734" y="381"/>
                    </a:cubicBezTo>
                    <a:cubicBezTo>
                      <a:pt x="742" y="371"/>
                      <a:pt x="752" y="353"/>
                      <a:pt x="764" y="329"/>
                    </a:cubicBezTo>
                    <a:cubicBezTo>
                      <a:pt x="788" y="282"/>
                      <a:pt x="788" y="282"/>
                      <a:pt x="788" y="282"/>
                    </a:cubicBezTo>
                    <a:cubicBezTo>
                      <a:pt x="814" y="300"/>
                      <a:pt x="844" y="316"/>
                      <a:pt x="877" y="329"/>
                    </a:cubicBezTo>
                    <a:cubicBezTo>
                      <a:pt x="846" y="372"/>
                      <a:pt x="846" y="372"/>
                      <a:pt x="846" y="372"/>
                    </a:cubicBezTo>
                    <a:cubicBezTo>
                      <a:pt x="830" y="395"/>
                      <a:pt x="820" y="409"/>
                      <a:pt x="816" y="414"/>
                    </a:cubicBezTo>
                    <a:cubicBezTo>
                      <a:pt x="773" y="478"/>
                      <a:pt x="773" y="478"/>
                      <a:pt x="773" y="478"/>
                    </a:cubicBezTo>
                    <a:cubicBezTo>
                      <a:pt x="752" y="507"/>
                      <a:pt x="752" y="507"/>
                      <a:pt x="752" y="507"/>
                    </a:cubicBezTo>
                    <a:cubicBezTo>
                      <a:pt x="723" y="488"/>
                      <a:pt x="696" y="473"/>
                      <a:pt x="669" y="46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grpSp>
    </p:spTree>
    <p:extLst>
      <p:ext uri="{BB962C8B-B14F-4D97-AF65-F5344CB8AC3E}">
        <p14:creationId xmlns:p14="http://schemas.microsoft.com/office/powerpoint/2010/main" val="243114478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title" preserve="1">
  <p:cSld name="Title Master">
    <p:spTree>
      <p:nvGrpSpPr>
        <p:cNvPr id="1" name=""/>
        <p:cNvGrpSpPr/>
        <p:nvPr/>
      </p:nvGrpSpPr>
      <p:grpSpPr>
        <a:xfrm>
          <a:off x="0" y="0"/>
          <a:ext cx="0" cy="0"/>
          <a:chOff x="0" y="0"/>
          <a:chExt cx="0" cy="0"/>
        </a:xfrm>
      </p:grpSpPr>
      <p:pic>
        <p:nvPicPr>
          <p:cNvPr id="647217" name="Picture 49" descr="TitleRed_L150"/>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gray">
          <a:xfrm>
            <a:off x="0" y="0"/>
            <a:ext cx="12192000" cy="4852988"/>
          </a:xfrm>
          <a:prstGeom prst="rect">
            <a:avLst/>
          </a:prstGeom>
          <a:noFill/>
        </p:spPr>
      </p:pic>
      <p:grpSp>
        <p:nvGrpSpPr>
          <p:cNvPr id="647218" name="Group 50"/>
          <p:cNvGrpSpPr>
            <a:grpSpLocks noChangeAspect="1"/>
          </p:cNvGrpSpPr>
          <p:nvPr userDrawn="1"/>
        </p:nvGrpSpPr>
        <p:grpSpPr bwMode="auto">
          <a:xfrm>
            <a:off x="9745134" y="185738"/>
            <a:ext cx="2197100" cy="920750"/>
            <a:chOff x="4604" y="117"/>
            <a:chExt cx="1038" cy="580"/>
          </a:xfrm>
        </p:grpSpPr>
        <p:sp>
          <p:nvSpPr>
            <p:cNvPr id="647219" name="AutoShape 51"/>
            <p:cNvSpPr>
              <a:spLocks noChangeAspect="1" noChangeArrowheads="1" noTextEdit="1"/>
            </p:cNvSpPr>
            <p:nvPr userDrawn="1"/>
          </p:nvSpPr>
          <p:spPr bwMode="gray">
            <a:xfrm>
              <a:off x="4604" y="117"/>
              <a:ext cx="1038" cy="580"/>
            </a:xfrm>
            <a:prstGeom prst="rect">
              <a:avLst/>
            </a:prstGeom>
            <a:noFill/>
            <a:ln>
              <a:noFill/>
            </a:ln>
          </p:spPr>
          <p:txBody>
            <a:bodyPr/>
            <a:lstStyle/>
            <a:p>
              <a:endParaRPr lang="ja-JP" altLang="en-US">
                <a:latin typeface="Arial" panose="020B0604020202020204" pitchFamily="34" charset="0"/>
                <a:ea typeface="黑体" panose="02010609060101010101" pitchFamily="49" charset="-122"/>
              </a:endParaRPr>
            </a:p>
          </p:txBody>
        </p:sp>
        <p:sp>
          <p:nvSpPr>
            <p:cNvPr id="647220" name="Freeform 52"/>
            <p:cNvSpPr/>
            <p:nvPr userDrawn="1"/>
          </p:nvSpPr>
          <p:spPr bwMode="gray">
            <a:xfrm>
              <a:off x="4655" y="604"/>
              <a:ext cx="26" cy="43"/>
            </a:xfrm>
            <a:custGeom>
              <a:avLst/>
              <a:gdLst>
                <a:gd name="T0" fmla="*/ 0 w 463"/>
                <a:gd name="T1" fmla="*/ 731 h 762"/>
                <a:gd name="T2" fmla="*/ 0 w 463"/>
                <a:gd name="T3" fmla="*/ 643 h 762"/>
                <a:gd name="T4" fmla="*/ 177 w 463"/>
                <a:gd name="T5" fmla="*/ 684 h 762"/>
                <a:gd name="T6" fmla="*/ 355 w 463"/>
                <a:gd name="T7" fmla="*/ 568 h 762"/>
                <a:gd name="T8" fmla="*/ 325 w 463"/>
                <a:gd name="T9" fmla="*/ 493 h 762"/>
                <a:gd name="T10" fmla="*/ 271 w 463"/>
                <a:gd name="T11" fmla="*/ 452 h 762"/>
                <a:gd name="T12" fmla="*/ 203 w 463"/>
                <a:gd name="T13" fmla="*/ 417 h 762"/>
                <a:gd name="T14" fmla="*/ 62 w 463"/>
                <a:gd name="T15" fmla="*/ 323 h 762"/>
                <a:gd name="T16" fmla="*/ 12 w 463"/>
                <a:gd name="T17" fmla="*/ 190 h 762"/>
                <a:gd name="T18" fmla="*/ 90 w 463"/>
                <a:gd name="T19" fmla="*/ 41 h 762"/>
                <a:gd name="T20" fmla="*/ 257 w 463"/>
                <a:gd name="T21" fmla="*/ 0 h 762"/>
                <a:gd name="T22" fmla="*/ 411 w 463"/>
                <a:gd name="T23" fmla="*/ 24 h 762"/>
                <a:gd name="T24" fmla="*/ 411 w 463"/>
                <a:gd name="T25" fmla="*/ 106 h 762"/>
                <a:gd name="T26" fmla="*/ 262 w 463"/>
                <a:gd name="T27" fmla="*/ 74 h 762"/>
                <a:gd name="T28" fmla="*/ 162 w 463"/>
                <a:gd name="T29" fmla="*/ 98 h 762"/>
                <a:gd name="T30" fmla="*/ 120 w 463"/>
                <a:gd name="T31" fmla="*/ 178 h 762"/>
                <a:gd name="T32" fmla="*/ 149 w 463"/>
                <a:gd name="T33" fmla="*/ 253 h 762"/>
                <a:gd name="T34" fmla="*/ 273 w 463"/>
                <a:gd name="T35" fmla="*/ 331 h 762"/>
                <a:gd name="T36" fmla="*/ 374 w 463"/>
                <a:gd name="T37" fmla="*/ 388 h 762"/>
                <a:gd name="T38" fmla="*/ 444 w 463"/>
                <a:gd name="T39" fmla="*/ 465 h 762"/>
                <a:gd name="T40" fmla="*/ 463 w 463"/>
                <a:gd name="T41" fmla="*/ 556 h 762"/>
                <a:gd name="T42" fmla="*/ 184 w 463"/>
                <a:gd name="T43" fmla="*/ 762 h 762"/>
                <a:gd name="T44" fmla="*/ 0 w 463"/>
                <a:gd name="T45" fmla="*/ 731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63" h="762">
                  <a:moveTo>
                    <a:pt x="0" y="731"/>
                  </a:moveTo>
                  <a:cubicBezTo>
                    <a:pt x="0" y="643"/>
                    <a:pt x="0" y="643"/>
                    <a:pt x="0" y="643"/>
                  </a:cubicBezTo>
                  <a:cubicBezTo>
                    <a:pt x="48" y="670"/>
                    <a:pt x="107" y="684"/>
                    <a:pt x="177" y="684"/>
                  </a:cubicBezTo>
                  <a:cubicBezTo>
                    <a:pt x="296" y="684"/>
                    <a:pt x="355" y="645"/>
                    <a:pt x="355" y="568"/>
                  </a:cubicBezTo>
                  <a:cubicBezTo>
                    <a:pt x="355" y="538"/>
                    <a:pt x="345" y="513"/>
                    <a:pt x="325" y="493"/>
                  </a:cubicBezTo>
                  <a:cubicBezTo>
                    <a:pt x="309" y="477"/>
                    <a:pt x="291" y="463"/>
                    <a:pt x="271" y="452"/>
                  </a:cubicBezTo>
                  <a:cubicBezTo>
                    <a:pt x="253" y="442"/>
                    <a:pt x="231" y="431"/>
                    <a:pt x="203" y="417"/>
                  </a:cubicBezTo>
                  <a:cubicBezTo>
                    <a:pt x="135" y="384"/>
                    <a:pt x="89" y="352"/>
                    <a:pt x="62" y="323"/>
                  </a:cubicBezTo>
                  <a:cubicBezTo>
                    <a:pt x="29" y="286"/>
                    <a:pt x="12" y="242"/>
                    <a:pt x="12" y="190"/>
                  </a:cubicBezTo>
                  <a:cubicBezTo>
                    <a:pt x="12" y="124"/>
                    <a:pt x="38" y="74"/>
                    <a:pt x="90" y="41"/>
                  </a:cubicBezTo>
                  <a:cubicBezTo>
                    <a:pt x="134" y="13"/>
                    <a:pt x="189" y="0"/>
                    <a:pt x="257" y="0"/>
                  </a:cubicBezTo>
                  <a:cubicBezTo>
                    <a:pt x="304" y="0"/>
                    <a:pt x="355" y="8"/>
                    <a:pt x="411" y="24"/>
                  </a:cubicBezTo>
                  <a:cubicBezTo>
                    <a:pt x="411" y="106"/>
                    <a:pt x="411" y="106"/>
                    <a:pt x="411" y="106"/>
                  </a:cubicBezTo>
                  <a:cubicBezTo>
                    <a:pt x="364" y="85"/>
                    <a:pt x="314" y="74"/>
                    <a:pt x="262" y="74"/>
                  </a:cubicBezTo>
                  <a:cubicBezTo>
                    <a:pt x="222" y="74"/>
                    <a:pt x="188" y="82"/>
                    <a:pt x="162" y="98"/>
                  </a:cubicBezTo>
                  <a:cubicBezTo>
                    <a:pt x="134" y="115"/>
                    <a:pt x="120" y="141"/>
                    <a:pt x="120" y="178"/>
                  </a:cubicBezTo>
                  <a:cubicBezTo>
                    <a:pt x="120" y="209"/>
                    <a:pt x="130" y="234"/>
                    <a:pt x="149" y="253"/>
                  </a:cubicBezTo>
                  <a:cubicBezTo>
                    <a:pt x="168" y="273"/>
                    <a:pt x="209" y="298"/>
                    <a:pt x="273" y="331"/>
                  </a:cubicBezTo>
                  <a:cubicBezTo>
                    <a:pt x="324" y="356"/>
                    <a:pt x="357" y="375"/>
                    <a:pt x="374" y="388"/>
                  </a:cubicBezTo>
                  <a:cubicBezTo>
                    <a:pt x="407" y="412"/>
                    <a:pt x="430" y="437"/>
                    <a:pt x="444" y="465"/>
                  </a:cubicBezTo>
                  <a:cubicBezTo>
                    <a:pt x="457" y="490"/>
                    <a:pt x="463" y="520"/>
                    <a:pt x="463" y="556"/>
                  </a:cubicBezTo>
                  <a:cubicBezTo>
                    <a:pt x="463" y="693"/>
                    <a:pt x="370" y="762"/>
                    <a:pt x="184" y="762"/>
                  </a:cubicBezTo>
                  <a:cubicBezTo>
                    <a:pt x="109" y="762"/>
                    <a:pt x="48" y="752"/>
                    <a:pt x="0" y="731"/>
                  </a:cubicBezTo>
                  <a:close/>
                </a:path>
              </a:pathLst>
            </a:custGeom>
            <a:solidFill>
              <a:srgbClr val="FFFFFF"/>
            </a:solidFill>
            <a:ln>
              <a:noFill/>
            </a:ln>
          </p:spPr>
          <p:txBody>
            <a:bodyPr/>
            <a:lstStyle/>
            <a:p>
              <a:endParaRPr lang="ja-JP" altLang="en-US">
                <a:latin typeface="Arial" panose="020B0604020202020204" pitchFamily="34" charset="0"/>
                <a:ea typeface="黑体" panose="02010609060101010101" pitchFamily="49" charset="-122"/>
              </a:endParaRPr>
            </a:p>
          </p:txBody>
        </p:sp>
        <p:sp>
          <p:nvSpPr>
            <p:cNvPr id="647221" name="Freeform 53"/>
            <p:cNvSpPr/>
            <p:nvPr userDrawn="1"/>
          </p:nvSpPr>
          <p:spPr bwMode="gray">
            <a:xfrm>
              <a:off x="4691" y="585"/>
              <a:ext cx="30" cy="61"/>
            </a:xfrm>
            <a:custGeom>
              <a:avLst/>
              <a:gdLst>
                <a:gd name="T0" fmla="*/ 0 w 548"/>
                <a:gd name="T1" fmla="*/ 1087 h 1087"/>
                <a:gd name="T2" fmla="*/ 0 w 548"/>
                <a:gd name="T3" fmla="*/ 0 h 1087"/>
                <a:gd name="T4" fmla="*/ 124 w 548"/>
                <a:gd name="T5" fmla="*/ 0 h 1087"/>
                <a:gd name="T6" fmla="*/ 124 w 548"/>
                <a:gd name="T7" fmla="*/ 382 h 1087"/>
                <a:gd name="T8" fmla="*/ 306 w 548"/>
                <a:gd name="T9" fmla="*/ 345 h 1087"/>
                <a:gd name="T10" fmla="*/ 526 w 548"/>
                <a:gd name="T11" fmla="*/ 458 h 1087"/>
                <a:gd name="T12" fmla="*/ 548 w 548"/>
                <a:gd name="T13" fmla="*/ 644 h 1087"/>
                <a:gd name="T14" fmla="*/ 548 w 548"/>
                <a:gd name="T15" fmla="*/ 1087 h 1087"/>
                <a:gd name="T16" fmla="*/ 425 w 548"/>
                <a:gd name="T17" fmla="*/ 1087 h 1087"/>
                <a:gd name="T18" fmla="*/ 425 w 548"/>
                <a:gd name="T19" fmla="*/ 624 h 1087"/>
                <a:gd name="T20" fmla="*/ 403 w 548"/>
                <a:gd name="T21" fmla="*/ 477 h 1087"/>
                <a:gd name="T22" fmla="*/ 294 w 548"/>
                <a:gd name="T23" fmla="*/ 419 h 1087"/>
                <a:gd name="T24" fmla="*/ 124 w 548"/>
                <a:gd name="T25" fmla="*/ 463 h 1087"/>
                <a:gd name="T26" fmla="*/ 124 w 548"/>
                <a:gd name="T27" fmla="*/ 1087 h 1087"/>
                <a:gd name="T28" fmla="*/ 0 w 548"/>
                <a:gd name="T29" fmla="*/ 1087 h 10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48" h="1087">
                  <a:moveTo>
                    <a:pt x="0" y="1087"/>
                  </a:moveTo>
                  <a:cubicBezTo>
                    <a:pt x="0" y="0"/>
                    <a:pt x="0" y="0"/>
                    <a:pt x="0" y="0"/>
                  </a:cubicBezTo>
                  <a:cubicBezTo>
                    <a:pt x="124" y="0"/>
                    <a:pt x="124" y="0"/>
                    <a:pt x="124" y="0"/>
                  </a:cubicBezTo>
                  <a:cubicBezTo>
                    <a:pt x="124" y="382"/>
                    <a:pt x="124" y="382"/>
                    <a:pt x="124" y="382"/>
                  </a:cubicBezTo>
                  <a:cubicBezTo>
                    <a:pt x="188" y="357"/>
                    <a:pt x="249" y="345"/>
                    <a:pt x="306" y="345"/>
                  </a:cubicBezTo>
                  <a:cubicBezTo>
                    <a:pt x="420" y="345"/>
                    <a:pt x="493" y="382"/>
                    <a:pt x="526" y="458"/>
                  </a:cubicBezTo>
                  <a:cubicBezTo>
                    <a:pt x="541" y="492"/>
                    <a:pt x="548" y="554"/>
                    <a:pt x="548" y="644"/>
                  </a:cubicBezTo>
                  <a:cubicBezTo>
                    <a:pt x="548" y="1087"/>
                    <a:pt x="548" y="1087"/>
                    <a:pt x="548" y="1087"/>
                  </a:cubicBezTo>
                  <a:cubicBezTo>
                    <a:pt x="425" y="1087"/>
                    <a:pt x="425" y="1087"/>
                    <a:pt x="425" y="1087"/>
                  </a:cubicBezTo>
                  <a:cubicBezTo>
                    <a:pt x="425" y="624"/>
                    <a:pt x="425" y="624"/>
                    <a:pt x="425" y="624"/>
                  </a:cubicBezTo>
                  <a:cubicBezTo>
                    <a:pt x="425" y="555"/>
                    <a:pt x="418" y="506"/>
                    <a:pt x="403" y="477"/>
                  </a:cubicBezTo>
                  <a:cubicBezTo>
                    <a:pt x="384" y="439"/>
                    <a:pt x="347" y="419"/>
                    <a:pt x="294" y="419"/>
                  </a:cubicBezTo>
                  <a:cubicBezTo>
                    <a:pt x="245" y="419"/>
                    <a:pt x="189" y="434"/>
                    <a:pt x="124" y="463"/>
                  </a:cubicBezTo>
                  <a:cubicBezTo>
                    <a:pt x="124" y="1087"/>
                    <a:pt x="124" y="1087"/>
                    <a:pt x="124" y="1087"/>
                  </a:cubicBezTo>
                  <a:lnTo>
                    <a:pt x="0" y="1087"/>
                  </a:lnTo>
                  <a:close/>
                </a:path>
              </a:pathLst>
            </a:custGeom>
            <a:solidFill>
              <a:srgbClr val="FFFFFF"/>
            </a:solidFill>
            <a:ln>
              <a:noFill/>
            </a:ln>
          </p:spPr>
          <p:txBody>
            <a:bodyPr/>
            <a:lstStyle/>
            <a:p>
              <a:endParaRPr lang="ja-JP" altLang="en-US">
                <a:latin typeface="Arial" panose="020B0604020202020204" pitchFamily="34" charset="0"/>
                <a:ea typeface="黑体" panose="02010609060101010101" pitchFamily="49" charset="-122"/>
              </a:endParaRPr>
            </a:p>
          </p:txBody>
        </p:sp>
        <p:sp>
          <p:nvSpPr>
            <p:cNvPr id="647222" name="Freeform 54"/>
            <p:cNvSpPr>
              <a:spLocks noEditPoints="1"/>
            </p:cNvSpPr>
            <p:nvPr userDrawn="1"/>
          </p:nvSpPr>
          <p:spPr bwMode="gray">
            <a:xfrm>
              <a:off x="4730" y="604"/>
              <a:ext cx="32" cy="43"/>
            </a:xfrm>
            <a:custGeom>
              <a:avLst/>
              <a:gdLst>
                <a:gd name="T0" fmla="*/ 437 w 561"/>
                <a:gd name="T1" fmla="*/ 286 h 762"/>
                <a:gd name="T2" fmla="*/ 437 w 561"/>
                <a:gd name="T3" fmla="*/ 248 h 762"/>
                <a:gd name="T4" fmla="*/ 415 w 561"/>
                <a:gd name="T5" fmla="*/ 138 h 762"/>
                <a:gd name="T6" fmla="*/ 271 w 561"/>
                <a:gd name="T7" fmla="*/ 77 h 762"/>
                <a:gd name="T8" fmla="*/ 70 w 561"/>
                <a:gd name="T9" fmla="*/ 118 h 762"/>
                <a:gd name="T10" fmla="*/ 70 w 561"/>
                <a:gd name="T11" fmla="*/ 31 h 762"/>
                <a:gd name="T12" fmla="*/ 284 w 561"/>
                <a:gd name="T13" fmla="*/ 0 h 762"/>
                <a:gd name="T14" fmla="*/ 516 w 561"/>
                <a:gd name="T15" fmla="*/ 76 h 762"/>
                <a:gd name="T16" fmla="*/ 558 w 561"/>
                <a:gd name="T17" fmla="*/ 200 h 762"/>
                <a:gd name="T18" fmla="*/ 561 w 561"/>
                <a:gd name="T19" fmla="*/ 290 h 762"/>
                <a:gd name="T20" fmla="*/ 561 w 561"/>
                <a:gd name="T21" fmla="*/ 727 h 762"/>
                <a:gd name="T22" fmla="*/ 293 w 561"/>
                <a:gd name="T23" fmla="*/ 762 h 762"/>
                <a:gd name="T24" fmla="*/ 83 w 561"/>
                <a:gd name="T25" fmla="*/ 720 h 762"/>
                <a:gd name="T26" fmla="*/ 0 w 561"/>
                <a:gd name="T27" fmla="*/ 558 h 762"/>
                <a:gd name="T28" fmla="*/ 96 w 561"/>
                <a:gd name="T29" fmla="*/ 363 h 762"/>
                <a:gd name="T30" fmla="*/ 336 w 561"/>
                <a:gd name="T31" fmla="*/ 297 h 762"/>
                <a:gd name="T32" fmla="*/ 437 w 561"/>
                <a:gd name="T33" fmla="*/ 286 h 762"/>
                <a:gd name="T34" fmla="*/ 437 w 561"/>
                <a:gd name="T35" fmla="*/ 356 h 762"/>
                <a:gd name="T36" fmla="*/ 267 w 561"/>
                <a:gd name="T37" fmla="*/ 382 h 762"/>
                <a:gd name="T38" fmla="*/ 127 w 561"/>
                <a:gd name="T39" fmla="*/ 545 h 762"/>
                <a:gd name="T40" fmla="*/ 168 w 561"/>
                <a:gd name="T41" fmla="*/ 650 h 762"/>
                <a:gd name="T42" fmla="*/ 312 w 561"/>
                <a:gd name="T43" fmla="*/ 687 h 762"/>
                <a:gd name="T44" fmla="*/ 437 w 561"/>
                <a:gd name="T45" fmla="*/ 670 h 762"/>
                <a:gd name="T46" fmla="*/ 437 w 561"/>
                <a:gd name="T47" fmla="*/ 356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61" h="762">
                  <a:moveTo>
                    <a:pt x="437" y="286"/>
                  </a:moveTo>
                  <a:cubicBezTo>
                    <a:pt x="437" y="248"/>
                    <a:pt x="437" y="248"/>
                    <a:pt x="437" y="248"/>
                  </a:cubicBezTo>
                  <a:cubicBezTo>
                    <a:pt x="437" y="200"/>
                    <a:pt x="430" y="164"/>
                    <a:pt x="415" y="138"/>
                  </a:cubicBezTo>
                  <a:cubicBezTo>
                    <a:pt x="392" y="97"/>
                    <a:pt x="344" y="77"/>
                    <a:pt x="271" y="77"/>
                  </a:cubicBezTo>
                  <a:cubicBezTo>
                    <a:pt x="206" y="77"/>
                    <a:pt x="139" y="91"/>
                    <a:pt x="70" y="118"/>
                  </a:cubicBezTo>
                  <a:cubicBezTo>
                    <a:pt x="70" y="31"/>
                    <a:pt x="70" y="31"/>
                    <a:pt x="70" y="31"/>
                  </a:cubicBezTo>
                  <a:cubicBezTo>
                    <a:pt x="139" y="10"/>
                    <a:pt x="210" y="0"/>
                    <a:pt x="284" y="0"/>
                  </a:cubicBezTo>
                  <a:cubicBezTo>
                    <a:pt x="397" y="0"/>
                    <a:pt x="474" y="25"/>
                    <a:pt x="516" y="76"/>
                  </a:cubicBezTo>
                  <a:cubicBezTo>
                    <a:pt x="539" y="104"/>
                    <a:pt x="553" y="145"/>
                    <a:pt x="558" y="200"/>
                  </a:cubicBezTo>
                  <a:cubicBezTo>
                    <a:pt x="560" y="220"/>
                    <a:pt x="561" y="250"/>
                    <a:pt x="561" y="290"/>
                  </a:cubicBezTo>
                  <a:cubicBezTo>
                    <a:pt x="561" y="727"/>
                    <a:pt x="561" y="727"/>
                    <a:pt x="561" y="727"/>
                  </a:cubicBezTo>
                  <a:cubicBezTo>
                    <a:pt x="477" y="750"/>
                    <a:pt x="387" y="762"/>
                    <a:pt x="293" y="762"/>
                  </a:cubicBezTo>
                  <a:cubicBezTo>
                    <a:pt x="203" y="762"/>
                    <a:pt x="133" y="748"/>
                    <a:pt x="83" y="720"/>
                  </a:cubicBezTo>
                  <a:cubicBezTo>
                    <a:pt x="28" y="689"/>
                    <a:pt x="0" y="635"/>
                    <a:pt x="0" y="558"/>
                  </a:cubicBezTo>
                  <a:cubicBezTo>
                    <a:pt x="0" y="470"/>
                    <a:pt x="32" y="405"/>
                    <a:pt x="96" y="363"/>
                  </a:cubicBezTo>
                  <a:cubicBezTo>
                    <a:pt x="143" y="332"/>
                    <a:pt x="223" y="310"/>
                    <a:pt x="336" y="297"/>
                  </a:cubicBezTo>
                  <a:cubicBezTo>
                    <a:pt x="357" y="294"/>
                    <a:pt x="391" y="291"/>
                    <a:pt x="437" y="286"/>
                  </a:cubicBezTo>
                  <a:close/>
                  <a:moveTo>
                    <a:pt x="437" y="356"/>
                  </a:moveTo>
                  <a:cubicBezTo>
                    <a:pt x="362" y="363"/>
                    <a:pt x="305" y="372"/>
                    <a:pt x="267" y="382"/>
                  </a:cubicBezTo>
                  <a:cubicBezTo>
                    <a:pt x="173" y="405"/>
                    <a:pt x="127" y="460"/>
                    <a:pt x="127" y="545"/>
                  </a:cubicBezTo>
                  <a:cubicBezTo>
                    <a:pt x="127" y="593"/>
                    <a:pt x="140" y="627"/>
                    <a:pt x="168" y="650"/>
                  </a:cubicBezTo>
                  <a:cubicBezTo>
                    <a:pt x="198" y="675"/>
                    <a:pt x="246" y="687"/>
                    <a:pt x="312" y="687"/>
                  </a:cubicBezTo>
                  <a:cubicBezTo>
                    <a:pt x="357" y="687"/>
                    <a:pt x="398" y="681"/>
                    <a:pt x="437" y="670"/>
                  </a:cubicBezTo>
                  <a:lnTo>
                    <a:pt x="437" y="356"/>
                  </a:lnTo>
                  <a:close/>
                </a:path>
              </a:pathLst>
            </a:custGeom>
            <a:solidFill>
              <a:srgbClr val="FFFFFF"/>
            </a:solidFill>
            <a:ln>
              <a:noFill/>
            </a:ln>
          </p:spPr>
          <p:txBody>
            <a:bodyPr/>
            <a:lstStyle/>
            <a:p>
              <a:endParaRPr lang="ja-JP" altLang="en-US">
                <a:latin typeface="Arial" panose="020B0604020202020204" pitchFamily="34" charset="0"/>
                <a:ea typeface="黑体" panose="02010609060101010101" pitchFamily="49" charset="-122"/>
              </a:endParaRPr>
            </a:p>
          </p:txBody>
        </p:sp>
        <p:sp>
          <p:nvSpPr>
            <p:cNvPr id="647223" name="Freeform 55"/>
            <p:cNvSpPr>
              <a:spLocks noEditPoints="1"/>
            </p:cNvSpPr>
            <p:nvPr userDrawn="1"/>
          </p:nvSpPr>
          <p:spPr bwMode="gray">
            <a:xfrm>
              <a:off x="4774" y="604"/>
              <a:ext cx="32" cy="61"/>
            </a:xfrm>
            <a:custGeom>
              <a:avLst/>
              <a:gdLst>
                <a:gd name="T0" fmla="*/ 123 w 567"/>
                <a:gd name="T1" fmla="*/ 711 h 1087"/>
                <a:gd name="T2" fmla="*/ 123 w 567"/>
                <a:gd name="T3" fmla="*/ 1087 h 1087"/>
                <a:gd name="T4" fmla="*/ 0 w 567"/>
                <a:gd name="T5" fmla="*/ 1087 h 1087"/>
                <a:gd name="T6" fmla="*/ 0 w 567"/>
                <a:gd name="T7" fmla="*/ 28 h 1087"/>
                <a:gd name="T8" fmla="*/ 249 w 567"/>
                <a:gd name="T9" fmla="*/ 0 h 1087"/>
                <a:gd name="T10" fmla="*/ 505 w 567"/>
                <a:gd name="T11" fmla="*/ 113 h 1087"/>
                <a:gd name="T12" fmla="*/ 567 w 567"/>
                <a:gd name="T13" fmla="*/ 379 h 1087"/>
                <a:gd name="T14" fmla="*/ 489 w 567"/>
                <a:gd name="T15" fmla="*/ 662 h 1087"/>
                <a:gd name="T16" fmla="*/ 274 w 567"/>
                <a:gd name="T17" fmla="*/ 762 h 1087"/>
                <a:gd name="T18" fmla="*/ 172 w 567"/>
                <a:gd name="T19" fmla="*/ 742 h 1087"/>
                <a:gd name="T20" fmla="*/ 123 w 567"/>
                <a:gd name="T21" fmla="*/ 711 h 1087"/>
                <a:gd name="T22" fmla="*/ 123 w 567"/>
                <a:gd name="T23" fmla="*/ 625 h 1087"/>
                <a:gd name="T24" fmla="*/ 260 w 567"/>
                <a:gd name="T25" fmla="*/ 687 h 1087"/>
                <a:gd name="T26" fmla="*/ 400 w 567"/>
                <a:gd name="T27" fmla="*/ 591 h 1087"/>
                <a:gd name="T28" fmla="*/ 441 w 567"/>
                <a:gd name="T29" fmla="*/ 378 h 1087"/>
                <a:gd name="T30" fmla="*/ 386 w 567"/>
                <a:gd name="T31" fmla="*/ 140 h 1087"/>
                <a:gd name="T32" fmla="*/ 230 w 567"/>
                <a:gd name="T33" fmla="*/ 74 h 1087"/>
                <a:gd name="T34" fmla="*/ 123 w 567"/>
                <a:gd name="T35" fmla="*/ 83 h 1087"/>
                <a:gd name="T36" fmla="*/ 123 w 567"/>
                <a:gd name="T37" fmla="*/ 625 h 10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67" h="1087">
                  <a:moveTo>
                    <a:pt x="123" y="711"/>
                  </a:moveTo>
                  <a:cubicBezTo>
                    <a:pt x="123" y="1087"/>
                    <a:pt x="123" y="1087"/>
                    <a:pt x="123" y="1087"/>
                  </a:cubicBezTo>
                  <a:cubicBezTo>
                    <a:pt x="0" y="1087"/>
                    <a:pt x="0" y="1087"/>
                    <a:pt x="0" y="1087"/>
                  </a:cubicBezTo>
                  <a:cubicBezTo>
                    <a:pt x="0" y="28"/>
                    <a:pt x="0" y="28"/>
                    <a:pt x="0" y="28"/>
                  </a:cubicBezTo>
                  <a:cubicBezTo>
                    <a:pt x="85" y="9"/>
                    <a:pt x="168" y="0"/>
                    <a:pt x="249" y="0"/>
                  </a:cubicBezTo>
                  <a:cubicBezTo>
                    <a:pt x="374" y="0"/>
                    <a:pt x="459" y="37"/>
                    <a:pt x="505" y="113"/>
                  </a:cubicBezTo>
                  <a:cubicBezTo>
                    <a:pt x="546" y="180"/>
                    <a:pt x="567" y="269"/>
                    <a:pt x="567" y="379"/>
                  </a:cubicBezTo>
                  <a:cubicBezTo>
                    <a:pt x="567" y="495"/>
                    <a:pt x="541" y="590"/>
                    <a:pt x="489" y="662"/>
                  </a:cubicBezTo>
                  <a:cubicBezTo>
                    <a:pt x="440" y="728"/>
                    <a:pt x="369" y="762"/>
                    <a:pt x="274" y="762"/>
                  </a:cubicBezTo>
                  <a:cubicBezTo>
                    <a:pt x="234" y="762"/>
                    <a:pt x="200" y="755"/>
                    <a:pt x="172" y="742"/>
                  </a:cubicBezTo>
                  <a:cubicBezTo>
                    <a:pt x="159" y="736"/>
                    <a:pt x="142" y="725"/>
                    <a:pt x="123" y="711"/>
                  </a:cubicBezTo>
                  <a:close/>
                  <a:moveTo>
                    <a:pt x="123" y="625"/>
                  </a:moveTo>
                  <a:cubicBezTo>
                    <a:pt x="165" y="666"/>
                    <a:pt x="210" y="687"/>
                    <a:pt x="260" y="687"/>
                  </a:cubicBezTo>
                  <a:cubicBezTo>
                    <a:pt x="324" y="687"/>
                    <a:pt x="371" y="655"/>
                    <a:pt x="400" y="591"/>
                  </a:cubicBezTo>
                  <a:cubicBezTo>
                    <a:pt x="427" y="533"/>
                    <a:pt x="441" y="462"/>
                    <a:pt x="441" y="378"/>
                  </a:cubicBezTo>
                  <a:cubicBezTo>
                    <a:pt x="441" y="272"/>
                    <a:pt x="422" y="193"/>
                    <a:pt x="386" y="140"/>
                  </a:cubicBezTo>
                  <a:cubicBezTo>
                    <a:pt x="356" y="96"/>
                    <a:pt x="304" y="74"/>
                    <a:pt x="230" y="74"/>
                  </a:cubicBezTo>
                  <a:cubicBezTo>
                    <a:pt x="198" y="74"/>
                    <a:pt x="162" y="77"/>
                    <a:pt x="123" y="83"/>
                  </a:cubicBezTo>
                  <a:lnTo>
                    <a:pt x="123" y="625"/>
                  </a:lnTo>
                  <a:close/>
                </a:path>
              </a:pathLst>
            </a:custGeom>
            <a:solidFill>
              <a:srgbClr val="FFFFFF"/>
            </a:solidFill>
            <a:ln>
              <a:noFill/>
            </a:ln>
          </p:spPr>
          <p:txBody>
            <a:bodyPr/>
            <a:lstStyle/>
            <a:p>
              <a:endParaRPr lang="ja-JP" altLang="en-US">
                <a:latin typeface="Arial" panose="020B0604020202020204" pitchFamily="34" charset="0"/>
                <a:ea typeface="黑体" panose="02010609060101010101" pitchFamily="49" charset="-122"/>
              </a:endParaRPr>
            </a:p>
          </p:txBody>
        </p:sp>
        <p:sp>
          <p:nvSpPr>
            <p:cNvPr id="647224" name="Freeform 56"/>
            <p:cNvSpPr>
              <a:spLocks noEditPoints="1"/>
            </p:cNvSpPr>
            <p:nvPr userDrawn="1"/>
          </p:nvSpPr>
          <p:spPr bwMode="gray">
            <a:xfrm>
              <a:off x="4815" y="591"/>
              <a:ext cx="9" cy="55"/>
            </a:xfrm>
            <a:custGeom>
              <a:avLst/>
              <a:gdLst>
                <a:gd name="T0" fmla="*/ 75 w 150"/>
                <a:gd name="T1" fmla="*/ 0 h 987"/>
                <a:gd name="T2" fmla="*/ 131 w 150"/>
                <a:gd name="T3" fmla="*/ 25 h 987"/>
                <a:gd name="T4" fmla="*/ 150 w 150"/>
                <a:gd name="T5" fmla="*/ 76 h 987"/>
                <a:gd name="T6" fmla="*/ 126 w 150"/>
                <a:gd name="T7" fmla="*/ 132 h 987"/>
                <a:gd name="T8" fmla="*/ 74 w 150"/>
                <a:gd name="T9" fmla="*/ 151 h 987"/>
                <a:gd name="T10" fmla="*/ 19 w 150"/>
                <a:gd name="T11" fmla="*/ 127 h 987"/>
                <a:gd name="T12" fmla="*/ 0 w 150"/>
                <a:gd name="T13" fmla="*/ 75 h 987"/>
                <a:gd name="T14" fmla="*/ 24 w 150"/>
                <a:gd name="T15" fmla="*/ 20 h 987"/>
                <a:gd name="T16" fmla="*/ 75 w 150"/>
                <a:gd name="T17" fmla="*/ 0 h 987"/>
                <a:gd name="T18" fmla="*/ 15 w 150"/>
                <a:gd name="T19" fmla="*/ 987 h 987"/>
                <a:gd name="T20" fmla="*/ 15 w 150"/>
                <a:gd name="T21" fmla="*/ 265 h 987"/>
                <a:gd name="T22" fmla="*/ 138 w 150"/>
                <a:gd name="T23" fmla="*/ 265 h 987"/>
                <a:gd name="T24" fmla="*/ 138 w 150"/>
                <a:gd name="T25" fmla="*/ 987 h 987"/>
                <a:gd name="T26" fmla="*/ 15 w 150"/>
                <a:gd name="T27" fmla="*/ 987 h 9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0" h="987">
                  <a:moveTo>
                    <a:pt x="75" y="0"/>
                  </a:moveTo>
                  <a:cubicBezTo>
                    <a:pt x="97" y="0"/>
                    <a:pt x="116" y="9"/>
                    <a:pt x="131" y="25"/>
                  </a:cubicBezTo>
                  <a:cubicBezTo>
                    <a:pt x="144" y="40"/>
                    <a:pt x="150" y="57"/>
                    <a:pt x="150" y="76"/>
                  </a:cubicBezTo>
                  <a:cubicBezTo>
                    <a:pt x="150" y="98"/>
                    <a:pt x="142" y="117"/>
                    <a:pt x="126" y="132"/>
                  </a:cubicBezTo>
                  <a:cubicBezTo>
                    <a:pt x="112" y="145"/>
                    <a:pt x="94" y="151"/>
                    <a:pt x="74" y="151"/>
                  </a:cubicBezTo>
                  <a:cubicBezTo>
                    <a:pt x="52" y="151"/>
                    <a:pt x="33" y="143"/>
                    <a:pt x="19" y="127"/>
                  </a:cubicBezTo>
                  <a:cubicBezTo>
                    <a:pt x="6" y="112"/>
                    <a:pt x="0" y="95"/>
                    <a:pt x="0" y="75"/>
                  </a:cubicBezTo>
                  <a:cubicBezTo>
                    <a:pt x="0" y="53"/>
                    <a:pt x="8" y="35"/>
                    <a:pt x="24" y="20"/>
                  </a:cubicBezTo>
                  <a:cubicBezTo>
                    <a:pt x="38" y="7"/>
                    <a:pt x="55" y="0"/>
                    <a:pt x="75" y="0"/>
                  </a:cubicBezTo>
                  <a:close/>
                  <a:moveTo>
                    <a:pt x="15" y="987"/>
                  </a:moveTo>
                  <a:cubicBezTo>
                    <a:pt x="15" y="265"/>
                    <a:pt x="15" y="265"/>
                    <a:pt x="15" y="265"/>
                  </a:cubicBezTo>
                  <a:cubicBezTo>
                    <a:pt x="138" y="265"/>
                    <a:pt x="138" y="265"/>
                    <a:pt x="138" y="265"/>
                  </a:cubicBezTo>
                  <a:cubicBezTo>
                    <a:pt x="138" y="987"/>
                    <a:pt x="138" y="987"/>
                    <a:pt x="138" y="987"/>
                  </a:cubicBezTo>
                  <a:lnTo>
                    <a:pt x="15" y="987"/>
                  </a:lnTo>
                  <a:close/>
                </a:path>
              </a:pathLst>
            </a:custGeom>
            <a:solidFill>
              <a:srgbClr val="FFFFFF"/>
            </a:solidFill>
            <a:ln>
              <a:noFill/>
            </a:ln>
          </p:spPr>
          <p:txBody>
            <a:bodyPr/>
            <a:lstStyle/>
            <a:p>
              <a:endParaRPr lang="ja-JP" altLang="en-US">
                <a:latin typeface="Arial" panose="020B0604020202020204" pitchFamily="34" charset="0"/>
                <a:ea typeface="黑体" panose="02010609060101010101" pitchFamily="49" charset="-122"/>
              </a:endParaRPr>
            </a:p>
          </p:txBody>
        </p:sp>
        <p:sp>
          <p:nvSpPr>
            <p:cNvPr id="647225" name="Freeform 57"/>
            <p:cNvSpPr/>
            <p:nvPr userDrawn="1"/>
          </p:nvSpPr>
          <p:spPr bwMode="gray">
            <a:xfrm>
              <a:off x="4836" y="604"/>
              <a:ext cx="31" cy="42"/>
            </a:xfrm>
            <a:custGeom>
              <a:avLst/>
              <a:gdLst>
                <a:gd name="T0" fmla="*/ 0 w 548"/>
                <a:gd name="T1" fmla="*/ 742 h 742"/>
                <a:gd name="T2" fmla="*/ 0 w 548"/>
                <a:gd name="T3" fmla="*/ 28 h 742"/>
                <a:gd name="T4" fmla="*/ 289 w 548"/>
                <a:gd name="T5" fmla="*/ 0 h 742"/>
                <a:gd name="T6" fmla="*/ 526 w 548"/>
                <a:gd name="T7" fmla="*/ 113 h 742"/>
                <a:gd name="T8" fmla="*/ 548 w 548"/>
                <a:gd name="T9" fmla="*/ 299 h 742"/>
                <a:gd name="T10" fmla="*/ 548 w 548"/>
                <a:gd name="T11" fmla="*/ 742 h 742"/>
                <a:gd name="T12" fmla="*/ 424 w 548"/>
                <a:gd name="T13" fmla="*/ 742 h 742"/>
                <a:gd name="T14" fmla="*/ 424 w 548"/>
                <a:gd name="T15" fmla="*/ 306 h 742"/>
                <a:gd name="T16" fmla="*/ 403 w 548"/>
                <a:gd name="T17" fmla="*/ 134 h 742"/>
                <a:gd name="T18" fmla="*/ 277 w 548"/>
                <a:gd name="T19" fmla="*/ 74 h 742"/>
                <a:gd name="T20" fmla="*/ 123 w 548"/>
                <a:gd name="T21" fmla="*/ 90 h 742"/>
                <a:gd name="T22" fmla="*/ 123 w 548"/>
                <a:gd name="T23" fmla="*/ 742 h 742"/>
                <a:gd name="T24" fmla="*/ 0 w 548"/>
                <a:gd name="T25" fmla="*/ 742 h 7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8" h="742">
                  <a:moveTo>
                    <a:pt x="0" y="742"/>
                  </a:moveTo>
                  <a:cubicBezTo>
                    <a:pt x="0" y="28"/>
                    <a:pt x="0" y="28"/>
                    <a:pt x="0" y="28"/>
                  </a:cubicBezTo>
                  <a:cubicBezTo>
                    <a:pt x="114" y="9"/>
                    <a:pt x="210" y="0"/>
                    <a:pt x="289" y="0"/>
                  </a:cubicBezTo>
                  <a:cubicBezTo>
                    <a:pt x="415" y="0"/>
                    <a:pt x="494" y="38"/>
                    <a:pt x="526" y="113"/>
                  </a:cubicBezTo>
                  <a:cubicBezTo>
                    <a:pt x="541" y="149"/>
                    <a:pt x="548" y="210"/>
                    <a:pt x="548" y="299"/>
                  </a:cubicBezTo>
                  <a:cubicBezTo>
                    <a:pt x="548" y="742"/>
                    <a:pt x="548" y="742"/>
                    <a:pt x="548" y="742"/>
                  </a:cubicBezTo>
                  <a:cubicBezTo>
                    <a:pt x="424" y="742"/>
                    <a:pt x="424" y="742"/>
                    <a:pt x="424" y="742"/>
                  </a:cubicBezTo>
                  <a:cubicBezTo>
                    <a:pt x="424" y="306"/>
                    <a:pt x="424" y="306"/>
                    <a:pt x="424" y="306"/>
                  </a:cubicBezTo>
                  <a:cubicBezTo>
                    <a:pt x="424" y="221"/>
                    <a:pt x="417" y="163"/>
                    <a:pt x="403" y="134"/>
                  </a:cubicBezTo>
                  <a:cubicBezTo>
                    <a:pt x="382" y="94"/>
                    <a:pt x="341" y="74"/>
                    <a:pt x="277" y="74"/>
                  </a:cubicBezTo>
                  <a:cubicBezTo>
                    <a:pt x="227" y="74"/>
                    <a:pt x="176" y="80"/>
                    <a:pt x="123" y="90"/>
                  </a:cubicBezTo>
                  <a:cubicBezTo>
                    <a:pt x="123" y="742"/>
                    <a:pt x="123" y="742"/>
                    <a:pt x="123" y="742"/>
                  </a:cubicBezTo>
                  <a:lnTo>
                    <a:pt x="0" y="742"/>
                  </a:lnTo>
                  <a:close/>
                </a:path>
              </a:pathLst>
            </a:custGeom>
            <a:solidFill>
              <a:srgbClr val="FFFFFF"/>
            </a:solidFill>
            <a:ln>
              <a:noFill/>
            </a:ln>
          </p:spPr>
          <p:txBody>
            <a:bodyPr/>
            <a:lstStyle/>
            <a:p>
              <a:endParaRPr lang="ja-JP" altLang="en-US">
                <a:latin typeface="Arial" panose="020B0604020202020204" pitchFamily="34" charset="0"/>
                <a:ea typeface="黑体" panose="02010609060101010101" pitchFamily="49" charset="-122"/>
              </a:endParaRPr>
            </a:p>
          </p:txBody>
        </p:sp>
        <p:sp>
          <p:nvSpPr>
            <p:cNvPr id="647226" name="Freeform 58"/>
            <p:cNvSpPr>
              <a:spLocks noEditPoints="1"/>
            </p:cNvSpPr>
            <p:nvPr userDrawn="1"/>
          </p:nvSpPr>
          <p:spPr bwMode="gray">
            <a:xfrm>
              <a:off x="4876" y="604"/>
              <a:ext cx="32" cy="62"/>
            </a:xfrm>
            <a:custGeom>
              <a:avLst/>
              <a:gdLst>
                <a:gd name="T0" fmla="*/ 445 w 569"/>
                <a:gd name="T1" fmla="*/ 677 h 1098"/>
                <a:gd name="T2" fmla="*/ 399 w 569"/>
                <a:gd name="T3" fmla="*/ 721 h 1098"/>
                <a:gd name="T4" fmla="*/ 257 w 569"/>
                <a:gd name="T5" fmla="*/ 762 h 1098"/>
                <a:gd name="T6" fmla="*/ 97 w 569"/>
                <a:gd name="T7" fmla="*/ 708 h 1098"/>
                <a:gd name="T8" fmla="*/ 0 w 569"/>
                <a:gd name="T9" fmla="*/ 414 h 1098"/>
                <a:gd name="T10" fmla="*/ 71 w 569"/>
                <a:gd name="T11" fmla="*/ 131 h 1098"/>
                <a:gd name="T12" fmla="*/ 340 w 569"/>
                <a:gd name="T13" fmla="*/ 0 h 1098"/>
                <a:gd name="T14" fmla="*/ 569 w 569"/>
                <a:gd name="T15" fmla="*/ 28 h 1098"/>
                <a:gd name="T16" fmla="*/ 569 w 569"/>
                <a:gd name="T17" fmla="*/ 601 h 1098"/>
                <a:gd name="T18" fmla="*/ 555 w 569"/>
                <a:gd name="T19" fmla="*/ 843 h 1098"/>
                <a:gd name="T20" fmla="*/ 422 w 569"/>
                <a:gd name="T21" fmla="*/ 1052 h 1098"/>
                <a:gd name="T22" fmla="*/ 191 w 569"/>
                <a:gd name="T23" fmla="*/ 1098 h 1098"/>
                <a:gd name="T24" fmla="*/ 98 w 569"/>
                <a:gd name="T25" fmla="*/ 1092 h 1098"/>
                <a:gd name="T26" fmla="*/ 98 w 569"/>
                <a:gd name="T27" fmla="*/ 1018 h 1098"/>
                <a:gd name="T28" fmla="*/ 190 w 569"/>
                <a:gd name="T29" fmla="*/ 1024 h 1098"/>
                <a:gd name="T30" fmla="*/ 341 w 569"/>
                <a:gd name="T31" fmla="*/ 997 h 1098"/>
                <a:gd name="T32" fmla="*/ 434 w 569"/>
                <a:gd name="T33" fmla="*/ 858 h 1098"/>
                <a:gd name="T34" fmla="*/ 445 w 569"/>
                <a:gd name="T35" fmla="*/ 716 h 1098"/>
                <a:gd name="T36" fmla="*/ 445 w 569"/>
                <a:gd name="T37" fmla="*/ 677 h 1098"/>
                <a:gd name="T38" fmla="*/ 445 w 569"/>
                <a:gd name="T39" fmla="*/ 81 h 1098"/>
                <a:gd name="T40" fmla="*/ 353 w 569"/>
                <a:gd name="T41" fmla="*/ 74 h 1098"/>
                <a:gd name="T42" fmla="*/ 231 w 569"/>
                <a:gd name="T43" fmla="*/ 106 h 1098"/>
                <a:gd name="T44" fmla="*/ 152 w 569"/>
                <a:gd name="T45" fmla="*/ 233 h 1098"/>
                <a:gd name="T46" fmla="*/ 126 w 569"/>
                <a:gd name="T47" fmla="*/ 419 h 1098"/>
                <a:gd name="T48" fmla="*/ 174 w 569"/>
                <a:gd name="T49" fmla="*/ 633 h 1098"/>
                <a:gd name="T50" fmla="*/ 274 w 569"/>
                <a:gd name="T51" fmla="*/ 687 h 1098"/>
                <a:gd name="T52" fmla="*/ 371 w 569"/>
                <a:gd name="T53" fmla="*/ 654 h 1098"/>
                <a:gd name="T54" fmla="*/ 435 w 569"/>
                <a:gd name="T55" fmla="*/ 566 h 1098"/>
                <a:gd name="T56" fmla="*/ 445 w 569"/>
                <a:gd name="T57" fmla="*/ 483 h 1098"/>
                <a:gd name="T58" fmla="*/ 445 w 569"/>
                <a:gd name="T59" fmla="*/ 81 h 10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69" h="1098">
                  <a:moveTo>
                    <a:pt x="445" y="677"/>
                  </a:moveTo>
                  <a:cubicBezTo>
                    <a:pt x="427" y="697"/>
                    <a:pt x="412" y="712"/>
                    <a:pt x="399" y="721"/>
                  </a:cubicBezTo>
                  <a:cubicBezTo>
                    <a:pt x="362" y="748"/>
                    <a:pt x="314" y="762"/>
                    <a:pt x="257" y="762"/>
                  </a:cubicBezTo>
                  <a:cubicBezTo>
                    <a:pt x="192" y="762"/>
                    <a:pt x="139" y="744"/>
                    <a:pt x="97" y="708"/>
                  </a:cubicBezTo>
                  <a:cubicBezTo>
                    <a:pt x="32" y="654"/>
                    <a:pt x="0" y="556"/>
                    <a:pt x="0" y="414"/>
                  </a:cubicBezTo>
                  <a:cubicBezTo>
                    <a:pt x="0" y="300"/>
                    <a:pt x="24" y="206"/>
                    <a:pt x="71" y="131"/>
                  </a:cubicBezTo>
                  <a:cubicBezTo>
                    <a:pt x="126" y="44"/>
                    <a:pt x="216" y="0"/>
                    <a:pt x="340" y="0"/>
                  </a:cubicBezTo>
                  <a:cubicBezTo>
                    <a:pt x="414" y="0"/>
                    <a:pt x="490" y="9"/>
                    <a:pt x="569" y="28"/>
                  </a:cubicBezTo>
                  <a:cubicBezTo>
                    <a:pt x="569" y="601"/>
                    <a:pt x="569" y="601"/>
                    <a:pt x="569" y="601"/>
                  </a:cubicBezTo>
                  <a:cubicBezTo>
                    <a:pt x="569" y="707"/>
                    <a:pt x="564" y="788"/>
                    <a:pt x="555" y="843"/>
                  </a:cubicBezTo>
                  <a:cubicBezTo>
                    <a:pt x="538" y="944"/>
                    <a:pt x="494" y="1013"/>
                    <a:pt x="422" y="1052"/>
                  </a:cubicBezTo>
                  <a:cubicBezTo>
                    <a:pt x="363" y="1083"/>
                    <a:pt x="286" y="1098"/>
                    <a:pt x="191" y="1098"/>
                  </a:cubicBezTo>
                  <a:cubicBezTo>
                    <a:pt x="164" y="1098"/>
                    <a:pt x="133" y="1096"/>
                    <a:pt x="98" y="1092"/>
                  </a:cubicBezTo>
                  <a:cubicBezTo>
                    <a:pt x="98" y="1018"/>
                    <a:pt x="98" y="1018"/>
                    <a:pt x="98" y="1018"/>
                  </a:cubicBezTo>
                  <a:cubicBezTo>
                    <a:pt x="130" y="1022"/>
                    <a:pt x="160" y="1024"/>
                    <a:pt x="190" y="1024"/>
                  </a:cubicBezTo>
                  <a:cubicBezTo>
                    <a:pt x="258" y="1024"/>
                    <a:pt x="308" y="1015"/>
                    <a:pt x="341" y="997"/>
                  </a:cubicBezTo>
                  <a:cubicBezTo>
                    <a:pt x="390" y="971"/>
                    <a:pt x="421" y="924"/>
                    <a:pt x="434" y="858"/>
                  </a:cubicBezTo>
                  <a:cubicBezTo>
                    <a:pt x="442" y="821"/>
                    <a:pt x="445" y="773"/>
                    <a:pt x="445" y="716"/>
                  </a:cubicBezTo>
                  <a:lnTo>
                    <a:pt x="445" y="677"/>
                  </a:lnTo>
                  <a:close/>
                  <a:moveTo>
                    <a:pt x="445" y="81"/>
                  </a:moveTo>
                  <a:cubicBezTo>
                    <a:pt x="411" y="77"/>
                    <a:pt x="380" y="74"/>
                    <a:pt x="353" y="74"/>
                  </a:cubicBezTo>
                  <a:cubicBezTo>
                    <a:pt x="301" y="74"/>
                    <a:pt x="260" y="85"/>
                    <a:pt x="231" y="106"/>
                  </a:cubicBezTo>
                  <a:cubicBezTo>
                    <a:pt x="197" y="130"/>
                    <a:pt x="171" y="173"/>
                    <a:pt x="152" y="233"/>
                  </a:cubicBezTo>
                  <a:cubicBezTo>
                    <a:pt x="135" y="287"/>
                    <a:pt x="126" y="348"/>
                    <a:pt x="126" y="419"/>
                  </a:cubicBezTo>
                  <a:cubicBezTo>
                    <a:pt x="126" y="517"/>
                    <a:pt x="142" y="589"/>
                    <a:pt x="174" y="633"/>
                  </a:cubicBezTo>
                  <a:cubicBezTo>
                    <a:pt x="199" y="669"/>
                    <a:pt x="233" y="687"/>
                    <a:pt x="274" y="687"/>
                  </a:cubicBezTo>
                  <a:cubicBezTo>
                    <a:pt x="308" y="687"/>
                    <a:pt x="341" y="676"/>
                    <a:pt x="371" y="654"/>
                  </a:cubicBezTo>
                  <a:cubicBezTo>
                    <a:pt x="401" y="631"/>
                    <a:pt x="423" y="602"/>
                    <a:pt x="435" y="566"/>
                  </a:cubicBezTo>
                  <a:cubicBezTo>
                    <a:pt x="442" y="547"/>
                    <a:pt x="445" y="520"/>
                    <a:pt x="445" y="483"/>
                  </a:cubicBezTo>
                  <a:lnTo>
                    <a:pt x="445" y="81"/>
                  </a:lnTo>
                  <a:close/>
                </a:path>
              </a:pathLst>
            </a:custGeom>
            <a:solidFill>
              <a:srgbClr val="FFFFFF"/>
            </a:solidFill>
            <a:ln>
              <a:noFill/>
            </a:ln>
          </p:spPr>
          <p:txBody>
            <a:bodyPr/>
            <a:lstStyle/>
            <a:p>
              <a:endParaRPr lang="ja-JP" altLang="en-US">
                <a:latin typeface="Arial" panose="020B0604020202020204" pitchFamily="34" charset="0"/>
                <a:ea typeface="黑体" panose="02010609060101010101" pitchFamily="49" charset="-122"/>
              </a:endParaRPr>
            </a:p>
          </p:txBody>
        </p:sp>
        <p:sp>
          <p:nvSpPr>
            <p:cNvPr id="647227" name="Freeform 59"/>
            <p:cNvSpPr/>
            <p:nvPr userDrawn="1"/>
          </p:nvSpPr>
          <p:spPr bwMode="gray">
            <a:xfrm>
              <a:off x="4939" y="595"/>
              <a:ext cx="18" cy="51"/>
            </a:xfrm>
            <a:custGeom>
              <a:avLst/>
              <a:gdLst>
                <a:gd name="T0" fmla="*/ 0 w 318"/>
                <a:gd name="T1" fmla="*/ 0 h 917"/>
                <a:gd name="T2" fmla="*/ 124 w 318"/>
                <a:gd name="T3" fmla="*/ 0 h 917"/>
                <a:gd name="T4" fmla="*/ 124 w 318"/>
                <a:gd name="T5" fmla="*/ 195 h 917"/>
                <a:gd name="T6" fmla="*/ 318 w 318"/>
                <a:gd name="T7" fmla="*/ 195 h 917"/>
                <a:gd name="T8" fmla="*/ 318 w 318"/>
                <a:gd name="T9" fmla="*/ 273 h 917"/>
                <a:gd name="T10" fmla="*/ 124 w 318"/>
                <a:gd name="T11" fmla="*/ 273 h 917"/>
                <a:gd name="T12" fmla="*/ 124 w 318"/>
                <a:gd name="T13" fmla="*/ 656 h 917"/>
                <a:gd name="T14" fmla="*/ 156 w 318"/>
                <a:gd name="T15" fmla="*/ 804 h 917"/>
                <a:gd name="T16" fmla="*/ 225 w 318"/>
                <a:gd name="T17" fmla="*/ 836 h 917"/>
                <a:gd name="T18" fmla="*/ 277 w 318"/>
                <a:gd name="T19" fmla="*/ 838 h 917"/>
                <a:gd name="T20" fmla="*/ 318 w 318"/>
                <a:gd name="T21" fmla="*/ 838 h 917"/>
                <a:gd name="T22" fmla="*/ 318 w 318"/>
                <a:gd name="T23" fmla="*/ 917 h 917"/>
                <a:gd name="T24" fmla="*/ 251 w 318"/>
                <a:gd name="T25" fmla="*/ 917 h 917"/>
                <a:gd name="T26" fmla="*/ 127 w 318"/>
                <a:gd name="T27" fmla="*/ 904 h 917"/>
                <a:gd name="T28" fmla="*/ 11 w 318"/>
                <a:gd name="T29" fmla="*/ 782 h 917"/>
                <a:gd name="T30" fmla="*/ 0 w 318"/>
                <a:gd name="T31" fmla="*/ 638 h 917"/>
                <a:gd name="T32" fmla="*/ 0 w 318"/>
                <a:gd name="T33" fmla="*/ 0 h 9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8" h="917">
                  <a:moveTo>
                    <a:pt x="0" y="0"/>
                  </a:moveTo>
                  <a:cubicBezTo>
                    <a:pt x="124" y="0"/>
                    <a:pt x="124" y="0"/>
                    <a:pt x="124" y="0"/>
                  </a:cubicBezTo>
                  <a:cubicBezTo>
                    <a:pt x="124" y="195"/>
                    <a:pt x="124" y="195"/>
                    <a:pt x="124" y="195"/>
                  </a:cubicBezTo>
                  <a:cubicBezTo>
                    <a:pt x="318" y="195"/>
                    <a:pt x="318" y="195"/>
                    <a:pt x="318" y="195"/>
                  </a:cubicBezTo>
                  <a:cubicBezTo>
                    <a:pt x="318" y="273"/>
                    <a:pt x="318" y="273"/>
                    <a:pt x="318" y="273"/>
                  </a:cubicBezTo>
                  <a:cubicBezTo>
                    <a:pt x="124" y="273"/>
                    <a:pt x="124" y="273"/>
                    <a:pt x="124" y="273"/>
                  </a:cubicBezTo>
                  <a:cubicBezTo>
                    <a:pt x="124" y="656"/>
                    <a:pt x="124" y="656"/>
                    <a:pt x="124" y="656"/>
                  </a:cubicBezTo>
                  <a:cubicBezTo>
                    <a:pt x="124" y="729"/>
                    <a:pt x="135" y="778"/>
                    <a:pt x="156" y="804"/>
                  </a:cubicBezTo>
                  <a:cubicBezTo>
                    <a:pt x="171" y="821"/>
                    <a:pt x="194" y="832"/>
                    <a:pt x="225" y="836"/>
                  </a:cubicBezTo>
                  <a:cubicBezTo>
                    <a:pt x="235" y="837"/>
                    <a:pt x="252" y="838"/>
                    <a:pt x="277" y="838"/>
                  </a:cubicBezTo>
                  <a:cubicBezTo>
                    <a:pt x="318" y="838"/>
                    <a:pt x="318" y="838"/>
                    <a:pt x="318" y="838"/>
                  </a:cubicBezTo>
                  <a:cubicBezTo>
                    <a:pt x="318" y="917"/>
                    <a:pt x="318" y="917"/>
                    <a:pt x="318" y="917"/>
                  </a:cubicBezTo>
                  <a:cubicBezTo>
                    <a:pt x="251" y="917"/>
                    <a:pt x="251" y="917"/>
                    <a:pt x="251" y="917"/>
                  </a:cubicBezTo>
                  <a:cubicBezTo>
                    <a:pt x="198" y="917"/>
                    <a:pt x="157" y="913"/>
                    <a:pt x="127" y="904"/>
                  </a:cubicBezTo>
                  <a:cubicBezTo>
                    <a:pt x="64" y="887"/>
                    <a:pt x="26" y="846"/>
                    <a:pt x="11" y="782"/>
                  </a:cubicBezTo>
                  <a:cubicBezTo>
                    <a:pt x="4" y="747"/>
                    <a:pt x="0" y="699"/>
                    <a:pt x="0" y="638"/>
                  </a:cubicBezTo>
                  <a:lnTo>
                    <a:pt x="0" y="0"/>
                  </a:lnTo>
                  <a:close/>
                </a:path>
              </a:pathLst>
            </a:custGeom>
            <a:solidFill>
              <a:srgbClr val="FFFFFF"/>
            </a:solidFill>
            <a:ln>
              <a:noFill/>
            </a:ln>
          </p:spPr>
          <p:txBody>
            <a:bodyPr/>
            <a:lstStyle/>
            <a:p>
              <a:endParaRPr lang="ja-JP" altLang="en-US">
                <a:latin typeface="Arial" panose="020B0604020202020204" pitchFamily="34" charset="0"/>
                <a:ea typeface="黑体" panose="02010609060101010101" pitchFamily="49" charset="-122"/>
              </a:endParaRPr>
            </a:p>
          </p:txBody>
        </p:sp>
        <p:sp>
          <p:nvSpPr>
            <p:cNvPr id="647228" name="Freeform 60"/>
            <p:cNvSpPr>
              <a:spLocks noEditPoints="1"/>
            </p:cNvSpPr>
            <p:nvPr userDrawn="1"/>
          </p:nvSpPr>
          <p:spPr bwMode="gray">
            <a:xfrm>
              <a:off x="4963" y="604"/>
              <a:ext cx="34" cy="43"/>
            </a:xfrm>
            <a:custGeom>
              <a:avLst/>
              <a:gdLst>
                <a:gd name="T0" fmla="*/ 304 w 607"/>
                <a:gd name="T1" fmla="*/ 0 h 762"/>
                <a:gd name="T2" fmla="*/ 534 w 607"/>
                <a:gd name="T3" fmla="*/ 103 h 762"/>
                <a:gd name="T4" fmla="*/ 607 w 607"/>
                <a:gd name="T5" fmla="*/ 381 h 762"/>
                <a:gd name="T6" fmla="*/ 534 w 607"/>
                <a:gd name="T7" fmla="*/ 659 h 762"/>
                <a:gd name="T8" fmla="*/ 304 w 607"/>
                <a:gd name="T9" fmla="*/ 762 h 762"/>
                <a:gd name="T10" fmla="*/ 0 w 607"/>
                <a:gd name="T11" fmla="*/ 375 h 762"/>
                <a:gd name="T12" fmla="*/ 73 w 607"/>
                <a:gd name="T13" fmla="*/ 103 h 762"/>
                <a:gd name="T14" fmla="*/ 304 w 607"/>
                <a:gd name="T15" fmla="*/ 0 h 762"/>
                <a:gd name="T16" fmla="*/ 304 w 607"/>
                <a:gd name="T17" fmla="*/ 74 h 762"/>
                <a:gd name="T18" fmla="*/ 159 w 607"/>
                <a:gd name="T19" fmla="*/ 168 h 762"/>
                <a:gd name="T20" fmla="*/ 126 w 607"/>
                <a:gd name="T21" fmla="*/ 377 h 762"/>
                <a:gd name="T22" fmla="*/ 159 w 607"/>
                <a:gd name="T23" fmla="*/ 593 h 762"/>
                <a:gd name="T24" fmla="*/ 304 w 607"/>
                <a:gd name="T25" fmla="*/ 687 h 762"/>
                <a:gd name="T26" fmla="*/ 448 w 607"/>
                <a:gd name="T27" fmla="*/ 593 h 762"/>
                <a:gd name="T28" fmla="*/ 481 w 607"/>
                <a:gd name="T29" fmla="*/ 380 h 762"/>
                <a:gd name="T30" fmla="*/ 448 w 607"/>
                <a:gd name="T31" fmla="*/ 168 h 762"/>
                <a:gd name="T32" fmla="*/ 304 w 607"/>
                <a:gd name="T33" fmla="*/ 74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07" h="762">
                  <a:moveTo>
                    <a:pt x="304" y="0"/>
                  </a:moveTo>
                  <a:cubicBezTo>
                    <a:pt x="407" y="0"/>
                    <a:pt x="484" y="34"/>
                    <a:pt x="534" y="103"/>
                  </a:cubicBezTo>
                  <a:cubicBezTo>
                    <a:pt x="583" y="169"/>
                    <a:pt x="607" y="262"/>
                    <a:pt x="607" y="381"/>
                  </a:cubicBezTo>
                  <a:cubicBezTo>
                    <a:pt x="607" y="499"/>
                    <a:pt x="583" y="591"/>
                    <a:pt x="534" y="659"/>
                  </a:cubicBezTo>
                  <a:cubicBezTo>
                    <a:pt x="485" y="727"/>
                    <a:pt x="408" y="762"/>
                    <a:pt x="304" y="762"/>
                  </a:cubicBezTo>
                  <a:cubicBezTo>
                    <a:pt x="101" y="762"/>
                    <a:pt x="0" y="633"/>
                    <a:pt x="0" y="375"/>
                  </a:cubicBezTo>
                  <a:cubicBezTo>
                    <a:pt x="0" y="260"/>
                    <a:pt x="24" y="169"/>
                    <a:pt x="73" y="103"/>
                  </a:cubicBezTo>
                  <a:cubicBezTo>
                    <a:pt x="123" y="34"/>
                    <a:pt x="200" y="0"/>
                    <a:pt x="304" y="0"/>
                  </a:cubicBezTo>
                  <a:close/>
                  <a:moveTo>
                    <a:pt x="304" y="74"/>
                  </a:moveTo>
                  <a:cubicBezTo>
                    <a:pt x="234" y="74"/>
                    <a:pt x="186" y="106"/>
                    <a:pt x="159" y="168"/>
                  </a:cubicBezTo>
                  <a:cubicBezTo>
                    <a:pt x="137" y="220"/>
                    <a:pt x="126" y="290"/>
                    <a:pt x="126" y="377"/>
                  </a:cubicBezTo>
                  <a:cubicBezTo>
                    <a:pt x="126" y="469"/>
                    <a:pt x="137" y="541"/>
                    <a:pt x="159" y="593"/>
                  </a:cubicBezTo>
                  <a:cubicBezTo>
                    <a:pt x="186" y="655"/>
                    <a:pt x="234" y="687"/>
                    <a:pt x="304" y="687"/>
                  </a:cubicBezTo>
                  <a:cubicBezTo>
                    <a:pt x="374" y="687"/>
                    <a:pt x="422" y="655"/>
                    <a:pt x="448" y="593"/>
                  </a:cubicBezTo>
                  <a:cubicBezTo>
                    <a:pt x="470" y="541"/>
                    <a:pt x="481" y="470"/>
                    <a:pt x="481" y="380"/>
                  </a:cubicBezTo>
                  <a:cubicBezTo>
                    <a:pt x="481" y="289"/>
                    <a:pt x="470" y="219"/>
                    <a:pt x="448" y="168"/>
                  </a:cubicBezTo>
                  <a:cubicBezTo>
                    <a:pt x="421" y="106"/>
                    <a:pt x="373" y="74"/>
                    <a:pt x="304" y="74"/>
                  </a:cubicBezTo>
                  <a:close/>
                </a:path>
              </a:pathLst>
            </a:custGeom>
            <a:solidFill>
              <a:srgbClr val="FFFFFF"/>
            </a:solidFill>
            <a:ln>
              <a:noFill/>
            </a:ln>
          </p:spPr>
          <p:txBody>
            <a:bodyPr/>
            <a:lstStyle/>
            <a:p>
              <a:endParaRPr lang="ja-JP" altLang="en-US">
                <a:latin typeface="Arial" panose="020B0604020202020204" pitchFamily="34" charset="0"/>
                <a:ea typeface="黑体" panose="02010609060101010101" pitchFamily="49" charset="-122"/>
              </a:endParaRPr>
            </a:p>
          </p:txBody>
        </p:sp>
        <p:sp>
          <p:nvSpPr>
            <p:cNvPr id="647229" name="Freeform 61"/>
            <p:cNvSpPr/>
            <p:nvPr userDrawn="1"/>
          </p:nvSpPr>
          <p:spPr bwMode="gray">
            <a:xfrm>
              <a:off x="5007" y="604"/>
              <a:ext cx="52" cy="42"/>
            </a:xfrm>
            <a:custGeom>
              <a:avLst/>
              <a:gdLst>
                <a:gd name="T0" fmla="*/ 0 w 933"/>
                <a:gd name="T1" fmla="*/ 742 h 742"/>
                <a:gd name="T2" fmla="*/ 0 w 933"/>
                <a:gd name="T3" fmla="*/ 28 h 742"/>
                <a:gd name="T4" fmla="*/ 267 w 933"/>
                <a:gd name="T5" fmla="*/ 0 h 742"/>
                <a:gd name="T6" fmla="*/ 460 w 933"/>
                <a:gd name="T7" fmla="*/ 46 h 742"/>
                <a:gd name="T8" fmla="*/ 691 w 933"/>
                <a:gd name="T9" fmla="*/ 0 h 742"/>
                <a:gd name="T10" fmla="*/ 912 w 933"/>
                <a:gd name="T11" fmla="*/ 114 h 742"/>
                <a:gd name="T12" fmla="*/ 933 w 933"/>
                <a:gd name="T13" fmla="*/ 299 h 742"/>
                <a:gd name="T14" fmla="*/ 933 w 933"/>
                <a:gd name="T15" fmla="*/ 742 h 742"/>
                <a:gd name="T16" fmla="*/ 809 w 933"/>
                <a:gd name="T17" fmla="*/ 742 h 742"/>
                <a:gd name="T18" fmla="*/ 809 w 933"/>
                <a:gd name="T19" fmla="*/ 306 h 742"/>
                <a:gd name="T20" fmla="*/ 790 w 933"/>
                <a:gd name="T21" fmla="*/ 135 h 742"/>
                <a:gd name="T22" fmla="*/ 675 w 933"/>
                <a:gd name="T23" fmla="*/ 74 h 742"/>
                <a:gd name="T24" fmla="*/ 528 w 933"/>
                <a:gd name="T25" fmla="*/ 108 h 742"/>
                <a:gd name="T26" fmla="*/ 528 w 933"/>
                <a:gd name="T27" fmla="*/ 742 h 742"/>
                <a:gd name="T28" fmla="*/ 405 w 933"/>
                <a:gd name="T29" fmla="*/ 742 h 742"/>
                <a:gd name="T30" fmla="*/ 405 w 933"/>
                <a:gd name="T31" fmla="*/ 301 h 742"/>
                <a:gd name="T32" fmla="*/ 385 w 933"/>
                <a:gd name="T33" fmla="*/ 135 h 742"/>
                <a:gd name="T34" fmla="*/ 267 w 933"/>
                <a:gd name="T35" fmla="*/ 74 h 742"/>
                <a:gd name="T36" fmla="*/ 124 w 933"/>
                <a:gd name="T37" fmla="*/ 90 h 742"/>
                <a:gd name="T38" fmla="*/ 124 w 933"/>
                <a:gd name="T39" fmla="*/ 742 h 742"/>
                <a:gd name="T40" fmla="*/ 0 w 933"/>
                <a:gd name="T41" fmla="*/ 742 h 7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33" h="742">
                  <a:moveTo>
                    <a:pt x="0" y="742"/>
                  </a:moveTo>
                  <a:cubicBezTo>
                    <a:pt x="0" y="28"/>
                    <a:pt x="0" y="28"/>
                    <a:pt x="0" y="28"/>
                  </a:cubicBezTo>
                  <a:cubicBezTo>
                    <a:pt x="113" y="9"/>
                    <a:pt x="202" y="0"/>
                    <a:pt x="267" y="0"/>
                  </a:cubicBezTo>
                  <a:cubicBezTo>
                    <a:pt x="352" y="0"/>
                    <a:pt x="417" y="15"/>
                    <a:pt x="460" y="46"/>
                  </a:cubicBezTo>
                  <a:cubicBezTo>
                    <a:pt x="538" y="15"/>
                    <a:pt x="615" y="0"/>
                    <a:pt x="691" y="0"/>
                  </a:cubicBezTo>
                  <a:cubicBezTo>
                    <a:pt x="808" y="0"/>
                    <a:pt x="881" y="38"/>
                    <a:pt x="912" y="114"/>
                  </a:cubicBezTo>
                  <a:cubicBezTo>
                    <a:pt x="926" y="149"/>
                    <a:pt x="933" y="211"/>
                    <a:pt x="933" y="299"/>
                  </a:cubicBezTo>
                  <a:cubicBezTo>
                    <a:pt x="933" y="742"/>
                    <a:pt x="933" y="742"/>
                    <a:pt x="933" y="742"/>
                  </a:cubicBezTo>
                  <a:cubicBezTo>
                    <a:pt x="809" y="742"/>
                    <a:pt x="809" y="742"/>
                    <a:pt x="809" y="742"/>
                  </a:cubicBezTo>
                  <a:cubicBezTo>
                    <a:pt x="809" y="306"/>
                    <a:pt x="809" y="306"/>
                    <a:pt x="809" y="306"/>
                  </a:cubicBezTo>
                  <a:cubicBezTo>
                    <a:pt x="809" y="222"/>
                    <a:pt x="803" y="164"/>
                    <a:pt x="790" y="135"/>
                  </a:cubicBezTo>
                  <a:cubicBezTo>
                    <a:pt x="771" y="94"/>
                    <a:pt x="733" y="74"/>
                    <a:pt x="675" y="74"/>
                  </a:cubicBezTo>
                  <a:cubicBezTo>
                    <a:pt x="627" y="74"/>
                    <a:pt x="578" y="86"/>
                    <a:pt x="528" y="108"/>
                  </a:cubicBezTo>
                  <a:cubicBezTo>
                    <a:pt x="528" y="742"/>
                    <a:pt x="528" y="742"/>
                    <a:pt x="528" y="742"/>
                  </a:cubicBezTo>
                  <a:cubicBezTo>
                    <a:pt x="405" y="742"/>
                    <a:pt x="405" y="742"/>
                    <a:pt x="405" y="742"/>
                  </a:cubicBezTo>
                  <a:cubicBezTo>
                    <a:pt x="405" y="301"/>
                    <a:pt x="405" y="301"/>
                    <a:pt x="405" y="301"/>
                  </a:cubicBezTo>
                  <a:cubicBezTo>
                    <a:pt x="405" y="219"/>
                    <a:pt x="398" y="164"/>
                    <a:pt x="385" y="135"/>
                  </a:cubicBezTo>
                  <a:cubicBezTo>
                    <a:pt x="366" y="94"/>
                    <a:pt x="327" y="74"/>
                    <a:pt x="267" y="74"/>
                  </a:cubicBezTo>
                  <a:cubicBezTo>
                    <a:pt x="221" y="74"/>
                    <a:pt x="173" y="80"/>
                    <a:pt x="124" y="90"/>
                  </a:cubicBezTo>
                  <a:cubicBezTo>
                    <a:pt x="124" y="742"/>
                    <a:pt x="124" y="742"/>
                    <a:pt x="124" y="742"/>
                  </a:cubicBezTo>
                  <a:lnTo>
                    <a:pt x="0" y="742"/>
                  </a:lnTo>
                  <a:close/>
                </a:path>
              </a:pathLst>
            </a:custGeom>
            <a:solidFill>
              <a:srgbClr val="FFFFFF"/>
            </a:solidFill>
            <a:ln>
              <a:noFill/>
            </a:ln>
          </p:spPr>
          <p:txBody>
            <a:bodyPr/>
            <a:lstStyle/>
            <a:p>
              <a:endParaRPr lang="ja-JP" altLang="en-US">
                <a:latin typeface="Arial" panose="020B0604020202020204" pitchFamily="34" charset="0"/>
                <a:ea typeface="黑体" panose="02010609060101010101" pitchFamily="49" charset="-122"/>
              </a:endParaRPr>
            </a:p>
          </p:txBody>
        </p:sp>
        <p:sp>
          <p:nvSpPr>
            <p:cNvPr id="647230" name="Freeform 62"/>
            <p:cNvSpPr>
              <a:spLocks noEditPoints="1"/>
            </p:cNvSpPr>
            <p:nvPr userDrawn="1"/>
          </p:nvSpPr>
          <p:spPr bwMode="gray">
            <a:xfrm>
              <a:off x="5069" y="604"/>
              <a:ext cx="34" cy="43"/>
            </a:xfrm>
            <a:custGeom>
              <a:avLst/>
              <a:gdLst>
                <a:gd name="T0" fmla="*/ 304 w 607"/>
                <a:gd name="T1" fmla="*/ 0 h 762"/>
                <a:gd name="T2" fmla="*/ 534 w 607"/>
                <a:gd name="T3" fmla="*/ 103 h 762"/>
                <a:gd name="T4" fmla="*/ 607 w 607"/>
                <a:gd name="T5" fmla="*/ 381 h 762"/>
                <a:gd name="T6" fmla="*/ 534 w 607"/>
                <a:gd name="T7" fmla="*/ 659 h 762"/>
                <a:gd name="T8" fmla="*/ 304 w 607"/>
                <a:gd name="T9" fmla="*/ 762 h 762"/>
                <a:gd name="T10" fmla="*/ 0 w 607"/>
                <a:gd name="T11" fmla="*/ 375 h 762"/>
                <a:gd name="T12" fmla="*/ 73 w 607"/>
                <a:gd name="T13" fmla="*/ 103 h 762"/>
                <a:gd name="T14" fmla="*/ 304 w 607"/>
                <a:gd name="T15" fmla="*/ 0 h 762"/>
                <a:gd name="T16" fmla="*/ 304 w 607"/>
                <a:gd name="T17" fmla="*/ 74 h 762"/>
                <a:gd name="T18" fmla="*/ 159 w 607"/>
                <a:gd name="T19" fmla="*/ 168 h 762"/>
                <a:gd name="T20" fmla="*/ 126 w 607"/>
                <a:gd name="T21" fmla="*/ 377 h 762"/>
                <a:gd name="T22" fmla="*/ 159 w 607"/>
                <a:gd name="T23" fmla="*/ 593 h 762"/>
                <a:gd name="T24" fmla="*/ 304 w 607"/>
                <a:gd name="T25" fmla="*/ 687 h 762"/>
                <a:gd name="T26" fmla="*/ 448 w 607"/>
                <a:gd name="T27" fmla="*/ 593 h 762"/>
                <a:gd name="T28" fmla="*/ 481 w 607"/>
                <a:gd name="T29" fmla="*/ 380 h 762"/>
                <a:gd name="T30" fmla="*/ 448 w 607"/>
                <a:gd name="T31" fmla="*/ 168 h 762"/>
                <a:gd name="T32" fmla="*/ 304 w 607"/>
                <a:gd name="T33" fmla="*/ 74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07" h="762">
                  <a:moveTo>
                    <a:pt x="304" y="0"/>
                  </a:moveTo>
                  <a:cubicBezTo>
                    <a:pt x="407" y="0"/>
                    <a:pt x="484" y="34"/>
                    <a:pt x="534" y="103"/>
                  </a:cubicBezTo>
                  <a:cubicBezTo>
                    <a:pt x="583" y="169"/>
                    <a:pt x="607" y="262"/>
                    <a:pt x="607" y="381"/>
                  </a:cubicBezTo>
                  <a:cubicBezTo>
                    <a:pt x="607" y="499"/>
                    <a:pt x="583" y="591"/>
                    <a:pt x="534" y="659"/>
                  </a:cubicBezTo>
                  <a:cubicBezTo>
                    <a:pt x="485" y="727"/>
                    <a:pt x="408" y="762"/>
                    <a:pt x="304" y="762"/>
                  </a:cubicBezTo>
                  <a:cubicBezTo>
                    <a:pt x="101" y="762"/>
                    <a:pt x="0" y="633"/>
                    <a:pt x="0" y="375"/>
                  </a:cubicBezTo>
                  <a:cubicBezTo>
                    <a:pt x="0" y="260"/>
                    <a:pt x="24" y="169"/>
                    <a:pt x="73" y="103"/>
                  </a:cubicBezTo>
                  <a:cubicBezTo>
                    <a:pt x="123" y="34"/>
                    <a:pt x="200" y="0"/>
                    <a:pt x="304" y="0"/>
                  </a:cubicBezTo>
                  <a:close/>
                  <a:moveTo>
                    <a:pt x="304" y="74"/>
                  </a:moveTo>
                  <a:cubicBezTo>
                    <a:pt x="234" y="74"/>
                    <a:pt x="186" y="106"/>
                    <a:pt x="159" y="168"/>
                  </a:cubicBezTo>
                  <a:cubicBezTo>
                    <a:pt x="137" y="220"/>
                    <a:pt x="126" y="290"/>
                    <a:pt x="126" y="377"/>
                  </a:cubicBezTo>
                  <a:cubicBezTo>
                    <a:pt x="126" y="469"/>
                    <a:pt x="137" y="541"/>
                    <a:pt x="159" y="593"/>
                  </a:cubicBezTo>
                  <a:cubicBezTo>
                    <a:pt x="186" y="655"/>
                    <a:pt x="234" y="687"/>
                    <a:pt x="304" y="687"/>
                  </a:cubicBezTo>
                  <a:cubicBezTo>
                    <a:pt x="374" y="687"/>
                    <a:pt x="422" y="655"/>
                    <a:pt x="448" y="593"/>
                  </a:cubicBezTo>
                  <a:cubicBezTo>
                    <a:pt x="470" y="541"/>
                    <a:pt x="481" y="470"/>
                    <a:pt x="481" y="380"/>
                  </a:cubicBezTo>
                  <a:cubicBezTo>
                    <a:pt x="481" y="289"/>
                    <a:pt x="470" y="219"/>
                    <a:pt x="448" y="168"/>
                  </a:cubicBezTo>
                  <a:cubicBezTo>
                    <a:pt x="421" y="106"/>
                    <a:pt x="373" y="74"/>
                    <a:pt x="304" y="74"/>
                  </a:cubicBezTo>
                  <a:close/>
                </a:path>
              </a:pathLst>
            </a:custGeom>
            <a:solidFill>
              <a:srgbClr val="FFFFFF"/>
            </a:solidFill>
            <a:ln>
              <a:noFill/>
            </a:ln>
          </p:spPr>
          <p:txBody>
            <a:bodyPr/>
            <a:lstStyle/>
            <a:p>
              <a:endParaRPr lang="ja-JP" altLang="en-US">
                <a:latin typeface="Arial" panose="020B0604020202020204" pitchFamily="34" charset="0"/>
                <a:ea typeface="黑体" panose="02010609060101010101" pitchFamily="49" charset="-122"/>
              </a:endParaRPr>
            </a:p>
          </p:txBody>
        </p:sp>
        <p:sp>
          <p:nvSpPr>
            <p:cNvPr id="647231" name="Freeform 63"/>
            <p:cNvSpPr/>
            <p:nvPr userDrawn="1"/>
          </p:nvSpPr>
          <p:spPr bwMode="gray">
            <a:xfrm>
              <a:off x="5113" y="604"/>
              <a:ext cx="17" cy="42"/>
            </a:xfrm>
            <a:custGeom>
              <a:avLst/>
              <a:gdLst>
                <a:gd name="T0" fmla="*/ 0 w 312"/>
                <a:gd name="T1" fmla="*/ 742 h 742"/>
                <a:gd name="T2" fmla="*/ 0 w 312"/>
                <a:gd name="T3" fmla="*/ 31 h 742"/>
                <a:gd name="T4" fmla="*/ 312 w 312"/>
                <a:gd name="T5" fmla="*/ 0 h 742"/>
                <a:gd name="T6" fmla="*/ 312 w 312"/>
                <a:gd name="T7" fmla="*/ 77 h 742"/>
                <a:gd name="T8" fmla="*/ 124 w 312"/>
                <a:gd name="T9" fmla="*/ 90 h 742"/>
                <a:gd name="T10" fmla="*/ 124 w 312"/>
                <a:gd name="T11" fmla="*/ 742 h 742"/>
                <a:gd name="T12" fmla="*/ 0 w 312"/>
                <a:gd name="T13" fmla="*/ 742 h 742"/>
              </a:gdLst>
              <a:ahLst/>
              <a:cxnLst>
                <a:cxn ang="0">
                  <a:pos x="T0" y="T1"/>
                </a:cxn>
                <a:cxn ang="0">
                  <a:pos x="T2" y="T3"/>
                </a:cxn>
                <a:cxn ang="0">
                  <a:pos x="T4" y="T5"/>
                </a:cxn>
                <a:cxn ang="0">
                  <a:pos x="T6" y="T7"/>
                </a:cxn>
                <a:cxn ang="0">
                  <a:pos x="T8" y="T9"/>
                </a:cxn>
                <a:cxn ang="0">
                  <a:pos x="T10" y="T11"/>
                </a:cxn>
                <a:cxn ang="0">
                  <a:pos x="T12" y="T13"/>
                </a:cxn>
              </a:cxnLst>
              <a:rect l="0" t="0" r="r" b="b"/>
              <a:pathLst>
                <a:path w="312" h="742">
                  <a:moveTo>
                    <a:pt x="0" y="742"/>
                  </a:moveTo>
                  <a:cubicBezTo>
                    <a:pt x="0" y="31"/>
                    <a:pt x="0" y="31"/>
                    <a:pt x="0" y="31"/>
                  </a:cubicBezTo>
                  <a:cubicBezTo>
                    <a:pt x="94" y="11"/>
                    <a:pt x="198" y="1"/>
                    <a:pt x="312" y="0"/>
                  </a:cubicBezTo>
                  <a:cubicBezTo>
                    <a:pt x="312" y="77"/>
                    <a:pt x="312" y="77"/>
                    <a:pt x="312" y="77"/>
                  </a:cubicBezTo>
                  <a:cubicBezTo>
                    <a:pt x="243" y="78"/>
                    <a:pt x="180" y="82"/>
                    <a:pt x="124" y="90"/>
                  </a:cubicBezTo>
                  <a:cubicBezTo>
                    <a:pt x="124" y="742"/>
                    <a:pt x="124" y="742"/>
                    <a:pt x="124" y="742"/>
                  </a:cubicBezTo>
                  <a:lnTo>
                    <a:pt x="0" y="742"/>
                  </a:lnTo>
                  <a:close/>
                </a:path>
              </a:pathLst>
            </a:custGeom>
            <a:solidFill>
              <a:srgbClr val="FFFFFF"/>
            </a:solidFill>
            <a:ln>
              <a:noFill/>
            </a:ln>
          </p:spPr>
          <p:txBody>
            <a:bodyPr/>
            <a:lstStyle/>
            <a:p>
              <a:endParaRPr lang="ja-JP" altLang="en-US">
                <a:latin typeface="Arial" panose="020B0604020202020204" pitchFamily="34" charset="0"/>
                <a:ea typeface="黑体" panose="02010609060101010101" pitchFamily="49" charset="-122"/>
              </a:endParaRPr>
            </a:p>
          </p:txBody>
        </p:sp>
        <p:sp>
          <p:nvSpPr>
            <p:cNvPr id="647232" name="Freeform 64"/>
            <p:cNvSpPr/>
            <p:nvPr userDrawn="1"/>
          </p:nvSpPr>
          <p:spPr bwMode="gray">
            <a:xfrm>
              <a:off x="5138" y="604"/>
              <a:ext cx="17" cy="42"/>
            </a:xfrm>
            <a:custGeom>
              <a:avLst/>
              <a:gdLst>
                <a:gd name="T0" fmla="*/ 0 w 312"/>
                <a:gd name="T1" fmla="*/ 742 h 742"/>
                <a:gd name="T2" fmla="*/ 0 w 312"/>
                <a:gd name="T3" fmla="*/ 31 h 742"/>
                <a:gd name="T4" fmla="*/ 312 w 312"/>
                <a:gd name="T5" fmla="*/ 0 h 742"/>
                <a:gd name="T6" fmla="*/ 312 w 312"/>
                <a:gd name="T7" fmla="*/ 77 h 742"/>
                <a:gd name="T8" fmla="*/ 124 w 312"/>
                <a:gd name="T9" fmla="*/ 90 h 742"/>
                <a:gd name="T10" fmla="*/ 124 w 312"/>
                <a:gd name="T11" fmla="*/ 742 h 742"/>
                <a:gd name="T12" fmla="*/ 0 w 312"/>
                <a:gd name="T13" fmla="*/ 742 h 742"/>
              </a:gdLst>
              <a:ahLst/>
              <a:cxnLst>
                <a:cxn ang="0">
                  <a:pos x="T0" y="T1"/>
                </a:cxn>
                <a:cxn ang="0">
                  <a:pos x="T2" y="T3"/>
                </a:cxn>
                <a:cxn ang="0">
                  <a:pos x="T4" y="T5"/>
                </a:cxn>
                <a:cxn ang="0">
                  <a:pos x="T6" y="T7"/>
                </a:cxn>
                <a:cxn ang="0">
                  <a:pos x="T8" y="T9"/>
                </a:cxn>
                <a:cxn ang="0">
                  <a:pos x="T10" y="T11"/>
                </a:cxn>
                <a:cxn ang="0">
                  <a:pos x="T12" y="T13"/>
                </a:cxn>
              </a:cxnLst>
              <a:rect l="0" t="0" r="r" b="b"/>
              <a:pathLst>
                <a:path w="312" h="742">
                  <a:moveTo>
                    <a:pt x="0" y="742"/>
                  </a:moveTo>
                  <a:cubicBezTo>
                    <a:pt x="0" y="31"/>
                    <a:pt x="0" y="31"/>
                    <a:pt x="0" y="31"/>
                  </a:cubicBezTo>
                  <a:cubicBezTo>
                    <a:pt x="94" y="11"/>
                    <a:pt x="198" y="1"/>
                    <a:pt x="312" y="0"/>
                  </a:cubicBezTo>
                  <a:cubicBezTo>
                    <a:pt x="312" y="77"/>
                    <a:pt x="312" y="77"/>
                    <a:pt x="312" y="77"/>
                  </a:cubicBezTo>
                  <a:cubicBezTo>
                    <a:pt x="243" y="78"/>
                    <a:pt x="180" y="82"/>
                    <a:pt x="124" y="90"/>
                  </a:cubicBezTo>
                  <a:cubicBezTo>
                    <a:pt x="124" y="742"/>
                    <a:pt x="124" y="742"/>
                    <a:pt x="124" y="742"/>
                  </a:cubicBezTo>
                  <a:lnTo>
                    <a:pt x="0" y="742"/>
                  </a:lnTo>
                  <a:close/>
                </a:path>
              </a:pathLst>
            </a:custGeom>
            <a:solidFill>
              <a:srgbClr val="FFFFFF"/>
            </a:solidFill>
            <a:ln>
              <a:noFill/>
            </a:ln>
          </p:spPr>
          <p:txBody>
            <a:bodyPr/>
            <a:lstStyle/>
            <a:p>
              <a:endParaRPr lang="ja-JP" altLang="en-US">
                <a:latin typeface="Arial" panose="020B0604020202020204" pitchFamily="34" charset="0"/>
                <a:ea typeface="黑体" panose="02010609060101010101" pitchFamily="49" charset="-122"/>
              </a:endParaRPr>
            </a:p>
          </p:txBody>
        </p:sp>
        <p:sp>
          <p:nvSpPr>
            <p:cNvPr id="647233" name="Freeform 65"/>
            <p:cNvSpPr>
              <a:spLocks noEditPoints="1"/>
            </p:cNvSpPr>
            <p:nvPr userDrawn="1"/>
          </p:nvSpPr>
          <p:spPr bwMode="gray">
            <a:xfrm>
              <a:off x="5160" y="604"/>
              <a:ext cx="34" cy="43"/>
            </a:xfrm>
            <a:custGeom>
              <a:avLst/>
              <a:gdLst>
                <a:gd name="T0" fmla="*/ 304 w 607"/>
                <a:gd name="T1" fmla="*/ 0 h 762"/>
                <a:gd name="T2" fmla="*/ 534 w 607"/>
                <a:gd name="T3" fmla="*/ 103 h 762"/>
                <a:gd name="T4" fmla="*/ 607 w 607"/>
                <a:gd name="T5" fmla="*/ 381 h 762"/>
                <a:gd name="T6" fmla="*/ 534 w 607"/>
                <a:gd name="T7" fmla="*/ 659 h 762"/>
                <a:gd name="T8" fmla="*/ 305 w 607"/>
                <a:gd name="T9" fmla="*/ 762 h 762"/>
                <a:gd name="T10" fmla="*/ 0 w 607"/>
                <a:gd name="T11" fmla="*/ 375 h 762"/>
                <a:gd name="T12" fmla="*/ 73 w 607"/>
                <a:gd name="T13" fmla="*/ 103 h 762"/>
                <a:gd name="T14" fmla="*/ 304 w 607"/>
                <a:gd name="T15" fmla="*/ 0 h 762"/>
                <a:gd name="T16" fmla="*/ 304 w 607"/>
                <a:gd name="T17" fmla="*/ 74 h 762"/>
                <a:gd name="T18" fmla="*/ 159 w 607"/>
                <a:gd name="T19" fmla="*/ 168 h 762"/>
                <a:gd name="T20" fmla="*/ 126 w 607"/>
                <a:gd name="T21" fmla="*/ 377 h 762"/>
                <a:gd name="T22" fmla="*/ 159 w 607"/>
                <a:gd name="T23" fmla="*/ 593 h 762"/>
                <a:gd name="T24" fmla="*/ 304 w 607"/>
                <a:gd name="T25" fmla="*/ 687 h 762"/>
                <a:gd name="T26" fmla="*/ 448 w 607"/>
                <a:gd name="T27" fmla="*/ 593 h 762"/>
                <a:gd name="T28" fmla="*/ 481 w 607"/>
                <a:gd name="T29" fmla="*/ 380 h 762"/>
                <a:gd name="T30" fmla="*/ 448 w 607"/>
                <a:gd name="T31" fmla="*/ 168 h 762"/>
                <a:gd name="T32" fmla="*/ 304 w 607"/>
                <a:gd name="T33" fmla="*/ 74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07" h="762">
                  <a:moveTo>
                    <a:pt x="304" y="0"/>
                  </a:moveTo>
                  <a:cubicBezTo>
                    <a:pt x="407" y="0"/>
                    <a:pt x="484" y="34"/>
                    <a:pt x="534" y="103"/>
                  </a:cubicBezTo>
                  <a:cubicBezTo>
                    <a:pt x="583" y="169"/>
                    <a:pt x="607" y="262"/>
                    <a:pt x="607" y="381"/>
                  </a:cubicBezTo>
                  <a:cubicBezTo>
                    <a:pt x="607" y="499"/>
                    <a:pt x="583" y="591"/>
                    <a:pt x="534" y="659"/>
                  </a:cubicBezTo>
                  <a:cubicBezTo>
                    <a:pt x="485" y="727"/>
                    <a:pt x="408" y="762"/>
                    <a:pt x="305" y="762"/>
                  </a:cubicBezTo>
                  <a:cubicBezTo>
                    <a:pt x="102" y="762"/>
                    <a:pt x="0" y="633"/>
                    <a:pt x="0" y="375"/>
                  </a:cubicBezTo>
                  <a:cubicBezTo>
                    <a:pt x="0" y="260"/>
                    <a:pt x="24" y="169"/>
                    <a:pt x="73" y="103"/>
                  </a:cubicBezTo>
                  <a:cubicBezTo>
                    <a:pt x="123" y="34"/>
                    <a:pt x="200" y="0"/>
                    <a:pt x="304" y="0"/>
                  </a:cubicBezTo>
                  <a:close/>
                  <a:moveTo>
                    <a:pt x="304" y="74"/>
                  </a:moveTo>
                  <a:cubicBezTo>
                    <a:pt x="234" y="74"/>
                    <a:pt x="186" y="106"/>
                    <a:pt x="159" y="168"/>
                  </a:cubicBezTo>
                  <a:cubicBezTo>
                    <a:pt x="137" y="220"/>
                    <a:pt x="126" y="290"/>
                    <a:pt x="126" y="377"/>
                  </a:cubicBezTo>
                  <a:cubicBezTo>
                    <a:pt x="126" y="469"/>
                    <a:pt x="137" y="541"/>
                    <a:pt x="159" y="593"/>
                  </a:cubicBezTo>
                  <a:cubicBezTo>
                    <a:pt x="186" y="655"/>
                    <a:pt x="234" y="687"/>
                    <a:pt x="304" y="687"/>
                  </a:cubicBezTo>
                  <a:cubicBezTo>
                    <a:pt x="374" y="687"/>
                    <a:pt x="422" y="655"/>
                    <a:pt x="448" y="593"/>
                  </a:cubicBezTo>
                  <a:cubicBezTo>
                    <a:pt x="470" y="541"/>
                    <a:pt x="481" y="470"/>
                    <a:pt x="481" y="380"/>
                  </a:cubicBezTo>
                  <a:cubicBezTo>
                    <a:pt x="481" y="289"/>
                    <a:pt x="470" y="219"/>
                    <a:pt x="448" y="168"/>
                  </a:cubicBezTo>
                  <a:cubicBezTo>
                    <a:pt x="421" y="106"/>
                    <a:pt x="373" y="74"/>
                    <a:pt x="304" y="74"/>
                  </a:cubicBezTo>
                  <a:close/>
                </a:path>
              </a:pathLst>
            </a:custGeom>
            <a:solidFill>
              <a:srgbClr val="FFFFFF"/>
            </a:solidFill>
            <a:ln>
              <a:noFill/>
            </a:ln>
          </p:spPr>
          <p:txBody>
            <a:bodyPr/>
            <a:lstStyle/>
            <a:p>
              <a:endParaRPr lang="ja-JP" altLang="en-US">
                <a:latin typeface="Arial" panose="020B0604020202020204" pitchFamily="34" charset="0"/>
                <a:ea typeface="黑体" panose="02010609060101010101" pitchFamily="49" charset="-122"/>
              </a:endParaRPr>
            </a:p>
          </p:txBody>
        </p:sp>
        <p:sp>
          <p:nvSpPr>
            <p:cNvPr id="647234" name="Freeform 66"/>
            <p:cNvSpPr/>
            <p:nvPr userDrawn="1"/>
          </p:nvSpPr>
          <p:spPr bwMode="gray">
            <a:xfrm>
              <a:off x="5198" y="605"/>
              <a:ext cx="52" cy="41"/>
            </a:xfrm>
            <a:custGeom>
              <a:avLst/>
              <a:gdLst>
                <a:gd name="T0" fmla="*/ 204 w 929"/>
                <a:gd name="T1" fmla="*/ 722 h 722"/>
                <a:gd name="T2" fmla="*/ 0 w 929"/>
                <a:gd name="T3" fmla="*/ 0 h 722"/>
                <a:gd name="T4" fmla="*/ 124 w 929"/>
                <a:gd name="T5" fmla="*/ 0 h 722"/>
                <a:gd name="T6" fmla="*/ 277 w 929"/>
                <a:gd name="T7" fmla="*/ 588 h 722"/>
                <a:gd name="T8" fmla="*/ 412 w 929"/>
                <a:gd name="T9" fmla="*/ 0 h 722"/>
                <a:gd name="T10" fmla="*/ 534 w 929"/>
                <a:gd name="T11" fmla="*/ 0 h 722"/>
                <a:gd name="T12" fmla="*/ 676 w 929"/>
                <a:gd name="T13" fmla="*/ 588 h 722"/>
                <a:gd name="T14" fmla="*/ 828 w 929"/>
                <a:gd name="T15" fmla="*/ 0 h 722"/>
                <a:gd name="T16" fmla="*/ 929 w 929"/>
                <a:gd name="T17" fmla="*/ 0 h 722"/>
                <a:gd name="T18" fmla="*/ 726 w 929"/>
                <a:gd name="T19" fmla="*/ 722 h 722"/>
                <a:gd name="T20" fmla="*/ 603 w 929"/>
                <a:gd name="T21" fmla="*/ 722 h 722"/>
                <a:gd name="T22" fmla="*/ 495 w 929"/>
                <a:gd name="T23" fmla="*/ 255 h 722"/>
                <a:gd name="T24" fmla="*/ 468 w 929"/>
                <a:gd name="T25" fmla="*/ 107 h 722"/>
                <a:gd name="T26" fmla="*/ 440 w 929"/>
                <a:gd name="T27" fmla="*/ 254 h 722"/>
                <a:gd name="T28" fmla="*/ 332 w 929"/>
                <a:gd name="T29" fmla="*/ 722 h 722"/>
                <a:gd name="T30" fmla="*/ 204 w 929"/>
                <a:gd name="T31" fmla="*/ 722 h 7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29" h="722">
                  <a:moveTo>
                    <a:pt x="204" y="722"/>
                  </a:moveTo>
                  <a:cubicBezTo>
                    <a:pt x="0" y="0"/>
                    <a:pt x="0" y="0"/>
                    <a:pt x="0" y="0"/>
                  </a:cubicBezTo>
                  <a:cubicBezTo>
                    <a:pt x="124" y="0"/>
                    <a:pt x="124" y="0"/>
                    <a:pt x="124" y="0"/>
                  </a:cubicBezTo>
                  <a:cubicBezTo>
                    <a:pt x="277" y="588"/>
                    <a:pt x="277" y="588"/>
                    <a:pt x="277" y="588"/>
                  </a:cubicBezTo>
                  <a:cubicBezTo>
                    <a:pt x="412" y="0"/>
                    <a:pt x="412" y="0"/>
                    <a:pt x="412" y="0"/>
                  </a:cubicBezTo>
                  <a:cubicBezTo>
                    <a:pt x="534" y="0"/>
                    <a:pt x="534" y="0"/>
                    <a:pt x="534" y="0"/>
                  </a:cubicBezTo>
                  <a:cubicBezTo>
                    <a:pt x="676" y="588"/>
                    <a:pt x="676" y="588"/>
                    <a:pt x="676" y="588"/>
                  </a:cubicBezTo>
                  <a:cubicBezTo>
                    <a:pt x="828" y="0"/>
                    <a:pt x="828" y="0"/>
                    <a:pt x="828" y="0"/>
                  </a:cubicBezTo>
                  <a:cubicBezTo>
                    <a:pt x="929" y="0"/>
                    <a:pt x="929" y="0"/>
                    <a:pt x="929" y="0"/>
                  </a:cubicBezTo>
                  <a:cubicBezTo>
                    <a:pt x="726" y="722"/>
                    <a:pt x="726" y="722"/>
                    <a:pt x="726" y="722"/>
                  </a:cubicBezTo>
                  <a:cubicBezTo>
                    <a:pt x="603" y="722"/>
                    <a:pt x="603" y="722"/>
                    <a:pt x="603" y="722"/>
                  </a:cubicBezTo>
                  <a:cubicBezTo>
                    <a:pt x="495" y="255"/>
                    <a:pt x="495" y="255"/>
                    <a:pt x="495" y="255"/>
                  </a:cubicBezTo>
                  <a:cubicBezTo>
                    <a:pt x="487" y="221"/>
                    <a:pt x="478" y="172"/>
                    <a:pt x="468" y="107"/>
                  </a:cubicBezTo>
                  <a:cubicBezTo>
                    <a:pt x="460" y="159"/>
                    <a:pt x="451" y="208"/>
                    <a:pt x="440" y="254"/>
                  </a:cubicBezTo>
                  <a:cubicBezTo>
                    <a:pt x="332" y="722"/>
                    <a:pt x="332" y="722"/>
                    <a:pt x="332" y="722"/>
                  </a:cubicBezTo>
                  <a:lnTo>
                    <a:pt x="204" y="722"/>
                  </a:lnTo>
                  <a:close/>
                </a:path>
              </a:pathLst>
            </a:custGeom>
            <a:solidFill>
              <a:srgbClr val="FFFFFF"/>
            </a:solidFill>
            <a:ln>
              <a:noFill/>
            </a:ln>
          </p:spPr>
          <p:txBody>
            <a:bodyPr/>
            <a:lstStyle/>
            <a:p>
              <a:endParaRPr lang="ja-JP" altLang="en-US">
                <a:latin typeface="Arial" panose="020B0604020202020204" pitchFamily="34" charset="0"/>
                <a:ea typeface="黑体" panose="02010609060101010101" pitchFamily="49" charset="-122"/>
              </a:endParaRPr>
            </a:p>
          </p:txBody>
        </p:sp>
        <p:sp>
          <p:nvSpPr>
            <p:cNvPr id="647235" name="Freeform 67"/>
            <p:cNvSpPr/>
            <p:nvPr userDrawn="1"/>
          </p:nvSpPr>
          <p:spPr bwMode="gray">
            <a:xfrm>
              <a:off x="5270" y="605"/>
              <a:ext cx="52" cy="41"/>
            </a:xfrm>
            <a:custGeom>
              <a:avLst/>
              <a:gdLst>
                <a:gd name="T0" fmla="*/ 204 w 930"/>
                <a:gd name="T1" fmla="*/ 722 h 722"/>
                <a:gd name="T2" fmla="*/ 0 w 930"/>
                <a:gd name="T3" fmla="*/ 0 h 722"/>
                <a:gd name="T4" fmla="*/ 125 w 930"/>
                <a:gd name="T5" fmla="*/ 0 h 722"/>
                <a:gd name="T6" fmla="*/ 277 w 930"/>
                <a:gd name="T7" fmla="*/ 588 h 722"/>
                <a:gd name="T8" fmla="*/ 412 w 930"/>
                <a:gd name="T9" fmla="*/ 0 h 722"/>
                <a:gd name="T10" fmla="*/ 535 w 930"/>
                <a:gd name="T11" fmla="*/ 0 h 722"/>
                <a:gd name="T12" fmla="*/ 676 w 930"/>
                <a:gd name="T13" fmla="*/ 588 h 722"/>
                <a:gd name="T14" fmla="*/ 829 w 930"/>
                <a:gd name="T15" fmla="*/ 0 h 722"/>
                <a:gd name="T16" fmla="*/ 930 w 930"/>
                <a:gd name="T17" fmla="*/ 0 h 722"/>
                <a:gd name="T18" fmla="*/ 726 w 930"/>
                <a:gd name="T19" fmla="*/ 722 h 722"/>
                <a:gd name="T20" fmla="*/ 604 w 930"/>
                <a:gd name="T21" fmla="*/ 722 h 722"/>
                <a:gd name="T22" fmla="*/ 495 w 930"/>
                <a:gd name="T23" fmla="*/ 255 h 722"/>
                <a:gd name="T24" fmla="*/ 468 w 930"/>
                <a:gd name="T25" fmla="*/ 107 h 722"/>
                <a:gd name="T26" fmla="*/ 441 w 930"/>
                <a:gd name="T27" fmla="*/ 254 h 722"/>
                <a:gd name="T28" fmla="*/ 332 w 930"/>
                <a:gd name="T29" fmla="*/ 722 h 722"/>
                <a:gd name="T30" fmla="*/ 204 w 930"/>
                <a:gd name="T31" fmla="*/ 722 h 7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30" h="722">
                  <a:moveTo>
                    <a:pt x="204" y="722"/>
                  </a:moveTo>
                  <a:cubicBezTo>
                    <a:pt x="0" y="0"/>
                    <a:pt x="0" y="0"/>
                    <a:pt x="0" y="0"/>
                  </a:cubicBezTo>
                  <a:cubicBezTo>
                    <a:pt x="125" y="0"/>
                    <a:pt x="125" y="0"/>
                    <a:pt x="125" y="0"/>
                  </a:cubicBezTo>
                  <a:cubicBezTo>
                    <a:pt x="277" y="588"/>
                    <a:pt x="277" y="588"/>
                    <a:pt x="277" y="588"/>
                  </a:cubicBezTo>
                  <a:cubicBezTo>
                    <a:pt x="412" y="0"/>
                    <a:pt x="412" y="0"/>
                    <a:pt x="412" y="0"/>
                  </a:cubicBezTo>
                  <a:cubicBezTo>
                    <a:pt x="535" y="0"/>
                    <a:pt x="535" y="0"/>
                    <a:pt x="535" y="0"/>
                  </a:cubicBezTo>
                  <a:cubicBezTo>
                    <a:pt x="676" y="588"/>
                    <a:pt x="676" y="588"/>
                    <a:pt x="676" y="588"/>
                  </a:cubicBezTo>
                  <a:cubicBezTo>
                    <a:pt x="829" y="0"/>
                    <a:pt x="829" y="0"/>
                    <a:pt x="829" y="0"/>
                  </a:cubicBezTo>
                  <a:cubicBezTo>
                    <a:pt x="930" y="0"/>
                    <a:pt x="930" y="0"/>
                    <a:pt x="930" y="0"/>
                  </a:cubicBezTo>
                  <a:cubicBezTo>
                    <a:pt x="726" y="722"/>
                    <a:pt x="726" y="722"/>
                    <a:pt x="726" y="722"/>
                  </a:cubicBezTo>
                  <a:cubicBezTo>
                    <a:pt x="604" y="722"/>
                    <a:pt x="604" y="722"/>
                    <a:pt x="604" y="722"/>
                  </a:cubicBezTo>
                  <a:cubicBezTo>
                    <a:pt x="495" y="255"/>
                    <a:pt x="495" y="255"/>
                    <a:pt x="495" y="255"/>
                  </a:cubicBezTo>
                  <a:cubicBezTo>
                    <a:pt x="488" y="221"/>
                    <a:pt x="479" y="172"/>
                    <a:pt x="468" y="107"/>
                  </a:cubicBezTo>
                  <a:cubicBezTo>
                    <a:pt x="460" y="159"/>
                    <a:pt x="451" y="208"/>
                    <a:pt x="441" y="254"/>
                  </a:cubicBezTo>
                  <a:cubicBezTo>
                    <a:pt x="332" y="722"/>
                    <a:pt x="332" y="722"/>
                    <a:pt x="332" y="722"/>
                  </a:cubicBezTo>
                  <a:lnTo>
                    <a:pt x="204" y="722"/>
                  </a:lnTo>
                  <a:close/>
                </a:path>
              </a:pathLst>
            </a:custGeom>
            <a:solidFill>
              <a:srgbClr val="FFFFFF"/>
            </a:solidFill>
            <a:ln>
              <a:noFill/>
            </a:ln>
          </p:spPr>
          <p:txBody>
            <a:bodyPr/>
            <a:lstStyle/>
            <a:p>
              <a:endParaRPr lang="ja-JP" altLang="en-US">
                <a:latin typeface="Arial" panose="020B0604020202020204" pitchFamily="34" charset="0"/>
                <a:ea typeface="黑体" panose="02010609060101010101" pitchFamily="49" charset="-122"/>
              </a:endParaRPr>
            </a:p>
          </p:txBody>
        </p:sp>
        <p:sp>
          <p:nvSpPr>
            <p:cNvPr id="647236" name="Freeform 68"/>
            <p:cNvSpPr>
              <a:spLocks noEditPoints="1"/>
            </p:cNvSpPr>
            <p:nvPr userDrawn="1"/>
          </p:nvSpPr>
          <p:spPr bwMode="gray">
            <a:xfrm>
              <a:off x="5329" y="591"/>
              <a:ext cx="9" cy="55"/>
            </a:xfrm>
            <a:custGeom>
              <a:avLst/>
              <a:gdLst>
                <a:gd name="T0" fmla="*/ 76 w 151"/>
                <a:gd name="T1" fmla="*/ 0 h 987"/>
                <a:gd name="T2" fmla="*/ 132 w 151"/>
                <a:gd name="T3" fmla="*/ 25 h 987"/>
                <a:gd name="T4" fmla="*/ 151 w 151"/>
                <a:gd name="T5" fmla="*/ 76 h 987"/>
                <a:gd name="T6" fmla="*/ 126 w 151"/>
                <a:gd name="T7" fmla="*/ 132 h 987"/>
                <a:gd name="T8" fmla="*/ 75 w 151"/>
                <a:gd name="T9" fmla="*/ 151 h 987"/>
                <a:gd name="T10" fmla="*/ 20 w 151"/>
                <a:gd name="T11" fmla="*/ 127 h 987"/>
                <a:gd name="T12" fmla="*/ 0 w 151"/>
                <a:gd name="T13" fmla="*/ 75 h 987"/>
                <a:gd name="T14" fmla="*/ 25 w 151"/>
                <a:gd name="T15" fmla="*/ 20 h 987"/>
                <a:gd name="T16" fmla="*/ 76 w 151"/>
                <a:gd name="T17" fmla="*/ 0 h 987"/>
                <a:gd name="T18" fmla="*/ 15 w 151"/>
                <a:gd name="T19" fmla="*/ 987 h 987"/>
                <a:gd name="T20" fmla="*/ 15 w 151"/>
                <a:gd name="T21" fmla="*/ 265 h 987"/>
                <a:gd name="T22" fmla="*/ 139 w 151"/>
                <a:gd name="T23" fmla="*/ 265 h 987"/>
                <a:gd name="T24" fmla="*/ 139 w 151"/>
                <a:gd name="T25" fmla="*/ 987 h 987"/>
                <a:gd name="T26" fmla="*/ 15 w 151"/>
                <a:gd name="T27" fmla="*/ 987 h 9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1" h="987">
                  <a:moveTo>
                    <a:pt x="76" y="0"/>
                  </a:moveTo>
                  <a:cubicBezTo>
                    <a:pt x="98" y="0"/>
                    <a:pt x="117" y="9"/>
                    <a:pt x="132" y="25"/>
                  </a:cubicBezTo>
                  <a:cubicBezTo>
                    <a:pt x="145" y="40"/>
                    <a:pt x="151" y="57"/>
                    <a:pt x="151" y="76"/>
                  </a:cubicBezTo>
                  <a:cubicBezTo>
                    <a:pt x="151" y="98"/>
                    <a:pt x="143" y="117"/>
                    <a:pt x="126" y="132"/>
                  </a:cubicBezTo>
                  <a:cubicBezTo>
                    <a:pt x="112" y="145"/>
                    <a:pt x="95" y="151"/>
                    <a:pt x="75" y="151"/>
                  </a:cubicBezTo>
                  <a:cubicBezTo>
                    <a:pt x="53" y="151"/>
                    <a:pt x="34" y="143"/>
                    <a:pt x="20" y="127"/>
                  </a:cubicBezTo>
                  <a:cubicBezTo>
                    <a:pt x="7" y="112"/>
                    <a:pt x="0" y="95"/>
                    <a:pt x="0" y="75"/>
                  </a:cubicBezTo>
                  <a:cubicBezTo>
                    <a:pt x="0" y="53"/>
                    <a:pt x="9" y="35"/>
                    <a:pt x="25" y="20"/>
                  </a:cubicBezTo>
                  <a:cubicBezTo>
                    <a:pt x="39" y="7"/>
                    <a:pt x="56" y="0"/>
                    <a:pt x="76" y="0"/>
                  </a:cubicBezTo>
                  <a:close/>
                  <a:moveTo>
                    <a:pt x="15" y="987"/>
                  </a:moveTo>
                  <a:cubicBezTo>
                    <a:pt x="15" y="265"/>
                    <a:pt x="15" y="265"/>
                    <a:pt x="15" y="265"/>
                  </a:cubicBezTo>
                  <a:cubicBezTo>
                    <a:pt x="139" y="265"/>
                    <a:pt x="139" y="265"/>
                    <a:pt x="139" y="265"/>
                  </a:cubicBezTo>
                  <a:cubicBezTo>
                    <a:pt x="139" y="987"/>
                    <a:pt x="139" y="987"/>
                    <a:pt x="139" y="987"/>
                  </a:cubicBezTo>
                  <a:lnTo>
                    <a:pt x="15" y="987"/>
                  </a:lnTo>
                  <a:close/>
                </a:path>
              </a:pathLst>
            </a:custGeom>
            <a:solidFill>
              <a:srgbClr val="FFFFFF"/>
            </a:solidFill>
            <a:ln>
              <a:noFill/>
            </a:ln>
          </p:spPr>
          <p:txBody>
            <a:bodyPr/>
            <a:lstStyle/>
            <a:p>
              <a:endParaRPr lang="ja-JP" altLang="en-US">
                <a:latin typeface="Arial" panose="020B0604020202020204" pitchFamily="34" charset="0"/>
                <a:ea typeface="黑体" panose="02010609060101010101" pitchFamily="49" charset="-122"/>
              </a:endParaRPr>
            </a:p>
          </p:txBody>
        </p:sp>
        <p:sp>
          <p:nvSpPr>
            <p:cNvPr id="647237" name="Freeform 69"/>
            <p:cNvSpPr/>
            <p:nvPr userDrawn="1"/>
          </p:nvSpPr>
          <p:spPr bwMode="gray">
            <a:xfrm>
              <a:off x="5350" y="595"/>
              <a:ext cx="18" cy="51"/>
            </a:xfrm>
            <a:custGeom>
              <a:avLst/>
              <a:gdLst>
                <a:gd name="T0" fmla="*/ 0 w 318"/>
                <a:gd name="T1" fmla="*/ 0 h 917"/>
                <a:gd name="T2" fmla="*/ 124 w 318"/>
                <a:gd name="T3" fmla="*/ 0 h 917"/>
                <a:gd name="T4" fmla="*/ 124 w 318"/>
                <a:gd name="T5" fmla="*/ 195 h 917"/>
                <a:gd name="T6" fmla="*/ 318 w 318"/>
                <a:gd name="T7" fmla="*/ 195 h 917"/>
                <a:gd name="T8" fmla="*/ 318 w 318"/>
                <a:gd name="T9" fmla="*/ 273 h 917"/>
                <a:gd name="T10" fmla="*/ 124 w 318"/>
                <a:gd name="T11" fmla="*/ 273 h 917"/>
                <a:gd name="T12" fmla="*/ 124 w 318"/>
                <a:gd name="T13" fmla="*/ 656 h 917"/>
                <a:gd name="T14" fmla="*/ 156 w 318"/>
                <a:gd name="T15" fmla="*/ 804 h 917"/>
                <a:gd name="T16" fmla="*/ 225 w 318"/>
                <a:gd name="T17" fmla="*/ 836 h 917"/>
                <a:gd name="T18" fmla="*/ 277 w 318"/>
                <a:gd name="T19" fmla="*/ 838 h 917"/>
                <a:gd name="T20" fmla="*/ 318 w 318"/>
                <a:gd name="T21" fmla="*/ 838 h 917"/>
                <a:gd name="T22" fmla="*/ 318 w 318"/>
                <a:gd name="T23" fmla="*/ 917 h 917"/>
                <a:gd name="T24" fmla="*/ 251 w 318"/>
                <a:gd name="T25" fmla="*/ 917 h 917"/>
                <a:gd name="T26" fmla="*/ 127 w 318"/>
                <a:gd name="T27" fmla="*/ 904 h 917"/>
                <a:gd name="T28" fmla="*/ 11 w 318"/>
                <a:gd name="T29" fmla="*/ 782 h 917"/>
                <a:gd name="T30" fmla="*/ 0 w 318"/>
                <a:gd name="T31" fmla="*/ 638 h 917"/>
                <a:gd name="T32" fmla="*/ 0 w 318"/>
                <a:gd name="T33" fmla="*/ 0 h 9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8" h="917">
                  <a:moveTo>
                    <a:pt x="0" y="0"/>
                  </a:moveTo>
                  <a:cubicBezTo>
                    <a:pt x="124" y="0"/>
                    <a:pt x="124" y="0"/>
                    <a:pt x="124" y="0"/>
                  </a:cubicBezTo>
                  <a:cubicBezTo>
                    <a:pt x="124" y="195"/>
                    <a:pt x="124" y="195"/>
                    <a:pt x="124" y="195"/>
                  </a:cubicBezTo>
                  <a:cubicBezTo>
                    <a:pt x="318" y="195"/>
                    <a:pt x="318" y="195"/>
                    <a:pt x="318" y="195"/>
                  </a:cubicBezTo>
                  <a:cubicBezTo>
                    <a:pt x="318" y="273"/>
                    <a:pt x="318" y="273"/>
                    <a:pt x="318" y="273"/>
                  </a:cubicBezTo>
                  <a:cubicBezTo>
                    <a:pt x="124" y="273"/>
                    <a:pt x="124" y="273"/>
                    <a:pt x="124" y="273"/>
                  </a:cubicBezTo>
                  <a:cubicBezTo>
                    <a:pt x="124" y="656"/>
                    <a:pt x="124" y="656"/>
                    <a:pt x="124" y="656"/>
                  </a:cubicBezTo>
                  <a:cubicBezTo>
                    <a:pt x="124" y="729"/>
                    <a:pt x="135" y="778"/>
                    <a:pt x="156" y="804"/>
                  </a:cubicBezTo>
                  <a:cubicBezTo>
                    <a:pt x="171" y="821"/>
                    <a:pt x="194" y="832"/>
                    <a:pt x="225" y="836"/>
                  </a:cubicBezTo>
                  <a:cubicBezTo>
                    <a:pt x="235" y="837"/>
                    <a:pt x="252" y="838"/>
                    <a:pt x="277" y="838"/>
                  </a:cubicBezTo>
                  <a:cubicBezTo>
                    <a:pt x="318" y="838"/>
                    <a:pt x="318" y="838"/>
                    <a:pt x="318" y="838"/>
                  </a:cubicBezTo>
                  <a:cubicBezTo>
                    <a:pt x="318" y="917"/>
                    <a:pt x="318" y="917"/>
                    <a:pt x="318" y="917"/>
                  </a:cubicBezTo>
                  <a:cubicBezTo>
                    <a:pt x="251" y="917"/>
                    <a:pt x="251" y="917"/>
                    <a:pt x="251" y="917"/>
                  </a:cubicBezTo>
                  <a:cubicBezTo>
                    <a:pt x="198" y="917"/>
                    <a:pt x="157" y="913"/>
                    <a:pt x="127" y="904"/>
                  </a:cubicBezTo>
                  <a:cubicBezTo>
                    <a:pt x="64" y="887"/>
                    <a:pt x="25" y="846"/>
                    <a:pt x="11" y="782"/>
                  </a:cubicBezTo>
                  <a:cubicBezTo>
                    <a:pt x="4" y="747"/>
                    <a:pt x="0" y="699"/>
                    <a:pt x="0" y="638"/>
                  </a:cubicBezTo>
                  <a:lnTo>
                    <a:pt x="0" y="0"/>
                  </a:lnTo>
                  <a:close/>
                </a:path>
              </a:pathLst>
            </a:custGeom>
            <a:solidFill>
              <a:srgbClr val="FFFFFF"/>
            </a:solidFill>
            <a:ln>
              <a:noFill/>
            </a:ln>
          </p:spPr>
          <p:txBody>
            <a:bodyPr/>
            <a:lstStyle/>
            <a:p>
              <a:endParaRPr lang="ja-JP" altLang="en-US">
                <a:latin typeface="Arial" panose="020B0604020202020204" pitchFamily="34" charset="0"/>
                <a:ea typeface="黑体" panose="02010609060101010101" pitchFamily="49" charset="-122"/>
              </a:endParaRPr>
            </a:p>
          </p:txBody>
        </p:sp>
        <p:sp>
          <p:nvSpPr>
            <p:cNvPr id="647238" name="Freeform 70"/>
            <p:cNvSpPr/>
            <p:nvPr userDrawn="1"/>
          </p:nvSpPr>
          <p:spPr bwMode="gray">
            <a:xfrm>
              <a:off x="5376" y="585"/>
              <a:ext cx="31" cy="61"/>
            </a:xfrm>
            <a:custGeom>
              <a:avLst/>
              <a:gdLst>
                <a:gd name="T0" fmla="*/ 0 w 548"/>
                <a:gd name="T1" fmla="*/ 1087 h 1087"/>
                <a:gd name="T2" fmla="*/ 0 w 548"/>
                <a:gd name="T3" fmla="*/ 0 h 1087"/>
                <a:gd name="T4" fmla="*/ 124 w 548"/>
                <a:gd name="T5" fmla="*/ 0 h 1087"/>
                <a:gd name="T6" fmla="*/ 124 w 548"/>
                <a:gd name="T7" fmla="*/ 382 h 1087"/>
                <a:gd name="T8" fmla="*/ 306 w 548"/>
                <a:gd name="T9" fmla="*/ 345 h 1087"/>
                <a:gd name="T10" fmla="*/ 526 w 548"/>
                <a:gd name="T11" fmla="*/ 458 h 1087"/>
                <a:gd name="T12" fmla="*/ 548 w 548"/>
                <a:gd name="T13" fmla="*/ 644 h 1087"/>
                <a:gd name="T14" fmla="*/ 548 w 548"/>
                <a:gd name="T15" fmla="*/ 1087 h 1087"/>
                <a:gd name="T16" fmla="*/ 425 w 548"/>
                <a:gd name="T17" fmla="*/ 1087 h 1087"/>
                <a:gd name="T18" fmla="*/ 425 w 548"/>
                <a:gd name="T19" fmla="*/ 624 h 1087"/>
                <a:gd name="T20" fmla="*/ 403 w 548"/>
                <a:gd name="T21" fmla="*/ 477 h 1087"/>
                <a:gd name="T22" fmla="*/ 294 w 548"/>
                <a:gd name="T23" fmla="*/ 419 h 1087"/>
                <a:gd name="T24" fmla="*/ 124 w 548"/>
                <a:gd name="T25" fmla="*/ 463 h 1087"/>
                <a:gd name="T26" fmla="*/ 124 w 548"/>
                <a:gd name="T27" fmla="*/ 1087 h 1087"/>
                <a:gd name="T28" fmla="*/ 0 w 548"/>
                <a:gd name="T29" fmla="*/ 1087 h 10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48" h="1087">
                  <a:moveTo>
                    <a:pt x="0" y="1087"/>
                  </a:moveTo>
                  <a:cubicBezTo>
                    <a:pt x="0" y="0"/>
                    <a:pt x="0" y="0"/>
                    <a:pt x="0" y="0"/>
                  </a:cubicBezTo>
                  <a:cubicBezTo>
                    <a:pt x="124" y="0"/>
                    <a:pt x="124" y="0"/>
                    <a:pt x="124" y="0"/>
                  </a:cubicBezTo>
                  <a:cubicBezTo>
                    <a:pt x="124" y="382"/>
                    <a:pt x="124" y="382"/>
                    <a:pt x="124" y="382"/>
                  </a:cubicBezTo>
                  <a:cubicBezTo>
                    <a:pt x="188" y="357"/>
                    <a:pt x="249" y="345"/>
                    <a:pt x="306" y="345"/>
                  </a:cubicBezTo>
                  <a:cubicBezTo>
                    <a:pt x="420" y="345"/>
                    <a:pt x="493" y="382"/>
                    <a:pt x="526" y="458"/>
                  </a:cubicBezTo>
                  <a:cubicBezTo>
                    <a:pt x="541" y="492"/>
                    <a:pt x="548" y="554"/>
                    <a:pt x="548" y="644"/>
                  </a:cubicBezTo>
                  <a:cubicBezTo>
                    <a:pt x="548" y="1087"/>
                    <a:pt x="548" y="1087"/>
                    <a:pt x="548" y="1087"/>
                  </a:cubicBezTo>
                  <a:cubicBezTo>
                    <a:pt x="425" y="1087"/>
                    <a:pt x="425" y="1087"/>
                    <a:pt x="425" y="1087"/>
                  </a:cubicBezTo>
                  <a:cubicBezTo>
                    <a:pt x="425" y="624"/>
                    <a:pt x="425" y="624"/>
                    <a:pt x="425" y="624"/>
                  </a:cubicBezTo>
                  <a:cubicBezTo>
                    <a:pt x="425" y="555"/>
                    <a:pt x="418" y="506"/>
                    <a:pt x="403" y="477"/>
                  </a:cubicBezTo>
                  <a:cubicBezTo>
                    <a:pt x="384" y="439"/>
                    <a:pt x="347" y="419"/>
                    <a:pt x="294" y="419"/>
                  </a:cubicBezTo>
                  <a:cubicBezTo>
                    <a:pt x="245" y="419"/>
                    <a:pt x="189" y="434"/>
                    <a:pt x="124" y="463"/>
                  </a:cubicBezTo>
                  <a:cubicBezTo>
                    <a:pt x="124" y="1087"/>
                    <a:pt x="124" y="1087"/>
                    <a:pt x="124" y="1087"/>
                  </a:cubicBezTo>
                  <a:lnTo>
                    <a:pt x="0" y="1087"/>
                  </a:lnTo>
                  <a:close/>
                </a:path>
              </a:pathLst>
            </a:custGeom>
            <a:solidFill>
              <a:srgbClr val="FFFFFF"/>
            </a:solidFill>
            <a:ln>
              <a:noFill/>
            </a:ln>
          </p:spPr>
          <p:txBody>
            <a:bodyPr/>
            <a:lstStyle/>
            <a:p>
              <a:endParaRPr lang="ja-JP" altLang="en-US">
                <a:latin typeface="Arial" panose="020B0604020202020204" pitchFamily="34" charset="0"/>
                <a:ea typeface="黑体" panose="02010609060101010101" pitchFamily="49" charset="-122"/>
              </a:endParaRPr>
            </a:p>
          </p:txBody>
        </p:sp>
        <p:sp>
          <p:nvSpPr>
            <p:cNvPr id="647239" name="Freeform 71"/>
            <p:cNvSpPr/>
            <p:nvPr userDrawn="1"/>
          </p:nvSpPr>
          <p:spPr bwMode="gray">
            <a:xfrm>
              <a:off x="5432" y="605"/>
              <a:ext cx="34" cy="60"/>
            </a:xfrm>
            <a:custGeom>
              <a:avLst/>
              <a:gdLst>
                <a:gd name="T0" fmla="*/ 15 w 34"/>
                <a:gd name="T1" fmla="*/ 41 h 60"/>
                <a:gd name="T2" fmla="*/ 0 w 34"/>
                <a:gd name="T3" fmla="*/ 0 h 60"/>
                <a:gd name="T4" fmla="*/ 7 w 34"/>
                <a:gd name="T5" fmla="*/ 0 h 60"/>
                <a:gd name="T6" fmla="*/ 18 w 34"/>
                <a:gd name="T7" fmla="*/ 33 h 60"/>
                <a:gd name="T8" fmla="*/ 28 w 34"/>
                <a:gd name="T9" fmla="*/ 0 h 60"/>
                <a:gd name="T10" fmla="*/ 34 w 34"/>
                <a:gd name="T11" fmla="*/ 0 h 60"/>
                <a:gd name="T12" fmla="*/ 14 w 34"/>
                <a:gd name="T13" fmla="*/ 60 h 60"/>
                <a:gd name="T14" fmla="*/ 8 w 34"/>
                <a:gd name="T15" fmla="*/ 60 h 60"/>
                <a:gd name="T16" fmla="*/ 15 w 34"/>
                <a:gd name="T17" fmla="*/ 4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60">
                  <a:moveTo>
                    <a:pt x="15" y="41"/>
                  </a:moveTo>
                  <a:lnTo>
                    <a:pt x="0" y="0"/>
                  </a:lnTo>
                  <a:lnTo>
                    <a:pt x="7" y="0"/>
                  </a:lnTo>
                  <a:lnTo>
                    <a:pt x="18" y="33"/>
                  </a:lnTo>
                  <a:lnTo>
                    <a:pt x="28" y="0"/>
                  </a:lnTo>
                  <a:lnTo>
                    <a:pt x="34" y="0"/>
                  </a:lnTo>
                  <a:lnTo>
                    <a:pt x="14" y="60"/>
                  </a:lnTo>
                  <a:lnTo>
                    <a:pt x="8" y="60"/>
                  </a:lnTo>
                  <a:lnTo>
                    <a:pt x="15" y="41"/>
                  </a:lnTo>
                  <a:close/>
                </a:path>
              </a:pathLst>
            </a:custGeom>
            <a:solidFill>
              <a:srgbClr val="FFFFFF"/>
            </a:solidFill>
            <a:ln>
              <a:noFill/>
            </a:ln>
          </p:spPr>
          <p:txBody>
            <a:bodyPr/>
            <a:lstStyle/>
            <a:p>
              <a:endParaRPr lang="ja-JP" altLang="en-US">
                <a:latin typeface="Arial" panose="020B0604020202020204" pitchFamily="34" charset="0"/>
                <a:ea typeface="黑体" panose="02010609060101010101" pitchFamily="49" charset="-122"/>
              </a:endParaRPr>
            </a:p>
          </p:txBody>
        </p:sp>
        <p:sp>
          <p:nvSpPr>
            <p:cNvPr id="647240" name="Freeform 72"/>
            <p:cNvSpPr>
              <a:spLocks noEditPoints="1"/>
            </p:cNvSpPr>
            <p:nvPr userDrawn="1"/>
          </p:nvSpPr>
          <p:spPr bwMode="gray">
            <a:xfrm>
              <a:off x="5470" y="604"/>
              <a:ext cx="34" cy="43"/>
            </a:xfrm>
            <a:custGeom>
              <a:avLst/>
              <a:gdLst>
                <a:gd name="T0" fmla="*/ 304 w 607"/>
                <a:gd name="T1" fmla="*/ 0 h 762"/>
                <a:gd name="T2" fmla="*/ 534 w 607"/>
                <a:gd name="T3" fmla="*/ 103 h 762"/>
                <a:gd name="T4" fmla="*/ 607 w 607"/>
                <a:gd name="T5" fmla="*/ 381 h 762"/>
                <a:gd name="T6" fmla="*/ 534 w 607"/>
                <a:gd name="T7" fmla="*/ 659 h 762"/>
                <a:gd name="T8" fmla="*/ 304 w 607"/>
                <a:gd name="T9" fmla="*/ 762 h 762"/>
                <a:gd name="T10" fmla="*/ 0 w 607"/>
                <a:gd name="T11" fmla="*/ 375 h 762"/>
                <a:gd name="T12" fmla="*/ 73 w 607"/>
                <a:gd name="T13" fmla="*/ 103 h 762"/>
                <a:gd name="T14" fmla="*/ 304 w 607"/>
                <a:gd name="T15" fmla="*/ 0 h 762"/>
                <a:gd name="T16" fmla="*/ 304 w 607"/>
                <a:gd name="T17" fmla="*/ 74 h 762"/>
                <a:gd name="T18" fmla="*/ 159 w 607"/>
                <a:gd name="T19" fmla="*/ 168 h 762"/>
                <a:gd name="T20" fmla="*/ 126 w 607"/>
                <a:gd name="T21" fmla="*/ 377 h 762"/>
                <a:gd name="T22" fmla="*/ 159 w 607"/>
                <a:gd name="T23" fmla="*/ 593 h 762"/>
                <a:gd name="T24" fmla="*/ 304 w 607"/>
                <a:gd name="T25" fmla="*/ 687 h 762"/>
                <a:gd name="T26" fmla="*/ 448 w 607"/>
                <a:gd name="T27" fmla="*/ 593 h 762"/>
                <a:gd name="T28" fmla="*/ 481 w 607"/>
                <a:gd name="T29" fmla="*/ 380 h 762"/>
                <a:gd name="T30" fmla="*/ 448 w 607"/>
                <a:gd name="T31" fmla="*/ 168 h 762"/>
                <a:gd name="T32" fmla="*/ 304 w 607"/>
                <a:gd name="T33" fmla="*/ 74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07" h="762">
                  <a:moveTo>
                    <a:pt x="304" y="0"/>
                  </a:moveTo>
                  <a:cubicBezTo>
                    <a:pt x="407" y="0"/>
                    <a:pt x="484" y="34"/>
                    <a:pt x="534" y="103"/>
                  </a:cubicBezTo>
                  <a:cubicBezTo>
                    <a:pt x="583" y="169"/>
                    <a:pt x="607" y="262"/>
                    <a:pt x="607" y="381"/>
                  </a:cubicBezTo>
                  <a:cubicBezTo>
                    <a:pt x="607" y="499"/>
                    <a:pt x="583" y="591"/>
                    <a:pt x="534" y="659"/>
                  </a:cubicBezTo>
                  <a:cubicBezTo>
                    <a:pt x="485" y="727"/>
                    <a:pt x="408" y="762"/>
                    <a:pt x="304" y="762"/>
                  </a:cubicBezTo>
                  <a:cubicBezTo>
                    <a:pt x="101" y="762"/>
                    <a:pt x="0" y="633"/>
                    <a:pt x="0" y="375"/>
                  </a:cubicBezTo>
                  <a:cubicBezTo>
                    <a:pt x="0" y="260"/>
                    <a:pt x="24" y="169"/>
                    <a:pt x="73" y="103"/>
                  </a:cubicBezTo>
                  <a:cubicBezTo>
                    <a:pt x="123" y="34"/>
                    <a:pt x="200" y="0"/>
                    <a:pt x="304" y="0"/>
                  </a:cubicBezTo>
                  <a:close/>
                  <a:moveTo>
                    <a:pt x="304" y="74"/>
                  </a:moveTo>
                  <a:cubicBezTo>
                    <a:pt x="234" y="74"/>
                    <a:pt x="185" y="106"/>
                    <a:pt x="159" y="168"/>
                  </a:cubicBezTo>
                  <a:cubicBezTo>
                    <a:pt x="137" y="220"/>
                    <a:pt x="126" y="290"/>
                    <a:pt x="126" y="377"/>
                  </a:cubicBezTo>
                  <a:cubicBezTo>
                    <a:pt x="126" y="469"/>
                    <a:pt x="137" y="541"/>
                    <a:pt x="159" y="593"/>
                  </a:cubicBezTo>
                  <a:cubicBezTo>
                    <a:pt x="185" y="655"/>
                    <a:pt x="234" y="687"/>
                    <a:pt x="304" y="687"/>
                  </a:cubicBezTo>
                  <a:cubicBezTo>
                    <a:pt x="374" y="687"/>
                    <a:pt x="422" y="655"/>
                    <a:pt x="448" y="593"/>
                  </a:cubicBezTo>
                  <a:cubicBezTo>
                    <a:pt x="470" y="541"/>
                    <a:pt x="481" y="470"/>
                    <a:pt x="481" y="380"/>
                  </a:cubicBezTo>
                  <a:cubicBezTo>
                    <a:pt x="481" y="289"/>
                    <a:pt x="470" y="219"/>
                    <a:pt x="448" y="168"/>
                  </a:cubicBezTo>
                  <a:cubicBezTo>
                    <a:pt x="421" y="106"/>
                    <a:pt x="373" y="74"/>
                    <a:pt x="304" y="74"/>
                  </a:cubicBezTo>
                  <a:close/>
                </a:path>
              </a:pathLst>
            </a:custGeom>
            <a:solidFill>
              <a:srgbClr val="FFFFFF"/>
            </a:solidFill>
            <a:ln>
              <a:noFill/>
            </a:ln>
          </p:spPr>
          <p:txBody>
            <a:bodyPr/>
            <a:lstStyle/>
            <a:p>
              <a:endParaRPr lang="ja-JP" altLang="en-US">
                <a:latin typeface="Arial" panose="020B0604020202020204" pitchFamily="34" charset="0"/>
                <a:ea typeface="黑体" panose="02010609060101010101" pitchFamily="49" charset="-122"/>
              </a:endParaRPr>
            </a:p>
          </p:txBody>
        </p:sp>
        <p:sp>
          <p:nvSpPr>
            <p:cNvPr id="647241" name="Freeform 73"/>
            <p:cNvSpPr/>
            <p:nvPr userDrawn="1"/>
          </p:nvSpPr>
          <p:spPr bwMode="gray">
            <a:xfrm>
              <a:off x="5514" y="605"/>
              <a:ext cx="29" cy="42"/>
            </a:xfrm>
            <a:custGeom>
              <a:avLst/>
              <a:gdLst>
                <a:gd name="T0" fmla="*/ 0 w 527"/>
                <a:gd name="T1" fmla="*/ 0 h 742"/>
                <a:gd name="T2" fmla="*/ 123 w 527"/>
                <a:gd name="T3" fmla="*/ 0 h 742"/>
                <a:gd name="T4" fmla="*/ 123 w 527"/>
                <a:gd name="T5" fmla="*/ 445 h 742"/>
                <a:gd name="T6" fmla="*/ 145 w 527"/>
                <a:gd name="T7" fmla="*/ 609 h 742"/>
                <a:gd name="T8" fmla="*/ 197 w 527"/>
                <a:gd name="T9" fmla="*/ 656 h 742"/>
                <a:gd name="T10" fmla="*/ 276 w 527"/>
                <a:gd name="T11" fmla="*/ 667 h 742"/>
                <a:gd name="T12" fmla="*/ 403 w 527"/>
                <a:gd name="T13" fmla="*/ 648 h 742"/>
                <a:gd name="T14" fmla="*/ 403 w 527"/>
                <a:gd name="T15" fmla="*/ 0 h 742"/>
                <a:gd name="T16" fmla="*/ 527 w 527"/>
                <a:gd name="T17" fmla="*/ 0 h 742"/>
                <a:gd name="T18" fmla="*/ 527 w 527"/>
                <a:gd name="T19" fmla="*/ 710 h 742"/>
                <a:gd name="T20" fmla="*/ 269 w 527"/>
                <a:gd name="T21" fmla="*/ 742 h 742"/>
                <a:gd name="T22" fmla="*/ 86 w 527"/>
                <a:gd name="T23" fmla="*/ 703 h 742"/>
                <a:gd name="T24" fmla="*/ 6 w 527"/>
                <a:gd name="T25" fmla="*/ 567 h 742"/>
                <a:gd name="T26" fmla="*/ 0 w 527"/>
                <a:gd name="T27" fmla="*/ 454 h 742"/>
                <a:gd name="T28" fmla="*/ 0 w 527"/>
                <a:gd name="T29" fmla="*/ 0 h 7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7" h="742">
                  <a:moveTo>
                    <a:pt x="0" y="0"/>
                  </a:moveTo>
                  <a:cubicBezTo>
                    <a:pt x="123" y="0"/>
                    <a:pt x="123" y="0"/>
                    <a:pt x="123" y="0"/>
                  </a:cubicBezTo>
                  <a:cubicBezTo>
                    <a:pt x="123" y="445"/>
                    <a:pt x="123" y="445"/>
                    <a:pt x="123" y="445"/>
                  </a:cubicBezTo>
                  <a:cubicBezTo>
                    <a:pt x="123" y="527"/>
                    <a:pt x="131" y="582"/>
                    <a:pt x="145" y="609"/>
                  </a:cubicBezTo>
                  <a:cubicBezTo>
                    <a:pt x="157" y="632"/>
                    <a:pt x="174" y="648"/>
                    <a:pt x="197" y="656"/>
                  </a:cubicBezTo>
                  <a:cubicBezTo>
                    <a:pt x="216" y="663"/>
                    <a:pt x="242" y="667"/>
                    <a:pt x="276" y="667"/>
                  </a:cubicBezTo>
                  <a:cubicBezTo>
                    <a:pt x="317" y="667"/>
                    <a:pt x="359" y="661"/>
                    <a:pt x="403" y="648"/>
                  </a:cubicBezTo>
                  <a:cubicBezTo>
                    <a:pt x="403" y="0"/>
                    <a:pt x="403" y="0"/>
                    <a:pt x="403" y="0"/>
                  </a:cubicBezTo>
                  <a:cubicBezTo>
                    <a:pt x="527" y="0"/>
                    <a:pt x="527" y="0"/>
                    <a:pt x="527" y="0"/>
                  </a:cubicBezTo>
                  <a:cubicBezTo>
                    <a:pt x="527" y="710"/>
                    <a:pt x="527" y="710"/>
                    <a:pt x="527" y="710"/>
                  </a:cubicBezTo>
                  <a:cubicBezTo>
                    <a:pt x="435" y="731"/>
                    <a:pt x="349" y="742"/>
                    <a:pt x="269" y="742"/>
                  </a:cubicBezTo>
                  <a:cubicBezTo>
                    <a:pt x="187" y="742"/>
                    <a:pt x="126" y="729"/>
                    <a:pt x="86" y="703"/>
                  </a:cubicBezTo>
                  <a:cubicBezTo>
                    <a:pt x="41" y="674"/>
                    <a:pt x="14" y="629"/>
                    <a:pt x="6" y="567"/>
                  </a:cubicBezTo>
                  <a:cubicBezTo>
                    <a:pt x="2" y="539"/>
                    <a:pt x="0" y="501"/>
                    <a:pt x="0" y="454"/>
                  </a:cubicBezTo>
                  <a:lnTo>
                    <a:pt x="0" y="0"/>
                  </a:lnTo>
                  <a:close/>
                </a:path>
              </a:pathLst>
            </a:custGeom>
            <a:solidFill>
              <a:srgbClr val="FFFFFF"/>
            </a:solidFill>
            <a:ln>
              <a:noFill/>
            </a:ln>
          </p:spPr>
          <p:txBody>
            <a:bodyPr/>
            <a:lstStyle/>
            <a:p>
              <a:endParaRPr lang="ja-JP" altLang="en-US">
                <a:latin typeface="Arial" panose="020B0604020202020204" pitchFamily="34" charset="0"/>
                <a:ea typeface="黑体" panose="02010609060101010101" pitchFamily="49" charset="-122"/>
              </a:endParaRPr>
            </a:p>
          </p:txBody>
        </p:sp>
        <p:sp>
          <p:nvSpPr>
            <p:cNvPr id="647242" name="Freeform 74"/>
            <p:cNvSpPr/>
            <p:nvPr userDrawn="1"/>
          </p:nvSpPr>
          <p:spPr bwMode="gray">
            <a:xfrm>
              <a:off x="5115" y="216"/>
              <a:ext cx="132" cy="102"/>
            </a:xfrm>
            <a:custGeom>
              <a:avLst/>
              <a:gdLst>
                <a:gd name="T0" fmla="*/ 961 w 2365"/>
                <a:gd name="T1" fmla="*/ 764 h 1825"/>
                <a:gd name="T2" fmla="*/ 599 w 2365"/>
                <a:gd name="T3" fmla="*/ 642 h 1825"/>
                <a:gd name="T4" fmla="*/ 1 w 2365"/>
                <a:gd name="T5" fmla="*/ 1235 h 1825"/>
                <a:gd name="T6" fmla="*/ 599 w 2365"/>
                <a:gd name="T7" fmla="*/ 1825 h 1825"/>
                <a:gd name="T8" fmla="*/ 1053 w 2365"/>
                <a:gd name="T9" fmla="*/ 1619 h 1825"/>
                <a:gd name="T10" fmla="*/ 1053 w 2365"/>
                <a:gd name="T11" fmla="*/ 1293 h 1825"/>
                <a:gd name="T12" fmla="*/ 771 w 2365"/>
                <a:gd name="T13" fmla="*/ 1568 h 1825"/>
                <a:gd name="T14" fmla="*/ 599 w 2365"/>
                <a:gd name="T15" fmla="*/ 1604 h 1825"/>
                <a:gd name="T16" fmla="*/ 225 w 2365"/>
                <a:gd name="T17" fmla="*/ 1235 h 1825"/>
                <a:gd name="T18" fmla="*/ 599 w 2365"/>
                <a:gd name="T19" fmla="*/ 863 h 1825"/>
                <a:gd name="T20" fmla="*/ 861 w 2365"/>
                <a:gd name="T21" fmla="*/ 972 h 1825"/>
                <a:gd name="T22" fmla="*/ 1093 w 2365"/>
                <a:gd name="T23" fmla="*/ 1239 h 1825"/>
                <a:gd name="T24" fmla="*/ 1630 w 2365"/>
                <a:gd name="T25" fmla="*/ 1473 h 1825"/>
                <a:gd name="T26" fmla="*/ 2365 w 2365"/>
                <a:gd name="T27" fmla="*/ 741 h 1825"/>
                <a:gd name="T28" fmla="*/ 1630 w 2365"/>
                <a:gd name="T29" fmla="*/ 0 h 1825"/>
                <a:gd name="T30" fmla="*/ 1053 w 2365"/>
                <a:gd name="T31" fmla="*/ 295 h 1825"/>
                <a:gd name="T32" fmla="*/ 1053 w 2365"/>
                <a:gd name="T33" fmla="*/ 735 h 1825"/>
                <a:gd name="T34" fmla="*/ 1630 w 2365"/>
                <a:gd name="T35" fmla="*/ 232 h 1825"/>
                <a:gd name="T36" fmla="*/ 2134 w 2365"/>
                <a:gd name="T37" fmla="*/ 741 h 1825"/>
                <a:gd name="T38" fmla="*/ 1630 w 2365"/>
                <a:gd name="T39" fmla="*/ 1245 h 1825"/>
                <a:gd name="T40" fmla="*/ 1303 w 2365"/>
                <a:gd name="T41" fmla="*/ 1125 h 1825"/>
                <a:gd name="T42" fmla="*/ 961 w 2365"/>
                <a:gd name="T43" fmla="*/ 764 h 1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65" h="1825">
                  <a:moveTo>
                    <a:pt x="961" y="764"/>
                  </a:moveTo>
                  <a:cubicBezTo>
                    <a:pt x="875" y="688"/>
                    <a:pt x="736" y="643"/>
                    <a:pt x="599" y="642"/>
                  </a:cubicBezTo>
                  <a:cubicBezTo>
                    <a:pt x="270" y="641"/>
                    <a:pt x="2" y="900"/>
                    <a:pt x="1" y="1235"/>
                  </a:cubicBezTo>
                  <a:cubicBezTo>
                    <a:pt x="0" y="1563"/>
                    <a:pt x="270" y="1824"/>
                    <a:pt x="599" y="1825"/>
                  </a:cubicBezTo>
                  <a:cubicBezTo>
                    <a:pt x="783" y="1825"/>
                    <a:pt x="943" y="1751"/>
                    <a:pt x="1053" y="1619"/>
                  </a:cubicBezTo>
                  <a:cubicBezTo>
                    <a:pt x="1053" y="1293"/>
                    <a:pt x="1053" y="1293"/>
                    <a:pt x="1053" y="1293"/>
                  </a:cubicBezTo>
                  <a:cubicBezTo>
                    <a:pt x="994" y="1394"/>
                    <a:pt x="877" y="1524"/>
                    <a:pt x="771" y="1568"/>
                  </a:cubicBezTo>
                  <a:cubicBezTo>
                    <a:pt x="717" y="1590"/>
                    <a:pt x="662" y="1604"/>
                    <a:pt x="599" y="1604"/>
                  </a:cubicBezTo>
                  <a:cubicBezTo>
                    <a:pt x="394" y="1604"/>
                    <a:pt x="225" y="1445"/>
                    <a:pt x="225" y="1235"/>
                  </a:cubicBezTo>
                  <a:cubicBezTo>
                    <a:pt x="225" y="1041"/>
                    <a:pt x="380" y="862"/>
                    <a:pt x="599" y="863"/>
                  </a:cubicBezTo>
                  <a:cubicBezTo>
                    <a:pt x="701" y="863"/>
                    <a:pt x="793" y="905"/>
                    <a:pt x="861" y="972"/>
                  </a:cubicBezTo>
                  <a:cubicBezTo>
                    <a:pt x="931" y="1040"/>
                    <a:pt x="1041" y="1183"/>
                    <a:pt x="1093" y="1239"/>
                  </a:cubicBezTo>
                  <a:cubicBezTo>
                    <a:pt x="1227" y="1383"/>
                    <a:pt x="1419" y="1473"/>
                    <a:pt x="1630" y="1473"/>
                  </a:cubicBezTo>
                  <a:cubicBezTo>
                    <a:pt x="2036" y="1474"/>
                    <a:pt x="2365" y="1146"/>
                    <a:pt x="2365" y="741"/>
                  </a:cubicBezTo>
                  <a:cubicBezTo>
                    <a:pt x="2365" y="336"/>
                    <a:pt x="2035" y="0"/>
                    <a:pt x="1630" y="0"/>
                  </a:cubicBezTo>
                  <a:cubicBezTo>
                    <a:pt x="1395" y="0"/>
                    <a:pt x="1187" y="122"/>
                    <a:pt x="1053" y="295"/>
                  </a:cubicBezTo>
                  <a:cubicBezTo>
                    <a:pt x="1053" y="735"/>
                    <a:pt x="1053" y="735"/>
                    <a:pt x="1053" y="735"/>
                  </a:cubicBezTo>
                  <a:cubicBezTo>
                    <a:pt x="1155" y="455"/>
                    <a:pt x="1340" y="232"/>
                    <a:pt x="1630" y="232"/>
                  </a:cubicBezTo>
                  <a:cubicBezTo>
                    <a:pt x="1909" y="232"/>
                    <a:pt x="2135" y="463"/>
                    <a:pt x="2134" y="741"/>
                  </a:cubicBezTo>
                  <a:cubicBezTo>
                    <a:pt x="2134" y="1020"/>
                    <a:pt x="1909" y="1246"/>
                    <a:pt x="1630" y="1245"/>
                  </a:cubicBezTo>
                  <a:cubicBezTo>
                    <a:pt x="1506" y="1244"/>
                    <a:pt x="1391" y="1199"/>
                    <a:pt x="1303" y="1125"/>
                  </a:cubicBezTo>
                  <a:cubicBezTo>
                    <a:pt x="1194" y="1040"/>
                    <a:pt x="1074" y="860"/>
                    <a:pt x="961" y="764"/>
                  </a:cubicBezTo>
                </a:path>
              </a:pathLst>
            </a:custGeom>
            <a:solidFill>
              <a:srgbClr val="FFFFFF"/>
            </a:solidFill>
            <a:ln>
              <a:noFill/>
            </a:ln>
          </p:spPr>
          <p:txBody>
            <a:bodyPr/>
            <a:lstStyle/>
            <a:p>
              <a:endParaRPr lang="ja-JP" altLang="en-US">
                <a:latin typeface="Arial" panose="020B0604020202020204" pitchFamily="34" charset="0"/>
                <a:ea typeface="黑体" panose="02010609060101010101" pitchFamily="49" charset="-122"/>
              </a:endParaRPr>
            </a:p>
          </p:txBody>
        </p:sp>
        <p:sp>
          <p:nvSpPr>
            <p:cNvPr id="647243" name="Freeform 75"/>
            <p:cNvSpPr/>
            <p:nvPr userDrawn="1"/>
          </p:nvSpPr>
          <p:spPr bwMode="gray">
            <a:xfrm>
              <a:off x="4899" y="327"/>
              <a:ext cx="91" cy="148"/>
            </a:xfrm>
            <a:custGeom>
              <a:avLst/>
              <a:gdLst>
                <a:gd name="T0" fmla="*/ 0 w 1624"/>
                <a:gd name="T1" fmla="*/ 0 h 2651"/>
                <a:gd name="T2" fmla="*/ 1624 w 1624"/>
                <a:gd name="T3" fmla="*/ 0 h 2651"/>
                <a:gd name="T4" fmla="*/ 1624 w 1624"/>
                <a:gd name="T5" fmla="*/ 452 h 2651"/>
                <a:gd name="T6" fmla="*/ 1365 w 1624"/>
                <a:gd name="T7" fmla="*/ 273 h 2651"/>
                <a:gd name="T8" fmla="*/ 613 w 1624"/>
                <a:gd name="T9" fmla="*/ 273 h 2651"/>
                <a:gd name="T10" fmla="*/ 613 w 1624"/>
                <a:gd name="T11" fmla="*/ 1053 h 2651"/>
                <a:gd name="T12" fmla="*/ 1428 w 1624"/>
                <a:gd name="T13" fmla="*/ 1053 h 2651"/>
                <a:gd name="T14" fmla="*/ 1428 w 1624"/>
                <a:gd name="T15" fmla="*/ 1467 h 2651"/>
                <a:gd name="T16" fmla="*/ 1205 w 1624"/>
                <a:gd name="T17" fmla="*/ 1335 h 2651"/>
                <a:gd name="T18" fmla="*/ 613 w 1624"/>
                <a:gd name="T19" fmla="*/ 1335 h 2651"/>
                <a:gd name="T20" fmla="*/ 613 w 1624"/>
                <a:gd name="T21" fmla="*/ 2401 h 2651"/>
                <a:gd name="T22" fmla="*/ 784 w 1624"/>
                <a:gd name="T23" fmla="*/ 2651 h 2651"/>
                <a:gd name="T24" fmla="*/ 11 w 1624"/>
                <a:gd name="T25" fmla="*/ 2651 h 2651"/>
                <a:gd name="T26" fmla="*/ 173 w 1624"/>
                <a:gd name="T27" fmla="*/ 2401 h 2651"/>
                <a:gd name="T28" fmla="*/ 173 w 1624"/>
                <a:gd name="T29" fmla="*/ 278 h 2651"/>
                <a:gd name="T30" fmla="*/ 0 w 1624"/>
                <a:gd name="T31" fmla="*/ 0 h 2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24" h="2651">
                  <a:moveTo>
                    <a:pt x="0" y="0"/>
                  </a:moveTo>
                  <a:cubicBezTo>
                    <a:pt x="1624" y="0"/>
                    <a:pt x="1624" y="0"/>
                    <a:pt x="1624" y="0"/>
                  </a:cubicBezTo>
                  <a:cubicBezTo>
                    <a:pt x="1624" y="452"/>
                    <a:pt x="1624" y="452"/>
                    <a:pt x="1624" y="452"/>
                  </a:cubicBezTo>
                  <a:cubicBezTo>
                    <a:pt x="1624" y="452"/>
                    <a:pt x="1540" y="274"/>
                    <a:pt x="1365" y="273"/>
                  </a:cubicBezTo>
                  <a:cubicBezTo>
                    <a:pt x="613" y="273"/>
                    <a:pt x="613" y="273"/>
                    <a:pt x="613" y="273"/>
                  </a:cubicBezTo>
                  <a:cubicBezTo>
                    <a:pt x="613" y="1053"/>
                    <a:pt x="613" y="1053"/>
                    <a:pt x="613" y="1053"/>
                  </a:cubicBezTo>
                  <a:cubicBezTo>
                    <a:pt x="1428" y="1053"/>
                    <a:pt x="1428" y="1053"/>
                    <a:pt x="1428" y="1053"/>
                  </a:cubicBezTo>
                  <a:cubicBezTo>
                    <a:pt x="1428" y="1467"/>
                    <a:pt x="1428" y="1467"/>
                    <a:pt x="1428" y="1467"/>
                  </a:cubicBezTo>
                  <a:cubicBezTo>
                    <a:pt x="1428" y="1467"/>
                    <a:pt x="1402" y="1335"/>
                    <a:pt x="1205" y="1335"/>
                  </a:cubicBezTo>
                  <a:cubicBezTo>
                    <a:pt x="613" y="1335"/>
                    <a:pt x="613" y="1335"/>
                    <a:pt x="613" y="1335"/>
                  </a:cubicBezTo>
                  <a:cubicBezTo>
                    <a:pt x="613" y="2401"/>
                    <a:pt x="613" y="2401"/>
                    <a:pt x="613" y="2401"/>
                  </a:cubicBezTo>
                  <a:cubicBezTo>
                    <a:pt x="613" y="2558"/>
                    <a:pt x="784" y="2651"/>
                    <a:pt x="784" y="2651"/>
                  </a:cubicBezTo>
                  <a:cubicBezTo>
                    <a:pt x="11" y="2651"/>
                    <a:pt x="11" y="2651"/>
                    <a:pt x="11" y="2651"/>
                  </a:cubicBezTo>
                  <a:cubicBezTo>
                    <a:pt x="11" y="2651"/>
                    <a:pt x="173" y="2569"/>
                    <a:pt x="173" y="2401"/>
                  </a:cubicBezTo>
                  <a:cubicBezTo>
                    <a:pt x="173" y="278"/>
                    <a:pt x="173" y="278"/>
                    <a:pt x="173" y="278"/>
                  </a:cubicBezTo>
                  <a:cubicBezTo>
                    <a:pt x="173" y="99"/>
                    <a:pt x="0" y="0"/>
                    <a:pt x="0" y="0"/>
                  </a:cubicBezTo>
                  <a:close/>
                </a:path>
              </a:pathLst>
            </a:custGeom>
            <a:solidFill>
              <a:srgbClr val="FFFFFF"/>
            </a:solidFill>
            <a:ln>
              <a:noFill/>
            </a:ln>
          </p:spPr>
          <p:txBody>
            <a:bodyPr/>
            <a:lstStyle/>
            <a:p>
              <a:endParaRPr lang="ja-JP" altLang="en-US">
                <a:latin typeface="Arial" panose="020B0604020202020204" pitchFamily="34" charset="0"/>
                <a:ea typeface="黑体" panose="02010609060101010101" pitchFamily="49" charset="-122"/>
              </a:endParaRPr>
            </a:p>
          </p:txBody>
        </p:sp>
        <p:sp>
          <p:nvSpPr>
            <p:cNvPr id="647244" name="Freeform 76"/>
            <p:cNvSpPr/>
            <p:nvPr userDrawn="1"/>
          </p:nvSpPr>
          <p:spPr bwMode="gray">
            <a:xfrm>
              <a:off x="5114" y="327"/>
              <a:ext cx="60" cy="207"/>
            </a:xfrm>
            <a:custGeom>
              <a:avLst/>
              <a:gdLst>
                <a:gd name="T0" fmla="*/ 246 w 1072"/>
                <a:gd name="T1" fmla="*/ 0 h 3696"/>
                <a:gd name="T2" fmla="*/ 1072 w 1072"/>
                <a:gd name="T3" fmla="*/ 0 h 3696"/>
                <a:gd name="T4" fmla="*/ 887 w 1072"/>
                <a:gd name="T5" fmla="*/ 230 h 3696"/>
                <a:gd name="T6" fmla="*/ 887 w 1072"/>
                <a:gd name="T7" fmla="*/ 2717 h 3696"/>
                <a:gd name="T8" fmla="*/ 0 w 1072"/>
                <a:gd name="T9" fmla="*/ 3693 h 3696"/>
                <a:gd name="T10" fmla="*/ 423 w 1072"/>
                <a:gd name="T11" fmla="*/ 2717 h 3696"/>
                <a:gd name="T12" fmla="*/ 423 w 1072"/>
                <a:gd name="T13" fmla="*/ 230 h 3696"/>
                <a:gd name="T14" fmla="*/ 246 w 1072"/>
                <a:gd name="T15" fmla="*/ 0 h 3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72" h="3696">
                  <a:moveTo>
                    <a:pt x="246" y="0"/>
                  </a:moveTo>
                  <a:cubicBezTo>
                    <a:pt x="1072" y="0"/>
                    <a:pt x="1072" y="0"/>
                    <a:pt x="1072" y="0"/>
                  </a:cubicBezTo>
                  <a:cubicBezTo>
                    <a:pt x="1072" y="0"/>
                    <a:pt x="887" y="87"/>
                    <a:pt x="887" y="230"/>
                  </a:cubicBezTo>
                  <a:cubicBezTo>
                    <a:pt x="887" y="2717"/>
                    <a:pt x="887" y="2717"/>
                    <a:pt x="887" y="2717"/>
                  </a:cubicBezTo>
                  <a:cubicBezTo>
                    <a:pt x="887" y="3558"/>
                    <a:pt x="44" y="3696"/>
                    <a:pt x="0" y="3693"/>
                  </a:cubicBezTo>
                  <a:cubicBezTo>
                    <a:pt x="72" y="3647"/>
                    <a:pt x="422" y="3349"/>
                    <a:pt x="423" y="2717"/>
                  </a:cubicBezTo>
                  <a:cubicBezTo>
                    <a:pt x="423" y="230"/>
                    <a:pt x="423" y="230"/>
                    <a:pt x="423" y="230"/>
                  </a:cubicBezTo>
                  <a:cubicBezTo>
                    <a:pt x="424" y="96"/>
                    <a:pt x="246" y="0"/>
                    <a:pt x="246" y="0"/>
                  </a:cubicBezTo>
                  <a:close/>
                </a:path>
              </a:pathLst>
            </a:custGeom>
            <a:solidFill>
              <a:srgbClr val="FFFFFF"/>
            </a:solidFill>
            <a:ln>
              <a:noFill/>
            </a:ln>
          </p:spPr>
          <p:txBody>
            <a:bodyPr/>
            <a:lstStyle/>
            <a:p>
              <a:endParaRPr lang="ja-JP" altLang="en-US">
                <a:latin typeface="Arial" panose="020B0604020202020204" pitchFamily="34" charset="0"/>
                <a:ea typeface="黑体" panose="02010609060101010101" pitchFamily="49" charset="-122"/>
              </a:endParaRPr>
            </a:p>
          </p:txBody>
        </p:sp>
        <p:sp>
          <p:nvSpPr>
            <p:cNvPr id="647245" name="Freeform 77"/>
            <p:cNvSpPr/>
            <p:nvPr userDrawn="1"/>
          </p:nvSpPr>
          <p:spPr bwMode="gray">
            <a:xfrm>
              <a:off x="5180" y="327"/>
              <a:ext cx="47" cy="148"/>
            </a:xfrm>
            <a:custGeom>
              <a:avLst/>
              <a:gdLst>
                <a:gd name="T0" fmla="*/ 0 w 828"/>
                <a:gd name="T1" fmla="*/ 0 h 2653"/>
                <a:gd name="T2" fmla="*/ 828 w 828"/>
                <a:gd name="T3" fmla="*/ 0 h 2653"/>
                <a:gd name="T4" fmla="*/ 645 w 828"/>
                <a:gd name="T5" fmla="*/ 235 h 2653"/>
                <a:gd name="T6" fmla="*/ 645 w 828"/>
                <a:gd name="T7" fmla="*/ 2401 h 2653"/>
                <a:gd name="T8" fmla="*/ 828 w 828"/>
                <a:gd name="T9" fmla="*/ 2653 h 2653"/>
                <a:gd name="T10" fmla="*/ 0 w 828"/>
                <a:gd name="T11" fmla="*/ 2653 h 2653"/>
                <a:gd name="T12" fmla="*/ 184 w 828"/>
                <a:gd name="T13" fmla="*/ 2401 h 2653"/>
                <a:gd name="T14" fmla="*/ 184 w 828"/>
                <a:gd name="T15" fmla="*/ 235 h 2653"/>
                <a:gd name="T16" fmla="*/ 0 w 828"/>
                <a:gd name="T17" fmla="*/ 0 h 26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8" h="2653">
                  <a:moveTo>
                    <a:pt x="0" y="0"/>
                  </a:moveTo>
                  <a:cubicBezTo>
                    <a:pt x="828" y="0"/>
                    <a:pt x="828" y="0"/>
                    <a:pt x="828" y="0"/>
                  </a:cubicBezTo>
                  <a:cubicBezTo>
                    <a:pt x="828" y="0"/>
                    <a:pt x="645" y="89"/>
                    <a:pt x="645" y="235"/>
                  </a:cubicBezTo>
                  <a:cubicBezTo>
                    <a:pt x="645" y="2401"/>
                    <a:pt x="645" y="2401"/>
                    <a:pt x="645" y="2401"/>
                  </a:cubicBezTo>
                  <a:cubicBezTo>
                    <a:pt x="645" y="2556"/>
                    <a:pt x="828" y="2653"/>
                    <a:pt x="828" y="2653"/>
                  </a:cubicBezTo>
                  <a:cubicBezTo>
                    <a:pt x="0" y="2653"/>
                    <a:pt x="0" y="2653"/>
                    <a:pt x="0" y="2653"/>
                  </a:cubicBezTo>
                  <a:cubicBezTo>
                    <a:pt x="0" y="2653"/>
                    <a:pt x="184" y="2557"/>
                    <a:pt x="184" y="2401"/>
                  </a:cubicBezTo>
                  <a:cubicBezTo>
                    <a:pt x="184" y="235"/>
                    <a:pt x="184" y="235"/>
                    <a:pt x="184" y="235"/>
                  </a:cubicBezTo>
                  <a:cubicBezTo>
                    <a:pt x="184" y="89"/>
                    <a:pt x="0" y="0"/>
                    <a:pt x="0" y="0"/>
                  </a:cubicBezTo>
                  <a:close/>
                </a:path>
              </a:pathLst>
            </a:custGeom>
            <a:solidFill>
              <a:srgbClr val="FFFFFF"/>
            </a:solidFill>
            <a:ln>
              <a:noFill/>
            </a:ln>
          </p:spPr>
          <p:txBody>
            <a:bodyPr/>
            <a:lstStyle/>
            <a:p>
              <a:endParaRPr lang="ja-JP" altLang="en-US">
                <a:latin typeface="Arial" panose="020B0604020202020204" pitchFamily="34" charset="0"/>
                <a:ea typeface="黑体" panose="02010609060101010101" pitchFamily="49" charset="-122"/>
              </a:endParaRPr>
            </a:p>
          </p:txBody>
        </p:sp>
        <p:sp>
          <p:nvSpPr>
            <p:cNvPr id="647246" name="Freeform 78"/>
            <p:cNvSpPr/>
            <p:nvPr userDrawn="1"/>
          </p:nvSpPr>
          <p:spPr bwMode="gray">
            <a:xfrm>
              <a:off x="5227" y="327"/>
              <a:ext cx="111" cy="148"/>
            </a:xfrm>
            <a:custGeom>
              <a:avLst/>
              <a:gdLst>
                <a:gd name="T0" fmla="*/ 161 w 1984"/>
                <a:gd name="T1" fmla="*/ 0 h 2651"/>
                <a:gd name="T2" fmla="*/ 1984 w 1984"/>
                <a:gd name="T3" fmla="*/ 0 h 2651"/>
                <a:gd name="T4" fmla="*/ 1829 w 1984"/>
                <a:gd name="T5" fmla="*/ 482 h 2651"/>
                <a:gd name="T6" fmla="*/ 1607 w 1984"/>
                <a:gd name="T7" fmla="*/ 279 h 2651"/>
                <a:gd name="T8" fmla="*/ 1229 w 1984"/>
                <a:gd name="T9" fmla="*/ 279 h 2651"/>
                <a:gd name="T10" fmla="*/ 1229 w 1984"/>
                <a:gd name="T11" fmla="*/ 2401 h 2651"/>
                <a:gd name="T12" fmla="*/ 1407 w 1984"/>
                <a:gd name="T13" fmla="*/ 2651 h 2651"/>
                <a:gd name="T14" fmla="*/ 595 w 1984"/>
                <a:gd name="T15" fmla="*/ 2651 h 2651"/>
                <a:gd name="T16" fmla="*/ 771 w 1984"/>
                <a:gd name="T17" fmla="*/ 2401 h 2651"/>
                <a:gd name="T18" fmla="*/ 771 w 1984"/>
                <a:gd name="T19" fmla="*/ 279 h 2651"/>
                <a:gd name="T20" fmla="*/ 315 w 1984"/>
                <a:gd name="T21" fmla="*/ 279 h 2651"/>
                <a:gd name="T22" fmla="*/ 0 w 1984"/>
                <a:gd name="T23" fmla="*/ 522 h 2651"/>
                <a:gd name="T24" fmla="*/ 161 w 1984"/>
                <a:gd name="T25" fmla="*/ 0 h 2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84" h="2651">
                  <a:moveTo>
                    <a:pt x="161" y="0"/>
                  </a:moveTo>
                  <a:cubicBezTo>
                    <a:pt x="1984" y="0"/>
                    <a:pt x="1984" y="0"/>
                    <a:pt x="1984" y="0"/>
                  </a:cubicBezTo>
                  <a:cubicBezTo>
                    <a:pt x="1829" y="482"/>
                    <a:pt x="1829" y="482"/>
                    <a:pt x="1829" y="482"/>
                  </a:cubicBezTo>
                  <a:cubicBezTo>
                    <a:pt x="1829" y="482"/>
                    <a:pt x="1783" y="279"/>
                    <a:pt x="1607" y="279"/>
                  </a:cubicBezTo>
                  <a:cubicBezTo>
                    <a:pt x="1229" y="279"/>
                    <a:pt x="1229" y="279"/>
                    <a:pt x="1229" y="279"/>
                  </a:cubicBezTo>
                  <a:cubicBezTo>
                    <a:pt x="1229" y="2401"/>
                    <a:pt x="1229" y="2401"/>
                    <a:pt x="1229" y="2401"/>
                  </a:cubicBezTo>
                  <a:cubicBezTo>
                    <a:pt x="1229" y="2535"/>
                    <a:pt x="1407" y="2651"/>
                    <a:pt x="1407" y="2651"/>
                  </a:cubicBezTo>
                  <a:cubicBezTo>
                    <a:pt x="595" y="2651"/>
                    <a:pt x="595" y="2651"/>
                    <a:pt x="595" y="2651"/>
                  </a:cubicBezTo>
                  <a:cubicBezTo>
                    <a:pt x="595" y="2651"/>
                    <a:pt x="771" y="2547"/>
                    <a:pt x="771" y="2401"/>
                  </a:cubicBezTo>
                  <a:cubicBezTo>
                    <a:pt x="771" y="279"/>
                    <a:pt x="771" y="279"/>
                    <a:pt x="771" y="279"/>
                  </a:cubicBezTo>
                  <a:cubicBezTo>
                    <a:pt x="315" y="279"/>
                    <a:pt x="315" y="279"/>
                    <a:pt x="315" y="279"/>
                  </a:cubicBezTo>
                  <a:cubicBezTo>
                    <a:pt x="185" y="280"/>
                    <a:pt x="0" y="522"/>
                    <a:pt x="0" y="522"/>
                  </a:cubicBezTo>
                  <a:lnTo>
                    <a:pt x="161" y="0"/>
                  </a:lnTo>
                  <a:close/>
                </a:path>
              </a:pathLst>
            </a:custGeom>
            <a:solidFill>
              <a:srgbClr val="FFFFFF"/>
            </a:solidFill>
            <a:ln>
              <a:noFill/>
            </a:ln>
          </p:spPr>
          <p:txBody>
            <a:bodyPr/>
            <a:lstStyle/>
            <a:p>
              <a:endParaRPr lang="ja-JP" altLang="en-US">
                <a:latin typeface="Arial" panose="020B0604020202020204" pitchFamily="34" charset="0"/>
                <a:ea typeface="黑体" panose="02010609060101010101" pitchFamily="49" charset="-122"/>
              </a:endParaRPr>
            </a:p>
          </p:txBody>
        </p:sp>
        <p:sp>
          <p:nvSpPr>
            <p:cNvPr id="647247" name="Freeform 79"/>
            <p:cNvSpPr/>
            <p:nvPr userDrawn="1"/>
          </p:nvSpPr>
          <p:spPr bwMode="gray">
            <a:xfrm>
              <a:off x="5429" y="327"/>
              <a:ext cx="124" cy="151"/>
            </a:xfrm>
            <a:custGeom>
              <a:avLst/>
              <a:gdLst>
                <a:gd name="T0" fmla="*/ 1420 w 2219"/>
                <a:gd name="T1" fmla="*/ 0 h 2693"/>
                <a:gd name="T2" fmla="*/ 2219 w 2219"/>
                <a:gd name="T3" fmla="*/ 0 h 2693"/>
                <a:gd name="T4" fmla="*/ 2048 w 2219"/>
                <a:gd name="T5" fmla="*/ 234 h 2693"/>
                <a:gd name="T6" fmla="*/ 2048 w 2219"/>
                <a:gd name="T7" fmla="*/ 1840 h 2693"/>
                <a:gd name="T8" fmla="*/ 1131 w 2219"/>
                <a:gd name="T9" fmla="*/ 2693 h 2693"/>
                <a:gd name="T10" fmla="*/ 176 w 2219"/>
                <a:gd name="T11" fmla="*/ 1840 h 2693"/>
                <a:gd name="T12" fmla="*/ 176 w 2219"/>
                <a:gd name="T13" fmla="*/ 234 h 2693"/>
                <a:gd name="T14" fmla="*/ 0 w 2219"/>
                <a:gd name="T15" fmla="*/ 0 h 2693"/>
                <a:gd name="T16" fmla="*/ 821 w 2219"/>
                <a:gd name="T17" fmla="*/ 0 h 2693"/>
                <a:gd name="T18" fmla="*/ 638 w 2219"/>
                <a:gd name="T19" fmla="*/ 234 h 2693"/>
                <a:gd name="T20" fmla="*/ 638 w 2219"/>
                <a:gd name="T21" fmla="*/ 1840 h 2693"/>
                <a:gd name="T22" fmla="*/ 1131 w 2219"/>
                <a:gd name="T23" fmla="*/ 2406 h 2693"/>
                <a:gd name="T24" fmla="*/ 1601 w 2219"/>
                <a:gd name="T25" fmla="*/ 1840 h 2693"/>
                <a:gd name="T26" fmla="*/ 1601 w 2219"/>
                <a:gd name="T27" fmla="*/ 234 h 2693"/>
                <a:gd name="T28" fmla="*/ 1420 w 2219"/>
                <a:gd name="T29" fmla="*/ 0 h 2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19" h="2693">
                  <a:moveTo>
                    <a:pt x="1420" y="0"/>
                  </a:moveTo>
                  <a:cubicBezTo>
                    <a:pt x="2219" y="0"/>
                    <a:pt x="2219" y="0"/>
                    <a:pt x="2219" y="0"/>
                  </a:cubicBezTo>
                  <a:cubicBezTo>
                    <a:pt x="2219" y="0"/>
                    <a:pt x="2048" y="91"/>
                    <a:pt x="2048" y="234"/>
                  </a:cubicBezTo>
                  <a:cubicBezTo>
                    <a:pt x="2048" y="1840"/>
                    <a:pt x="2048" y="1840"/>
                    <a:pt x="2048" y="1840"/>
                  </a:cubicBezTo>
                  <a:cubicBezTo>
                    <a:pt x="2047" y="2492"/>
                    <a:pt x="1506" y="2693"/>
                    <a:pt x="1131" y="2693"/>
                  </a:cubicBezTo>
                  <a:cubicBezTo>
                    <a:pt x="759" y="2693"/>
                    <a:pt x="175" y="2490"/>
                    <a:pt x="176" y="1840"/>
                  </a:cubicBezTo>
                  <a:cubicBezTo>
                    <a:pt x="176" y="234"/>
                    <a:pt x="176" y="234"/>
                    <a:pt x="176" y="234"/>
                  </a:cubicBezTo>
                  <a:cubicBezTo>
                    <a:pt x="176" y="91"/>
                    <a:pt x="0" y="0"/>
                    <a:pt x="0" y="0"/>
                  </a:cubicBezTo>
                  <a:cubicBezTo>
                    <a:pt x="821" y="0"/>
                    <a:pt x="821" y="0"/>
                    <a:pt x="821" y="0"/>
                  </a:cubicBezTo>
                  <a:cubicBezTo>
                    <a:pt x="821" y="0"/>
                    <a:pt x="638" y="88"/>
                    <a:pt x="638" y="234"/>
                  </a:cubicBezTo>
                  <a:cubicBezTo>
                    <a:pt x="638" y="1840"/>
                    <a:pt x="638" y="1840"/>
                    <a:pt x="638" y="1840"/>
                  </a:cubicBezTo>
                  <a:cubicBezTo>
                    <a:pt x="638" y="2182"/>
                    <a:pt x="865" y="2406"/>
                    <a:pt x="1131" y="2406"/>
                  </a:cubicBezTo>
                  <a:cubicBezTo>
                    <a:pt x="1397" y="2406"/>
                    <a:pt x="1600" y="2173"/>
                    <a:pt x="1601" y="1840"/>
                  </a:cubicBezTo>
                  <a:cubicBezTo>
                    <a:pt x="1601" y="234"/>
                    <a:pt x="1601" y="234"/>
                    <a:pt x="1601" y="234"/>
                  </a:cubicBezTo>
                  <a:cubicBezTo>
                    <a:pt x="1601" y="91"/>
                    <a:pt x="1420" y="0"/>
                    <a:pt x="1420" y="0"/>
                  </a:cubicBezTo>
                  <a:close/>
                </a:path>
              </a:pathLst>
            </a:custGeom>
            <a:solidFill>
              <a:srgbClr val="FFFFFF"/>
            </a:solidFill>
            <a:ln>
              <a:noFill/>
            </a:ln>
          </p:spPr>
          <p:txBody>
            <a:bodyPr/>
            <a:lstStyle/>
            <a:p>
              <a:endParaRPr lang="ja-JP" altLang="en-US">
                <a:latin typeface="Arial" panose="020B0604020202020204" pitchFamily="34" charset="0"/>
                <a:ea typeface="黑体" panose="02010609060101010101" pitchFamily="49" charset="-122"/>
              </a:endParaRPr>
            </a:p>
          </p:txBody>
        </p:sp>
        <p:sp>
          <p:nvSpPr>
            <p:cNvPr id="647248" name="Freeform 80"/>
            <p:cNvSpPr/>
            <p:nvPr userDrawn="1"/>
          </p:nvSpPr>
          <p:spPr bwMode="gray">
            <a:xfrm>
              <a:off x="4994" y="327"/>
              <a:ext cx="125" cy="151"/>
            </a:xfrm>
            <a:custGeom>
              <a:avLst/>
              <a:gdLst>
                <a:gd name="T0" fmla="*/ 1427 w 2240"/>
                <a:gd name="T1" fmla="*/ 0 h 2700"/>
                <a:gd name="T2" fmla="*/ 2240 w 2240"/>
                <a:gd name="T3" fmla="*/ 0 h 2700"/>
                <a:gd name="T4" fmla="*/ 2068 w 2240"/>
                <a:gd name="T5" fmla="*/ 237 h 2700"/>
                <a:gd name="T6" fmla="*/ 2067 w 2240"/>
                <a:gd name="T7" fmla="*/ 1838 h 2700"/>
                <a:gd name="T8" fmla="*/ 1122 w 2240"/>
                <a:gd name="T9" fmla="*/ 2700 h 2700"/>
                <a:gd name="T10" fmla="*/ 166 w 2240"/>
                <a:gd name="T11" fmla="*/ 1838 h 2700"/>
                <a:gd name="T12" fmla="*/ 166 w 2240"/>
                <a:gd name="T13" fmla="*/ 237 h 2700"/>
                <a:gd name="T14" fmla="*/ 0 w 2240"/>
                <a:gd name="T15" fmla="*/ 0 h 2700"/>
                <a:gd name="T16" fmla="*/ 821 w 2240"/>
                <a:gd name="T17" fmla="*/ 0 h 2700"/>
                <a:gd name="T18" fmla="*/ 631 w 2240"/>
                <a:gd name="T19" fmla="*/ 237 h 2700"/>
                <a:gd name="T20" fmla="*/ 630 w 2240"/>
                <a:gd name="T21" fmla="*/ 1838 h 2700"/>
                <a:gd name="T22" fmla="*/ 1122 w 2240"/>
                <a:gd name="T23" fmla="*/ 2413 h 2700"/>
                <a:gd name="T24" fmla="*/ 1602 w 2240"/>
                <a:gd name="T25" fmla="*/ 1838 h 2700"/>
                <a:gd name="T26" fmla="*/ 1603 w 2240"/>
                <a:gd name="T27" fmla="*/ 237 h 2700"/>
                <a:gd name="T28" fmla="*/ 1427 w 2240"/>
                <a:gd name="T29" fmla="*/ 0 h 27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40" h="2700">
                  <a:moveTo>
                    <a:pt x="1427" y="0"/>
                  </a:moveTo>
                  <a:cubicBezTo>
                    <a:pt x="2240" y="0"/>
                    <a:pt x="2240" y="0"/>
                    <a:pt x="2240" y="0"/>
                  </a:cubicBezTo>
                  <a:cubicBezTo>
                    <a:pt x="2240" y="0"/>
                    <a:pt x="2068" y="95"/>
                    <a:pt x="2068" y="237"/>
                  </a:cubicBezTo>
                  <a:cubicBezTo>
                    <a:pt x="2068" y="238"/>
                    <a:pt x="2067" y="1838"/>
                    <a:pt x="2067" y="1838"/>
                  </a:cubicBezTo>
                  <a:cubicBezTo>
                    <a:pt x="2067" y="2494"/>
                    <a:pt x="1501" y="2700"/>
                    <a:pt x="1122" y="2700"/>
                  </a:cubicBezTo>
                  <a:cubicBezTo>
                    <a:pt x="750" y="2700"/>
                    <a:pt x="166" y="2491"/>
                    <a:pt x="166" y="1838"/>
                  </a:cubicBezTo>
                  <a:cubicBezTo>
                    <a:pt x="166" y="237"/>
                    <a:pt x="166" y="237"/>
                    <a:pt x="166" y="237"/>
                  </a:cubicBezTo>
                  <a:cubicBezTo>
                    <a:pt x="166" y="94"/>
                    <a:pt x="0" y="0"/>
                    <a:pt x="0" y="0"/>
                  </a:cubicBezTo>
                  <a:cubicBezTo>
                    <a:pt x="821" y="0"/>
                    <a:pt x="821" y="0"/>
                    <a:pt x="821" y="0"/>
                  </a:cubicBezTo>
                  <a:cubicBezTo>
                    <a:pt x="821" y="0"/>
                    <a:pt x="631" y="94"/>
                    <a:pt x="631" y="237"/>
                  </a:cubicBezTo>
                  <a:cubicBezTo>
                    <a:pt x="630" y="1838"/>
                    <a:pt x="630" y="1838"/>
                    <a:pt x="630" y="1838"/>
                  </a:cubicBezTo>
                  <a:cubicBezTo>
                    <a:pt x="630" y="2178"/>
                    <a:pt x="856" y="2412"/>
                    <a:pt x="1122" y="2413"/>
                  </a:cubicBezTo>
                  <a:cubicBezTo>
                    <a:pt x="1388" y="2414"/>
                    <a:pt x="1602" y="2174"/>
                    <a:pt x="1602" y="1838"/>
                  </a:cubicBezTo>
                  <a:cubicBezTo>
                    <a:pt x="1603" y="237"/>
                    <a:pt x="1603" y="237"/>
                    <a:pt x="1603" y="237"/>
                  </a:cubicBezTo>
                  <a:cubicBezTo>
                    <a:pt x="1603" y="94"/>
                    <a:pt x="1427" y="0"/>
                    <a:pt x="1427" y="0"/>
                  </a:cubicBezTo>
                  <a:close/>
                </a:path>
              </a:pathLst>
            </a:custGeom>
            <a:solidFill>
              <a:srgbClr val="FFFFFF"/>
            </a:solidFill>
            <a:ln>
              <a:noFill/>
            </a:ln>
          </p:spPr>
          <p:txBody>
            <a:bodyPr/>
            <a:lstStyle/>
            <a:p>
              <a:endParaRPr lang="ja-JP" altLang="en-US">
                <a:latin typeface="Arial" panose="020B0604020202020204" pitchFamily="34" charset="0"/>
                <a:ea typeface="黑体" panose="02010609060101010101" pitchFamily="49" charset="-122"/>
              </a:endParaRPr>
            </a:p>
          </p:txBody>
        </p:sp>
        <p:sp>
          <p:nvSpPr>
            <p:cNvPr id="647249" name="Freeform 81"/>
            <p:cNvSpPr/>
            <p:nvPr userDrawn="1"/>
          </p:nvSpPr>
          <p:spPr bwMode="gray">
            <a:xfrm>
              <a:off x="5333" y="324"/>
              <a:ext cx="95" cy="154"/>
            </a:xfrm>
            <a:custGeom>
              <a:avLst/>
              <a:gdLst>
                <a:gd name="T0" fmla="*/ 1467 w 1707"/>
                <a:gd name="T1" fmla="*/ 479 h 2755"/>
                <a:gd name="T2" fmla="*/ 1019 w 1707"/>
                <a:gd name="T3" fmla="*/ 276 h 2755"/>
                <a:gd name="T4" fmla="*/ 504 w 1707"/>
                <a:gd name="T5" fmla="*/ 677 h 2755"/>
                <a:gd name="T6" fmla="*/ 995 w 1707"/>
                <a:gd name="T7" fmla="*/ 1174 h 2755"/>
                <a:gd name="T8" fmla="*/ 1705 w 1707"/>
                <a:gd name="T9" fmla="*/ 1974 h 2755"/>
                <a:gd name="T10" fmla="*/ 651 w 1707"/>
                <a:gd name="T11" fmla="*/ 2755 h 2755"/>
                <a:gd name="T12" fmla="*/ 155 w 1707"/>
                <a:gd name="T13" fmla="*/ 2686 h 2755"/>
                <a:gd name="T14" fmla="*/ 0 w 1707"/>
                <a:gd name="T15" fmla="*/ 2177 h 2755"/>
                <a:gd name="T16" fmla="*/ 658 w 1707"/>
                <a:gd name="T17" fmla="*/ 2466 h 2755"/>
                <a:gd name="T18" fmla="*/ 1252 w 1707"/>
                <a:gd name="T19" fmla="*/ 2030 h 2755"/>
                <a:gd name="T20" fmla="*/ 46 w 1707"/>
                <a:gd name="T21" fmla="*/ 731 h 2755"/>
                <a:gd name="T22" fmla="*/ 973 w 1707"/>
                <a:gd name="T23" fmla="*/ 0 h 2755"/>
                <a:gd name="T24" fmla="*/ 1467 w 1707"/>
                <a:gd name="T25" fmla="*/ 69 h 2755"/>
                <a:gd name="T26" fmla="*/ 1467 w 1707"/>
                <a:gd name="T27" fmla="*/ 479 h 2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07" h="2755">
                  <a:moveTo>
                    <a:pt x="1467" y="479"/>
                  </a:moveTo>
                  <a:cubicBezTo>
                    <a:pt x="1467" y="479"/>
                    <a:pt x="1352" y="277"/>
                    <a:pt x="1019" y="276"/>
                  </a:cubicBezTo>
                  <a:cubicBezTo>
                    <a:pt x="686" y="275"/>
                    <a:pt x="505" y="450"/>
                    <a:pt x="504" y="677"/>
                  </a:cubicBezTo>
                  <a:cubicBezTo>
                    <a:pt x="503" y="934"/>
                    <a:pt x="696" y="1031"/>
                    <a:pt x="995" y="1174"/>
                  </a:cubicBezTo>
                  <a:cubicBezTo>
                    <a:pt x="1279" y="1311"/>
                    <a:pt x="1707" y="1499"/>
                    <a:pt x="1705" y="1974"/>
                  </a:cubicBezTo>
                  <a:cubicBezTo>
                    <a:pt x="1704" y="2399"/>
                    <a:pt x="1327" y="2755"/>
                    <a:pt x="651" y="2755"/>
                  </a:cubicBezTo>
                  <a:cubicBezTo>
                    <a:pt x="442" y="2754"/>
                    <a:pt x="155" y="2686"/>
                    <a:pt x="155" y="2686"/>
                  </a:cubicBezTo>
                  <a:cubicBezTo>
                    <a:pt x="0" y="2177"/>
                    <a:pt x="0" y="2177"/>
                    <a:pt x="0" y="2177"/>
                  </a:cubicBezTo>
                  <a:cubicBezTo>
                    <a:pt x="143" y="2316"/>
                    <a:pt x="397" y="2466"/>
                    <a:pt x="658" y="2466"/>
                  </a:cubicBezTo>
                  <a:cubicBezTo>
                    <a:pt x="929" y="2466"/>
                    <a:pt x="1252" y="2298"/>
                    <a:pt x="1252" y="2030"/>
                  </a:cubicBezTo>
                  <a:cubicBezTo>
                    <a:pt x="1252" y="1512"/>
                    <a:pt x="46" y="1598"/>
                    <a:pt x="46" y="731"/>
                  </a:cubicBezTo>
                  <a:cubicBezTo>
                    <a:pt x="46" y="433"/>
                    <a:pt x="254" y="0"/>
                    <a:pt x="973" y="0"/>
                  </a:cubicBezTo>
                  <a:cubicBezTo>
                    <a:pt x="1207" y="0"/>
                    <a:pt x="1467" y="69"/>
                    <a:pt x="1467" y="69"/>
                  </a:cubicBezTo>
                  <a:lnTo>
                    <a:pt x="1467" y="479"/>
                  </a:lnTo>
                  <a:close/>
                </a:path>
              </a:pathLst>
            </a:custGeom>
            <a:solidFill>
              <a:srgbClr val="FFFFFF"/>
            </a:solidFill>
            <a:ln>
              <a:noFill/>
            </a:ln>
          </p:spPr>
          <p:txBody>
            <a:bodyPr/>
            <a:lstStyle/>
            <a:p>
              <a:endParaRPr lang="ja-JP" altLang="en-US">
                <a:latin typeface="Arial" panose="020B0604020202020204" pitchFamily="34" charset="0"/>
                <a:ea typeface="黑体" panose="02010609060101010101" pitchFamily="49" charset="-122"/>
              </a:endParaRPr>
            </a:p>
          </p:txBody>
        </p:sp>
      </p:grpSp>
      <p:sp>
        <p:nvSpPr>
          <p:cNvPr id="647173" name="Rectangle 5"/>
          <p:cNvSpPr>
            <a:spLocks noGrp="1" noChangeArrowheads="1"/>
          </p:cNvSpPr>
          <p:nvPr>
            <p:ph type="subTitle" idx="1" hasCustomPrompt="1"/>
          </p:nvPr>
        </p:nvSpPr>
        <p:spPr>
          <a:xfrm>
            <a:off x="431800" y="4572000"/>
            <a:ext cx="10560051" cy="1784350"/>
          </a:xfrm>
        </p:spPr>
        <p:txBody>
          <a:bodyPr/>
          <a:lstStyle>
            <a:lvl1pPr marL="0" indent="0">
              <a:lnSpc>
                <a:spcPct val="100000"/>
              </a:lnSpc>
              <a:spcBef>
                <a:spcPct val="0"/>
              </a:spcBef>
              <a:spcAft>
                <a:spcPct val="0"/>
              </a:spcAft>
              <a:buFont typeface="Wingdings" panose="05000000000000000000" pitchFamily="2" charset="2"/>
              <a:buNone/>
              <a:defRPr sz="2800"/>
            </a:lvl1pPr>
          </a:lstStyle>
          <a:p>
            <a:pPr lvl="0"/>
            <a:r>
              <a:rPr lang="zh-CN" altLang="en-US" noProof="0"/>
              <a:t>母板副标题</a:t>
            </a:r>
            <a:r>
              <a:rPr lang="en-US" altLang="ja-JP" noProof="0"/>
              <a:t>28pt</a:t>
            </a:r>
            <a:endParaRPr lang="en-US" altLang="zh-CN" noProof="0"/>
          </a:p>
          <a:p>
            <a:pPr lvl="0"/>
            <a:r>
              <a:rPr lang="zh-CN" altLang="en-US" noProof="0"/>
              <a:t>母板副标题</a:t>
            </a:r>
            <a:r>
              <a:rPr lang="en-US" altLang="ja-JP" noProof="0"/>
              <a:t>28pt</a:t>
            </a:r>
          </a:p>
          <a:p>
            <a:pPr lvl="0"/>
            <a:r>
              <a:rPr lang="zh-CN" altLang="en-US" noProof="0"/>
              <a:t>母板副标题</a:t>
            </a:r>
            <a:r>
              <a:rPr lang="en-US" altLang="ja-JP" noProof="0"/>
              <a:t>28pt</a:t>
            </a:r>
          </a:p>
        </p:txBody>
      </p:sp>
      <p:sp>
        <p:nvSpPr>
          <p:cNvPr id="647174" name="Rectangle 6"/>
          <p:cNvSpPr>
            <a:spLocks noGrp="1" noChangeArrowheads="1"/>
          </p:cNvSpPr>
          <p:nvPr>
            <p:ph type="ctrTitle" hasCustomPrompt="1"/>
          </p:nvPr>
        </p:nvSpPr>
        <p:spPr>
          <a:xfrm>
            <a:off x="431800" y="1738313"/>
            <a:ext cx="10560051" cy="2360612"/>
          </a:xfrm>
        </p:spPr>
        <p:txBody>
          <a:bodyPr anchor="b"/>
          <a:lstStyle>
            <a:lvl1pPr>
              <a:defRPr sz="4400">
                <a:solidFill>
                  <a:srgbClr val="FFFFFF"/>
                </a:solidFill>
              </a:defRPr>
            </a:lvl1pPr>
          </a:lstStyle>
          <a:p>
            <a:pPr lvl="0"/>
            <a:br>
              <a:rPr lang="en-US" altLang="ja-JP" noProof="0"/>
            </a:br>
            <a:r>
              <a:rPr lang="zh-CN" altLang="en-US" noProof="0"/>
              <a:t>母板标题</a:t>
            </a:r>
            <a:r>
              <a:rPr lang="en-US" altLang="ja-JP" noProof="0"/>
              <a:t>44pt</a:t>
            </a:r>
            <a:br>
              <a:rPr lang="en-US" altLang="ja-JP" noProof="0"/>
            </a:br>
            <a:r>
              <a:rPr lang="zh-CN" altLang="en-US" noProof="0"/>
              <a:t>母板标题</a:t>
            </a:r>
            <a:r>
              <a:rPr lang="en-US" altLang="ja-JP" noProof="0"/>
              <a:t>44pt</a:t>
            </a:r>
            <a:endParaRPr lang="de-DE" altLang="ja-JP" noProof="0"/>
          </a:p>
        </p:txBody>
      </p:sp>
      <p:sp>
        <p:nvSpPr>
          <p:cNvPr id="647215" name="Rectangle 47"/>
          <p:cNvSpPr>
            <a:spLocks noGrp="1" noChangeArrowheads="1"/>
          </p:cNvSpPr>
          <p:nvPr>
            <p:ph type="ftr" sz="quarter" idx="3"/>
          </p:nvPr>
        </p:nvSpPr>
        <p:spPr/>
        <p:txBody>
          <a:bodyPr/>
          <a:lstStyle>
            <a:lvl1pPr>
              <a:defRPr/>
            </a:lvl1pPr>
          </a:lstStyle>
          <a:p>
            <a:r>
              <a:rPr lang="de-DE" altLang="ja-JP">
                <a:solidFill>
                  <a:srgbClr val="000000"/>
                </a:solidFill>
              </a:rPr>
              <a:t>Copyright 2021 NANJING FUJITSU NANDA SOFTWARE TECHNOLOGY CO.,LTD.</a:t>
            </a:r>
          </a:p>
        </p:txBody>
      </p:sp>
      <p:sp>
        <p:nvSpPr>
          <p:cNvPr id="39" name="Rectangle 29"/>
          <p:cNvSpPr>
            <a:spLocks noGrp="1" noChangeArrowheads="1"/>
          </p:cNvSpPr>
          <p:nvPr>
            <p:ph type="sldNum" sz="quarter" idx="4"/>
          </p:nvPr>
        </p:nvSpPr>
        <p:spPr bwMode="gray">
          <a:xfrm>
            <a:off x="5734051" y="6653213"/>
            <a:ext cx="719667" cy="201612"/>
          </a:xfrm>
          <a:prstGeom prst="rect">
            <a:avLst/>
          </a:prstGeom>
          <a:noFill/>
          <a:ln>
            <a:noFill/>
          </a:ln>
          <a:effectLst/>
        </p:spPr>
        <p:txBody>
          <a:bodyPr vert="horz" wrap="square" lIns="0" tIns="0" rIns="0" bIns="0" numCol="1" anchor="ctr" anchorCtr="0" compatLnSpc="1"/>
          <a:lstStyle>
            <a:lvl1pPr fontAlgn="base">
              <a:defRPr kumimoji="0" sz="800">
                <a:solidFill>
                  <a:schemeClr val="bg1"/>
                </a:solidFill>
              </a:defRPr>
            </a:lvl1pPr>
          </a:lstStyle>
          <a:p>
            <a:fld id="{C96710BC-554A-4C22-A457-51FB5A137C73}" type="slidenum">
              <a:rPr lang="de-DE" altLang="ja-JP" smtClean="0">
                <a:solidFill>
                  <a:srgbClr val="FFFFFF"/>
                </a:solidFill>
              </a:rPr>
              <a:pPr/>
              <a:t>‹#›</a:t>
            </a:fld>
            <a:endParaRPr lang="de-DE" altLang="ja-JP">
              <a:solidFill>
                <a:srgbClr val="FFFFFF"/>
              </a:solidFill>
            </a:endParaRPr>
          </a:p>
        </p:txBody>
      </p:sp>
      <p:pic>
        <p:nvPicPr>
          <p:cNvPr id="3" name="BP_INTERNAL USE ONLY"/>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56117" y="6664325"/>
            <a:ext cx="2109216" cy="192024"/>
          </a:xfrm>
          <a:prstGeom prst="rect">
            <a:avLst/>
          </a:prstGeom>
        </p:spPr>
      </p:pic>
    </p:spTree>
    <p:extLst>
      <p:ext uri="{BB962C8B-B14F-4D97-AF65-F5344CB8AC3E}">
        <p14:creationId xmlns:p14="http://schemas.microsoft.com/office/powerpoint/2010/main" val="354150536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title" preserve="1">
  <p:cSld name="Intermediate Cover">
    <p:spTree>
      <p:nvGrpSpPr>
        <p:cNvPr id="1" name=""/>
        <p:cNvGrpSpPr/>
        <p:nvPr/>
      </p:nvGrpSpPr>
      <p:grpSpPr>
        <a:xfrm>
          <a:off x="0" y="0"/>
          <a:ext cx="0" cy="0"/>
          <a:chOff x="0" y="0"/>
          <a:chExt cx="0" cy="0"/>
        </a:xfrm>
      </p:grpSpPr>
      <p:grpSp>
        <p:nvGrpSpPr>
          <p:cNvPr id="39" name="Group 84" descr="F_Tool_Middle_Cover"/>
          <p:cNvGrpSpPr/>
          <p:nvPr userDrawn="1"/>
        </p:nvGrpSpPr>
        <p:grpSpPr bwMode="gray">
          <a:xfrm>
            <a:off x="0" y="0"/>
            <a:ext cx="12192000" cy="3913188"/>
            <a:chOff x="0" y="0"/>
            <a:chExt cx="5760" cy="2465"/>
          </a:xfrm>
        </p:grpSpPr>
        <p:pic>
          <p:nvPicPr>
            <p:cNvPr id="40" name="Picture 39" descr="MiddleGray_L15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gray">
            <a:xfrm>
              <a:off x="0" y="0"/>
              <a:ext cx="5760" cy="2465"/>
            </a:xfrm>
            <a:prstGeom prst="rect">
              <a:avLst/>
            </a:prstGeom>
            <a:noFill/>
          </p:spPr>
        </p:pic>
        <p:grpSp>
          <p:nvGrpSpPr>
            <p:cNvPr id="41" name="Group 43"/>
            <p:cNvGrpSpPr>
              <a:grpSpLocks noChangeAspect="1"/>
            </p:cNvGrpSpPr>
            <p:nvPr/>
          </p:nvGrpSpPr>
          <p:grpSpPr bwMode="gray">
            <a:xfrm>
              <a:off x="4604" y="117"/>
              <a:ext cx="1038" cy="580"/>
              <a:chOff x="4604" y="117"/>
              <a:chExt cx="1038" cy="580"/>
            </a:xfrm>
          </p:grpSpPr>
          <p:sp>
            <p:nvSpPr>
              <p:cNvPr id="42" name="AutoShape 42"/>
              <p:cNvSpPr>
                <a:spLocks noChangeAspect="1" noChangeArrowheads="1" noTextEdit="1"/>
              </p:cNvSpPr>
              <p:nvPr/>
            </p:nvSpPr>
            <p:spPr bwMode="gray">
              <a:xfrm>
                <a:off x="4604" y="117"/>
                <a:ext cx="1038" cy="580"/>
              </a:xfrm>
              <a:prstGeom prst="rect">
                <a:avLst/>
              </a:prstGeom>
              <a:noFill/>
              <a:ln>
                <a:noFill/>
              </a:ln>
            </p:spPr>
            <p:txBody>
              <a:bodyPr/>
              <a:lstStyle/>
              <a:p>
                <a:endParaRPr lang="ja-JP" altLang="en-US">
                  <a:latin typeface="Arial" panose="020B0604020202020204" pitchFamily="34" charset="0"/>
                  <a:ea typeface="黑体" panose="02010609060101010101" pitchFamily="49" charset="-122"/>
                </a:endParaRPr>
              </a:p>
            </p:txBody>
          </p:sp>
          <p:sp>
            <p:nvSpPr>
              <p:cNvPr id="43" name="Freeform 44"/>
              <p:cNvSpPr/>
              <p:nvPr/>
            </p:nvSpPr>
            <p:spPr bwMode="gray">
              <a:xfrm>
                <a:off x="5115" y="216"/>
                <a:ext cx="132" cy="102"/>
              </a:xfrm>
              <a:custGeom>
                <a:avLst/>
                <a:gdLst>
                  <a:gd name="T0" fmla="*/ 961 w 2365"/>
                  <a:gd name="T1" fmla="*/ 764 h 1825"/>
                  <a:gd name="T2" fmla="*/ 599 w 2365"/>
                  <a:gd name="T3" fmla="*/ 642 h 1825"/>
                  <a:gd name="T4" fmla="*/ 1 w 2365"/>
                  <a:gd name="T5" fmla="*/ 1235 h 1825"/>
                  <a:gd name="T6" fmla="*/ 599 w 2365"/>
                  <a:gd name="T7" fmla="*/ 1825 h 1825"/>
                  <a:gd name="T8" fmla="*/ 1053 w 2365"/>
                  <a:gd name="T9" fmla="*/ 1619 h 1825"/>
                  <a:gd name="T10" fmla="*/ 1053 w 2365"/>
                  <a:gd name="T11" fmla="*/ 1293 h 1825"/>
                  <a:gd name="T12" fmla="*/ 771 w 2365"/>
                  <a:gd name="T13" fmla="*/ 1568 h 1825"/>
                  <a:gd name="T14" fmla="*/ 599 w 2365"/>
                  <a:gd name="T15" fmla="*/ 1604 h 1825"/>
                  <a:gd name="T16" fmla="*/ 225 w 2365"/>
                  <a:gd name="T17" fmla="*/ 1235 h 1825"/>
                  <a:gd name="T18" fmla="*/ 599 w 2365"/>
                  <a:gd name="T19" fmla="*/ 863 h 1825"/>
                  <a:gd name="T20" fmla="*/ 861 w 2365"/>
                  <a:gd name="T21" fmla="*/ 972 h 1825"/>
                  <a:gd name="T22" fmla="*/ 1093 w 2365"/>
                  <a:gd name="T23" fmla="*/ 1239 h 1825"/>
                  <a:gd name="T24" fmla="*/ 1630 w 2365"/>
                  <a:gd name="T25" fmla="*/ 1473 h 1825"/>
                  <a:gd name="T26" fmla="*/ 2365 w 2365"/>
                  <a:gd name="T27" fmla="*/ 741 h 1825"/>
                  <a:gd name="T28" fmla="*/ 1630 w 2365"/>
                  <a:gd name="T29" fmla="*/ 0 h 1825"/>
                  <a:gd name="T30" fmla="*/ 1053 w 2365"/>
                  <a:gd name="T31" fmla="*/ 295 h 1825"/>
                  <a:gd name="T32" fmla="*/ 1053 w 2365"/>
                  <a:gd name="T33" fmla="*/ 735 h 1825"/>
                  <a:gd name="T34" fmla="*/ 1630 w 2365"/>
                  <a:gd name="T35" fmla="*/ 232 h 1825"/>
                  <a:gd name="T36" fmla="*/ 2134 w 2365"/>
                  <a:gd name="T37" fmla="*/ 741 h 1825"/>
                  <a:gd name="T38" fmla="*/ 1630 w 2365"/>
                  <a:gd name="T39" fmla="*/ 1245 h 1825"/>
                  <a:gd name="T40" fmla="*/ 1303 w 2365"/>
                  <a:gd name="T41" fmla="*/ 1125 h 1825"/>
                  <a:gd name="T42" fmla="*/ 961 w 2365"/>
                  <a:gd name="T43" fmla="*/ 764 h 1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65" h="1825">
                    <a:moveTo>
                      <a:pt x="961" y="764"/>
                    </a:moveTo>
                    <a:cubicBezTo>
                      <a:pt x="875" y="688"/>
                      <a:pt x="736" y="643"/>
                      <a:pt x="599" y="642"/>
                    </a:cubicBezTo>
                    <a:cubicBezTo>
                      <a:pt x="270" y="641"/>
                      <a:pt x="2" y="900"/>
                      <a:pt x="1" y="1235"/>
                    </a:cubicBezTo>
                    <a:cubicBezTo>
                      <a:pt x="0" y="1563"/>
                      <a:pt x="270" y="1824"/>
                      <a:pt x="599" y="1825"/>
                    </a:cubicBezTo>
                    <a:cubicBezTo>
                      <a:pt x="783" y="1825"/>
                      <a:pt x="943" y="1751"/>
                      <a:pt x="1053" y="1619"/>
                    </a:cubicBezTo>
                    <a:cubicBezTo>
                      <a:pt x="1053" y="1293"/>
                      <a:pt x="1053" y="1293"/>
                      <a:pt x="1053" y="1293"/>
                    </a:cubicBezTo>
                    <a:cubicBezTo>
                      <a:pt x="994" y="1394"/>
                      <a:pt x="877" y="1524"/>
                      <a:pt x="771" y="1568"/>
                    </a:cubicBezTo>
                    <a:cubicBezTo>
                      <a:pt x="717" y="1590"/>
                      <a:pt x="662" y="1604"/>
                      <a:pt x="599" y="1604"/>
                    </a:cubicBezTo>
                    <a:cubicBezTo>
                      <a:pt x="394" y="1604"/>
                      <a:pt x="225" y="1445"/>
                      <a:pt x="225" y="1235"/>
                    </a:cubicBezTo>
                    <a:cubicBezTo>
                      <a:pt x="225" y="1041"/>
                      <a:pt x="380" y="862"/>
                      <a:pt x="599" y="863"/>
                    </a:cubicBezTo>
                    <a:cubicBezTo>
                      <a:pt x="701" y="863"/>
                      <a:pt x="793" y="905"/>
                      <a:pt x="861" y="972"/>
                    </a:cubicBezTo>
                    <a:cubicBezTo>
                      <a:pt x="931" y="1040"/>
                      <a:pt x="1041" y="1183"/>
                      <a:pt x="1093" y="1239"/>
                    </a:cubicBezTo>
                    <a:cubicBezTo>
                      <a:pt x="1227" y="1383"/>
                      <a:pt x="1419" y="1473"/>
                      <a:pt x="1630" y="1473"/>
                    </a:cubicBezTo>
                    <a:cubicBezTo>
                      <a:pt x="2036" y="1474"/>
                      <a:pt x="2365" y="1146"/>
                      <a:pt x="2365" y="741"/>
                    </a:cubicBezTo>
                    <a:cubicBezTo>
                      <a:pt x="2365" y="336"/>
                      <a:pt x="2035" y="0"/>
                      <a:pt x="1630" y="0"/>
                    </a:cubicBezTo>
                    <a:cubicBezTo>
                      <a:pt x="1395" y="0"/>
                      <a:pt x="1187" y="122"/>
                      <a:pt x="1053" y="295"/>
                    </a:cubicBezTo>
                    <a:cubicBezTo>
                      <a:pt x="1053" y="735"/>
                      <a:pt x="1053" y="735"/>
                      <a:pt x="1053" y="735"/>
                    </a:cubicBezTo>
                    <a:cubicBezTo>
                      <a:pt x="1155" y="455"/>
                      <a:pt x="1340" y="232"/>
                      <a:pt x="1630" y="232"/>
                    </a:cubicBezTo>
                    <a:cubicBezTo>
                      <a:pt x="1909" y="232"/>
                      <a:pt x="2135" y="463"/>
                      <a:pt x="2134" y="741"/>
                    </a:cubicBezTo>
                    <a:cubicBezTo>
                      <a:pt x="2134" y="1020"/>
                      <a:pt x="1909" y="1246"/>
                      <a:pt x="1630" y="1245"/>
                    </a:cubicBezTo>
                    <a:cubicBezTo>
                      <a:pt x="1506" y="1244"/>
                      <a:pt x="1391" y="1199"/>
                      <a:pt x="1303" y="1125"/>
                    </a:cubicBezTo>
                    <a:cubicBezTo>
                      <a:pt x="1194" y="1040"/>
                      <a:pt x="1074" y="860"/>
                      <a:pt x="961" y="764"/>
                    </a:cubicBezTo>
                  </a:path>
                </a:pathLst>
              </a:custGeom>
              <a:solidFill>
                <a:srgbClr val="FF0000"/>
              </a:solidFill>
              <a:ln>
                <a:noFill/>
              </a:ln>
            </p:spPr>
            <p:txBody>
              <a:bodyPr/>
              <a:lstStyle/>
              <a:p>
                <a:endParaRPr lang="ja-JP" altLang="en-US">
                  <a:latin typeface="Arial" panose="020B0604020202020204" pitchFamily="34" charset="0"/>
                  <a:ea typeface="黑体" panose="02010609060101010101" pitchFamily="49" charset="-122"/>
                </a:endParaRPr>
              </a:p>
            </p:txBody>
          </p:sp>
          <p:sp>
            <p:nvSpPr>
              <p:cNvPr id="44" name="Freeform 45"/>
              <p:cNvSpPr/>
              <p:nvPr/>
            </p:nvSpPr>
            <p:spPr bwMode="gray">
              <a:xfrm>
                <a:off x="4899" y="327"/>
                <a:ext cx="91" cy="148"/>
              </a:xfrm>
              <a:custGeom>
                <a:avLst/>
                <a:gdLst>
                  <a:gd name="T0" fmla="*/ 0 w 1624"/>
                  <a:gd name="T1" fmla="*/ 0 h 2651"/>
                  <a:gd name="T2" fmla="*/ 1624 w 1624"/>
                  <a:gd name="T3" fmla="*/ 0 h 2651"/>
                  <a:gd name="T4" fmla="*/ 1624 w 1624"/>
                  <a:gd name="T5" fmla="*/ 452 h 2651"/>
                  <a:gd name="T6" fmla="*/ 1365 w 1624"/>
                  <a:gd name="T7" fmla="*/ 273 h 2651"/>
                  <a:gd name="T8" fmla="*/ 613 w 1624"/>
                  <a:gd name="T9" fmla="*/ 273 h 2651"/>
                  <a:gd name="T10" fmla="*/ 613 w 1624"/>
                  <a:gd name="T11" fmla="*/ 1053 h 2651"/>
                  <a:gd name="T12" fmla="*/ 1428 w 1624"/>
                  <a:gd name="T13" fmla="*/ 1053 h 2651"/>
                  <a:gd name="T14" fmla="*/ 1428 w 1624"/>
                  <a:gd name="T15" fmla="*/ 1467 h 2651"/>
                  <a:gd name="T16" fmla="*/ 1205 w 1624"/>
                  <a:gd name="T17" fmla="*/ 1335 h 2651"/>
                  <a:gd name="T18" fmla="*/ 613 w 1624"/>
                  <a:gd name="T19" fmla="*/ 1335 h 2651"/>
                  <a:gd name="T20" fmla="*/ 613 w 1624"/>
                  <a:gd name="T21" fmla="*/ 2401 h 2651"/>
                  <a:gd name="T22" fmla="*/ 784 w 1624"/>
                  <a:gd name="T23" fmla="*/ 2651 h 2651"/>
                  <a:gd name="T24" fmla="*/ 11 w 1624"/>
                  <a:gd name="T25" fmla="*/ 2651 h 2651"/>
                  <a:gd name="T26" fmla="*/ 173 w 1624"/>
                  <a:gd name="T27" fmla="*/ 2401 h 2651"/>
                  <a:gd name="T28" fmla="*/ 173 w 1624"/>
                  <a:gd name="T29" fmla="*/ 278 h 2651"/>
                  <a:gd name="T30" fmla="*/ 0 w 1624"/>
                  <a:gd name="T31" fmla="*/ 0 h 2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24" h="2651">
                    <a:moveTo>
                      <a:pt x="0" y="0"/>
                    </a:moveTo>
                    <a:cubicBezTo>
                      <a:pt x="1624" y="0"/>
                      <a:pt x="1624" y="0"/>
                      <a:pt x="1624" y="0"/>
                    </a:cubicBezTo>
                    <a:cubicBezTo>
                      <a:pt x="1624" y="452"/>
                      <a:pt x="1624" y="452"/>
                      <a:pt x="1624" y="452"/>
                    </a:cubicBezTo>
                    <a:cubicBezTo>
                      <a:pt x="1624" y="452"/>
                      <a:pt x="1540" y="274"/>
                      <a:pt x="1365" y="273"/>
                    </a:cubicBezTo>
                    <a:cubicBezTo>
                      <a:pt x="613" y="273"/>
                      <a:pt x="613" y="273"/>
                      <a:pt x="613" y="273"/>
                    </a:cubicBezTo>
                    <a:cubicBezTo>
                      <a:pt x="613" y="1053"/>
                      <a:pt x="613" y="1053"/>
                      <a:pt x="613" y="1053"/>
                    </a:cubicBezTo>
                    <a:cubicBezTo>
                      <a:pt x="1428" y="1053"/>
                      <a:pt x="1428" y="1053"/>
                      <a:pt x="1428" y="1053"/>
                    </a:cubicBezTo>
                    <a:cubicBezTo>
                      <a:pt x="1428" y="1467"/>
                      <a:pt x="1428" y="1467"/>
                      <a:pt x="1428" y="1467"/>
                    </a:cubicBezTo>
                    <a:cubicBezTo>
                      <a:pt x="1428" y="1467"/>
                      <a:pt x="1402" y="1335"/>
                      <a:pt x="1205" y="1335"/>
                    </a:cubicBezTo>
                    <a:cubicBezTo>
                      <a:pt x="613" y="1335"/>
                      <a:pt x="613" y="1335"/>
                      <a:pt x="613" y="1335"/>
                    </a:cubicBezTo>
                    <a:cubicBezTo>
                      <a:pt x="613" y="2401"/>
                      <a:pt x="613" y="2401"/>
                      <a:pt x="613" y="2401"/>
                    </a:cubicBezTo>
                    <a:cubicBezTo>
                      <a:pt x="613" y="2558"/>
                      <a:pt x="784" y="2651"/>
                      <a:pt x="784" y="2651"/>
                    </a:cubicBezTo>
                    <a:cubicBezTo>
                      <a:pt x="11" y="2651"/>
                      <a:pt x="11" y="2651"/>
                      <a:pt x="11" y="2651"/>
                    </a:cubicBezTo>
                    <a:cubicBezTo>
                      <a:pt x="11" y="2651"/>
                      <a:pt x="173" y="2569"/>
                      <a:pt x="173" y="2401"/>
                    </a:cubicBezTo>
                    <a:cubicBezTo>
                      <a:pt x="173" y="278"/>
                      <a:pt x="173" y="278"/>
                      <a:pt x="173" y="278"/>
                    </a:cubicBezTo>
                    <a:cubicBezTo>
                      <a:pt x="173" y="99"/>
                      <a:pt x="0" y="0"/>
                      <a:pt x="0" y="0"/>
                    </a:cubicBezTo>
                    <a:close/>
                  </a:path>
                </a:pathLst>
              </a:custGeom>
              <a:solidFill>
                <a:srgbClr val="FF0000"/>
              </a:solidFill>
              <a:ln>
                <a:noFill/>
              </a:ln>
            </p:spPr>
            <p:txBody>
              <a:bodyPr/>
              <a:lstStyle/>
              <a:p>
                <a:endParaRPr lang="ja-JP" altLang="en-US">
                  <a:latin typeface="Arial" panose="020B0604020202020204" pitchFamily="34" charset="0"/>
                  <a:ea typeface="黑体" panose="02010609060101010101" pitchFamily="49" charset="-122"/>
                </a:endParaRPr>
              </a:p>
            </p:txBody>
          </p:sp>
          <p:sp>
            <p:nvSpPr>
              <p:cNvPr id="45" name="Freeform 46"/>
              <p:cNvSpPr/>
              <p:nvPr/>
            </p:nvSpPr>
            <p:spPr bwMode="gray">
              <a:xfrm>
                <a:off x="5114" y="327"/>
                <a:ext cx="60" cy="207"/>
              </a:xfrm>
              <a:custGeom>
                <a:avLst/>
                <a:gdLst>
                  <a:gd name="T0" fmla="*/ 246 w 1072"/>
                  <a:gd name="T1" fmla="*/ 0 h 3696"/>
                  <a:gd name="T2" fmla="*/ 1072 w 1072"/>
                  <a:gd name="T3" fmla="*/ 0 h 3696"/>
                  <a:gd name="T4" fmla="*/ 887 w 1072"/>
                  <a:gd name="T5" fmla="*/ 230 h 3696"/>
                  <a:gd name="T6" fmla="*/ 887 w 1072"/>
                  <a:gd name="T7" fmla="*/ 2717 h 3696"/>
                  <a:gd name="T8" fmla="*/ 0 w 1072"/>
                  <a:gd name="T9" fmla="*/ 3693 h 3696"/>
                  <a:gd name="T10" fmla="*/ 423 w 1072"/>
                  <a:gd name="T11" fmla="*/ 2717 h 3696"/>
                  <a:gd name="T12" fmla="*/ 423 w 1072"/>
                  <a:gd name="T13" fmla="*/ 230 h 3696"/>
                  <a:gd name="T14" fmla="*/ 246 w 1072"/>
                  <a:gd name="T15" fmla="*/ 0 h 3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72" h="3696">
                    <a:moveTo>
                      <a:pt x="246" y="0"/>
                    </a:moveTo>
                    <a:cubicBezTo>
                      <a:pt x="1072" y="0"/>
                      <a:pt x="1072" y="0"/>
                      <a:pt x="1072" y="0"/>
                    </a:cubicBezTo>
                    <a:cubicBezTo>
                      <a:pt x="1072" y="0"/>
                      <a:pt x="887" y="87"/>
                      <a:pt x="887" y="230"/>
                    </a:cubicBezTo>
                    <a:cubicBezTo>
                      <a:pt x="887" y="2717"/>
                      <a:pt x="887" y="2717"/>
                      <a:pt x="887" y="2717"/>
                    </a:cubicBezTo>
                    <a:cubicBezTo>
                      <a:pt x="887" y="3558"/>
                      <a:pt x="44" y="3696"/>
                      <a:pt x="0" y="3693"/>
                    </a:cubicBezTo>
                    <a:cubicBezTo>
                      <a:pt x="72" y="3647"/>
                      <a:pt x="422" y="3349"/>
                      <a:pt x="423" y="2717"/>
                    </a:cubicBezTo>
                    <a:cubicBezTo>
                      <a:pt x="423" y="230"/>
                      <a:pt x="423" y="230"/>
                      <a:pt x="423" y="230"/>
                    </a:cubicBezTo>
                    <a:cubicBezTo>
                      <a:pt x="424" y="96"/>
                      <a:pt x="246" y="0"/>
                      <a:pt x="246" y="0"/>
                    </a:cubicBezTo>
                    <a:close/>
                  </a:path>
                </a:pathLst>
              </a:custGeom>
              <a:solidFill>
                <a:srgbClr val="FF0000"/>
              </a:solidFill>
              <a:ln>
                <a:noFill/>
              </a:ln>
            </p:spPr>
            <p:txBody>
              <a:bodyPr/>
              <a:lstStyle/>
              <a:p>
                <a:endParaRPr lang="ja-JP" altLang="en-US">
                  <a:latin typeface="Arial" panose="020B0604020202020204" pitchFamily="34" charset="0"/>
                  <a:ea typeface="黑体" panose="02010609060101010101" pitchFamily="49" charset="-122"/>
                </a:endParaRPr>
              </a:p>
            </p:txBody>
          </p:sp>
          <p:sp>
            <p:nvSpPr>
              <p:cNvPr id="46" name="Freeform 47"/>
              <p:cNvSpPr/>
              <p:nvPr/>
            </p:nvSpPr>
            <p:spPr bwMode="gray">
              <a:xfrm>
                <a:off x="5180" y="327"/>
                <a:ext cx="47" cy="148"/>
              </a:xfrm>
              <a:custGeom>
                <a:avLst/>
                <a:gdLst>
                  <a:gd name="T0" fmla="*/ 0 w 828"/>
                  <a:gd name="T1" fmla="*/ 0 h 2653"/>
                  <a:gd name="T2" fmla="*/ 828 w 828"/>
                  <a:gd name="T3" fmla="*/ 0 h 2653"/>
                  <a:gd name="T4" fmla="*/ 645 w 828"/>
                  <a:gd name="T5" fmla="*/ 235 h 2653"/>
                  <a:gd name="T6" fmla="*/ 645 w 828"/>
                  <a:gd name="T7" fmla="*/ 2401 h 2653"/>
                  <a:gd name="T8" fmla="*/ 828 w 828"/>
                  <a:gd name="T9" fmla="*/ 2653 h 2653"/>
                  <a:gd name="T10" fmla="*/ 0 w 828"/>
                  <a:gd name="T11" fmla="*/ 2653 h 2653"/>
                  <a:gd name="T12" fmla="*/ 184 w 828"/>
                  <a:gd name="T13" fmla="*/ 2401 h 2653"/>
                  <a:gd name="T14" fmla="*/ 184 w 828"/>
                  <a:gd name="T15" fmla="*/ 235 h 2653"/>
                  <a:gd name="T16" fmla="*/ 0 w 828"/>
                  <a:gd name="T17" fmla="*/ 0 h 26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8" h="2653">
                    <a:moveTo>
                      <a:pt x="0" y="0"/>
                    </a:moveTo>
                    <a:cubicBezTo>
                      <a:pt x="828" y="0"/>
                      <a:pt x="828" y="0"/>
                      <a:pt x="828" y="0"/>
                    </a:cubicBezTo>
                    <a:cubicBezTo>
                      <a:pt x="828" y="0"/>
                      <a:pt x="645" y="89"/>
                      <a:pt x="645" y="235"/>
                    </a:cubicBezTo>
                    <a:cubicBezTo>
                      <a:pt x="645" y="2401"/>
                      <a:pt x="645" y="2401"/>
                      <a:pt x="645" y="2401"/>
                    </a:cubicBezTo>
                    <a:cubicBezTo>
                      <a:pt x="645" y="2556"/>
                      <a:pt x="828" y="2653"/>
                      <a:pt x="828" y="2653"/>
                    </a:cubicBezTo>
                    <a:cubicBezTo>
                      <a:pt x="0" y="2653"/>
                      <a:pt x="0" y="2653"/>
                      <a:pt x="0" y="2653"/>
                    </a:cubicBezTo>
                    <a:cubicBezTo>
                      <a:pt x="0" y="2653"/>
                      <a:pt x="184" y="2557"/>
                      <a:pt x="184" y="2401"/>
                    </a:cubicBezTo>
                    <a:cubicBezTo>
                      <a:pt x="184" y="235"/>
                      <a:pt x="184" y="235"/>
                      <a:pt x="184" y="235"/>
                    </a:cubicBezTo>
                    <a:cubicBezTo>
                      <a:pt x="184" y="89"/>
                      <a:pt x="0" y="0"/>
                      <a:pt x="0" y="0"/>
                    </a:cubicBezTo>
                    <a:close/>
                  </a:path>
                </a:pathLst>
              </a:custGeom>
              <a:solidFill>
                <a:srgbClr val="FF0000"/>
              </a:solidFill>
              <a:ln>
                <a:noFill/>
              </a:ln>
            </p:spPr>
            <p:txBody>
              <a:bodyPr/>
              <a:lstStyle/>
              <a:p>
                <a:endParaRPr lang="ja-JP" altLang="en-US">
                  <a:latin typeface="Arial" panose="020B0604020202020204" pitchFamily="34" charset="0"/>
                  <a:ea typeface="黑体" panose="02010609060101010101" pitchFamily="49" charset="-122"/>
                </a:endParaRPr>
              </a:p>
            </p:txBody>
          </p:sp>
          <p:sp>
            <p:nvSpPr>
              <p:cNvPr id="47" name="Freeform 48"/>
              <p:cNvSpPr/>
              <p:nvPr/>
            </p:nvSpPr>
            <p:spPr bwMode="gray">
              <a:xfrm>
                <a:off x="5227" y="327"/>
                <a:ext cx="111" cy="148"/>
              </a:xfrm>
              <a:custGeom>
                <a:avLst/>
                <a:gdLst>
                  <a:gd name="T0" fmla="*/ 161 w 1984"/>
                  <a:gd name="T1" fmla="*/ 0 h 2651"/>
                  <a:gd name="T2" fmla="*/ 1984 w 1984"/>
                  <a:gd name="T3" fmla="*/ 0 h 2651"/>
                  <a:gd name="T4" fmla="*/ 1829 w 1984"/>
                  <a:gd name="T5" fmla="*/ 482 h 2651"/>
                  <a:gd name="T6" fmla="*/ 1607 w 1984"/>
                  <a:gd name="T7" fmla="*/ 279 h 2651"/>
                  <a:gd name="T8" fmla="*/ 1229 w 1984"/>
                  <a:gd name="T9" fmla="*/ 279 h 2651"/>
                  <a:gd name="T10" fmla="*/ 1229 w 1984"/>
                  <a:gd name="T11" fmla="*/ 2401 h 2651"/>
                  <a:gd name="T12" fmla="*/ 1407 w 1984"/>
                  <a:gd name="T13" fmla="*/ 2651 h 2651"/>
                  <a:gd name="T14" fmla="*/ 595 w 1984"/>
                  <a:gd name="T15" fmla="*/ 2651 h 2651"/>
                  <a:gd name="T16" fmla="*/ 771 w 1984"/>
                  <a:gd name="T17" fmla="*/ 2401 h 2651"/>
                  <a:gd name="T18" fmla="*/ 771 w 1984"/>
                  <a:gd name="T19" fmla="*/ 279 h 2651"/>
                  <a:gd name="T20" fmla="*/ 315 w 1984"/>
                  <a:gd name="T21" fmla="*/ 279 h 2651"/>
                  <a:gd name="T22" fmla="*/ 0 w 1984"/>
                  <a:gd name="T23" fmla="*/ 522 h 2651"/>
                  <a:gd name="T24" fmla="*/ 161 w 1984"/>
                  <a:gd name="T25" fmla="*/ 0 h 2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84" h="2651">
                    <a:moveTo>
                      <a:pt x="161" y="0"/>
                    </a:moveTo>
                    <a:cubicBezTo>
                      <a:pt x="1984" y="0"/>
                      <a:pt x="1984" y="0"/>
                      <a:pt x="1984" y="0"/>
                    </a:cubicBezTo>
                    <a:cubicBezTo>
                      <a:pt x="1829" y="482"/>
                      <a:pt x="1829" y="482"/>
                      <a:pt x="1829" y="482"/>
                    </a:cubicBezTo>
                    <a:cubicBezTo>
                      <a:pt x="1829" y="482"/>
                      <a:pt x="1783" y="279"/>
                      <a:pt x="1607" y="279"/>
                    </a:cubicBezTo>
                    <a:cubicBezTo>
                      <a:pt x="1229" y="279"/>
                      <a:pt x="1229" y="279"/>
                      <a:pt x="1229" y="279"/>
                    </a:cubicBezTo>
                    <a:cubicBezTo>
                      <a:pt x="1229" y="2401"/>
                      <a:pt x="1229" y="2401"/>
                      <a:pt x="1229" y="2401"/>
                    </a:cubicBezTo>
                    <a:cubicBezTo>
                      <a:pt x="1229" y="2535"/>
                      <a:pt x="1407" y="2651"/>
                      <a:pt x="1407" y="2651"/>
                    </a:cubicBezTo>
                    <a:cubicBezTo>
                      <a:pt x="595" y="2651"/>
                      <a:pt x="595" y="2651"/>
                      <a:pt x="595" y="2651"/>
                    </a:cubicBezTo>
                    <a:cubicBezTo>
                      <a:pt x="595" y="2651"/>
                      <a:pt x="771" y="2547"/>
                      <a:pt x="771" y="2401"/>
                    </a:cubicBezTo>
                    <a:cubicBezTo>
                      <a:pt x="771" y="279"/>
                      <a:pt x="771" y="279"/>
                      <a:pt x="771" y="279"/>
                    </a:cubicBezTo>
                    <a:cubicBezTo>
                      <a:pt x="315" y="279"/>
                      <a:pt x="315" y="279"/>
                      <a:pt x="315" y="279"/>
                    </a:cubicBezTo>
                    <a:cubicBezTo>
                      <a:pt x="185" y="280"/>
                      <a:pt x="0" y="522"/>
                      <a:pt x="0" y="522"/>
                    </a:cubicBezTo>
                    <a:lnTo>
                      <a:pt x="161" y="0"/>
                    </a:lnTo>
                    <a:close/>
                  </a:path>
                </a:pathLst>
              </a:custGeom>
              <a:solidFill>
                <a:srgbClr val="FF0000"/>
              </a:solidFill>
              <a:ln>
                <a:noFill/>
              </a:ln>
            </p:spPr>
            <p:txBody>
              <a:bodyPr/>
              <a:lstStyle/>
              <a:p>
                <a:endParaRPr lang="ja-JP" altLang="en-US">
                  <a:latin typeface="Arial" panose="020B0604020202020204" pitchFamily="34" charset="0"/>
                  <a:ea typeface="黑体" panose="02010609060101010101" pitchFamily="49" charset="-122"/>
                </a:endParaRPr>
              </a:p>
            </p:txBody>
          </p:sp>
          <p:sp>
            <p:nvSpPr>
              <p:cNvPr id="48" name="Freeform 49"/>
              <p:cNvSpPr/>
              <p:nvPr/>
            </p:nvSpPr>
            <p:spPr bwMode="gray">
              <a:xfrm>
                <a:off x="5429" y="327"/>
                <a:ext cx="124" cy="151"/>
              </a:xfrm>
              <a:custGeom>
                <a:avLst/>
                <a:gdLst>
                  <a:gd name="T0" fmla="*/ 1420 w 2219"/>
                  <a:gd name="T1" fmla="*/ 0 h 2693"/>
                  <a:gd name="T2" fmla="*/ 2219 w 2219"/>
                  <a:gd name="T3" fmla="*/ 0 h 2693"/>
                  <a:gd name="T4" fmla="*/ 2048 w 2219"/>
                  <a:gd name="T5" fmla="*/ 234 h 2693"/>
                  <a:gd name="T6" fmla="*/ 2048 w 2219"/>
                  <a:gd name="T7" fmla="*/ 1840 h 2693"/>
                  <a:gd name="T8" fmla="*/ 1131 w 2219"/>
                  <a:gd name="T9" fmla="*/ 2693 h 2693"/>
                  <a:gd name="T10" fmla="*/ 176 w 2219"/>
                  <a:gd name="T11" fmla="*/ 1840 h 2693"/>
                  <a:gd name="T12" fmla="*/ 176 w 2219"/>
                  <a:gd name="T13" fmla="*/ 234 h 2693"/>
                  <a:gd name="T14" fmla="*/ 0 w 2219"/>
                  <a:gd name="T15" fmla="*/ 0 h 2693"/>
                  <a:gd name="T16" fmla="*/ 821 w 2219"/>
                  <a:gd name="T17" fmla="*/ 0 h 2693"/>
                  <a:gd name="T18" fmla="*/ 638 w 2219"/>
                  <a:gd name="T19" fmla="*/ 234 h 2693"/>
                  <a:gd name="T20" fmla="*/ 638 w 2219"/>
                  <a:gd name="T21" fmla="*/ 1840 h 2693"/>
                  <a:gd name="T22" fmla="*/ 1131 w 2219"/>
                  <a:gd name="T23" fmla="*/ 2406 h 2693"/>
                  <a:gd name="T24" fmla="*/ 1601 w 2219"/>
                  <a:gd name="T25" fmla="*/ 1840 h 2693"/>
                  <a:gd name="T26" fmla="*/ 1601 w 2219"/>
                  <a:gd name="T27" fmla="*/ 234 h 2693"/>
                  <a:gd name="T28" fmla="*/ 1420 w 2219"/>
                  <a:gd name="T29" fmla="*/ 0 h 2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19" h="2693">
                    <a:moveTo>
                      <a:pt x="1420" y="0"/>
                    </a:moveTo>
                    <a:cubicBezTo>
                      <a:pt x="2219" y="0"/>
                      <a:pt x="2219" y="0"/>
                      <a:pt x="2219" y="0"/>
                    </a:cubicBezTo>
                    <a:cubicBezTo>
                      <a:pt x="2219" y="0"/>
                      <a:pt x="2048" y="91"/>
                      <a:pt x="2048" y="234"/>
                    </a:cubicBezTo>
                    <a:cubicBezTo>
                      <a:pt x="2048" y="1840"/>
                      <a:pt x="2048" y="1840"/>
                      <a:pt x="2048" y="1840"/>
                    </a:cubicBezTo>
                    <a:cubicBezTo>
                      <a:pt x="2047" y="2492"/>
                      <a:pt x="1506" y="2693"/>
                      <a:pt x="1131" y="2693"/>
                    </a:cubicBezTo>
                    <a:cubicBezTo>
                      <a:pt x="759" y="2693"/>
                      <a:pt x="175" y="2490"/>
                      <a:pt x="176" y="1840"/>
                    </a:cubicBezTo>
                    <a:cubicBezTo>
                      <a:pt x="176" y="234"/>
                      <a:pt x="176" y="234"/>
                      <a:pt x="176" y="234"/>
                    </a:cubicBezTo>
                    <a:cubicBezTo>
                      <a:pt x="176" y="91"/>
                      <a:pt x="0" y="0"/>
                      <a:pt x="0" y="0"/>
                    </a:cubicBezTo>
                    <a:cubicBezTo>
                      <a:pt x="821" y="0"/>
                      <a:pt x="821" y="0"/>
                      <a:pt x="821" y="0"/>
                    </a:cubicBezTo>
                    <a:cubicBezTo>
                      <a:pt x="821" y="0"/>
                      <a:pt x="638" y="88"/>
                      <a:pt x="638" y="234"/>
                    </a:cubicBezTo>
                    <a:cubicBezTo>
                      <a:pt x="638" y="1840"/>
                      <a:pt x="638" y="1840"/>
                      <a:pt x="638" y="1840"/>
                    </a:cubicBezTo>
                    <a:cubicBezTo>
                      <a:pt x="638" y="2182"/>
                      <a:pt x="865" y="2406"/>
                      <a:pt x="1131" y="2406"/>
                    </a:cubicBezTo>
                    <a:cubicBezTo>
                      <a:pt x="1397" y="2406"/>
                      <a:pt x="1600" y="2173"/>
                      <a:pt x="1601" y="1840"/>
                    </a:cubicBezTo>
                    <a:cubicBezTo>
                      <a:pt x="1601" y="234"/>
                      <a:pt x="1601" y="234"/>
                      <a:pt x="1601" y="234"/>
                    </a:cubicBezTo>
                    <a:cubicBezTo>
                      <a:pt x="1601" y="91"/>
                      <a:pt x="1420" y="0"/>
                      <a:pt x="1420" y="0"/>
                    </a:cubicBezTo>
                    <a:close/>
                  </a:path>
                </a:pathLst>
              </a:custGeom>
              <a:solidFill>
                <a:srgbClr val="FF0000"/>
              </a:solidFill>
              <a:ln>
                <a:noFill/>
              </a:ln>
            </p:spPr>
            <p:txBody>
              <a:bodyPr/>
              <a:lstStyle/>
              <a:p>
                <a:endParaRPr lang="ja-JP" altLang="en-US">
                  <a:latin typeface="Arial" panose="020B0604020202020204" pitchFamily="34" charset="0"/>
                  <a:ea typeface="黑体" panose="02010609060101010101" pitchFamily="49" charset="-122"/>
                </a:endParaRPr>
              </a:p>
            </p:txBody>
          </p:sp>
          <p:sp>
            <p:nvSpPr>
              <p:cNvPr id="49" name="Freeform 50"/>
              <p:cNvSpPr/>
              <p:nvPr/>
            </p:nvSpPr>
            <p:spPr bwMode="gray">
              <a:xfrm>
                <a:off x="4994" y="327"/>
                <a:ext cx="125" cy="151"/>
              </a:xfrm>
              <a:custGeom>
                <a:avLst/>
                <a:gdLst>
                  <a:gd name="T0" fmla="*/ 1427 w 2240"/>
                  <a:gd name="T1" fmla="*/ 0 h 2700"/>
                  <a:gd name="T2" fmla="*/ 2240 w 2240"/>
                  <a:gd name="T3" fmla="*/ 0 h 2700"/>
                  <a:gd name="T4" fmla="*/ 2068 w 2240"/>
                  <a:gd name="T5" fmla="*/ 237 h 2700"/>
                  <a:gd name="T6" fmla="*/ 2067 w 2240"/>
                  <a:gd name="T7" fmla="*/ 1838 h 2700"/>
                  <a:gd name="T8" fmla="*/ 1122 w 2240"/>
                  <a:gd name="T9" fmla="*/ 2700 h 2700"/>
                  <a:gd name="T10" fmla="*/ 166 w 2240"/>
                  <a:gd name="T11" fmla="*/ 1838 h 2700"/>
                  <a:gd name="T12" fmla="*/ 166 w 2240"/>
                  <a:gd name="T13" fmla="*/ 237 h 2700"/>
                  <a:gd name="T14" fmla="*/ 0 w 2240"/>
                  <a:gd name="T15" fmla="*/ 0 h 2700"/>
                  <a:gd name="T16" fmla="*/ 821 w 2240"/>
                  <a:gd name="T17" fmla="*/ 0 h 2700"/>
                  <a:gd name="T18" fmla="*/ 631 w 2240"/>
                  <a:gd name="T19" fmla="*/ 237 h 2700"/>
                  <a:gd name="T20" fmla="*/ 630 w 2240"/>
                  <a:gd name="T21" fmla="*/ 1838 h 2700"/>
                  <a:gd name="T22" fmla="*/ 1122 w 2240"/>
                  <a:gd name="T23" fmla="*/ 2413 h 2700"/>
                  <a:gd name="T24" fmla="*/ 1602 w 2240"/>
                  <a:gd name="T25" fmla="*/ 1838 h 2700"/>
                  <a:gd name="T26" fmla="*/ 1603 w 2240"/>
                  <a:gd name="T27" fmla="*/ 237 h 2700"/>
                  <a:gd name="T28" fmla="*/ 1427 w 2240"/>
                  <a:gd name="T29" fmla="*/ 0 h 27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40" h="2700">
                    <a:moveTo>
                      <a:pt x="1427" y="0"/>
                    </a:moveTo>
                    <a:cubicBezTo>
                      <a:pt x="2240" y="0"/>
                      <a:pt x="2240" y="0"/>
                      <a:pt x="2240" y="0"/>
                    </a:cubicBezTo>
                    <a:cubicBezTo>
                      <a:pt x="2240" y="0"/>
                      <a:pt x="2068" y="95"/>
                      <a:pt x="2068" y="237"/>
                    </a:cubicBezTo>
                    <a:cubicBezTo>
                      <a:pt x="2068" y="238"/>
                      <a:pt x="2067" y="1838"/>
                      <a:pt x="2067" y="1838"/>
                    </a:cubicBezTo>
                    <a:cubicBezTo>
                      <a:pt x="2067" y="2494"/>
                      <a:pt x="1501" y="2700"/>
                      <a:pt x="1122" y="2700"/>
                    </a:cubicBezTo>
                    <a:cubicBezTo>
                      <a:pt x="750" y="2700"/>
                      <a:pt x="166" y="2491"/>
                      <a:pt x="166" y="1838"/>
                    </a:cubicBezTo>
                    <a:cubicBezTo>
                      <a:pt x="166" y="237"/>
                      <a:pt x="166" y="237"/>
                      <a:pt x="166" y="237"/>
                    </a:cubicBezTo>
                    <a:cubicBezTo>
                      <a:pt x="166" y="94"/>
                      <a:pt x="0" y="0"/>
                      <a:pt x="0" y="0"/>
                    </a:cubicBezTo>
                    <a:cubicBezTo>
                      <a:pt x="821" y="0"/>
                      <a:pt x="821" y="0"/>
                      <a:pt x="821" y="0"/>
                    </a:cubicBezTo>
                    <a:cubicBezTo>
                      <a:pt x="821" y="0"/>
                      <a:pt x="631" y="94"/>
                      <a:pt x="631" y="237"/>
                    </a:cubicBezTo>
                    <a:cubicBezTo>
                      <a:pt x="630" y="1838"/>
                      <a:pt x="630" y="1838"/>
                      <a:pt x="630" y="1838"/>
                    </a:cubicBezTo>
                    <a:cubicBezTo>
                      <a:pt x="630" y="2178"/>
                      <a:pt x="856" y="2412"/>
                      <a:pt x="1122" y="2413"/>
                    </a:cubicBezTo>
                    <a:cubicBezTo>
                      <a:pt x="1388" y="2414"/>
                      <a:pt x="1602" y="2174"/>
                      <a:pt x="1602" y="1838"/>
                    </a:cubicBezTo>
                    <a:cubicBezTo>
                      <a:pt x="1603" y="237"/>
                      <a:pt x="1603" y="237"/>
                      <a:pt x="1603" y="237"/>
                    </a:cubicBezTo>
                    <a:cubicBezTo>
                      <a:pt x="1603" y="94"/>
                      <a:pt x="1427" y="0"/>
                      <a:pt x="1427" y="0"/>
                    </a:cubicBezTo>
                    <a:close/>
                  </a:path>
                </a:pathLst>
              </a:custGeom>
              <a:solidFill>
                <a:srgbClr val="FF0000"/>
              </a:solidFill>
              <a:ln>
                <a:noFill/>
              </a:ln>
            </p:spPr>
            <p:txBody>
              <a:bodyPr/>
              <a:lstStyle/>
              <a:p>
                <a:endParaRPr lang="ja-JP" altLang="en-US">
                  <a:latin typeface="Arial" panose="020B0604020202020204" pitchFamily="34" charset="0"/>
                  <a:ea typeface="黑体" panose="02010609060101010101" pitchFamily="49" charset="-122"/>
                </a:endParaRPr>
              </a:p>
            </p:txBody>
          </p:sp>
          <p:sp>
            <p:nvSpPr>
              <p:cNvPr id="50" name="Freeform 51"/>
              <p:cNvSpPr/>
              <p:nvPr/>
            </p:nvSpPr>
            <p:spPr bwMode="gray">
              <a:xfrm>
                <a:off x="5333" y="324"/>
                <a:ext cx="95" cy="154"/>
              </a:xfrm>
              <a:custGeom>
                <a:avLst/>
                <a:gdLst>
                  <a:gd name="T0" fmla="*/ 1467 w 1707"/>
                  <a:gd name="T1" fmla="*/ 479 h 2755"/>
                  <a:gd name="T2" fmla="*/ 1019 w 1707"/>
                  <a:gd name="T3" fmla="*/ 276 h 2755"/>
                  <a:gd name="T4" fmla="*/ 504 w 1707"/>
                  <a:gd name="T5" fmla="*/ 677 h 2755"/>
                  <a:gd name="T6" fmla="*/ 995 w 1707"/>
                  <a:gd name="T7" fmla="*/ 1174 h 2755"/>
                  <a:gd name="T8" fmla="*/ 1705 w 1707"/>
                  <a:gd name="T9" fmla="*/ 1974 h 2755"/>
                  <a:gd name="T10" fmla="*/ 651 w 1707"/>
                  <a:gd name="T11" fmla="*/ 2755 h 2755"/>
                  <a:gd name="T12" fmla="*/ 155 w 1707"/>
                  <a:gd name="T13" fmla="*/ 2686 h 2755"/>
                  <a:gd name="T14" fmla="*/ 0 w 1707"/>
                  <a:gd name="T15" fmla="*/ 2177 h 2755"/>
                  <a:gd name="T16" fmla="*/ 658 w 1707"/>
                  <a:gd name="T17" fmla="*/ 2466 h 2755"/>
                  <a:gd name="T18" fmla="*/ 1252 w 1707"/>
                  <a:gd name="T19" fmla="*/ 2030 h 2755"/>
                  <a:gd name="T20" fmla="*/ 46 w 1707"/>
                  <a:gd name="T21" fmla="*/ 731 h 2755"/>
                  <a:gd name="T22" fmla="*/ 973 w 1707"/>
                  <a:gd name="T23" fmla="*/ 0 h 2755"/>
                  <a:gd name="T24" fmla="*/ 1467 w 1707"/>
                  <a:gd name="T25" fmla="*/ 69 h 2755"/>
                  <a:gd name="T26" fmla="*/ 1467 w 1707"/>
                  <a:gd name="T27" fmla="*/ 479 h 2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07" h="2755">
                    <a:moveTo>
                      <a:pt x="1467" y="479"/>
                    </a:moveTo>
                    <a:cubicBezTo>
                      <a:pt x="1467" y="479"/>
                      <a:pt x="1352" y="277"/>
                      <a:pt x="1019" y="276"/>
                    </a:cubicBezTo>
                    <a:cubicBezTo>
                      <a:pt x="686" y="275"/>
                      <a:pt x="505" y="450"/>
                      <a:pt x="504" y="677"/>
                    </a:cubicBezTo>
                    <a:cubicBezTo>
                      <a:pt x="503" y="934"/>
                      <a:pt x="696" y="1031"/>
                      <a:pt x="995" y="1174"/>
                    </a:cubicBezTo>
                    <a:cubicBezTo>
                      <a:pt x="1279" y="1311"/>
                      <a:pt x="1707" y="1499"/>
                      <a:pt x="1705" y="1974"/>
                    </a:cubicBezTo>
                    <a:cubicBezTo>
                      <a:pt x="1704" y="2399"/>
                      <a:pt x="1327" y="2755"/>
                      <a:pt x="651" y="2755"/>
                    </a:cubicBezTo>
                    <a:cubicBezTo>
                      <a:pt x="442" y="2754"/>
                      <a:pt x="155" y="2686"/>
                      <a:pt x="155" y="2686"/>
                    </a:cubicBezTo>
                    <a:cubicBezTo>
                      <a:pt x="0" y="2177"/>
                      <a:pt x="0" y="2177"/>
                      <a:pt x="0" y="2177"/>
                    </a:cubicBezTo>
                    <a:cubicBezTo>
                      <a:pt x="143" y="2316"/>
                      <a:pt x="397" y="2466"/>
                      <a:pt x="658" y="2466"/>
                    </a:cubicBezTo>
                    <a:cubicBezTo>
                      <a:pt x="929" y="2466"/>
                      <a:pt x="1252" y="2298"/>
                      <a:pt x="1252" y="2030"/>
                    </a:cubicBezTo>
                    <a:cubicBezTo>
                      <a:pt x="1252" y="1512"/>
                      <a:pt x="46" y="1598"/>
                      <a:pt x="46" y="731"/>
                    </a:cubicBezTo>
                    <a:cubicBezTo>
                      <a:pt x="46" y="433"/>
                      <a:pt x="254" y="0"/>
                      <a:pt x="973" y="0"/>
                    </a:cubicBezTo>
                    <a:cubicBezTo>
                      <a:pt x="1207" y="0"/>
                      <a:pt x="1467" y="69"/>
                      <a:pt x="1467" y="69"/>
                    </a:cubicBezTo>
                    <a:lnTo>
                      <a:pt x="1467" y="479"/>
                    </a:lnTo>
                    <a:close/>
                  </a:path>
                </a:pathLst>
              </a:custGeom>
              <a:solidFill>
                <a:srgbClr val="FF0000"/>
              </a:solidFill>
              <a:ln>
                <a:noFill/>
              </a:ln>
            </p:spPr>
            <p:txBody>
              <a:bodyPr/>
              <a:lstStyle/>
              <a:p>
                <a:endParaRPr lang="ja-JP" altLang="en-US">
                  <a:latin typeface="Arial" panose="020B0604020202020204" pitchFamily="34" charset="0"/>
                  <a:ea typeface="黑体" panose="02010609060101010101" pitchFamily="49" charset="-122"/>
                </a:endParaRPr>
              </a:p>
            </p:txBody>
          </p:sp>
        </p:grpSp>
      </p:grpSp>
      <p:sp>
        <p:nvSpPr>
          <p:cNvPr id="647173" name="Rectangle 5"/>
          <p:cNvSpPr>
            <a:spLocks noGrp="1" noChangeArrowheads="1"/>
          </p:cNvSpPr>
          <p:nvPr>
            <p:ph type="subTitle" idx="1" hasCustomPrompt="1"/>
          </p:nvPr>
        </p:nvSpPr>
        <p:spPr bwMode="gray">
          <a:xfrm>
            <a:off x="431800" y="3697200"/>
            <a:ext cx="10564800" cy="2595600"/>
          </a:xfrm>
        </p:spPr>
        <p:txBody>
          <a:bodyPr/>
          <a:lstStyle>
            <a:lvl1pPr marL="304800" marR="0" indent="-304800" algn="l" defTabSz="457200" rtl="0" eaLnBrk="1" fontAlgn="base" latinLnBrk="0" hangingPunct="1">
              <a:lnSpc>
                <a:spcPct val="100000"/>
              </a:lnSpc>
              <a:spcBef>
                <a:spcPct val="10000"/>
              </a:spcBef>
              <a:spcAft>
                <a:spcPct val="10000"/>
              </a:spcAft>
              <a:buClr>
                <a:srgbClr val="87867E"/>
              </a:buClr>
              <a:buSzTx/>
              <a:buFont typeface="Wingdings" panose="05000000000000000000" pitchFamily="2" charset="2"/>
              <a:buChar char="n"/>
              <a:defRPr sz="2400"/>
            </a:lvl1pPr>
          </a:lstStyle>
          <a:p>
            <a:pPr marL="304800" marR="0" lvl="0" indent="-304800" algn="l" defTabSz="457200" rtl="0" eaLnBrk="1" fontAlgn="base" latinLnBrk="0" hangingPunct="1">
              <a:lnSpc>
                <a:spcPct val="100000"/>
              </a:lnSpc>
              <a:spcBef>
                <a:spcPct val="10000"/>
              </a:spcBef>
              <a:spcAft>
                <a:spcPct val="10000"/>
              </a:spcAft>
              <a:buClr>
                <a:srgbClr val="87867E"/>
              </a:buClr>
              <a:buSzTx/>
              <a:buFont typeface="Wingdings" panose="05000000000000000000" pitchFamily="2" charset="2"/>
              <a:buChar char="n"/>
              <a:defRPr/>
            </a:pPr>
            <a:r>
              <a:rPr kumimoji="1" lang="zh-CN" altLang="en-US" sz="2400" b="0" i="0" u="none" strike="noStrike" kern="0" cap="none" spc="0" normalizeH="0" baseline="0" noProof="0" dirty="0">
                <a:ln>
                  <a:noFill/>
                </a:ln>
                <a:solidFill>
                  <a:srgbClr val="000000"/>
                </a:solidFill>
                <a:effectLst/>
                <a:uLnTx/>
                <a:uFillTx/>
                <a:latin typeface="+mn-lt"/>
                <a:ea typeface="+mn-ea"/>
                <a:cs typeface="+mn-cs"/>
              </a:rPr>
              <a:t>中页副标题</a:t>
            </a:r>
            <a:r>
              <a:rPr kumimoji="1" lang="en-US" altLang="ja-JP" sz="2400" b="0" i="0" u="none" strike="noStrike" kern="0" cap="none" spc="0" normalizeH="0" baseline="0" noProof="0" dirty="0">
                <a:ln>
                  <a:noFill/>
                </a:ln>
                <a:solidFill>
                  <a:srgbClr val="000000"/>
                </a:solidFill>
                <a:effectLst/>
                <a:uLnTx/>
                <a:uFillTx/>
                <a:latin typeface="+mn-lt"/>
                <a:ea typeface="+mn-ea"/>
                <a:cs typeface="+mn-cs"/>
              </a:rPr>
              <a:t>24pt</a:t>
            </a:r>
            <a:endParaRPr kumimoji="1" lang="de-DE" altLang="ja-JP" sz="2400" b="0" i="0" u="none" strike="noStrike" kern="0" cap="none" spc="0" normalizeH="0" baseline="0" noProof="0" dirty="0">
              <a:ln>
                <a:noFill/>
              </a:ln>
              <a:solidFill>
                <a:srgbClr val="000000"/>
              </a:solidFill>
              <a:effectLst/>
              <a:uLnTx/>
              <a:uFillTx/>
              <a:latin typeface="+mn-lt"/>
              <a:ea typeface="+mn-ea"/>
              <a:cs typeface="+mn-cs"/>
            </a:endParaRPr>
          </a:p>
        </p:txBody>
      </p:sp>
      <p:sp>
        <p:nvSpPr>
          <p:cNvPr id="647174" name="Rectangle 6"/>
          <p:cNvSpPr>
            <a:spLocks noGrp="1" noChangeArrowheads="1"/>
          </p:cNvSpPr>
          <p:nvPr>
            <p:ph type="ctrTitle" hasCustomPrompt="1"/>
          </p:nvPr>
        </p:nvSpPr>
        <p:spPr bwMode="gray">
          <a:xfrm>
            <a:off x="431800" y="1774800"/>
            <a:ext cx="10564800" cy="1440000"/>
          </a:xfrm>
        </p:spPr>
        <p:txBody>
          <a:bodyPr anchor="b"/>
          <a:lstStyle>
            <a:lvl1pPr>
              <a:defRPr sz="4400">
                <a:solidFill>
                  <a:schemeClr val="tx1"/>
                </a:solidFill>
              </a:defRPr>
            </a:lvl1pPr>
          </a:lstStyle>
          <a:p>
            <a:pPr lvl="0"/>
            <a:br>
              <a:rPr lang="en-US" altLang="ja-JP" noProof="0" dirty="0"/>
            </a:br>
            <a:r>
              <a:rPr lang="zh-CN" altLang="en-US" sz="4400" dirty="0"/>
              <a:t>中页标题</a:t>
            </a:r>
            <a:r>
              <a:rPr lang="en-US" altLang="ja-JP" sz="4400" dirty="0">
                <a:solidFill>
                  <a:srgbClr val="000000"/>
                </a:solidFill>
              </a:rPr>
              <a:t>44pt</a:t>
            </a:r>
            <a:endParaRPr lang="de-DE" altLang="ja-JP" noProof="0" dirty="0"/>
          </a:p>
        </p:txBody>
      </p:sp>
      <p:sp>
        <p:nvSpPr>
          <p:cNvPr id="647215" name="Rectangle 47"/>
          <p:cNvSpPr>
            <a:spLocks noGrp="1" noChangeArrowheads="1"/>
          </p:cNvSpPr>
          <p:nvPr>
            <p:ph type="ftr" sz="quarter" idx="3"/>
          </p:nvPr>
        </p:nvSpPr>
        <p:spPr bwMode="gray"/>
        <p:txBody>
          <a:bodyPr/>
          <a:lstStyle>
            <a:lvl1pPr>
              <a:defRPr/>
            </a:lvl1pPr>
          </a:lstStyle>
          <a:p>
            <a:r>
              <a:rPr lang="de-DE" altLang="ja-JP">
                <a:solidFill>
                  <a:srgbClr val="000000"/>
                </a:solidFill>
              </a:rPr>
              <a:t>Copyright 2021 NANJING FUJITSU NANDA SOFTWARE TECHNOLOGY CO.,LTD.</a:t>
            </a:r>
          </a:p>
        </p:txBody>
      </p:sp>
      <p:sp>
        <p:nvSpPr>
          <p:cNvPr id="51" name="Line 4"/>
          <p:cNvSpPr>
            <a:spLocks noChangeShapeType="1"/>
          </p:cNvSpPr>
          <p:nvPr userDrawn="1"/>
        </p:nvSpPr>
        <p:spPr bwMode="gray">
          <a:xfrm>
            <a:off x="0" y="6632575"/>
            <a:ext cx="12192000" cy="0"/>
          </a:xfrm>
          <a:prstGeom prst="line">
            <a:avLst/>
          </a:prstGeom>
          <a:noFill/>
          <a:ln w="12700">
            <a:solidFill>
              <a:srgbClr val="87867E"/>
            </a:solidFill>
            <a:round/>
          </a:ln>
          <a:effectLst/>
        </p:spPr>
        <p:txBody>
          <a:bodyPr/>
          <a:lstStyle/>
          <a:p>
            <a:endParaRPr lang="ja-JP" altLang="en-US">
              <a:latin typeface="Arial" panose="020B0604020202020204" pitchFamily="34" charset="0"/>
              <a:ea typeface="黑体" panose="02010609060101010101" pitchFamily="49" charset="-122"/>
            </a:endParaRPr>
          </a:p>
        </p:txBody>
      </p:sp>
      <p:sp>
        <p:nvSpPr>
          <p:cNvPr id="52" name="Rectangle 29"/>
          <p:cNvSpPr>
            <a:spLocks noGrp="1" noChangeArrowheads="1"/>
          </p:cNvSpPr>
          <p:nvPr>
            <p:ph type="sldNum" sz="quarter" idx="4"/>
          </p:nvPr>
        </p:nvSpPr>
        <p:spPr bwMode="gray">
          <a:xfrm>
            <a:off x="5734051" y="6653213"/>
            <a:ext cx="719667" cy="201612"/>
          </a:xfrm>
          <a:prstGeom prst="rect">
            <a:avLst/>
          </a:prstGeom>
          <a:noFill/>
          <a:ln>
            <a:noFill/>
          </a:ln>
          <a:effectLst/>
        </p:spPr>
        <p:txBody>
          <a:bodyPr vert="horz" wrap="square" lIns="0" tIns="0" rIns="0" bIns="0" numCol="1" anchor="ctr" anchorCtr="0" compatLnSpc="1"/>
          <a:lstStyle>
            <a:lvl1pPr fontAlgn="base">
              <a:defRPr kumimoji="0" sz="800">
                <a:solidFill>
                  <a:schemeClr val="tx1"/>
                </a:solidFill>
              </a:defRPr>
            </a:lvl1pPr>
          </a:lstStyle>
          <a:p>
            <a:fld id="{C96710BC-554A-4C22-A457-51FB5A137C73}" type="slidenum">
              <a:rPr lang="de-DE" altLang="ja-JP">
                <a:solidFill>
                  <a:srgbClr val="000000"/>
                </a:solidFill>
              </a:rPr>
              <a:pPr/>
              <a:t>‹#›</a:t>
            </a:fld>
            <a:endParaRPr lang="de-DE" altLang="ja-JP">
              <a:solidFill>
                <a:srgbClr val="000000"/>
              </a:solidFill>
            </a:endParaRPr>
          </a:p>
        </p:txBody>
      </p:sp>
      <p:pic>
        <p:nvPicPr>
          <p:cNvPr id="3" name="图片 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56117" y="6664325"/>
            <a:ext cx="2109216" cy="192024"/>
          </a:xfrm>
          <a:prstGeom prst="rect">
            <a:avLst/>
          </a:prstGeom>
        </p:spPr>
      </p:pic>
    </p:spTree>
    <p:extLst>
      <p:ext uri="{BB962C8B-B14F-4D97-AF65-F5344CB8AC3E}">
        <p14:creationId xmlns:p14="http://schemas.microsoft.com/office/powerpoint/2010/main" val="241667071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ext 1 column">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lang="zh-CN" altLang="en-US" dirty="0"/>
              <a:t>母板标题</a:t>
            </a:r>
            <a:r>
              <a:rPr lang="en-US" altLang="ja-JP" dirty="0"/>
              <a:t>32pt</a:t>
            </a:r>
            <a:endParaRPr lang="ja-JP" altLang="en-US" dirty="0"/>
          </a:p>
        </p:txBody>
      </p:sp>
      <p:sp>
        <p:nvSpPr>
          <p:cNvPr id="3" name="コンテンツ プレースホルダー 2"/>
          <p:cNvSpPr>
            <a:spLocks noGrp="1"/>
          </p:cNvSpPr>
          <p:nvPr>
            <p:ph idx="1" hasCustomPrompt="1"/>
          </p:nvPr>
        </p:nvSpPr>
        <p:spPr/>
        <p:txBody>
          <a:bodyPr/>
          <a:lstStyle>
            <a:lvl1pPr>
              <a:defRPr sz="2400"/>
            </a:lvl1pPr>
            <a:lvl2pPr>
              <a:defRPr sz="2000"/>
            </a:lvl2pPr>
            <a:lvl3pPr>
              <a:defRPr sz="1800"/>
            </a:lvl3pPr>
            <a:lvl4pPr>
              <a:defRPr sz="1600"/>
            </a:lvl4pPr>
          </a:lstStyle>
          <a:p>
            <a:pPr lvl="0"/>
            <a:r>
              <a:rPr lang="zh-CN" altLang="en-US" dirty="0"/>
              <a:t>纲要</a:t>
            </a:r>
            <a:r>
              <a:rPr lang="en-US" altLang="ja-JP" dirty="0"/>
              <a:t>24pt</a:t>
            </a:r>
            <a:endParaRPr lang="en-US" altLang="zh-CN" dirty="0"/>
          </a:p>
          <a:p>
            <a:pPr lvl="1"/>
            <a:r>
              <a:rPr lang="zh-CN" altLang="en-US" dirty="0"/>
              <a:t>第一副标题</a:t>
            </a:r>
            <a:r>
              <a:rPr lang="en-US" altLang="ja-JP" dirty="0"/>
              <a:t>20pt</a:t>
            </a:r>
          </a:p>
          <a:p>
            <a:pPr lvl="2"/>
            <a:r>
              <a:rPr lang="zh-CN" altLang="en-US" dirty="0"/>
              <a:t>第二副标题</a:t>
            </a:r>
            <a:r>
              <a:rPr lang="en-US" altLang="ja-JP" dirty="0"/>
              <a:t>18pt</a:t>
            </a:r>
          </a:p>
          <a:p>
            <a:pPr lvl="3"/>
            <a:r>
              <a:rPr lang="zh-CN" altLang="en-US" dirty="0"/>
              <a:t>文字</a:t>
            </a:r>
            <a:r>
              <a:rPr lang="en-US" altLang="ja-JP" dirty="0"/>
              <a:t>16pt</a:t>
            </a:r>
          </a:p>
        </p:txBody>
      </p:sp>
      <p:sp>
        <p:nvSpPr>
          <p:cNvPr id="4" name="スライド番号プレースホルダー 3"/>
          <p:cNvSpPr>
            <a:spLocks noGrp="1"/>
          </p:cNvSpPr>
          <p:nvPr>
            <p:ph type="sldNum" sz="quarter" idx="10"/>
          </p:nvPr>
        </p:nvSpPr>
        <p:spPr/>
        <p:txBody>
          <a:bodyPr/>
          <a:lstStyle>
            <a:lvl1pPr>
              <a:defRPr/>
            </a:lvl1pPr>
          </a:lstStyle>
          <a:p>
            <a:fld id="{E0219421-7D58-404D-9759-6A56C35B38B1}" type="slidenum">
              <a:rPr lang="de-DE" altLang="ja-JP">
                <a:solidFill>
                  <a:srgbClr val="000000"/>
                </a:solidFill>
              </a:rPr>
              <a:pPr/>
              <a:t>‹#›</a:t>
            </a:fld>
            <a:endParaRPr lang="de-DE" altLang="ja-JP">
              <a:solidFill>
                <a:srgbClr val="000000"/>
              </a:solidFill>
            </a:endParaRPr>
          </a:p>
        </p:txBody>
      </p:sp>
      <p:sp>
        <p:nvSpPr>
          <p:cNvPr id="6" name="文本框 17"/>
          <p:cNvSpPr txBox="1">
            <a:spLocks noChangeArrowheads="1"/>
          </p:cNvSpPr>
          <p:nvPr userDrawn="1"/>
        </p:nvSpPr>
        <p:spPr bwMode="auto">
          <a:xfrm>
            <a:off x="7959969" y="6649494"/>
            <a:ext cx="414050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kumimoji="1">
                <a:solidFill>
                  <a:srgbClr val="000000"/>
                </a:solidFill>
                <a:latin typeface="HGP創英角ｺﾞｼｯｸUB" pitchFamily="50" charset="-128"/>
                <a:ea typeface="HGP創英角ｺﾞｼｯｸUB" pitchFamily="50" charset="-128"/>
              </a:defRPr>
            </a:lvl1pPr>
            <a:lvl2pPr marL="742950" indent="-285750">
              <a:defRPr kumimoji="1">
                <a:solidFill>
                  <a:srgbClr val="000000"/>
                </a:solidFill>
                <a:latin typeface="HGP創英角ｺﾞｼｯｸUB" pitchFamily="50" charset="-128"/>
                <a:ea typeface="HGP創英角ｺﾞｼｯｸUB" pitchFamily="50" charset="-128"/>
              </a:defRPr>
            </a:lvl2pPr>
            <a:lvl3pPr marL="1143000" indent="-228600">
              <a:defRPr kumimoji="1">
                <a:solidFill>
                  <a:srgbClr val="000000"/>
                </a:solidFill>
                <a:latin typeface="HGP創英角ｺﾞｼｯｸUB" pitchFamily="50" charset="-128"/>
                <a:ea typeface="HGP創英角ｺﾞｼｯｸUB" pitchFamily="50" charset="-128"/>
              </a:defRPr>
            </a:lvl3pPr>
            <a:lvl4pPr marL="1600200" indent="-228600">
              <a:defRPr kumimoji="1">
                <a:solidFill>
                  <a:srgbClr val="000000"/>
                </a:solidFill>
                <a:latin typeface="HGP創英角ｺﾞｼｯｸUB" pitchFamily="50" charset="-128"/>
                <a:ea typeface="HGP創英角ｺﾞｼｯｸUB" pitchFamily="50" charset="-128"/>
              </a:defRPr>
            </a:lvl4pPr>
            <a:lvl5pPr marL="2057400" indent="-228600">
              <a:defRPr kumimoji="1">
                <a:solidFill>
                  <a:srgbClr val="000000"/>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a:solidFill>
                  <a:srgbClr val="000000"/>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a:solidFill>
                  <a:srgbClr val="000000"/>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a:solidFill>
                  <a:srgbClr val="000000"/>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a:solidFill>
                  <a:srgbClr val="000000"/>
                </a:solidFill>
                <a:latin typeface="HGP創英角ｺﾞｼｯｸUB" pitchFamily="50" charset="-128"/>
                <a:ea typeface="HGP創英角ｺﾞｼｯｸUB" pitchFamily="50" charset="-128"/>
              </a:defRPr>
            </a:lvl9pPr>
          </a:lstStyle>
          <a:p>
            <a:pPr>
              <a:defRPr/>
            </a:pPr>
            <a:r>
              <a:rPr lang="en-US" altLang="zh-CN" sz="800" dirty="0">
                <a:latin typeface="Meiryo UI" panose="020B0604030504040204" pitchFamily="34" charset="-128"/>
                <a:ea typeface="Meiryo UI" panose="020B0604030504040204" pitchFamily="34" charset="-128"/>
                <a:cs typeface="Meiryo UI" panose="020B0604030504040204" pitchFamily="34" charset="-128"/>
              </a:rPr>
              <a:t>Copyright 2021 NANJING FUJITSU NANDA SOFTWARE TECHNOLOGY CO.,LTD.</a:t>
            </a:r>
            <a:endParaRPr lang="zh-CN" altLang="en-US" sz="800" dirty="0">
              <a:latin typeface="Meiryo UI" panose="020B0604030504040204" pitchFamily="34" charset="-128"/>
              <a:ea typeface="Meiryo UI" panose="020B0604030504040204" pitchFamily="34" charset="-128"/>
              <a:cs typeface="Meiryo UI" panose="020B0604030504040204" pitchFamily="34" charset="-128"/>
            </a:endParaRPr>
          </a:p>
        </p:txBody>
      </p:sp>
    </p:spTree>
    <p:extLst>
      <p:ext uri="{BB962C8B-B14F-4D97-AF65-F5344CB8AC3E}">
        <p14:creationId xmlns:p14="http://schemas.microsoft.com/office/powerpoint/2010/main" val="53665658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ext 2 column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lang="zh-CN" altLang="en-US" dirty="0"/>
              <a:t>母板标题</a:t>
            </a:r>
            <a:r>
              <a:rPr lang="en-US" altLang="ja-JP" dirty="0"/>
              <a:t>32pt</a:t>
            </a:r>
            <a:endParaRPr lang="ja-JP" altLang="en-US" dirty="0"/>
          </a:p>
        </p:txBody>
      </p:sp>
      <p:sp>
        <p:nvSpPr>
          <p:cNvPr id="3" name="コンテンツ プレースホルダー 2"/>
          <p:cNvSpPr>
            <a:spLocks noGrp="1"/>
          </p:cNvSpPr>
          <p:nvPr>
            <p:ph sz="half" idx="1" hasCustomPrompt="1"/>
          </p:nvPr>
        </p:nvSpPr>
        <p:spPr>
          <a:xfrm>
            <a:off x="224367" y="869951"/>
            <a:ext cx="5755217" cy="5592763"/>
          </a:xfrm>
        </p:spPr>
        <p:txBody>
          <a:bodyPr/>
          <a:lstStyle>
            <a:lvl1pPr marL="290830" marR="0" indent="-290830" algn="l" defTabSz="457200" rtl="0" eaLnBrk="1" fontAlgn="base" latinLnBrk="0" hangingPunct="1">
              <a:lnSpc>
                <a:spcPct val="95000"/>
              </a:lnSpc>
              <a:spcBef>
                <a:spcPct val="20000"/>
              </a:spcBef>
              <a:spcAft>
                <a:spcPct val="10000"/>
              </a:spcAft>
              <a:buClr>
                <a:srgbClr val="A30B1A"/>
              </a:buClr>
              <a:buSzTx/>
              <a:buFont typeface="Wingdings" panose="05000000000000000000" pitchFamily="2" charset="2"/>
              <a:buChar char="n"/>
              <a:defRPr sz="2400"/>
            </a:lvl1pPr>
            <a:lvl2pPr marL="581025" marR="0" indent="-243205" algn="l" defTabSz="457200" rtl="0" eaLnBrk="1" fontAlgn="base" latinLnBrk="0" hangingPunct="1">
              <a:lnSpc>
                <a:spcPct val="95000"/>
              </a:lnSpc>
              <a:spcBef>
                <a:spcPct val="20000"/>
              </a:spcBef>
              <a:spcAft>
                <a:spcPct val="10000"/>
              </a:spcAft>
              <a:buClr>
                <a:srgbClr val="87867E"/>
              </a:buClr>
              <a:buSzTx/>
              <a:buFont typeface="Wingdings" panose="05000000000000000000" pitchFamily="2" charset="2"/>
              <a:buChar char="n"/>
              <a:defRPr sz="2000"/>
            </a:lvl2pPr>
            <a:lvl3pPr marL="795655" marR="0" indent="-138430" algn="l" defTabSz="457200" rtl="0" eaLnBrk="1" fontAlgn="base" latinLnBrk="0" hangingPunct="1">
              <a:lnSpc>
                <a:spcPct val="95000"/>
              </a:lnSpc>
              <a:spcBef>
                <a:spcPct val="20000"/>
              </a:spcBef>
              <a:spcAft>
                <a:spcPct val="10000"/>
              </a:spcAft>
              <a:buClr>
                <a:srgbClr val="87867E"/>
              </a:buClr>
              <a:buSzPct val="100000"/>
              <a:buFontTx/>
              <a:buChar char="•"/>
              <a:defRPr sz="1800"/>
            </a:lvl3pPr>
            <a:lvl4pPr marL="1014730" marR="0" indent="-135255" algn="l" defTabSz="457200" rtl="0" eaLnBrk="1" fontAlgn="base" latinLnBrk="0" hangingPunct="1">
              <a:lnSpc>
                <a:spcPct val="95000"/>
              </a:lnSpc>
              <a:spcBef>
                <a:spcPct val="20000"/>
              </a:spcBef>
              <a:spcAft>
                <a:spcPct val="10000"/>
              </a:spcAft>
              <a:buClr>
                <a:srgbClr val="87867E"/>
              </a:buClr>
              <a:buSzPct val="100000"/>
              <a:buFontTx/>
              <a:buChar char="•"/>
              <a:defRPr sz="1600"/>
            </a:lvl4pPr>
            <a:lvl5pPr>
              <a:defRPr sz="1800"/>
            </a:lvl5pPr>
            <a:lvl6pPr>
              <a:defRPr sz="1800"/>
            </a:lvl6pPr>
            <a:lvl7pPr>
              <a:defRPr sz="1800"/>
            </a:lvl7pPr>
            <a:lvl8pPr>
              <a:defRPr sz="1800"/>
            </a:lvl8pPr>
            <a:lvl9pPr>
              <a:defRPr sz="1800"/>
            </a:lvl9pPr>
          </a:lstStyle>
          <a:p>
            <a:pPr marL="290830" marR="0" lvl="0" indent="-290830" algn="l" defTabSz="457200" rtl="0" eaLnBrk="1" fontAlgn="base" latinLnBrk="0" hangingPunct="1">
              <a:lnSpc>
                <a:spcPct val="95000"/>
              </a:lnSpc>
              <a:spcBef>
                <a:spcPct val="20000"/>
              </a:spcBef>
              <a:spcAft>
                <a:spcPct val="10000"/>
              </a:spcAft>
              <a:buClr>
                <a:srgbClr val="A30B1A"/>
              </a:buClr>
              <a:buSzTx/>
              <a:buFont typeface="Wingdings" panose="05000000000000000000" pitchFamily="2" charset="2"/>
              <a:buChar char="n"/>
              <a:defRPr/>
            </a:pPr>
            <a:r>
              <a:rPr kumimoji="1" lang="zh-CN" altLang="en-US" sz="2400" b="0" i="0" u="none" strike="noStrike" kern="0" cap="none" spc="0" normalizeH="0" baseline="0" noProof="0" dirty="0">
                <a:ln>
                  <a:noFill/>
                </a:ln>
                <a:solidFill>
                  <a:srgbClr val="000000"/>
                </a:solidFill>
                <a:effectLst/>
                <a:uLnTx/>
                <a:uFillTx/>
                <a:latin typeface="+mn-lt"/>
                <a:ea typeface="+mn-ea"/>
                <a:cs typeface="+mn-cs"/>
              </a:rPr>
              <a:t>纲要</a:t>
            </a:r>
            <a:r>
              <a:rPr kumimoji="1" lang="en-US" altLang="ja-JP" sz="2400" b="0" i="0" u="none" strike="noStrike" kern="0" cap="none" spc="0" normalizeH="0" baseline="0" noProof="0" dirty="0">
                <a:ln>
                  <a:noFill/>
                </a:ln>
                <a:solidFill>
                  <a:srgbClr val="000000"/>
                </a:solidFill>
                <a:effectLst/>
                <a:uLnTx/>
                <a:uFillTx/>
                <a:latin typeface="+mn-lt"/>
                <a:ea typeface="+mn-ea"/>
                <a:cs typeface="+mn-cs"/>
              </a:rPr>
              <a:t>24pt</a:t>
            </a:r>
            <a:endParaRPr kumimoji="1" lang="en-US" altLang="zh-CN" sz="2400" b="0" i="0" u="none" strike="noStrike" kern="0" cap="none" spc="0" normalizeH="0" baseline="0" noProof="0" dirty="0">
              <a:ln>
                <a:noFill/>
              </a:ln>
              <a:solidFill>
                <a:srgbClr val="000000"/>
              </a:solidFill>
              <a:effectLst/>
              <a:uLnTx/>
              <a:uFillTx/>
              <a:latin typeface="+mn-lt"/>
              <a:ea typeface="+mn-ea"/>
              <a:cs typeface="+mn-cs"/>
            </a:endParaRPr>
          </a:p>
          <a:p>
            <a:pPr marL="581025" marR="0" lvl="1" indent="-243205" algn="l" defTabSz="457200" rtl="0" eaLnBrk="1" fontAlgn="base" latinLnBrk="0" hangingPunct="1">
              <a:lnSpc>
                <a:spcPct val="95000"/>
              </a:lnSpc>
              <a:spcBef>
                <a:spcPct val="20000"/>
              </a:spcBef>
              <a:spcAft>
                <a:spcPct val="10000"/>
              </a:spcAft>
              <a:buClr>
                <a:srgbClr val="87867E"/>
              </a:buClr>
              <a:buSzTx/>
              <a:buFont typeface="Wingdings" panose="05000000000000000000" pitchFamily="2" charset="2"/>
              <a:buChar char="n"/>
              <a:defRPr/>
            </a:pPr>
            <a:r>
              <a:rPr kumimoji="1" lang="zh-CN" altLang="en-US" sz="2000" b="0" i="0" u="none" strike="noStrike" kern="0" cap="none" spc="0" normalizeH="0" baseline="0" noProof="0" dirty="0">
                <a:ln>
                  <a:noFill/>
                </a:ln>
                <a:solidFill>
                  <a:srgbClr val="000000"/>
                </a:solidFill>
                <a:effectLst/>
                <a:uLnTx/>
                <a:uFillTx/>
                <a:latin typeface="+mn-lt"/>
                <a:ea typeface="+mn-ea"/>
                <a:cs typeface="+mn-cs"/>
              </a:rPr>
              <a:t>第一副标题</a:t>
            </a:r>
            <a:r>
              <a:rPr kumimoji="1" lang="en-US" altLang="ja-JP" sz="2000" b="0" i="0" u="none" strike="noStrike" kern="0" cap="none" spc="0" normalizeH="0" baseline="0" noProof="0" dirty="0">
                <a:ln>
                  <a:noFill/>
                </a:ln>
                <a:solidFill>
                  <a:srgbClr val="000000"/>
                </a:solidFill>
                <a:effectLst/>
                <a:uLnTx/>
                <a:uFillTx/>
                <a:latin typeface="+mn-lt"/>
                <a:ea typeface="+mn-ea"/>
                <a:cs typeface="+mn-cs"/>
              </a:rPr>
              <a:t>20pt</a:t>
            </a:r>
          </a:p>
          <a:p>
            <a:pPr marL="795655" marR="0" lvl="2" indent="-138430" algn="l" defTabSz="457200" rtl="0" eaLnBrk="1" fontAlgn="base" latinLnBrk="0" hangingPunct="1">
              <a:lnSpc>
                <a:spcPct val="95000"/>
              </a:lnSpc>
              <a:spcBef>
                <a:spcPct val="20000"/>
              </a:spcBef>
              <a:spcAft>
                <a:spcPct val="10000"/>
              </a:spcAft>
              <a:buClr>
                <a:srgbClr val="87867E"/>
              </a:buClr>
              <a:buSzPct val="100000"/>
              <a:buFontTx/>
              <a:buChar char="•"/>
              <a:defRPr/>
            </a:pPr>
            <a:r>
              <a:rPr kumimoji="1" lang="zh-CN" altLang="en-US" sz="1800" b="0" i="0" u="none" strike="noStrike" kern="0" cap="none" spc="0" normalizeH="0" baseline="0" noProof="0" dirty="0">
                <a:ln>
                  <a:noFill/>
                </a:ln>
                <a:solidFill>
                  <a:srgbClr val="000000"/>
                </a:solidFill>
                <a:effectLst/>
                <a:uLnTx/>
                <a:uFillTx/>
                <a:latin typeface="+mn-lt"/>
                <a:ea typeface="+mn-ea"/>
                <a:cs typeface="+mn-cs"/>
              </a:rPr>
              <a:t>第二副标题</a:t>
            </a:r>
            <a:r>
              <a:rPr kumimoji="1" lang="en-US" altLang="ja-JP" sz="1800" b="0" i="0" u="none" strike="noStrike" kern="0" cap="none" spc="0" normalizeH="0" baseline="0" noProof="0" dirty="0">
                <a:ln>
                  <a:noFill/>
                </a:ln>
                <a:solidFill>
                  <a:srgbClr val="000000"/>
                </a:solidFill>
                <a:effectLst/>
                <a:uLnTx/>
                <a:uFillTx/>
                <a:latin typeface="+mn-lt"/>
                <a:ea typeface="+mn-ea"/>
                <a:cs typeface="+mn-cs"/>
              </a:rPr>
              <a:t>18pt</a:t>
            </a:r>
          </a:p>
          <a:p>
            <a:pPr marL="1014730" marR="0" lvl="3" indent="-135255" algn="l" defTabSz="457200" rtl="0" eaLnBrk="1" fontAlgn="base" latinLnBrk="0" hangingPunct="1">
              <a:lnSpc>
                <a:spcPct val="95000"/>
              </a:lnSpc>
              <a:spcBef>
                <a:spcPct val="20000"/>
              </a:spcBef>
              <a:spcAft>
                <a:spcPct val="10000"/>
              </a:spcAft>
              <a:buClr>
                <a:srgbClr val="87867E"/>
              </a:buClr>
              <a:buSzPct val="100000"/>
              <a:buFontTx/>
              <a:buChar char="•"/>
              <a:defRPr/>
            </a:pPr>
            <a:r>
              <a:rPr kumimoji="1" lang="zh-CN" altLang="en-US" sz="1600" b="0" i="0" u="none" strike="noStrike" kern="0" cap="none" spc="0" normalizeH="0" baseline="0" noProof="0" dirty="0">
                <a:ln>
                  <a:noFill/>
                </a:ln>
                <a:solidFill>
                  <a:srgbClr val="000000"/>
                </a:solidFill>
                <a:effectLst/>
                <a:uLnTx/>
                <a:uFillTx/>
                <a:latin typeface="+mn-lt"/>
                <a:ea typeface="+mn-ea"/>
                <a:cs typeface="+mn-cs"/>
              </a:rPr>
              <a:t>文字</a:t>
            </a:r>
            <a:r>
              <a:rPr kumimoji="1" lang="en-US" altLang="ja-JP" sz="1600" b="0" i="0" u="none" strike="noStrike" kern="0" cap="none" spc="0" normalizeH="0" baseline="0" noProof="0" dirty="0">
                <a:ln>
                  <a:noFill/>
                </a:ln>
                <a:solidFill>
                  <a:srgbClr val="000000"/>
                </a:solidFill>
                <a:effectLst/>
                <a:uLnTx/>
                <a:uFillTx/>
                <a:latin typeface="+mn-lt"/>
                <a:ea typeface="+mn-ea"/>
                <a:cs typeface="+mn-cs"/>
              </a:rPr>
              <a:t>16pt</a:t>
            </a:r>
          </a:p>
        </p:txBody>
      </p:sp>
      <p:sp>
        <p:nvSpPr>
          <p:cNvPr id="4" name="コンテンツ プレースホルダー 3"/>
          <p:cNvSpPr>
            <a:spLocks noGrp="1"/>
          </p:cNvSpPr>
          <p:nvPr>
            <p:ph sz="half" idx="2" hasCustomPrompt="1"/>
          </p:nvPr>
        </p:nvSpPr>
        <p:spPr>
          <a:xfrm>
            <a:off x="6182784" y="869951"/>
            <a:ext cx="5757333" cy="5592763"/>
          </a:xfrm>
        </p:spPr>
        <p:txBody>
          <a:bodyPr/>
          <a:lstStyle>
            <a:lvl1pPr marL="290830" marR="0" indent="-290830" algn="l" defTabSz="457200" rtl="0" eaLnBrk="1" fontAlgn="base" latinLnBrk="0" hangingPunct="1">
              <a:lnSpc>
                <a:spcPct val="95000"/>
              </a:lnSpc>
              <a:spcBef>
                <a:spcPct val="20000"/>
              </a:spcBef>
              <a:spcAft>
                <a:spcPct val="10000"/>
              </a:spcAft>
              <a:buClr>
                <a:srgbClr val="A30B1A"/>
              </a:buClr>
              <a:buSzTx/>
              <a:buFont typeface="Wingdings" panose="05000000000000000000" pitchFamily="2" charset="2"/>
              <a:buChar char="n"/>
              <a:defRPr sz="2400"/>
            </a:lvl1pPr>
            <a:lvl2pPr marL="581025" marR="0" indent="-243205" algn="l" defTabSz="457200" rtl="0" eaLnBrk="1" fontAlgn="base" latinLnBrk="0" hangingPunct="1">
              <a:lnSpc>
                <a:spcPct val="95000"/>
              </a:lnSpc>
              <a:spcBef>
                <a:spcPct val="20000"/>
              </a:spcBef>
              <a:spcAft>
                <a:spcPct val="10000"/>
              </a:spcAft>
              <a:buClr>
                <a:srgbClr val="87867E"/>
              </a:buClr>
              <a:buSzTx/>
              <a:buFont typeface="Wingdings" panose="05000000000000000000" pitchFamily="2" charset="2"/>
              <a:buChar char="n"/>
              <a:defRPr sz="2000"/>
            </a:lvl2pPr>
            <a:lvl3pPr marL="795655" marR="0" indent="-138430" algn="l" defTabSz="457200" rtl="0" eaLnBrk="1" fontAlgn="base" latinLnBrk="0" hangingPunct="1">
              <a:lnSpc>
                <a:spcPct val="95000"/>
              </a:lnSpc>
              <a:spcBef>
                <a:spcPct val="20000"/>
              </a:spcBef>
              <a:spcAft>
                <a:spcPct val="10000"/>
              </a:spcAft>
              <a:buClr>
                <a:srgbClr val="87867E"/>
              </a:buClr>
              <a:buSzPct val="100000"/>
              <a:buFontTx/>
              <a:buChar char="•"/>
              <a:defRPr sz="1800"/>
            </a:lvl3pPr>
            <a:lvl4pPr marL="1014730" marR="0" indent="-135255" algn="l" defTabSz="457200" rtl="0" eaLnBrk="1" fontAlgn="base" latinLnBrk="0" hangingPunct="1">
              <a:lnSpc>
                <a:spcPct val="95000"/>
              </a:lnSpc>
              <a:spcBef>
                <a:spcPct val="20000"/>
              </a:spcBef>
              <a:spcAft>
                <a:spcPct val="10000"/>
              </a:spcAft>
              <a:buClr>
                <a:srgbClr val="87867E"/>
              </a:buClr>
              <a:buSzPct val="100000"/>
              <a:buFontTx/>
              <a:buChar char="•"/>
              <a:defRPr sz="1600"/>
            </a:lvl4pPr>
            <a:lvl5pPr>
              <a:defRPr sz="1800"/>
            </a:lvl5pPr>
            <a:lvl6pPr>
              <a:defRPr sz="1800"/>
            </a:lvl6pPr>
            <a:lvl7pPr>
              <a:defRPr sz="1800"/>
            </a:lvl7pPr>
            <a:lvl8pPr>
              <a:defRPr sz="1800"/>
            </a:lvl8pPr>
            <a:lvl9pPr>
              <a:defRPr sz="1800"/>
            </a:lvl9pPr>
          </a:lstStyle>
          <a:p>
            <a:pPr marL="290830" marR="0" lvl="0" indent="-290830" algn="l" defTabSz="457200" rtl="0" eaLnBrk="1" fontAlgn="base" latinLnBrk="0" hangingPunct="1">
              <a:lnSpc>
                <a:spcPct val="95000"/>
              </a:lnSpc>
              <a:spcBef>
                <a:spcPct val="20000"/>
              </a:spcBef>
              <a:spcAft>
                <a:spcPct val="10000"/>
              </a:spcAft>
              <a:buClr>
                <a:srgbClr val="A30B1A"/>
              </a:buClr>
              <a:buSzTx/>
              <a:buFont typeface="Wingdings" panose="05000000000000000000" pitchFamily="2" charset="2"/>
              <a:buChar char="n"/>
              <a:defRPr/>
            </a:pPr>
            <a:r>
              <a:rPr kumimoji="1" lang="zh-CN" altLang="en-US" sz="2400" b="0" i="0" u="none" strike="noStrike" kern="0" cap="none" spc="0" normalizeH="0" baseline="0" noProof="0" dirty="0">
                <a:ln>
                  <a:noFill/>
                </a:ln>
                <a:solidFill>
                  <a:srgbClr val="000000"/>
                </a:solidFill>
                <a:effectLst/>
                <a:uLnTx/>
                <a:uFillTx/>
                <a:latin typeface="+mn-lt"/>
                <a:ea typeface="+mn-ea"/>
                <a:cs typeface="+mn-cs"/>
              </a:rPr>
              <a:t>纲要</a:t>
            </a:r>
            <a:r>
              <a:rPr kumimoji="1" lang="en-US" altLang="ja-JP" sz="2400" b="0" i="0" u="none" strike="noStrike" kern="0" cap="none" spc="0" normalizeH="0" baseline="0" noProof="0" dirty="0">
                <a:ln>
                  <a:noFill/>
                </a:ln>
                <a:solidFill>
                  <a:srgbClr val="000000"/>
                </a:solidFill>
                <a:effectLst/>
                <a:uLnTx/>
                <a:uFillTx/>
                <a:latin typeface="+mn-lt"/>
                <a:ea typeface="+mn-ea"/>
                <a:cs typeface="+mn-cs"/>
              </a:rPr>
              <a:t>24pt</a:t>
            </a:r>
            <a:endParaRPr kumimoji="1" lang="en-US" altLang="zh-CN" sz="2400" b="0" i="0" u="none" strike="noStrike" kern="0" cap="none" spc="0" normalizeH="0" baseline="0" noProof="0" dirty="0">
              <a:ln>
                <a:noFill/>
              </a:ln>
              <a:solidFill>
                <a:srgbClr val="000000"/>
              </a:solidFill>
              <a:effectLst/>
              <a:uLnTx/>
              <a:uFillTx/>
              <a:latin typeface="+mn-lt"/>
              <a:ea typeface="+mn-ea"/>
              <a:cs typeface="+mn-cs"/>
            </a:endParaRPr>
          </a:p>
          <a:p>
            <a:pPr marL="581025" marR="0" lvl="1" indent="-243205" algn="l" defTabSz="457200" rtl="0" eaLnBrk="1" fontAlgn="base" latinLnBrk="0" hangingPunct="1">
              <a:lnSpc>
                <a:spcPct val="95000"/>
              </a:lnSpc>
              <a:spcBef>
                <a:spcPct val="20000"/>
              </a:spcBef>
              <a:spcAft>
                <a:spcPct val="10000"/>
              </a:spcAft>
              <a:buClr>
                <a:srgbClr val="87867E"/>
              </a:buClr>
              <a:buSzTx/>
              <a:buFont typeface="Wingdings" panose="05000000000000000000" pitchFamily="2" charset="2"/>
              <a:buChar char="n"/>
              <a:defRPr/>
            </a:pPr>
            <a:r>
              <a:rPr kumimoji="1" lang="zh-CN" altLang="en-US" sz="2000" b="0" i="0" u="none" strike="noStrike" kern="0" cap="none" spc="0" normalizeH="0" baseline="0" noProof="0" dirty="0">
                <a:ln>
                  <a:noFill/>
                </a:ln>
                <a:solidFill>
                  <a:srgbClr val="000000"/>
                </a:solidFill>
                <a:effectLst/>
                <a:uLnTx/>
                <a:uFillTx/>
                <a:latin typeface="+mn-lt"/>
                <a:ea typeface="+mn-ea"/>
                <a:cs typeface="+mn-cs"/>
              </a:rPr>
              <a:t>第一副标题</a:t>
            </a:r>
            <a:r>
              <a:rPr kumimoji="1" lang="en-US" altLang="ja-JP" sz="2000" b="0" i="0" u="none" strike="noStrike" kern="0" cap="none" spc="0" normalizeH="0" baseline="0" noProof="0" dirty="0">
                <a:ln>
                  <a:noFill/>
                </a:ln>
                <a:solidFill>
                  <a:srgbClr val="000000"/>
                </a:solidFill>
                <a:effectLst/>
                <a:uLnTx/>
                <a:uFillTx/>
                <a:latin typeface="+mn-lt"/>
                <a:ea typeface="+mn-ea"/>
                <a:cs typeface="+mn-cs"/>
              </a:rPr>
              <a:t>20pt</a:t>
            </a:r>
          </a:p>
          <a:p>
            <a:pPr marL="795655" marR="0" lvl="2" indent="-138430" algn="l" defTabSz="457200" rtl="0" eaLnBrk="1" fontAlgn="base" latinLnBrk="0" hangingPunct="1">
              <a:lnSpc>
                <a:spcPct val="95000"/>
              </a:lnSpc>
              <a:spcBef>
                <a:spcPct val="20000"/>
              </a:spcBef>
              <a:spcAft>
                <a:spcPct val="10000"/>
              </a:spcAft>
              <a:buClr>
                <a:srgbClr val="87867E"/>
              </a:buClr>
              <a:buSzPct val="100000"/>
              <a:buFontTx/>
              <a:buChar char="•"/>
              <a:defRPr/>
            </a:pPr>
            <a:r>
              <a:rPr kumimoji="1" lang="zh-CN" altLang="en-US" sz="1800" b="0" i="0" u="none" strike="noStrike" kern="0" cap="none" spc="0" normalizeH="0" baseline="0" noProof="0" dirty="0">
                <a:ln>
                  <a:noFill/>
                </a:ln>
                <a:solidFill>
                  <a:srgbClr val="000000"/>
                </a:solidFill>
                <a:effectLst/>
                <a:uLnTx/>
                <a:uFillTx/>
                <a:latin typeface="+mn-lt"/>
                <a:ea typeface="+mn-ea"/>
                <a:cs typeface="+mn-cs"/>
              </a:rPr>
              <a:t>第二副标题</a:t>
            </a:r>
            <a:r>
              <a:rPr kumimoji="1" lang="en-US" altLang="ja-JP" sz="1800" b="0" i="0" u="none" strike="noStrike" kern="0" cap="none" spc="0" normalizeH="0" baseline="0" noProof="0" dirty="0">
                <a:ln>
                  <a:noFill/>
                </a:ln>
                <a:solidFill>
                  <a:srgbClr val="000000"/>
                </a:solidFill>
                <a:effectLst/>
                <a:uLnTx/>
                <a:uFillTx/>
                <a:latin typeface="+mn-lt"/>
                <a:ea typeface="+mn-ea"/>
                <a:cs typeface="+mn-cs"/>
              </a:rPr>
              <a:t>18pt</a:t>
            </a:r>
          </a:p>
          <a:p>
            <a:pPr marL="1014730" marR="0" lvl="3" indent="-135255" algn="l" defTabSz="457200" rtl="0" eaLnBrk="1" fontAlgn="base" latinLnBrk="0" hangingPunct="1">
              <a:lnSpc>
                <a:spcPct val="95000"/>
              </a:lnSpc>
              <a:spcBef>
                <a:spcPct val="20000"/>
              </a:spcBef>
              <a:spcAft>
                <a:spcPct val="10000"/>
              </a:spcAft>
              <a:buClr>
                <a:srgbClr val="87867E"/>
              </a:buClr>
              <a:buSzPct val="100000"/>
              <a:buFontTx/>
              <a:buChar char="•"/>
              <a:defRPr/>
            </a:pPr>
            <a:r>
              <a:rPr kumimoji="1" lang="zh-CN" altLang="en-US" sz="1600" b="0" i="0" u="none" strike="noStrike" kern="0" cap="none" spc="0" normalizeH="0" baseline="0" noProof="0" dirty="0">
                <a:ln>
                  <a:noFill/>
                </a:ln>
                <a:solidFill>
                  <a:srgbClr val="000000"/>
                </a:solidFill>
                <a:effectLst/>
                <a:uLnTx/>
                <a:uFillTx/>
                <a:latin typeface="+mn-lt"/>
                <a:ea typeface="+mn-ea"/>
                <a:cs typeface="+mn-cs"/>
              </a:rPr>
              <a:t>文字</a:t>
            </a:r>
            <a:r>
              <a:rPr kumimoji="1" lang="en-US" altLang="ja-JP" sz="1600" b="0" i="0" u="none" strike="noStrike" kern="0" cap="none" spc="0" normalizeH="0" baseline="0" noProof="0" dirty="0">
                <a:ln>
                  <a:noFill/>
                </a:ln>
                <a:solidFill>
                  <a:srgbClr val="000000"/>
                </a:solidFill>
                <a:effectLst/>
                <a:uLnTx/>
                <a:uFillTx/>
                <a:latin typeface="+mn-lt"/>
                <a:ea typeface="+mn-ea"/>
                <a:cs typeface="+mn-cs"/>
              </a:rPr>
              <a:t>16pt</a:t>
            </a:r>
          </a:p>
        </p:txBody>
      </p:sp>
      <p:sp>
        <p:nvSpPr>
          <p:cNvPr id="5" name="スライド番号プレースホルダー 4"/>
          <p:cNvSpPr>
            <a:spLocks noGrp="1"/>
          </p:cNvSpPr>
          <p:nvPr>
            <p:ph type="sldNum" sz="quarter" idx="10"/>
          </p:nvPr>
        </p:nvSpPr>
        <p:spPr/>
        <p:txBody>
          <a:bodyPr/>
          <a:lstStyle>
            <a:lvl1pPr>
              <a:defRPr/>
            </a:lvl1pPr>
          </a:lstStyle>
          <a:p>
            <a:fld id="{13F14B9F-87E3-4A1A-BB68-D7C46D4C5373}" type="slidenum">
              <a:rPr lang="de-DE" altLang="ja-JP">
                <a:solidFill>
                  <a:srgbClr val="000000"/>
                </a:solidFill>
              </a:rPr>
              <a:pPr/>
              <a:t>‹#›</a:t>
            </a:fld>
            <a:endParaRPr lang="de-DE" altLang="ja-JP">
              <a:solidFill>
                <a:srgbClr val="000000"/>
              </a:solidFill>
            </a:endParaRPr>
          </a:p>
        </p:txBody>
      </p:sp>
      <p:sp>
        <p:nvSpPr>
          <p:cNvPr id="6" name="フッター プレースホルダー 5"/>
          <p:cNvSpPr>
            <a:spLocks noGrp="1"/>
          </p:cNvSpPr>
          <p:nvPr>
            <p:ph type="ftr" sz="quarter" idx="11"/>
          </p:nvPr>
        </p:nvSpPr>
        <p:spPr/>
        <p:txBody>
          <a:bodyPr/>
          <a:lstStyle>
            <a:lvl1pPr>
              <a:defRPr/>
            </a:lvl1pPr>
          </a:lstStyle>
          <a:p>
            <a:r>
              <a:rPr lang="de-DE" altLang="ja-JP">
                <a:solidFill>
                  <a:srgbClr val="000000"/>
                </a:solidFill>
              </a:rPr>
              <a:t>Copyright 2021 NANJING FUJITSU NANDA SOFTWARE TECHNOLOGY CO.,LTD.</a:t>
            </a:r>
            <a:endParaRPr lang="de-DE" altLang="ja-JP" dirty="0">
              <a:solidFill>
                <a:srgbClr val="000000"/>
              </a:solidFill>
            </a:endParaRPr>
          </a:p>
        </p:txBody>
      </p:sp>
    </p:spTree>
    <p:extLst>
      <p:ext uri="{BB962C8B-B14F-4D97-AF65-F5344CB8AC3E}">
        <p14:creationId xmlns:p14="http://schemas.microsoft.com/office/powerpoint/2010/main" val="234708859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lang="zh-CN" altLang="en-US" dirty="0"/>
              <a:t>母板标题</a:t>
            </a:r>
            <a:r>
              <a:rPr lang="en-US" altLang="ja-JP" dirty="0"/>
              <a:t>32pt</a:t>
            </a:r>
            <a:endParaRPr lang="ja-JP" altLang="en-US" dirty="0"/>
          </a:p>
        </p:txBody>
      </p:sp>
      <p:sp>
        <p:nvSpPr>
          <p:cNvPr id="3" name="スライド番号プレースホルダー 2"/>
          <p:cNvSpPr>
            <a:spLocks noGrp="1"/>
          </p:cNvSpPr>
          <p:nvPr>
            <p:ph type="sldNum" sz="quarter" idx="10"/>
          </p:nvPr>
        </p:nvSpPr>
        <p:spPr/>
        <p:txBody>
          <a:bodyPr/>
          <a:lstStyle>
            <a:lvl1pPr>
              <a:defRPr/>
            </a:lvl1pPr>
          </a:lstStyle>
          <a:p>
            <a:fld id="{3E0E715C-B973-4E78-9C57-579BB9BBEFE1}" type="slidenum">
              <a:rPr lang="de-DE" altLang="ja-JP">
                <a:solidFill>
                  <a:srgbClr val="000000"/>
                </a:solidFill>
              </a:rPr>
              <a:pPr/>
              <a:t>‹#›</a:t>
            </a:fld>
            <a:endParaRPr lang="de-DE" altLang="ja-JP">
              <a:solidFill>
                <a:srgbClr val="000000"/>
              </a:solidFill>
            </a:endParaRPr>
          </a:p>
        </p:txBody>
      </p:sp>
      <p:sp>
        <p:nvSpPr>
          <p:cNvPr id="4" name="フッター プレースホルダー 3"/>
          <p:cNvSpPr>
            <a:spLocks noGrp="1"/>
          </p:cNvSpPr>
          <p:nvPr>
            <p:ph type="ftr" sz="quarter" idx="11"/>
          </p:nvPr>
        </p:nvSpPr>
        <p:spPr/>
        <p:txBody>
          <a:bodyPr/>
          <a:lstStyle>
            <a:lvl1pPr>
              <a:defRPr/>
            </a:lvl1pPr>
          </a:lstStyle>
          <a:p>
            <a:r>
              <a:rPr lang="de-DE" altLang="ja-JP">
                <a:solidFill>
                  <a:srgbClr val="000000"/>
                </a:solidFill>
              </a:rPr>
              <a:t>Copyright 2021 NANJING FUJITSU NANDA SOFTWARE TECHNOLOGY CO.,LTD.</a:t>
            </a:r>
            <a:endParaRPr lang="de-DE" altLang="ja-JP" dirty="0">
              <a:solidFill>
                <a:srgbClr val="000000"/>
              </a:solidFill>
            </a:endParaRPr>
          </a:p>
        </p:txBody>
      </p:sp>
    </p:spTree>
    <p:extLst>
      <p:ext uri="{BB962C8B-B14F-4D97-AF65-F5344CB8AC3E}">
        <p14:creationId xmlns:p14="http://schemas.microsoft.com/office/powerpoint/2010/main" val="37007201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ext 1 column">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lang="zh-CN" altLang="en-US" dirty="0"/>
              <a:t>母板标题</a:t>
            </a:r>
            <a:r>
              <a:rPr lang="en-US" altLang="ja-JP" dirty="0"/>
              <a:t>32pt</a:t>
            </a:r>
            <a:endParaRPr lang="ja-JP" altLang="en-US" dirty="0"/>
          </a:p>
        </p:txBody>
      </p:sp>
      <p:sp>
        <p:nvSpPr>
          <p:cNvPr id="3" name="コンテンツ プレースホルダー 2"/>
          <p:cNvSpPr>
            <a:spLocks noGrp="1"/>
          </p:cNvSpPr>
          <p:nvPr>
            <p:ph idx="1" hasCustomPrompt="1"/>
          </p:nvPr>
        </p:nvSpPr>
        <p:spPr/>
        <p:txBody>
          <a:bodyPr/>
          <a:lstStyle>
            <a:lvl1pPr>
              <a:defRPr sz="2400"/>
            </a:lvl1pPr>
            <a:lvl2pPr>
              <a:defRPr sz="2000"/>
            </a:lvl2pPr>
            <a:lvl3pPr>
              <a:defRPr sz="1800"/>
            </a:lvl3pPr>
            <a:lvl4pPr>
              <a:defRPr sz="1600"/>
            </a:lvl4pPr>
          </a:lstStyle>
          <a:p>
            <a:pPr lvl="0"/>
            <a:r>
              <a:rPr lang="zh-CN" altLang="en-US" dirty="0"/>
              <a:t>纲要</a:t>
            </a:r>
            <a:r>
              <a:rPr lang="en-US" altLang="ja-JP" dirty="0"/>
              <a:t>24pt</a:t>
            </a:r>
            <a:endParaRPr lang="en-US" altLang="zh-CN" dirty="0"/>
          </a:p>
          <a:p>
            <a:pPr lvl="1"/>
            <a:r>
              <a:rPr lang="zh-CN" altLang="en-US" dirty="0"/>
              <a:t>第一副标题</a:t>
            </a:r>
            <a:r>
              <a:rPr lang="en-US" altLang="ja-JP" dirty="0"/>
              <a:t>20pt</a:t>
            </a:r>
          </a:p>
          <a:p>
            <a:pPr lvl="2"/>
            <a:r>
              <a:rPr lang="zh-CN" altLang="en-US" dirty="0"/>
              <a:t>第二副标题</a:t>
            </a:r>
            <a:r>
              <a:rPr lang="en-US" altLang="ja-JP" dirty="0"/>
              <a:t>18pt</a:t>
            </a:r>
          </a:p>
          <a:p>
            <a:pPr lvl="3"/>
            <a:r>
              <a:rPr lang="zh-CN" altLang="en-US" dirty="0"/>
              <a:t>文字</a:t>
            </a:r>
            <a:r>
              <a:rPr lang="en-US" altLang="ja-JP" dirty="0"/>
              <a:t>16pt</a:t>
            </a:r>
          </a:p>
        </p:txBody>
      </p:sp>
      <p:sp>
        <p:nvSpPr>
          <p:cNvPr id="4" name="スライド番号プレースホルダー 3"/>
          <p:cNvSpPr>
            <a:spLocks noGrp="1"/>
          </p:cNvSpPr>
          <p:nvPr>
            <p:ph type="sldNum" sz="quarter" idx="10"/>
          </p:nvPr>
        </p:nvSpPr>
        <p:spPr/>
        <p:txBody>
          <a:bodyPr/>
          <a:lstStyle>
            <a:lvl1pPr>
              <a:defRPr/>
            </a:lvl1pPr>
          </a:lstStyle>
          <a:p>
            <a:fld id="{E0219421-7D58-404D-9759-6A56C35B38B1}" type="slidenum">
              <a:rPr lang="de-DE" altLang="ja-JP"/>
              <a:t>‹#›</a:t>
            </a:fld>
            <a:endParaRPr lang="de-DE" altLang="ja-JP"/>
          </a:p>
        </p:txBody>
      </p:sp>
      <p:sp>
        <p:nvSpPr>
          <p:cNvPr id="5" name="フッター プレースホルダー 4"/>
          <p:cNvSpPr>
            <a:spLocks noGrp="1"/>
          </p:cNvSpPr>
          <p:nvPr>
            <p:ph type="ftr" sz="quarter" idx="11"/>
          </p:nvPr>
        </p:nvSpPr>
        <p:spPr/>
        <p:txBody>
          <a:bodyPr/>
          <a:lstStyle>
            <a:lvl1pPr>
              <a:defRPr/>
            </a:lvl1pPr>
          </a:lstStyle>
          <a:p>
            <a:r>
              <a:rPr lang="de-DE" altLang="ja-JP"/>
              <a:t>Copyright 2021 NANJING FUJITSU NANDA SOFTWARE TECHNOLOGY CO.,LTD.</a:t>
            </a:r>
            <a:endParaRPr lang="de-DE" altLang="ja-JP" dirty="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0"/>
          </p:nvPr>
        </p:nvSpPr>
        <p:spPr/>
        <p:txBody>
          <a:bodyPr/>
          <a:lstStyle>
            <a:lvl1pPr>
              <a:defRPr/>
            </a:lvl1pPr>
          </a:lstStyle>
          <a:p>
            <a:fld id="{B6FB3476-72E6-47B0-86B2-9257E381BE9C}" type="slidenum">
              <a:rPr lang="de-DE" altLang="ja-JP">
                <a:solidFill>
                  <a:srgbClr val="000000"/>
                </a:solidFill>
              </a:rPr>
              <a:pPr/>
              <a:t>‹#›</a:t>
            </a:fld>
            <a:endParaRPr lang="de-DE" altLang="ja-JP">
              <a:solidFill>
                <a:srgbClr val="000000"/>
              </a:solidFill>
            </a:endParaRPr>
          </a:p>
        </p:txBody>
      </p:sp>
      <p:sp>
        <p:nvSpPr>
          <p:cNvPr id="3" name="フッター プレースホルダー 2"/>
          <p:cNvSpPr>
            <a:spLocks noGrp="1"/>
          </p:cNvSpPr>
          <p:nvPr>
            <p:ph type="ftr" sz="quarter" idx="11"/>
          </p:nvPr>
        </p:nvSpPr>
        <p:spPr/>
        <p:txBody>
          <a:bodyPr/>
          <a:lstStyle>
            <a:lvl1pPr>
              <a:defRPr/>
            </a:lvl1pPr>
          </a:lstStyle>
          <a:p>
            <a:r>
              <a:rPr lang="de-DE" altLang="ja-JP">
                <a:solidFill>
                  <a:srgbClr val="000000"/>
                </a:solidFill>
              </a:rPr>
              <a:t>Copyright 2021 NANJING FUJITSU NANDA SOFTWARE TECHNOLOGY CO.,LTD.</a:t>
            </a:r>
            <a:endParaRPr lang="de-DE" altLang="ja-JP" dirty="0">
              <a:solidFill>
                <a:srgbClr val="000000"/>
              </a:solidFill>
            </a:endParaRPr>
          </a:p>
        </p:txBody>
      </p:sp>
    </p:spTree>
    <p:extLst>
      <p:ext uri="{BB962C8B-B14F-4D97-AF65-F5344CB8AC3E}">
        <p14:creationId xmlns:p14="http://schemas.microsoft.com/office/powerpoint/2010/main" val="414315773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Closing page">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0"/>
          </p:nvPr>
        </p:nvSpPr>
        <p:spPr/>
        <p:txBody>
          <a:bodyPr/>
          <a:lstStyle>
            <a:lvl1pPr>
              <a:defRPr>
                <a:solidFill>
                  <a:schemeClr val="bg1"/>
                </a:solidFill>
              </a:defRPr>
            </a:lvl1pPr>
          </a:lstStyle>
          <a:p>
            <a:fld id="{C96710BC-554A-4C22-A457-51FB5A137C73}" type="slidenum">
              <a:rPr lang="de-DE" altLang="ja-JP" smtClean="0">
                <a:solidFill>
                  <a:srgbClr val="FFFFFF"/>
                </a:solidFill>
              </a:rPr>
              <a:pPr/>
              <a:t>‹#›</a:t>
            </a:fld>
            <a:endParaRPr lang="de-DE" altLang="ja-JP">
              <a:solidFill>
                <a:srgbClr val="FFFFFF"/>
              </a:solidFill>
            </a:endParaRPr>
          </a:p>
        </p:txBody>
      </p:sp>
      <p:sp>
        <p:nvSpPr>
          <p:cNvPr id="4" name="フッター プレースホルダー 3"/>
          <p:cNvSpPr>
            <a:spLocks noGrp="1"/>
          </p:cNvSpPr>
          <p:nvPr>
            <p:ph type="ftr" sz="quarter" idx="11"/>
          </p:nvPr>
        </p:nvSpPr>
        <p:spPr/>
        <p:txBody>
          <a:bodyPr/>
          <a:lstStyle>
            <a:lvl1pPr>
              <a:defRPr>
                <a:solidFill>
                  <a:schemeClr val="bg1"/>
                </a:solidFill>
              </a:defRPr>
            </a:lvl1pPr>
          </a:lstStyle>
          <a:p>
            <a:r>
              <a:rPr lang="de-DE" altLang="ja-JP">
                <a:solidFill>
                  <a:srgbClr val="FFFFFF"/>
                </a:solidFill>
              </a:rPr>
              <a:t>Copyright 2021 NANJING FUJITSU NANDA SOFTWARE TECHNOLOGY CO.,LTD.</a:t>
            </a:r>
          </a:p>
        </p:txBody>
      </p:sp>
      <p:grpSp>
        <p:nvGrpSpPr>
          <p:cNvPr id="5" name="Group 38" descr="Message Lockup"/>
          <p:cNvGrpSpPr/>
          <p:nvPr userDrawn="1"/>
        </p:nvGrpSpPr>
        <p:grpSpPr bwMode="auto">
          <a:xfrm>
            <a:off x="0" y="0"/>
            <a:ext cx="12192000" cy="6858000"/>
            <a:chOff x="0" y="0"/>
            <a:chExt cx="5760" cy="4320"/>
          </a:xfrm>
        </p:grpSpPr>
        <p:sp>
          <p:nvSpPr>
            <p:cNvPr id="6" name="Rectangle 4"/>
            <p:cNvSpPr>
              <a:spLocks noChangeArrowheads="1"/>
            </p:cNvSpPr>
            <p:nvPr/>
          </p:nvSpPr>
          <p:spPr bwMode="gray">
            <a:xfrm>
              <a:off x="0" y="0"/>
              <a:ext cx="5760" cy="4320"/>
            </a:xfrm>
            <a:prstGeom prst="rect">
              <a:avLst/>
            </a:prstGeom>
            <a:solidFill>
              <a:srgbClr val="FFFFFF"/>
            </a:solidFill>
            <a:ln>
              <a:noFill/>
            </a:ln>
            <a:effectLst/>
          </p:spPr>
          <p:txBody>
            <a:bodyPr wrap="none" anchor="ctr"/>
            <a:lstStyle/>
            <a:p>
              <a:endParaRPr lang="ja-JP" altLang="en-US">
                <a:latin typeface="Arial" panose="020B0604020202020204" pitchFamily="34" charset="0"/>
                <a:ea typeface="黑体" panose="02010609060101010101" pitchFamily="49" charset="-122"/>
              </a:endParaRPr>
            </a:p>
          </p:txBody>
        </p:sp>
        <p:grpSp>
          <p:nvGrpSpPr>
            <p:cNvPr id="7" name="Group 7"/>
            <p:cNvGrpSpPr>
              <a:grpSpLocks noChangeAspect="1"/>
            </p:cNvGrpSpPr>
            <p:nvPr/>
          </p:nvGrpSpPr>
          <p:grpSpPr bwMode="auto">
            <a:xfrm>
              <a:off x="0" y="0"/>
              <a:ext cx="5760" cy="4320"/>
              <a:chOff x="0" y="0"/>
              <a:chExt cx="5760" cy="4320"/>
            </a:xfrm>
          </p:grpSpPr>
          <p:sp>
            <p:nvSpPr>
              <p:cNvPr id="8" name="AutoShape 6"/>
              <p:cNvSpPr>
                <a:spLocks noChangeAspect="1" noChangeArrowheads="1" noTextEdit="1"/>
              </p:cNvSpPr>
              <p:nvPr/>
            </p:nvSpPr>
            <p:spPr bwMode="gray">
              <a:xfrm>
                <a:off x="0" y="0"/>
                <a:ext cx="5760" cy="4320"/>
              </a:xfrm>
              <a:prstGeom prst="rect">
                <a:avLst/>
              </a:prstGeom>
              <a:noFill/>
              <a:ln>
                <a:noFill/>
              </a:ln>
            </p:spPr>
            <p:txBody>
              <a:bodyPr/>
              <a:lstStyle/>
              <a:p>
                <a:endParaRPr lang="ja-JP" altLang="en-US">
                  <a:latin typeface="Arial" panose="020B0604020202020204" pitchFamily="34" charset="0"/>
                  <a:ea typeface="黑体" panose="02010609060101010101" pitchFamily="49" charset="-122"/>
                </a:endParaRPr>
              </a:p>
            </p:txBody>
          </p:sp>
          <p:sp>
            <p:nvSpPr>
              <p:cNvPr id="9" name="Freeform 8"/>
              <p:cNvSpPr/>
              <p:nvPr/>
            </p:nvSpPr>
            <p:spPr bwMode="gray">
              <a:xfrm>
                <a:off x="1217" y="2598"/>
                <a:ext cx="97" cy="159"/>
              </a:xfrm>
              <a:custGeom>
                <a:avLst/>
                <a:gdLst>
                  <a:gd name="T0" fmla="*/ 0 w 484"/>
                  <a:gd name="T1" fmla="*/ 764 h 795"/>
                  <a:gd name="T2" fmla="*/ 0 w 484"/>
                  <a:gd name="T3" fmla="*/ 672 h 795"/>
                  <a:gd name="T4" fmla="*/ 186 w 484"/>
                  <a:gd name="T5" fmla="*/ 715 h 795"/>
                  <a:gd name="T6" fmla="*/ 371 w 484"/>
                  <a:gd name="T7" fmla="*/ 593 h 795"/>
                  <a:gd name="T8" fmla="*/ 339 w 484"/>
                  <a:gd name="T9" fmla="*/ 515 h 795"/>
                  <a:gd name="T10" fmla="*/ 284 w 484"/>
                  <a:gd name="T11" fmla="*/ 472 h 795"/>
                  <a:gd name="T12" fmla="*/ 212 w 484"/>
                  <a:gd name="T13" fmla="*/ 436 h 795"/>
                  <a:gd name="T14" fmla="*/ 65 w 484"/>
                  <a:gd name="T15" fmla="*/ 337 h 795"/>
                  <a:gd name="T16" fmla="*/ 13 w 484"/>
                  <a:gd name="T17" fmla="*/ 199 h 795"/>
                  <a:gd name="T18" fmla="*/ 94 w 484"/>
                  <a:gd name="T19" fmla="*/ 43 h 795"/>
                  <a:gd name="T20" fmla="*/ 269 w 484"/>
                  <a:gd name="T21" fmla="*/ 0 h 795"/>
                  <a:gd name="T22" fmla="*/ 430 w 484"/>
                  <a:gd name="T23" fmla="*/ 26 h 795"/>
                  <a:gd name="T24" fmla="*/ 430 w 484"/>
                  <a:gd name="T25" fmla="*/ 111 h 795"/>
                  <a:gd name="T26" fmla="*/ 274 w 484"/>
                  <a:gd name="T27" fmla="*/ 78 h 795"/>
                  <a:gd name="T28" fmla="*/ 169 w 484"/>
                  <a:gd name="T29" fmla="*/ 103 h 795"/>
                  <a:gd name="T30" fmla="*/ 126 w 484"/>
                  <a:gd name="T31" fmla="*/ 186 h 795"/>
                  <a:gd name="T32" fmla="*/ 156 w 484"/>
                  <a:gd name="T33" fmla="*/ 264 h 795"/>
                  <a:gd name="T34" fmla="*/ 286 w 484"/>
                  <a:gd name="T35" fmla="*/ 345 h 795"/>
                  <a:gd name="T36" fmla="*/ 391 w 484"/>
                  <a:gd name="T37" fmla="*/ 406 h 795"/>
                  <a:gd name="T38" fmla="*/ 464 w 484"/>
                  <a:gd name="T39" fmla="*/ 486 h 795"/>
                  <a:gd name="T40" fmla="*/ 484 w 484"/>
                  <a:gd name="T41" fmla="*/ 581 h 795"/>
                  <a:gd name="T42" fmla="*/ 193 w 484"/>
                  <a:gd name="T43" fmla="*/ 795 h 795"/>
                  <a:gd name="T44" fmla="*/ 0 w 484"/>
                  <a:gd name="T45" fmla="*/ 764 h 7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84" h="795">
                    <a:moveTo>
                      <a:pt x="0" y="764"/>
                    </a:moveTo>
                    <a:cubicBezTo>
                      <a:pt x="0" y="672"/>
                      <a:pt x="0" y="672"/>
                      <a:pt x="0" y="672"/>
                    </a:cubicBezTo>
                    <a:cubicBezTo>
                      <a:pt x="50" y="700"/>
                      <a:pt x="113" y="715"/>
                      <a:pt x="186" y="715"/>
                    </a:cubicBezTo>
                    <a:cubicBezTo>
                      <a:pt x="309" y="715"/>
                      <a:pt x="371" y="674"/>
                      <a:pt x="371" y="593"/>
                    </a:cubicBezTo>
                    <a:cubicBezTo>
                      <a:pt x="371" y="562"/>
                      <a:pt x="361" y="536"/>
                      <a:pt x="339" y="515"/>
                    </a:cubicBezTo>
                    <a:cubicBezTo>
                      <a:pt x="323" y="498"/>
                      <a:pt x="305" y="484"/>
                      <a:pt x="284" y="472"/>
                    </a:cubicBezTo>
                    <a:cubicBezTo>
                      <a:pt x="265" y="462"/>
                      <a:pt x="241" y="450"/>
                      <a:pt x="212" y="436"/>
                    </a:cubicBezTo>
                    <a:cubicBezTo>
                      <a:pt x="142" y="402"/>
                      <a:pt x="93" y="369"/>
                      <a:pt x="65" y="337"/>
                    </a:cubicBezTo>
                    <a:cubicBezTo>
                      <a:pt x="30" y="299"/>
                      <a:pt x="13" y="253"/>
                      <a:pt x="13" y="199"/>
                    </a:cubicBezTo>
                    <a:cubicBezTo>
                      <a:pt x="13" y="129"/>
                      <a:pt x="40" y="77"/>
                      <a:pt x="94" y="43"/>
                    </a:cubicBezTo>
                    <a:cubicBezTo>
                      <a:pt x="140" y="14"/>
                      <a:pt x="198" y="0"/>
                      <a:pt x="269" y="0"/>
                    </a:cubicBezTo>
                    <a:cubicBezTo>
                      <a:pt x="318" y="0"/>
                      <a:pt x="372" y="8"/>
                      <a:pt x="430" y="26"/>
                    </a:cubicBezTo>
                    <a:cubicBezTo>
                      <a:pt x="430" y="111"/>
                      <a:pt x="430" y="111"/>
                      <a:pt x="430" y="111"/>
                    </a:cubicBezTo>
                    <a:cubicBezTo>
                      <a:pt x="381" y="89"/>
                      <a:pt x="329" y="78"/>
                      <a:pt x="274" y="78"/>
                    </a:cubicBezTo>
                    <a:cubicBezTo>
                      <a:pt x="232" y="78"/>
                      <a:pt x="197" y="86"/>
                      <a:pt x="169" y="103"/>
                    </a:cubicBezTo>
                    <a:cubicBezTo>
                      <a:pt x="141" y="120"/>
                      <a:pt x="126" y="148"/>
                      <a:pt x="126" y="186"/>
                    </a:cubicBezTo>
                    <a:cubicBezTo>
                      <a:pt x="126" y="218"/>
                      <a:pt x="136" y="244"/>
                      <a:pt x="156" y="264"/>
                    </a:cubicBezTo>
                    <a:cubicBezTo>
                      <a:pt x="176" y="285"/>
                      <a:pt x="219" y="312"/>
                      <a:pt x="286" y="345"/>
                    </a:cubicBezTo>
                    <a:cubicBezTo>
                      <a:pt x="338" y="372"/>
                      <a:pt x="374" y="392"/>
                      <a:pt x="391" y="406"/>
                    </a:cubicBezTo>
                    <a:cubicBezTo>
                      <a:pt x="426" y="430"/>
                      <a:pt x="450" y="457"/>
                      <a:pt x="464" y="486"/>
                    </a:cubicBezTo>
                    <a:cubicBezTo>
                      <a:pt x="478" y="512"/>
                      <a:pt x="484" y="544"/>
                      <a:pt x="484" y="581"/>
                    </a:cubicBezTo>
                    <a:cubicBezTo>
                      <a:pt x="484" y="724"/>
                      <a:pt x="387" y="795"/>
                      <a:pt x="193" y="795"/>
                    </a:cubicBezTo>
                    <a:cubicBezTo>
                      <a:pt x="114" y="795"/>
                      <a:pt x="50" y="785"/>
                      <a:pt x="0" y="764"/>
                    </a:cubicBezTo>
                  </a:path>
                </a:pathLst>
              </a:custGeom>
              <a:solidFill>
                <a:srgbClr val="000000"/>
              </a:solidFill>
              <a:ln>
                <a:noFill/>
              </a:ln>
            </p:spPr>
            <p:txBody>
              <a:bodyPr/>
              <a:lstStyle/>
              <a:p>
                <a:endParaRPr lang="ja-JP" altLang="en-US">
                  <a:latin typeface="Arial" panose="020B0604020202020204" pitchFamily="34" charset="0"/>
                  <a:ea typeface="黑体" panose="02010609060101010101" pitchFamily="49" charset="-122"/>
                </a:endParaRPr>
              </a:p>
            </p:txBody>
          </p:sp>
          <p:sp>
            <p:nvSpPr>
              <p:cNvPr id="10" name="Freeform 9"/>
              <p:cNvSpPr/>
              <p:nvPr/>
            </p:nvSpPr>
            <p:spPr bwMode="gray">
              <a:xfrm>
                <a:off x="1349" y="2526"/>
                <a:ext cx="115" cy="227"/>
              </a:xfrm>
              <a:custGeom>
                <a:avLst/>
                <a:gdLst>
                  <a:gd name="T0" fmla="*/ 0 w 572"/>
                  <a:gd name="T1" fmla="*/ 1136 h 1136"/>
                  <a:gd name="T2" fmla="*/ 0 w 572"/>
                  <a:gd name="T3" fmla="*/ 0 h 1136"/>
                  <a:gd name="T4" fmla="*/ 129 w 572"/>
                  <a:gd name="T5" fmla="*/ 0 h 1136"/>
                  <a:gd name="T6" fmla="*/ 129 w 572"/>
                  <a:gd name="T7" fmla="*/ 400 h 1136"/>
                  <a:gd name="T8" fmla="*/ 319 w 572"/>
                  <a:gd name="T9" fmla="*/ 361 h 1136"/>
                  <a:gd name="T10" fmla="*/ 549 w 572"/>
                  <a:gd name="T11" fmla="*/ 479 h 1136"/>
                  <a:gd name="T12" fmla="*/ 572 w 572"/>
                  <a:gd name="T13" fmla="*/ 673 h 1136"/>
                  <a:gd name="T14" fmla="*/ 572 w 572"/>
                  <a:gd name="T15" fmla="*/ 1136 h 1136"/>
                  <a:gd name="T16" fmla="*/ 443 w 572"/>
                  <a:gd name="T17" fmla="*/ 1136 h 1136"/>
                  <a:gd name="T18" fmla="*/ 443 w 572"/>
                  <a:gd name="T19" fmla="*/ 653 h 1136"/>
                  <a:gd name="T20" fmla="*/ 420 w 572"/>
                  <a:gd name="T21" fmla="*/ 499 h 1136"/>
                  <a:gd name="T22" fmla="*/ 307 w 572"/>
                  <a:gd name="T23" fmla="*/ 439 h 1136"/>
                  <a:gd name="T24" fmla="*/ 129 w 572"/>
                  <a:gd name="T25" fmla="*/ 485 h 1136"/>
                  <a:gd name="T26" fmla="*/ 129 w 572"/>
                  <a:gd name="T27" fmla="*/ 1136 h 1136"/>
                  <a:gd name="T28" fmla="*/ 0 w 572"/>
                  <a:gd name="T29" fmla="*/ 1136 h 1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2" h="1136">
                    <a:moveTo>
                      <a:pt x="0" y="1136"/>
                    </a:moveTo>
                    <a:cubicBezTo>
                      <a:pt x="0" y="0"/>
                      <a:pt x="0" y="0"/>
                      <a:pt x="0" y="0"/>
                    </a:cubicBezTo>
                    <a:cubicBezTo>
                      <a:pt x="129" y="0"/>
                      <a:pt x="129" y="0"/>
                      <a:pt x="129" y="0"/>
                    </a:cubicBezTo>
                    <a:cubicBezTo>
                      <a:pt x="129" y="400"/>
                      <a:pt x="129" y="400"/>
                      <a:pt x="129" y="400"/>
                    </a:cubicBezTo>
                    <a:cubicBezTo>
                      <a:pt x="196" y="374"/>
                      <a:pt x="260" y="361"/>
                      <a:pt x="319" y="361"/>
                    </a:cubicBezTo>
                    <a:cubicBezTo>
                      <a:pt x="438" y="361"/>
                      <a:pt x="515" y="400"/>
                      <a:pt x="549" y="479"/>
                    </a:cubicBezTo>
                    <a:cubicBezTo>
                      <a:pt x="564" y="515"/>
                      <a:pt x="572" y="579"/>
                      <a:pt x="572" y="673"/>
                    </a:cubicBezTo>
                    <a:cubicBezTo>
                      <a:pt x="572" y="1136"/>
                      <a:pt x="572" y="1136"/>
                      <a:pt x="572" y="1136"/>
                    </a:cubicBezTo>
                    <a:cubicBezTo>
                      <a:pt x="443" y="1136"/>
                      <a:pt x="443" y="1136"/>
                      <a:pt x="443" y="1136"/>
                    </a:cubicBezTo>
                    <a:cubicBezTo>
                      <a:pt x="443" y="653"/>
                      <a:pt x="443" y="653"/>
                      <a:pt x="443" y="653"/>
                    </a:cubicBezTo>
                    <a:cubicBezTo>
                      <a:pt x="443" y="581"/>
                      <a:pt x="436" y="529"/>
                      <a:pt x="420" y="499"/>
                    </a:cubicBezTo>
                    <a:cubicBezTo>
                      <a:pt x="400" y="459"/>
                      <a:pt x="362" y="439"/>
                      <a:pt x="307" y="439"/>
                    </a:cubicBezTo>
                    <a:cubicBezTo>
                      <a:pt x="256" y="439"/>
                      <a:pt x="196" y="454"/>
                      <a:pt x="129" y="485"/>
                    </a:cubicBezTo>
                    <a:cubicBezTo>
                      <a:pt x="129" y="1136"/>
                      <a:pt x="129" y="1136"/>
                      <a:pt x="129" y="1136"/>
                    </a:cubicBezTo>
                    <a:lnTo>
                      <a:pt x="0" y="1136"/>
                    </a:lnTo>
                    <a:close/>
                  </a:path>
                </a:pathLst>
              </a:custGeom>
              <a:solidFill>
                <a:srgbClr val="000000"/>
              </a:solidFill>
              <a:ln>
                <a:noFill/>
              </a:ln>
            </p:spPr>
            <p:txBody>
              <a:bodyPr/>
              <a:lstStyle/>
              <a:p>
                <a:endParaRPr lang="ja-JP" altLang="en-US">
                  <a:latin typeface="Arial" panose="020B0604020202020204" pitchFamily="34" charset="0"/>
                  <a:ea typeface="黑体" panose="02010609060101010101" pitchFamily="49" charset="-122"/>
                </a:endParaRPr>
              </a:p>
            </p:txBody>
          </p:sp>
          <p:sp>
            <p:nvSpPr>
              <p:cNvPr id="11" name="Freeform 10"/>
              <p:cNvSpPr>
                <a:spLocks noEditPoints="1"/>
              </p:cNvSpPr>
              <p:nvPr/>
            </p:nvSpPr>
            <p:spPr bwMode="gray">
              <a:xfrm>
                <a:off x="1499" y="2598"/>
                <a:ext cx="117" cy="159"/>
              </a:xfrm>
              <a:custGeom>
                <a:avLst/>
                <a:gdLst>
                  <a:gd name="T0" fmla="*/ 456 w 585"/>
                  <a:gd name="T1" fmla="*/ 298 h 795"/>
                  <a:gd name="T2" fmla="*/ 456 w 585"/>
                  <a:gd name="T3" fmla="*/ 259 h 795"/>
                  <a:gd name="T4" fmla="*/ 432 w 585"/>
                  <a:gd name="T5" fmla="*/ 144 h 795"/>
                  <a:gd name="T6" fmla="*/ 283 w 585"/>
                  <a:gd name="T7" fmla="*/ 81 h 795"/>
                  <a:gd name="T8" fmla="*/ 73 w 585"/>
                  <a:gd name="T9" fmla="*/ 123 h 795"/>
                  <a:gd name="T10" fmla="*/ 73 w 585"/>
                  <a:gd name="T11" fmla="*/ 33 h 795"/>
                  <a:gd name="T12" fmla="*/ 296 w 585"/>
                  <a:gd name="T13" fmla="*/ 0 h 795"/>
                  <a:gd name="T14" fmla="*/ 539 w 585"/>
                  <a:gd name="T15" fmla="*/ 80 h 795"/>
                  <a:gd name="T16" fmla="*/ 582 w 585"/>
                  <a:gd name="T17" fmla="*/ 209 h 795"/>
                  <a:gd name="T18" fmla="*/ 585 w 585"/>
                  <a:gd name="T19" fmla="*/ 303 h 795"/>
                  <a:gd name="T20" fmla="*/ 585 w 585"/>
                  <a:gd name="T21" fmla="*/ 760 h 795"/>
                  <a:gd name="T22" fmla="*/ 305 w 585"/>
                  <a:gd name="T23" fmla="*/ 795 h 795"/>
                  <a:gd name="T24" fmla="*/ 86 w 585"/>
                  <a:gd name="T25" fmla="*/ 752 h 795"/>
                  <a:gd name="T26" fmla="*/ 0 w 585"/>
                  <a:gd name="T27" fmla="*/ 583 h 795"/>
                  <a:gd name="T28" fmla="*/ 99 w 585"/>
                  <a:gd name="T29" fmla="*/ 380 h 795"/>
                  <a:gd name="T30" fmla="*/ 350 w 585"/>
                  <a:gd name="T31" fmla="*/ 310 h 795"/>
                  <a:gd name="T32" fmla="*/ 456 w 585"/>
                  <a:gd name="T33" fmla="*/ 298 h 795"/>
                  <a:gd name="T34" fmla="*/ 456 w 585"/>
                  <a:gd name="T35" fmla="*/ 372 h 795"/>
                  <a:gd name="T36" fmla="*/ 278 w 585"/>
                  <a:gd name="T37" fmla="*/ 399 h 795"/>
                  <a:gd name="T38" fmla="*/ 132 w 585"/>
                  <a:gd name="T39" fmla="*/ 570 h 795"/>
                  <a:gd name="T40" fmla="*/ 175 w 585"/>
                  <a:gd name="T41" fmla="*/ 679 h 795"/>
                  <a:gd name="T42" fmla="*/ 325 w 585"/>
                  <a:gd name="T43" fmla="*/ 718 h 795"/>
                  <a:gd name="T44" fmla="*/ 456 w 585"/>
                  <a:gd name="T45" fmla="*/ 700 h 795"/>
                  <a:gd name="T46" fmla="*/ 456 w 585"/>
                  <a:gd name="T47" fmla="*/ 372 h 7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85" h="795">
                    <a:moveTo>
                      <a:pt x="456" y="298"/>
                    </a:moveTo>
                    <a:cubicBezTo>
                      <a:pt x="456" y="259"/>
                      <a:pt x="456" y="259"/>
                      <a:pt x="456" y="259"/>
                    </a:cubicBezTo>
                    <a:cubicBezTo>
                      <a:pt x="456" y="209"/>
                      <a:pt x="448" y="171"/>
                      <a:pt x="432" y="144"/>
                    </a:cubicBezTo>
                    <a:cubicBezTo>
                      <a:pt x="409" y="102"/>
                      <a:pt x="359" y="81"/>
                      <a:pt x="283" y="81"/>
                    </a:cubicBezTo>
                    <a:cubicBezTo>
                      <a:pt x="214" y="81"/>
                      <a:pt x="144" y="95"/>
                      <a:pt x="73" y="123"/>
                    </a:cubicBezTo>
                    <a:cubicBezTo>
                      <a:pt x="73" y="33"/>
                      <a:pt x="73" y="33"/>
                      <a:pt x="73" y="33"/>
                    </a:cubicBezTo>
                    <a:cubicBezTo>
                      <a:pt x="145" y="11"/>
                      <a:pt x="219" y="0"/>
                      <a:pt x="296" y="0"/>
                    </a:cubicBezTo>
                    <a:cubicBezTo>
                      <a:pt x="414" y="0"/>
                      <a:pt x="495" y="27"/>
                      <a:pt x="539" y="80"/>
                    </a:cubicBezTo>
                    <a:cubicBezTo>
                      <a:pt x="562" y="109"/>
                      <a:pt x="577" y="152"/>
                      <a:pt x="582" y="209"/>
                    </a:cubicBezTo>
                    <a:cubicBezTo>
                      <a:pt x="584" y="230"/>
                      <a:pt x="585" y="261"/>
                      <a:pt x="585" y="303"/>
                    </a:cubicBezTo>
                    <a:cubicBezTo>
                      <a:pt x="585" y="760"/>
                      <a:pt x="585" y="760"/>
                      <a:pt x="585" y="760"/>
                    </a:cubicBezTo>
                    <a:cubicBezTo>
                      <a:pt x="497" y="783"/>
                      <a:pt x="404" y="795"/>
                      <a:pt x="305" y="795"/>
                    </a:cubicBezTo>
                    <a:cubicBezTo>
                      <a:pt x="211" y="795"/>
                      <a:pt x="138" y="781"/>
                      <a:pt x="86" y="752"/>
                    </a:cubicBezTo>
                    <a:cubicBezTo>
                      <a:pt x="29" y="719"/>
                      <a:pt x="0" y="663"/>
                      <a:pt x="0" y="583"/>
                    </a:cubicBezTo>
                    <a:cubicBezTo>
                      <a:pt x="0" y="491"/>
                      <a:pt x="33" y="423"/>
                      <a:pt x="99" y="380"/>
                    </a:cubicBezTo>
                    <a:cubicBezTo>
                      <a:pt x="149" y="347"/>
                      <a:pt x="233" y="324"/>
                      <a:pt x="350" y="310"/>
                    </a:cubicBezTo>
                    <a:cubicBezTo>
                      <a:pt x="372" y="307"/>
                      <a:pt x="407" y="303"/>
                      <a:pt x="456" y="298"/>
                    </a:cubicBezTo>
                    <a:moveTo>
                      <a:pt x="456" y="372"/>
                    </a:moveTo>
                    <a:cubicBezTo>
                      <a:pt x="378" y="379"/>
                      <a:pt x="318" y="389"/>
                      <a:pt x="278" y="399"/>
                    </a:cubicBezTo>
                    <a:cubicBezTo>
                      <a:pt x="180" y="423"/>
                      <a:pt x="132" y="480"/>
                      <a:pt x="132" y="570"/>
                    </a:cubicBezTo>
                    <a:cubicBezTo>
                      <a:pt x="132" y="619"/>
                      <a:pt x="146" y="655"/>
                      <a:pt x="175" y="679"/>
                    </a:cubicBezTo>
                    <a:cubicBezTo>
                      <a:pt x="206" y="705"/>
                      <a:pt x="256" y="718"/>
                      <a:pt x="325" y="718"/>
                    </a:cubicBezTo>
                    <a:cubicBezTo>
                      <a:pt x="372" y="718"/>
                      <a:pt x="415" y="711"/>
                      <a:pt x="456" y="700"/>
                    </a:cubicBezTo>
                    <a:lnTo>
                      <a:pt x="456" y="372"/>
                    </a:lnTo>
                    <a:close/>
                  </a:path>
                </a:pathLst>
              </a:custGeom>
              <a:solidFill>
                <a:srgbClr val="000000"/>
              </a:solidFill>
              <a:ln>
                <a:noFill/>
              </a:ln>
            </p:spPr>
            <p:txBody>
              <a:bodyPr/>
              <a:lstStyle/>
              <a:p>
                <a:endParaRPr lang="ja-JP" altLang="en-US">
                  <a:latin typeface="Arial" panose="020B0604020202020204" pitchFamily="34" charset="0"/>
                  <a:ea typeface="黑体" panose="02010609060101010101" pitchFamily="49" charset="-122"/>
                </a:endParaRPr>
              </a:p>
            </p:txBody>
          </p:sp>
          <p:sp>
            <p:nvSpPr>
              <p:cNvPr id="12" name="Freeform 11"/>
              <p:cNvSpPr>
                <a:spLocks noEditPoints="1"/>
              </p:cNvSpPr>
              <p:nvPr/>
            </p:nvSpPr>
            <p:spPr bwMode="gray">
              <a:xfrm>
                <a:off x="1662" y="2598"/>
                <a:ext cx="119" cy="227"/>
              </a:xfrm>
              <a:custGeom>
                <a:avLst/>
                <a:gdLst>
                  <a:gd name="T0" fmla="*/ 129 w 592"/>
                  <a:gd name="T1" fmla="*/ 742 h 1136"/>
                  <a:gd name="T2" fmla="*/ 129 w 592"/>
                  <a:gd name="T3" fmla="*/ 1136 h 1136"/>
                  <a:gd name="T4" fmla="*/ 0 w 592"/>
                  <a:gd name="T5" fmla="*/ 1136 h 1136"/>
                  <a:gd name="T6" fmla="*/ 0 w 592"/>
                  <a:gd name="T7" fmla="*/ 30 h 1136"/>
                  <a:gd name="T8" fmla="*/ 260 w 592"/>
                  <a:gd name="T9" fmla="*/ 0 h 1136"/>
                  <a:gd name="T10" fmla="*/ 528 w 592"/>
                  <a:gd name="T11" fmla="*/ 118 h 1136"/>
                  <a:gd name="T12" fmla="*/ 592 w 592"/>
                  <a:gd name="T13" fmla="*/ 396 h 1136"/>
                  <a:gd name="T14" fmla="*/ 511 w 592"/>
                  <a:gd name="T15" fmla="*/ 691 h 1136"/>
                  <a:gd name="T16" fmla="*/ 287 w 592"/>
                  <a:gd name="T17" fmla="*/ 795 h 1136"/>
                  <a:gd name="T18" fmla="*/ 180 w 592"/>
                  <a:gd name="T19" fmla="*/ 775 h 1136"/>
                  <a:gd name="T20" fmla="*/ 129 w 592"/>
                  <a:gd name="T21" fmla="*/ 742 h 1136"/>
                  <a:gd name="T22" fmla="*/ 129 w 592"/>
                  <a:gd name="T23" fmla="*/ 653 h 1136"/>
                  <a:gd name="T24" fmla="*/ 272 w 592"/>
                  <a:gd name="T25" fmla="*/ 718 h 1136"/>
                  <a:gd name="T26" fmla="*/ 418 w 592"/>
                  <a:gd name="T27" fmla="*/ 618 h 1136"/>
                  <a:gd name="T28" fmla="*/ 461 w 592"/>
                  <a:gd name="T29" fmla="*/ 395 h 1136"/>
                  <a:gd name="T30" fmla="*/ 403 w 592"/>
                  <a:gd name="T31" fmla="*/ 147 h 1136"/>
                  <a:gd name="T32" fmla="*/ 241 w 592"/>
                  <a:gd name="T33" fmla="*/ 78 h 1136"/>
                  <a:gd name="T34" fmla="*/ 129 w 592"/>
                  <a:gd name="T35" fmla="*/ 87 h 1136"/>
                  <a:gd name="T36" fmla="*/ 129 w 592"/>
                  <a:gd name="T37" fmla="*/ 653 h 1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92" h="1136">
                    <a:moveTo>
                      <a:pt x="129" y="742"/>
                    </a:moveTo>
                    <a:cubicBezTo>
                      <a:pt x="129" y="1136"/>
                      <a:pt x="129" y="1136"/>
                      <a:pt x="129" y="1136"/>
                    </a:cubicBezTo>
                    <a:cubicBezTo>
                      <a:pt x="0" y="1136"/>
                      <a:pt x="0" y="1136"/>
                      <a:pt x="0" y="1136"/>
                    </a:cubicBezTo>
                    <a:cubicBezTo>
                      <a:pt x="0" y="30"/>
                      <a:pt x="0" y="30"/>
                      <a:pt x="0" y="30"/>
                    </a:cubicBezTo>
                    <a:cubicBezTo>
                      <a:pt x="89" y="10"/>
                      <a:pt x="175" y="0"/>
                      <a:pt x="260" y="0"/>
                    </a:cubicBezTo>
                    <a:cubicBezTo>
                      <a:pt x="391" y="0"/>
                      <a:pt x="480" y="39"/>
                      <a:pt x="528" y="118"/>
                    </a:cubicBezTo>
                    <a:cubicBezTo>
                      <a:pt x="571" y="188"/>
                      <a:pt x="592" y="281"/>
                      <a:pt x="592" y="396"/>
                    </a:cubicBezTo>
                    <a:cubicBezTo>
                      <a:pt x="592" y="518"/>
                      <a:pt x="565" y="616"/>
                      <a:pt x="511" y="691"/>
                    </a:cubicBezTo>
                    <a:cubicBezTo>
                      <a:pt x="460" y="761"/>
                      <a:pt x="385" y="795"/>
                      <a:pt x="287" y="795"/>
                    </a:cubicBezTo>
                    <a:cubicBezTo>
                      <a:pt x="245" y="795"/>
                      <a:pt x="209" y="789"/>
                      <a:pt x="180" y="775"/>
                    </a:cubicBezTo>
                    <a:cubicBezTo>
                      <a:pt x="166" y="769"/>
                      <a:pt x="149" y="758"/>
                      <a:pt x="129" y="742"/>
                    </a:cubicBezTo>
                    <a:moveTo>
                      <a:pt x="129" y="653"/>
                    </a:moveTo>
                    <a:cubicBezTo>
                      <a:pt x="172" y="696"/>
                      <a:pt x="220" y="718"/>
                      <a:pt x="272" y="718"/>
                    </a:cubicBezTo>
                    <a:cubicBezTo>
                      <a:pt x="338" y="718"/>
                      <a:pt x="387" y="684"/>
                      <a:pt x="418" y="618"/>
                    </a:cubicBezTo>
                    <a:cubicBezTo>
                      <a:pt x="447" y="557"/>
                      <a:pt x="461" y="483"/>
                      <a:pt x="461" y="395"/>
                    </a:cubicBezTo>
                    <a:cubicBezTo>
                      <a:pt x="461" y="284"/>
                      <a:pt x="442" y="202"/>
                      <a:pt x="403" y="147"/>
                    </a:cubicBezTo>
                    <a:cubicBezTo>
                      <a:pt x="372" y="101"/>
                      <a:pt x="318" y="78"/>
                      <a:pt x="241" y="78"/>
                    </a:cubicBezTo>
                    <a:cubicBezTo>
                      <a:pt x="207" y="78"/>
                      <a:pt x="170" y="81"/>
                      <a:pt x="129" y="87"/>
                    </a:cubicBezTo>
                    <a:lnTo>
                      <a:pt x="129" y="653"/>
                    </a:lnTo>
                    <a:close/>
                  </a:path>
                </a:pathLst>
              </a:custGeom>
              <a:solidFill>
                <a:srgbClr val="000000"/>
              </a:solidFill>
              <a:ln>
                <a:noFill/>
              </a:ln>
            </p:spPr>
            <p:txBody>
              <a:bodyPr/>
              <a:lstStyle/>
              <a:p>
                <a:endParaRPr lang="ja-JP" altLang="en-US">
                  <a:latin typeface="Arial" panose="020B0604020202020204" pitchFamily="34" charset="0"/>
                  <a:ea typeface="黑体" panose="02010609060101010101" pitchFamily="49" charset="-122"/>
                </a:endParaRPr>
              </a:p>
            </p:txBody>
          </p:sp>
          <p:sp>
            <p:nvSpPr>
              <p:cNvPr id="13" name="Freeform 12"/>
              <p:cNvSpPr>
                <a:spLocks noEditPoints="1"/>
              </p:cNvSpPr>
              <p:nvPr/>
            </p:nvSpPr>
            <p:spPr bwMode="gray">
              <a:xfrm>
                <a:off x="1816" y="2547"/>
                <a:ext cx="32" cy="206"/>
              </a:xfrm>
              <a:custGeom>
                <a:avLst/>
                <a:gdLst>
                  <a:gd name="T0" fmla="*/ 78 w 157"/>
                  <a:gd name="T1" fmla="*/ 0 h 1031"/>
                  <a:gd name="T2" fmla="*/ 137 w 157"/>
                  <a:gd name="T3" fmla="*/ 26 h 1031"/>
                  <a:gd name="T4" fmla="*/ 157 w 157"/>
                  <a:gd name="T5" fmla="*/ 79 h 1031"/>
                  <a:gd name="T6" fmla="*/ 131 w 157"/>
                  <a:gd name="T7" fmla="*/ 139 h 1031"/>
                  <a:gd name="T8" fmla="*/ 78 w 157"/>
                  <a:gd name="T9" fmla="*/ 159 h 1031"/>
                  <a:gd name="T10" fmla="*/ 20 w 157"/>
                  <a:gd name="T11" fmla="*/ 133 h 1031"/>
                  <a:gd name="T12" fmla="*/ 0 w 157"/>
                  <a:gd name="T13" fmla="*/ 78 h 1031"/>
                  <a:gd name="T14" fmla="*/ 25 w 157"/>
                  <a:gd name="T15" fmla="*/ 20 h 1031"/>
                  <a:gd name="T16" fmla="*/ 78 w 157"/>
                  <a:gd name="T17" fmla="*/ 0 h 1031"/>
                  <a:gd name="T18" fmla="*/ 15 w 157"/>
                  <a:gd name="T19" fmla="*/ 277 h 1031"/>
                  <a:gd name="T20" fmla="*/ 144 w 157"/>
                  <a:gd name="T21" fmla="*/ 277 h 1031"/>
                  <a:gd name="T22" fmla="*/ 144 w 157"/>
                  <a:gd name="T23" fmla="*/ 1031 h 1031"/>
                  <a:gd name="T24" fmla="*/ 15 w 157"/>
                  <a:gd name="T25" fmla="*/ 1031 h 1031"/>
                  <a:gd name="T26" fmla="*/ 15 w 157"/>
                  <a:gd name="T27" fmla="*/ 277 h 10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7" h="1031">
                    <a:moveTo>
                      <a:pt x="78" y="0"/>
                    </a:moveTo>
                    <a:cubicBezTo>
                      <a:pt x="102" y="0"/>
                      <a:pt x="121" y="9"/>
                      <a:pt x="137" y="26"/>
                    </a:cubicBezTo>
                    <a:cubicBezTo>
                      <a:pt x="150" y="42"/>
                      <a:pt x="157" y="59"/>
                      <a:pt x="157" y="79"/>
                    </a:cubicBezTo>
                    <a:cubicBezTo>
                      <a:pt x="157" y="103"/>
                      <a:pt x="148" y="123"/>
                      <a:pt x="131" y="139"/>
                    </a:cubicBezTo>
                    <a:cubicBezTo>
                      <a:pt x="116" y="152"/>
                      <a:pt x="99" y="159"/>
                      <a:pt x="78" y="159"/>
                    </a:cubicBezTo>
                    <a:cubicBezTo>
                      <a:pt x="54" y="159"/>
                      <a:pt x="35" y="150"/>
                      <a:pt x="20" y="133"/>
                    </a:cubicBezTo>
                    <a:cubicBezTo>
                      <a:pt x="6" y="118"/>
                      <a:pt x="0" y="99"/>
                      <a:pt x="0" y="78"/>
                    </a:cubicBezTo>
                    <a:cubicBezTo>
                      <a:pt x="0" y="56"/>
                      <a:pt x="8" y="37"/>
                      <a:pt x="25" y="20"/>
                    </a:cubicBezTo>
                    <a:cubicBezTo>
                      <a:pt x="40" y="7"/>
                      <a:pt x="58" y="0"/>
                      <a:pt x="78" y="0"/>
                    </a:cubicBezTo>
                    <a:moveTo>
                      <a:pt x="15" y="277"/>
                    </a:moveTo>
                    <a:cubicBezTo>
                      <a:pt x="144" y="277"/>
                      <a:pt x="144" y="277"/>
                      <a:pt x="144" y="277"/>
                    </a:cubicBezTo>
                    <a:cubicBezTo>
                      <a:pt x="144" y="1031"/>
                      <a:pt x="144" y="1031"/>
                      <a:pt x="144" y="1031"/>
                    </a:cubicBezTo>
                    <a:cubicBezTo>
                      <a:pt x="15" y="1031"/>
                      <a:pt x="15" y="1031"/>
                      <a:pt x="15" y="1031"/>
                    </a:cubicBezTo>
                    <a:lnTo>
                      <a:pt x="15" y="277"/>
                    </a:lnTo>
                    <a:close/>
                  </a:path>
                </a:pathLst>
              </a:custGeom>
              <a:solidFill>
                <a:srgbClr val="000000"/>
              </a:solidFill>
              <a:ln>
                <a:noFill/>
              </a:ln>
            </p:spPr>
            <p:txBody>
              <a:bodyPr/>
              <a:lstStyle/>
              <a:p>
                <a:endParaRPr lang="ja-JP" altLang="en-US">
                  <a:latin typeface="Arial" panose="020B0604020202020204" pitchFamily="34" charset="0"/>
                  <a:ea typeface="黑体" panose="02010609060101010101" pitchFamily="49" charset="-122"/>
                </a:endParaRPr>
              </a:p>
            </p:txBody>
          </p:sp>
          <p:sp>
            <p:nvSpPr>
              <p:cNvPr id="14" name="Freeform 13"/>
              <p:cNvSpPr/>
              <p:nvPr/>
            </p:nvSpPr>
            <p:spPr bwMode="gray">
              <a:xfrm>
                <a:off x="1894" y="2598"/>
                <a:ext cx="114" cy="155"/>
              </a:xfrm>
              <a:custGeom>
                <a:avLst/>
                <a:gdLst>
                  <a:gd name="T0" fmla="*/ 0 w 573"/>
                  <a:gd name="T1" fmla="*/ 775 h 775"/>
                  <a:gd name="T2" fmla="*/ 0 w 573"/>
                  <a:gd name="T3" fmla="*/ 30 h 775"/>
                  <a:gd name="T4" fmla="*/ 302 w 573"/>
                  <a:gd name="T5" fmla="*/ 0 h 775"/>
                  <a:gd name="T6" fmla="*/ 550 w 573"/>
                  <a:gd name="T7" fmla="*/ 119 h 775"/>
                  <a:gd name="T8" fmla="*/ 573 w 573"/>
                  <a:gd name="T9" fmla="*/ 312 h 775"/>
                  <a:gd name="T10" fmla="*/ 573 w 573"/>
                  <a:gd name="T11" fmla="*/ 775 h 775"/>
                  <a:gd name="T12" fmla="*/ 444 w 573"/>
                  <a:gd name="T13" fmla="*/ 775 h 775"/>
                  <a:gd name="T14" fmla="*/ 444 w 573"/>
                  <a:gd name="T15" fmla="*/ 320 h 775"/>
                  <a:gd name="T16" fmla="*/ 421 w 573"/>
                  <a:gd name="T17" fmla="*/ 140 h 775"/>
                  <a:gd name="T18" fmla="*/ 290 w 573"/>
                  <a:gd name="T19" fmla="*/ 78 h 775"/>
                  <a:gd name="T20" fmla="*/ 130 w 573"/>
                  <a:gd name="T21" fmla="*/ 94 h 775"/>
                  <a:gd name="T22" fmla="*/ 130 w 573"/>
                  <a:gd name="T23" fmla="*/ 775 h 775"/>
                  <a:gd name="T24" fmla="*/ 0 w 573"/>
                  <a:gd name="T25" fmla="*/ 775 h 7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3" h="775">
                    <a:moveTo>
                      <a:pt x="0" y="775"/>
                    </a:moveTo>
                    <a:cubicBezTo>
                      <a:pt x="0" y="30"/>
                      <a:pt x="0" y="30"/>
                      <a:pt x="0" y="30"/>
                    </a:cubicBezTo>
                    <a:cubicBezTo>
                      <a:pt x="120" y="10"/>
                      <a:pt x="220" y="0"/>
                      <a:pt x="302" y="0"/>
                    </a:cubicBezTo>
                    <a:cubicBezTo>
                      <a:pt x="434" y="0"/>
                      <a:pt x="516" y="39"/>
                      <a:pt x="550" y="119"/>
                    </a:cubicBezTo>
                    <a:cubicBezTo>
                      <a:pt x="565" y="155"/>
                      <a:pt x="573" y="220"/>
                      <a:pt x="573" y="312"/>
                    </a:cubicBezTo>
                    <a:cubicBezTo>
                      <a:pt x="573" y="775"/>
                      <a:pt x="573" y="775"/>
                      <a:pt x="573" y="775"/>
                    </a:cubicBezTo>
                    <a:cubicBezTo>
                      <a:pt x="444" y="775"/>
                      <a:pt x="444" y="775"/>
                      <a:pt x="444" y="775"/>
                    </a:cubicBezTo>
                    <a:cubicBezTo>
                      <a:pt x="444" y="320"/>
                      <a:pt x="444" y="320"/>
                      <a:pt x="444" y="320"/>
                    </a:cubicBezTo>
                    <a:cubicBezTo>
                      <a:pt x="444" y="230"/>
                      <a:pt x="436" y="171"/>
                      <a:pt x="421" y="140"/>
                    </a:cubicBezTo>
                    <a:cubicBezTo>
                      <a:pt x="400" y="99"/>
                      <a:pt x="356" y="78"/>
                      <a:pt x="290" y="78"/>
                    </a:cubicBezTo>
                    <a:cubicBezTo>
                      <a:pt x="237" y="78"/>
                      <a:pt x="184" y="83"/>
                      <a:pt x="130" y="94"/>
                    </a:cubicBezTo>
                    <a:cubicBezTo>
                      <a:pt x="130" y="775"/>
                      <a:pt x="130" y="775"/>
                      <a:pt x="130" y="775"/>
                    </a:cubicBezTo>
                    <a:lnTo>
                      <a:pt x="0" y="775"/>
                    </a:lnTo>
                    <a:close/>
                  </a:path>
                </a:pathLst>
              </a:custGeom>
              <a:solidFill>
                <a:srgbClr val="000000"/>
              </a:solidFill>
              <a:ln>
                <a:noFill/>
              </a:ln>
            </p:spPr>
            <p:txBody>
              <a:bodyPr/>
              <a:lstStyle/>
              <a:p>
                <a:endParaRPr lang="ja-JP" altLang="en-US">
                  <a:latin typeface="Arial" panose="020B0604020202020204" pitchFamily="34" charset="0"/>
                  <a:ea typeface="黑体" panose="02010609060101010101" pitchFamily="49" charset="-122"/>
                </a:endParaRPr>
              </a:p>
            </p:txBody>
          </p:sp>
          <p:sp>
            <p:nvSpPr>
              <p:cNvPr id="15" name="Freeform 14"/>
              <p:cNvSpPr>
                <a:spLocks noEditPoints="1"/>
              </p:cNvSpPr>
              <p:nvPr/>
            </p:nvSpPr>
            <p:spPr bwMode="gray">
              <a:xfrm>
                <a:off x="2044" y="2598"/>
                <a:ext cx="119" cy="229"/>
              </a:xfrm>
              <a:custGeom>
                <a:avLst/>
                <a:gdLst>
                  <a:gd name="T0" fmla="*/ 466 w 595"/>
                  <a:gd name="T1" fmla="*/ 707 h 1147"/>
                  <a:gd name="T2" fmla="*/ 418 w 595"/>
                  <a:gd name="T3" fmla="*/ 752 h 1147"/>
                  <a:gd name="T4" fmla="*/ 268 w 595"/>
                  <a:gd name="T5" fmla="*/ 795 h 1147"/>
                  <a:gd name="T6" fmla="*/ 102 w 595"/>
                  <a:gd name="T7" fmla="*/ 740 h 1147"/>
                  <a:gd name="T8" fmla="*/ 0 w 595"/>
                  <a:gd name="T9" fmla="*/ 433 h 1147"/>
                  <a:gd name="T10" fmla="*/ 75 w 595"/>
                  <a:gd name="T11" fmla="*/ 137 h 1147"/>
                  <a:gd name="T12" fmla="*/ 356 w 595"/>
                  <a:gd name="T13" fmla="*/ 0 h 1147"/>
                  <a:gd name="T14" fmla="*/ 595 w 595"/>
                  <a:gd name="T15" fmla="*/ 30 h 1147"/>
                  <a:gd name="T16" fmla="*/ 595 w 595"/>
                  <a:gd name="T17" fmla="*/ 628 h 1147"/>
                  <a:gd name="T18" fmla="*/ 580 w 595"/>
                  <a:gd name="T19" fmla="*/ 881 h 1147"/>
                  <a:gd name="T20" fmla="*/ 441 w 595"/>
                  <a:gd name="T21" fmla="*/ 1099 h 1147"/>
                  <a:gd name="T22" fmla="*/ 200 w 595"/>
                  <a:gd name="T23" fmla="*/ 1147 h 1147"/>
                  <a:gd name="T24" fmla="*/ 103 w 595"/>
                  <a:gd name="T25" fmla="*/ 1141 h 1147"/>
                  <a:gd name="T26" fmla="*/ 103 w 595"/>
                  <a:gd name="T27" fmla="*/ 1064 h 1147"/>
                  <a:gd name="T28" fmla="*/ 199 w 595"/>
                  <a:gd name="T29" fmla="*/ 1069 h 1147"/>
                  <a:gd name="T30" fmla="*/ 357 w 595"/>
                  <a:gd name="T31" fmla="*/ 1041 h 1147"/>
                  <a:gd name="T32" fmla="*/ 454 w 595"/>
                  <a:gd name="T33" fmla="*/ 896 h 1147"/>
                  <a:gd name="T34" fmla="*/ 466 w 595"/>
                  <a:gd name="T35" fmla="*/ 748 h 1147"/>
                  <a:gd name="T36" fmla="*/ 466 w 595"/>
                  <a:gd name="T37" fmla="*/ 707 h 1147"/>
                  <a:gd name="T38" fmla="*/ 466 w 595"/>
                  <a:gd name="T39" fmla="*/ 85 h 1147"/>
                  <a:gd name="T40" fmla="*/ 369 w 595"/>
                  <a:gd name="T41" fmla="*/ 78 h 1147"/>
                  <a:gd name="T42" fmla="*/ 242 w 595"/>
                  <a:gd name="T43" fmla="*/ 111 h 1147"/>
                  <a:gd name="T44" fmla="*/ 159 w 595"/>
                  <a:gd name="T45" fmla="*/ 244 h 1147"/>
                  <a:gd name="T46" fmla="*/ 132 w 595"/>
                  <a:gd name="T47" fmla="*/ 438 h 1147"/>
                  <a:gd name="T48" fmla="*/ 183 w 595"/>
                  <a:gd name="T49" fmla="*/ 662 h 1147"/>
                  <a:gd name="T50" fmla="*/ 286 w 595"/>
                  <a:gd name="T51" fmla="*/ 718 h 1147"/>
                  <a:gd name="T52" fmla="*/ 388 w 595"/>
                  <a:gd name="T53" fmla="*/ 683 h 1147"/>
                  <a:gd name="T54" fmla="*/ 455 w 595"/>
                  <a:gd name="T55" fmla="*/ 592 h 1147"/>
                  <a:gd name="T56" fmla="*/ 466 w 595"/>
                  <a:gd name="T57" fmla="*/ 505 h 1147"/>
                  <a:gd name="T58" fmla="*/ 466 w 595"/>
                  <a:gd name="T59" fmla="*/ 85 h 1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95" h="1147">
                    <a:moveTo>
                      <a:pt x="466" y="707"/>
                    </a:moveTo>
                    <a:cubicBezTo>
                      <a:pt x="446" y="728"/>
                      <a:pt x="430" y="743"/>
                      <a:pt x="418" y="752"/>
                    </a:cubicBezTo>
                    <a:cubicBezTo>
                      <a:pt x="378" y="781"/>
                      <a:pt x="329" y="795"/>
                      <a:pt x="268" y="795"/>
                    </a:cubicBezTo>
                    <a:cubicBezTo>
                      <a:pt x="201" y="795"/>
                      <a:pt x="146" y="777"/>
                      <a:pt x="102" y="740"/>
                    </a:cubicBezTo>
                    <a:cubicBezTo>
                      <a:pt x="34" y="683"/>
                      <a:pt x="0" y="581"/>
                      <a:pt x="0" y="433"/>
                    </a:cubicBezTo>
                    <a:cubicBezTo>
                      <a:pt x="0" y="313"/>
                      <a:pt x="25" y="215"/>
                      <a:pt x="75" y="137"/>
                    </a:cubicBezTo>
                    <a:cubicBezTo>
                      <a:pt x="133" y="46"/>
                      <a:pt x="226" y="0"/>
                      <a:pt x="356" y="0"/>
                    </a:cubicBezTo>
                    <a:cubicBezTo>
                      <a:pt x="433" y="0"/>
                      <a:pt x="513" y="10"/>
                      <a:pt x="595" y="30"/>
                    </a:cubicBezTo>
                    <a:cubicBezTo>
                      <a:pt x="595" y="628"/>
                      <a:pt x="595" y="628"/>
                      <a:pt x="595" y="628"/>
                    </a:cubicBezTo>
                    <a:cubicBezTo>
                      <a:pt x="595" y="739"/>
                      <a:pt x="590" y="823"/>
                      <a:pt x="580" y="881"/>
                    </a:cubicBezTo>
                    <a:cubicBezTo>
                      <a:pt x="563" y="986"/>
                      <a:pt x="516" y="1059"/>
                      <a:pt x="441" y="1099"/>
                    </a:cubicBezTo>
                    <a:cubicBezTo>
                      <a:pt x="380" y="1131"/>
                      <a:pt x="299" y="1147"/>
                      <a:pt x="200" y="1147"/>
                    </a:cubicBezTo>
                    <a:cubicBezTo>
                      <a:pt x="172" y="1147"/>
                      <a:pt x="140" y="1145"/>
                      <a:pt x="103" y="1141"/>
                    </a:cubicBezTo>
                    <a:cubicBezTo>
                      <a:pt x="103" y="1064"/>
                      <a:pt x="103" y="1064"/>
                      <a:pt x="103" y="1064"/>
                    </a:cubicBezTo>
                    <a:cubicBezTo>
                      <a:pt x="136" y="1068"/>
                      <a:pt x="168" y="1069"/>
                      <a:pt x="199" y="1069"/>
                    </a:cubicBezTo>
                    <a:cubicBezTo>
                      <a:pt x="270" y="1069"/>
                      <a:pt x="322" y="1060"/>
                      <a:pt x="357" y="1041"/>
                    </a:cubicBezTo>
                    <a:cubicBezTo>
                      <a:pt x="408" y="1014"/>
                      <a:pt x="440" y="966"/>
                      <a:pt x="454" y="896"/>
                    </a:cubicBezTo>
                    <a:cubicBezTo>
                      <a:pt x="462" y="857"/>
                      <a:pt x="466" y="808"/>
                      <a:pt x="466" y="748"/>
                    </a:cubicBezTo>
                    <a:lnTo>
                      <a:pt x="466" y="707"/>
                    </a:lnTo>
                    <a:close/>
                    <a:moveTo>
                      <a:pt x="466" y="85"/>
                    </a:moveTo>
                    <a:cubicBezTo>
                      <a:pt x="430" y="80"/>
                      <a:pt x="398" y="78"/>
                      <a:pt x="369" y="78"/>
                    </a:cubicBezTo>
                    <a:cubicBezTo>
                      <a:pt x="315" y="78"/>
                      <a:pt x="272" y="89"/>
                      <a:pt x="242" y="111"/>
                    </a:cubicBezTo>
                    <a:cubicBezTo>
                      <a:pt x="207" y="136"/>
                      <a:pt x="179" y="180"/>
                      <a:pt x="159" y="244"/>
                    </a:cubicBezTo>
                    <a:cubicBezTo>
                      <a:pt x="141" y="299"/>
                      <a:pt x="132" y="364"/>
                      <a:pt x="132" y="438"/>
                    </a:cubicBezTo>
                    <a:cubicBezTo>
                      <a:pt x="132" y="540"/>
                      <a:pt x="149" y="615"/>
                      <a:pt x="183" y="662"/>
                    </a:cubicBezTo>
                    <a:cubicBezTo>
                      <a:pt x="209" y="699"/>
                      <a:pt x="243" y="718"/>
                      <a:pt x="286" y="718"/>
                    </a:cubicBezTo>
                    <a:cubicBezTo>
                      <a:pt x="323" y="718"/>
                      <a:pt x="357" y="706"/>
                      <a:pt x="388" y="683"/>
                    </a:cubicBezTo>
                    <a:cubicBezTo>
                      <a:pt x="420" y="660"/>
                      <a:pt x="442" y="629"/>
                      <a:pt x="455" y="592"/>
                    </a:cubicBezTo>
                    <a:cubicBezTo>
                      <a:pt x="462" y="572"/>
                      <a:pt x="466" y="543"/>
                      <a:pt x="466" y="505"/>
                    </a:cubicBezTo>
                    <a:lnTo>
                      <a:pt x="466" y="85"/>
                    </a:lnTo>
                    <a:close/>
                  </a:path>
                </a:pathLst>
              </a:custGeom>
              <a:solidFill>
                <a:srgbClr val="000000"/>
              </a:solidFill>
              <a:ln>
                <a:noFill/>
              </a:ln>
            </p:spPr>
            <p:txBody>
              <a:bodyPr/>
              <a:lstStyle/>
              <a:p>
                <a:endParaRPr lang="ja-JP" altLang="en-US">
                  <a:latin typeface="Arial" panose="020B0604020202020204" pitchFamily="34" charset="0"/>
                  <a:ea typeface="黑体" panose="02010609060101010101" pitchFamily="49" charset="-122"/>
                </a:endParaRPr>
              </a:p>
            </p:txBody>
          </p:sp>
          <p:sp>
            <p:nvSpPr>
              <p:cNvPr id="16" name="Freeform 15"/>
              <p:cNvSpPr/>
              <p:nvPr/>
            </p:nvSpPr>
            <p:spPr bwMode="gray">
              <a:xfrm>
                <a:off x="2280" y="2561"/>
                <a:ext cx="67" cy="192"/>
              </a:xfrm>
              <a:custGeom>
                <a:avLst/>
                <a:gdLst>
                  <a:gd name="T0" fmla="*/ 0 w 332"/>
                  <a:gd name="T1" fmla="*/ 0 h 958"/>
                  <a:gd name="T2" fmla="*/ 129 w 332"/>
                  <a:gd name="T3" fmla="*/ 0 h 958"/>
                  <a:gd name="T4" fmla="*/ 129 w 332"/>
                  <a:gd name="T5" fmla="*/ 204 h 958"/>
                  <a:gd name="T6" fmla="*/ 332 w 332"/>
                  <a:gd name="T7" fmla="*/ 204 h 958"/>
                  <a:gd name="T8" fmla="*/ 332 w 332"/>
                  <a:gd name="T9" fmla="*/ 286 h 958"/>
                  <a:gd name="T10" fmla="*/ 129 w 332"/>
                  <a:gd name="T11" fmla="*/ 286 h 958"/>
                  <a:gd name="T12" fmla="*/ 129 w 332"/>
                  <a:gd name="T13" fmla="*/ 686 h 958"/>
                  <a:gd name="T14" fmla="*/ 163 w 332"/>
                  <a:gd name="T15" fmla="*/ 840 h 958"/>
                  <a:gd name="T16" fmla="*/ 235 w 332"/>
                  <a:gd name="T17" fmla="*/ 873 h 958"/>
                  <a:gd name="T18" fmla="*/ 290 w 332"/>
                  <a:gd name="T19" fmla="*/ 875 h 958"/>
                  <a:gd name="T20" fmla="*/ 332 w 332"/>
                  <a:gd name="T21" fmla="*/ 875 h 958"/>
                  <a:gd name="T22" fmla="*/ 332 w 332"/>
                  <a:gd name="T23" fmla="*/ 958 h 958"/>
                  <a:gd name="T24" fmla="*/ 263 w 332"/>
                  <a:gd name="T25" fmla="*/ 958 h 958"/>
                  <a:gd name="T26" fmla="*/ 132 w 332"/>
                  <a:gd name="T27" fmla="*/ 945 h 958"/>
                  <a:gd name="T28" fmla="*/ 12 w 332"/>
                  <a:gd name="T29" fmla="*/ 817 h 958"/>
                  <a:gd name="T30" fmla="*/ 0 w 332"/>
                  <a:gd name="T31" fmla="*/ 667 h 958"/>
                  <a:gd name="T32" fmla="*/ 0 w 332"/>
                  <a:gd name="T33" fmla="*/ 0 h 9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32" h="958">
                    <a:moveTo>
                      <a:pt x="0" y="0"/>
                    </a:moveTo>
                    <a:cubicBezTo>
                      <a:pt x="129" y="0"/>
                      <a:pt x="129" y="0"/>
                      <a:pt x="129" y="0"/>
                    </a:cubicBezTo>
                    <a:cubicBezTo>
                      <a:pt x="129" y="204"/>
                      <a:pt x="129" y="204"/>
                      <a:pt x="129" y="204"/>
                    </a:cubicBezTo>
                    <a:cubicBezTo>
                      <a:pt x="332" y="204"/>
                      <a:pt x="332" y="204"/>
                      <a:pt x="332" y="204"/>
                    </a:cubicBezTo>
                    <a:cubicBezTo>
                      <a:pt x="332" y="286"/>
                      <a:pt x="332" y="286"/>
                      <a:pt x="332" y="286"/>
                    </a:cubicBezTo>
                    <a:cubicBezTo>
                      <a:pt x="129" y="286"/>
                      <a:pt x="129" y="286"/>
                      <a:pt x="129" y="286"/>
                    </a:cubicBezTo>
                    <a:cubicBezTo>
                      <a:pt x="129" y="686"/>
                      <a:pt x="129" y="686"/>
                      <a:pt x="129" y="686"/>
                    </a:cubicBezTo>
                    <a:cubicBezTo>
                      <a:pt x="129" y="762"/>
                      <a:pt x="140" y="813"/>
                      <a:pt x="163" y="840"/>
                    </a:cubicBezTo>
                    <a:cubicBezTo>
                      <a:pt x="179" y="858"/>
                      <a:pt x="203" y="869"/>
                      <a:pt x="235" y="873"/>
                    </a:cubicBezTo>
                    <a:cubicBezTo>
                      <a:pt x="245" y="875"/>
                      <a:pt x="264" y="875"/>
                      <a:pt x="290" y="875"/>
                    </a:cubicBezTo>
                    <a:cubicBezTo>
                      <a:pt x="332" y="875"/>
                      <a:pt x="332" y="875"/>
                      <a:pt x="332" y="875"/>
                    </a:cubicBezTo>
                    <a:cubicBezTo>
                      <a:pt x="332" y="958"/>
                      <a:pt x="332" y="958"/>
                      <a:pt x="332" y="958"/>
                    </a:cubicBezTo>
                    <a:cubicBezTo>
                      <a:pt x="263" y="958"/>
                      <a:pt x="263" y="958"/>
                      <a:pt x="263" y="958"/>
                    </a:cubicBezTo>
                    <a:cubicBezTo>
                      <a:pt x="207" y="958"/>
                      <a:pt x="164" y="953"/>
                      <a:pt x="132" y="945"/>
                    </a:cubicBezTo>
                    <a:cubicBezTo>
                      <a:pt x="67" y="927"/>
                      <a:pt x="27" y="884"/>
                      <a:pt x="12" y="817"/>
                    </a:cubicBezTo>
                    <a:cubicBezTo>
                      <a:pt x="4" y="781"/>
                      <a:pt x="0" y="731"/>
                      <a:pt x="0" y="667"/>
                    </a:cubicBezTo>
                    <a:lnTo>
                      <a:pt x="0" y="0"/>
                    </a:lnTo>
                    <a:close/>
                  </a:path>
                </a:pathLst>
              </a:custGeom>
              <a:solidFill>
                <a:srgbClr val="000000"/>
              </a:solidFill>
              <a:ln>
                <a:noFill/>
              </a:ln>
            </p:spPr>
            <p:txBody>
              <a:bodyPr/>
              <a:lstStyle/>
              <a:p>
                <a:endParaRPr lang="ja-JP" altLang="en-US">
                  <a:latin typeface="Arial" panose="020B0604020202020204" pitchFamily="34" charset="0"/>
                  <a:ea typeface="黑体" panose="02010609060101010101" pitchFamily="49" charset="-122"/>
                </a:endParaRPr>
              </a:p>
            </p:txBody>
          </p:sp>
          <p:sp>
            <p:nvSpPr>
              <p:cNvPr id="17" name="Freeform 16"/>
              <p:cNvSpPr>
                <a:spLocks noEditPoints="1"/>
              </p:cNvSpPr>
              <p:nvPr/>
            </p:nvSpPr>
            <p:spPr bwMode="gray">
              <a:xfrm>
                <a:off x="2374" y="2598"/>
                <a:ext cx="127" cy="159"/>
              </a:xfrm>
              <a:custGeom>
                <a:avLst/>
                <a:gdLst>
                  <a:gd name="T0" fmla="*/ 318 w 634"/>
                  <a:gd name="T1" fmla="*/ 0 h 795"/>
                  <a:gd name="T2" fmla="*/ 559 w 634"/>
                  <a:gd name="T3" fmla="*/ 107 h 795"/>
                  <a:gd name="T4" fmla="*/ 634 w 634"/>
                  <a:gd name="T5" fmla="*/ 398 h 795"/>
                  <a:gd name="T6" fmla="*/ 559 w 634"/>
                  <a:gd name="T7" fmla="*/ 688 h 795"/>
                  <a:gd name="T8" fmla="*/ 318 w 634"/>
                  <a:gd name="T9" fmla="*/ 795 h 795"/>
                  <a:gd name="T10" fmla="*/ 0 w 634"/>
                  <a:gd name="T11" fmla="*/ 393 h 795"/>
                  <a:gd name="T12" fmla="*/ 76 w 634"/>
                  <a:gd name="T13" fmla="*/ 107 h 795"/>
                  <a:gd name="T14" fmla="*/ 318 w 634"/>
                  <a:gd name="T15" fmla="*/ 0 h 795"/>
                  <a:gd name="T16" fmla="*/ 318 w 634"/>
                  <a:gd name="T17" fmla="*/ 78 h 795"/>
                  <a:gd name="T18" fmla="*/ 166 w 634"/>
                  <a:gd name="T19" fmla="*/ 176 h 795"/>
                  <a:gd name="T20" fmla="*/ 132 w 634"/>
                  <a:gd name="T21" fmla="*/ 394 h 795"/>
                  <a:gd name="T22" fmla="*/ 166 w 634"/>
                  <a:gd name="T23" fmla="*/ 619 h 795"/>
                  <a:gd name="T24" fmla="*/ 318 w 634"/>
                  <a:gd name="T25" fmla="*/ 718 h 795"/>
                  <a:gd name="T26" fmla="*/ 468 w 634"/>
                  <a:gd name="T27" fmla="*/ 619 h 795"/>
                  <a:gd name="T28" fmla="*/ 503 w 634"/>
                  <a:gd name="T29" fmla="*/ 398 h 795"/>
                  <a:gd name="T30" fmla="*/ 468 w 634"/>
                  <a:gd name="T31" fmla="*/ 176 h 795"/>
                  <a:gd name="T32" fmla="*/ 318 w 634"/>
                  <a:gd name="T33" fmla="*/ 78 h 7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34" h="795">
                    <a:moveTo>
                      <a:pt x="318" y="0"/>
                    </a:moveTo>
                    <a:cubicBezTo>
                      <a:pt x="426" y="0"/>
                      <a:pt x="506" y="36"/>
                      <a:pt x="559" y="107"/>
                    </a:cubicBezTo>
                    <a:cubicBezTo>
                      <a:pt x="609" y="176"/>
                      <a:pt x="634" y="273"/>
                      <a:pt x="634" y="398"/>
                    </a:cubicBezTo>
                    <a:cubicBezTo>
                      <a:pt x="634" y="521"/>
                      <a:pt x="609" y="618"/>
                      <a:pt x="559" y="688"/>
                    </a:cubicBezTo>
                    <a:cubicBezTo>
                      <a:pt x="507" y="760"/>
                      <a:pt x="427" y="795"/>
                      <a:pt x="318" y="795"/>
                    </a:cubicBezTo>
                    <a:cubicBezTo>
                      <a:pt x="106" y="795"/>
                      <a:pt x="0" y="661"/>
                      <a:pt x="0" y="393"/>
                    </a:cubicBezTo>
                    <a:cubicBezTo>
                      <a:pt x="0" y="271"/>
                      <a:pt x="26" y="176"/>
                      <a:pt x="76" y="107"/>
                    </a:cubicBezTo>
                    <a:cubicBezTo>
                      <a:pt x="129" y="36"/>
                      <a:pt x="209" y="0"/>
                      <a:pt x="318" y="0"/>
                    </a:cubicBezTo>
                    <a:moveTo>
                      <a:pt x="318" y="78"/>
                    </a:moveTo>
                    <a:cubicBezTo>
                      <a:pt x="245" y="78"/>
                      <a:pt x="194" y="110"/>
                      <a:pt x="166" y="176"/>
                    </a:cubicBezTo>
                    <a:cubicBezTo>
                      <a:pt x="144" y="230"/>
                      <a:pt x="132" y="303"/>
                      <a:pt x="132" y="394"/>
                    </a:cubicBezTo>
                    <a:cubicBezTo>
                      <a:pt x="132" y="490"/>
                      <a:pt x="144" y="565"/>
                      <a:pt x="166" y="619"/>
                    </a:cubicBezTo>
                    <a:cubicBezTo>
                      <a:pt x="194" y="685"/>
                      <a:pt x="245" y="718"/>
                      <a:pt x="318" y="718"/>
                    </a:cubicBezTo>
                    <a:cubicBezTo>
                      <a:pt x="391" y="718"/>
                      <a:pt x="441" y="685"/>
                      <a:pt x="468" y="619"/>
                    </a:cubicBezTo>
                    <a:cubicBezTo>
                      <a:pt x="491" y="565"/>
                      <a:pt x="503" y="491"/>
                      <a:pt x="503" y="398"/>
                    </a:cubicBezTo>
                    <a:cubicBezTo>
                      <a:pt x="503" y="302"/>
                      <a:pt x="491" y="228"/>
                      <a:pt x="468" y="176"/>
                    </a:cubicBezTo>
                    <a:cubicBezTo>
                      <a:pt x="440" y="110"/>
                      <a:pt x="390" y="78"/>
                      <a:pt x="318" y="78"/>
                    </a:cubicBezTo>
                  </a:path>
                </a:pathLst>
              </a:custGeom>
              <a:solidFill>
                <a:srgbClr val="000000"/>
              </a:solidFill>
              <a:ln>
                <a:noFill/>
              </a:ln>
            </p:spPr>
            <p:txBody>
              <a:bodyPr/>
              <a:lstStyle/>
              <a:p>
                <a:endParaRPr lang="ja-JP" altLang="en-US">
                  <a:latin typeface="Arial" panose="020B0604020202020204" pitchFamily="34" charset="0"/>
                  <a:ea typeface="黑体" panose="02010609060101010101" pitchFamily="49" charset="-122"/>
                </a:endParaRPr>
              </a:p>
            </p:txBody>
          </p:sp>
          <p:sp>
            <p:nvSpPr>
              <p:cNvPr id="18" name="Freeform 17"/>
              <p:cNvSpPr/>
              <p:nvPr/>
            </p:nvSpPr>
            <p:spPr bwMode="gray">
              <a:xfrm>
                <a:off x="2538" y="2598"/>
                <a:ext cx="195" cy="155"/>
              </a:xfrm>
              <a:custGeom>
                <a:avLst/>
                <a:gdLst>
                  <a:gd name="T0" fmla="*/ 0 w 974"/>
                  <a:gd name="T1" fmla="*/ 775 h 775"/>
                  <a:gd name="T2" fmla="*/ 0 w 974"/>
                  <a:gd name="T3" fmla="*/ 30 h 775"/>
                  <a:gd name="T4" fmla="*/ 278 w 974"/>
                  <a:gd name="T5" fmla="*/ 0 h 775"/>
                  <a:gd name="T6" fmla="*/ 480 w 974"/>
                  <a:gd name="T7" fmla="*/ 49 h 775"/>
                  <a:gd name="T8" fmla="*/ 722 w 974"/>
                  <a:gd name="T9" fmla="*/ 0 h 775"/>
                  <a:gd name="T10" fmla="*/ 952 w 974"/>
                  <a:gd name="T11" fmla="*/ 119 h 775"/>
                  <a:gd name="T12" fmla="*/ 974 w 974"/>
                  <a:gd name="T13" fmla="*/ 312 h 775"/>
                  <a:gd name="T14" fmla="*/ 974 w 974"/>
                  <a:gd name="T15" fmla="*/ 775 h 775"/>
                  <a:gd name="T16" fmla="*/ 845 w 974"/>
                  <a:gd name="T17" fmla="*/ 775 h 775"/>
                  <a:gd name="T18" fmla="*/ 845 w 974"/>
                  <a:gd name="T19" fmla="*/ 320 h 775"/>
                  <a:gd name="T20" fmla="*/ 824 w 974"/>
                  <a:gd name="T21" fmla="*/ 141 h 775"/>
                  <a:gd name="T22" fmla="*/ 705 w 974"/>
                  <a:gd name="T23" fmla="*/ 78 h 775"/>
                  <a:gd name="T24" fmla="*/ 551 w 974"/>
                  <a:gd name="T25" fmla="*/ 113 h 775"/>
                  <a:gd name="T26" fmla="*/ 551 w 974"/>
                  <a:gd name="T27" fmla="*/ 775 h 775"/>
                  <a:gd name="T28" fmla="*/ 422 w 974"/>
                  <a:gd name="T29" fmla="*/ 775 h 775"/>
                  <a:gd name="T30" fmla="*/ 422 w 974"/>
                  <a:gd name="T31" fmla="*/ 314 h 775"/>
                  <a:gd name="T32" fmla="*/ 401 w 974"/>
                  <a:gd name="T33" fmla="*/ 141 h 775"/>
                  <a:gd name="T34" fmla="*/ 278 w 974"/>
                  <a:gd name="T35" fmla="*/ 78 h 775"/>
                  <a:gd name="T36" fmla="*/ 128 w 974"/>
                  <a:gd name="T37" fmla="*/ 94 h 775"/>
                  <a:gd name="T38" fmla="*/ 128 w 974"/>
                  <a:gd name="T39" fmla="*/ 775 h 775"/>
                  <a:gd name="T40" fmla="*/ 0 w 974"/>
                  <a:gd name="T41" fmla="*/ 775 h 7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74" h="775">
                    <a:moveTo>
                      <a:pt x="0" y="775"/>
                    </a:moveTo>
                    <a:cubicBezTo>
                      <a:pt x="0" y="30"/>
                      <a:pt x="0" y="30"/>
                      <a:pt x="0" y="30"/>
                    </a:cubicBezTo>
                    <a:cubicBezTo>
                      <a:pt x="117" y="10"/>
                      <a:pt x="210" y="0"/>
                      <a:pt x="278" y="0"/>
                    </a:cubicBezTo>
                    <a:cubicBezTo>
                      <a:pt x="367" y="0"/>
                      <a:pt x="435" y="16"/>
                      <a:pt x="480" y="49"/>
                    </a:cubicBezTo>
                    <a:cubicBezTo>
                      <a:pt x="561" y="16"/>
                      <a:pt x="642" y="0"/>
                      <a:pt x="722" y="0"/>
                    </a:cubicBezTo>
                    <a:cubicBezTo>
                      <a:pt x="843" y="0"/>
                      <a:pt x="920" y="40"/>
                      <a:pt x="952" y="119"/>
                    </a:cubicBezTo>
                    <a:cubicBezTo>
                      <a:pt x="967" y="156"/>
                      <a:pt x="974" y="220"/>
                      <a:pt x="974" y="312"/>
                    </a:cubicBezTo>
                    <a:cubicBezTo>
                      <a:pt x="974" y="775"/>
                      <a:pt x="974" y="775"/>
                      <a:pt x="974" y="775"/>
                    </a:cubicBezTo>
                    <a:cubicBezTo>
                      <a:pt x="845" y="775"/>
                      <a:pt x="845" y="775"/>
                      <a:pt x="845" y="775"/>
                    </a:cubicBezTo>
                    <a:cubicBezTo>
                      <a:pt x="845" y="320"/>
                      <a:pt x="845" y="320"/>
                      <a:pt x="845" y="320"/>
                    </a:cubicBezTo>
                    <a:cubicBezTo>
                      <a:pt x="845" y="231"/>
                      <a:pt x="838" y="172"/>
                      <a:pt x="824" y="141"/>
                    </a:cubicBezTo>
                    <a:cubicBezTo>
                      <a:pt x="805" y="99"/>
                      <a:pt x="765" y="78"/>
                      <a:pt x="705" y="78"/>
                    </a:cubicBezTo>
                    <a:cubicBezTo>
                      <a:pt x="654" y="78"/>
                      <a:pt x="603" y="90"/>
                      <a:pt x="551" y="113"/>
                    </a:cubicBezTo>
                    <a:cubicBezTo>
                      <a:pt x="551" y="775"/>
                      <a:pt x="551" y="775"/>
                      <a:pt x="551" y="775"/>
                    </a:cubicBezTo>
                    <a:cubicBezTo>
                      <a:pt x="422" y="775"/>
                      <a:pt x="422" y="775"/>
                      <a:pt x="422" y="775"/>
                    </a:cubicBezTo>
                    <a:cubicBezTo>
                      <a:pt x="422" y="314"/>
                      <a:pt x="422" y="314"/>
                      <a:pt x="422" y="314"/>
                    </a:cubicBezTo>
                    <a:cubicBezTo>
                      <a:pt x="422" y="229"/>
                      <a:pt x="415" y="171"/>
                      <a:pt x="401" y="141"/>
                    </a:cubicBezTo>
                    <a:cubicBezTo>
                      <a:pt x="382" y="99"/>
                      <a:pt x="341" y="78"/>
                      <a:pt x="278" y="78"/>
                    </a:cubicBezTo>
                    <a:cubicBezTo>
                      <a:pt x="231" y="78"/>
                      <a:pt x="181" y="83"/>
                      <a:pt x="128" y="94"/>
                    </a:cubicBezTo>
                    <a:cubicBezTo>
                      <a:pt x="128" y="775"/>
                      <a:pt x="128" y="775"/>
                      <a:pt x="128" y="775"/>
                    </a:cubicBezTo>
                    <a:lnTo>
                      <a:pt x="0" y="775"/>
                    </a:lnTo>
                    <a:close/>
                  </a:path>
                </a:pathLst>
              </a:custGeom>
              <a:solidFill>
                <a:srgbClr val="000000"/>
              </a:solidFill>
              <a:ln>
                <a:noFill/>
              </a:ln>
            </p:spPr>
            <p:txBody>
              <a:bodyPr/>
              <a:lstStyle/>
              <a:p>
                <a:endParaRPr lang="ja-JP" altLang="en-US">
                  <a:latin typeface="Arial" panose="020B0604020202020204" pitchFamily="34" charset="0"/>
                  <a:ea typeface="黑体" panose="02010609060101010101" pitchFamily="49" charset="-122"/>
                </a:endParaRPr>
              </a:p>
            </p:txBody>
          </p:sp>
          <p:sp>
            <p:nvSpPr>
              <p:cNvPr id="19" name="Freeform 18"/>
              <p:cNvSpPr>
                <a:spLocks noEditPoints="1"/>
              </p:cNvSpPr>
              <p:nvPr/>
            </p:nvSpPr>
            <p:spPr bwMode="gray">
              <a:xfrm>
                <a:off x="2768" y="2598"/>
                <a:ext cx="127" cy="159"/>
              </a:xfrm>
              <a:custGeom>
                <a:avLst/>
                <a:gdLst>
                  <a:gd name="T0" fmla="*/ 318 w 635"/>
                  <a:gd name="T1" fmla="*/ 0 h 795"/>
                  <a:gd name="T2" fmla="*/ 559 w 635"/>
                  <a:gd name="T3" fmla="*/ 107 h 795"/>
                  <a:gd name="T4" fmla="*/ 635 w 635"/>
                  <a:gd name="T5" fmla="*/ 398 h 795"/>
                  <a:gd name="T6" fmla="*/ 559 w 635"/>
                  <a:gd name="T7" fmla="*/ 688 h 795"/>
                  <a:gd name="T8" fmla="*/ 319 w 635"/>
                  <a:gd name="T9" fmla="*/ 795 h 795"/>
                  <a:gd name="T10" fmla="*/ 0 w 635"/>
                  <a:gd name="T11" fmla="*/ 393 h 795"/>
                  <a:gd name="T12" fmla="*/ 77 w 635"/>
                  <a:gd name="T13" fmla="*/ 107 h 795"/>
                  <a:gd name="T14" fmla="*/ 318 w 635"/>
                  <a:gd name="T15" fmla="*/ 0 h 795"/>
                  <a:gd name="T16" fmla="*/ 318 w 635"/>
                  <a:gd name="T17" fmla="*/ 78 h 795"/>
                  <a:gd name="T18" fmla="*/ 167 w 635"/>
                  <a:gd name="T19" fmla="*/ 176 h 795"/>
                  <a:gd name="T20" fmla="*/ 132 w 635"/>
                  <a:gd name="T21" fmla="*/ 394 h 795"/>
                  <a:gd name="T22" fmla="*/ 167 w 635"/>
                  <a:gd name="T23" fmla="*/ 619 h 795"/>
                  <a:gd name="T24" fmla="*/ 318 w 635"/>
                  <a:gd name="T25" fmla="*/ 718 h 795"/>
                  <a:gd name="T26" fmla="*/ 468 w 635"/>
                  <a:gd name="T27" fmla="*/ 619 h 795"/>
                  <a:gd name="T28" fmla="*/ 503 w 635"/>
                  <a:gd name="T29" fmla="*/ 398 h 795"/>
                  <a:gd name="T30" fmla="*/ 468 w 635"/>
                  <a:gd name="T31" fmla="*/ 176 h 795"/>
                  <a:gd name="T32" fmla="*/ 318 w 635"/>
                  <a:gd name="T33" fmla="*/ 78 h 7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35" h="795">
                    <a:moveTo>
                      <a:pt x="318" y="0"/>
                    </a:moveTo>
                    <a:cubicBezTo>
                      <a:pt x="426" y="0"/>
                      <a:pt x="506" y="36"/>
                      <a:pt x="559" y="107"/>
                    </a:cubicBezTo>
                    <a:cubicBezTo>
                      <a:pt x="609" y="176"/>
                      <a:pt x="635" y="273"/>
                      <a:pt x="635" y="398"/>
                    </a:cubicBezTo>
                    <a:cubicBezTo>
                      <a:pt x="635" y="521"/>
                      <a:pt x="609" y="618"/>
                      <a:pt x="559" y="688"/>
                    </a:cubicBezTo>
                    <a:cubicBezTo>
                      <a:pt x="507" y="760"/>
                      <a:pt x="427" y="795"/>
                      <a:pt x="319" y="795"/>
                    </a:cubicBezTo>
                    <a:cubicBezTo>
                      <a:pt x="107" y="795"/>
                      <a:pt x="0" y="661"/>
                      <a:pt x="0" y="393"/>
                    </a:cubicBezTo>
                    <a:cubicBezTo>
                      <a:pt x="0" y="271"/>
                      <a:pt x="26" y="176"/>
                      <a:pt x="77" y="107"/>
                    </a:cubicBezTo>
                    <a:cubicBezTo>
                      <a:pt x="129" y="36"/>
                      <a:pt x="209" y="0"/>
                      <a:pt x="318" y="0"/>
                    </a:cubicBezTo>
                    <a:moveTo>
                      <a:pt x="318" y="78"/>
                    </a:moveTo>
                    <a:cubicBezTo>
                      <a:pt x="245" y="78"/>
                      <a:pt x="194" y="110"/>
                      <a:pt x="167" y="176"/>
                    </a:cubicBezTo>
                    <a:cubicBezTo>
                      <a:pt x="144" y="230"/>
                      <a:pt x="132" y="303"/>
                      <a:pt x="132" y="394"/>
                    </a:cubicBezTo>
                    <a:cubicBezTo>
                      <a:pt x="132" y="490"/>
                      <a:pt x="144" y="565"/>
                      <a:pt x="167" y="619"/>
                    </a:cubicBezTo>
                    <a:cubicBezTo>
                      <a:pt x="194" y="685"/>
                      <a:pt x="245" y="718"/>
                      <a:pt x="318" y="718"/>
                    </a:cubicBezTo>
                    <a:cubicBezTo>
                      <a:pt x="391" y="718"/>
                      <a:pt x="441" y="685"/>
                      <a:pt x="468" y="619"/>
                    </a:cubicBezTo>
                    <a:cubicBezTo>
                      <a:pt x="491" y="565"/>
                      <a:pt x="503" y="491"/>
                      <a:pt x="503" y="398"/>
                    </a:cubicBezTo>
                    <a:cubicBezTo>
                      <a:pt x="503" y="302"/>
                      <a:pt x="491" y="228"/>
                      <a:pt x="468" y="176"/>
                    </a:cubicBezTo>
                    <a:cubicBezTo>
                      <a:pt x="440" y="110"/>
                      <a:pt x="390" y="78"/>
                      <a:pt x="318" y="78"/>
                    </a:cubicBezTo>
                  </a:path>
                </a:pathLst>
              </a:custGeom>
              <a:solidFill>
                <a:srgbClr val="000000"/>
              </a:solidFill>
              <a:ln>
                <a:noFill/>
              </a:ln>
            </p:spPr>
            <p:txBody>
              <a:bodyPr/>
              <a:lstStyle/>
              <a:p>
                <a:endParaRPr lang="ja-JP" altLang="en-US">
                  <a:latin typeface="Arial" panose="020B0604020202020204" pitchFamily="34" charset="0"/>
                  <a:ea typeface="黑体" panose="02010609060101010101" pitchFamily="49" charset="-122"/>
                </a:endParaRPr>
              </a:p>
            </p:txBody>
          </p:sp>
          <p:sp>
            <p:nvSpPr>
              <p:cNvPr id="20" name="Freeform 19"/>
              <p:cNvSpPr/>
              <p:nvPr/>
            </p:nvSpPr>
            <p:spPr bwMode="gray">
              <a:xfrm>
                <a:off x="2934" y="2598"/>
                <a:ext cx="65" cy="155"/>
              </a:xfrm>
              <a:custGeom>
                <a:avLst/>
                <a:gdLst>
                  <a:gd name="T0" fmla="*/ 0 w 326"/>
                  <a:gd name="T1" fmla="*/ 775 h 775"/>
                  <a:gd name="T2" fmla="*/ 0 w 326"/>
                  <a:gd name="T3" fmla="*/ 33 h 775"/>
                  <a:gd name="T4" fmla="*/ 326 w 326"/>
                  <a:gd name="T5" fmla="*/ 0 h 775"/>
                  <a:gd name="T6" fmla="*/ 326 w 326"/>
                  <a:gd name="T7" fmla="*/ 81 h 775"/>
                  <a:gd name="T8" fmla="*/ 129 w 326"/>
                  <a:gd name="T9" fmla="*/ 94 h 775"/>
                  <a:gd name="T10" fmla="*/ 129 w 326"/>
                  <a:gd name="T11" fmla="*/ 775 h 775"/>
                  <a:gd name="T12" fmla="*/ 0 w 326"/>
                  <a:gd name="T13" fmla="*/ 775 h 775"/>
                </a:gdLst>
                <a:ahLst/>
                <a:cxnLst>
                  <a:cxn ang="0">
                    <a:pos x="T0" y="T1"/>
                  </a:cxn>
                  <a:cxn ang="0">
                    <a:pos x="T2" y="T3"/>
                  </a:cxn>
                  <a:cxn ang="0">
                    <a:pos x="T4" y="T5"/>
                  </a:cxn>
                  <a:cxn ang="0">
                    <a:pos x="T6" y="T7"/>
                  </a:cxn>
                  <a:cxn ang="0">
                    <a:pos x="T8" y="T9"/>
                  </a:cxn>
                  <a:cxn ang="0">
                    <a:pos x="T10" y="T11"/>
                  </a:cxn>
                  <a:cxn ang="0">
                    <a:pos x="T12" y="T13"/>
                  </a:cxn>
                </a:cxnLst>
                <a:rect l="0" t="0" r="r" b="b"/>
                <a:pathLst>
                  <a:path w="326" h="775">
                    <a:moveTo>
                      <a:pt x="0" y="775"/>
                    </a:moveTo>
                    <a:cubicBezTo>
                      <a:pt x="0" y="33"/>
                      <a:pt x="0" y="33"/>
                      <a:pt x="0" y="33"/>
                    </a:cubicBezTo>
                    <a:cubicBezTo>
                      <a:pt x="99" y="12"/>
                      <a:pt x="207" y="1"/>
                      <a:pt x="326" y="0"/>
                    </a:cubicBezTo>
                    <a:cubicBezTo>
                      <a:pt x="326" y="81"/>
                      <a:pt x="326" y="81"/>
                      <a:pt x="326" y="81"/>
                    </a:cubicBezTo>
                    <a:cubicBezTo>
                      <a:pt x="254" y="81"/>
                      <a:pt x="188" y="86"/>
                      <a:pt x="129" y="94"/>
                    </a:cubicBezTo>
                    <a:cubicBezTo>
                      <a:pt x="129" y="775"/>
                      <a:pt x="129" y="775"/>
                      <a:pt x="129" y="775"/>
                    </a:cubicBezTo>
                    <a:lnTo>
                      <a:pt x="0" y="775"/>
                    </a:lnTo>
                    <a:close/>
                  </a:path>
                </a:pathLst>
              </a:custGeom>
              <a:solidFill>
                <a:srgbClr val="000000"/>
              </a:solidFill>
              <a:ln>
                <a:noFill/>
              </a:ln>
            </p:spPr>
            <p:txBody>
              <a:bodyPr/>
              <a:lstStyle/>
              <a:p>
                <a:endParaRPr lang="ja-JP" altLang="en-US">
                  <a:latin typeface="Arial" panose="020B0604020202020204" pitchFamily="34" charset="0"/>
                  <a:ea typeface="黑体" panose="02010609060101010101" pitchFamily="49" charset="-122"/>
                </a:endParaRPr>
              </a:p>
            </p:txBody>
          </p:sp>
          <p:sp>
            <p:nvSpPr>
              <p:cNvPr id="21" name="Freeform 20"/>
              <p:cNvSpPr/>
              <p:nvPr/>
            </p:nvSpPr>
            <p:spPr bwMode="gray">
              <a:xfrm>
                <a:off x="3028" y="2598"/>
                <a:ext cx="65" cy="155"/>
              </a:xfrm>
              <a:custGeom>
                <a:avLst/>
                <a:gdLst>
                  <a:gd name="T0" fmla="*/ 0 w 326"/>
                  <a:gd name="T1" fmla="*/ 775 h 775"/>
                  <a:gd name="T2" fmla="*/ 0 w 326"/>
                  <a:gd name="T3" fmla="*/ 33 h 775"/>
                  <a:gd name="T4" fmla="*/ 326 w 326"/>
                  <a:gd name="T5" fmla="*/ 0 h 775"/>
                  <a:gd name="T6" fmla="*/ 326 w 326"/>
                  <a:gd name="T7" fmla="*/ 81 h 775"/>
                  <a:gd name="T8" fmla="*/ 129 w 326"/>
                  <a:gd name="T9" fmla="*/ 94 h 775"/>
                  <a:gd name="T10" fmla="*/ 129 w 326"/>
                  <a:gd name="T11" fmla="*/ 775 h 775"/>
                  <a:gd name="T12" fmla="*/ 0 w 326"/>
                  <a:gd name="T13" fmla="*/ 775 h 775"/>
                </a:gdLst>
                <a:ahLst/>
                <a:cxnLst>
                  <a:cxn ang="0">
                    <a:pos x="T0" y="T1"/>
                  </a:cxn>
                  <a:cxn ang="0">
                    <a:pos x="T2" y="T3"/>
                  </a:cxn>
                  <a:cxn ang="0">
                    <a:pos x="T4" y="T5"/>
                  </a:cxn>
                  <a:cxn ang="0">
                    <a:pos x="T6" y="T7"/>
                  </a:cxn>
                  <a:cxn ang="0">
                    <a:pos x="T8" y="T9"/>
                  </a:cxn>
                  <a:cxn ang="0">
                    <a:pos x="T10" y="T11"/>
                  </a:cxn>
                  <a:cxn ang="0">
                    <a:pos x="T12" y="T13"/>
                  </a:cxn>
                </a:cxnLst>
                <a:rect l="0" t="0" r="r" b="b"/>
                <a:pathLst>
                  <a:path w="326" h="775">
                    <a:moveTo>
                      <a:pt x="0" y="775"/>
                    </a:moveTo>
                    <a:cubicBezTo>
                      <a:pt x="0" y="33"/>
                      <a:pt x="0" y="33"/>
                      <a:pt x="0" y="33"/>
                    </a:cubicBezTo>
                    <a:cubicBezTo>
                      <a:pt x="99" y="12"/>
                      <a:pt x="207" y="1"/>
                      <a:pt x="326" y="0"/>
                    </a:cubicBezTo>
                    <a:cubicBezTo>
                      <a:pt x="326" y="81"/>
                      <a:pt x="326" y="81"/>
                      <a:pt x="326" y="81"/>
                    </a:cubicBezTo>
                    <a:cubicBezTo>
                      <a:pt x="253" y="81"/>
                      <a:pt x="188" y="86"/>
                      <a:pt x="129" y="94"/>
                    </a:cubicBezTo>
                    <a:cubicBezTo>
                      <a:pt x="129" y="775"/>
                      <a:pt x="129" y="775"/>
                      <a:pt x="129" y="775"/>
                    </a:cubicBezTo>
                    <a:lnTo>
                      <a:pt x="0" y="775"/>
                    </a:lnTo>
                    <a:close/>
                  </a:path>
                </a:pathLst>
              </a:custGeom>
              <a:solidFill>
                <a:srgbClr val="000000"/>
              </a:solidFill>
              <a:ln>
                <a:noFill/>
              </a:ln>
            </p:spPr>
            <p:txBody>
              <a:bodyPr/>
              <a:lstStyle/>
              <a:p>
                <a:endParaRPr lang="ja-JP" altLang="en-US">
                  <a:latin typeface="Arial" panose="020B0604020202020204" pitchFamily="34" charset="0"/>
                  <a:ea typeface="黑体" panose="02010609060101010101" pitchFamily="49" charset="-122"/>
                </a:endParaRPr>
              </a:p>
            </p:txBody>
          </p:sp>
          <p:sp>
            <p:nvSpPr>
              <p:cNvPr id="22" name="Freeform 21"/>
              <p:cNvSpPr>
                <a:spLocks noEditPoints="1"/>
              </p:cNvSpPr>
              <p:nvPr/>
            </p:nvSpPr>
            <p:spPr bwMode="gray">
              <a:xfrm>
                <a:off x="3110" y="2598"/>
                <a:ext cx="127" cy="159"/>
              </a:xfrm>
              <a:custGeom>
                <a:avLst/>
                <a:gdLst>
                  <a:gd name="T0" fmla="*/ 317 w 634"/>
                  <a:gd name="T1" fmla="*/ 0 h 795"/>
                  <a:gd name="T2" fmla="*/ 558 w 634"/>
                  <a:gd name="T3" fmla="*/ 107 h 795"/>
                  <a:gd name="T4" fmla="*/ 634 w 634"/>
                  <a:gd name="T5" fmla="*/ 398 h 795"/>
                  <a:gd name="T6" fmla="*/ 558 w 634"/>
                  <a:gd name="T7" fmla="*/ 688 h 795"/>
                  <a:gd name="T8" fmla="*/ 318 w 634"/>
                  <a:gd name="T9" fmla="*/ 795 h 795"/>
                  <a:gd name="T10" fmla="*/ 0 w 634"/>
                  <a:gd name="T11" fmla="*/ 393 h 795"/>
                  <a:gd name="T12" fmla="*/ 76 w 634"/>
                  <a:gd name="T13" fmla="*/ 107 h 795"/>
                  <a:gd name="T14" fmla="*/ 317 w 634"/>
                  <a:gd name="T15" fmla="*/ 0 h 795"/>
                  <a:gd name="T16" fmla="*/ 317 w 634"/>
                  <a:gd name="T17" fmla="*/ 78 h 795"/>
                  <a:gd name="T18" fmla="*/ 166 w 634"/>
                  <a:gd name="T19" fmla="*/ 176 h 795"/>
                  <a:gd name="T20" fmla="*/ 132 w 634"/>
                  <a:gd name="T21" fmla="*/ 394 h 795"/>
                  <a:gd name="T22" fmla="*/ 166 w 634"/>
                  <a:gd name="T23" fmla="*/ 619 h 795"/>
                  <a:gd name="T24" fmla="*/ 317 w 634"/>
                  <a:gd name="T25" fmla="*/ 718 h 795"/>
                  <a:gd name="T26" fmla="*/ 468 w 634"/>
                  <a:gd name="T27" fmla="*/ 619 h 795"/>
                  <a:gd name="T28" fmla="*/ 502 w 634"/>
                  <a:gd name="T29" fmla="*/ 398 h 795"/>
                  <a:gd name="T30" fmla="*/ 468 w 634"/>
                  <a:gd name="T31" fmla="*/ 176 h 795"/>
                  <a:gd name="T32" fmla="*/ 317 w 634"/>
                  <a:gd name="T33" fmla="*/ 78 h 7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34" h="795">
                    <a:moveTo>
                      <a:pt x="317" y="0"/>
                    </a:moveTo>
                    <a:cubicBezTo>
                      <a:pt x="425" y="0"/>
                      <a:pt x="505" y="36"/>
                      <a:pt x="558" y="107"/>
                    </a:cubicBezTo>
                    <a:cubicBezTo>
                      <a:pt x="608" y="176"/>
                      <a:pt x="634" y="273"/>
                      <a:pt x="634" y="398"/>
                    </a:cubicBezTo>
                    <a:cubicBezTo>
                      <a:pt x="634" y="521"/>
                      <a:pt x="608" y="618"/>
                      <a:pt x="558" y="688"/>
                    </a:cubicBezTo>
                    <a:cubicBezTo>
                      <a:pt x="506" y="760"/>
                      <a:pt x="426" y="795"/>
                      <a:pt x="318" y="795"/>
                    </a:cubicBezTo>
                    <a:cubicBezTo>
                      <a:pt x="106" y="795"/>
                      <a:pt x="0" y="661"/>
                      <a:pt x="0" y="393"/>
                    </a:cubicBezTo>
                    <a:cubicBezTo>
                      <a:pt x="0" y="271"/>
                      <a:pt x="25" y="176"/>
                      <a:pt x="76" y="107"/>
                    </a:cubicBezTo>
                    <a:cubicBezTo>
                      <a:pt x="128" y="36"/>
                      <a:pt x="209" y="0"/>
                      <a:pt x="317" y="0"/>
                    </a:cubicBezTo>
                    <a:moveTo>
                      <a:pt x="317" y="78"/>
                    </a:moveTo>
                    <a:cubicBezTo>
                      <a:pt x="244" y="78"/>
                      <a:pt x="194" y="110"/>
                      <a:pt x="166" y="176"/>
                    </a:cubicBezTo>
                    <a:cubicBezTo>
                      <a:pt x="143" y="230"/>
                      <a:pt x="132" y="303"/>
                      <a:pt x="132" y="394"/>
                    </a:cubicBezTo>
                    <a:cubicBezTo>
                      <a:pt x="132" y="490"/>
                      <a:pt x="143" y="565"/>
                      <a:pt x="166" y="619"/>
                    </a:cubicBezTo>
                    <a:cubicBezTo>
                      <a:pt x="194" y="685"/>
                      <a:pt x="244" y="718"/>
                      <a:pt x="317" y="718"/>
                    </a:cubicBezTo>
                    <a:cubicBezTo>
                      <a:pt x="390" y="718"/>
                      <a:pt x="440" y="685"/>
                      <a:pt x="468" y="619"/>
                    </a:cubicBezTo>
                    <a:cubicBezTo>
                      <a:pt x="490" y="565"/>
                      <a:pt x="502" y="491"/>
                      <a:pt x="502" y="398"/>
                    </a:cubicBezTo>
                    <a:cubicBezTo>
                      <a:pt x="502" y="302"/>
                      <a:pt x="490" y="228"/>
                      <a:pt x="468" y="176"/>
                    </a:cubicBezTo>
                    <a:cubicBezTo>
                      <a:pt x="439" y="110"/>
                      <a:pt x="389" y="78"/>
                      <a:pt x="317" y="78"/>
                    </a:cubicBezTo>
                  </a:path>
                </a:pathLst>
              </a:custGeom>
              <a:solidFill>
                <a:srgbClr val="000000"/>
              </a:solidFill>
              <a:ln>
                <a:noFill/>
              </a:ln>
            </p:spPr>
            <p:txBody>
              <a:bodyPr/>
              <a:lstStyle/>
              <a:p>
                <a:endParaRPr lang="ja-JP" altLang="en-US">
                  <a:latin typeface="Arial" panose="020B0604020202020204" pitchFamily="34" charset="0"/>
                  <a:ea typeface="黑体" panose="02010609060101010101" pitchFamily="49" charset="-122"/>
                </a:endParaRPr>
              </a:p>
            </p:txBody>
          </p:sp>
          <p:sp>
            <p:nvSpPr>
              <p:cNvPr id="23" name="Freeform 22"/>
              <p:cNvSpPr/>
              <p:nvPr/>
            </p:nvSpPr>
            <p:spPr bwMode="gray">
              <a:xfrm>
                <a:off x="3253" y="2602"/>
                <a:ext cx="195" cy="151"/>
              </a:xfrm>
              <a:custGeom>
                <a:avLst/>
                <a:gdLst>
                  <a:gd name="T0" fmla="*/ 213 w 971"/>
                  <a:gd name="T1" fmla="*/ 754 h 754"/>
                  <a:gd name="T2" fmla="*/ 0 w 971"/>
                  <a:gd name="T3" fmla="*/ 0 h 754"/>
                  <a:gd name="T4" fmla="*/ 130 w 971"/>
                  <a:gd name="T5" fmla="*/ 0 h 754"/>
                  <a:gd name="T6" fmla="*/ 290 w 971"/>
                  <a:gd name="T7" fmla="*/ 614 h 754"/>
                  <a:gd name="T8" fmla="*/ 431 w 971"/>
                  <a:gd name="T9" fmla="*/ 0 h 754"/>
                  <a:gd name="T10" fmla="*/ 558 w 971"/>
                  <a:gd name="T11" fmla="*/ 0 h 754"/>
                  <a:gd name="T12" fmla="*/ 706 w 971"/>
                  <a:gd name="T13" fmla="*/ 614 h 754"/>
                  <a:gd name="T14" fmla="*/ 866 w 971"/>
                  <a:gd name="T15" fmla="*/ 0 h 754"/>
                  <a:gd name="T16" fmla="*/ 971 w 971"/>
                  <a:gd name="T17" fmla="*/ 0 h 754"/>
                  <a:gd name="T18" fmla="*/ 758 w 971"/>
                  <a:gd name="T19" fmla="*/ 754 h 754"/>
                  <a:gd name="T20" fmla="*/ 631 w 971"/>
                  <a:gd name="T21" fmla="*/ 754 h 754"/>
                  <a:gd name="T22" fmla="*/ 517 w 971"/>
                  <a:gd name="T23" fmla="*/ 266 h 754"/>
                  <a:gd name="T24" fmla="*/ 489 w 971"/>
                  <a:gd name="T25" fmla="*/ 112 h 754"/>
                  <a:gd name="T26" fmla="*/ 460 w 971"/>
                  <a:gd name="T27" fmla="*/ 265 h 754"/>
                  <a:gd name="T28" fmla="*/ 347 w 971"/>
                  <a:gd name="T29" fmla="*/ 754 h 754"/>
                  <a:gd name="T30" fmla="*/ 213 w 971"/>
                  <a:gd name="T31" fmla="*/ 754 h 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71" h="754">
                    <a:moveTo>
                      <a:pt x="213" y="754"/>
                    </a:moveTo>
                    <a:cubicBezTo>
                      <a:pt x="0" y="0"/>
                      <a:pt x="0" y="0"/>
                      <a:pt x="0" y="0"/>
                    </a:cubicBezTo>
                    <a:cubicBezTo>
                      <a:pt x="130" y="0"/>
                      <a:pt x="130" y="0"/>
                      <a:pt x="130" y="0"/>
                    </a:cubicBezTo>
                    <a:cubicBezTo>
                      <a:pt x="290" y="614"/>
                      <a:pt x="290" y="614"/>
                      <a:pt x="290" y="614"/>
                    </a:cubicBezTo>
                    <a:cubicBezTo>
                      <a:pt x="431" y="0"/>
                      <a:pt x="431" y="0"/>
                      <a:pt x="431" y="0"/>
                    </a:cubicBezTo>
                    <a:cubicBezTo>
                      <a:pt x="558" y="0"/>
                      <a:pt x="558" y="0"/>
                      <a:pt x="558" y="0"/>
                    </a:cubicBezTo>
                    <a:cubicBezTo>
                      <a:pt x="706" y="614"/>
                      <a:pt x="706" y="614"/>
                      <a:pt x="706" y="614"/>
                    </a:cubicBezTo>
                    <a:cubicBezTo>
                      <a:pt x="866" y="0"/>
                      <a:pt x="866" y="0"/>
                      <a:pt x="866" y="0"/>
                    </a:cubicBezTo>
                    <a:cubicBezTo>
                      <a:pt x="971" y="0"/>
                      <a:pt x="971" y="0"/>
                      <a:pt x="971" y="0"/>
                    </a:cubicBezTo>
                    <a:cubicBezTo>
                      <a:pt x="758" y="754"/>
                      <a:pt x="758" y="754"/>
                      <a:pt x="758" y="754"/>
                    </a:cubicBezTo>
                    <a:cubicBezTo>
                      <a:pt x="631" y="754"/>
                      <a:pt x="631" y="754"/>
                      <a:pt x="631" y="754"/>
                    </a:cubicBezTo>
                    <a:cubicBezTo>
                      <a:pt x="517" y="266"/>
                      <a:pt x="517" y="266"/>
                      <a:pt x="517" y="266"/>
                    </a:cubicBezTo>
                    <a:cubicBezTo>
                      <a:pt x="509" y="231"/>
                      <a:pt x="500" y="180"/>
                      <a:pt x="489" y="112"/>
                    </a:cubicBezTo>
                    <a:cubicBezTo>
                      <a:pt x="481" y="166"/>
                      <a:pt x="471" y="217"/>
                      <a:pt x="460" y="265"/>
                    </a:cubicBezTo>
                    <a:cubicBezTo>
                      <a:pt x="347" y="754"/>
                      <a:pt x="347" y="754"/>
                      <a:pt x="347" y="754"/>
                    </a:cubicBezTo>
                    <a:lnTo>
                      <a:pt x="213" y="754"/>
                    </a:lnTo>
                    <a:close/>
                  </a:path>
                </a:pathLst>
              </a:custGeom>
              <a:solidFill>
                <a:srgbClr val="000000"/>
              </a:solidFill>
              <a:ln>
                <a:noFill/>
              </a:ln>
            </p:spPr>
            <p:txBody>
              <a:bodyPr/>
              <a:lstStyle/>
              <a:p>
                <a:endParaRPr lang="ja-JP" altLang="en-US">
                  <a:latin typeface="Arial" panose="020B0604020202020204" pitchFamily="34" charset="0"/>
                  <a:ea typeface="黑体" panose="02010609060101010101" pitchFamily="49" charset="-122"/>
                </a:endParaRPr>
              </a:p>
            </p:txBody>
          </p:sp>
          <p:sp>
            <p:nvSpPr>
              <p:cNvPr id="24" name="Freeform 23"/>
              <p:cNvSpPr/>
              <p:nvPr/>
            </p:nvSpPr>
            <p:spPr bwMode="gray">
              <a:xfrm>
                <a:off x="3525" y="2602"/>
                <a:ext cx="194" cy="151"/>
              </a:xfrm>
              <a:custGeom>
                <a:avLst/>
                <a:gdLst>
                  <a:gd name="T0" fmla="*/ 213 w 971"/>
                  <a:gd name="T1" fmla="*/ 754 h 754"/>
                  <a:gd name="T2" fmla="*/ 0 w 971"/>
                  <a:gd name="T3" fmla="*/ 0 h 754"/>
                  <a:gd name="T4" fmla="*/ 130 w 971"/>
                  <a:gd name="T5" fmla="*/ 0 h 754"/>
                  <a:gd name="T6" fmla="*/ 290 w 971"/>
                  <a:gd name="T7" fmla="*/ 614 h 754"/>
                  <a:gd name="T8" fmla="*/ 431 w 971"/>
                  <a:gd name="T9" fmla="*/ 0 h 754"/>
                  <a:gd name="T10" fmla="*/ 559 w 971"/>
                  <a:gd name="T11" fmla="*/ 0 h 754"/>
                  <a:gd name="T12" fmla="*/ 706 w 971"/>
                  <a:gd name="T13" fmla="*/ 614 h 754"/>
                  <a:gd name="T14" fmla="*/ 866 w 971"/>
                  <a:gd name="T15" fmla="*/ 0 h 754"/>
                  <a:gd name="T16" fmla="*/ 971 w 971"/>
                  <a:gd name="T17" fmla="*/ 0 h 754"/>
                  <a:gd name="T18" fmla="*/ 758 w 971"/>
                  <a:gd name="T19" fmla="*/ 754 h 754"/>
                  <a:gd name="T20" fmla="*/ 631 w 971"/>
                  <a:gd name="T21" fmla="*/ 754 h 754"/>
                  <a:gd name="T22" fmla="*/ 518 w 971"/>
                  <a:gd name="T23" fmla="*/ 266 h 754"/>
                  <a:gd name="T24" fmla="*/ 489 w 971"/>
                  <a:gd name="T25" fmla="*/ 112 h 754"/>
                  <a:gd name="T26" fmla="*/ 460 w 971"/>
                  <a:gd name="T27" fmla="*/ 265 h 754"/>
                  <a:gd name="T28" fmla="*/ 347 w 971"/>
                  <a:gd name="T29" fmla="*/ 754 h 754"/>
                  <a:gd name="T30" fmla="*/ 213 w 971"/>
                  <a:gd name="T31" fmla="*/ 754 h 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71" h="754">
                    <a:moveTo>
                      <a:pt x="213" y="754"/>
                    </a:moveTo>
                    <a:cubicBezTo>
                      <a:pt x="0" y="0"/>
                      <a:pt x="0" y="0"/>
                      <a:pt x="0" y="0"/>
                    </a:cubicBezTo>
                    <a:cubicBezTo>
                      <a:pt x="130" y="0"/>
                      <a:pt x="130" y="0"/>
                      <a:pt x="130" y="0"/>
                    </a:cubicBezTo>
                    <a:cubicBezTo>
                      <a:pt x="290" y="614"/>
                      <a:pt x="290" y="614"/>
                      <a:pt x="290" y="614"/>
                    </a:cubicBezTo>
                    <a:cubicBezTo>
                      <a:pt x="431" y="0"/>
                      <a:pt x="431" y="0"/>
                      <a:pt x="431" y="0"/>
                    </a:cubicBezTo>
                    <a:cubicBezTo>
                      <a:pt x="559" y="0"/>
                      <a:pt x="559" y="0"/>
                      <a:pt x="559" y="0"/>
                    </a:cubicBezTo>
                    <a:cubicBezTo>
                      <a:pt x="706" y="614"/>
                      <a:pt x="706" y="614"/>
                      <a:pt x="706" y="614"/>
                    </a:cubicBezTo>
                    <a:cubicBezTo>
                      <a:pt x="866" y="0"/>
                      <a:pt x="866" y="0"/>
                      <a:pt x="866" y="0"/>
                    </a:cubicBezTo>
                    <a:cubicBezTo>
                      <a:pt x="971" y="0"/>
                      <a:pt x="971" y="0"/>
                      <a:pt x="971" y="0"/>
                    </a:cubicBezTo>
                    <a:cubicBezTo>
                      <a:pt x="758" y="754"/>
                      <a:pt x="758" y="754"/>
                      <a:pt x="758" y="754"/>
                    </a:cubicBezTo>
                    <a:cubicBezTo>
                      <a:pt x="631" y="754"/>
                      <a:pt x="631" y="754"/>
                      <a:pt x="631" y="754"/>
                    </a:cubicBezTo>
                    <a:cubicBezTo>
                      <a:pt x="518" y="266"/>
                      <a:pt x="518" y="266"/>
                      <a:pt x="518" y="266"/>
                    </a:cubicBezTo>
                    <a:cubicBezTo>
                      <a:pt x="510" y="231"/>
                      <a:pt x="500" y="180"/>
                      <a:pt x="489" y="112"/>
                    </a:cubicBezTo>
                    <a:cubicBezTo>
                      <a:pt x="481" y="166"/>
                      <a:pt x="471" y="217"/>
                      <a:pt x="460" y="265"/>
                    </a:cubicBezTo>
                    <a:cubicBezTo>
                      <a:pt x="347" y="754"/>
                      <a:pt x="347" y="754"/>
                      <a:pt x="347" y="754"/>
                    </a:cubicBezTo>
                    <a:lnTo>
                      <a:pt x="213" y="754"/>
                    </a:lnTo>
                    <a:close/>
                  </a:path>
                </a:pathLst>
              </a:custGeom>
              <a:solidFill>
                <a:srgbClr val="000000"/>
              </a:solidFill>
              <a:ln>
                <a:noFill/>
              </a:ln>
            </p:spPr>
            <p:txBody>
              <a:bodyPr/>
              <a:lstStyle/>
              <a:p>
                <a:endParaRPr lang="ja-JP" altLang="en-US">
                  <a:latin typeface="Arial" panose="020B0604020202020204" pitchFamily="34" charset="0"/>
                  <a:ea typeface="黑体" panose="02010609060101010101" pitchFamily="49" charset="-122"/>
                </a:endParaRPr>
              </a:p>
            </p:txBody>
          </p:sp>
          <p:sp>
            <p:nvSpPr>
              <p:cNvPr id="25" name="Freeform 24"/>
              <p:cNvSpPr>
                <a:spLocks noEditPoints="1"/>
              </p:cNvSpPr>
              <p:nvPr/>
            </p:nvSpPr>
            <p:spPr bwMode="gray">
              <a:xfrm>
                <a:off x="3745" y="2547"/>
                <a:ext cx="31" cy="206"/>
              </a:xfrm>
              <a:custGeom>
                <a:avLst/>
                <a:gdLst>
                  <a:gd name="T0" fmla="*/ 79 w 157"/>
                  <a:gd name="T1" fmla="*/ 0 h 1031"/>
                  <a:gd name="T2" fmla="*/ 137 w 157"/>
                  <a:gd name="T3" fmla="*/ 26 h 1031"/>
                  <a:gd name="T4" fmla="*/ 157 w 157"/>
                  <a:gd name="T5" fmla="*/ 79 h 1031"/>
                  <a:gd name="T6" fmla="*/ 132 w 157"/>
                  <a:gd name="T7" fmla="*/ 139 h 1031"/>
                  <a:gd name="T8" fmla="*/ 78 w 157"/>
                  <a:gd name="T9" fmla="*/ 159 h 1031"/>
                  <a:gd name="T10" fmla="*/ 20 w 157"/>
                  <a:gd name="T11" fmla="*/ 133 h 1031"/>
                  <a:gd name="T12" fmla="*/ 0 w 157"/>
                  <a:gd name="T13" fmla="*/ 78 h 1031"/>
                  <a:gd name="T14" fmla="*/ 26 w 157"/>
                  <a:gd name="T15" fmla="*/ 20 h 1031"/>
                  <a:gd name="T16" fmla="*/ 79 w 157"/>
                  <a:gd name="T17" fmla="*/ 0 h 1031"/>
                  <a:gd name="T18" fmla="*/ 16 w 157"/>
                  <a:gd name="T19" fmla="*/ 277 h 1031"/>
                  <a:gd name="T20" fmla="*/ 144 w 157"/>
                  <a:gd name="T21" fmla="*/ 277 h 1031"/>
                  <a:gd name="T22" fmla="*/ 144 w 157"/>
                  <a:gd name="T23" fmla="*/ 1031 h 1031"/>
                  <a:gd name="T24" fmla="*/ 16 w 157"/>
                  <a:gd name="T25" fmla="*/ 1031 h 1031"/>
                  <a:gd name="T26" fmla="*/ 16 w 157"/>
                  <a:gd name="T27" fmla="*/ 277 h 10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7" h="1031">
                    <a:moveTo>
                      <a:pt x="79" y="0"/>
                    </a:moveTo>
                    <a:cubicBezTo>
                      <a:pt x="102" y="0"/>
                      <a:pt x="122" y="9"/>
                      <a:pt x="137" y="26"/>
                    </a:cubicBezTo>
                    <a:cubicBezTo>
                      <a:pt x="151" y="42"/>
                      <a:pt x="157" y="59"/>
                      <a:pt x="157" y="79"/>
                    </a:cubicBezTo>
                    <a:cubicBezTo>
                      <a:pt x="157" y="103"/>
                      <a:pt x="149" y="123"/>
                      <a:pt x="132" y="139"/>
                    </a:cubicBezTo>
                    <a:cubicBezTo>
                      <a:pt x="117" y="152"/>
                      <a:pt x="99" y="159"/>
                      <a:pt x="78" y="159"/>
                    </a:cubicBezTo>
                    <a:cubicBezTo>
                      <a:pt x="55" y="159"/>
                      <a:pt x="35" y="150"/>
                      <a:pt x="20" y="133"/>
                    </a:cubicBezTo>
                    <a:cubicBezTo>
                      <a:pt x="6" y="118"/>
                      <a:pt x="0" y="99"/>
                      <a:pt x="0" y="78"/>
                    </a:cubicBezTo>
                    <a:cubicBezTo>
                      <a:pt x="0" y="56"/>
                      <a:pt x="9" y="37"/>
                      <a:pt x="26" y="20"/>
                    </a:cubicBezTo>
                    <a:cubicBezTo>
                      <a:pt x="41" y="7"/>
                      <a:pt x="58" y="0"/>
                      <a:pt x="79" y="0"/>
                    </a:cubicBezTo>
                    <a:moveTo>
                      <a:pt x="16" y="277"/>
                    </a:moveTo>
                    <a:cubicBezTo>
                      <a:pt x="144" y="277"/>
                      <a:pt x="144" y="277"/>
                      <a:pt x="144" y="277"/>
                    </a:cubicBezTo>
                    <a:cubicBezTo>
                      <a:pt x="144" y="1031"/>
                      <a:pt x="144" y="1031"/>
                      <a:pt x="144" y="1031"/>
                    </a:cubicBezTo>
                    <a:cubicBezTo>
                      <a:pt x="16" y="1031"/>
                      <a:pt x="16" y="1031"/>
                      <a:pt x="16" y="1031"/>
                    </a:cubicBezTo>
                    <a:lnTo>
                      <a:pt x="16" y="277"/>
                    </a:lnTo>
                    <a:close/>
                  </a:path>
                </a:pathLst>
              </a:custGeom>
              <a:solidFill>
                <a:srgbClr val="000000"/>
              </a:solidFill>
              <a:ln>
                <a:noFill/>
              </a:ln>
            </p:spPr>
            <p:txBody>
              <a:bodyPr/>
              <a:lstStyle/>
              <a:p>
                <a:endParaRPr lang="ja-JP" altLang="en-US">
                  <a:latin typeface="Arial" panose="020B0604020202020204" pitchFamily="34" charset="0"/>
                  <a:ea typeface="黑体" panose="02010609060101010101" pitchFamily="49" charset="-122"/>
                </a:endParaRPr>
              </a:p>
            </p:txBody>
          </p:sp>
          <p:sp>
            <p:nvSpPr>
              <p:cNvPr id="26" name="Freeform 25"/>
              <p:cNvSpPr/>
              <p:nvPr/>
            </p:nvSpPr>
            <p:spPr bwMode="gray">
              <a:xfrm>
                <a:off x="3820" y="2561"/>
                <a:ext cx="67" cy="192"/>
              </a:xfrm>
              <a:custGeom>
                <a:avLst/>
                <a:gdLst>
                  <a:gd name="T0" fmla="*/ 0 w 332"/>
                  <a:gd name="T1" fmla="*/ 0 h 958"/>
                  <a:gd name="T2" fmla="*/ 129 w 332"/>
                  <a:gd name="T3" fmla="*/ 0 h 958"/>
                  <a:gd name="T4" fmla="*/ 129 w 332"/>
                  <a:gd name="T5" fmla="*/ 204 h 958"/>
                  <a:gd name="T6" fmla="*/ 332 w 332"/>
                  <a:gd name="T7" fmla="*/ 204 h 958"/>
                  <a:gd name="T8" fmla="*/ 332 w 332"/>
                  <a:gd name="T9" fmla="*/ 286 h 958"/>
                  <a:gd name="T10" fmla="*/ 129 w 332"/>
                  <a:gd name="T11" fmla="*/ 286 h 958"/>
                  <a:gd name="T12" fmla="*/ 129 w 332"/>
                  <a:gd name="T13" fmla="*/ 686 h 958"/>
                  <a:gd name="T14" fmla="*/ 163 w 332"/>
                  <a:gd name="T15" fmla="*/ 840 h 958"/>
                  <a:gd name="T16" fmla="*/ 234 w 332"/>
                  <a:gd name="T17" fmla="*/ 873 h 958"/>
                  <a:gd name="T18" fmla="*/ 289 w 332"/>
                  <a:gd name="T19" fmla="*/ 875 h 958"/>
                  <a:gd name="T20" fmla="*/ 332 w 332"/>
                  <a:gd name="T21" fmla="*/ 875 h 958"/>
                  <a:gd name="T22" fmla="*/ 332 w 332"/>
                  <a:gd name="T23" fmla="*/ 958 h 958"/>
                  <a:gd name="T24" fmla="*/ 262 w 332"/>
                  <a:gd name="T25" fmla="*/ 958 h 958"/>
                  <a:gd name="T26" fmla="*/ 132 w 332"/>
                  <a:gd name="T27" fmla="*/ 945 h 958"/>
                  <a:gd name="T28" fmla="*/ 11 w 332"/>
                  <a:gd name="T29" fmla="*/ 817 h 958"/>
                  <a:gd name="T30" fmla="*/ 0 w 332"/>
                  <a:gd name="T31" fmla="*/ 667 h 958"/>
                  <a:gd name="T32" fmla="*/ 0 w 332"/>
                  <a:gd name="T33" fmla="*/ 0 h 9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32" h="958">
                    <a:moveTo>
                      <a:pt x="0" y="0"/>
                    </a:moveTo>
                    <a:cubicBezTo>
                      <a:pt x="129" y="0"/>
                      <a:pt x="129" y="0"/>
                      <a:pt x="129" y="0"/>
                    </a:cubicBezTo>
                    <a:cubicBezTo>
                      <a:pt x="129" y="204"/>
                      <a:pt x="129" y="204"/>
                      <a:pt x="129" y="204"/>
                    </a:cubicBezTo>
                    <a:cubicBezTo>
                      <a:pt x="332" y="204"/>
                      <a:pt x="332" y="204"/>
                      <a:pt x="332" y="204"/>
                    </a:cubicBezTo>
                    <a:cubicBezTo>
                      <a:pt x="332" y="286"/>
                      <a:pt x="332" y="286"/>
                      <a:pt x="332" y="286"/>
                    </a:cubicBezTo>
                    <a:cubicBezTo>
                      <a:pt x="129" y="286"/>
                      <a:pt x="129" y="286"/>
                      <a:pt x="129" y="286"/>
                    </a:cubicBezTo>
                    <a:cubicBezTo>
                      <a:pt x="129" y="686"/>
                      <a:pt x="129" y="686"/>
                      <a:pt x="129" y="686"/>
                    </a:cubicBezTo>
                    <a:cubicBezTo>
                      <a:pt x="129" y="762"/>
                      <a:pt x="140" y="813"/>
                      <a:pt x="163" y="840"/>
                    </a:cubicBezTo>
                    <a:cubicBezTo>
                      <a:pt x="178" y="858"/>
                      <a:pt x="202" y="869"/>
                      <a:pt x="234" y="873"/>
                    </a:cubicBezTo>
                    <a:cubicBezTo>
                      <a:pt x="245" y="875"/>
                      <a:pt x="263" y="875"/>
                      <a:pt x="289" y="875"/>
                    </a:cubicBezTo>
                    <a:cubicBezTo>
                      <a:pt x="332" y="875"/>
                      <a:pt x="332" y="875"/>
                      <a:pt x="332" y="875"/>
                    </a:cubicBezTo>
                    <a:cubicBezTo>
                      <a:pt x="332" y="958"/>
                      <a:pt x="332" y="958"/>
                      <a:pt x="332" y="958"/>
                    </a:cubicBezTo>
                    <a:cubicBezTo>
                      <a:pt x="262" y="958"/>
                      <a:pt x="262" y="958"/>
                      <a:pt x="262" y="958"/>
                    </a:cubicBezTo>
                    <a:cubicBezTo>
                      <a:pt x="207" y="958"/>
                      <a:pt x="163" y="953"/>
                      <a:pt x="132" y="945"/>
                    </a:cubicBezTo>
                    <a:cubicBezTo>
                      <a:pt x="66" y="927"/>
                      <a:pt x="26" y="884"/>
                      <a:pt x="11" y="817"/>
                    </a:cubicBezTo>
                    <a:cubicBezTo>
                      <a:pt x="4" y="781"/>
                      <a:pt x="0" y="731"/>
                      <a:pt x="0" y="667"/>
                    </a:cubicBezTo>
                    <a:lnTo>
                      <a:pt x="0" y="0"/>
                    </a:lnTo>
                    <a:close/>
                  </a:path>
                </a:pathLst>
              </a:custGeom>
              <a:solidFill>
                <a:srgbClr val="000000"/>
              </a:solidFill>
              <a:ln>
                <a:noFill/>
              </a:ln>
            </p:spPr>
            <p:txBody>
              <a:bodyPr/>
              <a:lstStyle/>
              <a:p>
                <a:endParaRPr lang="ja-JP" altLang="en-US">
                  <a:latin typeface="Arial" panose="020B0604020202020204" pitchFamily="34" charset="0"/>
                  <a:ea typeface="黑体" panose="02010609060101010101" pitchFamily="49" charset="-122"/>
                </a:endParaRPr>
              </a:p>
            </p:txBody>
          </p:sp>
          <p:sp>
            <p:nvSpPr>
              <p:cNvPr id="27" name="Freeform 26"/>
              <p:cNvSpPr/>
              <p:nvPr/>
            </p:nvSpPr>
            <p:spPr bwMode="gray">
              <a:xfrm>
                <a:off x="3918" y="2526"/>
                <a:ext cx="114" cy="227"/>
              </a:xfrm>
              <a:custGeom>
                <a:avLst/>
                <a:gdLst>
                  <a:gd name="T0" fmla="*/ 0 w 572"/>
                  <a:gd name="T1" fmla="*/ 1136 h 1136"/>
                  <a:gd name="T2" fmla="*/ 0 w 572"/>
                  <a:gd name="T3" fmla="*/ 0 h 1136"/>
                  <a:gd name="T4" fmla="*/ 129 w 572"/>
                  <a:gd name="T5" fmla="*/ 0 h 1136"/>
                  <a:gd name="T6" fmla="*/ 129 w 572"/>
                  <a:gd name="T7" fmla="*/ 400 h 1136"/>
                  <a:gd name="T8" fmla="*/ 319 w 572"/>
                  <a:gd name="T9" fmla="*/ 361 h 1136"/>
                  <a:gd name="T10" fmla="*/ 549 w 572"/>
                  <a:gd name="T11" fmla="*/ 479 h 1136"/>
                  <a:gd name="T12" fmla="*/ 572 w 572"/>
                  <a:gd name="T13" fmla="*/ 673 h 1136"/>
                  <a:gd name="T14" fmla="*/ 572 w 572"/>
                  <a:gd name="T15" fmla="*/ 1136 h 1136"/>
                  <a:gd name="T16" fmla="*/ 443 w 572"/>
                  <a:gd name="T17" fmla="*/ 1136 h 1136"/>
                  <a:gd name="T18" fmla="*/ 443 w 572"/>
                  <a:gd name="T19" fmla="*/ 653 h 1136"/>
                  <a:gd name="T20" fmla="*/ 420 w 572"/>
                  <a:gd name="T21" fmla="*/ 499 h 1136"/>
                  <a:gd name="T22" fmla="*/ 306 w 572"/>
                  <a:gd name="T23" fmla="*/ 439 h 1136"/>
                  <a:gd name="T24" fmla="*/ 129 w 572"/>
                  <a:gd name="T25" fmla="*/ 485 h 1136"/>
                  <a:gd name="T26" fmla="*/ 129 w 572"/>
                  <a:gd name="T27" fmla="*/ 1136 h 1136"/>
                  <a:gd name="T28" fmla="*/ 0 w 572"/>
                  <a:gd name="T29" fmla="*/ 1136 h 1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2" h="1136">
                    <a:moveTo>
                      <a:pt x="0" y="1136"/>
                    </a:moveTo>
                    <a:cubicBezTo>
                      <a:pt x="0" y="0"/>
                      <a:pt x="0" y="0"/>
                      <a:pt x="0" y="0"/>
                    </a:cubicBezTo>
                    <a:cubicBezTo>
                      <a:pt x="129" y="0"/>
                      <a:pt x="129" y="0"/>
                      <a:pt x="129" y="0"/>
                    </a:cubicBezTo>
                    <a:cubicBezTo>
                      <a:pt x="129" y="400"/>
                      <a:pt x="129" y="400"/>
                      <a:pt x="129" y="400"/>
                    </a:cubicBezTo>
                    <a:cubicBezTo>
                      <a:pt x="196" y="374"/>
                      <a:pt x="259" y="361"/>
                      <a:pt x="319" y="361"/>
                    </a:cubicBezTo>
                    <a:cubicBezTo>
                      <a:pt x="438" y="361"/>
                      <a:pt x="515" y="400"/>
                      <a:pt x="549" y="479"/>
                    </a:cubicBezTo>
                    <a:cubicBezTo>
                      <a:pt x="564" y="515"/>
                      <a:pt x="572" y="579"/>
                      <a:pt x="572" y="673"/>
                    </a:cubicBezTo>
                    <a:cubicBezTo>
                      <a:pt x="572" y="1136"/>
                      <a:pt x="572" y="1136"/>
                      <a:pt x="572" y="1136"/>
                    </a:cubicBezTo>
                    <a:cubicBezTo>
                      <a:pt x="443" y="1136"/>
                      <a:pt x="443" y="1136"/>
                      <a:pt x="443" y="1136"/>
                    </a:cubicBezTo>
                    <a:cubicBezTo>
                      <a:pt x="443" y="653"/>
                      <a:pt x="443" y="653"/>
                      <a:pt x="443" y="653"/>
                    </a:cubicBezTo>
                    <a:cubicBezTo>
                      <a:pt x="443" y="581"/>
                      <a:pt x="436" y="529"/>
                      <a:pt x="420" y="499"/>
                    </a:cubicBezTo>
                    <a:cubicBezTo>
                      <a:pt x="400" y="459"/>
                      <a:pt x="362" y="439"/>
                      <a:pt x="306" y="439"/>
                    </a:cubicBezTo>
                    <a:cubicBezTo>
                      <a:pt x="256" y="439"/>
                      <a:pt x="197" y="454"/>
                      <a:pt x="129" y="485"/>
                    </a:cubicBezTo>
                    <a:cubicBezTo>
                      <a:pt x="129" y="1136"/>
                      <a:pt x="129" y="1136"/>
                      <a:pt x="129" y="1136"/>
                    </a:cubicBezTo>
                    <a:lnTo>
                      <a:pt x="0" y="1136"/>
                    </a:lnTo>
                    <a:close/>
                  </a:path>
                </a:pathLst>
              </a:custGeom>
              <a:solidFill>
                <a:srgbClr val="000000"/>
              </a:solidFill>
              <a:ln>
                <a:noFill/>
              </a:ln>
            </p:spPr>
            <p:txBody>
              <a:bodyPr/>
              <a:lstStyle/>
              <a:p>
                <a:endParaRPr lang="ja-JP" altLang="en-US">
                  <a:latin typeface="Arial" panose="020B0604020202020204" pitchFamily="34" charset="0"/>
                  <a:ea typeface="黑体" panose="02010609060101010101" pitchFamily="49" charset="-122"/>
                </a:endParaRPr>
              </a:p>
            </p:txBody>
          </p:sp>
          <p:sp>
            <p:nvSpPr>
              <p:cNvPr id="28" name="Freeform 27"/>
              <p:cNvSpPr/>
              <p:nvPr/>
            </p:nvSpPr>
            <p:spPr bwMode="gray">
              <a:xfrm>
                <a:off x="4128" y="2602"/>
                <a:ext cx="126" cy="223"/>
              </a:xfrm>
              <a:custGeom>
                <a:avLst/>
                <a:gdLst>
                  <a:gd name="T0" fmla="*/ 56 w 126"/>
                  <a:gd name="T1" fmla="*/ 153 h 223"/>
                  <a:gd name="T2" fmla="*/ 0 w 126"/>
                  <a:gd name="T3" fmla="*/ 0 h 223"/>
                  <a:gd name="T4" fmla="*/ 27 w 126"/>
                  <a:gd name="T5" fmla="*/ 0 h 223"/>
                  <a:gd name="T6" fmla="*/ 67 w 126"/>
                  <a:gd name="T7" fmla="*/ 120 h 223"/>
                  <a:gd name="T8" fmla="*/ 104 w 126"/>
                  <a:gd name="T9" fmla="*/ 0 h 223"/>
                  <a:gd name="T10" fmla="*/ 126 w 126"/>
                  <a:gd name="T11" fmla="*/ 0 h 223"/>
                  <a:gd name="T12" fmla="*/ 51 w 126"/>
                  <a:gd name="T13" fmla="*/ 223 h 223"/>
                  <a:gd name="T14" fmla="*/ 29 w 126"/>
                  <a:gd name="T15" fmla="*/ 223 h 223"/>
                  <a:gd name="T16" fmla="*/ 56 w 126"/>
                  <a:gd name="T17" fmla="*/ 153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6" h="223">
                    <a:moveTo>
                      <a:pt x="56" y="153"/>
                    </a:moveTo>
                    <a:lnTo>
                      <a:pt x="0" y="0"/>
                    </a:lnTo>
                    <a:lnTo>
                      <a:pt x="27" y="0"/>
                    </a:lnTo>
                    <a:lnTo>
                      <a:pt x="67" y="120"/>
                    </a:lnTo>
                    <a:lnTo>
                      <a:pt x="104" y="0"/>
                    </a:lnTo>
                    <a:lnTo>
                      <a:pt x="126" y="0"/>
                    </a:lnTo>
                    <a:lnTo>
                      <a:pt x="51" y="223"/>
                    </a:lnTo>
                    <a:lnTo>
                      <a:pt x="29" y="223"/>
                    </a:lnTo>
                    <a:lnTo>
                      <a:pt x="56" y="153"/>
                    </a:lnTo>
                    <a:close/>
                  </a:path>
                </a:pathLst>
              </a:custGeom>
              <a:solidFill>
                <a:srgbClr val="000000"/>
              </a:solidFill>
              <a:ln>
                <a:noFill/>
              </a:ln>
            </p:spPr>
            <p:txBody>
              <a:bodyPr/>
              <a:lstStyle/>
              <a:p>
                <a:endParaRPr lang="ja-JP" altLang="en-US">
                  <a:latin typeface="Arial" panose="020B0604020202020204" pitchFamily="34" charset="0"/>
                  <a:ea typeface="黑体" panose="02010609060101010101" pitchFamily="49" charset="-122"/>
                </a:endParaRPr>
              </a:p>
            </p:txBody>
          </p:sp>
          <p:sp>
            <p:nvSpPr>
              <p:cNvPr id="29" name="Freeform 28"/>
              <p:cNvSpPr>
                <a:spLocks noEditPoints="1"/>
              </p:cNvSpPr>
              <p:nvPr/>
            </p:nvSpPr>
            <p:spPr bwMode="gray">
              <a:xfrm>
                <a:off x="4270" y="2598"/>
                <a:ext cx="127" cy="159"/>
              </a:xfrm>
              <a:custGeom>
                <a:avLst/>
                <a:gdLst>
                  <a:gd name="T0" fmla="*/ 318 w 634"/>
                  <a:gd name="T1" fmla="*/ 0 h 795"/>
                  <a:gd name="T2" fmla="*/ 559 w 634"/>
                  <a:gd name="T3" fmla="*/ 107 h 795"/>
                  <a:gd name="T4" fmla="*/ 634 w 634"/>
                  <a:gd name="T5" fmla="*/ 398 h 795"/>
                  <a:gd name="T6" fmla="*/ 559 w 634"/>
                  <a:gd name="T7" fmla="*/ 688 h 795"/>
                  <a:gd name="T8" fmla="*/ 318 w 634"/>
                  <a:gd name="T9" fmla="*/ 795 h 795"/>
                  <a:gd name="T10" fmla="*/ 0 w 634"/>
                  <a:gd name="T11" fmla="*/ 393 h 795"/>
                  <a:gd name="T12" fmla="*/ 76 w 634"/>
                  <a:gd name="T13" fmla="*/ 107 h 795"/>
                  <a:gd name="T14" fmla="*/ 318 w 634"/>
                  <a:gd name="T15" fmla="*/ 0 h 795"/>
                  <a:gd name="T16" fmla="*/ 318 w 634"/>
                  <a:gd name="T17" fmla="*/ 78 h 795"/>
                  <a:gd name="T18" fmla="*/ 167 w 634"/>
                  <a:gd name="T19" fmla="*/ 176 h 795"/>
                  <a:gd name="T20" fmla="*/ 132 w 634"/>
                  <a:gd name="T21" fmla="*/ 394 h 795"/>
                  <a:gd name="T22" fmla="*/ 167 w 634"/>
                  <a:gd name="T23" fmla="*/ 619 h 795"/>
                  <a:gd name="T24" fmla="*/ 318 w 634"/>
                  <a:gd name="T25" fmla="*/ 718 h 795"/>
                  <a:gd name="T26" fmla="*/ 468 w 634"/>
                  <a:gd name="T27" fmla="*/ 619 h 795"/>
                  <a:gd name="T28" fmla="*/ 503 w 634"/>
                  <a:gd name="T29" fmla="*/ 398 h 795"/>
                  <a:gd name="T30" fmla="*/ 468 w 634"/>
                  <a:gd name="T31" fmla="*/ 176 h 795"/>
                  <a:gd name="T32" fmla="*/ 318 w 634"/>
                  <a:gd name="T33" fmla="*/ 78 h 7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34" h="795">
                    <a:moveTo>
                      <a:pt x="318" y="0"/>
                    </a:moveTo>
                    <a:cubicBezTo>
                      <a:pt x="426" y="0"/>
                      <a:pt x="506" y="36"/>
                      <a:pt x="559" y="107"/>
                    </a:cubicBezTo>
                    <a:cubicBezTo>
                      <a:pt x="609" y="176"/>
                      <a:pt x="634" y="273"/>
                      <a:pt x="634" y="398"/>
                    </a:cubicBezTo>
                    <a:cubicBezTo>
                      <a:pt x="634" y="521"/>
                      <a:pt x="609" y="618"/>
                      <a:pt x="559" y="688"/>
                    </a:cubicBezTo>
                    <a:cubicBezTo>
                      <a:pt x="507" y="760"/>
                      <a:pt x="427" y="795"/>
                      <a:pt x="318" y="795"/>
                    </a:cubicBezTo>
                    <a:cubicBezTo>
                      <a:pt x="106" y="795"/>
                      <a:pt x="0" y="661"/>
                      <a:pt x="0" y="393"/>
                    </a:cubicBezTo>
                    <a:cubicBezTo>
                      <a:pt x="0" y="271"/>
                      <a:pt x="26" y="176"/>
                      <a:pt x="76" y="107"/>
                    </a:cubicBezTo>
                    <a:cubicBezTo>
                      <a:pt x="129" y="36"/>
                      <a:pt x="210" y="0"/>
                      <a:pt x="318" y="0"/>
                    </a:cubicBezTo>
                    <a:moveTo>
                      <a:pt x="318" y="78"/>
                    </a:moveTo>
                    <a:cubicBezTo>
                      <a:pt x="245" y="78"/>
                      <a:pt x="194" y="110"/>
                      <a:pt x="167" y="176"/>
                    </a:cubicBezTo>
                    <a:cubicBezTo>
                      <a:pt x="144" y="230"/>
                      <a:pt x="132" y="303"/>
                      <a:pt x="132" y="394"/>
                    </a:cubicBezTo>
                    <a:cubicBezTo>
                      <a:pt x="132" y="490"/>
                      <a:pt x="144" y="565"/>
                      <a:pt x="167" y="619"/>
                    </a:cubicBezTo>
                    <a:cubicBezTo>
                      <a:pt x="194" y="685"/>
                      <a:pt x="245" y="718"/>
                      <a:pt x="318" y="718"/>
                    </a:cubicBezTo>
                    <a:cubicBezTo>
                      <a:pt x="391" y="718"/>
                      <a:pt x="441" y="685"/>
                      <a:pt x="468" y="619"/>
                    </a:cubicBezTo>
                    <a:cubicBezTo>
                      <a:pt x="491" y="565"/>
                      <a:pt x="503" y="491"/>
                      <a:pt x="503" y="398"/>
                    </a:cubicBezTo>
                    <a:cubicBezTo>
                      <a:pt x="503" y="302"/>
                      <a:pt x="491" y="228"/>
                      <a:pt x="468" y="176"/>
                    </a:cubicBezTo>
                    <a:cubicBezTo>
                      <a:pt x="440" y="110"/>
                      <a:pt x="390" y="78"/>
                      <a:pt x="318" y="78"/>
                    </a:cubicBezTo>
                  </a:path>
                </a:pathLst>
              </a:custGeom>
              <a:solidFill>
                <a:srgbClr val="000000"/>
              </a:solidFill>
              <a:ln>
                <a:noFill/>
              </a:ln>
            </p:spPr>
            <p:txBody>
              <a:bodyPr/>
              <a:lstStyle/>
              <a:p>
                <a:endParaRPr lang="ja-JP" altLang="en-US">
                  <a:latin typeface="Arial" panose="020B0604020202020204" pitchFamily="34" charset="0"/>
                  <a:ea typeface="黑体" panose="02010609060101010101" pitchFamily="49" charset="-122"/>
                </a:endParaRPr>
              </a:p>
            </p:txBody>
          </p:sp>
          <p:sp>
            <p:nvSpPr>
              <p:cNvPr id="30" name="Freeform 29"/>
              <p:cNvSpPr/>
              <p:nvPr/>
            </p:nvSpPr>
            <p:spPr bwMode="gray">
              <a:xfrm>
                <a:off x="4433" y="2602"/>
                <a:ext cx="110" cy="155"/>
              </a:xfrm>
              <a:custGeom>
                <a:avLst/>
                <a:gdLst>
                  <a:gd name="T0" fmla="*/ 0 w 550"/>
                  <a:gd name="T1" fmla="*/ 0 h 774"/>
                  <a:gd name="T2" fmla="*/ 129 w 550"/>
                  <a:gd name="T3" fmla="*/ 0 h 774"/>
                  <a:gd name="T4" fmla="*/ 129 w 550"/>
                  <a:gd name="T5" fmla="*/ 465 h 774"/>
                  <a:gd name="T6" fmla="*/ 152 w 550"/>
                  <a:gd name="T7" fmla="*/ 636 h 774"/>
                  <a:gd name="T8" fmla="*/ 206 w 550"/>
                  <a:gd name="T9" fmla="*/ 685 h 774"/>
                  <a:gd name="T10" fmla="*/ 289 w 550"/>
                  <a:gd name="T11" fmla="*/ 697 h 774"/>
                  <a:gd name="T12" fmla="*/ 422 w 550"/>
                  <a:gd name="T13" fmla="*/ 677 h 774"/>
                  <a:gd name="T14" fmla="*/ 422 w 550"/>
                  <a:gd name="T15" fmla="*/ 0 h 774"/>
                  <a:gd name="T16" fmla="*/ 550 w 550"/>
                  <a:gd name="T17" fmla="*/ 0 h 774"/>
                  <a:gd name="T18" fmla="*/ 550 w 550"/>
                  <a:gd name="T19" fmla="*/ 742 h 774"/>
                  <a:gd name="T20" fmla="*/ 281 w 550"/>
                  <a:gd name="T21" fmla="*/ 774 h 774"/>
                  <a:gd name="T22" fmla="*/ 90 w 550"/>
                  <a:gd name="T23" fmla="*/ 734 h 774"/>
                  <a:gd name="T24" fmla="*/ 7 w 550"/>
                  <a:gd name="T25" fmla="*/ 593 h 774"/>
                  <a:gd name="T26" fmla="*/ 0 w 550"/>
                  <a:gd name="T27" fmla="*/ 475 h 774"/>
                  <a:gd name="T28" fmla="*/ 0 w 550"/>
                  <a:gd name="T29" fmla="*/ 0 h 7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50" h="774">
                    <a:moveTo>
                      <a:pt x="0" y="0"/>
                    </a:moveTo>
                    <a:cubicBezTo>
                      <a:pt x="129" y="0"/>
                      <a:pt x="129" y="0"/>
                      <a:pt x="129" y="0"/>
                    </a:cubicBezTo>
                    <a:cubicBezTo>
                      <a:pt x="129" y="465"/>
                      <a:pt x="129" y="465"/>
                      <a:pt x="129" y="465"/>
                    </a:cubicBezTo>
                    <a:cubicBezTo>
                      <a:pt x="129" y="550"/>
                      <a:pt x="137" y="608"/>
                      <a:pt x="152" y="636"/>
                    </a:cubicBezTo>
                    <a:cubicBezTo>
                      <a:pt x="165" y="660"/>
                      <a:pt x="183" y="676"/>
                      <a:pt x="206" y="685"/>
                    </a:cubicBezTo>
                    <a:cubicBezTo>
                      <a:pt x="225" y="693"/>
                      <a:pt x="253" y="697"/>
                      <a:pt x="289" y="697"/>
                    </a:cubicBezTo>
                    <a:cubicBezTo>
                      <a:pt x="331" y="697"/>
                      <a:pt x="375" y="690"/>
                      <a:pt x="422" y="677"/>
                    </a:cubicBezTo>
                    <a:cubicBezTo>
                      <a:pt x="422" y="0"/>
                      <a:pt x="422" y="0"/>
                      <a:pt x="422" y="0"/>
                    </a:cubicBezTo>
                    <a:cubicBezTo>
                      <a:pt x="550" y="0"/>
                      <a:pt x="550" y="0"/>
                      <a:pt x="550" y="0"/>
                    </a:cubicBezTo>
                    <a:cubicBezTo>
                      <a:pt x="550" y="742"/>
                      <a:pt x="550" y="742"/>
                      <a:pt x="550" y="742"/>
                    </a:cubicBezTo>
                    <a:cubicBezTo>
                      <a:pt x="455" y="763"/>
                      <a:pt x="365" y="774"/>
                      <a:pt x="281" y="774"/>
                    </a:cubicBezTo>
                    <a:cubicBezTo>
                      <a:pt x="196" y="774"/>
                      <a:pt x="132" y="761"/>
                      <a:pt x="90" y="734"/>
                    </a:cubicBezTo>
                    <a:cubicBezTo>
                      <a:pt x="43" y="704"/>
                      <a:pt x="15" y="657"/>
                      <a:pt x="7" y="593"/>
                    </a:cubicBezTo>
                    <a:cubicBezTo>
                      <a:pt x="2" y="563"/>
                      <a:pt x="0" y="523"/>
                      <a:pt x="0" y="475"/>
                    </a:cubicBezTo>
                    <a:lnTo>
                      <a:pt x="0" y="0"/>
                    </a:lnTo>
                    <a:close/>
                  </a:path>
                </a:pathLst>
              </a:custGeom>
              <a:solidFill>
                <a:srgbClr val="000000"/>
              </a:solidFill>
              <a:ln>
                <a:noFill/>
              </a:ln>
            </p:spPr>
            <p:txBody>
              <a:bodyPr/>
              <a:lstStyle/>
              <a:p>
                <a:endParaRPr lang="ja-JP" altLang="en-US">
                  <a:latin typeface="Arial" panose="020B0604020202020204" pitchFamily="34" charset="0"/>
                  <a:ea typeface="黑体" panose="02010609060101010101" pitchFamily="49" charset="-122"/>
                </a:endParaRPr>
              </a:p>
            </p:txBody>
          </p:sp>
          <p:sp>
            <p:nvSpPr>
              <p:cNvPr id="31" name="Freeform 30"/>
              <p:cNvSpPr/>
              <p:nvPr/>
            </p:nvSpPr>
            <p:spPr bwMode="gray">
              <a:xfrm>
                <a:off x="2479" y="1143"/>
                <a:ext cx="496" cy="383"/>
              </a:xfrm>
              <a:custGeom>
                <a:avLst/>
                <a:gdLst>
                  <a:gd name="T0" fmla="*/ 1006 w 2477"/>
                  <a:gd name="T1" fmla="*/ 801 h 1913"/>
                  <a:gd name="T2" fmla="*/ 627 w 2477"/>
                  <a:gd name="T3" fmla="*/ 673 h 1913"/>
                  <a:gd name="T4" fmla="*/ 1 w 2477"/>
                  <a:gd name="T5" fmla="*/ 1294 h 1913"/>
                  <a:gd name="T6" fmla="*/ 627 w 2477"/>
                  <a:gd name="T7" fmla="*/ 1912 h 1913"/>
                  <a:gd name="T8" fmla="*/ 1103 w 2477"/>
                  <a:gd name="T9" fmla="*/ 1696 h 1913"/>
                  <a:gd name="T10" fmla="*/ 1103 w 2477"/>
                  <a:gd name="T11" fmla="*/ 1355 h 1913"/>
                  <a:gd name="T12" fmla="*/ 807 w 2477"/>
                  <a:gd name="T13" fmla="*/ 1643 h 1913"/>
                  <a:gd name="T14" fmla="*/ 627 w 2477"/>
                  <a:gd name="T15" fmla="*/ 1681 h 1913"/>
                  <a:gd name="T16" fmla="*/ 235 w 2477"/>
                  <a:gd name="T17" fmla="*/ 1294 h 1913"/>
                  <a:gd name="T18" fmla="*/ 627 w 2477"/>
                  <a:gd name="T19" fmla="*/ 905 h 1913"/>
                  <a:gd name="T20" fmla="*/ 902 w 2477"/>
                  <a:gd name="T21" fmla="*/ 1019 h 1913"/>
                  <a:gd name="T22" fmla="*/ 1145 w 2477"/>
                  <a:gd name="T23" fmla="*/ 1298 h 1913"/>
                  <a:gd name="T24" fmla="*/ 1708 w 2477"/>
                  <a:gd name="T25" fmla="*/ 1544 h 1913"/>
                  <a:gd name="T26" fmla="*/ 2477 w 2477"/>
                  <a:gd name="T27" fmla="*/ 777 h 1913"/>
                  <a:gd name="T28" fmla="*/ 1708 w 2477"/>
                  <a:gd name="T29" fmla="*/ 0 h 1913"/>
                  <a:gd name="T30" fmla="*/ 1103 w 2477"/>
                  <a:gd name="T31" fmla="*/ 309 h 1913"/>
                  <a:gd name="T32" fmla="*/ 1103 w 2477"/>
                  <a:gd name="T33" fmla="*/ 771 h 1913"/>
                  <a:gd name="T34" fmla="*/ 1708 w 2477"/>
                  <a:gd name="T35" fmla="*/ 244 h 1913"/>
                  <a:gd name="T36" fmla="*/ 2236 w 2477"/>
                  <a:gd name="T37" fmla="*/ 777 h 1913"/>
                  <a:gd name="T38" fmla="*/ 1708 w 2477"/>
                  <a:gd name="T39" fmla="*/ 1305 h 1913"/>
                  <a:gd name="T40" fmla="*/ 1365 w 2477"/>
                  <a:gd name="T41" fmla="*/ 1179 h 1913"/>
                  <a:gd name="T42" fmla="*/ 1006 w 2477"/>
                  <a:gd name="T43" fmla="*/ 801 h 19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77" h="1913">
                    <a:moveTo>
                      <a:pt x="1006" y="801"/>
                    </a:moveTo>
                    <a:cubicBezTo>
                      <a:pt x="916" y="722"/>
                      <a:pt x="771" y="674"/>
                      <a:pt x="627" y="673"/>
                    </a:cubicBezTo>
                    <a:cubicBezTo>
                      <a:pt x="283" y="672"/>
                      <a:pt x="2" y="944"/>
                      <a:pt x="1" y="1294"/>
                    </a:cubicBezTo>
                    <a:cubicBezTo>
                      <a:pt x="0" y="1638"/>
                      <a:pt x="283" y="1911"/>
                      <a:pt x="627" y="1912"/>
                    </a:cubicBezTo>
                    <a:cubicBezTo>
                      <a:pt x="820" y="1913"/>
                      <a:pt x="988" y="1834"/>
                      <a:pt x="1103" y="1696"/>
                    </a:cubicBezTo>
                    <a:cubicBezTo>
                      <a:pt x="1103" y="1355"/>
                      <a:pt x="1103" y="1355"/>
                      <a:pt x="1103" y="1355"/>
                    </a:cubicBezTo>
                    <a:cubicBezTo>
                      <a:pt x="1042" y="1461"/>
                      <a:pt x="918" y="1597"/>
                      <a:pt x="807" y="1643"/>
                    </a:cubicBezTo>
                    <a:cubicBezTo>
                      <a:pt x="751" y="1666"/>
                      <a:pt x="694" y="1681"/>
                      <a:pt x="627" y="1681"/>
                    </a:cubicBezTo>
                    <a:cubicBezTo>
                      <a:pt x="412" y="1681"/>
                      <a:pt x="235" y="1514"/>
                      <a:pt x="235" y="1294"/>
                    </a:cubicBezTo>
                    <a:cubicBezTo>
                      <a:pt x="235" y="1091"/>
                      <a:pt x="398" y="904"/>
                      <a:pt x="627" y="905"/>
                    </a:cubicBezTo>
                    <a:cubicBezTo>
                      <a:pt x="734" y="905"/>
                      <a:pt x="831" y="949"/>
                      <a:pt x="902" y="1019"/>
                    </a:cubicBezTo>
                    <a:cubicBezTo>
                      <a:pt x="976" y="1090"/>
                      <a:pt x="1090" y="1239"/>
                      <a:pt x="1145" y="1298"/>
                    </a:cubicBezTo>
                    <a:cubicBezTo>
                      <a:pt x="1285" y="1449"/>
                      <a:pt x="1486" y="1543"/>
                      <a:pt x="1708" y="1544"/>
                    </a:cubicBezTo>
                    <a:cubicBezTo>
                      <a:pt x="2132" y="1545"/>
                      <a:pt x="2477" y="1201"/>
                      <a:pt x="2477" y="777"/>
                    </a:cubicBezTo>
                    <a:cubicBezTo>
                      <a:pt x="2477" y="353"/>
                      <a:pt x="2132" y="0"/>
                      <a:pt x="1708" y="0"/>
                    </a:cubicBezTo>
                    <a:cubicBezTo>
                      <a:pt x="1461" y="0"/>
                      <a:pt x="1244" y="129"/>
                      <a:pt x="1103" y="309"/>
                    </a:cubicBezTo>
                    <a:cubicBezTo>
                      <a:pt x="1103" y="771"/>
                      <a:pt x="1103" y="771"/>
                      <a:pt x="1103" y="771"/>
                    </a:cubicBezTo>
                    <a:cubicBezTo>
                      <a:pt x="1210" y="478"/>
                      <a:pt x="1404" y="244"/>
                      <a:pt x="1708" y="244"/>
                    </a:cubicBezTo>
                    <a:cubicBezTo>
                      <a:pt x="2000" y="244"/>
                      <a:pt x="2237" y="485"/>
                      <a:pt x="2236" y="777"/>
                    </a:cubicBezTo>
                    <a:cubicBezTo>
                      <a:pt x="2235" y="1069"/>
                      <a:pt x="2000" y="1305"/>
                      <a:pt x="1708" y="1305"/>
                    </a:cubicBezTo>
                    <a:cubicBezTo>
                      <a:pt x="1578" y="1304"/>
                      <a:pt x="1457" y="1257"/>
                      <a:pt x="1365" y="1179"/>
                    </a:cubicBezTo>
                    <a:cubicBezTo>
                      <a:pt x="1251" y="1090"/>
                      <a:pt x="1124" y="901"/>
                      <a:pt x="1006" y="801"/>
                    </a:cubicBezTo>
                  </a:path>
                </a:pathLst>
              </a:custGeom>
              <a:solidFill>
                <a:srgbClr val="FF0000"/>
              </a:solidFill>
              <a:ln>
                <a:noFill/>
              </a:ln>
            </p:spPr>
            <p:txBody>
              <a:bodyPr/>
              <a:lstStyle/>
              <a:p>
                <a:endParaRPr lang="ja-JP" altLang="en-US">
                  <a:latin typeface="Arial" panose="020B0604020202020204" pitchFamily="34" charset="0"/>
                  <a:ea typeface="黑体" panose="02010609060101010101" pitchFamily="49" charset="-122"/>
                </a:endParaRPr>
              </a:p>
            </p:txBody>
          </p:sp>
          <p:sp>
            <p:nvSpPr>
              <p:cNvPr id="32" name="Freeform 31"/>
              <p:cNvSpPr/>
              <p:nvPr/>
            </p:nvSpPr>
            <p:spPr bwMode="gray">
              <a:xfrm>
                <a:off x="1671" y="1560"/>
                <a:ext cx="340" cy="556"/>
              </a:xfrm>
              <a:custGeom>
                <a:avLst/>
                <a:gdLst>
                  <a:gd name="T0" fmla="*/ 0 w 1700"/>
                  <a:gd name="T1" fmla="*/ 0 h 2777"/>
                  <a:gd name="T2" fmla="*/ 1700 w 1700"/>
                  <a:gd name="T3" fmla="*/ 0 h 2777"/>
                  <a:gd name="T4" fmla="*/ 1700 w 1700"/>
                  <a:gd name="T5" fmla="*/ 473 h 2777"/>
                  <a:gd name="T6" fmla="*/ 1429 w 1700"/>
                  <a:gd name="T7" fmla="*/ 286 h 2777"/>
                  <a:gd name="T8" fmla="*/ 642 w 1700"/>
                  <a:gd name="T9" fmla="*/ 286 h 2777"/>
                  <a:gd name="T10" fmla="*/ 642 w 1700"/>
                  <a:gd name="T11" fmla="*/ 1104 h 2777"/>
                  <a:gd name="T12" fmla="*/ 1495 w 1700"/>
                  <a:gd name="T13" fmla="*/ 1104 h 2777"/>
                  <a:gd name="T14" fmla="*/ 1495 w 1700"/>
                  <a:gd name="T15" fmla="*/ 1537 h 2777"/>
                  <a:gd name="T16" fmla="*/ 1262 w 1700"/>
                  <a:gd name="T17" fmla="*/ 1398 h 2777"/>
                  <a:gd name="T18" fmla="*/ 642 w 1700"/>
                  <a:gd name="T19" fmla="*/ 1398 h 2777"/>
                  <a:gd name="T20" fmla="*/ 642 w 1700"/>
                  <a:gd name="T21" fmla="*/ 2515 h 2777"/>
                  <a:gd name="T22" fmla="*/ 820 w 1700"/>
                  <a:gd name="T23" fmla="*/ 2777 h 2777"/>
                  <a:gd name="T24" fmla="*/ 11 w 1700"/>
                  <a:gd name="T25" fmla="*/ 2777 h 2777"/>
                  <a:gd name="T26" fmla="*/ 181 w 1700"/>
                  <a:gd name="T27" fmla="*/ 2515 h 2777"/>
                  <a:gd name="T28" fmla="*/ 181 w 1700"/>
                  <a:gd name="T29" fmla="*/ 291 h 2777"/>
                  <a:gd name="T30" fmla="*/ 0 w 1700"/>
                  <a:gd name="T31" fmla="*/ 0 h 27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0" h="2777">
                    <a:moveTo>
                      <a:pt x="0" y="0"/>
                    </a:moveTo>
                    <a:cubicBezTo>
                      <a:pt x="1700" y="0"/>
                      <a:pt x="1700" y="0"/>
                      <a:pt x="1700" y="0"/>
                    </a:cubicBezTo>
                    <a:cubicBezTo>
                      <a:pt x="1700" y="473"/>
                      <a:pt x="1700" y="473"/>
                      <a:pt x="1700" y="473"/>
                    </a:cubicBezTo>
                    <a:cubicBezTo>
                      <a:pt x="1700" y="473"/>
                      <a:pt x="1613" y="287"/>
                      <a:pt x="1429" y="286"/>
                    </a:cubicBezTo>
                    <a:cubicBezTo>
                      <a:pt x="642" y="286"/>
                      <a:pt x="642" y="286"/>
                      <a:pt x="642" y="286"/>
                    </a:cubicBezTo>
                    <a:cubicBezTo>
                      <a:pt x="642" y="1104"/>
                      <a:pt x="642" y="1104"/>
                      <a:pt x="642" y="1104"/>
                    </a:cubicBezTo>
                    <a:cubicBezTo>
                      <a:pt x="1495" y="1104"/>
                      <a:pt x="1495" y="1104"/>
                      <a:pt x="1495" y="1104"/>
                    </a:cubicBezTo>
                    <a:cubicBezTo>
                      <a:pt x="1495" y="1537"/>
                      <a:pt x="1495" y="1537"/>
                      <a:pt x="1495" y="1537"/>
                    </a:cubicBezTo>
                    <a:cubicBezTo>
                      <a:pt x="1495" y="1537"/>
                      <a:pt x="1468" y="1399"/>
                      <a:pt x="1262" y="1398"/>
                    </a:cubicBezTo>
                    <a:cubicBezTo>
                      <a:pt x="642" y="1398"/>
                      <a:pt x="642" y="1398"/>
                      <a:pt x="642" y="1398"/>
                    </a:cubicBezTo>
                    <a:cubicBezTo>
                      <a:pt x="642" y="2515"/>
                      <a:pt x="642" y="2515"/>
                      <a:pt x="642" y="2515"/>
                    </a:cubicBezTo>
                    <a:cubicBezTo>
                      <a:pt x="642" y="2679"/>
                      <a:pt x="820" y="2777"/>
                      <a:pt x="820" y="2777"/>
                    </a:cubicBezTo>
                    <a:cubicBezTo>
                      <a:pt x="11" y="2777"/>
                      <a:pt x="11" y="2777"/>
                      <a:pt x="11" y="2777"/>
                    </a:cubicBezTo>
                    <a:cubicBezTo>
                      <a:pt x="11" y="2777"/>
                      <a:pt x="181" y="2691"/>
                      <a:pt x="181" y="2515"/>
                    </a:cubicBezTo>
                    <a:cubicBezTo>
                      <a:pt x="181" y="291"/>
                      <a:pt x="181" y="291"/>
                      <a:pt x="181" y="291"/>
                    </a:cubicBezTo>
                    <a:cubicBezTo>
                      <a:pt x="181" y="104"/>
                      <a:pt x="0" y="0"/>
                      <a:pt x="0" y="0"/>
                    </a:cubicBezTo>
                    <a:close/>
                  </a:path>
                </a:pathLst>
              </a:custGeom>
              <a:solidFill>
                <a:srgbClr val="FF0000"/>
              </a:solidFill>
              <a:ln>
                <a:noFill/>
              </a:ln>
            </p:spPr>
            <p:txBody>
              <a:bodyPr/>
              <a:lstStyle/>
              <a:p>
                <a:endParaRPr lang="ja-JP" altLang="en-US">
                  <a:latin typeface="Arial" panose="020B0604020202020204" pitchFamily="34" charset="0"/>
                  <a:ea typeface="黑体" panose="02010609060101010101" pitchFamily="49" charset="-122"/>
                </a:endParaRPr>
              </a:p>
            </p:txBody>
          </p:sp>
          <p:sp>
            <p:nvSpPr>
              <p:cNvPr id="33" name="Freeform 32"/>
              <p:cNvSpPr/>
              <p:nvPr/>
            </p:nvSpPr>
            <p:spPr bwMode="gray">
              <a:xfrm>
                <a:off x="2475" y="1560"/>
                <a:ext cx="224" cy="775"/>
              </a:xfrm>
              <a:custGeom>
                <a:avLst/>
                <a:gdLst>
                  <a:gd name="T0" fmla="*/ 257 w 1123"/>
                  <a:gd name="T1" fmla="*/ 0 h 3872"/>
                  <a:gd name="T2" fmla="*/ 1123 w 1123"/>
                  <a:gd name="T3" fmla="*/ 0 h 3872"/>
                  <a:gd name="T4" fmla="*/ 929 w 1123"/>
                  <a:gd name="T5" fmla="*/ 242 h 3872"/>
                  <a:gd name="T6" fmla="*/ 929 w 1123"/>
                  <a:gd name="T7" fmla="*/ 2847 h 3872"/>
                  <a:gd name="T8" fmla="*/ 0 w 1123"/>
                  <a:gd name="T9" fmla="*/ 3869 h 3872"/>
                  <a:gd name="T10" fmla="*/ 443 w 1123"/>
                  <a:gd name="T11" fmla="*/ 2847 h 3872"/>
                  <a:gd name="T12" fmla="*/ 443 w 1123"/>
                  <a:gd name="T13" fmla="*/ 242 h 3872"/>
                  <a:gd name="T14" fmla="*/ 257 w 1123"/>
                  <a:gd name="T15" fmla="*/ 0 h 387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3" h="3872">
                    <a:moveTo>
                      <a:pt x="257" y="0"/>
                    </a:moveTo>
                    <a:cubicBezTo>
                      <a:pt x="1123" y="0"/>
                      <a:pt x="1123" y="0"/>
                      <a:pt x="1123" y="0"/>
                    </a:cubicBezTo>
                    <a:cubicBezTo>
                      <a:pt x="1123" y="0"/>
                      <a:pt x="929" y="92"/>
                      <a:pt x="929" y="242"/>
                    </a:cubicBezTo>
                    <a:cubicBezTo>
                      <a:pt x="929" y="2847"/>
                      <a:pt x="929" y="2847"/>
                      <a:pt x="929" y="2847"/>
                    </a:cubicBezTo>
                    <a:cubicBezTo>
                      <a:pt x="929" y="3727"/>
                      <a:pt x="46" y="3872"/>
                      <a:pt x="0" y="3869"/>
                    </a:cubicBezTo>
                    <a:cubicBezTo>
                      <a:pt x="75" y="3821"/>
                      <a:pt x="442" y="3508"/>
                      <a:pt x="443" y="2847"/>
                    </a:cubicBezTo>
                    <a:cubicBezTo>
                      <a:pt x="443" y="242"/>
                      <a:pt x="443" y="242"/>
                      <a:pt x="443" y="242"/>
                    </a:cubicBezTo>
                    <a:cubicBezTo>
                      <a:pt x="444" y="100"/>
                      <a:pt x="257" y="0"/>
                      <a:pt x="257" y="0"/>
                    </a:cubicBezTo>
                    <a:close/>
                  </a:path>
                </a:pathLst>
              </a:custGeom>
              <a:solidFill>
                <a:srgbClr val="FF0000"/>
              </a:solidFill>
              <a:ln>
                <a:noFill/>
              </a:ln>
            </p:spPr>
            <p:txBody>
              <a:bodyPr/>
              <a:lstStyle/>
              <a:p>
                <a:endParaRPr lang="ja-JP" altLang="en-US">
                  <a:latin typeface="Arial" panose="020B0604020202020204" pitchFamily="34" charset="0"/>
                  <a:ea typeface="黑体" panose="02010609060101010101" pitchFamily="49" charset="-122"/>
                </a:endParaRPr>
              </a:p>
            </p:txBody>
          </p:sp>
          <p:sp>
            <p:nvSpPr>
              <p:cNvPr id="34" name="Freeform 33"/>
              <p:cNvSpPr/>
              <p:nvPr/>
            </p:nvSpPr>
            <p:spPr bwMode="gray">
              <a:xfrm>
                <a:off x="2723" y="1560"/>
                <a:ext cx="174" cy="556"/>
              </a:xfrm>
              <a:custGeom>
                <a:avLst/>
                <a:gdLst>
                  <a:gd name="T0" fmla="*/ 0 w 868"/>
                  <a:gd name="T1" fmla="*/ 0 h 2778"/>
                  <a:gd name="T2" fmla="*/ 868 w 868"/>
                  <a:gd name="T3" fmla="*/ 0 h 2778"/>
                  <a:gd name="T4" fmla="*/ 675 w 868"/>
                  <a:gd name="T5" fmla="*/ 245 h 2778"/>
                  <a:gd name="T6" fmla="*/ 675 w 868"/>
                  <a:gd name="T7" fmla="*/ 2514 h 2778"/>
                  <a:gd name="T8" fmla="*/ 868 w 868"/>
                  <a:gd name="T9" fmla="*/ 2778 h 2778"/>
                  <a:gd name="T10" fmla="*/ 0 w 868"/>
                  <a:gd name="T11" fmla="*/ 2778 h 2778"/>
                  <a:gd name="T12" fmla="*/ 193 w 868"/>
                  <a:gd name="T13" fmla="*/ 2514 h 2778"/>
                  <a:gd name="T14" fmla="*/ 193 w 868"/>
                  <a:gd name="T15" fmla="*/ 245 h 2778"/>
                  <a:gd name="T16" fmla="*/ 0 w 868"/>
                  <a:gd name="T17" fmla="*/ 0 h 27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8" h="2778">
                    <a:moveTo>
                      <a:pt x="0" y="0"/>
                    </a:moveTo>
                    <a:cubicBezTo>
                      <a:pt x="868" y="0"/>
                      <a:pt x="868" y="0"/>
                      <a:pt x="868" y="0"/>
                    </a:cubicBezTo>
                    <a:cubicBezTo>
                      <a:pt x="868" y="0"/>
                      <a:pt x="675" y="92"/>
                      <a:pt x="675" y="245"/>
                    </a:cubicBezTo>
                    <a:cubicBezTo>
                      <a:pt x="675" y="2514"/>
                      <a:pt x="675" y="2514"/>
                      <a:pt x="675" y="2514"/>
                    </a:cubicBezTo>
                    <a:cubicBezTo>
                      <a:pt x="675" y="2677"/>
                      <a:pt x="868" y="2778"/>
                      <a:pt x="868" y="2778"/>
                    </a:cubicBezTo>
                    <a:cubicBezTo>
                      <a:pt x="0" y="2778"/>
                      <a:pt x="0" y="2778"/>
                      <a:pt x="0" y="2778"/>
                    </a:cubicBezTo>
                    <a:cubicBezTo>
                      <a:pt x="0" y="2778"/>
                      <a:pt x="193" y="2677"/>
                      <a:pt x="193" y="2514"/>
                    </a:cubicBezTo>
                    <a:cubicBezTo>
                      <a:pt x="193" y="245"/>
                      <a:pt x="193" y="245"/>
                      <a:pt x="193" y="245"/>
                    </a:cubicBezTo>
                    <a:cubicBezTo>
                      <a:pt x="193" y="92"/>
                      <a:pt x="0" y="0"/>
                      <a:pt x="0" y="0"/>
                    </a:cubicBezTo>
                    <a:close/>
                  </a:path>
                </a:pathLst>
              </a:custGeom>
              <a:solidFill>
                <a:srgbClr val="FF0000"/>
              </a:solidFill>
              <a:ln>
                <a:noFill/>
              </a:ln>
            </p:spPr>
            <p:txBody>
              <a:bodyPr/>
              <a:lstStyle/>
              <a:p>
                <a:endParaRPr lang="ja-JP" altLang="en-US">
                  <a:latin typeface="Arial" panose="020B0604020202020204" pitchFamily="34" charset="0"/>
                  <a:ea typeface="黑体" panose="02010609060101010101" pitchFamily="49" charset="-122"/>
                </a:endParaRPr>
              </a:p>
            </p:txBody>
          </p:sp>
          <p:sp>
            <p:nvSpPr>
              <p:cNvPr id="35" name="Freeform 34"/>
              <p:cNvSpPr/>
              <p:nvPr/>
            </p:nvSpPr>
            <p:spPr bwMode="gray">
              <a:xfrm>
                <a:off x="2898" y="1560"/>
                <a:ext cx="416" cy="556"/>
              </a:xfrm>
              <a:custGeom>
                <a:avLst/>
                <a:gdLst>
                  <a:gd name="T0" fmla="*/ 170 w 2079"/>
                  <a:gd name="T1" fmla="*/ 0 h 2777"/>
                  <a:gd name="T2" fmla="*/ 2079 w 2079"/>
                  <a:gd name="T3" fmla="*/ 0 h 2777"/>
                  <a:gd name="T4" fmla="*/ 1917 w 2079"/>
                  <a:gd name="T5" fmla="*/ 505 h 2777"/>
                  <a:gd name="T6" fmla="*/ 1684 w 2079"/>
                  <a:gd name="T7" fmla="*/ 293 h 2777"/>
                  <a:gd name="T8" fmla="*/ 1288 w 2079"/>
                  <a:gd name="T9" fmla="*/ 293 h 2777"/>
                  <a:gd name="T10" fmla="*/ 1288 w 2079"/>
                  <a:gd name="T11" fmla="*/ 2515 h 2777"/>
                  <a:gd name="T12" fmla="*/ 1474 w 2079"/>
                  <a:gd name="T13" fmla="*/ 2777 h 2777"/>
                  <a:gd name="T14" fmla="*/ 624 w 2079"/>
                  <a:gd name="T15" fmla="*/ 2777 h 2777"/>
                  <a:gd name="T16" fmla="*/ 808 w 2079"/>
                  <a:gd name="T17" fmla="*/ 2515 h 2777"/>
                  <a:gd name="T18" fmla="*/ 808 w 2079"/>
                  <a:gd name="T19" fmla="*/ 293 h 2777"/>
                  <a:gd name="T20" fmla="*/ 330 w 2079"/>
                  <a:gd name="T21" fmla="*/ 293 h 2777"/>
                  <a:gd name="T22" fmla="*/ 0 w 2079"/>
                  <a:gd name="T23" fmla="*/ 547 h 2777"/>
                  <a:gd name="T24" fmla="*/ 170 w 2079"/>
                  <a:gd name="T25" fmla="*/ 0 h 27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79" h="2777">
                    <a:moveTo>
                      <a:pt x="170" y="0"/>
                    </a:moveTo>
                    <a:cubicBezTo>
                      <a:pt x="2079" y="0"/>
                      <a:pt x="2079" y="0"/>
                      <a:pt x="2079" y="0"/>
                    </a:cubicBezTo>
                    <a:cubicBezTo>
                      <a:pt x="1917" y="505"/>
                      <a:pt x="1917" y="505"/>
                      <a:pt x="1917" y="505"/>
                    </a:cubicBezTo>
                    <a:cubicBezTo>
                      <a:pt x="1917" y="505"/>
                      <a:pt x="1869" y="293"/>
                      <a:pt x="1684" y="293"/>
                    </a:cubicBezTo>
                    <a:cubicBezTo>
                      <a:pt x="1288" y="293"/>
                      <a:pt x="1288" y="293"/>
                      <a:pt x="1288" y="293"/>
                    </a:cubicBezTo>
                    <a:cubicBezTo>
                      <a:pt x="1288" y="2515"/>
                      <a:pt x="1288" y="2515"/>
                      <a:pt x="1288" y="2515"/>
                    </a:cubicBezTo>
                    <a:cubicBezTo>
                      <a:pt x="1288" y="2656"/>
                      <a:pt x="1474" y="2777"/>
                      <a:pt x="1474" y="2777"/>
                    </a:cubicBezTo>
                    <a:cubicBezTo>
                      <a:pt x="624" y="2777"/>
                      <a:pt x="624" y="2777"/>
                      <a:pt x="624" y="2777"/>
                    </a:cubicBezTo>
                    <a:cubicBezTo>
                      <a:pt x="624" y="2777"/>
                      <a:pt x="809" y="2668"/>
                      <a:pt x="808" y="2515"/>
                    </a:cubicBezTo>
                    <a:cubicBezTo>
                      <a:pt x="808" y="293"/>
                      <a:pt x="808" y="293"/>
                      <a:pt x="808" y="293"/>
                    </a:cubicBezTo>
                    <a:cubicBezTo>
                      <a:pt x="330" y="293"/>
                      <a:pt x="330" y="293"/>
                      <a:pt x="330" y="293"/>
                    </a:cubicBezTo>
                    <a:cubicBezTo>
                      <a:pt x="195" y="293"/>
                      <a:pt x="0" y="547"/>
                      <a:pt x="0" y="547"/>
                    </a:cubicBezTo>
                    <a:lnTo>
                      <a:pt x="170" y="0"/>
                    </a:lnTo>
                    <a:close/>
                  </a:path>
                </a:pathLst>
              </a:custGeom>
              <a:solidFill>
                <a:srgbClr val="FF0000"/>
              </a:solidFill>
              <a:ln>
                <a:noFill/>
              </a:ln>
            </p:spPr>
            <p:txBody>
              <a:bodyPr/>
              <a:lstStyle/>
              <a:p>
                <a:endParaRPr lang="ja-JP" altLang="en-US">
                  <a:latin typeface="Arial" panose="020B0604020202020204" pitchFamily="34" charset="0"/>
                  <a:ea typeface="黑体" panose="02010609060101010101" pitchFamily="49" charset="-122"/>
                </a:endParaRPr>
              </a:p>
            </p:txBody>
          </p:sp>
          <p:sp>
            <p:nvSpPr>
              <p:cNvPr id="36" name="Freeform 35"/>
              <p:cNvSpPr/>
              <p:nvPr/>
            </p:nvSpPr>
            <p:spPr bwMode="gray">
              <a:xfrm>
                <a:off x="3654" y="1560"/>
                <a:ext cx="465" cy="564"/>
              </a:xfrm>
              <a:custGeom>
                <a:avLst/>
                <a:gdLst>
                  <a:gd name="T0" fmla="*/ 1488 w 2324"/>
                  <a:gd name="T1" fmla="*/ 0 h 2820"/>
                  <a:gd name="T2" fmla="*/ 2324 w 2324"/>
                  <a:gd name="T3" fmla="*/ 0 h 2820"/>
                  <a:gd name="T4" fmla="*/ 2145 w 2324"/>
                  <a:gd name="T5" fmla="*/ 244 h 2820"/>
                  <a:gd name="T6" fmla="*/ 2145 w 2324"/>
                  <a:gd name="T7" fmla="*/ 1926 h 2820"/>
                  <a:gd name="T8" fmla="*/ 1185 w 2324"/>
                  <a:gd name="T9" fmla="*/ 2820 h 2820"/>
                  <a:gd name="T10" fmla="*/ 185 w 2324"/>
                  <a:gd name="T11" fmla="*/ 1926 h 2820"/>
                  <a:gd name="T12" fmla="*/ 185 w 2324"/>
                  <a:gd name="T13" fmla="*/ 244 h 2820"/>
                  <a:gd name="T14" fmla="*/ 0 w 2324"/>
                  <a:gd name="T15" fmla="*/ 0 h 2820"/>
                  <a:gd name="T16" fmla="*/ 861 w 2324"/>
                  <a:gd name="T17" fmla="*/ 0 h 2820"/>
                  <a:gd name="T18" fmla="*/ 669 w 2324"/>
                  <a:gd name="T19" fmla="*/ 244 h 2820"/>
                  <a:gd name="T20" fmla="*/ 669 w 2324"/>
                  <a:gd name="T21" fmla="*/ 1926 h 2820"/>
                  <a:gd name="T22" fmla="*/ 1185 w 2324"/>
                  <a:gd name="T23" fmla="*/ 2519 h 2820"/>
                  <a:gd name="T24" fmla="*/ 1677 w 2324"/>
                  <a:gd name="T25" fmla="*/ 1926 h 2820"/>
                  <a:gd name="T26" fmla="*/ 1677 w 2324"/>
                  <a:gd name="T27" fmla="*/ 244 h 2820"/>
                  <a:gd name="T28" fmla="*/ 1488 w 2324"/>
                  <a:gd name="T29" fmla="*/ 0 h 28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24" h="2820">
                    <a:moveTo>
                      <a:pt x="1488" y="0"/>
                    </a:moveTo>
                    <a:cubicBezTo>
                      <a:pt x="2324" y="0"/>
                      <a:pt x="2324" y="0"/>
                      <a:pt x="2324" y="0"/>
                    </a:cubicBezTo>
                    <a:cubicBezTo>
                      <a:pt x="2324" y="0"/>
                      <a:pt x="2145" y="94"/>
                      <a:pt x="2145" y="244"/>
                    </a:cubicBezTo>
                    <a:cubicBezTo>
                      <a:pt x="2145" y="1926"/>
                      <a:pt x="2145" y="1926"/>
                      <a:pt x="2145" y="1926"/>
                    </a:cubicBezTo>
                    <a:cubicBezTo>
                      <a:pt x="2144" y="2610"/>
                      <a:pt x="1578" y="2820"/>
                      <a:pt x="1185" y="2820"/>
                    </a:cubicBezTo>
                    <a:cubicBezTo>
                      <a:pt x="795" y="2820"/>
                      <a:pt x="184" y="2607"/>
                      <a:pt x="185" y="1926"/>
                    </a:cubicBezTo>
                    <a:cubicBezTo>
                      <a:pt x="185" y="244"/>
                      <a:pt x="185" y="244"/>
                      <a:pt x="185" y="244"/>
                    </a:cubicBezTo>
                    <a:cubicBezTo>
                      <a:pt x="185" y="94"/>
                      <a:pt x="0" y="0"/>
                      <a:pt x="0" y="0"/>
                    </a:cubicBezTo>
                    <a:cubicBezTo>
                      <a:pt x="861" y="0"/>
                      <a:pt x="861" y="0"/>
                      <a:pt x="861" y="0"/>
                    </a:cubicBezTo>
                    <a:cubicBezTo>
                      <a:pt x="861" y="0"/>
                      <a:pt x="669" y="92"/>
                      <a:pt x="669" y="244"/>
                    </a:cubicBezTo>
                    <a:cubicBezTo>
                      <a:pt x="669" y="1926"/>
                      <a:pt x="669" y="1926"/>
                      <a:pt x="669" y="1926"/>
                    </a:cubicBezTo>
                    <a:cubicBezTo>
                      <a:pt x="669" y="2285"/>
                      <a:pt x="907" y="2519"/>
                      <a:pt x="1185" y="2519"/>
                    </a:cubicBezTo>
                    <a:cubicBezTo>
                      <a:pt x="1464" y="2519"/>
                      <a:pt x="1676" y="2275"/>
                      <a:pt x="1677" y="1926"/>
                    </a:cubicBezTo>
                    <a:cubicBezTo>
                      <a:pt x="1677" y="244"/>
                      <a:pt x="1677" y="244"/>
                      <a:pt x="1677" y="244"/>
                    </a:cubicBezTo>
                    <a:cubicBezTo>
                      <a:pt x="1677" y="94"/>
                      <a:pt x="1488" y="0"/>
                      <a:pt x="1488" y="0"/>
                    </a:cubicBezTo>
                    <a:close/>
                  </a:path>
                </a:pathLst>
              </a:custGeom>
              <a:solidFill>
                <a:srgbClr val="FF0000"/>
              </a:solidFill>
              <a:ln>
                <a:noFill/>
              </a:ln>
            </p:spPr>
            <p:txBody>
              <a:bodyPr/>
              <a:lstStyle/>
              <a:p>
                <a:endParaRPr lang="ja-JP" altLang="en-US">
                  <a:latin typeface="Arial" panose="020B0604020202020204" pitchFamily="34" charset="0"/>
                  <a:ea typeface="黑体" panose="02010609060101010101" pitchFamily="49" charset="-122"/>
                </a:endParaRPr>
              </a:p>
            </p:txBody>
          </p:sp>
          <p:sp>
            <p:nvSpPr>
              <p:cNvPr id="37" name="Freeform 36"/>
              <p:cNvSpPr/>
              <p:nvPr/>
            </p:nvSpPr>
            <p:spPr bwMode="gray">
              <a:xfrm>
                <a:off x="2027" y="1560"/>
                <a:ext cx="469" cy="566"/>
              </a:xfrm>
              <a:custGeom>
                <a:avLst/>
                <a:gdLst>
                  <a:gd name="T0" fmla="*/ 1495 w 2347"/>
                  <a:gd name="T1" fmla="*/ 0 h 2827"/>
                  <a:gd name="T2" fmla="*/ 2347 w 2347"/>
                  <a:gd name="T3" fmla="*/ 0 h 2827"/>
                  <a:gd name="T4" fmla="*/ 2166 w 2347"/>
                  <a:gd name="T5" fmla="*/ 247 h 2827"/>
                  <a:gd name="T6" fmla="*/ 2166 w 2347"/>
                  <a:gd name="T7" fmla="*/ 1925 h 2827"/>
                  <a:gd name="T8" fmla="*/ 1176 w 2347"/>
                  <a:gd name="T9" fmla="*/ 2827 h 2827"/>
                  <a:gd name="T10" fmla="*/ 175 w 2347"/>
                  <a:gd name="T11" fmla="*/ 1925 h 2827"/>
                  <a:gd name="T12" fmla="*/ 174 w 2347"/>
                  <a:gd name="T13" fmla="*/ 247 h 2827"/>
                  <a:gd name="T14" fmla="*/ 0 w 2347"/>
                  <a:gd name="T15" fmla="*/ 0 h 2827"/>
                  <a:gd name="T16" fmla="*/ 860 w 2347"/>
                  <a:gd name="T17" fmla="*/ 0 h 2827"/>
                  <a:gd name="T18" fmla="*/ 661 w 2347"/>
                  <a:gd name="T19" fmla="*/ 247 h 2827"/>
                  <a:gd name="T20" fmla="*/ 660 w 2347"/>
                  <a:gd name="T21" fmla="*/ 1925 h 2827"/>
                  <a:gd name="T22" fmla="*/ 1176 w 2347"/>
                  <a:gd name="T23" fmla="*/ 2527 h 2827"/>
                  <a:gd name="T24" fmla="*/ 1678 w 2347"/>
                  <a:gd name="T25" fmla="*/ 1925 h 2827"/>
                  <a:gd name="T26" fmla="*/ 1679 w 2347"/>
                  <a:gd name="T27" fmla="*/ 247 h 2827"/>
                  <a:gd name="T28" fmla="*/ 1495 w 2347"/>
                  <a:gd name="T29" fmla="*/ 0 h 2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47" h="2827">
                    <a:moveTo>
                      <a:pt x="1495" y="0"/>
                    </a:moveTo>
                    <a:cubicBezTo>
                      <a:pt x="2347" y="0"/>
                      <a:pt x="2347" y="0"/>
                      <a:pt x="2347" y="0"/>
                    </a:cubicBezTo>
                    <a:cubicBezTo>
                      <a:pt x="2347" y="0"/>
                      <a:pt x="2166" y="98"/>
                      <a:pt x="2166" y="247"/>
                    </a:cubicBezTo>
                    <a:cubicBezTo>
                      <a:pt x="2166" y="248"/>
                      <a:pt x="2166" y="1925"/>
                      <a:pt x="2166" y="1925"/>
                    </a:cubicBezTo>
                    <a:cubicBezTo>
                      <a:pt x="2166" y="2611"/>
                      <a:pt x="1573" y="2827"/>
                      <a:pt x="1176" y="2827"/>
                    </a:cubicBezTo>
                    <a:cubicBezTo>
                      <a:pt x="786" y="2827"/>
                      <a:pt x="175" y="2608"/>
                      <a:pt x="175" y="1925"/>
                    </a:cubicBezTo>
                    <a:cubicBezTo>
                      <a:pt x="174" y="247"/>
                      <a:pt x="174" y="247"/>
                      <a:pt x="174" y="247"/>
                    </a:cubicBezTo>
                    <a:cubicBezTo>
                      <a:pt x="174" y="97"/>
                      <a:pt x="0" y="0"/>
                      <a:pt x="0" y="0"/>
                    </a:cubicBezTo>
                    <a:cubicBezTo>
                      <a:pt x="860" y="0"/>
                      <a:pt x="860" y="0"/>
                      <a:pt x="860" y="0"/>
                    </a:cubicBezTo>
                    <a:cubicBezTo>
                      <a:pt x="860" y="0"/>
                      <a:pt x="661" y="98"/>
                      <a:pt x="661" y="247"/>
                    </a:cubicBezTo>
                    <a:cubicBezTo>
                      <a:pt x="660" y="1925"/>
                      <a:pt x="660" y="1925"/>
                      <a:pt x="660" y="1925"/>
                    </a:cubicBezTo>
                    <a:cubicBezTo>
                      <a:pt x="660" y="2280"/>
                      <a:pt x="897" y="2525"/>
                      <a:pt x="1176" y="2527"/>
                    </a:cubicBezTo>
                    <a:cubicBezTo>
                      <a:pt x="1454" y="2528"/>
                      <a:pt x="1678" y="2277"/>
                      <a:pt x="1678" y="1925"/>
                    </a:cubicBezTo>
                    <a:cubicBezTo>
                      <a:pt x="1679" y="247"/>
                      <a:pt x="1679" y="247"/>
                      <a:pt x="1679" y="247"/>
                    </a:cubicBezTo>
                    <a:cubicBezTo>
                      <a:pt x="1679" y="97"/>
                      <a:pt x="1495" y="0"/>
                      <a:pt x="1495" y="0"/>
                    </a:cubicBezTo>
                    <a:close/>
                  </a:path>
                </a:pathLst>
              </a:custGeom>
              <a:solidFill>
                <a:srgbClr val="FF0000"/>
              </a:solidFill>
              <a:ln>
                <a:noFill/>
              </a:ln>
            </p:spPr>
            <p:txBody>
              <a:bodyPr/>
              <a:lstStyle/>
              <a:p>
                <a:endParaRPr lang="ja-JP" altLang="en-US">
                  <a:latin typeface="Arial" panose="020B0604020202020204" pitchFamily="34" charset="0"/>
                  <a:ea typeface="黑体" panose="02010609060101010101" pitchFamily="49" charset="-122"/>
                </a:endParaRPr>
              </a:p>
            </p:txBody>
          </p:sp>
          <p:sp>
            <p:nvSpPr>
              <p:cNvPr id="38" name="Freeform 37"/>
              <p:cNvSpPr/>
              <p:nvPr/>
            </p:nvSpPr>
            <p:spPr bwMode="gray">
              <a:xfrm>
                <a:off x="3295" y="1549"/>
                <a:ext cx="358" cy="577"/>
              </a:xfrm>
              <a:custGeom>
                <a:avLst/>
                <a:gdLst>
                  <a:gd name="T0" fmla="*/ 1537 w 1788"/>
                  <a:gd name="T1" fmla="*/ 501 h 2885"/>
                  <a:gd name="T2" fmla="*/ 1067 w 1788"/>
                  <a:gd name="T3" fmla="*/ 289 h 2885"/>
                  <a:gd name="T4" fmla="*/ 528 w 1788"/>
                  <a:gd name="T5" fmla="*/ 709 h 2885"/>
                  <a:gd name="T6" fmla="*/ 1042 w 1788"/>
                  <a:gd name="T7" fmla="*/ 1230 h 2885"/>
                  <a:gd name="T8" fmla="*/ 1786 w 1788"/>
                  <a:gd name="T9" fmla="*/ 2067 h 2885"/>
                  <a:gd name="T10" fmla="*/ 681 w 1788"/>
                  <a:gd name="T11" fmla="*/ 2885 h 2885"/>
                  <a:gd name="T12" fmla="*/ 162 w 1788"/>
                  <a:gd name="T13" fmla="*/ 2813 h 2885"/>
                  <a:gd name="T14" fmla="*/ 0 w 1788"/>
                  <a:gd name="T15" fmla="*/ 2280 h 2885"/>
                  <a:gd name="T16" fmla="*/ 689 w 1788"/>
                  <a:gd name="T17" fmla="*/ 2582 h 2885"/>
                  <a:gd name="T18" fmla="*/ 1311 w 1788"/>
                  <a:gd name="T19" fmla="*/ 2126 h 2885"/>
                  <a:gd name="T20" fmla="*/ 48 w 1788"/>
                  <a:gd name="T21" fmla="*/ 765 h 2885"/>
                  <a:gd name="T22" fmla="*/ 1019 w 1788"/>
                  <a:gd name="T23" fmla="*/ 0 h 2885"/>
                  <a:gd name="T24" fmla="*/ 1537 w 1788"/>
                  <a:gd name="T25" fmla="*/ 72 h 2885"/>
                  <a:gd name="T26" fmla="*/ 1537 w 1788"/>
                  <a:gd name="T27" fmla="*/ 501 h 28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88" h="2885">
                    <a:moveTo>
                      <a:pt x="1537" y="501"/>
                    </a:moveTo>
                    <a:cubicBezTo>
                      <a:pt x="1537" y="501"/>
                      <a:pt x="1416" y="290"/>
                      <a:pt x="1067" y="289"/>
                    </a:cubicBezTo>
                    <a:cubicBezTo>
                      <a:pt x="718" y="288"/>
                      <a:pt x="529" y="471"/>
                      <a:pt x="528" y="709"/>
                    </a:cubicBezTo>
                    <a:cubicBezTo>
                      <a:pt x="527" y="978"/>
                      <a:pt x="729" y="1079"/>
                      <a:pt x="1042" y="1230"/>
                    </a:cubicBezTo>
                    <a:cubicBezTo>
                      <a:pt x="1340" y="1373"/>
                      <a:pt x="1788" y="1570"/>
                      <a:pt x="1786" y="2067"/>
                    </a:cubicBezTo>
                    <a:cubicBezTo>
                      <a:pt x="1785" y="2513"/>
                      <a:pt x="1390" y="2885"/>
                      <a:pt x="681" y="2885"/>
                    </a:cubicBezTo>
                    <a:cubicBezTo>
                      <a:pt x="463" y="2884"/>
                      <a:pt x="162" y="2813"/>
                      <a:pt x="162" y="2813"/>
                    </a:cubicBezTo>
                    <a:cubicBezTo>
                      <a:pt x="0" y="2280"/>
                      <a:pt x="0" y="2280"/>
                      <a:pt x="0" y="2280"/>
                    </a:cubicBezTo>
                    <a:cubicBezTo>
                      <a:pt x="150" y="2426"/>
                      <a:pt x="416" y="2582"/>
                      <a:pt x="689" y="2582"/>
                    </a:cubicBezTo>
                    <a:cubicBezTo>
                      <a:pt x="973" y="2582"/>
                      <a:pt x="1311" y="2407"/>
                      <a:pt x="1311" y="2126"/>
                    </a:cubicBezTo>
                    <a:cubicBezTo>
                      <a:pt x="1311" y="1583"/>
                      <a:pt x="48" y="1674"/>
                      <a:pt x="48" y="765"/>
                    </a:cubicBezTo>
                    <a:cubicBezTo>
                      <a:pt x="48" y="453"/>
                      <a:pt x="266" y="0"/>
                      <a:pt x="1019" y="0"/>
                    </a:cubicBezTo>
                    <a:cubicBezTo>
                      <a:pt x="1264" y="0"/>
                      <a:pt x="1537" y="72"/>
                      <a:pt x="1537" y="72"/>
                    </a:cubicBezTo>
                    <a:lnTo>
                      <a:pt x="1537" y="501"/>
                    </a:lnTo>
                    <a:close/>
                  </a:path>
                </a:pathLst>
              </a:custGeom>
              <a:solidFill>
                <a:srgbClr val="FF0000"/>
              </a:solidFill>
              <a:ln>
                <a:noFill/>
              </a:ln>
            </p:spPr>
            <p:txBody>
              <a:bodyPr/>
              <a:lstStyle/>
              <a:p>
                <a:endParaRPr lang="ja-JP" altLang="en-US">
                  <a:latin typeface="Arial" panose="020B0604020202020204" pitchFamily="34" charset="0"/>
                  <a:ea typeface="黑体" panose="02010609060101010101" pitchFamily="49" charset="-122"/>
                </a:endParaRPr>
              </a:p>
            </p:txBody>
          </p:sp>
        </p:grpSp>
      </p:grpSp>
    </p:spTree>
    <p:extLst>
      <p:ext uri="{BB962C8B-B14F-4D97-AF65-F5344CB8AC3E}">
        <p14:creationId xmlns:p14="http://schemas.microsoft.com/office/powerpoint/2010/main" val="27709847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Closing page 2">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0"/>
          </p:nvPr>
        </p:nvSpPr>
        <p:spPr/>
        <p:txBody>
          <a:bodyPr/>
          <a:lstStyle>
            <a:lvl1pPr>
              <a:defRPr>
                <a:solidFill>
                  <a:schemeClr val="bg1"/>
                </a:solidFill>
              </a:defRPr>
            </a:lvl1pPr>
          </a:lstStyle>
          <a:p>
            <a:fld id="{C96710BC-554A-4C22-A457-51FB5A137C73}" type="slidenum">
              <a:rPr lang="de-DE" altLang="ja-JP" smtClean="0">
                <a:solidFill>
                  <a:srgbClr val="FFFFFF"/>
                </a:solidFill>
              </a:rPr>
              <a:pPr/>
              <a:t>‹#›</a:t>
            </a:fld>
            <a:endParaRPr lang="de-DE" altLang="ja-JP">
              <a:solidFill>
                <a:srgbClr val="FFFFFF"/>
              </a:solidFill>
            </a:endParaRPr>
          </a:p>
        </p:txBody>
      </p:sp>
      <p:sp>
        <p:nvSpPr>
          <p:cNvPr id="4" name="フッター プレースホルダー 3"/>
          <p:cNvSpPr>
            <a:spLocks noGrp="1"/>
          </p:cNvSpPr>
          <p:nvPr>
            <p:ph type="ftr" sz="quarter" idx="11"/>
          </p:nvPr>
        </p:nvSpPr>
        <p:spPr/>
        <p:txBody>
          <a:bodyPr/>
          <a:lstStyle>
            <a:lvl1pPr>
              <a:defRPr>
                <a:solidFill>
                  <a:schemeClr val="bg1"/>
                </a:solidFill>
              </a:defRPr>
            </a:lvl1pPr>
          </a:lstStyle>
          <a:p>
            <a:r>
              <a:rPr lang="de-DE" altLang="ja-JP">
                <a:solidFill>
                  <a:srgbClr val="FFFFFF"/>
                </a:solidFill>
              </a:rPr>
              <a:t>Copyright 2021 NANJING FUJITSU NANDA SOFTWARE TECHNOLOGY CO.,LTD.</a:t>
            </a:r>
          </a:p>
        </p:txBody>
      </p:sp>
      <p:grpSp>
        <p:nvGrpSpPr>
          <p:cNvPr id="5" name="Group 131" descr="Message Lockup"/>
          <p:cNvGrpSpPr/>
          <p:nvPr userDrawn="1"/>
        </p:nvGrpSpPr>
        <p:grpSpPr bwMode="auto">
          <a:xfrm>
            <a:off x="0" y="0"/>
            <a:ext cx="12192000" cy="6859588"/>
            <a:chOff x="0" y="0"/>
            <a:chExt cx="5760" cy="4321"/>
          </a:xfrm>
        </p:grpSpPr>
        <p:sp>
          <p:nvSpPr>
            <p:cNvPr id="6" name="Rectangle 3"/>
            <p:cNvSpPr>
              <a:spLocks noChangeArrowheads="1"/>
            </p:cNvSpPr>
            <p:nvPr/>
          </p:nvSpPr>
          <p:spPr bwMode="gray">
            <a:xfrm>
              <a:off x="0" y="0"/>
              <a:ext cx="5760" cy="4320"/>
            </a:xfrm>
            <a:prstGeom prst="rect">
              <a:avLst/>
            </a:prstGeom>
            <a:solidFill>
              <a:srgbClr val="FFFFFF"/>
            </a:solidFill>
            <a:ln>
              <a:noFill/>
            </a:ln>
            <a:effectLst/>
          </p:spPr>
          <p:txBody>
            <a:bodyPr wrap="none" anchor="ctr"/>
            <a:lstStyle/>
            <a:p>
              <a:endParaRPr lang="ja-JP" altLang="en-US">
                <a:latin typeface="Arial" panose="020B0604020202020204" pitchFamily="34" charset="0"/>
                <a:ea typeface="黑体" panose="02010609060101010101" pitchFamily="49" charset="-122"/>
              </a:endParaRPr>
            </a:p>
          </p:txBody>
        </p:sp>
        <p:grpSp>
          <p:nvGrpSpPr>
            <p:cNvPr id="7" name="Group 92"/>
            <p:cNvGrpSpPr>
              <a:grpSpLocks noChangeAspect="1"/>
            </p:cNvGrpSpPr>
            <p:nvPr/>
          </p:nvGrpSpPr>
          <p:grpSpPr bwMode="auto">
            <a:xfrm>
              <a:off x="0" y="0"/>
              <a:ext cx="5760" cy="4321"/>
              <a:chOff x="0" y="0"/>
              <a:chExt cx="5760" cy="4321"/>
            </a:xfrm>
          </p:grpSpPr>
          <p:sp>
            <p:nvSpPr>
              <p:cNvPr id="8" name="AutoShape 91"/>
              <p:cNvSpPr>
                <a:spLocks noChangeAspect="1" noChangeArrowheads="1" noTextEdit="1"/>
              </p:cNvSpPr>
              <p:nvPr/>
            </p:nvSpPr>
            <p:spPr bwMode="auto">
              <a:xfrm>
                <a:off x="0" y="0"/>
                <a:ext cx="5760" cy="4321"/>
              </a:xfrm>
              <a:prstGeom prst="rect">
                <a:avLst/>
              </a:prstGeom>
              <a:noFill/>
              <a:ln>
                <a:noFill/>
              </a:ln>
            </p:spPr>
            <p:txBody>
              <a:bodyPr/>
              <a:lstStyle/>
              <a:p>
                <a:endParaRPr lang="ja-JP" altLang="en-US">
                  <a:latin typeface="Arial" panose="020B0604020202020204" pitchFamily="34" charset="0"/>
                  <a:ea typeface="黑体" panose="02010609060101010101" pitchFamily="49" charset="-122"/>
                </a:endParaRPr>
              </a:p>
            </p:txBody>
          </p:sp>
          <p:sp>
            <p:nvSpPr>
              <p:cNvPr id="9" name="Freeform 93"/>
              <p:cNvSpPr/>
              <p:nvPr/>
            </p:nvSpPr>
            <p:spPr bwMode="auto">
              <a:xfrm>
                <a:off x="1217" y="2598"/>
                <a:ext cx="97" cy="159"/>
              </a:xfrm>
              <a:custGeom>
                <a:avLst/>
                <a:gdLst>
                  <a:gd name="T0" fmla="*/ 0 w 484"/>
                  <a:gd name="T1" fmla="*/ 764 h 795"/>
                  <a:gd name="T2" fmla="*/ 0 w 484"/>
                  <a:gd name="T3" fmla="*/ 672 h 795"/>
                  <a:gd name="T4" fmla="*/ 186 w 484"/>
                  <a:gd name="T5" fmla="*/ 715 h 795"/>
                  <a:gd name="T6" fmla="*/ 371 w 484"/>
                  <a:gd name="T7" fmla="*/ 593 h 795"/>
                  <a:gd name="T8" fmla="*/ 339 w 484"/>
                  <a:gd name="T9" fmla="*/ 515 h 795"/>
                  <a:gd name="T10" fmla="*/ 284 w 484"/>
                  <a:gd name="T11" fmla="*/ 472 h 795"/>
                  <a:gd name="T12" fmla="*/ 212 w 484"/>
                  <a:gd name="T13" fmla="*/ 436 h 795"/>
                  <a:gd name="T14" fmla="*/ 65 w 484"/>
                  <a:gd name="T15" fmla="*/ 337 h 795"/>
                  <a:gd name="T16" fmla="*/ 13 w 484"/>
                  <a:gd name="T17" fmla="*/ 199 h 795"/>
                  <a:gd name="T18" fmla="*/ 94 w 484"/>
                  <a:gd name="T19" fmla="*/ 43 h 795"/>
                  <a:gd name="T20" fmla="*/ 269 w 484"/>
                  <a:gd name="T21" fmla="*/ 0 h 795"/>
                  <a:gd name="T22" fmla="*/ 430 w 484"/>
                  <a:gd name="T23" fmla="*/ 26 h 795"/>
                  <a:gd name="T24" fmla="*/ 430 w 484"/>
                  <a:gd name="T25" fmla="*/ 111 h 795"/>
                  <a:gd name="T26" fmla="*/ 274 w 484"/>
                  <a:gd name="T27" fmla="*/ 78 h 795"/>
                  <a:gd name="T28" fmla="*/ 169 w 484"/>
                  <a:gd name="T29" fmla="*/ 103 h 795"/>
                  <a:gd name="T30" fmla="*/ 126 w 484"/>
                  <a:gd name="T31" fmla="*/ 186 h 795"/>
                  <a:gd name="T32" fmla="*/ 156 w 484"/>
                  <a:gd name="T33" fmla="*/ 264 h 795"/>
                  <a:gd name="T34" fmla="*/ 286 w 484"/>
                  <a:gd name="T35" fmla="*/ 345 h 795"/>
                  <a:gd name="T36" fmla="*/ 391 w 484"/>
                  <a:gd name="T37" fmla="*/ 406 h 795"/>
                  <a:gd name="T38" fmla="*/ 464 w 484"/>
                  <a:gd name="T39" fmla="*/ 486 h 795"/>
                  <a:gd name="T40" fmla="*/ 484 w 484"/>
                  <a:gd name="T41" fmla="*/ 581 h 795"/>
                  <a:gd name="T42" fmla="*/ 193 w 484"/>
                  <a:gd name="T43" fmla="*/ 795 h 795"/>
                  <a:gd name="T44" fmla="*/ 0 w 484"/>
                  <a:gd name="T45" fmla="*/ 764 h 7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84" h="795">
                    <a:moveTo>
                      <a:pt x="0" y="764"/>
                    </a:moveTo>
                    <a:cubicBezTo>
                      <a:pt x="0" y="672"/>
                      <a:pt x="0" y="672"/>
                      <a:pt x="0" y="672"/>
                    </a:cubicBezTo>
                    <a:cubicBezTo>
                      <a:pt x="51" y="700"/>
                      <a:pt x="113" y="715"/>
                      <a:pt x="186" y="715"/>
                    </a:cubicBezTo>
                    <a:cubicBezTo>
                      <a:pt x="309" y="715"/>
                      <a:pt x="371" y="674"/>
                      <a:pt x="371" y="593"/>
                    </a:cubicBezTo>
                    <a:cubicBezTo>
                      <a:pt x="371" y="562"/>
                      <a:pt x="361" y="536"/>
                      <a:pt x="339" y="515"/>
                    </a:cubicBezTo>
                    <a:cubicBezTo>
                      <a:pt x="323" y="498"/>
                      <a:pt x="305" y="484"/>
                      <a:pt x="284" y="472"/>
                    </a:cubicBezTo>
                    <a:cubicBezTo>
                      <a:pt x="265" y="462"/>
                      <a:pt x="241" y="450"/>
                      <a:pt x="212" y="436"/>
                    </a:cubicBezTo>
                    <a:cubicBezTo>
                      <a:pt x="142" y="401"/>
                      <a:pt x="93" y="368"/>
                      <a:pt x="65" y="337"/>
                    </a:cubicBezTo>
                    <a:cubicBezTo>
                      <a:pt x="30" y="299"/>
                      <a:pt x="13" y="253"/>
                      <a:pt x="13" y="199"/>
                    </a:cubicBezTo>
                    <a:cubicBezTo>
                      <a:pt x="13" y="129"/>
                      <a:pt x="40" y="77"/>
                      <a:pt x="94" y="43"/>
                    </a:cubicBezTo>
                    <a:cubicBezTo>
                      <a:pt x="140" y="14"/>
                      <a:pt x="198" y="0"/>
                      <a:pt x="269" y="0"/>
                    </a:cubicBezTo>
                    <a:cubicBezTo>
                      <a:pt x="318" y="0"/>
                      <a:pt x="372" y="8"/>
                      <a:pt x="430" y="26"/>
                    </a:cubicBezTo>
                    <a:cubicBezTo>
                      <a:pt x="430" y="111"/>
                      <a:pt x="430" y="111"/>
                      <a:pt x="430" y="111"/>
                    </a:cubicBezTo>
                    <a:cubicBezTo>
                      <a:pt x="381" y="89"/>
                      <a:pt x="329" y="78"/>
                      <a:pt x="274" y="78"/>
                    </a:cubicBezTo>
                    <a:cubicBezTo>
                      <a:pt x="232" y="78"/>
                      <a:pt x="197" y="86"/>
                      <a:pt x="169" y="103"/>
                    </a:cubicBezTo>
                    <a:cubicBezTo>
                      <a:pt x="141" y="120"/>
                      <a:pt x="126" y="148"/>
                      <a:pt x="126" y="186"/>
                    </a:cubicBezTo>
                    <a:cubicBezTo>
                      <a:pt x="126" y="218"/>
                      <a:pt x="136" y="244"/>
                      <a:pt x="156" y="264"/>
                    </a:cubicBezTo>
                    <a:cubicBezTo>
                      <a:pt x="176" y="284"/>
                      <a:pt x="219" y="311"/>
                      <a:pt x="286" y="345"/>
                    </a:cubicBezTo>
                    <a:cubicBezTo>
                      <a:pt x="338" y="372"/>
                      <a:pt x="374" y="392"/>
                      <a:pt x="391" y="406"/>
                    </a:cubicBezTo>
                    <a:cubicBezTo>
                      <a:pt x="426" y="430"/>
                      <a:pt x="450" y="457"/>
                      <a:pt x="464" y="486"/>
                    </a:cubicBezTo>
                    <a:cubicBezTo>
                      <a:pt x="478" y="512"/>
                      <a:pt x="484" y="544"/>
                      <a:pt x="484" y="581"/>
                    </a:cubicBezTo>
                    <a:cubicBezTo>
                      <a:pt x="484" y="724"/>
                      <a:pt x="387" y="795"/>
                      <a:pt x="193" y="795"/>
                    </a:cubicBezTo>
                    <a:cubicBezTo>
                      <a:pt x="115" y="795"/>
                      <a:pt x="50" y="785"/>
                      <a:pt x="0" y="764"/>
                    </a:cubicBezTo>
                  </a:path>
                </a:pathLst>
              </a:custGeom>
              <a:solidFill>
                <a:srgbClr val="000000"/>
              </a:solidFill>
              <a:ln>
                <a:noFill/>
              </a:ln>
            </p:spPr>
            <p:txBody>
              <a:bodyPr/>
              <a:lstStyle/>
              <a:p>
                <a:endParaRPr lang="ja-JP" altLang="en-US">
                  <a:latin typeface="Arial" panose="020B0604020202020204" pitchFamily="34" charset="0"/>
                  <a:ea typeface="黑体" panose="02010609060101010101" pitchFamily="49" charset="-122"/>
                </a:endParaRPr>
              </a:p>
            </p:txBody>
          </p:sp>
          <p:sp>
            <p:nvSpPr>
              <p:cNvPr id="10" name="Freeform 94"/>
              <p:cNvSpPr/>
              <p:nvPr/>
            </p:nvSpPr>
            <p:spPr bwMode="auto">
              <a:xfrm>
                <a:off x="1349" y="2526"/>
                <a:ext cx="115" cy="227"/>
              </a:xfrm>
              <a:custGeom>
                <a:avLst/>
                <a:gdLst>
                  <a:gd name="T0" fmla="*/ 0 w 572"/>
                  <a:gd name="T1" fmla="*/ 1135 h 1135"/>
                  <a:gd name="T2" fmla="*/ 0 w 572"/>
                  <a:gd name="T3" fmla="*/ 0 h 1135"/>
                  <a:gd name="T4" fmla="*/ 129 w 572"/>
                  <a:gd name="T5" fmla="*/ 0 h 1135"/>
                  <a:gd name="T6" fmla="*/ 129 w 572"/>
                  <a:gd name="T7" fmla="*/ 400 h 1135"/>
                  <a:gd name="T8" fmla="*/ 319 w 572"/>
                  <a:gd name="T9" fmla="*/ 361 h 1135"/>
                  <a:gd name="T10" fmla="*/ 549 w 572"/>
                  <a:gd name="T11" fmla="*/ 479 h 1135"/>
                  <a:gd name="T12" fmla="*/ 572 w 572"/>
                  <a:gd name="T13" fmla="*/ 673 h 1135"/>
                  <a:gd name="T14" fmla="*/ 572 w 572"/>
                  <a:gd name="T15" fmla="*/ 1135 h 1135"/>
                  <a:gd name="T16" fmla="*/ 443 w 572"/>
                  <a:gd name="T17" fmla="*/ 1135 h 1135"/>
                  <a:gd name="T18" fmla="*/ 443 w 572"/>
                  <a:gd name="T19" fmla="*/ 653 h 1135"/>
                  <a:gd name="T20" fmla="*/ 420 w 572"/>
                  <a:gd name="T21" fmla="*/ 499 h 1135"/>
                  <a:gd name="T22" fmla="*/ 307 w 572"/>
                  <a:gd name="T23" fmla="*/ 439 h 1135"/>
                  <a:gd name="T24" fmla="*/ 129 w 572"/>
                  <a:gd name="T25" fmla="*/ 485 h 1135"/>
                  <a:gd name="T26" fmla="*/ 129 w 572"/>
                  <a:gd name="T27" fmla="*/ 1135 h 1135"/>
                  <a:gd name="T28" fmla="*/ 0 w 572"/>
                  <a:gd name="T29" fmla="*/ 1135 h 1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2" h="1135">
                    <a:moveTo>
                      <a:pt x="0" y="1135"/>
                    </a:moveTo>
                    <a:cubicBezTo>
                      <a:pt x="0" y="0"/>
                      <a:pt x="0" y="0"/>
                      <a:pt x="0" y="0"/>
                    </a:cubicBezTo>
                    <a:cubicBezTo>
                      <a:pt x="129" y="0"/>
                      <a:pt x="129" y="0"/>
                      <a:pt x="129" y="0"/>
                    </a:cubicBezTo>
                    <a:cubicBezTo>
                      <a:pt x="129" y="400"/>
                      <a:pt x="129" y="400"/>
                      <a:pt x="129" y="400"/>
                    </a:cubicBezTo>
                    <a:cubicBezTo>
                      <a:pt x="196" y="374"/>
                      <a:pt x="260" y="361"/>
                      <a:pt x="319" y="361"/>
                    </a:cubicBezTo>
                    <a:cubicBezTo>
                      <a:pt x="438" y="361"/>
                      <a:pt x="515" y="400"/>
                      <a:pt x="549" y="479"/>
                    </a:cubicBezTo>
                    <a:cubicBezTo>
                      <a:pt x="565" y="515"/>
                      <a:pt x="572" y="579"/>
                      <a:pt x="572" y="673"/>
                    </a:cubicBezTo>
                    <a:cubicBezTo>
                      <a:pt x="572" y="1135"/>
                      <a:pt x="572" y="1135"/>
                      <a:pt x="572" y="1135"/>
                    </a:cubicBezTo>
                    <a:cubicBezTo>
                      <a:pt x="443" y="1135"/>
                      <a:pt x="443" y="1135"/>
                      <a:pt x="443" y="1135"/>
                    </a:cubicBezTo>
                    <a:cubicBezTo>
                      <a:pt x="443" y="653"/>
                      <a:pt x="443" y="653"/>
                      <a:pt x="443" y="653"/>
                    </a:cubicBezTo>
                    <a:cubicBezTo>
                      <a:pt x="443" y="581"/>
                      <a:pt x="436" y="529"/>
                      <a:pt x="420" y="499"/>
                    </a:cubicBezTo>
                    <a:cubicBezTo>
                      <a:pt x="400" y="459"/>
                      <a:pt x="362" y="439"/>
                      <a:pt x="307" y="439"/>
                    </a:cubicBezTo>
                    <a:cubicBezTo>
                      <a:pt x="256" y="439"/>
                      <a:pt x="197" y="454"/>
                      <a:pt x="129" y="485"/>
                    </a:cubicBezTo>
                    <a:cubicBezTo>
                      <a:pt x="129" y="1135"/>
                      <a:pt x="129" y="1135"/>
                      <a:pt x="129" y="1135"/>
                    </a:cubicBezTo>
                    <a:lnTo>
                      <a:pt x="0" y="1135"/>
                    </a:lnTo>
                    <a:close/>
                  </a:path>
                </a:pathLst>
              </a:custGeom>
              <a:solidFill>
                <a:srgbClr val="000000"/>
              </a:solidFill>
              <a:ln>
                <a:noFill/>
              </a:ln>
            </p:spPr>
            <p:txBody>
              <a:bodyPr/>
              <a:lstStyle/>
              <a:p>
                <a:endParaRPr lang="ja-JP" altLang="en-US">
                  <a:latin typeface="Arial" panose="020B0604020202020204" pitchFamily="34" charset="0"/>
                  <a:ea typeface="黑体" panose="02010609060101010101" pitchFamily="49" charset="-122"/>
                </a:endParaRPr>
              </a:p>
            </p:txBody>
          </p:sp>
          <p:sp>
            <p:nvSpPr>
              <p:cNvPr id="11" name="Freeform 95"/>
              <p:cNvSpPr>
                <a:spLocks noEditPoints="1"/>
              </p:cNvSpPr>
              <p:nvPr/>
            </p:nvSpPr>
            <p:spPr bwMode="auto">
              <a:xfrm>
                <a:off x="1499" y="2598"/>
                <a:ext cx="117" cy="159"/>
              </a:xfrm>
              <a:custGeom>
                <a:avLst/>
                <a:gdLst>
                  <a:gd name="T0" fmla="*/ 456 w 585"/>
                  <a:gd name="T1" fmla="*/ 298 h 795"/>
                  <a:gd name="T2" fmla="*/ 456 w 585"/>
                  <a:gd name="T3" fmla="*/ 259 h 795"/>
                  <a:gd name="T4" fmla="*/ 433 w 585"/>
                  <a:gd name="T5" fmla="*/ 144 h 795"/>
                  <a:gd name="T6" fmla="*/ 283 w 585"/>
                  <a:gd name="T7" fmla="*/ 81 h 795"/>
                  <a:gd name="T8" fmla="*/ 73 w 585"/>
                  <a:gd name="T9" fmla="*/ 123 h 795"/>
                  <a:gd name="T10" fmla="*/ 73 w 585"/>
                  <a:gd name="T11" fmla="*/ 33 h 795"/>
                  <a:gd name="T12" fmla="*/ 297 w 585"/>
                  <a:gd name="T13" fmla="*/ 0 h 795"/>
                  <a:gd name="T14" fmla="*/ 539 w 585"/>
                  <a:gd name="T15" fmla="*/ 80 h 795"/>
                  <a:gd name="T16" fmla="*/ 582 w 585"/>
                  <a:gd name="T17" fmla="*/ 209 h 795"/>
                  <a:gd name="T18" fmla="*/ 585 w 585"/>
                  <a:gd name="T19" fmla="*/ 302 h 795"/>
                  <a:gd name="T20" fmla="*/ 585 w 585"/>
                  <a:gd name="T21" fmla="*/ 760 h 795"/>
                  <a:gd name="T22" fmla="*/ 305 w 585"/>
                  <a:gd name="T23" fmla="*/ 795 h 795"/>
                  <a:gd name="T24" fmla="*/ 86 w 585"/>
                  <a:gd name="T25" fmla="*/ 752 h 795"/>
                  <a:gd name="T26" fmla="*/ 0 w 585"/>
                  <a:gd name="T27" fmla="*/ 583 h 795"/>
                  <a:gd name="T28" fmla="*/ 100 w 585"/>
                  <a:gd name="T29" fmla="*/ 380 h 795"/>
                  <a:gd name="T30" fmla="*/ 350 w 585"/>
                  <a:gd name="T31" fmla="*/ 310 h 795"/>
                  <a:gd name="T32" fmla="*/ 456 w 585"/>
                  <a:gd name="T33" fmla="*/ 298 h 795"/>
                  <a:gd name="T34" fmla="*/ 456 w 585"/>
                  <a:gd name="T35" fmla="*/ 372 h 795"/>
                  <a:gd name="T36" fmla="*/ 278 w 585"/>
                  <a:gd name="T37" fmla="*/ 399 h 795"/>
                  <a:gd name="T38" fmla="*/ 132 w 585"/>
                  <a:gd name="T39" fmla="*/ 570 h 795"/>
                  <a:gd name="T40" fmla="*/ 175 w 585"/>
                  <a:gd name="T41" fmla="*/ 679 h 795"/>
                  <a:gd name="T42" fmla="*/ 325 w 585"/>
                  <a:gd name="T43" fmla="*/ 717 h 795"/>
                  <a:gd name="T44" fmla="*/ 456 w 585"/>
                  <a:gd name="T45" fmla="*/ 700 h 795"/>
                  <a:gd name="T46" fmla="*/ 456 w 585"/>
                  <a:gd name="T47" fmla="*/ 372 h 7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85" h="795">
                    <a:moveTo>
                      <a:pt x="456" y="298"/>
                    </a:moveTo>
                    <a:cubicBezTo>
                      <a:pt x="456" y="259"/>
                      <a:pt x="456" y="259"/>
                      <a:pt x="456" y="259"/>
                    </a:cubicBezTo>
                    <a:cubicBezTo>
                      <a:pt x="456" y="209"/>
                      <a:pt x="448" y="171"/>
                      <a:pt x="433" y="144"/>
                    </a:cubicBezTo>
                    <a:cubicBezTo>
                      <a:pt x="409" y="102"/>
                      <a:pt x="359" y="81"/>
                      <a:pt x="283" y="81"/>
                    </a:cubicBezTo>
                    <a:cubicBezTo>
                      <a:pt x="214" y="81"/>
                      <a:pt x="144" y="95"/>
                      <a:pt x="73" y="123"/>
                    </a:cubicBezTo>
                    <a:cubicBezTo>
                      <a:pt x="73" y="33"/>
                      <a:pt x="73" y="33"/>
                      <a:pt x="73" y="33"/>
                    </a:cubicBezTo>
                    <a:cubicBezTo>
                      <a:pt x="145" y="11"/>
                      <a:pt x="219" y="0"/>
                      <a:pt x="297" y="0"/>
                    </a:cubicBezTo>
                    <a:cubicBezTo>
                      <a:pt x="414" y="0"/>
                      <a:pt x="495" y="27"/>
                      <a:pt x="539" y="80"/>
                    </a:cubicBezTo>
                    <a:cubicBezTo>
                      <a:pt x="562" y="109"/>
                      <a:pt x="577" y="152"/>
                      <a:pt x="582" y="209"/>
                    </a:cubicBezTo>
                    <a:cubicBezTo>
                      <a:pt x="584" y="230"/>
                      <a:pt x="585" y="261"/>
                      <a:pt x="585" y="302"/>
                    </a:cubicBezTo>
                    <a:cubicBezTo>
                      <a:pt x="585" y="760"/>
                      <a:pt x="585" y="760"/>
                      <a:pt x="585" y="760"/>
                    </a:cubicBezTo>
                    <a:cubicBezTo>
                      <a:pt x="498" y="783"/>
                      <a:pt x="404" y="795"/>
                      <a:pt x="305" y="795"/>
                    </a:cubicBezTo>
                    <a:cubicBezTo>
                      <a:pt x="211" y="795"/>
                      <a:pt x="138" y="781"/>
                      <a:pt x="86" y="752"/>
                    </a:cubicBezTo>
                    <a:cubicBezTo>
                      <a:pt x="29" y="719"/>
                      <a:pt x="0" y="663"/>
                      <a:pt x="0" y="583"/>
                    </a:cubicBezTo>
                    <a:cubicBezTo>
                      <a:pt x="0" y="491"/>
                      <a:pt x="33" y="423"/>
                      <a:pt x="100" y="380"/>
                    </a:cubicBezTo>
                    <a:cubicBezTo>
                      <a:pt x="149" y="347"/>
                      <a:pt x="233" y="324"/>
                      <a:pt x="350" y="310"/>
                    </a:cubicBezTo>
                    <a:cubicBezTo>
                      <a:pt x="372" y="307"/>
                      <a:pt x="408" y="303"/>
                      <a:pt x="456" y="298"/>
                    </a:cubicBezTo>
                    <a:moveTo>
                      <a:pt x="456" y="372"/>
                    </a:moveTo>
                    <a:cubicBezTo>
                      <a:pt x="378" y="379"/>
                      <a:pt x="319" y="388"/>
                      <a:pt x="278" y="399"/>
                    </a:cubicBezTo>
                    <a:cubicBezTo>
                      <a:pt x="180" y="423"/>
                      <a:pt x="132" y="480"/>
                      <a:pt x="132" y="570"/>
                    </a:cubicBezTo>
                    <a:cubicBezTo>
                      <a:pt x="132" y="619"/>
                      <a:pt x="146" y="655"/>
                      <a:pt x="175" y="679"/>
                    </a:cubicBezTo>
                    <a:cubicBezTo>
                      <a:pt x="206" y="705"/>
                      <a:pt x="257" y="717"/>
                      <a:pt x="325" y="717"/>
                    </a:cubicBezTo>
                    <a:cubicBezTo>
                      <a:pt x="372" y="717"/>
                      <a:pt x="416" y="711"/>
                      <a:pt x="456" y="700"/>
                    </a:cubicBezTo>
                    <a:lnTo>
                      <a:pt x="456" y="372"/>
                    </a:lnTo>
                    <a:close/>
                  </a:path>
                </a:pathLst>
              </a:custGeom>
              <a:solidFill>
                <a:srgbClr val="000000"/>
              </a:solidFill>
              <a:ln>
                <a:noFill/>
              </a:ln>
            </p:spPr>
            <p:txBody>
              <a:bodyPr/>
              <a:lstStyle/>
              <a:p>
                <a:endParaRPr lang="ja-JP" altLang="en-US">
                  <a:latin typeface="Arial" panose="020B0604020202020204" pitchFamily="34" charset="0"/>
                  <a:ea typeface="黑体" panose="02010609060101010101" pitchFamily="49" charset="-122"/>
                </a:endParaRPr>
              </a:p>
            </p:txBody>
          </p:sp>
          <p:sp>
            <p:nvSpPr>
              <p:cNvPr id="12" name="Freeform 96"/>
              <p:cNvSpPr>
                <a:spLocks noEditPoints="1"/>
              </p:cNvSpPr>
              <p:nvPr/>
            </p:nvSpPr>
            <p:spPr bwMode="auto">
              <a:xfrm>
                <a:off x="1662" y="2598"/>
                <a:ext cx="119" cy="227"/>
              </a:xfrm>
              <a:custGeom>
                <a:avLst/>
                <a:gdLst>
                  <a:gd name="T0" fmla="*/ 129 w 593"/>
                  <a:gd name="T1" fmla="*/ 742 h 1136"/>
                  <a:gd name="T2" fmla="*/ 129 w 593"/>
                  <a:gd name="T3" fmla="*/ 1136 h 1136"/>
                  <a:gd name="T4" fmla="*/ 0 w 593"/>
                  <a:gd name="T5" fmla="*/ 1136 h 1136"/>
                  <a:gd name="T6" fmla="*/ 0 w 593"/>
                  <a:gd name="T7" fmla="*/ 30 h 1136"/>
                  <a:gd name="T8" fmla="*/ 260 w 593"/>
                  <a:gd name="T9" fmla="*/ 0 h 1136"/>
                  <a:gd name="T10" fmla="*/ 528 w 593"/>
                  <a:gd name="T11" fmla="*/ 118 h 1136"/>
                  <a:gd name="T12" fmla="*/ 593 w 593"/>
                  <a:gd name="T13" fmla="*/ 396 h 1136"/>
                  <a:gd name="T14" fmla="*/ 511 w 593"/>
                  <a:gd name="T15" fmla="*/ 691 h 1136"/>
                  <a:gd name="T16" fmla="*/ 287 w 593"/>
                  <a:gd name="T17" fmla="*/ 795 h 1136"/>
                  <a:gd name="T18" fmla="*/ 180 w 593"/>
                  <a:gd name="T19" fmla="*/ 775 h 1136"/>
                  <a:gd name="T20" fmla="*/ 129 w 593"/>
                  <a:gd name="T21" fmla="*/ 742 h 1136"/>
                  <a:gd name="T22" fmla="*/ 129 w 593"/>
                  <a:gd name="T23" fmla="*/ 653 h 1136"/>
                  <a:gd name="T24" fmla="*/ 272 w 593"/>
                  <a:gd name="T25" fmla="*/ 717 h 1136"/>
                  <a:gd name="T26" fmla="*/ 418 w 593"/>
                  <a:gd name="T27" fmla="*/ 618 h 1136"/>
                  <a:gd name="T28" fmla="*/ 461 w 593"/>
                  <a:gd name="T29" fmla="*/ 395 h 1136"/>
                  <a:gd name="T30" fmla="*/ 403 w 593"/>
                  <a:gd name="T31" fmla="*/ 146 h 1136"/>
                  <a:gd name="T32" fmla="*/ 241 w 593"/>
                  <a:gd name="T33" fmla="*/ 78 h 1136"/>
                  <a:gd name="T34" fmla="*/ 129 w 593"/>
                  <a:gd name="T35" fmla="*/ 87 h 1136"/>
                  <a:gd name="T36" fmla="*/ 129 w 593"/>
                  <a:gd name="T37" fmla="*/ 653 h 1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93" h="1136">
                    <a:moveTo>
                      <a:pt x="129" y="742"/>
                    </a:moveTo>
                    <a:cubicBezTo>
                      <a:pt x="129" y="1136"/>
                      <a:pt x="129" y="1136"/>
                      <a:pt x="129" y="1136"/>
                    </a:cubicBezTo>
                    <a:cubicBezTo>
                      <a:pt x="0" y="1136"/>
                      <a:pt x="0" y="1136"/>
                      <a:pt x="0" y="1136"/>
                    </a:cubicBezTo>
                    <a:cubicBezTo>
                      <a:pt x="0" y="30"/>
                      <a:pt x="0" y="30"/>
                      <a:pt x="0" y="30"/>
                    </a:cubicBezTo>
                    <a:cubicBezTo>
                      <a:pt x="89" y="10"/>
                      <a:pt x="176" y="0"/>
                      <a:pt x="260" y="0"/>
                    </a:cubicBezTo>
                    <a:cubicBezTo>
                      <a:pt x="391" y="0"/>
                      <a:pt x="480" y="39"/>
                      <a:pt x="528" y="118"/>
                    </a:cubicBezTo>
                    <a:cubicBezTo>
                      <a:pt x="571" y="188"/>
                      <a:pt x="593" y="281"/>
                      <a:pt x="593" y="396"/>
                    </a:cubicBezTo>
                    <a:cubicBezTo>
                      <a:pt x="593" y="518"/>
                      <a:pt x="565" y="616"/>
                      <a:pt x="511" y="691"/>
                    </a:cubicBezTo>
                    <a:cubicBezTo>
                      <a:pt x="460" y="761"/>
                      <a:pt x="385" y="795"/>
                      <a:pt x="287" y="795"/>
                    </a:cubicBezTo>
                    <a:cubicBezTo>
                      <a:pt x="245" y="795"/>
                      <a:pt x="209" y="789"/>
                      <a:pt x="180" y="775"/>
                    </a:cubicBezTo>
                    <a:cubicBezTo>
                      <a:pt x="166" y="769"/>
                      <a:pt x="149" y="758"/>
                      <a:pt x="129" y="742"/>
                    </a:cubicBezTo>
                    <a:moveTo>
                      <a:pt x="129" y="653"/>
                    </a:moveTo>
                    <a:cubicBezTo>
                      <a:pt x="172" y="696"/>
                      <a:pt x="220" y="717"/>
                      <a:pt x="272" y="717"/>
                    </a:cubicBezTo>
                    <a:cubicBezTo>
                      <a:pt x="339" y="717"/>
                      <a:pt x="387" y="684"/>
                      <a:pt x="418" y="618"/>
                    </a:cubicBezTo>
                    <a:cubicBezTo>
                      <a:pt x="447" y="557"/>
                      <a:pt x="461" y="483"/>
                      <a:pt x="461" y="395"/>
                    </a:cubicBezTo>
                    <a:cubicBezTo>
                      <a:pt x="461" y="284"/>
                      <a:pt x="442" y="202"/>
                      <a:pt x="403" y="146"/>
                    </a:cubicBezTo>
                    <a:cubicBezTo>
                      <a:pt x="372" y="101"/>
                      <a:pt x="318" y="78"/>
                      <a:pt x="241" y="78"/>
                    </a:cubicBezTo>
                    <a:cubicBezTo>
                      <a:pt x="208" y="78"/>
                      <a:pt x="170" y="81"/>
                      <a:pt x="129" y="87"/>
                    </a:cubicBezTo>
                    <a:lnTo>
                      <a:pt x="129" y="653"/>
                    </a:lnTo>
                    <a:close/>
                  </a:path>
                </a:pathLst>
              </a:custGeom>
              <a:solidFill>
                <a:srgbClr val="000000"/>
              </a:solidFill>
              <a:ln>
                <a:noFill/>
              </a:ln>
            </p:spPr>
            <p:txBody>
              <a:bodyPr/>
              <a:lstStyle/>
              <a:p>
                <a:endParaRPr lang="ja-JP" altLang="en-US">
                  <a:latin typeface="Arial" panose="020B0604020202020204" pitchFamily="34" charset="0"/>
                  <a:ea typeface="黑体" panose="02010609060101010101" pitchFamily="49" charset="-122"/>
                </a:endParaRPr>
              </a:p>
            </p:txBody>
          </p:sp>
          <p:sp>
            <p:nvSpPr>
              <p:cNvPr id="13" name="Freeform 97"/>
              <p:cNvSpPr>
                <a:spLocks noEditPoints="1"/>
              </p:cNvSpPr>
              <p:nvPr/>
            </p:nvSpPr>
            <p:spPr bwMode="auto">
              <a:xfrm>
                <a:off x="1816" y="2547"/>
                <a:ext cx="32" cy="206"/>
              </a:xfrm>
              <a:custGeom>
                <a:avLst/>
                <a:gdLst>
                  <a:gd name="T0" fmla="*/ 78 w 157"/>
                  <a:gd name="T1" fmla="*/ 0 h 1031"/>
                  <a:gd name="T2" fmla="*/ 137 w 157"/>
                  <a:gd name="T3" fmla="*/ 26 h 1031"/>
                  <a:gd name="T4" fmla="*/ 157 w 157"/>
                  <a:gd name="T5" fmla="*/ 79 h 1031"/>
                  <a:gd name="T6" fmla="*/ 131 w 157"/>
                  <a:gd name="T7" fmla="*/ 139 h 1031"/>
                  <a:gd name="T8" fmla="*/ 78 w 157"/>
                  <a:gd name="T9" fmla="*/ 159 h 1031"/>
                  <a:gd name="T10" fmla="*/ 20 w 157"/>
                  <a:gd name="T11" fmla="*/ 133 h 1031"/>
                  <a:gd name="T12" fmla="*/ 0 w 157"/>
                  <a:gd name="T13" fmla="*/ 78 h 1031"/>
                  <a:gd name="T14" fmla="*/ 25 w 157"/>
                  <a:gd name="T15" fmla="*/ 20 h 1031"/>
                  <a:gd name="T16" fmla="*/ 78 w 157"/>
                  <a:gd name="T17" fmla="*/ 0 h 1031"/>
                  <a:gd name="T18" fmla="*/ 15 w 157"/>
                  <a:gd name="T19" fmla="*/ 277 h 1031"/>
                  <a:gd name="T20" fmla="*/ 144 w 157"/>
                  <a:gd name="T21" fmla="*/ 277 h 1031"/>
                  <a:gd name="T22" fmla="*/ 144 w 157"/>
                  <a:gd name="T23" fmla="*/ 1031 h 1031"/>
                  <a:gd name="T24" fmla="*/ 15 w 157"/>
                  <a:gd name="T25" fmla="*/ 1031 h 1031"/>
                  <a:gd name="T26" fmla="*/ 15 w 157"/>
                  <a:gd name="T27" fmla="*/ 277 h 10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7" h="1031">
                    <a:moveTo>
                      <a:pt x="78" y="0"/>
                    </a:moveTo>
                    <a:cubicBezTo>
                      <a:pt x="102" y="0"/>
                      <a:pt x="121" y="9"/>
                      <a:pt x="137" y="26"/>
                    </a:cubicBezTo>
                    <a:cubicBezTo>
                      <a:pt x="150" y="42"/>
                      <a:pt x="157" y="59"/>
                      <a:pt x="157" y="79"/>
                    </a:cubicBezTo>
                    <a:cubicBezTo>
                      <a:pt x="157" y="103"/>
                      <a:pt x="148" y="123"/>
                      <a:pt x="131" y="139"/>
                    </a:cubicBezTo>
                    <a:cubicBezTo>
                      <a:pt x="117" y="152"/>
                      <a:pt x="99" y="159"/>
                      <a:pt x="78" y="159"/>
                    </a:cubicBezTo>
                    <a:cubicBezTo>
                      <a:pt x="54" y="159"/>
                      <a:pt x="35" y="150"/>
                      <a:pt x="20" y="133"/>
                    </a:cubicBezTo>
                    <a:cubicBezTo>
                      <a:pt x="6" y="117"/>
                      <a:pt x="0" y="99"/>
                      <a:pt x="0" y="78"/>
                    </a:cubicBezTo>
                    <a:cubicBezTo>
                      <a:pt x="0" y="56"/>
                      <a:pt x="8" y="37"/>
                      <a:pt x="25" y="20"/>
                    </a:cubicBezTo>
                    <a:cubicBezTo>
                      <a:pt x="40" y="7"/>
                      <a:pt x="58" y="0"/>
                      <a:pt x="78" y="0"/>
                    </a:cubicBezTo>
                    <a:moveTo>
                      <a:pt x="15" y="277"/>
                    </a:moveTo>
                    <a:cubicBezTo>
                      <a:pt x="144" y="277"/>
                      <a:pt x="144" y="277"/>
                      <a:pt x="144" y="277"/>
                    </a:cubicBezTo>
                    <a:cubicBezTo>
                      <a:pt x="144" y="1031"/>
                      <a:pt x="144" y="1031"/>
                      <a:pt x="144" y="1031"/>
                    </a:cubicBezTo>
                    <a:cubicBezTo>
                      <a:pt x="15" y="1031"/>
                      <a:pt x="15" y="1031"/>
                      <a:pt x="15" y="1031"/>
                    </a:cubicBezTo>
                    <a:lnTo>
                      <a:pt x="15" y="277"/>
                    </a:lnTo>
                    <a:close/>
                  </a:path>
                </a:pathLst>
              </a:custGeom>
              <a:solidFill>
                <a:srgbClr val="000000"/>
              </a:solidFill>
              <a:ln>
                <a:noFill/>
              </a:ln>
            </p:spPr>
            <p:txBody>
              <a:bodyPr/>
              <a:lstStyle/>
              <a:p>
                <a:endParaRPr lang="ja-JP" altLang="en-US">
                  <a:latin typeface="Arial" panose="020B0604020202020204" pitchFamily="34" charset="0"/>
                  <a:ea typeface="黑体" panose="02010609060101010101" pitchFamily="49" charset="-122"/>
                </a:endParaRPr>
              </a:p>
            </p:txBody>
          </p:sp>
          <p:sp>
            <p:nvSpPr>
              <p:cNvPr id="14" name="Freeform 98"/>
              <p:cNvSpPr/>
              <p:nvPr/>
            </p:nvSpPr>
            <p:spPr bwMode="auto">
              <a:xfrm>
                <a:off x="1894" y="2598"/>
                <a:ext cx="114" cy="155"/>
              </a:xfrm>
              <a:custGeom>
                <a:avLst/>
                <a:gdLst>
                  <a:gd name="T0" fmla="*/ 0 w 572"/>
                  <a:gd name="T1" fmla="*/ 774 h 774"/>
                  <a:gd name="T2" fmla="*/ 0 w 572"/>
                  <a:gd name="T3" fmla="*/ 30 h 774"/>
                  <a:gd name="T4" fmla="*/ 301 w 572"/>
                  <a:gd name="T5" fmla="*/ 0 h 774"/>
                  <a:gd name="T6" fmla="*/ 549 w 572"/>
                  <a:gd name="T7" fmla="*/ 119 h 774"/>
                  <a:gd name="T8" fmla="*/ 572 w 572"/>
                  <a:gd name="T9" fmla="*/ 312 h 774"/>
                  <a:gd name="T10" fmla="*/ 572 w 572"/>
                  <a:gd name="T11" fmla="*/ 774 h 774"/>
                  <a:gd name="T12" fmla="*/ 443 w 572"/>
                  <a:gd name="T13" fmla="*/ 774 h 774"/>
                  <a:gd name="T14" fmla="*/ 443 w 572"/>
                  <a:gd name="T15" fmla="*/ 320 h 774"/>
                  <a:gd name="T16" fmla="*/ 420 w 572"/>
                  <a:gd name="T17" fmla="*/ 140 h 774"/>
                  <a:gd name="T18" fmla="*/ 289 w 572"/>
                  <a:gd name="T19" fmla="*/ 78 h 774"/>
                  <a:gd name="T20" fmla="*/ 129 w 572"/>
                  <a:gd name="T21" fmla="*/ 94 h 774"/>
                  <a:gd name="T22" fmla="*/ 129 w 572"/>
                  <a:gd name="T23" fmla="*/ 774 h 774"/>
                  <a:gd name="T24" fmla="*/ 0 w 572"/>
                  <a:gd name="T25" fmla="*/ 774 h 7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2" h="774">
                    <a:moveTo>
                      <a:pt x="0" y="774"/>
                    </a:moveTo>
                    <a:cubicBezTo>
                      <a:pt x="0" y="30"/>
                      <a:pt x="0" y="30"/>
                      <a:pt x="0" y="30"/>
                    </a:cubicBezTo>
                    <a:cubicBezTo>
                      <a:pt x="119" y="10"/>
                      <a:pt x="220" y="0"/>
                      <a:pt x="301" y="0"/>
                    </a:cubicBezTo>
                    <a:cubicBezTo>
                      <a:pt x="433" y="0"/>
                      <a:pt x="516" y="39"/>
                      <a:pt x="549" y="119"/>
                    </a:cubicBezTo>
                    <a:cubicBezTo>
                      <a:pt x="565" y="155"/>
                      <a:pt x="572" y="220"/>
                      <a:pt x="572" y="312"/>
                    </a:cubicBezTo>
                    <a:cubicBezTo>
                      <a:pt x="572" y="774"/>
                      <a:pt x="572" y="774"/>
                      <a:pt x="572" y="774"/>
                    </a:cubicBezTo>
                    <a:cubicBezTo>
                      <a:pt x="443" y="774"/>
                      <a:pt x="443" y="774"/>
                      <a:pt x="443" y="774"/>
                    </a:cubicBezTo>
                    <a:cubicBezTo>
                      <a:pt x="443" y="320"/>
                      <a:pt x="443" y="320"/>
                      <a:pt x="443" y="320"/>
                    </a:cubicBezTo>
                    <a:cubicBezTo>
                      <a:pt x="443" y="230"/>
                      <a:pt x="435" y="171"/>
                      <a:pt x="420" y="140"/>
                    </a:cubicBezTo>
                    <a:cubicBezTo>
                      <a:pt x="399" y="99"/>
                      <a:pt x="356" y="78"/>
                      <a:pt x="289" y="78"/>
                    </a:cubicBezTo>
                    <a:cubicBezTo>
                      <a:pt x="236" y="78"/>
                      <a:pt x="183" y="83"/>
                      <a:pt x="129" y="94"/>
                    </a:cubicBezTo>
                    <a:cubicBezTo>
                      <a:pt x="129" y="774"/>
                      <a:pt x="129" y="774"/>
                      <a:pt x="129" y="774"/>
                    </a:cubicBezTo>
                    <a:lnTo>
                      <a:pt x="0" y="774"/>
                    </a:lnTo>
                    <a:close/>
                  </a:path>
                </a:pathLst>
              </a:custGeom>
              <a:solidFill>
                <a:srgbClr val="000000"/>
              </a:solidFill>
              <a:ln>
                <a:noFill/>
              </a:ln>
            </p:spPr>
            <p:txBody>
              <a:bodyPr/>
              <a:lstStyle/>
              <a:p>
                <a:endParaRPr lang="ja-JP" altLang="en-US">
                  <a:latin typeface="Arial" panose="020B0604020202020204" pitchFamily="34" charset="0"/>
                  <a:ea typeface="黑体" panose="02010609060101010101" pitchFamily="49" charset="-122"/>
                </a:endParaRPr>
              </a:p>
            </p:txBody>
          </p:sp>
          <p:sp>
            <p:nvSpPr>
              <p:cNvPr id="15" name="Freeform 99"/>
              <p:cNvSpPr>
                <a:spLocks noEditPoints="1"/>
              </p:cNvSpPr>
              <p:nvPr/>
            </p:nvSpPr>
            <p:spPr bwMode="auto">
              <a:xfrm>
                <a:off x="2044" y="2598"/>
                <a:ext cx="119" cy="230"/>
              </a:xfrm>
              <a:custGeom>
                <a:avLst/>
                <a:gdLst>
                  <a:gd name="T0" fmla="*/ 465 w 594"/>
                  <a:gd name="T1" fmla="*/ 707 h 1147"/>
                  <a:gd name="T2" fmla="*/ 417 w 594"/>
                  <a:gd name="T3" fmla="*/ 752 h 1147"/>
                  <a:gd name="T4" fmla="*/ 268 w 594"/>
                  <a:gd name="T5" fmla="*/ 795 h 1147"/>
                  <a:gd name="T6" fmla="*/ 102 w 594"/>
                  <a:gd name="T7" fmla="*/ 740 h 1147"/>
                  <a:gd name="T8" fmla="*/ 0 w 594"/>
                  <a:gd name="T9" fmla="*/ 433 h 1147"/>
                  <a:gd name="T10" fmla="*/ 74 w 594"/>
                  <a:gd name="T11" fmla="*/ 137 h 1147"/>
                  <a:gd name="T12" fmla="*/ 355 w 594"/>
                  <a:gd name="T13" fmla="*/ 0 h 1147"/>
                  <a:gd name="T14" fmla="*/ 594 w 594"/>
                  <a:gd name="T15" fmla="*/ 30 h 1147"/>
                  <a:gd name="T16" fmla="*/ 594 w 594"/>
                  <a:gd name="T17" fmla="*/ 628 h 1147"/>
                  <a:gd name="T18" fmla="*/ 579 w 594"/>
                  <a:gd name="T19" fmla="*/ 881 h 1147"/>
                  <a:gd name="T20" fmla="*/ 440 w 594"/>
                  <a:gd name="T21" fmla="*/ 1099 h 1147"/>
                  <a:gd name="T22" fmla="*/ 199 w 594"/>
                  <a:gd name="T23" fmla="*/ 1147 h 1147"/>
                  <a:gd name="T24" fmla="*/ 102 w 594"/>
                  <a:gd name="T25" fmla="*/ 1141 h 1147"/>
                  <a:gd name="T26" fmla="*/ 102 w 594"/>
                  <a:gd name="T27" fmla="*/ 1064 h 1147"/>
                  <a:gd name="T28" fmla="*/ 198 w 594"/>
                  <a:gd name="T29" fmla="*/ 1069 h 1147"/>
                  <a:gd name="T30" fmla="*/ 356 w 594"/>
                  <a:gd name="T31" fmla="*/ 1041 h 1147"/>
                  <a:gd name="T32" fmla="*/ 453 w 594"/>
                  <a:gd name="T33" fmla="*/ 896 h 1147"/>
                  <a:gd name="T34" fmla="*/ 465 w 594"/>
                  <a:gd name="T35" fmla="*/ 748 h 1147"/>
                  <a:gd name="T36" fmla="*/ 465 w 594"/>
                  <a:gd name="T37" fmla="*/ 707 h 1147"/>
                  <a:gd name="T38" fmla="*/ 465 w 594"/>
                  <a:gd name="T39" fmla="*/ 85 h 1147"/>
                  <a:gd name="T40" fmla="*/ 368 w 594"/>
                  <a:gd name="T41" fmla="*/ 78 h 1147"/>
                  <a:gd name="T42" fmla="*/ 241 w 594"/>
                  <a:gd name="T43" fmla="*/ 111 h 1147"/>
                  <a:gd name="T44" fmla="*/ 158 w 594"/>
                  <a:gd name="T45" fmla="*/ 244 h 1147"/>
                  <a:gd name="T46" fmla="*/ 132 w 594"/>
                  <a:gd name="T47" fmla="*/ 438 h 1147"/>
                  <a:gd name="T48" fmla="*/ 182 w 594"/>
                  <a:gd name="T49" fmla="*/ 662 h 1147"/>
                  <a:gd name="T50" fmla="*/ 285 w 594"/>
                  <a:gd name="T51" fmla="*/ 718 h 1147"/>
                  <a:gd name="T52" fmla="*/ 387 w 594"/>
                  <a:gd name="T53" fmla="*/ 683 h 1147"/>
                  <a:gd name="T54" fmla="*/ 454 w 594"/>
                  <a:gd name="T55" fmla="*/ 591 h 1147"/>
                  <a:gd name="T56" fmla="*/ 465 w 594"/>
                  <a:gd name="T57" fmla="*/ 505 h 1147"/>
                  <a:gd name="T58" fmla="*/ 465 w 594"/>
                  <a:gd name="T59" fmla="*/ 85 h 1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94" h="1147">
                    <a:moveTo>
                      <a:pt x="465" y="707"/>
                    </a:moveTo>
                    <a:cubicBezTo>
                      <a:pt x="446" y="728"/>
                      <a:pt x="430" y="743"/>
                      <a:pt x="417" y="752"/>
                    </a:cubicBezTo>
                    <a:cubicBezTo>
                      <a:pt x="378" y="781"/>
                      <a:pt x="328" y="795"/>
                      <a:pt x="268" y="795"/>
                    </a:cubicBezTo>
                    <a:cubicBezTo>
                      <a:pt x="200" y="795"/>
                      <a:pt x="145" y="777"/>
                      <a:pt x="102" y="740"/>
                    </a:cubicBezTo>
                    <a:cubicBezTo>
                      <a:pt x="34" y="683"/>
                      <a:pt x="0" y="581"/>
                      <a:pt x="0" y="433"/>
                    </a:cubicBezTo>
                    <a:cubicBezTo>
                      <a:pt x="0" y="313"/>
                      <a:pt x="24" y="215"/>
                      <a:pt x="74" y="137"/>
                    </a:cubicBezTo>
                    <a:cubicBezTo>
                      <a:pt x="132" y="46"/>
                      <a:pt x="226" y="0"/>
                      <a:pt x="355" y="0"/>
                    </a:cubicBezTo>
                    <a:cubicBezTo>
                      <a:pt x="432" y="0"/>
                      <a:pt x="512" y="10"/>
                      <a:pt x="594" y="30"/>
                    </a:cubicBezTo>
                    <a:cubicBezTo>
                      <a:pt x="594" y="628"/>
                      <a:pt x="594" y="628"/>
                      <a:pt x="594" y="628"/>
                    </a:cubicBezTo>
                    <a:cubicBezTo>
                      <a:pt x="594" y="738"/>
                      <a:pt x="589" y="823"/>
                      <a:pt x="579" y="881"/>
                    </a:cubicBezTo>
                    <a:cubicBezTo>
                      <a:pt x="562" y="986"/>
                      <a:pt x="516" y="1059"/>
                      <a:pt x="440" y="1099"/>
                    </a:cubicBezTo>
                    <a:cubicBezTo>
                      <a:pt x="379" y="1131"/>
                      <a:pt x="298" y="1147"/>
                      <a:pt x="199" y="1147"/>
                    </a:cubicBezTo>
                    <a:cubicBezTo>
                      <a:pt x="171" y="1147"/>
                      <a:pt x="139" y="1145"/>
                      <a:pt x="102" y="1141"/>
                    </a:cubicBezTo>
                    <a:cubicBezTo>
                      <a:pt x="102" y="1064"/>
                      <a:pt x="102" y="1064"/>
                      <a:pt x="102" y="1064"/>
                    </a:cubicBezTo>
                    <a:cubicBezTo>
                      <a:pt x="135" y="1068"/>
                      <a:pt x="167" y="1069"/>
                      <a:pt x="198" y="1069"/>
                    </a:cubicBezTo>
                    <a:cubicBezTo>
                      <a:pt x="269" y="1069"/>
                      <a:pt x="321" y="1060"/>
                      <a:pt x="356" y="1041"/>
                    </a:cubicBezTo>
                    <a:cubicBezTo>
                      <a:pt x="407" y="1014"/>
                      <a:pt x="439" y="966"/>
                      <a:pt x="453" y="896"/>
                    </a:cubicBezTo>
                    <a:cubicBezTo>
                      <a:pt x="461" y="857"/>
                      <a:pt x="465" y="808"/>
                      <a:pt x="465" y="748"/>
                    </a:cubicBezTo>
                    <a:lnTo>
                      <a:pt x="465" y="707"/>
                    </a:lnTo>
                    <a:close/>
                    <a:moveTo>
                      <a:pt x="465" y="85"/>
                    </a:moveTo>
                    <a:cubicBezTo>
                      <a:pt x="429" y="80"/>
                      <a:pt x="397" y="78"/>
                      <a:pt x="368" y="78"/>
                    </a:cubicBezTo>
                    <a:cubicBezTo>
                      <a:pt x="314" y="78"/>
                      <a:pt x="272" y="89"/>
                      <a:pt x="241" y="111"/>
                    </a:cubicBezTo>
                    <a:cubicBezTo>
                      <a:pt x="206" y="136"/>
                      <a:pt x="178" y="180"/>
                      <a:pt x="158" y="244"/>
                    </a:cubicBezTo>
                    <a:cubicBezTo>
                      <a:pt x="141" y="299"/>
                      <a:pt x="132" y="364"/>
                      <a:pt x="132" y="438"/>
                    </a:cubicBezTo>
                    <a:cubicBezTo>
                      <a:pt x="132" y="540"/>
                      <a:pt x="148" y="615"/>
                      <a:pt x="182" y="662"/>
                    </a:cubicBezTo>
                    <a:cubicBezTo>
                      <a:pt x="208" y="699"/>
                      <a:pt x="242" y="718"/>
                      <a:pt x="285" y="718"/>
                    </a:cubicBezTo>
                    <a:cubicBezTo>
                      <a:pt x="322" y="718"/>
                      <a:pt x="356" y="706"/>
                      <a:pt x="387" y="683"/>
                    </a:cubicBezTo>
                    <a:cubicBezTo>
                      <a:pt x="419" y="660"/>
                      <a:pt x="441" y="629"/>
                      <a:pt x="454" y="591"/>
                    </a:cubicBezTo>
                    <a:cubicBezTo>
                      <a:pt x="461" y="572"/>
                      <a:pt x="465" y="543"/>
                      <a:pt x="465" y="505"/>
                    </a:cubicBezTo>
                    <a:lnTo>
                      <a:pt x="465" y="85"/>
                    </a:lnTo>
                    <a:close/>
                  </a:path>
                </a:pathLst>
              </a:custGeom>
              <a:solidFill>
                <a:srgbClr val="000000"/>
              </a:solidFill>
              <a:ln>
                <a:noFill/>
              </a:ln>
            </p:spPr>
            <p:txBody>
              <a:bodyPr/>
              <a:lstStyle/>
              <a:p>
                <a:endParaRPr lang="ja-JP" altLang="en-US">
                  <a:latin typeface="Arial" panose="020B0604020202020204" pitchFamily="34" charset="0"/>
                  <a:ea typeface="黑体" panose="02010609060101010101" pitchFamily="49" charset="-122"/>
                </a:endParaRPr>
              </a:p>
            </p:txBody>
          </p:sp>
          <p:sp>
            <p:nvSpPr>
              <p:cNvPr id="16" name="Freeform 100"/>
              <p:cNvSpPr/>
              <p:nvPr/>
            </p:nvSpPr>
            <p:spPr bwMode="auto">
              <a:xfrm>
                <a:off x="2281" y="2562"/>
                <a:ext cx="66" cy="191"/>
              </a:xfrm>
              <a:custGeom>
                <a:avLst/>
                <a:gdLst>
                  <a:gd name="T0" fmla="*/ 0 w 331"/>
                  <a:gd name="T1" fmla="*/ 0 h 957"/>
                  <a:gd name="T2" fmla="*/ 128 w 331"/>
                  <a:gd name="T3" fmla="*/ 0 h 957"/>
                  <a:gd name="T4" fmla="*/ 128 w 331"/>
                  <a:gd name="T5" fmla="*/ 204 h 957"/>
                  <a:gd name="T6" fmla="*/ 331 w 331"/>
                  <a:gd name="T7" fmla="*/ 204 h 957"/>
                  <a:gd name="T8" fmla="*/ 331 w 331"/>
                  <a:gd name="T9" fmla="*/ 286 h 957"/>
                  <a:gd name="T10" fmla="*/ 128 w 331"/>
                  <a:gd name="T11" fmla="*/ 286 h 957"/>
                  <a:gd name="T12" fmla="*/ 128 w 331"/>
                  <a:gd name="T13" fmla="*/ 686 h 957"/>
                  <a:gd name="T14" fmla="*/ 162 w 331"/>
                  <a:gd name="T15" fmla="*/ 840 h 957"/>
                  <a:gd name="T16" fmla="*/ 234 w 331"/>
                  <a:gd name="T17" fmla="*/ 873 h 957"/>
                  <a:gd name="T18" fmla="*/ 289 w 331"/>
                  <a:gd name="T19" fmla="*/ 875 h 957"/>
                  <a:gd name="T20" fmla="*/ 331 w 331"/>
                  <a:gd name="T21" fmla="*/ 875 h 957"/>
                  <a:gd name="T22" fmla="*/ 331 w 331"/>
                  <a:gd name="T23" fmla="*/ 957 h 957"/>
                  <a:gd name="T24" fmla="*/ 262 w 331"/>
                  <a:gd name="T25" fmla="*/ 957 h 957"/>
                  <a:gd name="T26" fmla="*/ 131 w 331"/>
                  <a:gd name="T27" fmla="*/ 945 h 957"/>
                  <a:gd name="T28" fmla="*/ 11 w 331"/>
                  <a:gd name="T29" fmla="*/ 817 h 957"/>
                  <a:gd name="T30" fmla="*/ 0 w 331"/>
                  <a:gd name="T31" fmla="*/ 667 h 957"/>
                  <a:gd name="T32" fmla="*/ 0 w 331"/>
                  <a:gd name="T33" fmla="*/ 0 h 9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31" h="957">
                    <a:moveTo>
                      <a:pt x="0" y="0"/>
                    </a:moveTo>
                    <a:cubicBezTo>
                      <a:pt x="128" y="0"/>
                      <a:pt x="128" y="0"/>
                      <a:pt x="128" y="0"/>
                    </a:cubicBezTo>
                    <a:cubicBezTo>
                      <a:pt x="128" y="204"/>
                      <a:pt x="128" y="204"/>
                      <a:pt x="128" y="204"/>
                    </a:cubicBezTo>
                    <a:cubicBezTo>
                      <a:pt x="331" y="204"/>
                      <a:pt x="331" y="204"/>
                      <a:pt x="331" y="204"/>
                    </a:cubicBezTo>
                    <a:cubicBezTo>
                      <a:pt x="331" y="286"/>
                      <a:pt x="331" y="286"/>
                      <a:pt x="331" y="286"/>
                    </a:cubicBezTo>
                    <a:cubicBezTo>
                      <a:pt x="128" y="286"/>
                      <a:pt x="128" y="286"/>
                      <a:pt x="128" y="286"/>
                    </a:cubicBezTo>
                    <a:cubicBezTo>
                      <a:pt x="128" y="686"/>
                      <a:pt x="128" y="686"/>
                      <a:pt x="128" y="686"/>
                    </a:cubicBezTo>
                    <a:cubicBezTo>
                      <a:pt x="128" y="762"/>
                      <a:pt x="139" y="813"/>
                      <a:pt x="162" y="840"/>
                    </a:cubicBezTo>
                    <a:cubicBezTo>
                      <a:pt x="178" y="858"/>
                      <a:pt x="202" y="869"/>
                      <a:pt x="234" y="873"/>
                    </a:cubicBezTo>
                    <a:cubicBezTo>
                      <a:pt x="244" y="875"/>
                      <a:pt x="263" y="875"/>
                      <a:pt x="289" y="875"/>
                    </a:cubicBezTo>
                    <a:cubicBezTo>
                      <a:pt x="331" y="875"/>
                      <a:pt x="331" y="875"/>
                      <a:pt x="331" y="875"/>
                    </a:cubicBezTo>
                    <a:cubicBezTo>
                      <a:pt x="331" y="957"/>
                      <a:pt x="331" y="957"/>
                      <a:pt x="331" y="957"/>
                    </a:cubicBezTo>
                    <a:cubicBezTo>
                      <a:pt x="262" y="957"/>
                      <a:pt x="262" y="957"/>
                      <a:pt x="262" y="957"/>
                    </a:cubicBezTo>
                    <a:cubicBezTo>
                      <a:pt x="206" y="957"/>
                      <a:pt x="163" y="953"/>
                      <a:pt x="131" y="945"/>
                    </a:cubicBezTo>
                    <a:cubicBezTo>
                      <a:pt x="66" y="927"/>
                      <a:pt x="26" y="884"/>
                      <a:pt x="11" y="817"/>
                    </a:cubicBezTo>
                    <a:cubicBezTo>
                      <a:pt x="3" y="781"/>
                      <a:pt x="0" y="731"/>
                      <a:pt x="0" y="667"/>
                    </a:cubicBezTo>
                    <a:lnTo>
                      <a:pt x="0" y="0"/>
                    </a:lnTo>
                    <a:close/>
                  </a:path>
                </a:pathLst>
              </a:custGeom>
              <a:solidFill>
                <a:srgbClr val="000000"/>
              </a:solidFill>
              <a:ln>
                <a:noFill/>
              </a:ln>
            </p:spPr>
            <p:txBody>
              <a:bodyPr/>
              <a:lstStyle/>
              <a:p>
                <a:endParaRPr lang="ja-JP" altLang="en-US">
                  <a:latin typeface="Arial" panose="020B0604020202020204" pitchFamily="34" charset="0"/>
                  <a:ea typeface="黑体" panose="02010609060101010101" pitchFamily="49" charset="-122"/>
                </a:endParaRPr>
              </a:p>
            </p:txBody>
          </p:sp>
          <p:sp>
            <p:nvSpPr>
              <p:cNvPr id="17" name="Freeform 101"/>
              <p:cNvSpPr>
                <a:spLocks noEditPoints="1"/>
              </p:cNvSpPr>
              <p:nvPr/>
            </p:nvSpPr>
            <p:spPr bwMode="auto">
              <a:xfrm>
                <a:off x="2374" y="2598"/>
                <a:ext cx="127" cy="159"/>
              </a:xfrm>
              <a:custGeom>
                <a:avLst/>
                <a:gdLst>
                  <a:gd name="T0" fmla="*/ 317 w 634"/>
                  <a:gd name="T1" fmla="*/ 0 h 795"/>
                  <a:gd name="T2" fmla="*/ 558 w 634"/>
                  <a:gd name="T3" fmla="*/ 107 h 795"/>
                  <a:gd name="T4" fmla="*/ 634 w 634"/>
                  <a:gd name="T5" fmla="*/ 398 h 795"/>
                  <a:gd name="T6" fmla="*/ 558 w 634"/>
                  <a:gd name="T7" fmla="*/ 688 h 795"/>
                  <a:gd name="T8" fmla="*/ 318 w 634"/>
                  <a:gd name="T9" fmla="*/ 795 h 795"/>
                  <a:gd name="T10" fmla="*/ 0 w 634"/>
                  <a:gd name="T11" fmla="*/ 393 h 795"/>
                  <a:gd name="T12" fmla="*/ 75 w 634"/>
                  <a:gd name="T13" fmla="*/ 107 h 795"/>
                  <a:gd name="T14" fmla="*/ 317 w 634"/>
                  <a:gd name="T15" fmla="*/ 0 h 795"/>
                  <a:gd name="T16" fmla="*/ 317 w 634"/>
                  <a:gd name="T17" fmla="*/ 78 h 795"/>
                  <a:gd name="T18" fmla="*/ 166 w 634"/>
                  <a:gd name="T19" fmla="*/ 176 h 795"/>
                  <a:gd name="T20" fmla="*/ 131 w 634"/>
                  <a:gd name="T21" fmla="*/ 394 h 795"/>
                  <a:gd name="T22" fmla="*/ 166 w 634"/>
                  <a:gd name="T23" fmla="*/ 619 h 795"/>
                  <a:gd name="T24" fmla="*/ 317 w 634"/>
                  <a:gd name="T25" fmla="*/ 717 h 795"/>
                  <a:gd name="T26" fmla="*/ 468 w 634"/>
                  <a:gd name="T27" fmla="*/ 619 h 795"/>
                  <a:gd name="T28" fmla="*/ 502 w 634"/>
                  <a:gd name="T29" fmla="*/ 398 h 795"/>
                  <a:gd name="T30" fmla="*/ 468 w 634"/>
                  <a:gd name="T31" fmla="*/ 176 h 795"/>
                  <a:gd name="T32" fmla="*/ 317 w 634"/>
                  <a:gd name="T33" fmla="*/ 78 h 7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34" h="795">
                    <a:moveTo>
                      <a:pt x="317" y="0"/>
                    </a:moveTo>
                    <a:cubicBezTo>
                      <a:pt x="425" y="0"/>
                      <a:pt x="505" y="36"/>
                      <a:pt x="558" y="107"/>
                    </a:cubicBezTo>
                    <a:cubicBezTo>
                      <a:pt x="608" y="176"/>
                      <a:pt x="634" y="273"/>
                      <a:pt x="634" y="398"/>
                    </a:cubicBezTo>
                    <a:cubicBezTo>
                      <a:pt x="634" y="521"/>
                      <a:pt x="608" y="618"/>
                      <a:pt x="558" y="688"/>
                    </a:cubicBezTo>
                    <a:cubicBezTo>
                      <a:pt x="506" y="760"/>
                      <a:pt x="426" y="795"/>
                      <a:pt x="318" y="795"/>
                    </a:cubicBezTo>
                    <a:cubicBezTo>
                      <a:pt x="105" y="795"/>
                      <a:pt x="0" y="661"/>
                      <a:pt x="0" y="393"/>
                    </a:cubicBezTo>
                    <a:cubicBezTo>
                      <a:pt x="0" y="271"/>
                      <a:pt x="25" y="176"/>
                      <a:pt x="75" y="107"/>
                    </a:cubicBezTo>
                    <a:cubicBezTo>
                      <a:pt x="128" y="36"/>
                      <a:pt x="209" y="0"/>
                      <a:pt x="317" y="0"/>
                    </a:cubicBezTo>
                    <a:moveTo>
                      <a:pt x="317" y="78"/>
                    </a:moveTo>
                    <a:cubicBezTo>
                      <a:pt x="244" y="78"/>
                      <a:pt x="193" y="110"/>
                      <a:pt x="166" y="176"/>
                    </a:cubicBezTo>
                    <a:cubicBezTo>
                      <a:pt x="143" y="230"/>
                      <a:pt x="131" y="303"/>
                      <a:pt x="131" y="394"/>
                    </a:cubicBezTo>
                    <a:cubicBezTo>
                      <a:pt x="131" y="490"/>
                      <a:pt x="143" y="565"/>
                      <a:pt x="166" y="619"/>
                    </a:cubicBezTo>
                    <a:cubicBezTo>
                      <a:pt x="193" y="685"/>
                      <a:pt x="244" y="717"/>
                      <a:pt x="317" y="717"/>
                    </a:cubicBezTo>
                    <a:cubicBezTo>
                      <a:pt x="390" y="717"/>
                      <a:pt x="440" y="685"/>
                      <a:pt x="468" y="619"/>
                    </a:cubicBezTo>
                    <a:cubicBezTo>
                      <a:pt x="490" y="565"/>
                      <a:pt x="502" y="491"/>
                      <a:pt x="502" y="398"/>
                    </a:cubicBezTo>
                    <a:cubicBezTo>
                      <a:pt x="502" y="302"/>
                      <a:pt x="490" y="228"/>
                      <a:pt x="468" y="176"/>
                    </a:cubicBezTo>
                    <a:cubicBezTo>
                      <a:pt x="439" y="110"/>
                      <a:pt x="389" y="78"/>
                      <a:pt x="317" y="78"/>
                    </a:cubicBezTo>
                  </a:path>
                </a:pathLst>
              </a:custGeom>
              <a:solidFill>
                <a:srgbClr val="000000"/>
              </a:solidFill>
              <a:ln>
                <a:noFill/>
              </a:ln>
            </p:spPr>
            <p:txBody>
              <a:bodyPr/>
              <a:lstStyle/>
              <a:p>
                <a:endParaRPr lang="ja-JP" altLang="en-US">
                  <a:latin typeface="Arial" panose="020B0604020202020204" pitchFamily="34" charset="0"/>
                  <a:ea typeface="黑体" panose="02010609060101010101" pitchFamily="49" charset="-122"/>
                </a:endParaRPr>
              </a:p>
            </p:txBody>
          </p:sp>
          <p:sp>
            <p:nvSpPr>
              <p:cNvPr id="18" name="Freeform 102"/>
              <p:cNvSpPr/>
              <p:nvPr/>
            </p:nvSpPr>
            <p:spPr bwMode="auto">
              <a:xfrm>
                <a:off x="2538" y="2598"/>
                <a:ext cx="195" cy="155"/>
              </a:xfrm>
              <a:custGeom>
                <a:avLst/>
                <a:gdLst>
                  <a:gd name="T0" fmla="*/ 0 w 974"/>
                  <a:gd name="T1" fmla="*/ 774 h 774"/>
                  <a:gd name="T2" fmla="*/ 0 w 974"/>
                  <a:gd name="T3" fmla="*/ 30 h 774"/>
                  <a:gd name="T4" fmla="*/ 278 w 974"/>
                  <a:gd name="T5" fmla="*/ 0 h 774"/>
                  <a:gd name="T6" fmla="*/ 480 w 974"/>
                  <a:gd name="T7" fmla="*/ 49 h 774"/>
                  <a:gd name="T8" fmla="*/ 722 w 974"/>
                  <a:gd name="T9" fmla="*/ 0 h 774"/>
                  <a:gd name="T10" fmla="*/ 952 w 974"/>
                  <a:gd name="T11" fmla="*/ 119 h 774"/>
                  <a:gd name="T12" fmla="*/ 974 w 974"/>
                  <a:gd name="T13" fmla="*/ 312 h 774"/>
                  <a:gd name="T14" fmla="*/ 974 w 974"/>
                  <a:gd name="T15" fmla="*/ 774 h 774"/>
                  <a:gd name="T16" fmla="*/ 845 w 974"/>
                  <a:gd name="T17" fmla="*/ 774 h 774"/>
                  <a:gd name="T18" fmla="*/ 845 w 974"/>
                  <a:gd name="T19" fmla="*/ 320 h 774"/>
                  <a:gd name="T20" fmla="*/ 824 w 974"/>
                  <a:gd name="T21" fmla="*/ 141 h 774"/>
                  <a:gd name="T22" fmla="*/ 705 w 974"/>
                  <a:gd name="T23" fmla="*/ 78 h 774"/>
                  <a:gd name="T24" fmla="*/ 551 w 974"/>
                  <a:gd name="T25" fmla="*/ 113 h 774"/>
                  <a:gd name="T26" fmla="*/ 551 w 974"/>
                  <a:gd name="T27" fmla="*/ 774 h 774"/>
                  <a:gd name="T28" fmla="*/ 422 w 974"/>
                  <a:gd name="T29" fmla="*/ 774 h 774"/>
                  <a:gd name="T30" fmla="*/ 422 w 974"/>
                  <a:gd name="T31" fmla="*/ 314 h 774"/>
                  <a:gd name="T32" fmla="*/ 401 w 974"/>
                  <a:gd name="T33" fmla="*/ 141 h 774"/>
                  <a:gd name="T34" fmla="*/ 278 w 974"/>
                  <a:gd name="T35" fmla="*/ 78 h 774"/>
                  <a:gd name="T36" fmla="*/ 129 w 974"/>
                  <a:gd name="T37" fmla="*/ 94 h 774"/>
                  <a:gd name="T38" fmla="*/ 129 w 974"/>
                  <a:gd name="T39" fmla="*/ 774 h 774"/>
                  <a:gd name="T40" fmla="*/ 0 w 974"/>
                  <a:gd name="T41" fmla="*/ 774 h 7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74" h="774">
                    <a:moveTo>
                      <a:pt x="0" y="774"/>
                    </a:moveTo>
                    <a:cubicBezTo>
                      <a:pt x="0" y="30"/>
                      <a:pt x="0" y="30"/>
                      <a:pt x="0" y="30"/>
                    </a:cubicBezTo>
                    <a:cubicBezTo>
                      <a:pt x="117" y="10"/>
                      <a:pt x="211" y="0"/>
                      <a:pt x="278" y="0"/>
                    </a:cubicBezTo>
                    <a:cubicBezTo>
                      <a:pt x="368" y="0"/>
                      <a:pt x="435" y="16"/>
                      <a:pt x="480" y="49"/>
                    </a:cubicBezTo>
                    <a:cubicBezTo>
                      <a:pt x="561" y="16"/>
                      <a:pt x="642" y="0"/>
                      <a:pt x="722" y="0"/>
                    </a:cubicBezTo>
                    <a:cubicBezTo>
                      <a:pt x="843" y="0"/>
                      <a:pt x="920" y="40"/>
                      <a:pt x="952" y="119"/>
                    </a:cubicBezTo>
                    <a:cubicBezTo>
                      <a:pt x="967" y="156"/>
                      <a:pt x="974" y="220"/>
                      <a:pt x="974" y="312"/>
                    </a:cubicBezTo>
                    <a:cubicBezTo>
                      <a:pt x="974" y="774"/>
                      <a:pt x="974" y="774"/>
                      <a:pt x="974" y="774"/>
                    </a:cubicBezTo>
                    <a:cubicBezTo>
                      <a:pt x="845" y="774"/>
                      <a:pt x="845" y="774"/>
                      <a:pt x="845" y="774"/>
                    </a:cubicBezTo>
                    <a:cubicBezTo>
                      <a:pt x="845" y="320"/>
                      <a:pt x="845" y="320"/>
                      <a:pt x="845" y="320"/>
                    </a:cubicBezTo>
                    <a:cubicBezTo>
                      <a:pt x="845" y="231"/>
                      <a:pt x="838" y="172"/>
                      <a:pt x="824" y="141"/>
                    </a:cubicBezTo>
                    <a:cubicBezTo>
                      <a:pt x="805" y="99"/>
                      <a:pt x="765" y="78"/>
                      <a:pt x="705" y="78"/>
                    </a:cubicBezTo>
                    <a:cubicBezTo>
                      <a:pt x="654" y="78"/>
                      <a:pt x="603" y="89"/>
                      <a:pt x="551" y="113"/>
                    </a:cubicBezTo>
                    <a:cubicBezTo>
                      <a:pt x="551" y="774"/>
                      <a:pt x="551" y="774"/>
                      <a:pt x="551" y="774"/>
                    </a:cubicBezTo>
                    <a:cubicBezTo>
                      <a:pt x="422" y="774"/>
                      <a:pt x="422" y="774"/>
                      <a:pt x="422" y="774"/>
                    </a:cubicBezTo>
                    <a:cubicBezTo>
                      <a:pt x="422" y="314"/>
                      <a:pt x="422" y="314"/>
                      <a:pt x="422" y="314"/>
                    </a:cubicBezTo>
                    <a:cubicBezTo>
                      <a:pt x="422" y="229"/>
                      <a:pt x="416" y="171"/>
                      <a:pt x="401" y="141"/>
                    </a:cubicBezTo>
                    <a:cubicBezTo>
                      <a:pt x="382" y="99"/>
                      <a:pt x="341" y="78"/>
                      <a:pt x="278" y="78"/>
                    </a:cubicBezTo>
                    <a:cubicBezTo>
                      <a:pt x="231" y="78"/>
                      <a:pt x="181" y="83"/>
                      <a:pt x="129" y="94"/>
                    </a:cubicBezTo>
                    <a:cubicBezTo>
                      <a:pt x="129" y="774"/>
                      <a:pt x="129" y="774"/>
                      <a:pt x="129" y="774"/>
                    </a:cubicBezTo>
                    <a:lnTo>
                      <a:pt x="0" y="774"/>
                    </a:lnTo>
                    <a:close/>
                  </a:path>
                </a:pathLst>
              </a:custGeom>
              <a:solidFill>
                <a:srgbClr val="000000"/>
              </a:solidFill>
              <a:ln>
                <a:noFill/>
              </a:ln>
            </p:spPr>
            <p:txBody>
              <a:bodyPr/>
              <a:lstStyle/>
              <a:p>
                <a:endParaRPr lang="ja-JP" altLang="en-US">
                  <a:latin typeface="Arial" panose="020B0604020202020204" pitchFamily="34" charset="0"/>
                  <a:ea typeface="黑体" panose="02010609060101010101" pitchFamily="49" charset="-122"/>
                </a:endParaRPr>
              </a:p>
            </p:txBody>
          </p:sp>
          <p:sp>
            <p:nvSpPr>
              <p:cNvPr id="19" name="Freeform 103"/>
              <p:cNvSpPr>
                <a:spLocks noEditPoints="1"/>
              </p:cNvSpPr>
              <p:nvPr/>
            </p:nvSpPr>
            <p:spPr bwMode="auto">
              <a:xfrm>
                <a:off x="2768" y="2598"/>
                <a:ext cx="127" cy="159"/>
              </a:xfrm>
              <a:custGeom>
                <a:avLst/>
                <a:gdLst>
                  <a:gd name="T0" fmla="*/ 317 w 634"/>
                  <a:gd name="T1" fmla="*/ 0 h 795"/>
                  <a:gd name="T2" fmla="*/ 558 w 634"/>
                  <a:gd name="T3" fmla="*/ 107 h 795"/>
                  <a:gd name="T4" fmla="*/ 634 w 634"/>
                  <a:gd name="T5" fmla="*/ 398 h 795"/>
                  <a:gd name="T6" fmla="*/ 558 w 634"/>
                  <a:gd name="T7" fmla="*/ 688 h 795"/>
                  <a:gd name="T8" fmla="*/ 318 w 634"/>
                  <a:gd name="T9" fmla="*/ 795 h 795"/>
                  <a:gd name="T10" fmla="*/ 0 w 634"/>
                  <a:gd name="T11" fmla="*/ 393 h 795"/>
                  <a:gd name="T12" fmla="*/ 76 w 634"/>
                  <a:gd name="T13" fmla="*/ 107 h 795"/>
                  <a:gd name="T14" fmla="*/ 317 w 634"/>
                  <a:gd name="T15" fmla="*/ 0 h 795"/>
                  <a:gd name="T16" fmla="*/ 317 w 634"/>
                  <a:gd name="T17" fmla="*/ 78 h 795"/>
                  <a:gd name="T18" fmla="*/ 166 w 634"/>
                  <a:gd name="T19" fmla="*/ 176 h 795"/>
                  <a:gd name="T20" fmla="*/ 131 w 634"/>
                  <a:gd name="T21" fmla="*/ 394 h 795"/>
                  <a:gd name="T22" fmla="*/ 166 w 634"/>
                  <a:gd name="T23" fmla="*/ 619 h 795"/>
                  <a:gd name="T24" fmla="*/ 317 w 634"/>
                  <a:gd name="T25" fmla="*/ 717 h 795"/>
                  <a:gd name="T26" fmla="*/ 467 w 634"/>
                  <a:gd name="T27" fmla="*/ 619 h 795"/>
                  <a:gd name="T28" fmla="*/ 502 w 634"/>
                  <a:gd name="T29" fmla="*/ 398 h 795"/>
                  <a:gd name="T30" fmla="*/ 467 w 634"/>
                  <a:gd name="T31" fmla="*/ 176 h 795"/>
                  <a:gd name="T32" fmla="*/ 317 w 634"/>
                  <a:gd name="T33" fmla="*/ 78 h 7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34" h="795">
                    <a:moveTo>
                      <a:pt x="317" y="0"/>
                    </a:moveTo>
                    <a:cubicBezTo>
                      <a:pt x="425" y="0"/>
                      <a:pt x="505" y="36"/>
                      <a:pt x="558" y="107"/>
                    </a:cubicBezTo>
                    <a:cubicBezTo>
                      <a:pt x="608" y="176"/>
                      <a:pt x="634" y="273"/>
                      <a:pt x="634" y="398"/>
                    </a:cubicBezTo>
                    <a:cubicBezTo>
                      <a:pt x="634" y="521"/>
                      <a:pt x="608" y="618"/>
                      <a:pt x="558" y="688"/>
                    </a:cubicBezTo>
                    <a:cubicBezTo>
                      <a:pt x="506" y="760"/>
                      <a:pt x="426" y="795"/>
                      <a:pt x="318" y="795"/>
                    </a:cubicBezTo>
                    <a:cubicBezTo>
                      <a:pt x="106" y="795"/>
                      <a:pt x="0" y="661"/>
                      <a:pt x="0" y="393"/>
                    </a:cubicBezTo>
                    <a:cubicBezTo>
                      <a:pt x="0" y="271"/>
                      <a:pt x="25" y="176"/>
                      <a:pt x="76" y="107"/>
                    </a:cubicBezTo>
                    <a:cubicBezTo>
                      <a:pt x="128" y="36"/>
                      <a:pt x="208" y="0"/>
                      <a:pt x="317" y="0"/>
                    </a:cubicBezTo>
                    <a:moveTo>
                      <a:pt x="317" y="78"/>
                    </a:moveTo>
                    <a:cubicBezTo>
                      <a:pt x="244" y="78"/>
                      <a:pt x="193" y="110"/>
                      <a:pt x="166" y="176"/>
                    </a:cubicBezTo>
                    <a:cubicBezTo>
                      <a:pt x="143" y="230"/>
                      <a:pt x="131" y="303"/>
                      <a:pt x="131" y="394"/>
                    </a:cubicBezTo>
                    <a:cubicBezTo>
                      <a:pt x="131" y="490"/>
                      <a:pt x="143" y="565"/>
                      <a:pt x="166" y="619"/>
                    </a:cubicBezTo>
                    <a:cubicBezTo>
                      <a:pt x="193" y="685"/>
                      <a:pt x="244" y="717"/>
                      <a:pt x="317" y="717"/>
                    </a:cubicBezTo>
                    <a:cubicBezTo>
                      <a:pt x="390" y="717"/>
                      <a:pt x="440" y="685"/>
                      <a:pt x="467" y="619"/>
                    </a:cubicBezTo>
                    <a:cubicBezTo>
                      <a:pt x="490" y="565"/>
                      <a:pt x="502" y="491"/>
                      <a:pt x="502" y="398"/>
                    </a:cubicBezTo>
                    <a:cubicBezTo>
                      <a:pt x="502" y="302"/>
                      <a:pt x="490" y="228"/>
                      <a:pt x="467" y="176"/>
                    </a:cubicBezTo>
                    <a:cubicBezTo>
                      <a:pt x="439" y="110"/>
                      <a:pt x="389" y="78"/>
                      <a:pt x="317" y="78"/>
                    </a:cubicBezTo>
                  </a:path>
                </a:pathLst>
              </a:custGeom>
              <a:solidFill>
                <a:srgbClr val="000000"/>
              </a:solidFill>
              <a:ln>
                <a:noFill/>
              </a:ln>
            </p:spPr>
            <p:txBody>
              <a:bodyPr/>
              <a:lstStyle/>
              <a:p>
                <a:endParaRPr lang="ja-JP" altLang="en-US">
                  <a:latin typeface="Arial" panose="020B0604020202020204" pitchFamily="34" charset="0"/>
                  <a:ea typeface="黑体" panose="02010609060101010101" pitchFamily="49" charset="-122"/>
                </a:endParaRPr>
              </a:p>
            </p:txBody>
          </p:sp>
          <p:sp>
            <p:nvSpPr>
              <p:cNvPr id="20" name="Freeform 104"/>
              <p:cNvSpPr/>
              <p:nvPr/>
            </p:nvSpPr>
            <p:spPr bwMode="auto">
              <a:xfrm>
                <a:off x="2934" y="2598"/>
                <a:ext cx="65" cy="155"/>
              </a:xfrm>
              <a:custGeom>
                <a:avLst/>
                <a:gdLst>
                  <a:gd name="T0" fmla="*/ 0 w 325"/>
                  <a:gd name="T1" fmla="*/ 774 h 774"/>
                  <a:gd name="T2" fmla="*/ 0 w 325"/>
                  <a:gd name="T3" fmla="*/ 33 h 774"/>
                  <a:gd name="T4" fmla="*/ 325 w 325"/>
                  <a:gd name="T5" fmla="*/ 0 h 774"/>
                  <a:gd name="T6" fmla="*/ 325 w 325"/>
                  <a:gd name="T7" fmla="*/ 81 h 774"/>
                  <a:gd name="T8" fmla="*/ 128 w 325"/>
                  <a:gd name="T9" fmla="*/ 94 h 774"/>
                  <a:gd name="T10" fmla="*/ 128 w 325"/>
                  <a:gd name="T11" fmla="*/ 774 h 774"/>
                  <a:gd name="T12" fmla="*/ 0 w 325"/>
                  <a:gd name="T13" fmla="*/ 774 h 774"/>
                </a:gdLst>
                <a:ahLst/>
                <a:cxnLst>
                  <a:cxn ang="0">
                    <a:pos x="T0" y="T1"/>
                  </a:cxn>
                  <a:cxn ang="0">
                    <a:pos x="T2" y="T3"/>
                  </a:cxn>
                  <a:cxn ang="0">
                    <a:pos x="T4" y="T5"/>
                  </a:cxn>
                  <a:cxn ang="0">
                    <a:pos x="T6" y="T7"/>
                  </a:cxn>
                  <a:cxn ang="0">
                    <a:pos x="T8" y="T9"/>
                  </a:cxn>
                  <a:cxn ang="0">
                    <a:pos x="T10" y="T11"/>
                  </a:cxn>
                  <a:cxn ang="0">
                    <a:pos x="T12" y="T13"/>
                  </a:cxn>
                </a:cxnLst>
                <a:rect l="0" t="0" r="r" b="b"/>
                <a:pathLst>
                  <a:path w="325" h="774">
                    <a:moveTo>
                      <a:pt x="0" y="774"/>
                    </a:moveTo>
                    <a:cubicBezTo>
                      <a:pt x="0" y="33"/>
                      <a:pt x="0" y="33"/>
                      <a:pt x="0" y="33"/>
                    </a:cubicBezTo>
                    <a:cubicBezTo>
                      <a:pt x="98" y="12"/>
                      <a:pt x="206" y="1"/>
                      <a:pt x="325" y="0"/>
                    </a:cubicBezTo>
                    <a:cubicBezTo>
                      <a:pt x="325" y="81"/>
                      <a:pt x="325" y="81"/>
                      <a:pt x="325" y="81"/>
                    </a:cubicBezTo>
                    <a:cubicBezTo>
                      <a:pt x="253" y="81"/>
                      <a:pt x="187" y="86"/>
                      <a:pt x="128" y="94"/>
                    </a:cubicBezTo>
                    <a:cubicBezTo>
                      <a:pt x="128" y="774"/>
                      <a:pt x="128" y="774"/>
                      <a:pt x="128" y="774"/>
                    </a:cubicBezTo>
                    <a:lnTo>
                      <a:pt x="0" y="774"/>
                    </a:lnTo>
                    <a:close/>
                  </a:path>
                </a:pathLst>
              </a:custGeom>
              <a:solidFill>
                <a:srgbClr val="000000"/>
              </a:solidFill>
              <a:ln>
                <a:noFill/>
              </a:ln>
            </p:spPr>
            <p:txBody>
              <a:bodyPr/>
              <a:lstStyle/>
              <a:p>
                <a:endParaRPr lang="ja-JP" altLang="en-US">
                  <a:latin typeface="Arial" panose="020B0604020202020204" pitchFamily="34" charset="0"/>
                  <a:ea typeface="黑体" panose="02010609060101010101" pitchFamily="49" charset="-122"/>
                </a:endParaRPr>
              </a:p>
            </p:txBody>
          </p:sp>
          <p:sp>
            <p:nvSpPr>
              <p:cNvPr id="21" name="Freeform 105"/>
              <p:cNvSpPr/>
              <p:nvPr/>
            </p:nvSpPr>
            <p:spPr bwMode="auto">
              <a:xfrm>
                <a:off x="3028" y="2598"/>
                <a:ext cx="65" cy="155"/>
              </a:xfrm>
              <a:custGeom>
                <a:avLst/>
                <a:gdLst>
                  <a:gd name="T0" fmla="*/ 0 w 326"/>
                  <a:gd name="T1" fmla="*/ 774 h 774"/>
                  <a:gd name="T2" fmla="*/ 0 w 326"/>
                  <a:gd name="T3" fmla="*/ 33 h 774"/>
                  <a:gd name="T4" fmla="*/ 326 w 326"/>
                  <a:gd name="T5" fmla="*/ 0 h 774"/>
                  <a:gd name="T6" fmla="*/ 326 w 326"/>
                  <a:gd name="T7" fmla="*/ 81 h 774"/>
                  <a:gd name="T8" fmla="*/ 129 w 326"/>
                  <a:gd name="T9" fmla="*/ 94 h 774"/>
                  <a:gd name="T10" fmla="*/ 129 w 326"/>
                  <a:gd name="T11" fmla="*/ 774 h 774"/>
                  <a:gd name="T12" fmla="*/ 0 w 326"/>
                  <a:gd name="T13" fmla="*/ 774 h 774"/>
                </a:gdLst>
                <a:ahLst/>
                <a:cxnLst>
                  <a:cxn ang="0">
                    <a:pos x="T0" y="T1"/>
                  </a:cxn>
                  <a:cxn ang="0">
                    <a:pos x="T2" y="T3"/>
                  </a:cxn>
                  <a:cxn ang="0">
                    <a:pos x="T4" y="T5"/>
                  </a:cxn>
                  <a:cxn ang="0">
                    <a:pos x="T6" y="T7"/>
                  </a:cxn>
                  <a:cxn ang="0">
                    <a:pos x="T8" y="T9"/>
                  </a:cxn>
                  <a:cxn ang="0">
                    <a:pos x="T10" y="T11"/>
                  </a:cxn>
                  <a:cxn ang="0">
                    <a:pos x="T12" y="T13"/>
                  </a:cxn>
                </a:cxnLst>
                <a:rect l="0" t="0" r="r" b="b"/>
                <a:pathLst>
                  <a:path w="326" h="774">
                    <a:moveTo>
                      <a:pt x="0" y="774"/>
                    </a:moveTo>
                    <a:cubicBezTo>
                      <a:pt x="0" y="33"/>
                      <a:pt x="0" y="33"/>
                      <a:pt x="0" y="33"/>
                    </a:cubicBezTo>
                    <a:cubicBezTo>
                      <a:pt x="99" y="12"/>
                      <a:pt x="207" y="1"/>
                      <a:pt x="326" y="0"/>
                    </a:cubicBezTo>
                    <a:cubicBezTo>
                      <a:pt x="326" y="81"/>
                      <a:pt x="326" y="81"/>
                      <a:pt x="326" y="81"/>
                    </a:cubicBezTo>
                    <a:cubicBezTo>
                      <a:pt x="253" y="81"/>
                      <a:pt x="188" y="86"/>
                      <a:pt x="129" y="94"/>
                    </a:cubicBezTo>
                    <a:cubicBezTo>
                      <a:pt x="129" y="774"/>
                      <a:pt x="129" y="774"/>
                      <a:pt x="129" y="774"/>
                    </a:cubicBezTo>
                    <a:lnTo>
                      <a:pt x="0" y="774"/>
                    </a:lnTo>
                    <a:close/>
                  </a:path>
                </a:pathLst>
              </a:custGeom>
              <a:solidFill>
                <a:srgbClr val="000000"/>
              </a:solidFill>
              <a:ln>
                <a:noFill/>
              </a:ln>
            </p:spPr>
            <p:txBody>
              <a:bodyPr/>
              <a:lstStyle/>
              <a:p>
                <a:endParaRPr lang="ja-JP" altLang="en-US">
                  <a:latin typeface="Arial" panose="020B0604020202020204" pitchFamily="34" charset="0"/>
                  <a:ea typeface="黑体" panose="02010609060101010101" pitchFamily="49" charset="-122"/>
                </a:endParaRPr>
              </a:p>
            </p:txBody>
          </p:sp>
          <p:sp>
            <p:nvSpPr>
              <p:cNvPr id="22" name="Freeform 106"/>
              <p:cNvSpPr>
                <a:spLocks noEditPoints="1"/>
              </p:cNvSpPr>
              <p:nvPr/>
            </p:nvSpPr>
            <p:spPr bwMode="auto">
              <a:xfrm>
                <a:off x="3110" y="2598"/>
                <a:ext cx="127" cy="159"/>
              </a:xfrm>
              <a:custGeom>
                <a:avLst/>
                <a:gdLst>
                  <a:gd name="T0" fmla="*/ 317 w 634"/>
                  <a:gd name="T1" fmla="*/ 0 h 795"/>
                  <a:gd name="T2" fmla="*/ 558 w 634"/>
                  <a:gd name="T3" fmla="*/ 107 h 795"/>
                  <a:gd name="T4" fmla="*/ 634 w 634"/>
                  <a:gd name="T5" fmla="*/ 398 h 795"/>
                  <a:gd name="T6" fmla="*/ 558 w 634"/>
                  <a:gd name="T7" fmla="*/ 688 h 795"/>
                  <a:gd name="T8" fmla="*/ 318 w 634"/>
                  <a:gd name="T9" fmla="*/ 795 h 795"/>
                  <a:gd name="T10" fmla="*/ 0 w 634"/>
                  <a:gd name="T11" fmla="*/ 393 h 795"/>
                  <a:gd name="T12" fmla="*/ 76 w 634"/>
                  <a:gd name="T13" fmla="*/ 107 h 795"/>
                  <a:gd name="T14" fmla="*/ 317 w 634"/>
                  <a:gd name="T15" fmla="*/ 0 h 795"/>
                  <a:gd name="T16" fmla="*/ 317 w 634"/>
                  <a:gd name="T17" fmla="*/ 78 h 795"/>
                  <a:gd name="T18" fmla="*/ 166 w 634"/>
                  <a:gd name="T19" fmla="*/ 176 h 795"/>
                  <a:gd name="T20" fmla="*/ 132 w 634"/>
                  <a:gd name="T21" fmla="*/ 394 h 795"/>
                  <a:gd name="T22" fmla="*/ 166 w 634"/>
                  <a:gd name="T23" fmla="*/ 619 h 795"/>
                  <a:gd name="T24" fmla="*/ 317 w 634"/>
                  <a:gd name="T25" fmla="*/ 717 h 795"/>
                  <a:gd name="T26" fmla="*/ 468 w 634"/>
                  <a:gd name="T27" fmla="*/ 619 h 795"/>
                  <a:gd name="T28" fmla="*/ 502 w 634"/>
                  <a:gd name="T29" fmla="*/ 398 h 795"/>
                  <a:gd name="T30" fmla="*/ 468 w 634"/>
                  <a:gd name="T31" fmla="*/ 176 h 795"/>
                  <a:gd name="T32" fmla="*/ 317 w 634"/>
                  <a:gd name="T33" fmla="*/ 78 h 7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34" h="795">
                    <a:moveTo>
                      <a:pt x="317" y="0"/>
                    </a:moveTo>
                    <a:cubicBezTo>
                      <a:pt x="425" y="0"/>
                      <a:pt x="505" y="36"/>
                      <a:pt x="558" y="107"/>
                    </a:cubicBezTo>
                    <a:cubicBezTo>
                      <a:pt x="608" y="176"/>
                      <a:pt x="634" y="273"/>
                      <a:pt x="634" y="398"/>
                    </a:cubicBezTo>
                    <a:cubicBezTo>
                      <a:pt x="634" y="521"/>
                      <a:pt x="608" y="618"/>
                      <a:pt x="558" y="688"/>
                    </a:cubicBezTo>
                    <a:cubicBezTo>
                      <a:pt x="506" y="760"/>
                      <a:pt x="427" y="795"/>
                      <a:pt x="318" y="795"/>
                    </a:cubicBezTo>
                    <a:cubicBezTo>
                      <a:pt x="106" y="795"/>
                      <a:pt x="0" y="661"/>
                      <a:pt x="0" y="393"/>
                    </a:cubicBezTo>
                    <a:cubicBezTo>
                      <a:pt x="0" y="271"/>
                      <a:pt x="25" y="176"/>
                      <a:pt x="76" y="107"/>
                    </a:cubicBezTo>
                    <a:cubicBezTo>
                      <a:pt x="129" y="36"/>
                      <a:pt x="209" y="0"/>
                      <a:pt x="317" y="0"/>
                    </a:cubicBezTo>
                    <a:moveTo>
                      <a:pt x="317" y="78"/>
                    </a:moveTo>
                    <a:cubicBezTo>
                      <a:pt x="244" y="78"/>
                      <a:pt x="194" y="110"/>
                      <a:pt x="166" y="176"/>
                    </a:cubicBezTo>
                    <a:cubicBezTo>
                      <a:pt x="143" y="230"/>
                      <a:pt x="132" y="303"/>
                      <a:pt x="132" y="394"/>
                    </a:cubicBezTo>
                    <a:cubicBezTo>
                      <a:pt x="132" y="490"/>
                      <a:pt x="143" y="565"/>
                      <a:pt x="166" y="619"/>
                    </a:cubicBezTo>
                    <a:cubicBezTo>
                      <a:pt x="194" y="685"/>
                      <a:pt x="244" y="717"/>
                      <a:pt x="317" y="717"/>
                    </a:cubicBezTo>
                    <a:cubicBezTo>
                      <a:pt x="391" y="717"/>
                      <a:pt x="441" y="685"/>
                      <a:pt x="468" y="619"/>
                    </a:cubicBezTo>
                    <a:cubicBezTo>
                      <a:pt x="491" y="565"/>
                      <a:pt x="502" y="491"/>
                      <a:pt x="502" y="398"/>
                    </a:cubicBezTo>
                    <a:cubicBezTo>
                      <a:pt x="502" y="302"/>
                      <a:pt x="491" y="228"/>
                      <a:pt x="468" y="176"/>
                    </a:cubicBezTo>
                    <a:cubicBezTo>
                      <a:pt x="440" y="110"/>
                      <a:pt x="390" y="78"/>
                      <a:pt x="317" y="78"/>
                    </a:cubicBezTo>
                  </a:path>
                </a:pathLst>
              </a:custGeom>
              <a:solidFill>
                <a:srgbClr val="000000"/>
              </a:solidFill>
              <a:ln>
                <a:noFill/>
              </a:ln>
            </p:spPr>
            <p:txBody>
              <a:bodyPr/>
              <a:lstStyle/>
              <a:p>
                <a:endParaRPr lang="ja-JP" altLang="en-US">
                  <a:latin typeface="Arial" panose="020B0604020202020204" pitchFamily="34" charset="0"/>
                  <a:ea typeface="黑体" panose="02010609060101010101" pitchFamily="49" charset="-122"/>
                </a:endParaRPr>
              </a:p>
            </p:txBody>
          </p:sp>
          <p:sp>
            <p:nvSpPr>
              <p:cNvPr id="23" name="Freeform 107"/>
              <p:cNvSpPr/>
              <p:nvPr/>
            </p:nvSpPr>
            <p:spPr bwMode="auto">
              <a:xfrm>
                <a:off x="3254" y="2602"/>
                <a:ext cx="194" cy="151"/>
              </a:xfrm>
              <a:custGeom>
                <a:avLst/>
                <a:gdLst>
                  <a:gd name="T0" fmla="*/ 212 w 970"/>
                  <a:gd name="T1" fmla="*/ 753 h 753"/>
                  <a:gd name="T2" fmla="*/ 0 w 970"/>
                  <a:gd name="T3" fmla="*/ 0 h 753"/>
                  <a:gd name="T4" fmla="*/ 129 w 970"/>
                  <a:gd name="T5" fmla="*/ 0 h 753"/>
                  <a:gd name="T6" fmla="*/ 289 w 970"/>
                  <a:gd name="T7" fmla="*/ 614 h 753"/>
                  <a:gd name="T8" fmla="*/ 430 w 970"/>
                  <a:gd name="T9" fmla="*/ 0 h 753"/>
                  <a:gd name="T10" fmla="*/ 557 w 970"/>
                  <a:gd name="T11" fmla="*/ 0 h 753"/>
                  <a:gd name="T12" fmla="*/ 705 w 970"/>
                  <a:gd name="T13" fmla="*/ 614 h 753"/>
                  <a:gd name="T14" fmla="*/ 865 w 970"/>
                  <a:gd name="T15" fmla="*/ 0 h 753"/>
                  <a:gd name="T16" fmla="*/ 970 w 970"/>
                  <a:gd name="T17" fmla="*/ 0 h 753"/>
                  <a:gd name="T18" fmla="*/ 757 w 970"/>
                  <a:gd name="T19" fmla="*/ 753 h 753"/>
                  <a:gd name="T20" fmla="*/ 630 w 970"/>
                  <a:gd name="T21" fmla="*/ 753 h 753"/>
                  <a:gd name="T22" fmla="*/ 517 w 970"/>
                  <a:gd name="T23" fmla="*/ 266 h 753"/>
                  <a:gd name="T24" fmla="*/ 488 w 970"/>
                  <a:gd name="T25" fmla="*/ 112 h 753"/>
                  <a:gd name="T26" fmla="*/ 459 w 970"/>
                  <a:gd name="T27" fmla="*/ 265 h 753"/>
                  <a:gd name="T28" fmla="*/ 346 w 970"/>
                  <a:gd name="T29" fmla="*/ 753 h 753"/>
                  <a:gd name="T30" fmla="*/ 212 w 970"/>
                  <a:gd name="T31" fmla="*/ 753 h 7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70" h="753">
                    <a:moveTo>
                      <a:pt x="212" y="753"/>
                    </a:moveTo>
                    <a:cubicBezTo>
                      <a:pt x="0" y="0"/>
                      <a:pt x="0" y="0"/>
                      <a:pt x="0" y="0"/>
                    </a:cubicBezTo>
                    <a:cubicBezTo>
                      <a:pt x="129" y="0"/>
                      <a:pt x="129" y="0"/>
                      <a:pt x="129" y="0"/>
                    </a:cubicBezTo>
                    <a:cubicBezTo>
                      <a:pt x="289" y="614"/>
                      <a:pt x="289" y="614"/>
                      <a:pt x="289" y="614"/>
                    </a:cubicBezTo>
                    <a:cubicBezTo>
                      <a:pt x="430" y="0"/>
                      <a:pt x="430" y="0"/>
                      <a:pt x="430" y="0"/>
                    </a:cubicBezTo>
                    <a:cubicBezTo>
                      <a:pt x="557" y="0"/>
                      <a:pt x="557" y="0"/>
                      <a:pt x="557" y="0"/>
                    </a:cubicBezTo>
                    <a:cubicBezTo>
                      <a:pt x="705" y="614"/>
                      <a:pt x="705" y="614"/>
                      <a:pt x="705" y="614"/>
                    </a:cubicBezTo>
                    <a:cubicBezTo>
                      <a:pt x="865" y="0"/>
                      <a:pt x="865" y="0"/>
                      <a:pt x="865" y="0"/>
                    </a:cubicBezTo>
                    <a:cubicBezTo>
                      <a:pt x="970" y="0"/>
                      <a:pt x="970" y="0"/>
                      <a:pt x="970" y="0"/>
                    </a:cubicBezTo>
                    <a:cubicBezTo>
                      <a:pt x="757" y="753"/>
                      <a:pt x="757" y="753"/>
                      <a:pt x="757" y="753"/>
                    </a:cubicBezTo>
                    <a:cubicBezTo>
                      <a:pt x="630" y="753"/>
                      <a:pt x="630" y="753"/>
                      <a:pt x="630" y="753"/>
                    </a:cubicBezTo>
                    <a:cubicBezTo>
                      <a:pt x="517" y="266"/>
                      <a:pt x="517" y="266"/>
                      <a:pt x="517" y="266"/>
                    </a:cubicBezTo>
                    <a:cubicBezTo>
                      <a:pt x="508" y="231"/>
                      <a:pt x="499" y="180"/>
                      <a:pt x="488" y="112"/>
                    </a:cubicBezTo>
                    <a:cubicBezTo>
                      <a:pt x="480" y="166"/>
                      <a:pt x="470" y="217"/>
                      <a:pt x="459" y="265"/>
                    </a:cubicBezTo>
                    <a:cubicBezTo>
                      <a:pt x="346" y="753"/>
                      <a:pt x="346" y="753"/>
                      <a:pt x="346" y="753"/>
                    </a:cubicBezTo>
                    <a:lnTo>
                      <a:pt x="212" y="753"/>
                    </a:lnTo>
                    <a:close/>
                  </a:path>
                </a:pathLst>
              </a:custGeom>
              <a:solidFill>
                <a:srgbClr val="000000"/>
              </a:solidFill>
              <a:ln>
                <a:noFill/>
              </a:ln>
            </p:spPr>
            <p:txBody>
              <a:bodyPr/>
              <a:lstStyle/>
              <a:p>
                <a:endParaRPr lang="ja-JP" altLang="en-US">
                  <a:latin typeface="Arial" panose="020B0604020202020204" pitchFamily="34" charset="0"/>
                  <a:ea typeface="黑体" panose="02010609060101010101" pitchFamily="49" charset="-122"/>
                </a:endParaRPr>
              </a:p>
            </p:txBody>
          </p:sp>
          <p:sp>
            <p:nvSpPr>
              <p:cNvPr id="24" name="Freeform 108"/>
              <p:cNvSpPr/>
              <p:nvPr/>
            </p:nvSpPr>
            <p:spPr bwMode="auto">
              <a:xfrm>
                <a:off x="3525" y="2602"/>
                <a:ext cx="194" cy="151"/>
              </a:xfrm>
              <a:custGeom>
                <a:avLst/>
                <a:gdLst>
                  <a:gd name="T0" fmla="*/ 212 w 970"/>
                  <a:gd name="T1" fmla="*/ 753 h 753"/>
                  <a:gd name="T2" fmla="*/ 0 w 970"/>
                  <a:gd name="T3" fmla="*/ 0 h 753"/>
                  <a:gd name="T4" fmla="*/ 129 w 970"/>
                  <a:gd name="T5" fmla="*/ 0 h 753"/>
                  <a:gd name="T6" fmla="*/ 289 w 970"/>
                  <a:gd name="T7" fmla="*/ 614 h 753"/>
                  <a:gd name="T8" fmla="*/ 430 w 970"/>
                  <a:gd name="T9" fmla="*/ 0 h 753"/>
                  <a:gd name="T10" fmla="*/ 558 w 970"/>
                  <a:gd name="T11" fmla="*/ 0 h 753"/>
                  <a:gd name="T12" fmla="*/ 705 w 970"/>
                  <a:gd name="T13" fmla="*/ 614 h 753"/>
                  <a:gd name="T14" fmla="*/ 865 w 970"/>
                  <a:gd name="T15" fmla="*/ 0 h 753"/>
                  <a:gd name="T16" fmla="*/ 970 w 970"/>
                  <a:gd name="T17" fmla="*/ 0 h 753"/>
                  <a:gd name="T18" fmla="*/ 758 w 970"/>
                  <a:gd name="T19" fmla="*/ 753 h 753"/>
                  <a:gd name="T20" fmla="*/ 630 w 970"/>
                  <a:gd name="T21" fmla="*/ 753 h 753"/>
                  <a:gd name="T22" fmla="*/ 517 w 970"/>
                  <a:gd name="T23" fmla="*/ 266 h 753"/>
                  <a:gd name="T24" fmla="*/ 488 w 970"/>
                  <a:gd name="T25" fmla="*/ 112 h 753"/>
                  <a:gd name="T26" fmla="*/ 460 w 970"/>
                  <a:gd name="T27" fmla="*/ 265 h 753"/>
                  <a:gd name="T28" fmla="*/ 347 w 970"/>
                  <a:gd name="T29" fmla="*/ 753 h 753"/>
                  <a:gd name="T30" fmla="*/ 212 w 970"/>
                  <a:gd name="T31" fmla="*/ 753 h 7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70" h="753">
                    <a:moveTo>
                      <a:pt x="212" y="753"/>
                    </a:moveTo>
                    <a:cubicBezTo>
                      <a:pt x="0" y="0"/>
                      <a:pt x="0" y="0"/>
                      <a:pt x="0" y="0"/>
                    </a:cubicBezTo>
                    <a:cubicBezTo>
                      <a:pt x="129" y="0"/>
                      <a:pt x="129" y="0"/>
                      <a:pt x="129" y="0"/>
                    </a:cubicBezTo>
                    <a:cubicBezTo>
                      <a:pt x="289" y="614"/>
                      <a:pt x="289" y="614"/>
                      <a:pt x="289" y="614"/>
                    </a:cubicBezTo>
                    <a:cubicBezTo>
                      <a:pt x="430" y="0"/>
                      <a:pt x="430" y="0"/>
                      <a:pt x="430" y="0"/>
                    </a:cubicBezTo>
                    <a:cubicBezTo>
                      <a:pt x="558" y="0"/>
                      <a:pt x="558" y="0"/>
                      <a:pt x="558" y="0"/>
                    </a:cubicBezTo>
                    <a:cubicBezTo>
                      <a:pt x="705" y="614"/>
                      <a:pt x="705" y="614"/>
                      <a:pt x="705" y="614"/>
                    </a:cubicBezTo>
                    <a:cubicBezTo>
                      <a:pt x="865" y="0"/>
                      <a:pt x="865" y="0"/>
                      <a:pt x="865" y="0"/>
                    </a:cubicBezTo>
                    <a:cubicBezTo>
                      <a:pt x="970" y="0"/>
                      <a:pt x="970" y="0"/>
                      <a:pt x="970" y="0"/>
                    </a:cubicBezTo>
                    <a:cubicBezTo>
                      <a:pt x="758" y="753"/>
                      <a:pt x="758" y="753"/>
                      <a:pt x="758" y="753"/>
                    </a:cubicBezTo>
                    <a:cubicBezTo>
                      <a:pt x="630" y="753"/>
                      <a:pt x="630" y="753"/>
                      <a:pt x="630" y="753"/>
                    </a:cubicBezTo>
                    <a:cubicBezTo>
                      <a:pt x="517" y="266"/>
                      <a:pt x="517" y="266"/>
                      <a:pt x="517" y="266"/>
                    </a:cubicBezTo>
                    <a:cubicBezTo>
                      <a:pt x="509" y="231"/>
                      <a:pt x="499" y="180"/>
                      <a:pt x="488" y="112"/>
                    </a:cubicBezTo>
                    <a:cubicBezTo>
                      <a:pt x="480" y="166"/>
                      <a:pt x="471" y="217"/>
                      <a:pt x="460" y="265"/>
                    </a:cubicBezTo>
                    <a:cubicBezTo>
                      <a:pt x="347" y="753"/>
                      <a:pt x="347" y="753"/>
                      <a:pt x="347" y="753"/>
                    </a:cubicBezTo>
                    <a:lnTo>
                      <a:pt x="212" y="753"/>
                    </a:lnTo>
                    <a:close/>
                  </a:path>
                </a:pathLst>
              </a:custGeom>
              <a:solidFill>
                <a:srgbClr val="000000"/>
              </a:solidFill>
              <a:ln>
                <a:noFill/>
              </a:ln>
            </p:spPr>
            <p:txBody>
              <a:bodyPr/>
              <a:lstStyle/>
              <a:p>
                <a:endParaRPr lang="ja-JP" altLang="en-US">
                  <a:latin typeface="Arial" panose="020B0604020202020204" pitchFamily="34" charset="0"/>
                  <a:ea typeface="黑体" panose="02010609060101010101" pitchFamily="49" charset="-122"/>
                </a:endParaRPr>
              </a:p>
            </p:txBody>
          </p:sp>
          <p:sp>
            <p:nvSpPr>
              <p:cNvPr id="25" name="Freeform 109"/>
              <p:cNvSpPr>
                <a:spLocks noEditPoints="1"/>
              </p:cNvSpPr>
              <p:nvPr/>
            </p:nvSpPr>
            <p:spPr bwMode="auto">
              <a:xfrm>
                <a:off x="3745" y="2547"/>
                <a:ext cx="31" cy="206"/>
              </a:xfrm>
              <a:custGeom>
                <a:avLst/>
                <a:gdLst>
                  <a:gd name="T0" fmla="*/ 79 w 157"/>
                  <a:gd name="T1" fmla="*/ 0 h 1031"/>
                  <a:gd name="T2" fmla="*/ 137 w 157"/>
                  <a:gd name="T3" fmla="*/ 26 h 1031"/>
                  <a:gd name="T4" fmla="*/ 157 w 157"/>
                  <a:gd name="T5" fmla="*/ 79 h 1031"/>
                  <a:gd name="T6" fmla="*/ 132 w 157"/>
                  <a:gd name="T7" fmla="*/ 139 h 1031"/>
                  <a:gd name="T8" fmla="*/ 78 w 157"/>
                  <a:gd name="T9" fmla="*/ 159 h 1031"/>
                  <a:gd name="T10" fmla="*/ 20 w 157"/>
                  <a:gd name="T11" fmla="*/ 133 h 1031"/>
                  <a:gd name="T12" fmla="*/ 0 w 157"/>
                  <a:gd name="T13" fmla="*/ 78 h 1031"/>
                  <a:gd name="T14" fmla="*/ 26 w 157"/>
                  <a:gd name="T15" fmla="*/ 20 h 1031"/>
                  <a:gd name="T16" fmla="*/ 79 w 157"/>
                  <a:gd name="T17" fmla="*/ 0 h 1031"/>
                  <a:gd name="T18" fmla="*/ 16 w 157"/>
                  <a:gd name="T19" fmla="*/ 277 h 1031"/>
                  <a:gd name="T20" fmla="*/ 145 w 157"/>
                  <a:gd name="T21" fmla="*/ 277 h 1031"/>
                  <a:gd name="T22" fmla="*/ 145 w 157"/>
                  <a:gd name="T23" fmla="*/ 1031 h 1031"/>
                  <a:gd name="T24" fmla="*/ 16 w 157"/>
                  <a:gd name="T25" fmla="*/ 1031 h 1031"/>
                  <a:gd name="T26" fmla="*/ 16 w 157"/>
                  <a:gd name="T27" fmla="*/ 277 h 10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7" h="1031">
                    <a:moveTo>
                      <a:pt x="79" y="0"/>
                    </a:moveTo>
                    <a:cubicBezTo>
                      <a:pt x="102" y="0"/>
                      <a:pt x="122" y="9"/>
                      <a:pt x="137" y="26"/>
                    </a:cubicBezTo>
                    <a:cubicBezTo>
                      <a:pt x="151" y="42"/>
                      <a:pt x="157" y="59"/>
                      <a:pt x="157" y="79"/>
                    </a:cubicBezTo>
                    <a:cubicBezTo>
                      <a:pt x="157" y="103"/>
                      <a:pt x="149" y="123"/>
                      <a:pt x="132" y="139"/>
                    </a:cubicBezTo>
                    <a:cubicBezTo>
                      <a:pt x="117" y="152"/>
                      <a:pt x="99" y="159"/>
                      <a:pt x="78" y="159"/>
                    </a:cubicBezTo>
                    <a:cubicBezTo>
                      <a:pt x="55" y="159"/>
                      <a:pt x="35" y="150"/>
                      <a:pt x="20" y="133"/>
                    </a:cubicBezTo>
                    <a:cubicBezTo>
                      <a:pt x="7" y="117"/>
                      <a:pt x="0" y="99"/>
                      <a:pt x="0" y="78"/>
                    </a:cubicBezTo>
                    <a:cubicBezTo>
                      <a:pt x="0" y="56"/>
                      <a:pt x="9" y="37"/>
                      <a:pt x="26" y="20"/>
                    </a:cubicBezTo>
                    <a:cubicBezTo>
                      <a:pt x="41" y="7"/>
                      <a:pt x="58" y="0"/>
                      <a:pt x="79" y="0"/>
                    </a:cubicBezTo>
                    <a:moveTo>
                      <a:pt x="16" y="277"/>
                    </a:moveTo>
                    <a:cubicBezTo>
                      <a:pt x="145" y="277"/>
                      <a:pt x="145" y="277"/>
                      <a:pt x="145" y="277"/>
                    </a:cubicBezTo>
                    <a:cubicBezTo>
                      <a:pt x="145" y="1031"/>
                      <a:pt x="145" y="1031"/>
                      <a:pt x="145" y="1031"/>
                    </a:cubicBezTo>
                    <a:cubicBezTo>
                      <a:pt x="16" y="1031"/>
                      <a:pt x="16" y="1031"/>
                      <a:pt x="16" y="1031"/>
                    </a:cubicBezTo>
                    <a:lnTo>
                      <a:pt x="16" y="277"/>
                    </a:lnTo>
                    <a:close/>
                  </a:path>
                </a:pathLst>
              </a:custGeom>
              <a:solidFill>
                <a:srgbClr val="000000"/>
              </a:solidFill>
              <a:ln>
                <a:noFill/>
              </a:ln>
            </p:spPr>
            <p:txBody>
              <a:bodyPr/>
              <a:lstStyle/>
              <a:p>
                <a:endParaRPr lang="ja-JP" altLang="en-US">
                  <a:latin typeface="Arial" panose="020B0604020202020204" pitchFamily="34" charset="0"/>
                  <a:ea typeface="黑体" panose="02010609060101010101" pitchFamily="49" charset="-122"/>
                </a:endParaRPr>
              </a:p>
            </p:txBody>
          </p:sp>
          <p:sp>
            <p:nvSpPr>
              <p:cNvPr id="26" name="Freeform 110"/>
              <p:cNvSpPr/>
              <p:nvPr/>
            </p:nvSpPr>
            <p:spPr bwMode="auto">
              <a:xfrm>
                <a:off x="3820" y="2562"/>
                <a:ext cx="67" cy="191"/>
              </a:xfrm>
              <a:custGeom>
                <a:avLst/>
                <a:gdLst>
                  <a:gd name="T0" fmla="*/ 0 w 332"/>
                  <a:gd name="T1" fmla="*/ 0 h 957"/>
                  <a:gd name="T2" fmla="*/ 129 w 332"/>
                  <a:gd name="T3" fmla="*/ 0 h 957"/>
                  <a:gd name="T4" fmla="*/ 129 w 332"/>
                  <a:gd name="T5" fmla="*/ 204 h 957"/>
                  <a:gd name="T6" fmla="*/ 332 w 332"/>
                  <a:gd name="T7" fmla="*/ 204 h 957"/>
                  <a:gd name="T8" fmla="*/ 332 w 332"/>
                  <a:gd name="T9" fmla="*/ 286 h 957"/>
                  <a:gd name="T10" fmla="*/ 129 w 332"/>
                  <a:gd name="T11" fmla="*/ 286 h 957"/>
                  <a:gd name="T12" fmla="*/ 129 w 332"/>
                  <a:gd name="T13" fmla="*/ 686 h 957"/>
                  <a:gd name="T14" fmla="*/ 163 w 332"/>
                  <a:gd name="T15" fmla="*/ 840 h 957"/>
                  <a:gd name="T16" fmla="*/ 234 w 332"/>
                  <a:gd name="T17" fmla="*/ 873 h 957"/>
                  <a:gd name="T18" fmla="*/ 289 w 332"/>
                  <a:gd name="T19" fmla="*/ 875 h 957"/>
                  <a:gd name="T20" fmla="*/ 332 w 332"/>
                  <a:gd name="T21" fmla="*/ 875 h 957"/>
                  <a:gd name="T22" fmla="*/ 332 w 332"/>
                  <a:gd name="T23" fmla="*/ 957 h 957"/>
                  <a:gd name="T24" fmla="*/ 262 w 332"/>
                  <a:gd name="T25" fmla="*/ 957 h 957"/>
                  <a:gd name="T26" fmla="*/ 132 w 332"/>
                  <a:gd name="T27" fmla="*/ 945 h 957"/>
                  <a:gd name="T28" fmla="*/ 12 w 332"/>
                  <a:gd name="T29" fmla="*/ 817 h 957"/>
                  <a:gd name="T30" fmla="*/ 0 w 332"/>
                  <a:gd name="T31" fmla="*/ 667 h 957"/>
                  <a:gd name="T32" fmla="*/ 0 w 332"/>
                  <a:gd name="T33" fmla="*/ 0 h 9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32" h="957">
                    <a:moveTo>
                      <a:pt x="0" y="0"/>
                    </a:moveTo>
                    <a:cubicBezTo>
                      <a:pt x="129" y="0"/>
                      <a:pt x="129" y="0"/>
                      <a:pt x="129" y="0"/>
                    </a:cubicBezTo>
                    <a:cubicBezTo>
                      <a:pt x="129" y="204"/>
                      <a:pt x="129" y="204"/>
                      <a:pt x="129" y="204"/>
                    </a:cubicBezTo>
                    <a:cubicBezTo>
                      <a:pt x="332" y="204"/>
                      <a:pt x="332" y="204"/>
                      <a:pt x="332" y="204"/>
                    </a:cubicBezTo>
                    <a:cubicBezTo>
                      <a:pt x="332" y="286"/>
                      <a:pt x="332" y="286"/>
                      <a:pt x="332" y="286"/>
                    </a:cubicBezTo>
                    <a:cubicBezTo>
                      <a:pt x="129" y="286"/>
                      <a:pt x="129" y="286"/>
                      <a:pt x="129" y="286"/>
                    </a:cubicBezTo>
                    <a:cubicBezTo>
                      <a:pt x="129" y="686"/>
                      <a:pt x="129" y="686"/>
                      <a:pt x="129" y="686"/>
                    </a:cubicBezTo>
                    <a:cubicBezTo>
                      <a:pt x="129" y="762"/>
                      <a:pt x="140" y="813"/>
                      <a:pt x="163" y="840"/>
                    </a:cubicBezTo>
                    <a:cubicBezTo>
                      <a:pt x="179" y="858"/>
                      <a:pt x="202" y="869"/>
                      <a:pt x="234" y="873"/>
                    </a:cubicBezTo>
                    <a:cubicBezTo>
                      <a:pt x="245" y="875"/>
                      <a:pt x="263" y="875"/>
                      <a:pt x="289" y="875"/>
                    </a:cubicBezTo>
                    <a:cubicBezTo>
                      <a:pt x="332" y="875"/>
                      <a:pt x="332" y="875"/>
                      <a:pt x="332" y="875"/>
                    </a:cubicBezTo>
                    <a:cubicBezTo>
                      <a:pt x="332" y="957"/>
                      <a:pt x="332" y="957"/>
                      <a:pt x="332" y="957"/>
                    </a:cubicBezTo>
                    <a:cubicBezTo>
                      <a:pt x="262" y="957"/>
                      <a:pt x="262" y="957"/>
                      <a:pt x="262" y="957"/>
                    </a:cubicBezTo>
                    <a:cubicBezTo>
                      <a:pt x="207" y="957"/>
                      <a:pt x="164" y="953"/>
                      <a:pt x="132" y="945"/>
                    </a:cubicBezTo>
                    <a:cubicBezTo>
                      <a:pt x="66" y="927"/>
                      <a:pt x="26" y="884"/>
                      <a:pt x="12" y="817"/>
                    </a:cubicBezTo>
                    <a:cubicBezTo>
                      <a:pt x="4" y="781"/>
                      <a:pt x="0" y="731"/>
                      <a:pt x="0" y="667"/>
                    </a:cubicBezTo>
                    <a:lnTo>
                      <a:pt x="0" y="0"/>
                    </a:lnTo>
                    <a:close/>
                  </a:path>
                </a:pathLst>
              </a:custGeom>
              <a:solidFill>
                <a:srgbClr val="000000"/>
              </a:solidFill>
              <a:ln>
                <a:noFill/>
              </a:ln>
            </p:spPr>
            <p:txBody>
              <a:bodyPr/>
              <a:lstStyle/>
              <a:p>
                <a:endParaRPr lang="ja-JP" altLang="en-US">
                  <a:latin typeface="Arial" panose="020B0604020202020204" pitchFamily="34" charset="0"/>
                  <a:ea typeface="黑体" panose="02010609060101010101" pitchFamily="49" charset="-122"/>
                </a:endParaRPr>
              </a:p>
            </p:txBody>
          </p:sp>
          <p:sp>
            <p:nvSpPr>
              <p:cNvPr id="27" name="Freeform 111"/>
              <p:cNvSpPr/>
              <p:nvPr/>
            </p:nvSpPr>
            <p:spPr bwMode="auto">
              <a:xfrm>
                <a:off x="3918" y="2526"/>
                <a:ext cx="114" cy="227"/>
              </a:xfrm>
              <a:custGeom>
                <a:avLst/>
                <a:gdLst>
                  <a:gd name="T0" fmla="*/ 0 w 572"/>
                  <a:gd name="T1" fmla="*/ 1135 h 1135"/>
                  <a:gd name="T2" fmla="*/ 0 w 572"/>
                  <a:gd name="T3" fmla="*/ 0 h 1135"/>
                  <a:gd name="T4" fmla="*/ 129 w 572"/>
                  <a:gd name="T5" fmla="*/ 0 h 1135"/>
                  <a:gd name="T6" fmla="*/ 129 w 572"/>
                  <a:gd name="T7" fmla="*/ 400 h 1135"/>
                  <a:gd name="T8" fmla="*/ 319 w 572"/>
                  <a:gd name="T9" fmla="*/ 361 h 1135"/>
                  <a:gd name="T10" fmla="*/ 549 w 572"/>
                  <a:gd name="T11" fmla="*/ 479 h 1135"/>
                  <a:gd name="T12" fmla="*/ 572 w 572"/>
                  <a:gd name="T13" fmla="*/ 673 h 1135"/>
                  <a:gd name="T14" fmla="*/ 572 w 572"/>
                  <a:gd name="T15" fmla="*/ 1135 h 1135"/>
                  <a:gd name="T16" fmla="*/ 444 w 572"/>
                  <a:gd name="T17" fmla="*/ 1135 h 1135"/>
                  <a:gd name="T18" fmla="*/ 444 w 572"/>
                  <a:gd name="T19" fmla="*/ 653 h 1135"/>
                  <a:gd name="T20" fmla="*/ 421 w 572"/>
                  <a:gd name="T21" fmla="*/ 499 h 1135"/>
                  <a:gd name="T22" fmla="*/ 307 w 572"/>
                  <a:gd name="T23" fmla="*/ 439 h 1135"/>
                  <a:gd name="T24" fmla="*/ 129 w 572"/>
                  <a:gd name="T25" fmla="*/ 485 h 1135"/>
                  <a:gd name="T26" fmla="*/ 129 w 572"/>
                  <a:gd name="T27" fmla="*/ 1135 h 1135"/>
                  <a:gd name="T28" fmla="*/ 0 w 572"/>
                  <a:gd name="T29" fmla="*/ 1135 h 1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2" h="1135">
                    <a:moveTo>
                      <a:pt x="0" y="1135"/>
                    </a:moveTo>
                    <a:cubicBezTo>
                      <a:pt x="0" y="0"/>
                      <a:pt x="0" y="0"/>
                      <a:pt x="0" y="0"/>
                    </a:cubicBezTo>
                    <a:cubicBezTo>
                      <a:pt x="129" y="0"/>
                      <a:pt x="129" y="0"/>
                      <a:pt x="129" y="0"/>
                    </a:cubicBezTo>
                    <a:cubicBezTo>
                      <a:pt x="129" y="400"/>
                      <a:pt x="129" y="400"/>
                      <a:pt x="129" y="400"/>
                    </a:cubicBezTo>
                    <a:cubicBezTo>
                      <a:pt x="196" y="374"/>
                      <a:pt x="260" y="361"/>
                      <a:pt x="319" y="361"/>
                    </a:cubicBezTo>
                    <a:cubicBezTo>
                      <a:pt x="438" y="361"/>
                      <a:pt x="515" y="400"/>
                      <a:pt x="549" y="479"/>
                    </a:cubicBezTo>
                    <a:cubicBezTo>
                      <a:pt x="564" y="515"/>
                      <a:pt x="572" y="579"/>
                      <a:pt x="572" y="673"/>
                    </a:cubicBezTo>
                    <a:cubicBezTo>
                      <a:pt x="572" y="1135"/>
                      <a:pt x="572" y="1135"/>
                      <a:pt x="572" y="1135"/>
                    </a:cubicBezTo>
                    <a:cubicBezTo>
                      <a:pt x="444" y="1135"/>
                      <a:pt x="444" y="1135"/>
                      <a:pt x="444" y="1135"/>
                    </a:cubicBezTo>
                    <a:cubicBezTo>
                      <a:pt x="444" y="653"/>
                      <a:pt x="444" y="653"/>
                      <a:pt x="444" y="653"/>
                    </a:cubicBezTo>
                    <a:cubicBezTo>
                      <a:pt x="444" y="581"/>
                      <a:pt x="436" y="529"/>
                      <a:pt x="421" y="499"/>
                    </a:cubicBezTo>
                    <a:cubicBezTo>
                      <a:pt x="400" y="459"/>
                      <a:pt x="362" y="439"/>
                      <a:pt x="307" y="439"/>
                    </a:cubicBezTo>
                    <a:cubicBezTo>
                      <a:pt x="256" y="439"/>
                      <a:pt x="197" y="454"/>
                      <a:pt x="129" y="485"/>
                    </a:cubicBezTo>
                    <a:cubicBezTo>
                      <a:pt x="129" y="1135"/>
                      <a:pt x="129" y="1135"/>
                      <a:pt x="129" y="1135"/>
                    </a:cubicBezTo>
                    <a:lnTo>
                      <a:pt x="0" y="1135"/>
                    </a:lnTo>
                    <a:close/>
                  </a:path>
                </a:pathLst>
              </a:custGeom>
              <a:solidFill>
                <a:srgbClr val="000000"/>
              </a:solidFill>
              <a:ln>
                <a:noFill/>
              </a:ln>
            </p:spPr>
            <p:txBody>
              <a:bodyPr/>
              <a:lstStyle/>
              <a:p>
                <a:endParaRPr lang="ja-JP" altLang="en-US">
                  <a:latin typeface="Arial" panose="020B0604020202020204" pitchFamily="34" charset="0"/>
                  <a:ea typeface="黑体" panose="02010609060101010101" pitchFamily="49" charset="-122"/>
                </a:endParaRPr>
              </a:p>
            </p:txBody>
          </p:sp>
          <p:sp>
            <p:nvSpPr>
              <p:cNvPr id="28" name="Freeform 112"/>
              <p:cNvSpPr/>
              <p:nvPr/>
            </p:nvSpPr>
            <p:spPr bwMode="auto">
              <a:xfrm>
                <a:off x="4128" y="2602"/>
                <a:ext cx="126" cy="223"/>
              </a:xfrm>
              <a:custGeom>
                <a:avLst/>
                <a:gdLst>
                  <a:gd name="T0" fmla="*/ 56 w 126"/>
                  <a:gd name="T1" fmla="*/ 154 h 223"/>
                  <a:gd name="T2" fmla="*/ 0 w 126"/>
                  <a:gd name="T3" fmla="*/ 0 h 223"/>
                  <a:gd name="T4" fmla="*/ 27 w 126"/>
                  <a:gd name="T5" fmla="*/ 0 h 223"/>
                  <a:gd name="T6" fmla="*/ 68 w 126"/>
                  <a:gd name="T7" fmla="*/ 121 h 223"/>
                  <a:gd name="T8" fmla="*/ 104 w 126"/>
                  <a:gd name="T9" fmla="*/ 0 h 223"/>
                  <a:gd name="T10" fmla="*/ 126 w 126"/>
                  <a:gd name="T11" fmla="*/ 0 h 223"/>
                  <a:gd name="T12" fmla="*/ 51 w 126"/>
                  <a:gd name="T13" fmla="*/ 223 h 223"/>
                  <a:gd name="T14" fmla="*/ 29 w 126"/>
                  <a:gd name="T15" fmla="*/ 223 h 223"/>
                  <a:gd name="T16" fmla="*/ 56 w 126"/>
                  <a:gd name="T17" fmla="*/ 154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6" h="223">
                    <a:moveTo>
                      <a:pt x="56" y="154"/>
                    </a:moveTo>
                    <a:lnTo>
                      <a:pt x="0" y="0"/>
                    </a:lnTo>
                    <a:lnTo>
                      <a:pt x="27" y="0"/>
                    </a:lnTo>
                    <a:lnTo>
                      <a:pt x="68" y="121"/>
                    </a:lnTo>
                    <a:lnTo>
                      <a:pt x="104" y="0"/>
                    </a:lnTo>
                    <a:lnTo>
                      <a:pt x="126" y="0"/>
                    </a:lnTo>
                    <a:lnTo>
                      <a:pt x="51" y="223"/>
                    </a:lnTo>
                    <a:lnTo>
                      <a:pt x="29" y="223"/>
                    </a:lnTo>
                    <a:lnTo>
                      <a:pt x="56" y="154"/>
                    </a:lnTo>
                    <a:close/>
                  </a:path>
                </a:pathLst>
              </a:custGeom>
              <a:solidFill>
                <a:srgbClr val="000000"/>
              </a:solidFill>
              <a:ln>
                <a:noFill/>
              </a:ln>
            </p:spPr>
            <p:txBody>
              <a:bodyPr/>
              <a:lstStyle/>
              <a:p>
                <a:endParaRPr lang="ja-JP" altLang="en-US">
                  <a:latin typeface="Arial" panose="020B0604020202020204" pitchFamily="34" charset="0"/>
                  <a:ea typeface="黑体" panose="02010609060101010101" pitchFamily="49" charset="-122"/>
                </a:endParaRPr>
              </a:p>
            </p:txBody>
          </p:sp>
          <p:sp>
            <p:nvSpPr>
              <p:cNvPr id="29" name="Freeform 113"/>
              <p:cNvSpPr>
                <a:spLocks noEditPoints="1"/>
              </p:cNvSpPr>
              <p:nvPr/>
            </p:nvSpPr>
            <p:spPr bwMode="auto">
              <a:xfrm>
                <a:off x="4270" y="2598"/>
                <a:ext cx="127" cy="159"/>
              </a:xfrm>
              <a:custGeom>
                <a:avLst/>
                <a:gdLst>
                  <a:gd name="T0" fmla="*/ 317 w 634"/>
                  <a:gd name="T1" fmla="*/ 0 h 795"/>
                  <a:gd name="T2" fmla="*/ 558 w 634"/>
                  <a:gd name="T3" fmla="*/ 107 h 795"/>
                  <a:gd name="T4" fmla="*/ 634 w 634"/>
                  <a:gd name="T5" fmla="*/ 398 h 795"/>
                  <a:gd name="T6" fmla="*/ 558 w 634"/>
                  <a:gd name="T7" fmla="*/ 688 h 795"/>
                  <a:gd name="T8" fmla="*/ 318 w 634"/>
                  <a:gd name="T9" fmla="*/ 795 h 795"/>
                  <a:gd name="T10" fmla="*/ 0 w 634"/>
                  <a:gd name="T11" fmla="*/ 393 h 795"/>
                  <a:gd name="T12" fmla="*/ 76 w 634"/>
                  <a:gd name="T13" fmla="*/ 107 h 795"/>
                  <a:gd name="T14" fmla="*/ 317 w 634"/>
                  <a:gd name="T15" fmla="*/ 0 h 795"/>
                  <a:gd name="T16" fmla="*/ 317 w 634"/>
                  <a:gd name="T17" fmla="*/ 78 h 795"/>
                  <a:gd name="T18" fmla="*/ 166 w 634"/>
                  <a:gd name="T19" fmla="*/ 176 h 795"/>
                  <a:gd name="T20" fmla="*/ 131 w 634"/>
                  <a:gd name="T21" fmla="*/ 394 h 795"/>
                  <a:gd name="T22" fmla="*/ 166 w 634"/>
                  <a:gd name="T23" fmla="*/ 619 h 795"/>
                  <a:gd name="T24" fmla="*/ 317 w 634"/>
                  <a:gd name="T25" fmla="*/ 717 h 795"/>
                  <a:gd name="T26" fmla="*/ 468 w 634"/>
                  <a:gd name="T27" fmla="*/ 619 h 795"/>
                  <a:gd name="T28" fmla="*/ 502 w 634"/>
                  <a:gd name="T29" fmla="*/ 398 h 795"/>
                  <a:gd name="T30" fmla="*/ 468 w 634"/>
                  <a:gd name="T31" fmla="*/ 176 h 795"/>
                  <a:gd name="T32" fmla="*/ 317 w 634"/>
                  <a:gd name="T33" fmla="*/ 78 h 7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34" h="795">
                    <a:moveTo>
                      <a:pt x="317" y="0"/>
                    </a:moveTo>
                    <a:cubicBezTo>
                      <a:pt x="425" y="0"/>
                      <a:pt x="505" y="36"/>
                      <a:pt x="558" y="107"/>
                    </a:cubicBezTo>
                    <a:cubicBezTo>
                      <a:pt x="608" y="176"/>
                      <a:pt x="634" y="273"/>
                      <a:pt x="634" y="398"/>
                    </a:cubicBezTo>
                    <a:cubicBezTo>
                      <a:pt x="634" y="521"/>
                      <a:pt x="608" y="618"/>
                      <a:pt x="558" y="688"/>
                    </a:cubicBezTo>
                    <a:cubicBezTo>
                      <a:pt x="506" y="760"/>
                      <a:pt x="426" y="795"/>
                      <a:pt x="318" y="795"/>
                    </a:cubicBezTo>
                    <a:cubicBezTo>
                      <a:pt x="106" y="795"/>
                      <a:pt x="0" y="661"/>
                      <a:pt x="0" y="393"/>
                    </a:cubicBezTo>
                    <a:cubicBezTo>
                      <a:pt x="0" y="271"/>
                      <a:pt x="25" y="176"/>
                      <a:pt x="76" y="107"/>
                    </a:cubicBezTo>
                    <a:cubicBezTo>
                      <a:pt x="128" y="36"/>
                      <a:pt x="209" y="0"/>
                      <a:pt x="317" y="0"/>
                    </a:cubicBezTo>
                    <a:moveTo>
                      <a:pt x="317" y="78"/>
                    </a:moveTo>
                    <a:cubicBezTo>
                      <a:pt x="244" y="78"/>
                      <a:pt x="194" y="110"/>
                      <a:pt x="166" y="176"/>
                    </a:cubicBezTo>
                    <a:cubicBezTo>
                      <a:pt x="143" y="230"/>
                      <a:pt x="131" y="303"/>
                      <a:pt x="131" y="394"/>
                    </a:cubicBezTo>
                    <a:cubicBezTo>
                      <a:pt x="131" y="490"/>
                      <a:pt x="143" y="565"/>
                      <a:pt x="166" y="619"/>
                    </a:cubicBezTo>
                    <a:cubicBezTo>
                      <a:pt x="194" y="685"/>
                      <a:pt x="244" y="717"/>
                      <a:pt x="317" y="717"/>
                    </a:cubicBezTo>
                    <a:cubicBezTo>
                      <a:pt x="390" y="717"/>
                      <a:pt x="440" y="685"/>
                      <a:pt x="468" y="619"/>
                    </a:cubicBezTo>
                    <a:cubicBezTo>
                      <a:pt x="491" y="565"/>
                      <a:pt x="502" y="491"/>
                      <a:pt x="502" y="398"/>
                    </a:cubicBezTo>
                    <a:cubicBezTo>
                      <a:pt x="502" y="302"/>
                      <a:pt x="491" y="228"/>
                      <a:pt x="468" y="176"/>
                    </a:cubicBezTo>
                    <a:cubicBezTo>
                      <a:pt x="439" y="110"/>
                      <a:pt x="389" y="78"/>
                      <a:pt x="317" y="78"/>
                    </a:cubicBezTo>
                  </a:path>
                </a:pathLst>
              </a:custGeom>
              <a:solidFill>
                <a:srgbClr val="000000"/>
              </a:solidFill>
              <a:ln>
                <a:noFill/>
              </a:ln>
            </p:spPr>
            <p:txBody>
              <a:bodyPr/>
              <a:lstStyle/>
              <a:p>
                <a:endParaRPr lang="ja-JP" altLang="en-US">
                  <a:latin typeface="Arial" panose="020B0604020202020204" pitchFamily="34" charset="0"/>
                  <a:ea typeface="黑体" panose="02010609060101010101" pitchFamily="49" charset="-122"/>
                </a:endParaRPr>
              </a:p>
            </p:txBody>
          </p:sp>
          <p:sp>
            <p:nvSpPr>
              <p:cNvPr id="30" name="Freeform 114"/>
              <p:cNvSpPr/>
              <p:nvPr/>
            </p:nvSpPr>
            <p:spPr bwMode="auto">
              <a:xfrm>
                <a:off x="4433" y="2602"/>
                <a:ext cx="110" cy="155"/>
              </a:xfrm>
              <a:custGeom>
                <a:avLst/>
                <a:gdLst>
                  <a:gd name="T0" fmla="*/ 0 w 551"/>
                  <a:gd name="T1" fmla="*/ 0 h 774"/>
                  <a:gd name="T2" fmla="*/ 129 w 551"/>
                  <a:gd name="T3" fmla="*/ 0 h 774"/>
                  <a:gd name="T4" fmla="*/ 129 w 551"/>
                  <a:gd name="T5" fmla="*/ 465 h 774"/>
                  <a:gd name="T6" fmla="*/ 152 w 551"/>
                  <a:gd name="T7" fmla="*/ 636 h 774"/>
                  <a:gd name="T8" fmla="*/ 206 w 551"/>
                  <a:gd name="T9" fmla="*/ 685 h 774"/>
                  <a:gd name="T10" fmla="*/ 289 w 551"/>
                  <a:gd name="T11" fmla="*/ 696 h 774"/>
                  <a:gd name="T12" fmla="*/ 422 w 551"/>
                  <a:gd name="T13" fmla="*/ 677 h 774"/>
                  <a:gd name="T14" fmla="*/ 422 w 551"/>
                  <a:gd name="T15" fmla="*/ 0 h 774"/>
                  <a:gd name="T16" fmla="*/ 551 w 551"/>
                  <a:gd name="T17" fmla="*/ 0 h 774"/>
                  <a:gd name="T18" fmla="*/ 551 w 551"/>
                  <a:gd name="T19" fmla="*/ 741 h 774"/>
                  <a:gd name="T20" fmla="*/ 281 w 551"/>
                  <a:gd name="T21" fmla="*/ 774 h 774"/>
                  <a:gd name="T22" fmla="*/ 91 w 551"/>
                  <a:gd name="T23" fmla="*/ 734 h 774"/>
                  <a:gd name="T24" fmla="*/ 7 w 551"/>
                  <a:gd name="T25" fmla="*/ 593 h 774"/>
                  <a:gd name="T26" fmla="*/ 0 w 551"/>
                  <a:gd name="T27" fmla="*/ 475 h 774"/>
                  <a:gd name="T28" fmla="*/ 0 w 551"/>
                  <a:gd name="T29" fmla="*/ 0 h 7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51" h="774">
                    <a:moveTo>
                      <a:pt x="0" y="0"/>
                    </a:moveTo>
                    <a:cubicBezTo>
                      <a:pt x="129" y="0"/>
                      <a:pt x="129" y="0"/>
                      <a:pt x="129" y="0"/>
                    </a:cubicBezTo>
                    <a:cubicBezTo>
                      <a:pt x="129" y="465"/>
                      <a:pt x="129" y="465"/>
                      <a:pt x="129" y="465"/>
                    </a:cubicBezTo>
                    <a:cubicBezTo>
                      <a:pt x="129" y="550"/>
                      <a:pt x="137" y="608"/>
                      <a:pt x="152" y="636"/>
                    </a:cubicBezTo>
                    <a:cubicBezTo>
                      <a:pt x="165" y="660"/>
                      <a:pt x="183" y="676"/>
                      <a:pt x="206" y="685"/>
                    </a:cubicBezTo>
                    <a:cubicBezTo>
                      <a:pt x="226" y="693"/>
                      <a:pt x="253" y="696"/>
                      <a:pt x="289" y="696"/>
                    </a:cubicBezTo>
                    <a:cubicBezTo>
                      <a:pt x="331" y="696"/>
                      <a:pt x="376" y="690"/>
                      <a:pt x="422" y="677"/>
                    </a:cubicBezTo>
                    <a:cubicBezTo>
                      <a:pt x="422" y="0"/>
                      <a:pt x="422" y="0"/>
                      <a:pt x="422" y="0"/>
                    </a:cubicBezTo>
                    <a:cubicBezTo>
                      <a:pt x="551" y="0"/>
                      <a:pt x="551" y="0"/>
                      <a:pt x="551" y="0"/>
                    </a:cubicBezTo>
                    <a:cubicBezTo>
                      <a:pt x="551" y="741"/>
                      <a:pt x="551" y="741"/>
                      <a:pt x="551" y="741"/>
                    </a:cubicBezTo>
                    <a:cubicBezTo>
                      <a:pt x="455" y="763"/>
                      <a:pt x="365" y="774"/>
                      <a:pt x="281" y="774"/>
                    </a:cubicBezTo>
                    <a:cubicBezTo>
                      <a:pt x="196" y="774"/>
                      <a:pt x="132" y="761"/>
                      <a:pt x="91" y="734"/>
                    </a:cubicBezTo>
                    <a:cubicBezTo>
                      <a:pt x="43" y="704"/>
                      <a:pt x="15" y="656"/>
                      <a:pt x="7" y="593"/>
                    </a:cubicBezTo>
                    <a:cubicBezTo>
                      <a:pt x="3" y="563"/>
                      <a:pt x="0" y="523"/>
                      <a:pt x="0" y="475"/>
                    </a:cubicBezTo>
                    <a:lnTo>
                      <a:pt x="0" y="0"/>
                    </a:lnTo>
                    <a:close/>
                  </a:path>
                </a:pathLst>
              </a:custGeom>
              <a:solidFill>
                <a:srgbClr val="000000"/>
              </a:solidFill>
              <a:ln>
                <a:noFill/>
              </a:ln>
            </p:spPr>
            <p:txBody>
              <a:bodyPr/>
              <a:lstStyle/>
              <a:p>
                <a:endParaRPr lang="ja-JP" altLang="en-US">
                  <a:latin typeface="Arial" panose="020B0604020202020204" pitchFamily="34" charset="0"/>
                  <a:ea typeface="黑体" panose="02010609060101010101" pitchFamily="49" charset="-122"/>
                </a:endParaRPr>
              </a:p>
            </p:txBody>
          </p:sp>
          <p:sp>
            <p:nvSpPr>
              <p:cNvPr id="31" name="Freeform 115"/>
              <p:cNvSpPr/>
              <p:nvPr/>
            </p:nvSpPr>
            <p:spPr bwMode="auto">
              <a:xfrm>
                <a:off x="2480" y="1143"/>
                <a:ext cx="495" cy="383"/>
              </a:xfrm>
              <a:custGeom>
                <a:avLst/>
                <a:gdLst>
                  <a:gd name="T0" fmla="*/ 1005 w 2477"/>
                  <a:gd name="T1" fmla="*/ 801 h 1912"/>
                  <a:gd name="T2" fmla="*/ 626 w 2477"/>
                  <a:gd name="T3" fmla="*/ 673 h 1912"/>
                  <a:gd name="T4" fmla="*/ 1 w 2477"/>
                  <a:gd name="T5" fmla="*/ 1294 h 1912"/>
                  <a:gd name="T6" fmla="*/ 626 w 2477"/>
                  <a:gd name="T7" fmla="*/ 1912 h 1912"/>
                  <a:gd name="T8" fmla="*/ 1102 w 2477"/>
                  <a:gd name="T9" fmla="*/ 1696 h 1912"/>
                  <a:gd name="T10" fmla="*/ 1102 w 2477"/>
                  <a:gd name="T11" fmla="*/ 1355 h 1912"/>
                  <a:gd name="T12" fmla="*/ 806 w 2477"/>
                  <a:gd name="T13" fmla="*/ 1643 h 1912"/>
                  <a:gd name="T14" fmla="*/ 626 w 2477"/>
                  <a:gd name="T15" fmla="*/ 1681 h 1912"/>
                  <a:gd name="T16" fmla="*/ 234 w 2477"/>
                  <a:gd name="T17" fmla="*/ 1294 h 1912"/>
                  <a:gd name="T18" fmla="*/ 626 w 2477"/>
                  <a:gd name="T19" fmla="*/ 904 h 1912"/>
                  <a:gd name="T20" fmla="*/ 901 w 2477"/>
                  <a:gd name="T21" fmla="*/ 1018 h 1912"/>
                  <a:gd name="T22" fmla="*/ 1144 w 2477"/>
                  <a:gd name="T23" fmla="*/ 1298 h 1912"/>
                  <a:gd name="T24" fmla="*/ 1707 w 2477"/>
                  <a:gd name="T25" fmla="*/ 1544 h 1912"/>
                  <a:gd name="T26" fmla="*/ 2477 w 2477"/>
                  <a:gd name="T27" fmla="*/ 777 h 1912"/>
                  <a:gd name="T28" fmla="*/ 1707 w 2477"/>
                  <a:gd name="T29" fmla="*/ 0 h 1912"/>
                  <a:gd name="T30" fmla="*/ 1102 w 2477"/>
                  <a:gd name="T31" fmla="*/ 309 h 1912"/>
                  <a:gd name="T32" fmla="*/ 1102 w 2477"/>
                  <a:gd name="T33" fmla="*/ 771 h 1912"/>
                  <a:gd name="T34" fmla="*/ 1707 w 2477"/>
                  <a:gd name="T35" fmla="*/ 244 h 1912"/>
                  <a:gd name="T36" fmla="*/ 2235 w 2477"/>
                  <a:gd name="T37" fmla="*/ 777 h 1912"/>
                  <a:gd name="T38" fmla="*/ 1707 w 2477"/>
                  <a:gd name="T39" fmla="*/ 1305 h 1912"/>
                  <a:gd name="T40" fmla="*/ 1364 w 2477"/>
                  <a:gd name="T41" fmla="*/ 1179 h 1912"/>
                  <a:gd name="T42" fmla="*/ 1005 w 2477"/>
                  <a:gd name="T43" fmla="*/ 801 h 19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77" h="1912">
                    <a:moveTo>
                      <a:pt x="1005" y="801"/>
                    </a:moveTo>
                    <a:cubicBezTo>
                      <a:pt x="915" y="722"/>
                      <a:pt x="770" y="674"/>
                      <a:pt x="626" y="673"/>
                    </a:cubicBezTo>
                    <a:cubicBezTo>
                      <a:pt x="282" y="672"/>
                      <a:pt x="2" y="944"/>
                      <a:pt x="1" y="1294"/>
                    </a:cubicBezTo>
                    <a:cubicBezTo>
                      <a:pt x="0" y="1638"/>
                      <a:pt x="282" y="1911"/>
                      <a:pt x="626" y="1912"/>
                    </a:cubicBezTo>
                    <a:cubicBezTo>
                      <a:pt x="820" y="1912"/>
                      <a:pt x="987" y="1834"/>
                      <a:pt x="1102" y="1696"/>
                    </a:cubicBezTo>
                    <a:cubicBezTo>
                      <a:pt x="1102" y="1355"/>
                      <a:pt x="1102" y="1355"/>
                      <a:pt x="1102" y="1355"/>
                    </a:cubicBezTo>
                    <a:cubicBezTo>
                      <a:pt x="1041" y="1461"/>
                      <a:pt x="917" y="1596"/>
                      <a:pt x="806" y="1643"/>
                    </a:cubicBezTo>
                    <a:cubicBezTo>
                      <a:pt x="750" y="1666"/>
                      <a:pt x="693" y="1681"/>
                      <a:pt x="626" y="1681"/>
                    </a:cubicBezTo>
                    <a:cubicBezTo>
                      <a:pt x="411" y="1681"/>
                      <a:pt x="234" y="1514"/>
                      <a:pt x="234" y="1294"/>
                    </a:cubicBezTo>
                    <a:cubicBezTo>
                      <a:pt x="234" y="1091"/>
                      <a:pt x="397" y="904"/>
                      <a:pt x="626" y="904"/>
                    </a:cubicBezTo>
                    <a:cubicBezTo>
                      <a:pt x="733" y="905"/>
                      <a:pt x="830" y="949"/>
                      <a:pt x="901" y="1018"/>
                    </a:cubicBezTo>
                    <a:cubicBezTo>
                      <a:pt x="975" y="1090"/>
                      <a:pt x="1090" y="1239"/>
                      <a:pt x="1144" y="1298"/>
                    </a:cubicBezTo>
                    <a:cubicBezTo>
                      <a:pt x="1284" y="1449"/>
                      <a:pt x="1485" y="1543"/>
                      <a:pt x="1707" y="1544"/>
                    </a:cubicBezTo>
                    <a:cubicBezTo>
                      <a:pt x="2132" y="1545"/>
                      <a:pt x="2477" y="1201"/>
                      <a:pt x="2477" y="777"/>
                    </a:cubicBezTo>
                    <a:cubicBezTo>
                      <a:pt x="2477" y="353"/>
                      <a:pt x="2131" y="0"/>
                      <a:pt x="1707" y="0"/>
                    </a:cubicBezTo>
                    <a:cubicBezTo>
                      <a:pt x="1460" y="0"/>
                      <a:pt x="1243" y="129"/>
                      <a:pt x="1102" y="309"/>
                    </a:cubicBezTo>
                    <a:cubicBezTo>
                      <a:pt x="1102" y="771"/>
                      <a:pt x="1102" y="771"/>
                      <a:pt x="1102" y="771"/>
                    </a:cubicBezTo>
                    <a:cubicBezTo>
                      <a:pt x="1209" y="478"/>
                      <a:pt x="1403" y="244"/>
                      <a:pt x="1707" y="244"/>
                    </a:cubicBezTo>
                    <a:cubicBezTo>
                      <a:pt x="1999" y="244"/>
                      <a:pt x="2236" y="485"/>
                      <a:pt x="2235" y="777"/>
                    </a:cubicBezTo>
                    <a:cubicBezTo>
                      <a:pt x="2234" y="1069"/>
                      <a:pt x="1999" y="1305"/>
                      <a:pt x="1707" y="1305"/>
                    </a:cubicBezTo>
                    <a:cubicBezTo>
                      <a:pt x="1577" y="1304"/>
                      <a:pt x="1456" y="1257"/>
                      <a:pt x="1364" y="1179"/>
                    </a:cubicBezTo>
                    <a:cubicBezTo>
                      <a:pt x="1250" y="1090"/>
                      <a:pt x="1124" y="901"/>
                      <a:pt x="1005" y="801"/>
                    </a:cubicBezTo>
                  </a:path>
                </a:pathLst>
              </a:custGeom>
              <a:solidFill>
                <a:srgbClr val="FF0000"/>
              </a:solidFill>
              <a:ln>
                <a:noFill/>
              </a:ln>
            </p:spPr>
            <p:txBody>
              <a:bodyPr/>
              <a:lstStyle/>
              <a:p>
                <a:endParaRPr lang="ja-JP" altLang="en-US">
                  <a:latin typeface="Arial" panose="020B0604020202020204" pitchFamily="34" charset="0"/>
                  <a:ea typeface="黑体" panose="02010609060101010101" pitchFamily="49" charset="-122"/>
                </a:endParaRPr>
              </a:p>
            </p:txBody>
          </p:sp>
          <p:sp>
            <p:nvSpPr>
              <p:cNvPr id="32" name="Freeform 116"/>
              <p:cNvSpPr/>
              <p:nvPr/>
            </p:nvSpPr>
            <p:spPr bwMode="auto">
              <a:xfrm>
                <a:off x="1671" y="1560"/>
                <a:ext cx="340" cy="556"/>
              </a:xfrm>
              <a:custGeom>
                <a:avLst/>
                <a:gdLst>
                  <a:gd name="T0" fmla="*/ 0 w 1700"/>
                  <a:gd name="T1" fmla="*/ 0 h 2777"/>
                  <a:gd name="T2" fmla="*/ 1700 w 1700"/>
                  <a:gd name="T3" fmla="*/ 0 h 2777"/>
                  <a:gd name="T4" fmla="*/ 1700 w 1700"/>
                  <a:gd name="T5" fmla="*/ 473 h 2777"/>
                  <a:gd name="T6" fmla="*/ 1429 w 1700"/>
                  <a:gd name="T7" fmla="*/ 286 h 2777"/>
                  <a:gd name="T8" fmla="*/ 642 w 1700"/>
                  <a:gd name="T9" fmla="*/ 286 h 2777"/>
                  <a:gd name="T10" fmla="*/ 642 w 1700"/>
                  <a:gd name="T11" fmla="*/ 1103 h 2777"/>
                  <a:gd name="T12" fmla="*/ 1495 w 1700"/>
                  <a:gd name="T13" fmla="*/ 1103 h 2777"/>
                  <a:gd name="T14" fmla="*/ 1495 w 1700"/>
                  <a:gd name="T15" fmla="*/ 1537 h 2777"/>
                  <a:gd name="T16" fmla="*/ 1262 w 1700"/>
                  <a:gd name="T17" fmla="*/ 1398 h 2777"/>
                  <a:gd name="T18" fmla="*/ 642 w 1700"/>
                  <a:gd name="T19" fmla="*/ 1398 h 2777"/>
                  <a:gd name="T20" fmla="*/ 642 w 1700"/>
                  <a:gd name="T21" fmla="*/ 2515 h 2777"/>
                  <a:gd name="T22" fmla="*/ 821 w 1700"/>
                  <a:gd name="T23" fmla="*/ 2777 h 2777"/>
                  <a:gd name="T24" fmla="*/ 11 w 1700"/>
                  <a:gd name="T25" fmla="*/ 2777 h 2777"/>
                  <a:gd name="T26" fmla="*/ 181 w 1700"/>
                  <a:gd name="T27" fmla="*/ 2515 h 2777"/>
                  <a:gd name="T28" fmla="*/ 181 w 1700"/>
                  <a:gd name="T29" fmla="*/ 291 h 2777"/>
                  <a:gd name="T30" fmla="*/ 0 w 1700"/>
                  <a:gd name="T31" fmla="*/ 0 h 27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0" h="2777">
                    <a:moveTo>
                      <a:pt x="0" y="0"/>
                    </a:moveTo>
                    <a:cubicBezTo>
                      <a:pt x="1700" y="0"/>
                      <a:pt x="1700" y="0"/>
                      <a:pt x="1700" y="0"/>
                    </a:cubicBezTo>
                    <a:cubicBezTo>
                      <a:pt x="1700" y="473"/>
                      <a:pt x="1700" y="473"/>
                      <a:pt x="1700" y="473"/>
                    </a:cubicBezTo>
                    <a:cubicBezTo>
                      <a:pt x="1700" y="473"/>
                      <a:pt x="1613" y="287"/>
                      <a:pt x="1429" y="286"/>
                    </a:cubicBezTo>
                    <a:cubicBezTo>
                      <a:pt x="642" y="286"/>
                      <a:pt x="642" y="286"/>
                      <a:pt x="642" y="286"/>
                    </a:cubicBezTo>
                    <a:cubicBezTo>
                      <a:pt x="642" y="1103"/>
                      <a:pt x="642" y="1103"/>
                      <a:pt x="642" y="1103"/>
                    </a:cubicBezTo>
                    <a:cubicBezTo>
                      <a:pt x="1495" y="1103"/>
                      <a:pt x="1495" y="1103"/>
                      <a:pt x="1495" y="1103"/>
                    </a:cubicBezTo>
                    <a:cubicBezTo>
                      <a:pt x="1495" y="1537"/>
                      <a:pt x="1495" y="1537"/>
                      <a:pt x="1495" y="1537"/>
                    </a:cubicBezTo>
                    <a:cubicBezTo>
                      <a:pt x="1495" y="1537"/>
                      <a:pt x="1468" y="1399"/>
                      <a:pt x="1262" y="1398"/>
                    </a:cubicBezTo>
                    <a:cubicBezTo>
                      <a:pt x="642" y="1398"/>
                      <a:pt x="642" y="1398"/>
                      <a:pt x="642" y="1398"/>
                    </a:cubicBezTo>
                    <a:cubicBezTo>
                      <a:pt x="642" y="2515"/>
                      <a:pt x="642" y="2515"/>
                      <a:pt x="642" y="2515"/>
                    </a:cubicBezTo>
                    <a:cubicBezTo>
                      <a:pt x="642" y="2679"/>
                      <a:pt x="821" y="2777"/>
                      <a:pt x="821" y="2777"/>
                    </a:cubicBezTo>
                    <a:cubicBezTo>
                      <a:pt x="11" y="2777"/>
                      <a:pt x="11" y="2777"/>
                      <a:pt x="11" y="2777"/>
                    </a:cubicBezTo>
                    <a:cubicBezTo>
                      <a:pt x="11" y="2777"/>
                      <a:pt x="181" y="2691"/>
                      <a:pt x="181" y="2515"/>
                    </a:cubicBezTo>
                    <a:cubicBezTo>
                      <a:pt x="181" y="291"/>
                      <a:pt x="181" y="291"/>
                      <a:pt x="181" y="291"/>
                    </a:cubicBezTo>
                    <a:cubicBezTo>
                      <a:pt x="181" y="104"/>
                      <a:pt x="0" y="0"/>
                      <a:pt x="0" y="0"/>
                    </a:cubicBezTo>
                    <a:close/>
                  </a:path>
                </a:pathLst>
              </a:custGeom>
              <a:solidFill>
                <a:srgbClr val="FF0000"/>
              </a:solidFill>
              <a:ln>
                <a:noFill/>
              </a:ln>
            </p:spPr>
            <p:txBody>
              <a:bodyPr/>
              <a:lstStyle/>
              <a:p>
                <a:endParaRPr lang="ja-JP" altLang="en-US">
                  <a:latin typeface="Arial" panose="020B0604020202020204" pitchFamily="34" charset="0"/>
                  <a:ea typeface="黑体" panose="02010609060101010101" pitchFamily="49" charset="-122"/>
                </a:endParaRPr>
              </a:p>
            </p:txBody>
          </p:sp>
          <p:sp>
            <p:nvSpPr>
              <p:cNvPr id="33" name="Freeform 117"/>
              <p:cNvSpPr/>
              <p:nvPr/>
            </p:nvSpPr>
            <p:spPr bwMode="auto">
              <a:xfrm>
                <a:off x="2475" y="1561"/>
                <a:ext cx="224" cy="774"/>
              </a:xfrm>
              <a:custGeom>
                <a:avLst/>
                <a:gdLst>
                  <a:gd name="T0" fmla="*/ 258 w 1123"/>
                  <a:gd name="T1" fmla="*/ 0 h 3871"/>
                  <a:gd name="T2" fmla="*/ 1123 w 1123"/>
                  <a:gd name="T3" fmla="*/ 0 h 3871"/>
                  <a:gd name="T4" fmla="*/ 929 w 1123"/>
                  <a:gd name="T5" fmla="*/ 241 h 3871"/>
                  <a:gd name="T6" fmla="*/ 929 w 1123"/>
                  <a:gd name="T7" fmla="*/ 2847 h 3871"/>
                  <a:gd name="T8" fmla="*/ 0 w 1123"/>
                  <a:gd name="T9" fmla="*/ 3869 h 3871"/>
                  <a:gd name="T10" fmla="*/ 443 w 1123"/>
                  <a:gd name="T11" fmla="*/ 2847 h 3871"/>
                  <a:gd name="T12" fmla="*/ 443 w 1123"/>
                  <a:gd name="T13" fmla="*/ 241 h 3871"/>
                  <a:gd name="T14" fmla="*/ 258 w 1123"/>
                  <a:gd name="T15" fmla="*/ 0 h 38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3" h="3871">
                    <a:moveTo>
                      <a:pt x="258" y="0"/>
                    </a:moveTo>
                    <a:cubicBezTo>
                      <a:pt x="1123" y="0"/>
                      <a:pt x="1123" y="0"/>
                      <a:pt x="1123" y="0"/>
                    </a:cubicBezTo>
                    <a:cubicBezTo>
                      <a:pt x="1123" y="0"/>
                      <a:pt x="929" y="92"/>
                      <a:pt x="929" y="241"/>
                    </a:cubicBezTo>
                    <a:cubicBezTo>
                      <a:pt x="929" y="2847"/>
                      <a:pt x="929" y="2847"/>
                      <a:pt x="929" y="2847"/>
                    </a:cubicBezTo>
                    <a:cubicBezTo>
                      <a:pt x="929" y="3727"/>
                      <a:pt x="46" y="3871"/>
                      <a:pt x="0" y="3869"/>
                    </a:cubicBezTo>
                    <a:cubicBezTo>
                      <a:pt x="75" y="3821"/>
                      <a:pt x="442" y="3508"/>
                      <a:pt x="443" y="2847"/>
                    </a:cubicBezTo>
                    <a:cubicBezTo>
                      <a:pt x="443" y="241"/>
                      <a:pt x="443" y="241"/>
                      <a:pt x="443" y="241"/>
                    </a:cubicBezTo>
                    <a:cubicBezTo>
                      <a:pt x="444" y="100"/>
                      <a:pt x="258" y="0"/>
                      <a:pt x="258" y="0"/>
                    </a:cubicBezTo>
                    <a:close/>
                  </a:path>
                </a:pathLst>
              </a:custGeom>
              <a:solidFill>
                <a:srgbClr val="FF0000"/>
              </a:solidFill>
              <a:ln>
                <a:noFill/>
              </a:ln>
            </p:spPr>
            <p:txBody>
              <a:bodyPr/>
              <a:lstStyle/>
              <a:p>
                <a:endParaRPr lang="ja-JP" altLang="en-US">
                  <a:latin typeface="Arial" panose="020B0604020202020204" pitchFamily="34" charset="0"/>
                  <a:ea typeface="黑体" panose="02010609060101010101" pitchFamily="49" charset="-122"/>
                </a:endParaRPr>
              </a:p>
            </p:txBody>
          </p:sp>
          <p:sp>
            <p:nvSpPr>
              <p:cNvPr id="34" name="Freeform 118"/>
              <p:cNvSpPr/>
              <p:nvPr/>
            </p:nvSpPr>
            <p:spPr bwMode="auto">
              <a:xfrm>
                <a:off x="2724" y="1560"/>
                <a:ext cx="173" cy="556"/>
              </a:xfrm>
              <a:custGeom>
                <a:avLst/>
                <a:gdLst>
                  <a:gd name="T0" fmla="*/ 0 w 867"/>
                  <a:gd name="T1" fmla="*/ 0 h 2779"/>
                  <a:gd name="T2" fmla="*/ 867 w 867"/>
                  <a:gd name="T3" fmla="*/ 0 h 2779"/>
                  <a:gd name="T4" fmla="*/ 675 w 867"/>
                  <a:gd name="T5" fmla="*/ 246 h 2779"/>
                  <a:gd name="T6" fmla="*/ 675 w 867"/>
                  <a:gd name="T7" fmla="*/ 2515 h 2779"/>
                  <a:gd name="T8" fmla="*/ 867 w 867"/>
                  <a:gd name="T9" fmla="*/ 2779 h 2779"/>
                  <a:gd name="T10" fmla="*/ 0 w 867"/>
                  <a:gd name="T11" fmla="*/ 2779 h 2779"/>
                  <a:gd name="T12" fmla="*/ 192 w 867"/>
                  <a:gd name="T13" fmla="*/ 2515 h 2779"/>
                  <a:gd name="T14" fmla="*/ 192 w 867"/>
                  <a:gd name="T15" fmla="*/ 246 h 2779"/>
                  <a:gd name="T16" fmla="*/ 0 w 867"/>
                  <a:gd name="T17" fmla="*/ 0 h 27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7" h="2779">
                    <a:moveTo>
                      <a:pt x="0" y="0"/>
                    </a:moveTo>
                    <a:cubicBezTo>
                      <a:pt x="867" y="0"/>
                      <a:pt x="867" y="0"/>
                      <a:pt x="867" y="0"/>
                    </a:cubicBezTo>
                    <a:cubicBezTo>
                      <a:pt x="867" y="0"/>
                      <a:pt x="675" y="93"/>
                      <a:pt x="675" y="246"/>
                    </a:cubicBezTo>
                    <a:cubicBezTo>
                      <a:pt x="675" y="2515"/>
                      <a:pt x="675" y="2515"/>
                      <a:pt x="675" y="2515"/>
                    </a:cubicBezTo>
                    <a:cubicBezTo>
                      <a:pt x="675" y="2678"/>
                      <a:pt x="867" y="2779"/>
                      <a:pt x="867" y="2779"/>
                    </a:cubicBezTo>
                    <a:cubicBezTo>
                      <a:pt x="0" y="2779"/>
                      <a:pt x="0" y="2779"/>
                      <a:pt x="0" y="2779"/>
                    </a:cubicBezTo>
                    <a:cubicBezTo>
                      <a:pt x="0" y="2779"/>
                      <a:pt x="192" y="2678"/>
                      <a:pt x="192" y="2515"/>
                    </a:cubicBezTo>
                    <a:cubicBezTo>
                      <a:pt x="192" y="246"/>
                      <a:pt x="192" y="246"/>
                      <a:pt x="192" y="246"/>
                    </a:cubicBezTo>
                    <a:cubicBezTo>
                      <a:pt x="192" y="93"/>
                      <a:pt x="0" y="0"/>
                      <a:pt x="0" y="0"/>
                    </a:cubicBezTo>
                    <a:close/>
                  </a:path>
                </a:pathLst>
              </a:custGeom>
              <a:solidFill>
                <a:srgbClr val="FF0000"/>
              </a:solidFill>
              <a:ln>
                <a:noFill/>
              </a:ln>
            </p:spPr>
            <p:txBody>
              <a:bodyPr/>
              <a:lstStyle/>
              <a:p>
                <a:endParaRPr lang="ja-JP" altLang="en-US">
                  <a:latin typeface="Arial" panose="020B0604020202020204" pitchFamily="34" charset="0"/>
                  <a:ea typeface="黑体" panose="02010609060101010101" pitchFamily="49" charset="-122"/>
                </a:endParaRPr>
              </a:p>
            </p:txBody>
          </p:sp>
          <p:sp>
            <p:nvSpPr>
              <p:cNvPr id="35" name="Freeform 119"/>
              <p:cNvSpPr/>
              <p:nvPr/>
            </p:nvSpPr>
            <p:spPr bwMode="auto">
              <a:xfrm>
                <a:off x="2898" y="1560"/>
                <a:ext cx="416" cy="556"/>
              </a:xfrm>
              <a:custGeom>
                <a:avLst/>
                <a:gdLst>
                  <a:gd name="T0" fmla="*/ 170 w 2079"/>
                  <a:gd name="T1" fmla="*/ 0 h 2777"/>
                  <a:gd name="T2" fmla="*/ 2079 w 2079"/>
                  <a:gd name="T3" fmla="*/ 0 h 2777"/>
                  <a:gd name="T4" fmla="*/ 1917 w 2079"/>
                  <a:gd name="T5" fmla="*/ 505 h 2777"/>
                  <a:gd name="T6" fmla="*/ 1684 w 2079"/>
                  <a:gd name="T7" fmla="*/ 293 h 2777"/>
                  <a:gd name="T8" fmla="*/ 1288 w 2079"/>
                  <a:gd name="T9" fmla="*/ 293 h 2777"/>
                  <a:gd name="T10" fmla="*/ 1288 w 2079"/>
                  <a:gd name="T11" fmla="*/ 2515 h 2777"/>
                  <a:gd name="T12" fmla="*/ 1474 w 2079"/>
                  <a:gd name="T13" fmla="*/ 2777 h 2777"/>
                  <a:gd name="T14" fmla="*/ 624 w 2079"/>
                  <a:gd name="T15" fmla="*/ 2777 h 2777"/>
                  <a:gd name="T16" fmla="*/ 809 w 2079"/>
                  <a:gd name="T17" fmla="*/ 2515 h 2777"/>
                  <a:gd name="T18" fmla="*/ 809 w 2079"/>
                  <a:gd name="T19" fmla="*/ 293 h 2777"/>
                  <a:gd name="T20" fmla="*/ 330 w 2079"/>
                  <a:gd name="T21" fmla="*/ 293 h 2777"/>
                  <a:gd name="T22" fmla="*/ 0 w 2079"/>
                  <a:gd name="T23" fmla="*/ 547 h 2777"/>
                  <a:gd name="T24" fmla="*/ 170 w 2079"/>
                  <a:gd name="T25" fmla="*/ 0 h 27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79" h="2777">
                    <a:moveTo>
                      <a:pt x="170" y="0"/>
                    </a:moveTo>
                    <a:cubicBezTo>
                      <a:pt x="2079" y="0"/>
                      <a:pt x="2079" y="0"/>
                      <a:pt x="2079" y="0"/>
                    </a:cubicBezTo>
                    <a:cubicBezTo>
                      <a:pt x="1917" y="505"/>
                      <a:pt x="1917" y="505"/>
                      <a:pt x="1917" y="505"/>
                    </a:cubicBezTo>
                    <a:cubicBezTo>
                      <a:pt x="1917" y="505"/>
                      <a:pt x="1869" y="293"/>
                      <a:pt x="1684" y="293"/>
                    </a:cubicBezTo>
                    <a:cubicBezTo>
                      <a:pt x="1288" y="293"/>
                      <a:pt x="1288" y="293"/>
                      <a:pt x="1288" y="293"/>
                    </a:cubicBezTo>
                    <a:cubicBezTo>
                      <a:pt x="1288" y="2515"/>
                      <a:pt x="1288" y="2515"/>
                      <a:pt x="1288" y="2515"/>
                    </a:cubicBezTo>
                    <a:cubicBezTo>
                      <a:pt x="1288" y="2656"/>
                      <a:pt x="1474" y="2777"/>
                      <a:pt x="1474" y="2777"/>
                    </a:cubicBezTo>
                    <a:cubicBezTo>
                      <a:pt x="624" y="2777"/>
                      <a:pt x="624" y="2777"/>
                      <a:pt x="624" y="2777"/>
                    </a:cubicBezTo>
                    <a:cubicBezTo>
                      <a:pt x="624" y="2777"/>
                      <a:pt x="809" y="2668"/>
                      <a:pt x="809" y="2515"/>
                    </a:cubicBezTo>
                    <a:cubicBezTo>
                      <a:pt x="809" y="293"/>
                      <a:pt x="809" y="293"/>
                      <a:pt x="809" y="293"/>
                    </a:cubicBezTo>
                    <a:cubicBezTo>
                      <a:pt x="330" y="293"/>
                      <a:pt x="330" y="293"/>
                      <a:pt x="330" y="293"/>
                    </a:cubicBezTo>
                    <a:cubicBezTo>
                      <a:pt x="195" y="293"/>
                      <a:pt x="0" y="547"/>
                      <a:pt x="0" y="547"/>
                    </a:cubicBezTo>
                    <a:lnTo>
                      <a:pt x="170" y="0"/>
                    </a:lnTo>
                    <a:close/>
                  </a:path>
                </a:pathLst>
              </a:custGeom>
              <a:solidFill>
                <a:srgbClr val="FF0000"/>
              </a:solidFill>
              <a:ln>
                <a:noFill/>
              </a:ln>
            </p:spPr>
            <p:txBody>
              <a:bodyPr/>
              <a:lstStyle/>
              <a:p>
                <a:endParaRPr lang="ja-JP" altLang="en-US">
                  <a:latin typeface="Arial" panose="020B0604020202020204" pitchFamily="34" charset="0"/>
                  <a:ea typeface="黑体" panose="02010609060101010101" pitchFamily="49" charset="-122"/>
                </a:endParaRPr>
              </a:p>
            </p:txBody>
          </p:sp>
          <p:sp>
            <p:nvSpPr>
              <p:cNvPr id="36" name="Freeform 120"/>
              <p:cNvSpPr/>
              <p:nvPr/>
            </p:nvSpPr>
            <p:spPr bwMode="auto">
              <a:xfrm>
                <a:off x="3654" y="1560"/>
                <a:ext cx="465" cy="565"/>
              </a:xfrm>
              <a:custGeom>
                <a:avLst/>
                <a:gdLst>
                  <a:gd name="T0" fmla="*/ 1488 w 2324"/>
                  <a:gd name="T1" fmla="*/ 0 h 2821"/>
                  <a:gd name="T2" fmla="*/ 2324 w 2324"/>
                  <a:gd name="T3" fmla="*/ 0 h 2821"/>
                  <a:gd name="T4" fmla="*/ 2145 w 2324"/>
                  <a:gd name="T5" fmla="*/ 245 h 2821"/>
                  <a:gd name="T6" fmla="*/ 2145 w 2324"/>
                  <a:gd name="T7" fmla="*/ 1927 h 2821"/>
                  <a:gd name="T8" fmla="*/ 1186 w 2324"/>
                  <a:gd name="T9" fmla="*/ 2821 h 2821"/>
                  <a:gd name="T10" fmla="*/ 185 w 2324"/>
                  <a:gd name="T11" fmla="*/ 1927 h 2821"/>
                  <a:gd name="T12" fmla="*/ 185 w 2324"/>
                  <a:gd name="T13" fmla="*/ 245 h 2821"/>
                  <a:gd name="T14" fmla="*/ 0 w 2324"/>
                  <a:gd name="T15" fmla="*/ 0 h 2821"/>
                  <a:gd name="T16" fmla="*/ 861 w 2324"/>
                  <a:gd name="T17" fmla="*/ 0 h 2821"/>
                  <a:gd name="T18" fmla="*/ 669 w 2324"/>
                  <a:gd name="T19" fmla="*/ 245 h 2821"/>
                  <a:gd name="T20" fmla="*/ 669 w 2324"/>
                  <a:gd name="T21" fmla="*/ 1927 h 2821"/>
                  <a:gd name="T22" fmla="*/ 1186 w 2324"/>
                  <a:gd name="T23" fmla="*/ 2520 h 2821"/>
                  <a:gd name="T24" fmla="*/ 1677 w 2324"/>
                  <a:gd name="T25" fmla="*/ 1927 h 2821"/>
                  <a:gd name="T26" fmla="*/ 1677 w 2324"/>
                  <a:gd name="T27" fmla="*/ 245 h 2821"/>
                  <a:gd name="T28" fmla="*/ 1488 w 2324"/>
                  <a:gd name="T29" fmla="*/ 0 h 2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24" h="2821">
                    <a:moveTo>
                      <a:pt x="1488" y="0"/>
                    </a:moveTo>
                    <a:cubicBezTo>
                      <a:pt x="2324" y="0"/>
                      <a:pt x="2324" y="0"/>
                      <a:pt x="2324" y="0"/>
                    </a:cubicBezTo>
                    <a:cubicBezTo>
                      <a:pt x="2324" y="0"/>
                      <a:pt x="2146" y="95"/>
                      <a:pt x="2145" y="245"/>
                    </a:cubicBezTo>
                    <a:cubicBezTo>
                      <a:pt x="2145" y="1927"/>
                      <a:pt x="2145" y="1927"/>
                      <a:pt x="2145" y="1927"/>
                    </a:cubicBezTo>
                    <a:cubicBezTo>
                      <a:pt x="2144" y="2610"/>
                      <a:pt x="1578" y="2821"/>
                      <a:pt x="1186" y="2821"/>
                    </a:cubicBezTo>
                    <a:cubicBezTo>
                      <a:pt x="795" y="2821"/>
                      <a:pt x="184" y="2608"/>
                      <a:pt x="185" y="1927"/>
                    </a:cubicBezTo>
                    <a:cubicBezTo>
                      <a:pt x="185" y="245"/>
                      <a:pt x="185" y="245"/>
                      <a:pt x="185" y="245"/>
                    </a:cubicBezTo>
                    <a:cubicBezTo>
                      <a:pt x="185" y="95"/>
                      <a:pt x="0" y="0"/>
                      <a:pt x="0" y="0"/>
                    </a:cubicBezTo>
                    <a:cubicBezTo>
                      <a:pt x="861" y="0"/>
                      <a:pt x="861" y="0"/>
                      <a:pt x="861" y="0"/>
                    </a:cubicBezTo>
                    <a:cubicBezTo>
                      <a:pt x="861" y="0"/>
                      <a:pt x="669" y="93"/>
                      <a:pt x="669" y="245"/>
                    </a:cubicBezTo>
                    <a:cubicBezTo>
                      <a:pt x="669" y="1927"/>
                      <a:pt x="669" y="1927"/>
                      <a:pt x="669" y="1927"/>
                    </a:cubicBezTo>
                    <a:cubicBezTo>
                      <a:pt x="669" y="2286"/>
                      <a:pt x="907" y="2520"/>
                      <a:pt x="1186" y="2520"/>
                    </a:cubicBezTo>
                    <a:cubicBezTo>
                      <a:pt x="1464" y="2520"/>
                      <a:pt x="1677" y="2276"/>
                      <a:pt x="1677" y="1927"/>
                    </a:cubicBezTo>
                    <a:cubicBezTo>
                      <a:pt x="1677" y="245"/>
                      <a:pt x="1677" y="245"/>
                      <a:pt x="1677" y="245"/>
                    </a:cubicBezTo>
                    <a:cubicBezTo>
                      <a:pt x="1677" y="95"/>
                      <a:pt x="1488" y="0"/>
                      <a:pt x="1488" y="0"/>
                    </a:cubicBezTo>
                    <a:close/>
                  </a:path>
                </a:pathLst>
              </a:custGeom>
              <a:solidFill>
                <a:srgbClr val="FF0000"/>
              </a:solidFill>
              <a:ln>
                <a:noFill/>
              </a:ln>
            </p:spPr>
            <p:txBody>
              <a:bodyPr/>
              <a:lstStyle/>
              <a:p>
                <a:endParaRPr lang="ja-JP" altLang="en-US">
                  <a:latin typeface="Arial" panose="020B0604020202020204" pitchFamily="34" charset="0"/>
                  <a:ea typeface="黑体" panose="02010609060101010101" pitchFamily="49" charset="-122"/>
                </a:endParaRPr>
              </a:p>
            </p:txBody>
          </p:sp>
          <p:sp>
            <p:nvSpPr>
              <p:cNvPr id="37" name="Freeform 121"/>
              <p:cNvSpPr/>
              <p:nvPr/>
            </p:nvSpPr>
            <p:spPr bwMode="auto">
              <a:xfrm>
                <a:off x="2027" y="1560"/>
                <a:ext cx="469" cy="566"/>
              </a:xfrm>
              <a:custGeom>
                <a:avLst/>
                <a:gdLst>
                  <a:gd name="T0" fmla="*/ 1496 w 2347"/>
                  <a:gd name="T1" fmla="*/ 0 h 2828"/>
                  <a:gd name="T2" fmla="*/ 2347 w 2347"/>
                  <a:gd name="T3" fmla="*/ 0 h 2828"/>
                  <a:gd name="T4" fmla="*/ 2166 w 2347"/>
                  <a:gd name="T5" fmla="*/ 248 h 2828"/>
                  <a:gd name="T6" fmla="*/ 2166 w 2347"/>
                  <a:gd name="T7" fmla="*/ 1926 h 2828"/>
                  <a:gd name="T8" fmla="*/ 1176 w 2347"/>
                  <a:gd name="T9" fmla="*/ 2828 h 2828"/>
                  <a:gd name="T10" fmla="*/ 175 w 2347"/>
                  <a:gd name="T11" fmla="*/ 1926 h 2828"/>
                  <a:gd name="T12" fmla="*/ 174 w 2347"/>
                  <a:gd name="T13" fmla="*/ 248 h 2828"/>
                  <a:gd name="T14" fmla="*/ 0 w 2347"/>
                  <a:gd name="T15" fmla="*/ 0 h 2828"/>
                  <a:gd name="T16" fmla="*/ 860 w 2347"/>
                  <a:gd name="T17" fmla="*/ 0 h 2828"/>
                  <a:gd name="T18" fmla="*/ 661 w 2347"/>
                  <a:gd name="T19" fmla="*/ 248 h 2828"/>
                  <a:gd name="T20" fmla="*/ 661 w 2347"/>
                  <a:gd name="T21" fmla="*/ 1926 h 2828"/>
                  <a:gd name="T22" fmla="*/ 1176 w 2347"/>
                  <a:gd name="T23" fmla="*/ 2528 h 2828"/>
                  <a:gd name="T24" fmla="*/ 1678 w 2347"/>
                  <a:gd name="T25" fmla="*/ 1926 h 2828"/>
                  <a:gd name="T26" fmla="*/ 1679 w 2347"/>
                  <a:gd name="T27" fmla="*/ 248 h 2828"/>
                  <a:gd name="T28" fmla="*/ 1496 w 2347"/>
                  <a:gd name="T29" fmla="*/ 0 h 2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47" h="2828">
                    <a:moveTo>
                      <a:pt x="1496" y="0"/>
                    </a:moveTo>
                    <a:cubicBezTo>
                      <a:pt x="2347" y="0"/>
                      <a:pt x="2347" y="0"/>
                      <a:pt x="2347" y="0"/>
                    </a:cubicBezTo>
                    <a:cubicBezTo>
                      <a:pt x="2347" y="0"/>
                      <a:pt x="2166" y="99"/>
                      <a:pt x="2166" y="248"/>
                    </a:cubicBezTo>
                    <a:cubicBezTo>
                      <a:pt x="2166" y="249"/>
                      <a:pt x="2166" y="1926"/>
                      <a:pt x="2166" y="1926"/>
                    </a:cubicBezTo>
                    <a:cubicBezTo>
                      <a:pt x="2166" y="2612"/>
                      <a:pt x="1573" y="2828"/>
                      <a:pt x="1176" y="2828"/>
                    </a:cubicBezTo>
                    <a:cubicBezTo>
                      <a:pt x="786" y="2828"/>
                      <a:pt x="175" y="2609"/>
                      <a:pt x="175" y="1926"/>
                    </a:cubicBezTo>
                    <a:cubicBezTo>
                      <a:pt x="174" y="248"/>
                      <a:pt x="174" y="248"/>
                      <a:pt x="174" y="248"/>
                    </a:cubicBezTo>
                    <a:cubicBezTo>
                      <a:pt x="174" y="98"/>
                      <a:pt x="0" y="0"/>
                      <a:pt x="0" y="0"/>
                    </a:cubicBezTo>
                    <a:cubicBezTo>
                      <a:pt x="860" y="0"/>
                      <a:pt x="860" y="0"/>
                      <a:pt x="860" y="0"/>
                    </a:cubicBezTo>
                    <a:cubicBezTo>
                      <a:pt x="860" y="0"/>
                      <a:pt x="661" y="98"/>
                      <a:pt x="661" y="248"/>
                    </a:cubicBezTo>
                    <a:cubicBezTo>
                      <a:pt x="661" y="1926"/>
                      <a:pt x="661" y="1926"/>
                      <a:pt x="661" y="1926"/>
                    </a:cubicBezTo>
                    <a:cubicBezTo>
                      <a:pt x="661" y="2281"/>
                      <a:pt x="897" y="2526"/>
                      <a:pt x="1176" y="2528"/>
                    </a:cubicBezTo>
                    <a:cubicBezTo>
                      <a:pt x="1454" y="2529"/>
                      <a:pt x="1678" y="2278"/>
                      <a:pt x="1678" y="1926"/>
                    </a:cubicBezTo>
                    <a:cubicBezTo>
                      <a:pt x="1679" y="248"/>
                      <a:pt x="1679" y="248"/>
                      <a:pt x="1679" y="248"/>
                    </a:cubicBezTo>
                    <a:cubicBezTo>
                      <a:pt x="1679" y="98"/>
                      <a:pt x="1496" y="0"/>
                      <a:pt x="1496" y="0"/>
                    </a:cubicBezTo>
                    <a:close/>
                  </a:path>
                </a:pathLst>
              </a:custGeom>
              <a:solidFill>
                <a:srgbClr val="FF0000"/>
              </a:solidFill>
              <a:ln>
                <a:noFill/>
              </a:ln>
            </p:spPr>
            <p:txBody>
              <a:bodyPr/>
              <a:lstStyle/>
              <a:p>
                <a:endParaRPr lang="ja-JP" altLang="en-US">
                  <a:latin typeface="Arial" panose="020B0604020202020204" pitchFamily="34" charset="0"/>
                  <a:ea typeface="黑体" panose="02010609060101010101" pitchFamily="49" charset="-122"/>
                </a:endParaRPr>
              </a:p>
            </p:txBody>
          </p:sp>
          <p:sp>
            <p:nvSpPr>
              <p:cNvPr id="38" name="Freeform 122"/>
              <p:cNvSpPr/>
              <p:nvPr/>
            </p:nvSpPr>
            <p:spPr bwMode="auto">
              <a:xfrm>
                <a:off x="3295" y="1549"/>
                <a:ext cx="358" cy="577"/>
              </a:xfrm>
              <a:custGeom>
                <a:avLst/>
                <a:gdLst>
                  <a:gd name="T0" fmla="*/ 1537 w 1788"/>
                  <a:gd name="T1" fmla="*/ 501 h 2885"/>
                  <a:gd name="T2" fmla="*/ 1067 w 1788"/>
                  <a:gd name="T3" fmla="*/ 289 h 2885"/>
                  <a:gd name="T4" fmla="*/ 528 w 1788"/>
                  <a:gd name="T5" fmla="*/ 709 h 2885"/>
                  <a:gd name="T6" fmla="*/ 1043 w 1788"/>
                  <a:gd name="T7" fmla="*/ 1230 h 2885"/>
                  <a:gd name="T8" fmla="*/ 1786 w 1788"/>
                  <a:gd name="T9" fmla="*/ 2067 h 2885"/>
                  <a:gd name="T10" fmla="*/ 682 w 1788"/>
                  <a:gd name="T11" fmla="*/ 2885 h 2885"/>
                  <a:gd name="T12" fmla="*/ 162 w 1788"/>
                  <a:gd name="T13" fmla="*/ 2813 h 2885"/>
                  <a:gd name="T14" fmla="*/ 0 w 1788"/>
                  <a:gd name="T15" fmla="*/ 2280 h 2885"/>
                  <a:gd name="T16" fmla="*/ 690 w 1788"/>
                  <a:gd name="T17" fmla="*/ 2582 h 2885"/>
                  <a:gd name="T18" fmla="*/ 1311 w 1788"/>
                  <a:gd name="T19" fmla="*/ 2126 h 2885"/>
                  <a:gd name="T20" fmla="*/ 48 w 1788"/>
                  <a:gd name="T21" fmla="*/ 765 h 2885"/>
                  <a:gd name="T22" fmla="*/ 1020 w 1788"/>
                  <a:gd name="T23" fmla="*/ 0 h 2885"/>
                  <a:gd name="T24" fmla="*/ 1537 w 1788"/>
                  <a:gd name="T25" fmla="*/ 72 h 2885"/>
                  <a:gd name="T26" fmla="*/ 1537 w 1788"/>
                  <a:gd name="T27" fmla="*/ 501 h 28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88" h="2885">
                    <a:moveTo>
                      <a:pt x="1537" y="501"/>
                    </a:moveTo>
                    <a:cubicBezTo>
                      <a:pt x="1537" y="501"/>
                      <a:pt x="1416" y="290"/>
                      <a:pt x="1067" y="289"/>
                    </a:cubicBezTo>
                    <a:cubicBezTo>
                      <a:pt x="718" y="287"/>
                      <a:pt x="529" y="471"/>
                      <a:pt x="528" y="709"/>
                    </a:cubicBezTo>
                    <a:cubicBezTo>
                      <a:pt x="527" y="978"/>
                      <a:pt x="729" y="1079"/>
                      <a:pt x="1043" y="1230"/>
                    </a:cubicBezTo>
                    <a:cubicBezTo>
                      <a:pt x="1340" y="1373"/>
                      <a:pt x="1788" y="1570"/>
                      <a:pt x="1786" y="2067"/>
                    </a:cubicBezTo>
                    <a:cubicBezTo>
                      <a:pt x="1785" y="2513"/>
                      <a:pt x="1390" y="2885"/>
                      <a:pt x="682" y="2885"/>
                    </a:cubicBezTo>
                    <a:cubicBezTo>
                      <a:pt x="463" y="2884"/>
                      <a:pt x="162" y="2813"/>
                      <a:pt x="162" y="2813"/>
                    </a:cubicBezTo>
                    <a:cubicBezTo>
                      <a:pt x="0" y="2280"/>
                      <a:pt x="0" y="2280"/>
                      <a:pt x="0" y="2280"/>
                    </a:cubicBezTo>
                    <a:cubicBezTo>
                      <a:pt x="150" y="2426"/>
                      <a:pt x="416" y="2582"/>
                      <a:pt x="690" y="2582"/>
                    </a:cubicBezTo>
                    <a:cubicBezTo>
                      <a:pt x="973" y="2582"/>
                      <a:pt x="1311" y="2407"/>
                      <a:pt x="1311" y="2126"/>
                    </a:cubicBezTo>
                    <a:cubicBezTo>
                      <a:pt x="1311" y="1583"/>
                      <a:pt x="48" y="1674"/>
                      <a:pt x="48" y="765"/>
                    </a:cubicBezTo>
                    <a:cubicBezTo>
                      <a:pt x="48" y="453"/>
                      <a:pt x="266" y="0"/>
                      <a:pt x="1020" y="0"/>
                    </a:cubicBezTo>
                    <a:cubicBezTo>
                      <a:pt x="1264" y="0"/>
                      <a:pt x="1537" y="72"/>
                      <a:pt x="1537" y="72"/>
                    </a:cubicBezTo>
                    <a:lnTo>
                      <a:pt x="1537" y="501"/>
                    </a:lnTo>
                    <a:close/>
                  </a:path>
                </a:pathLst>
              </a:custGeom>
              <a:solidFill>
                <a:srgbClr val="FF0000"/>
              </a:solidFill>
              <a:ln>
                <a:noFill/>
              </a:ln>
            </p:spPr>
            <p:txBody>
              <a:bodyPr/>
              <a:lstStyle/>
              <a:p>
                <a:endParaRPr lang="ja-JP" altLang="en-US">
                  <a:latin typeface="Arial" panose="020B0604020202020204" pitchFamily="34" charset="0"/>
                  <a:ea typeface="黑体" panose="02010609060101010101" pitchFamily="49" charset="-122"/>
                </a:endParaRPr>
              </a:p>
            </p:txBody>
          </p:sp>
          <p:sp>
            <p:nvSpPr>
              <p:cNvPr id="39" name="Freeform 123"/>
              <p:cNvSpPr>
                <a:spLocks noEditPoints="1"/>
              </p:cNvSpPr>
              <p:nvPr/>
            </p:nvSpPr>
            <p:spPr bwMode="auto">
              <a:xfrm>
                <a:off x="1866" y="2944"/>
                <a:ext cx="195" cy="213"/>
              </a:xfrm>
              <a:custGeom>
                <a:avLst/>
                <a:gdLst>
                  <a:gd name="T0" fmla="*/ 0 w 978"/>
                  <a:gd name="T1" fmla="*/ 792 h 1068"/>
                  <a:gd name="T2" fmla="*/ 3 w 978"/>
                  <a:gd name="T3" fmla="*/ 759 h 1068"/>
                  <a:gd name="T4" fmla="*/ 3 w 978"/>
                  <a:gd name="T5" fmla="*/ 739 h 1068"/>
                  <a:gd name="T6" fmla="*/ 0 w 978"/>
                  <a:gd name="T7" fmla="*/ 682 h 1068"/>
                  <a:gd name="T8" fmla="*/ 172 w 978"/>
                  <a:gd name="T9" fmla="*/ 687 h 1068"/>
                  <a:gd name="T10" fmla="*/ 526 w 978"/>
                  <a:gd name="T11" fmla="*/ 687 h 1068"/>
                  <a:gd name="T12" fmla="*/ 699 w 978"/>
                  <a:gd name="T13" fmla="*/ 682 h 1068"/>
                  <a:gd name="T14" fmla="*/ 694 w 978"/>
                  <a:gd name="T15" fmla="*/ 721 h 1068"/>
                  <a:gd name="T16" fmla="*/ 695 w 978"/>
                  <a:gd name="T17" fmla="*/ 755 h 1068"/>
                  <a:gd name="T18" fmla="*/ 699 w 978"/>
                  <a:gd name="T19" fmla="*/ 792 h 1068"/>
                  <a:gd name="T20" fmla="*/ 525 w 978"/>
                  <a:gd name="T21" fmla="*/ 786 h 1068"/>
                  <a:gd name="T22" fmla="*/ 178 w 978"/>
                  <a:gd name="T23" fmla="*/ 786 h 1068"/>
                  <a:gd name="T24" fmla="*/ 0 w 978"/>
                  <a:gd name="T25" fmla="*/ 792 h 1068"/>
                  <a:gd name="T26" fmla="*/ 179 w 978"/>
                  <a:gd name="T27" fmla="*/ 537 h 1068"/>
                  <a:gd name="T28" fmla="*/ 184 w 978"/>
                  <a:gd name="T29" fmla="*/ 462 h 1068"/>
                  <a:gd name="T30" fmla="*/ 189 w 978"/>
                  <a:gd name="T31" fmla="*/ 419 h 1068"/>
                  <a:gd name="T32" fmla="*/ 202 w 978"/>
                  <a:gd name="T33" fmla="*/ 125 h 1068"/>
                  <a:gd name="T34" fmla="*/ 202 w 978"/>
                  <a:gd name="T35" fmla="*/ 64 h 1068"/>
                  <a:gd name="T36" fmla="*/ 203 w 978"/>
                  <a:gd name="T37" fmla="*/ 0 h 1068"/>
                  <a:gd name="T38" fmla="*/ 321 w 978"/>
                  <a:gd name="T39" fmla="*/ 10 h 1068"/>
                  <a:gd name="T40" fmla="*/ 314 w 978"/>
                  <a:gd name="T41" fmla="*/ 55 h 1068"/>
                  <a:gd name="T42" fmla="*/ 310 w 978"/>
                  <a:gd name="T43" fmla="*/ 107 h 1068"/>
                  <a:gd name="T44" fmla="*/ 307 w 978"/>
                  <a:gd name="T45" fmla="*/ 162 h 1068"/>
                  <a:gd name="T46" fmla="*/ 751 w 978"/>
                  <a:gd name="T47" fmla="*/ 162 h 1068"/>
                  <a:gd name="T48" fmla="*/ 865 w 978"/>
                  <a:gd name="T49" fmla="*/ 159 h 1068"/>
                  <a:gd name="T50" fmla="*/ 978 w 978"/>
                  <a:gd name="T51" fmla="*/ 156 h 1068"/>
                  <a:gd name="T52" fmla="*/ 973 w 978"/>
                  <a:gd name="T53" fmla="*/ 191 h 1068"/>
                  <a:gd name="T54" fmla="*/ 973 w 978"/>
                  <a:gd name="T55" fmla="*/ 211 h 1068"/>
                  <a:gd name="T56" fmla="*/ 978 w 978"/>
                  <a:gd name="T57" fmla="*/ 268 h 1068"/>
                  <a:gd name="T58" fmla="*/ 759 w 978"/>
                  <a:gd name="T59" fmla="*/ 262 h 1068"/>
                  <a:gd name="T60" fmla="*/ 304 w 978"/>
                  <a:gd name="T61" fmla="*/ 262 h 1068"/>
                  <a:gd name="T62" fmla="*/ 294 w 978"/>
                  <a:gd name="T63" fmla="*/ 440 h 1068"/>
                  <a:gd name="T64" fmla="*/ 776 w 978"/>
                  <a:gd name="T65" fmla="*/ 440 h 1068"/>
                  <a:gd name="T66" fmla="*/ 910 w 978"/>
                  <a:gd name="T67" fmla="*/ 434 h 1068"/>
                  <a:gd name="T68" fmla="*/ 900 w 978"/>
                  <a:gd name="T69" fmla="*/ 515 h 1068"/>
                  <a:gd name="T70" fmla="*/ 895 w 978"/>
                  <a:gd name="T71" fmla="*/ 567 h 1068"/>
                  <a:gd name="T72" fmla="*/ 866 w 978"/>
                  <a:gd name="T73" fmla="*/ 900 h 1068"/>
                  <a:gd name="T74" fmla="*/ 858 w 978"/>
                  <a:gd name="T75" fmla="*/ 964 h 1068"/>
                  <a:gd name="T76" fmla="*/ 810 w 978"/>
                  <a:gd name="T77" fmla="*/ 1029 h 1068"/>
                  <a:gd name="T78" fmla="*/ 595 w 978"/>
                  <a:gd name="T79" fmla="*/ 1068 h 1068"/>
                  <a:gd name="T80" fmla="*/ 586 w 978"/>
                  <a:gd name="T81" fmla="*/ 1016 h 1068"/>
                  <a:gd name="T82" fmla="*/ 540 w 978"/>
                  <a:gd name="T83" fmla="*/ 929 h 1068"/>
                  <a:gd name="T84" fmla="*/ 668 w 978"/>
                  <a:gd name="T85" fmla="*/ 944 h 1068"/>
                  <a:gd name="T86" fmla="*/ 739 w 978"/>
                  <a:gd name="T87" fmla="*/ 927 h 1068"/>
                  <a:gd name="T88" fmla="*/ 757 w 978"/>
                  <a:gd name="T89" fmla="*/ 888 h 1068"/>
                  <a:gd name="T90" fmla="*/ 765 w 978"/>
                  <a:gd name="T91" fmla="*/ 841 h 1068"/>
                  <a:gd name="T92" fmla="*/ 791 w 978"/>
                  <a:gd name="T93" fmla="*/ 531 h 1068"/>
                  <a:gd name="T94" fmla="*/ 364 w 978"/>
                  <a:gd name="T95" fmla="*/ 531 h 1068"/>
                  <a:gd name="T96" fmla="*/ 179 w 978"/>
                  <a:gd name="T97" fmla="*/ 537 h 10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978" h="1068">
                    <a:moveTo>
                      <a:pt x="0" y="792"/>
                    </a:moveTo>
                    <a:cubicBezTo>
                      <a:pt x="1" y="776"/>
                      <a:pt x="2" y="765"/>
                      <a:pt x="3" y="759"/>
                    </a:cubicBezTo>
                    <a:cubicBezTo>
                      <a:pt x="3" y="752"/>
                      <a:pt x="3" y="746"/>
                      <a:pt x="3" y="739"/>
                    </a:cubicBezTo>
                    <a:cubicBezTo>
                      <a:pt x="2" y="730"/>
                      <a:pt x="1" y="711"/>
                      <a:pt x="0" y="682"/>
                    </a:cubicBezTo>
                    <a:cubicBezTo>
                      <a:pt x="60" y="685"/>
                      <a:pt x="118" y="687"/>
                      <a:pt x="172" y="687"/>
                    </a:cubicBezTo>
                    <a:cubicBezTo>
                      <a:pt x="526" y="687"/>
                      <a:pt x="526" y="687"/>
                      <a:pt x="526" y="687"/>
                    </a:cubicBezTo>
                    <a:cubicBezTo>
                      <a:pt x="580" y="687"/>
                      <a:pt x="638" y="685"/>
                      <a:pt x="699" y="682"/>
                    </a:cubicBezTo>
                    <a:cubicBezTo>
                      <a:pt x="697" y="696"/>
                      <a:pt x="695" y="710"/>
                      <a:pt x="694" y="721"/>
                    </a:cubicBezTo>
                    <a:cubicBezTo>
                      <a:pt x="692" y="732"/>
                      <a:pt x="692" y="744"/>
                      <a:pt x="695" y="755"/>
                    </a:cubicBezTo>
                    <a:cubicBezTo>
                      <a:pt x="699" y="792"/>
                      <a:pt x="699" y="792"/>
                      <a:pt x="699" y="792"/>
                    </a:cubicBezTo>
                    <a:cubicBezTo>
                      <a:pt x="600" y="788"/>
                      <a:pt x="541" y="786"/>
                      <a:pt x="525" y="786"/>
                    </a:cubicBezTo>
                    <a:cubicBezTo>
                      <a:pt x="178" y="786"/>
                      <a:pt x="178" y="786"/>
                      <a:pt x="178" y="786"/>
                    </a:cubicBezTo>
                    <a:cubicBezTo>
                      <a:pt x="155" y="786"/>
                      <a:pt x="95" y="788"/>
                      <a:pt x="0" y="792"/>
                    </a:cubicBezTo>
                    <a:close/>
                    <a:moveTo>
                      <a:pt x="179" y="537"/>
                    </a:moveTo>
                    <a:cubicBezTo>
                      <a:pt x="180" y="511"/>
                      <a:pt x="182" y="486"/>
                      <a:pt x="184" y="462"/>
                    </a:cubicBezTo>
                    <a:cubicBezTo>
                      <a:pt x="186" y="437"/>
                      <a:pt x="188" y="423"/>
                      <a:pt x="189" y="419"/>
                    </a:cubicBezTo>
                    <a:cubicBezTo>
                      <a:pt x="202" y="125"/>
                      <a:pt x="202" y="125"/>
                      <a:pt x="202" y="125"/>
                    </a:cubicBezTo>
                    <a:cubicBezTo>
                      <a:pt x="202" y="64"/>
                      <a:pt x="202" y="64"/>
                      <a:pt x="202" y="64"/>
                    </a:cubicBezTo>
                    <a:cubicBezTo>
                      <a:pt x="203" y="0"/>
                      <a:pt x="203" y="0"/>
                      <a:pt x="203" y="0"/>
                    </a:cubicBezTo>
                    <a:cubicBezTo>
                      <a:pt x="239" y="6"/>
                      <a:pt x="279" y="10"/>
                      <a:pt x="321" y="10"/>
                    </a:cubicBezTo>
                    <a:cubicBezTo>
                      <a:pt x="317" y="32"/>
                      <a:pt x="314" y="47"/>
                      <a:pt x="314" y="55"/>
                    </a:cubicBezTo>
                    <a:cubicBezTo>
                      <a:pt x="313" y="63"/>
                      <a:pt x="312" y="80"/>
                      <a:pt x="310" y="107"/>
                    </a:cubicBezTo>
                    <a:cubicBezTo>
                      <a:pt x="307" y="162"/>
                      <a:pt x="307" y="162"/>
                      <a:pt x="307" y="162"/>
                    </a:cubicBezTo>
                    <a:cubicBezTo>
                      <a:pt x="751" y="162"/>
                      <a:pt x="751" y="162"/>
                      <a:pt x="751" y="162"/>
                    </a:cubicBezTo>
                    <a:cubicBezTo>
                      <a:pt x="865" y="159"/>
                      <a:pt x="865" y="159"/>
                      <a:pt x="865" y="159"/>
                    </a:cubicBezTo>
                    <a:cubicBezTo>
                      <a:pt x="978" y="156"/>
                      <a:pt x="978" y="156"/>
                      <a:pt x="978" y="156"/>
                    </a:cubicBezTo>
                    <a:cubicBezTo>
                      <a:pt x="975" y="171"/>
                      <a:pt x="974" y="182"/>
                      <a:pt x="973" y="191"/>
                    </a:cubicBezTo>
                    <a:cubicBezTo>
                      <a:pt x="972" y="199"/>
                      <a:pt x="972" y="206"/>
                      <a:pt x="973" y="211"/>
                    </a:cubicBezTo>
                    <a:cubicBezTo>
                      <a:pt x="973" y="216"/>
                      <a:pt x="975" y="235"/>
                      <a:pt x="978" y="268"/>
                    </a:cubicBezTo>
                    <a:cubicBezTo>
                      <a:pt x="903" y="264"/>
                      <a:pt x="830" y="262"/>
                      <a:pt x="759" y="262"/>
                    </a:cubicBezTo>
                    <a:cubicBezTo>
                      <a:pt x="304" y="262"/>
                      <a:pt x="304" y="262"/>
                      <a:pt x="304" y="262"/>
                    </a:cubicBezTo>
                    <a:cubicBezTo>
                      <a:pt x="294" y="440"/>
                      <a:pt x="294" y="440"/>
                      <a:pt x="294" y="440"/>
                    </a:cubicBezTo>
                    <a:cubicBezTo>
                      <a:pt x="776" y="440"/>
                      <a:pt x="776" y="440"/>
                      <a:pt x="776" y="440"/>
                    </a:cubicBezTo>
                    <a:cubicBezTo>
                      <a:pt x="788" y="440"/>
                      <a:pt x="833" y="438"/>
                      <a:pt x="910" y="434"/>
                    </a:cubicBezTo>
                    <a:cubicBezTo>
                      <a:pt x="906" y="464"/>
                      <a:pt x="903" y="491"/>
                      <a:pt x="900" y="515"/>
                    </a:cubicBezTo>
                    <a:cubicBezTo>
                      <a:pt x="897" y="540"/>
                      <a:pt x="895" y="557"/>
                      <a:pt x="895" y="567"/>
                    </a:cubicBezTo>
                    <a:cubicBezTo>
                      <a:pt x="866" y="900"/>
                      <a:pt x="866" y="900"/>
                      <a:pt x="866" y="900"/>
                    </a:cubicBezTo>
                    <a:cubicBezTo>
                      <a:pt x="864" y="922"/>
                      <a:pt x="861" y="943"/>
                      <a:pt x="858" y="964"/>
                    </a:cubicBezTo>
                    <a:cubicBezTo>
                      <a:pt x="854" y="985"/>
                      <a:pt x="838" y="1006"/>
                      <a:pt x="810" y="1029"/>
                    </a:cubicBezTo>
                    <a:cubicBezTo>
                      <a:pt x="782" y="1051"/>
                      <a:pt x="710" y="1064"/>
                      <a:pt x="595" y="1068"/>
                    </a:cubicBezTo>
                    <a:cubicBezTo>
                      <a:pt x="594" y="1053"/>
                      <a:pt x="591" y="1036"/>
                      <a:pt x="586" y="1016"/>
                    </a:cubicBezTo>
                    <a:cubicBezTo>
                      <a:pt x="582" y="995"/>
                      <a:pt x="567" y="967"/>
                      <a:pt x="540" y="929"/>
                    </a:cubicBezTo>
                    <a:cubicBezTo>
                      <a:pt x="595" y="940"/>
                      <a:pt x="638" y="945"/>
                      <a:pt x="668" y="944"/>
                    </a:cubicBezTo>
                    <a:cubicBezTo>
                      <a:pt x="707" y="944"/>
                      <a:pt x="731" y="939"/>
                      <a:pt x="739" y="927"/>
                    </a:cubicBezTo>
                    <a:cubicBezTo>
                      <a:pt x="747" y="915"/>
                      <a:pt x="753" y="902"/>
                      <a:pt x="757" y="888"/>
                    </a:cubicBezTo>
                    <a:cubicBezTo>
                      <a:pt x="761" y="873"/>
                      <a:pt x="764" y="858"/>
                      <a:pt x="765" y="841"/>
                    </a:cubicBezTo>
                    <a:cubicBezTo>
                      <a:pt x="791" y="531"/>
                      <a:pt x="791" y="531"/>
                      <a:pt x="791" y="531"/>
                    </a:cubicBezTo>
                    <a:cubicBezTo>
                      <a:pt x="364" y="531"/>
                      <a:pt x="364" y="531"/>
                      <a:pt x="364" y="531"/>
                    </a:cubicBezTo>
                    <a:cubicBezTo>
                      <a:pt x="308" y="531"/>
                      <a:pt x="246" y="533"/>
                      <a:pt x="179" y="537"/>
                    </a:cubicBezTo>
                    <a:close/>
                  </a:path>
                </a:pathLst>
              </a:custGeom>
              <a:solidFill>
                <a:srgbClr val="000000"/>
              </a:solidFill>
              <a:ln>
                <a:noFill/>
              </a:ln>
            </p:spPr>
            <p:txBody>
              <a:bodyPr/>
              <a:lstStyle/>
              <a:p>
                <a:endParaRPr lang="ja-JP" altLang="en-US">
                  <a:latin typeface="Arial" panose="020B0604020202020204" pitchFamily="34" charset="0"/>
                  <a:ea typeface="黑体" panose="02010609060101010101" pitchFamily="49" charset="-122"/>
                </a:endParaRPr>
              </a:p>
            </p:txBody>
          </p:sp>
          <p:sp>
            <p:nvSpPr>
              <p:cNvPr id="40" name="Freeform 124"/>
              <p:cNvSpPr>
                <a:spLocks noEditPoints="1"/>
              </p:cNvSpPr>
              <p:nvPr/>
            </p:nvSpPr>
            <p:spPr bwMode="auto">
              <a:xfrm>
                <a:off x="2107" y="2945"/>
                <a:ext cx="209" cy="208"/>
              </a:xfrm>
              <a:custGeom>
                <a:avLst/>
                <a:gdLst>
                  <a:gd name="T0" fmla="*/ 166 w 1046"/>
                  <a:gd name="T1" fmla="*/ 565 h 1039"/>
                  <a:gd name="T2" fmla="*/ 169 w 1046"/>
                  <a:gd name="T3" fmla="*/ 301 h 1039"/>
                  <a:gd name="T4" fmla="*/ 52 w 1046"/>
                  <a:gd name="T5" fmla="*/ 417 h 1039"/>
                  <a:gd name="T6" fmla="*/ 25 w 1046"/>
                  <a:gd name="T7" fmla="*/ 330 h 1039"/>
                  <a:gd name="T8" fmla="*/ 218 w 1046"/>
                  <a:gd name="T9" fmla="*/ 52 h 1039"/>
                  <a:gd name="T10" fmla="*/ 331 w 1046"/>
                  <a:gd name="T11" fmla="*/ 73 h 1039"/>
                  <a:gd name="T12" fmla="*/ 256 w 1046"/>
                  <a:gd name="T13" fmla="*/ 486 h 1039"/>
                  <a:gd name="T14" fmla="*/ 264 w 1046"/>
                  <a:gd name="T15" fmla="*/ 666 h 1039"/>
                  <a:gd name="T16" fmla="*/ 160 w 1046"/>
                  <a:gd name="T17" fmla="*/ 666 h 1039"/>
                  <a:gd name="T18" fmla="*/ 55 w 1046"/>
                  <a:gd name="T19" fmla="*/ 935 h 1039"/>
                  <a:gd name="T20" fmla="*/ 130 w 1046"/>
                  <a:gd name="T21" fmla="*/ 754 h 1039"/>
                  <a:gd name="T22" fmla="*/ 238 w 1046"/>
                  <a:gd name="T23" fmla="*/ 752 h 1039"/>
                  <a:gd name="T24" fmla="*/ 182 w 1046"/>
                  <a:gd name="T25" fmla="*/ 897 h 1039"/>
                  <a:gd name="T26" fmla="*/ 143 w 1046"/>
                  <a:gd name="T27" fmla="*/ 1000 h 1039"/>
                  <a:gd name="T28" fmla="*/ 300 w 1046"/>
                  <a:gd name="T29" fmla="*/ 313 h 1039"/>
                  <a:gd name="T30" fmla="*/ 478 w 1046"/>
                  <a:gd name="T31" fmla="*/ 146 h 1039"/>
                  <a:gd name="T32" fmla="*/ 556 w 1046"/>
                  <a:gd name="T33" fmla="*/ 0 h 1039"/>
                  <a:gd name="T34" fmla="*/ 576 w 1046"/>
                  <a:gd name="T35" fmla="*/ 147 h 1039"/>
                  <a:gd name="T36" fmla="*/ 1028 w 1046"/>
                  <a:gd name="T37" fmla="*/ 140 h 1039"/>
                  <a:gd name="T38" fmla="*/ 946 w 1046"/>
                  <a:gd name="T39" fmla="*/ 330 h 1039"/>
                  <a:gd name="T40" fmla="*/ 829 w 1046"/>
                  <a:gd name="T41" fmla="*/ 334 h 1039"/>
                  <a:gd name="T42" fmla="*/ 514 w 1046"/>
                  <a:gd name="T43" fmla="*/ 238 h 1039"/>
                  <a:gd name="T44" fmla="*/ 404 w 1046"/>
                  <a:gd name="T45" fmla="*/ 357 h 1039"/>
                  <a:gd name="T46" fmla="*/ 300 w 1046"/>
                  <a:gd name="T47" fmla="*/ 313 h 1039"/>
                  <a:gd name="T48" fmla="*/ 417 w 1046"/>
                  <a:gd name="T49" fmla="*/ 720 h 1039"/>
                  <a:gd name="T50" fmla="*/ 412 w 1046"/>
                  <a:gd name="T51" fmla="*/ 909 h 1039"/>
                  <a:gd name="T52" fmla="*/ 590 w 1046"/>
                  <a:gd name="T53" fmla="*/ 951 h 1039"/>
                  <a:gd name="T54" fmla="*/ 728 w 1046"/>
                  <a:gd name="T55" fmla="*/ 908 h 1039"/>
                  <a:gd name="T56" fmla="*/ 745 w 1046"/>
                  <a:gd name="T57" fmla="*/ 828 h 1039"/>
                  <a:gd name="T58" fmla="*/ 849 w 1046"/>
                  <a:gd name="T59" fmla="*/ 905 h 1039"/>
                  <a:gd name="T60" fmla="*/ 789 w 1046"/>
                  <a:gd name="T61" fmla="*/ 1006 h 1039"/>
                  <a:gd name="T62" fmla="*/ 655 w 1046"/>
                  <a:gd name="T63" fmla="*/ 1038 h 1039"/>
                  <a:gd name="T64" fmla="*/ 335 w 1046"/>
                  <a:gd name="T65" fmla="*/ 1014 h 1039"/>
                  <a:gd name="T66" fmla="*/ 313 w 1046"/>
                  <a:gd name="T67" fmla="*/ 803 h 1039"/>
                  <a:gd name="T68" fmla="*/ 308 w 1046"/>
                  <a:gd name="T69" fmla="*/ 720 h 1039"/>
                  <a:gd name="T70" fmla="*/ 321 w 1046"/>
                  <a:gd name="T71" fmla="*/ 564 h 1039"/>
                  <a:gd name="T72" fmla="*/ 406 w 1046"/>
                  <a:gd name="T73" fmla="*/ 474 h 1039"/>
                  <a:gd name="T74" fmla="*/ 468 w 1046"/>
                  <a:gd name="T75" fmla="*/ 369 h 1039"/>
                  <a:gd name="T76" fmla="*/ 517 w 1046"/>
                  <a:gd name="T77" fmla="*/ 457 h 1039"/>
                  <a:gd name="T78" fmla="*/ 427 w 1046"/>
                  <a:gd name="T79" fmla="*/ 581 h 1039"/>
                  <a:gd name="T80" fmla="*/ 321 w 1046"/>
                  <a:gd name="T81" fmla="*/ 564 h 1039"/>
                  <a:gd name="T82" fmla="*/ 528 w 1046"/>
                  <a:gd name="T83" fmla="*/ 713 h 1039"/>
                  <a:gd name="T84" fmla="*/ 658 w 1046"/>
                  <a:gd name="T85" fmla="*/ 838 h 1039"/>
                  <a:gd name="T86" fmla="*/ 550 w 1046"/>
                  <a:gd name="T87" fmla="*/ 848 h 1039"/>
                  <a:gd name="T88" fmla="*/ 485 w 1046"/>
                  <a:gd name="T89" fmla="*/ 724 h 1039"/>
                  <a:gd name="T90" fmla="*/ 720 w 1046"/>
                  <a:gd name="T91" fmla="*/ 268 h 1039"/>
                  <a:gd name="T92" fmla="*/ 713 w 1046"/>
                  <a:gd name="T93" fmla="*/ 389 h 1039"/>
                  <a:gd name="T94" fmla="*/ 712 w 1046"/>
                  <a:gd name="T95" fmla="*/ 616 h 1039"/>
                  <a:gd name="T96" fmla="*/ 551 w 1046"/>
                  <a:gd name="T97" fmla="*/ 676 h 1039"/>
                  <a:gd name="T98" fmla="*/ 535 w 1046"/>
                  <a:gd name="T99" fmla="*/ 603 h 1039"/>
                  <a:gd name="T100" fmla="*/ 590 w 1046"/>
                  <a:gd name="T101" fmla="*/ 577 h 1039"/>
                  <a:gd name="T102" fmla="*/ 626 w 1046"/>
                  <a:gd name="T103" fmla="*/ 518 h 1039"/>
                  <a:gd name="T104" fmla="*/ 625 w 1046"/>
                  <a:gd name="T105" fmla="*/ 334 h 1039"/>
                  <a:gd name="T106" fmla="*/ 670 w 1046"/>
                  <a:gd name="T107" fmla="*/ 273 h 1039"/>
                  <a:gd name="T108" fmla="*/ 858 w 1046"/>
                  <a:gd name="T109" fmla="*/ 691 h 1039"/>
                  <a:gd name="T110" fmla="*/ 944 w 1046"/>
                  <a:gd name="T111" fmla="*/ 977 h 1039"/>
                  <a:gd name="T112" fmla="*/ 796 w 1046"/>
                  <a:gd name="T113" fmla="*/ 769 h 1039"/>
                  <a:gd name="T114" fmla="*/ 769 w 1046"/>
                  <a:gd name="T115" fmla="*/ 431 h 1039"/>
                  <a:gd name="T116" fmla="*/ 1016 w 1046"/>
                  <a:gd name="T117" fmla="*/ 538 h 1039"/>
                  <a:gd name="T118" fmla="*/ 896 w 1046"/>
                  <a:gd name="T119" fmla="*/ 553 h 1039"/>
                  <a:gd name="T120" fmla="*/ 788 w 1046"/>
                  <a:gd name="T121" fmla="*/ 446 h 10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046" h="1039">
                    <a:moveTo>
                      <a:pt x="160" y="666"/>
                    </a:moveTo>
                    <a:cubicBezTo>
                      <a:pt x="162" y="628"/>
                      <a:pt x="164" y="594"/>
                      <a:pt x="166" y="565"/>
                    </a:cubicBezTo>
                    <a:cubicBezTo>
                      <a:pt x="168" y="537"/>
                      <a:pt x="169" y="510"/>
                      <a:pt x="169" y="486"/>
                    </a:cubicBezTo>
                    <a:cubicBezTo>
                      <a:pt x="169" y="301"/>
                      <a:pt x="169" y="301"/>
                      <a:pt x="169" y="301"/>
                    </a:cubicBezTo>
                    <a:cubicBezTo>
                      <a:pt x="104" y="390"/>
                      <a:pt x="70" y="436"/>
                      <a:pt x="66" y="439"/>
                    </a:cubicBezTo>
                    <a:cubicBezTo>
                      <a:pt x="63" y="441"/>
                      <a:pt x="58" y="434"/>
                      <a:pt x="52" y="417"/>
                    </a:cubicBezTo>
                    <a:cubicBezTo>
                      <a:pt x="46" y="400"/>
                      <a:pt x="28" y="379"/>
                      <a:pt x="0" y="352"/>
                    </a:cubicBezTo>
                    <a:cubicBezTo>
                      <a:pt x="25" y="330"/>
                      <a:pt x="25" y="330"/>
                      <a:pt x="25" y="330"/>
                    </a:cubicBezTo>
                    <a:cubicBezTo>
                      <a:pt x="59" y="301"/>
                      <a:pt x="93" y="262"/>
                      <a:pt x="129" y="213"/>
                    </a:cubicBezTo>
                    <a:cubicBezTo>
                      <a:pt x="164" y="165"/>
                      <a:pt x="194" y="111"/>
                      <a:pt x="218" y="52"/>
                    </a:cubicBezTo>
                    <a:cubicBezTo>
                      <a:pt x="232" y="17"/>
                      <a:pt x="232" y="17"/>
                      <a:pt x="232" y="17"/>
                    </a:cubicBezTo>
                    <a:cubicBezTo>
                      <a:pt x="265" y="39"/>
                      <a:pt x="298" y="57"/>
                      <a:pt x="331" y="73"/>
                    </a:cubicBezTo>
                    <a:cubicBezTo>
                      <a:pt x="304" y="109"/>
                      <a:pt x="279" y="144"/>
                      <a:pt x="256" y="179"/>
                    </a:cubicBezTo>
                    <a:cubicBezTo>
                      <a:pt x="256" y="486"/>
                      <a:pt x="256" y="486"/>
                      <a:pt x="256" y="486"/>
                    </a:cubicBezTo>
                    <a:cubicBezTo>
                      <a:pt x="256" y="523"/>
                      <a:pt x="257" y="553"/>
                      <a:pt x="258" y="574"/>
                    </a:cubicBezTo>
                    <a:cubicBezTo>
                      <a:pt x="264" y="666"/>
                      <a:pt x="264" y="666"/>
                      <a:pt x="264" y="666"/>
                    </a:cubicBezTo>
                    <a:cubicBezTo>
                      <a:pt x="234" y="664"/>
                      <a:pt x="216" y="662"/>
                      <a:pt x="210" y="662"/>
                    </a:cubicBezTo>
                    <a:cubicBezTo>
                      <a:pt x="203" y="662"/>
                      <a:pt x="186" y="663"/>
                      <a:pt x="160" y="666"/>
                    </a:cubicBezTo>
                    <a:close/>
                    <a:moveTo>
                      <a:pt x="40" y="954"/>
                    </a:moveTo>
                    <a:cubicBezTo>
                      <a:pt x="55" y="935"/>
                      <a:pt x="55" y="935"/>
                      <a:pt x="55" y="935"/>
                    </a:cubicBezTo>
                    <a:cubicBezTo>
                      <a:pt x="61" y="928"/>
                      <a:pt x="73" y="907"/>
                      <a:pt x="91" y="874"/>
                    </a:cubicBezTo>
                    <a:cubicBezTo>
                      <a:pt x="109" y="840"/>
                      <a:pt x="122" y="800"/>
                      <a:pt x="130" y="754"/>
                    </a:cubicBezTo>
                    <a:cubicBezTo>
                      <a:pt x="135" y="722"/>
                      <a:pt x="135" y="722"/>
                      <a:pt x="135" y="722"/>
                    </a:cubicBezTo>
                    <a:cubicBezTo>
                      <a:pt x="171" y="736"/>
                      <a:pt x="205" y="746"/>
                      <a:pt x="238" y="752"/>
                    </a:cubicBezTo>
                    <a:cubicBezTo>
                      <a:pt x="217" y="804"/>
                      <a:pt x="217" y="804"/>
                      <a:pt x="217" y="804"/>
                    </a:cubicBezTo>
                    <a:cubicBezTo>
                      <a:pt x="182" y="897"/>
                      <a:pt x="182" y="897"/>
                      <a:pt x="182" y="897"/>
                    </a:cubicBezTo>
                    <a:cubicBezTo>
                      <a:pt x="153" y="972"/>
                      <a:pt x="153" y="972"/>
                      <a:pt x="153" y="972"/>
                    </a:cubicBezTo>
                    <a:cubicBezTo>
                      <a:pt x="143" y="1000"/>
                      <a:pt x="143" y="1000"/>
                      <a:pt x="143" y="1000"/>
                    </a:cubicBezTo>
                    <a:cubicBezTo>
                      <a:pt x="109" y="983"/>
                      <a:pt x="75" y="967"/>
                      <a:pt x="40" y="954"/>
                    </a:cubicBezTo>
                    <a:close/>
                    <a:moveTo>
                      <a:pt x="300" y="313"/>
                    </a:moveTo>
                    <a:cubicBezTo>
                      <a:pt x="333" y="291"/>
                      <a:pt x="333" y="291"/>
                      <a:pt x="333" y="291"/>
                    </a:cubicBezTo>
                    <a:cubicBezTo>
                      <a:pt x="399" y="246"/>
                      <a:pt x="448" y="198"/>
                      <a:pt x="478" y="146"/>
                    </a:cubicBezTo>
                    <a:cubicBezTo>
                      <a:pt x="509" y="93"/>
                      <a:pt x="528" y="60"/>
                      <a:pt x="534" y="46"/>
                    </a:cubicBezTo>
                    <a:cubicBezTo>
                      <a:pt x="556" y="0"/>
                      <a:pt x="556" y="0"/>
                      <a:pt x="556" y="0"/>
                    </a:cubicBezTo>
                    <a:cubicBezTo>
                      <a:pt x="587" y="21"/>
                      <a:pt x="618" y="39"/>
                      <a:pt x="647" y="55"/>
                    </a:cubicBezTo>
                    <a:cubicBezTo>
                      <a:pt x="623" y="84"/>
                      <a:pt x="599" y="115"/>
                      <a:pt x="576" y="147"/>
                    </a:cubicBezTo>
                    <a:cubicBezTo>
                      <a:pt x="907" y="147"/>
                      <a:pt x="907" y="147"/>
                      <a:pt x="907" y="147"/>
                    </a:cubicBezTo>
                    <a:cubicBezTo>
                      <a:pt x="931" y="147"/>
                      <a:pt x="971" y="144"/>
                      <a:pt x="1028" y="140"/>
                    </a:cubicBezTo>
                    <a:cubicBezTo>
                      <a:pt x="1003" y="195"/>
                      <a:pt x="1003" y="195"/>
                      <a:pt x="1003" y="195"/>
                    </a:cubicBezTo>
                    <a:cubicBezTo>
                      <a:pt x="999" y="203"/>
                      <a:pt x="980" y="248"/>
                      <a:pt x="946" y="330"/>
                    </a:cubicBezTo>
                    <a:cubicBezTo>
                      <a:pt x="934" y="359"/>
                      <a:pt x="934" y="359"/>
                      <a:pt x="934" y="359"/>
                    </a:cubicBezTo>
                    <a:cubicBezTo>
                      <a:pt x="894" y="344"/>
                      <a:pt x="859" y="336"/>
                      <a:pt x="829" y="334"/>
                    </a:cubicBezTo>
                    <a:cubicBezTo>
                      <a:pt x="894" y="238"/>
                      <a:pt x="894" y="238"/>
                      <a:pt x="894" y="238"/>
                    </a:cubicBezTo>
                    <a:cubicBezTo>
                      <a:pt x="514" y="238"/>
                      <a:pt x="514" y="238"/>
                      <a:pt x="514" y="238"/>
                    </a:cubicBezTo>
                    <a:cubicBezTo>
                      <a:pt x="494" y="260"/>
                      <a:pt x="474" y="283"/>
                      <a:pt x="451" y="307"/>
                    </a:cubicBezTo>
                    <a:cubicBezTo>
                      <a:pt x="429" y="331"/>
                      <a:pt x="413" y="348"/>
                      <a:pt x="404" y="357"/>
                    </a:cubicBezTo>
                    <a:cubicBezTo>
                      <a:pt x="388" y="371"/>
                      <a:pt x="388" y="371"/>
                      <a:pt x="388" y="371"/>
                    </a:cubicBezTo>
                    <a:cubicBezTo>
                      <a:pt x="361" y="349"/>
                      <a:pt x="332" y="330"/>
                      <a:pt x="300" y="313"/>
                    </a:cubicBezTo>
                    <a:close/>
                    <a:moveTo>
                      <a:pt x="362" y="723"/>
                    </a:moveTo>
                    <a:cubicBezTo>
                      <a:pt x="381" y="723"/>
                      <a:pt x="400" y="722"/>
                      <a:pt x="417" y="720"/>
                    </a:cubicBezTo>
                    <a:cubicBezTo>
                      <a:pt x="413" y="761"/>
                      <a:pt x="412" y="788"/>
                      <a:pt x="412" y="802"/>
                    </a:cubicBezTo>
                    <a:cubicBezTo>
                      <a:pt x="412" y="909"/>
                      <a:pt x="412" y="909"/>
                      <a:pt x="412" y="909"/>
                    </a:cubicBezTo>
                    <a:cubicBezTo>
                      <a:pt x="412" y="923"/>
                      <a:pt x="416" y="934"/>
                      <a:pt x="425" y="941"/>
                    </a:cubicBezTo>
                    <a:cubicBezTo>
                      <a:pt x="435" y="948"/>
                      <a:pt x="489" y="952"/>
                      <a:pt x="590" y="951"/>
                    </a:cubicBezTo>
                    <a:cubicBezTo>
                      <a:pt x="653" y="951"/>
                      <a:pt x="691" y="946"/>
                      <a:pt x="704" y="936"/>
                    </a:cubicBezTo>
                    <a:cubicBezTo>
                      <a:pt x="717" y="926"/>
                      <a:pt x="725" y="917"/>
                      <a:pt x="728" y="908"/>
                    </a:cubicBezTo>
                    <a:cubicBezTo>
                      <a:pt x="731" y="899"/>
                      <a:pt x="735" y="882"/>
                      <a:pt x="740" y="858"/>
                    </a:cubicBezTo>
                    <a:cubicBezTo>
                      <a:pt x="745" y="828"/>
                      <a:pt x="745" y="828"/>
                      <a:pt x="745" y="828"/>
                    </a:cubicBezTo>
                    <a:cubicBezTo>
                      <a:pt x="766" y="856"/>
                      <a:pt x="782" y="873"/>
                      <a:pt x="794" y="881"/>
                    </a:cubicBezTo>
                    <a:cubicBezTo>
                      <a:pt x="806" y="888"/>
                      <a:pt x="824" y="896"/>
                      <a:pt x="849" y="905"/>
                    </a:cubicBezTo>
                    <a:cubicBezTo>
                      <a:pt x="834" y="933"/>
                      <a:pt x="834" y="933"/>
                      <a:pt x="834" y="933"/>
                    </a:cubicBezTo>
                    <a:cubicBezTo>
                      <a:pt x="813" y="971"/>
                      <a:pt x="798" y="995"/>
                      <a:pt x="789" y="1006"/>
                    </a:cubicBezTo>
                    <a:cubicBezTo>
                      <a:pt x="780" y="1016"/>
                      <a:pt x="765" y="1025"/>
                      <a:pt x="745" y="1030"/>
                    </a:cubicBezTo>
                    <a:cubicBezTo>
                      <a:pt x="725" y="1036"/>
                      <a:pt x="695" y="1039"/>
                      <a:pt x="655" y="1038"/>
                    </a:cubicBezTo>
                    <a:cubicBezTo>
                      <a:pt x="496" y="1038"/>
                      <a:pt x="496" y="1038"/>
                      <a:pt x="496" y="1038"/>
                    </a:cubicBezTo>
                    <a:cubicBezTo>
                      <a:pt x="403" y="1037"/>
                      <a:pt x="350" y="1029"/>
                      <a:pt x="335" y="1014"/>
                    </a:cubicBezTo>
                    <a:cubicBezTo>
                      <a:pt x="321" y="998"/>
                      <a:pt x="313" y="979"/>
                      <a:pt x="313" y="955"/>
                    </a:cubicBezTo>
                    <a:cubicBezTo>
                      <a:pt x="313" y="803"/>
                      <a:pt x="313" y="803"/>
                      <a:pt x="313" y="803"/>
                    </a:cubicBezTo>
                    <a:cubicBezTo>
                      <a:pt x="313" y="782"/>
                      <a:pt x="313" y="769"/>
                      <a:pt x="312" y="762"/>
                    </a:cubicBezTo>
                    <a:cubicBezTo>
                      <a:pt x="308" y="720"/>
                      <a:pt x="308" y="720"/>
                      <a:pt x="308" y="720"/>
                    </a:cubicBezTo>
                    <a:cubicBezTo>
                      <a:pt x="325" y="723"/>
                      <a:pt x="343" y="724"/>
                      <a:pt x="362" y="723"/>
                    </a:cubicBezTo>
                    <a:close/>
                    <a:moveTo>
                      <a:pt x="321" y="564"/>
                    </a:moveTo>
                    <a:cubicBezTo>
                      <a:pt x="339" y="548"/>
                      <a:pt x="339" y="548"/>
                      <a:pt x="339" y="548"/>
                    </a:cubicBezTo>
                    <a:cubicBezTo>
                      <a:pt x="364" y="524"/>
                      <a:pt x="386" y="499"/>
                      <a:pt x="406" y="474"/>
                    </a:cubicBezTo>
                    <a:cubicBezTo>
                      <a:pt x="426" y="448"/>
                      <a:pt x="439" y="428"/>
                      <a:pt x="446" y="414"/>
                    </a:cubicBezTo>
                    <a:cubicBezTo>
                      <a:pt x="468" y="369"/>
                      <a:pt x="468" y="369"/>
                      <a:pt x="468" y="369"/>
                    </a:cubicBezTo>
                    <a:cubicBezTo>
                      <a:pt x="494" y="386"/>
                      <a:pt x="521" y="400"/>
                      <a:pt x="550" y="411"/>
                    </a:cubicBezTo>
                    <a:cubicBezTo>
                      <a:pt x="517" y="457"/>
                      <a:pt x="517" y="457"/>
                      <a:pt x="517" y="457"/>
                    </a:cubicBezTo>
                    <a:cubicBezTo>
                      <a:pt x="516" y="458"/>
                      <a:pt x="504" y="474"/>
                      <a:pt x="480" y="507"/>
                    </a:cubicBezTo>
                    <a:cubicBezTo>
                      <a:pt x="456" y="539"/>
                      <a:pt x="438" y="564"/>
                      <a:pt x="427" y="581"/>
                    </a:cubicBezTo>
                    <a:cubicBezTo>
                      <a:pt x="408" y="610"/>
                      <a:pt x="408" y="610"/>
                      <a:pt x="408" y="610"/>
                    </a:cubicBezTo>
                    <a:cubicBezTo>
                      <a:pt x="383" y="592"/>
                      <a:pt x="353" y="577"/>
                      <a:pt x="321" y="564"/>
                    </a:cubicBezTo>
                    <a:close/>
                    <a:moveTo>
                      <a:pt x="485" y="724"/>
                    </a:moveTo>
                    <a:cubicBezTo>
                      <a:pt x="509" y="720"/>
                      <a:pt x="523" y="716"/>
                      <a:pt x="528" y="713"/>
                    </a:cubicBezTo>
                    <a:cubicBezTo>
                      <a:pt x="569" y="689"/>
                      <a:pt x="569" y="689"/>
                      <a:pt x="569" y="689"/>
                    </a:cubicBezTo>
                    <a:cubicBezTo>
                      <a:pt x="658" y="838"/>
                      <a:pt x="658" y="838"/>
                      <a:pt x="658" y="838"/>
                    </a:cubicBezTo>
                    <a:cubicBezTo>
                      <a:pt x="623" y="851"/>
                      <a:pt x="591" y="864"/>
                      <a:pt x="560" y="877"/>
                    </a:cubicBezTo>
                    <a:cubicBezTo>
                      <a:pt x="550" y="848"/>
                      <a:pt x="550" y="848"/>
                      <a:pt x="550" y="848"/>
                    </a:cubicBezTo>
                    <a:cubicBezTo>
                      <a:pt x="538" y="814"/>
                      <a:pt x="521" y="779"/>
                      <a:pt x="498" y="744"/>
                    </a:cubicBezTo>
                    <a:lnTo>
                      <a:pt x="485" y="724"/>
                    </a:lnTo>
                    <a:close/>
                    <a:moveTo>
                      <a:pt x="670" y="273"/>
                    </a:moveTo>
                    <a:cubicBezTo>
                      <a:pt x="674" y="273"/>
                      <a:pt x="691" y="271"/>
                      <a:pt x="720" y="268"/>
                    </a:cubicBezTo>
                    <a:cubicBezTo>
                      <a:pt x="717" y="297"/>
                      <a:pt x="715" y="318"/>
                      <a:pt x="714" y="333"/>
                    </a:cubicBezTo>
                    <a:cubicBezTo>
                      <a:pt x="714" y="347"/>
                      <a:pt x="713" y="366"/>
                      <a:pt x="713" y="389"/>
                    </a:cubicBezTo>
                    <a:cubicBezTo>
                      <a:pt x="713" y="566"/>
                      <a:pt x="713" y="566"/>
                      <a:pt x="713" y="566"/>
                    </a:cubicBezTo>
                    <a:cubicBezTo>
                      <a:pt x="713" y="590"/>
                      <a:pt x="713" y="606"/>
                      <a:pt x="712" y="616"/>
                    </a:cubicBezTo>
                    <a:cubicBezTo>
                      <a:pt x="711" y="625"/>
                      <a:pt x="701" y="636"/>
                      <a:pt x="682" y="648"/>
                    </a:cubicBezTo>
                    <a:cubicBezTo>
                      <a:pt x="664" y="661"/>
                      <a:pt x="620" y="670"/>
                      <a:pt x="551" y="676"/>
                    </a:cubicBezTo>
                    <a:cubicBezTo>
                      <a:pt x="549" y="663"/>
                      <a:pt x="548" y="649"/>
                      <a:pt x="545" y="635"/>
                    </a:cubicBezTo>
                    <a:cubicBezTo>
                      <a:pt x="543" y="622"/>
                      <a:pt x="540" y="611"/>
                      <a:pt x="535" y="603"/>
                    </a:cubicBezTo>
                    <a:cubicBezTo>
                      <a:pt x="517" y="569"/>
                      <a:pt x="517" y="569"/>
                      <a:pt x="517" y="569"/>
                    </a:cubicBezTo>
                    <a:cubicBezTo>
                      <a:pt x="541" y="574"/>
                      <a:pt x="565" y="577"/>
                      <a:pt x="590" y="577"/>
                    </a:cubicBezTo>
                    <a:cubicBezTo>
                      <a:pt x="608" y="578"/>
                      <a:pt x="619" y="575"/>
                      <a:pt x="622" y="568"/>
                    </a:cubicBezTo>
                    <a:cubicBezTo>
                      <a:pt x="624" y="560"/>
                      <a:pt x="626" y="544"/>
                      <a:pt x="626" y="518"/>
                    </a:cubicBezTo>
                    <a:cubicBezTo>
                      <a:pt x="626" y="389"/>
                      <a:pt x="626" y="389"/>
                      <a:pt x="626" y="389"/>
                    </a:cubicBezTo>
                    <a:cubicBezTo>
                      <a:pt x="626" y="361"/>
                      <a:pt x="626" y="343"/>
                      <a:pt x="625" y="334"/>
                    </a:cubicBezTo>
                    <a:cubicBezTo>
                      <a:pt x="619" y="268"/>
                      <a:pt x="619" y="268"/>
                      <a:pt x="619" y="268"/>
                    </a:cubicBezTo>
                    <a:cubicBezTo>
                      <a:pt x="645" y="272"/>
                      <a:pt x="662" y="273"/>
                      <a:pt x="670" y="273"/>
                    </a:cubicBezTo>
                    <a:close/>
                    <a:moveTo>
                      <a:pt x="767" y="740"/>
                    </a:moveTo>
                    <a:cubicBezTo>
                      <a:pt x="799" y="727"/>
                      <a:pt x="829" y="711"/>
                      <a:pt x="858" y="691"/>
                    </a:cubicBezTo>
                    <a:cubicBezTo>
                      <a:pt x="1046" y="912"/>
                      <a:pt x="1046" y="912"/>
                      <a:pt x="1046" y="912"/>
                    </a:cubicBezTo>
                    <a:cubicBezTo>
                      <a:pt x="1011" y="931"/>
                      <a:pt x="977" y="952"/>
                      <a:pt x="944" y="977"/>
                    </a:cubicBezTo>
                    <a:cubicBezTo>
                      <a:pt x="922" y="938"/>
                      <a:pt x="922" y="938"/>
                      <a:pt x="922" y="938"/>
                    </a:cubicBezTo>
                    <a:cubicBezTo>
                      <a:pt x="885" y="872"/>
                      <a:pt x="843" y="816"/>
                      <a:pt x="796" y="769"/>
                    </a:cubicBezTo>
                    <a:lnTo>
                      <a:pt x="767" y="740"/>
                    </a:lnTo>
                    <a:close/>
                    <a:moveTo>
                      <a:pt x="769" y="431"/>
                    </a:moveTo>
                    <a:cubicBezTo>
                      <a:pt x="793" y="415"/>
                      <a:pt x="815" y="397"/>
                      <a:pt x="835" y="375"/>
                    </a:cubicBezTo>
                    <a:cubicBezTo>
                      <a:pt x="1016" y="538"/>
                      <a:pt x="1016" y="538"/>
                      <a:pt x="1016" y="538"/>
                    </a:cubicBezTo>
                    <a:cubicBezTo>
                      <a:pt x="985" y="559"/>
                      <a:pt x="959" y="582"/>
                      <a:pt x="936" y="605"/>
                    </a:cubicBezTo>
                    <a:cubicBezTo>
                      <a:pt x="896" y="553"/>
                      <a:pt x="896" y="553"/>
                      <a:pt x="896" y="553"/>
                    </a:cubicBezTo>
                    <a:cubicBezTo>
                      <a:pt x="884" y="540"/>
                      <a:pt x="867" y="521"/>
                      <a:pt x="844" y="498"/>
                    </a:cubicBezTo>
                    <a:cubicBezTo>
                      <a:pt x="820" y="474"/>
                      <a:pt x="802" y="457"/>
                      <a:pt x="788" y="446"/>
                    </a:cubicBezTo>
                    <a:lnTo>
                      <a:pt x="769" y="431"/>
                    </a:lnTo>
                    <a:close/>
                  </a:path>
                </a:pathLst>
              </a:custGeom>
              <a:solidFill>
                <a:srgbClr val="000000"/>
              </a:solidFill>
              <a:ln>
                <a:noFill/>
              </a:ln>
            </p:spPr>
            <p:txBody>
              <a:bodyPr/>
              <a:lstStyle/>
              <a:p>
                <a:endParaRPr lang="ja-JP" altLang="en-US">
                  <a:latin typeface="Arial" panose="020B0604020202020204" pitchFamily="34" charset="0"/>
                  <a:ea typeface="黑体" panose="02010609060101010101" pitchFamily="49" charset="-122"/>
                </a:endParaRPr>
              </a:p>
            </p:txBody>
          </p:sp>
          <p:sp>
            <p:nvSpPr>
              <p:cNvPr id="41" name="Freeform 125"/>
              <p:cNvSpPr>
                <a:spLocks noEditPoints="1"/>
              </p:cNvSpPr>
              <p:nvPr/>
            </p:nvSpPr>
            <p:spPr bwMode="auto">
              <a:xfrm>
                <a:off x="2360" y="2946"/>
                <a:ext cx="205" cy="213"/>
              </a:xfrm>
              <a:custGeom>
                <a:avLst/>
                <a:gdLst>
                  <a:gd name="T0" fmla="*/ 152 w 1022"/>
                  <a:gd name="T1" fmla="*/ 305 h 1064"/>
                  <a:gd name="T2" fmla="*/ 53 w 1022"/>
                  <a:gd name="T3" fmla="*/ 306 h 1064"/>
                  <a:gd name="T4" fmla="*/ 14 w 1022"/>
                  <a:gd name="T5" fmla="*/ 255 h 1064"/>
                  <a:gd name="T6" fmla="*/ 108 w 1022"/>
                  <a:gd name="T7" fmla="*/ 212 h 1064"/>
                  <a:gd name="T8" fmla="*/ 150 w 1022"/>
                  <a:gd name="T9" fmla="*/ 64 h 1064"/>
                  <a:gd name="T10" fmla="*/ 251 w 1022"/>
                  <a:gd name="T11" fmla="*/ 62 h 1064"/>
                  <a:gd name="T12" fmla="*/ 287 w 1022"/>
                  <a:gd name="T13" fmla="*/ 212 h 1064"/>
                  <a:gd name="T14" fmla="*/ 341 w 1022"/>
                  <a:gd name="T15" fmla="*/ 259 h 1064"/>
                  <a:gd name="T16" fmla="*/ 277 w 1022"/>
                  <a:gd name="T17" fmla="*/ 304 h 1064"/>
                  <a:gd name="T18" fmla="*/ 318 w 1022"/>
                  <a:gd name="T19" fmla="*/ 496 h 1064"/>
                  <a:gd name="T20" fmla="*/ 341 w 1022"/>
                  <a:gd name="T21" fmla="*/ 558 h 1064"/>
                  <a:gd name="T22" fmla="*/ 250 w 1022"/>
                  <a:gd name="T23" fmla="*/ 605 h 1064"/>
                  <a:gd name="T24" fmla="*/ 210 w 1022"/>
                  <a:gd name="T25" fmla="*/ 1004 h 1064"/>
                  <a:gd name="T26" fmla="*/ 8 w 1022"/>
                  <a:gd name="T27" fmla="*/ 913 h 1064"/>
                  <a:gd name="T28" fmla="*/ 152 w 1022"/>
                  <a:gd name="T29" fmla="*/ 881 h 1064"/>
                  <a:gd name="T30" fmla="*/ 18 w 1022"/>
                  <a:gd name="T31" fmla="*/ 688 h 1064"/>
                  <a:gd name="T32" fmla="*/ 33 w 1022"/>
                  <a:gd name="T33" fmla="*/ 571 h 1064"/>
                  <a:gd name="T34" fmla="*/ 494 w 1022"/>
                  <a:gd name="T35" fmla="*/ 51 h 1064"/>
                  <a:gd name="T36" fmla="*/ 595 w 1022"/>
                  <a:gd name="T37" fmla="*/ 84 h 1064"/>
                  <a:gd name="T38" fmla="*/ 725 w 1022"/>
                  <a:gd name="T39" fmla="*/ 152 h 1064"/>
                  <a:gd name="T40" fmla="*/ 694 w 1022"/>
                  <a:gd name="T41" fmla="*/ 62 h 1064"/>
                  <a:gd name="T42" fmla="*/ 828 w 1022"/>
                  <a:gd name="T43" fmla="*/ 131 h 1064"/>
                  <a:gd name="T44" fmla="*/ 1017 w 1022"/>
                  <a:gd name="T45" fmla="*/ 147 h 1064"/>
                  <a:gd name="T46" fmla="*/ 1017 w 1022"/>
                  <a:gd name="T47" fmla="*/ 235 h 1064"/>
                  <a:gd name="T48" fmla="*/ 795 w 1022"/>
                  <a:gd name="T49" fmla="*/ 291 h 1064"/>
                  <a:gd name="T50" fmla="*/ 980 w 1022"/>
                  <a:gd name="T51" fmla="*/ 307 h 1064"/>
                  <a:gd name="T52" fmla="*/ 984 w 1022"/>
                  <a:gd name="T53" fmla="*/ 365 h 1064"/>
                  <a:gd name="T54" fmla="*/ 795 w 1022"/>
                  <a:gd name="T55" fmla="*/ 424 h 1064"/>
                  <a:gd name="T56" fmla="*/ 982 w 1022"/>
                  <a:gd name="T57" fmla="*/ 444 h 1064"/>
                  <a:gd name="T58" fmla="*/ 985 w 1022"/>
                  <a:gd name="T59" fmla="*/ 498 h 1064"/>
                  <a:gd name="T60" fmla="*/ 795 w 1022"/>
                  <a:gd name="T61" fmla="*/ 555 h 1064"/>
                  <a:gd name="T62" fmla="*/ 1017 w 1022"/>
                  <a:gd name="T63" fmla="*/ 579 h 1064"/>
                  <a:gd name="T64" fmla="*/ 952 w 1022"/>
                  <a:gd name="T65" fmla="*/ 635 h 1064"/>
                  <a:gd name="T66" fmla="*/ 538 w 1022"/>
                  <a:gd name="T67" fmla="*/ 672 h 1064"/>
                  <a:gd name="T68" fmla="*/ 447 w 1022"/>
                  <a:gd name="T69" fmla="*/ 559 h 1064"/>
                  <a:gd name="T70" fmla="*/ 315 w 1022"/>
                  <a:gd name="T71" fmla="*/ 393 h 1064"/>
                  <a:gd name="T72" fmla="*/ 488 w 1022"/>
                  <a:gd name="T73" fmla="*/ 770 h 1064"/>
                  <a:gd name="T74" fmla="*/ 373 w 1022"/>
                  <a:gd name="T75" fmla="*/ 733 h 1064"/>
                  <a:gd name="T76" fmla="*/ 797 w 1022"/>
                  <a:gd name="T77" fmla="*/ 693 h 1064"/>
                  <a:gd name="T78" fmla="*/ 932 w 1022"/>
                  <a:gd name="T79" fmla="*/ 788 h 1064"/>
                  <a:gd name="T80" fmla="*/ 922 w 1022"/>
                  <a:gd name="T81" fmla="*/ 1019 h 1064"/>
                  <a:gd name="T82" fmla="*/ 755 w 1022"/>
                  <a:gd name="T83" fmla="*/ 1054 h 1064"/>
                  <a:gd name="T84" fmla="*/ 801 w 1022"/>
                  <a:gd name="T85" fmla="*/ 951 h 1064"/>
                  <a:gd name="T86" fmla="*/ 778 w 1022"/>
                  <a:gd name="T87" fmla="*/ 864 h 1064"/>
                  <a:gd name="T88" fmla="*/ 783 w 1022"/>
                  <a:gd name="T89" fmla="*/ 770 h 1064"/>
                  <a:gd name="T90" fmla="*/ 552 w 1022"/>
                  <a:gd name="T91" fmla="*/ 960 h 1064"/>
                  <a:gd name="T92" fmla="*/ 337 w 1022"/>
                  <a:gd name="T93" fmla="*/ 1024 h 1064"/>
                  <a:gd name="T94" fmla="*/ 488 w 1022"/>
                  <a:gd name="T95" fmla="*/ 898 h 1064"/>
                  <a:gd name="T96" fmla="*/ 488 w 1022"/>
                  <a:gd name="T97" fmla="*/ 770 h 1064"/>
                  <a:gd name="T98" fmla="*/ 708 w 1022"/>
                  <a:gd name="T99" fmla="*/ 230 h 1064"/>
                  <a:gd name="T100" fmla="*/ 534 w 1022"/>
                  <a:gd name="T101" fmla="*/ 424 h 1064"/>
                  <a:gd name="T102" fmla="*/ 534 w 1022"/>
                  <a:gd name="T103" fmla="*/ 359 h 1064"/>
                  <a:gd name="T104" fmla="*/ 708 w 1022"/>
                  <a:gd name="T105" fmla="*/ 555 h 1064"/>
                  <a:gd name="T106" fmla="*/ 534 w 1022"/>
                  <a:gd name="T107" fmla="*/ 555 h 10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022" h="1064">
                    <a:moveTo>
                      <a:pt x="33" y="571"/>
                    </a:moveTo>
                    <a:cubicBezTo>
                      <a:pt x="58" y="569"/>
                      <a:pt x="97" y="559"/>
                      <a:pt x="152" y="542"/>
                    </a:cubicBezTo>
                    <a:cubicBezTo>
                      <a:pt x="152" y="305"/>
                      <a:pt x="152" y="305"/>
                      <a:pt x="152" y="305"/>
                    </a:cubicBezTo>
                    <a:cubicBezTo>
                      <a:pt x="101" y="304"/>
                      <a:pt x="101" y="304"/>
                      <a:pt x="101" y="304"/>
                    </a:cubicBezTo>
                    <a:cubicBezTo>
                      <a:pt x="99" y="304"/>
                      <a:pt x="98" y="304"/>
                      <a:pt x="97" y="304"/>
                    </a:cubicBezTo>
                    <a:cubicBezTo>
                      <a:pt x="53" y="306"/>
                      <a:pt x="53" y="306"/>
                      <a:pt x="53" y="306"/>
                    </a:cubicBezTo>
                    <a:cubicBezTo>
                      <a:pt x="8" y="308"/>
                      <a:pt x="8" y="308"/>
                      <a:pt x="8" y="308"/>
                    </a:cubicBezTo>
                    <a:cubicBezTo>
                      <a:pt x="10" y="295"/>
                      <a:pt x="11" y="284"/>
                      <a:pt x="12" y="276"/>
                    </a:cubicBezTo>
                    <a:cubicBezTo>
                      <a:pt x="13" y="268"/>
                      <a:pt x="14" y="261"/>
                      <a:pt x="14" y="255"/>
                    </a:cubicBezTo>
                    <a:cubicBezTo>
                      <a:pt x="15" y="249"/>
                      <a:pt x="13" y="232"/>
                      <a:pt x="8" y="207"/>
                    </a:cubicBezTo>
                    <a:cubicBezTo>
                      <a:pt x="33" y="208"/>
                      <a:pt x="53" y="209"/>
                      <a:pt x="70" y="210"/>
                    </a:cubicBezTo>
                    <a:cubicBezTo>
                      <a:pt x="86" y="212"/>
                      <a:pt x="99" y="212"/>
                      <a:pt x="108" y="212"/>
                    </a:cubicBezTo>
                    <a:cubicBezTo>
                      <a:pt x="152" y="212"/>
                      <a:pt x="152" y="212"/>
                      <a:pt x="152" y="212"/>
                    </a:cubicBezTo>
                    <a:cubicBezTo>
                      <a:pt x="152" y="108"/>
                      <a:pt x="152" y="108"/>
                      <a:pt x="152" y="108"/>
                    </a:cubicBezTo>
                    <a:cubicBezTo>
                      <a:pt x="152" y="99"/>
                      <a:pt x="151" y="85"/>
                      <a:pt x="150" y="64"/>
                    </a:cubicBezTo>
                    <a:cubicBezTo>
                      <a:pt x="145" y="3"/>
                      <a:pt x="145" y="3"/>
                      <a:pt x="145" y="3"/>
                    </a:cubicBezTo>
                    <a:cubicBezTo>
                      <a:pt x="180" y="10"/>
                      <a:pt x="217" y="10"/>
                      <a:pt x="256" y="3"/>
                    </a:cubicBezTo>
                    <a:cubicBezTo>
                      <a:pt x="253" y="29"/>
                      <a:pt x="251" y="49"/>
                      <a:pt x="251" y="62"/>
                    </a:cubicBezTo>
                    <a:cubicBezTo>
                      <a:pt x="250" y="76"/>
                      <a:pt x="250" y="92"/>
                      <a:pt x="250" y="110"/>
                    </a:cubicBezTo>
                    <a:cubicBezTo>
                      <a:pt x="250" y="212"/>
                      <a:pt x="250" y="212"/>
                      <a:pt x="250" y="212"/>
                    </a:cubicBezTo>
                    <a:cubicBezTo>
                      <a:pt x="287" y="212"/>
                      <a:pt x="287" y="212"/>
                      <a:pt x="287" y="212"/>
                    </a:cubicBezTo>
                    <a:cubicBezTo>
                      <a:pt x="309" y="210"/>
                      <a:pt x="309" y="210"/>
                      <a:pt x="309" y="210"/>
                    </a:cubicBezTo>
                    <a:cubicBezTo>
                      <a:pt x="346" y="207"/>
                      <a:pt x="346" y="207"/>
                      <a:pt x="346" y="207"/>
                    </a:cubicBezTo>
                    <a:cubicBezTo>
                      <a:pt x="342" y="238"/>
                      <a:pt x="340" y="255"/>
                      <a:pt x="341" y="259"/>
                    </a:cubicBezTo>
                    <a:cubicBezTo>
                      <a:pt x="344" y="308"/>
                      <a:pt x="344" y="308"/>
                      <a:pt x="344" y="308"/>
                    </a:cubicBezTo>
                    <a:cubicBezTo>
                      <a:pt x="329" y="307"/>
                      <a:pt x="315" y="307"/>
                      <a:pt x="303" y="305"/>
                    </a:cubicBezTo>
                    <a:cubicBezTo>
                      <a:pt x="290" y="304"/>
                      <a:pt x="282" y="304"/>
                      <a:pt x="277" y="304"/>
                    </a:cubicBezTo>
                    <a:cubicBezTo>
                      <a:pt x="250" y="304"/>
                      <a:pt x="250" y="304"/>
                      <a:pt x="250" y="304"/>
                    </a:cubicBezTo>
                    <a:cubicBezTo>
                      <a:pt x="250" y="520"/>
                      <a:pt x="250" y="520"/>
                      <a:pt x="250" y="520"/>
                    </a:cubicBezTo>
                    <a:cubicBezTo>
                      <a:pt x="273" y="514"/>
                      <a:pt x="295" y="506"/>
                      <a:pt x="318" y="496"/>
                    </a:cubicBezTo>
                    <a:cubicBezTo>
                      <a:pt x="355" y="479"/>
                      <a:pt x="355" y="479"/>
                      <a:pt x="355" y="479"/>
                    </a:cubicBezTo>
                    <a:cubicBezTo>
                      <a:pt x="350" y="496"/>
                      <a:pt x="347" y="508"/>
                      <a:pt x="345" y="516"/>
                    </a:cubicBezTo>
                    <a:cubicBezTo>
                      <a:pt x="344" y="524"/>
                      <a:pt x="342" y="538"/>
                      <a:pt x="341" y="558"/>
                    </a:cubicBezTo>
                    <a:cubicBezTo>
                      <a:pt x="339" y="589"/>
                      <a:pt x="339" y="589"/>
                      <a:pt x="339" y="589"/>
                    </a:cubicBezTo>
                    <a:cubicBezTo>
                      <a:pt x="314" y="593"/>
                      <a:pt x="314" y="593"/>
                      <a:pt x="314" y="593"/>
                    </a:cubicBezTo>
                    <a:cubicBezTo>
                      <a:pt x="280" y="600"/>
                      <a:pt x="259" y="604"/>
                      <a:pt x="250" y="605"/>
                    </a:cubicBezTo>
                    <a:cubicBezTo>
                      <a:pt x="250" y="892"/>
                      <a:pt x="250" y="892"/>
                      <a:pt x="250" y="892"/>
                    </a:cubicBezTo>
                    <a:cubicBezTo>
                      <a:pt x="250" y="920"/>
                      <a:pt x="248" y="943"/>
                      <a:pt x="243" y="958"/>
                    </a:cubicBezTo>
                    <a:cubicBezTo>
                      <a:pt x="238" y="974"/>
                      <a:pt x="227" y="989"/>
                      <a:pt x="210" y="1004"/>
                    </a:cubicBezTo>
                    <a:cubicBezTo>
                      <a:pt x="192" y="1018"/>
                      <a:pt x="139" y="1030"/>
                      <a:pt x="48" y="1041"/>
                    </a:cubicBezTo>
                    <a:cubicBezTo>
                      <a:pt x="44" y="997"/>
                      <a:pt x="38" y="970"/>
                      <a:pt x="33" y="959"/>
                    </a:cubicBezTo>
                    <a:cubicBezTo>
                      <a:pt x="8" y="913"/>
                      <a:pt x="8" y="913"/>
                      <a:pt x="8" y="913"/>
                    </a:cubicBezTo>
                    <a:cubicBezTo>
                      <a:pt x="37" y="920"/>
                      <a:pt x="63" y="923"/>
                      <a:pt x="87" y="922"/>
                    </a:cubicBezTo>
                    <a:cubicBezTo>
                      <a:pt x="116" y="922"/>
                      <a:pt x="134" y="919"/>
                      <a:pt x="141" y="912"/>
                    </a:cubicBezTo>
                    <a:cubicBezTo>
                      <a:pt x="148" y="905"/>
                      <a:pt x="152" y="894"/>
                      <a:pt x="152" y="881"/>
                    </a:cubicBezTo>
                    <a:cubicBezTo>
                      <a:pt x="152" y="635"/>
                      <a:pt x="152" y="635"/>
                      <a:pt x="152" y="635"/>
                    </a:cubicBezTo>
                    <a:cubicBezTo>
                      <a:pt x="106" y="651"/>
                      <a:pt x="72" y="664"/>
                      <a:pt x="49" y="674"/>
                    </a:cubicBezTo>
                    <a:cubicBezTo>
                      <a:pt x="18" y="688"/>
                      <a:pt x="18" y="688"/>
                      <a:pt x="18" y="688"/>
                    </a:cubicBezTo>
                    <a:cubicBezTo>
                      <a:pt x="12" y="639"/>
                      <a:pt x="9" y="612"/>
                      <a:pt x="8" y="608"/>
                    </a:cubicBezTo>
                    <a:cubicBezTo>
                      <a:pt x="0" y="574"/>
                      <a:pt x="0" y="574"/>
                      <a:pt x="0" y="574"/>
                    </a:cubicBezTo>
                    <a:lnTo>
                      <a:pt x="33" y="571"/>
                    </a:lnTo>
                    <a:close/>
                    <a:moveTo>
                      <a:pt x="312" y="345"/>
                    </a:moveTo>
                    <a:cubicBezTo>
                      <a:pt x="350" y="310"/>
                      <a:pt x="385" y="263"/>
                      <a:pt x="418" y="204"/>
                    </a:cubicBezTo>
                    <a:cubicBezTo>
                      <a:pt x="452" y="145"/>
                      <a:pt x="477" y="94"/>
                      <a:pt x="494" y="51"/>
                    </a:cubicBezTo>
                    <a:cubicBezTo>
                      <a:pt x="507" y="15"/>
                      <a:pt x="507" y="15"/>
                      <a:pt x="507" y="15"/>
                    </a:cubicBezTo>
                    <a:cubicBezTo>
                      <a:pt x="541" y="31"/>
                      <a:pt x="577" y="45"/>
                      <a:pt x="612" y="56"/>
                    </a:cubicBezTo>
                    <a:cubicBezTo>
                      <a:pt x="595" y="84"/>
                      <a:pt x="595" y="84"/>
                      <a:pt x="595" y="84"/>
                    </a:cubicBezTo>
                    <a:cubicBezTo>
                      <a:pt x="576" y="110"/>
                      <a:pt x="576" y="110"/>
                      <a:pt x="576" y="110"/>
                    </a:cubicBezTo>
                    <a:cubicBezTo>
                      <a:pt x="549" y="152"/>
                      <a:pt x="549" y="152"/>
                      <a:pt x="549" y="152"/>
                    </a:cubicBezTo>
                    <a:cubicBezTo>
                      <a:pt x="725" y="152"/>
                      <a:pt x="725" y="152"/>
                      <a:pt x="725" y="152"/>
                    </a:cubicBezTo>
                    <a:cubicBezTo>
                      <a:pt x="722" y="134"/>
                      <a:pt x="722" y="134"/>
                      <a:pt x="722" y="134"/>
                    </a:cubicBezTo>
                    <a:cubicBezTo>
                      <a:pt x="720" y="128"/>
                      <a:pt x="716" y="117"/>
                      <a:pt x="709" y="98"/>
                    </a:cubicBezTo>
                    <a:cubicBezTo>
                      <a:pt x="694" y="62"/>
                      <a:pt x="694" y="62"/>
                      <a:pt x="694" y="62"/>
                    </a:cubicBezTo>
                    <a:cubicBezTo>
                      <a:pt x="680" y="34"/>
                      <a:pt x="680" y="34"/>
                      <a:pt x="680" y="34"/>
                    </a:cubicBezTo>
                    <a:cubicBezTo>
                      <a:pt x="710" y="26"/>
                      <a:pt x="740" y="15"/>
                      <a:pt x="770" y="0"/>
                    </a:cubicBezTo>
                    <a:cubicBezTo>
                      <a:pt x="828" y="131"/>
                      <a:pt x="828" y="131"/>
                      <a:pt x="828" y="131"/>
                    </a:cubicBezTo>
                    <a:cubicBezTo>
                      <a:pt x="806" y="137"/>
                      <a:pt x="785" y="144"/>
                      <a:pt x="765" y="152"/>
                    </a:cubicBezTo>
                    <a:cubicBezTo>
                      <a:pt x="901" y="152"/>
                      <a:pt x="901" y="152"/>
                      <a:pt x="901" y="152"/>
                    </a:cubicBezTo>
                    <a:cubicBezTo>
                      <a:pt x="929" y="152"/>
                      <a:pt x="968" y="151"/>
                      <a:pt x="1017" y="147"/>
                    </a:cubicBezTo>
                    <a:cubicBezTo>
                      <a:pt x="1015" y="160"/>
                      <a:pt x="1013" y="170"/>
                      <a:pt x="1013" y="177"/>
                    </a:cubicBezTo>
                    <a:cubicBezTo>
                      <a:pt x="1013" y="184"/>
                      <a:pt x="1012" y="190"/>
                      <a:pt x="1012" y="195"/>
                    </a:cubicBezTo>
                    <a:cubicBezTo>
                      <a:pt x="1012" y="200"/>
                      <a:pt x="1013" y="213"/>
                      <a:pt x="1017" y="235"/>
                    </a:cubicBezTo>
                    <a:cubicBezTo>
                      <a:pt x="953" y="232"/>
                      <a:pt x="914" y="230"/>
                      <a:pt x="901" y="230"/>
                    </a:cubicBezTo>
                    <a:cubicBezTo>
                      <a:pt x="795" y="230"/>
                      <a:pt x="795" y="230"/>
                      <a:pt x="795" y="230"/>
                    </a:cubicBezTo>
                    <a:cubicBezTo>
                      <a:pt x="795" y="291"/>
                      <a:pt x="795" y="291"/>
                      <a:pt x="795" y="291"/>
                    </a:cubicBezTo>
                    <a:cubicBezTo>
                      <a:pt x="886" y="291"/>
                      <a:pt x="886" y="291"/>
                      <a:pt x="886" y="291"/>
                    </a:cubicBezTo>
                    <a:cubicBezTo>
                      <a:pt x="918" y="291"/>
                      <a:pt x="951" y="289"/>
                      <a:pt x="984" y="285"/>
                    </a:cubicBezTo>
                    <a:cubicBezTo>
                      <a:pt x="982" y="295"/>
                      <a:pt x="980" y="302"/>
                      <a:pt x="980" y="307"/>
                    </a:cubicBezTo>
                    <a:cubicBezTo>
                      <a:pt x="979" y="312"/>
                      <a:pt x="979" y="318"/>
                      <a:pt x="979" y="324"/>
                    </a:cubicBezTo>
                    <a:cubicBezTo>
                      <a:pt x="978" y="331"/>
                      <a:pt x="979" y="334"/>
                      <a:pt x="979" y="335"/>
                    </a:cubicBezTo>
                    <a:cubicBezTo>
                      <a:pt x="984" y="365"/>
                      <a:pt x="984" y="365"/>
                      <a:pt x="984" y="365"/>
                    </a:cubicBezTo>
                    <a:cubicBezTo>
                      <a:pt x="948" y="361"/>
                      <a:pt x="916" y="359"/>
                      <a:pt x="886" y="359"/>
                    </a:cubicBezTo>
                    <a:cubicBezTo>
                      <a:pt x="795" y="359"/>
                      <a:pt x="795" y="359"/>
                      <a:pt x="795" y="359"/>
                    </a:cubicBezTo>
                    <a:cubicBezTo>
                      <a:pt x="795" y="424"/>
                      <a:pt x="795" y="424"/>
                      <a:pt x="795" y="424"/>
                    </a:cubicBezTo>
                    <a:cubicBezTo>
                      <a:pt x="889" y="424"/>
                      <a:pt x="889" y="424"/>
                      <a:pt x="889" y="424"/>
                    </a:cubicBezTo>
                    <a:cubicBezTo>
                      <a:pt x="902" y="424"/>
                      <a:pt x="934" y="422"/>
                      <a:pt x="985" y="419"/>
                    </a:cubicBezTo>
                    <a:cubicBezTo>
                      <a:pt x="983" y="429"/>
                      <a:pt x="982" y="438"/>
                      <a:pt x="982" y="444"/>
                    </a:cubicBezTo>
                    <a:cubicBezTo>
                      <a:pt x="981" y="450"/>
                      <a:pt x="981" y="455"/>
                      <a:pt x="982" y="457"/>
                    </a:cubicBezTo>
                    <a:cubicBezTo>
                      <a:pt x="983" y="470"/>
                      <a:pt x="983" y="470"/>
                      <a:pt x="983" y="470"/>
                    </a:cubicBezTo>
                    <a:cubicBezTo>
                      <a:pt x="985" y="498"/>
                      <a:pt x="985" y="498"/>
                      <a:pt x="985" y="498"/>
                    </a:cubicBezTo>
                    <a:cubicBezTo>
                      <a:pt x="951" y="495"/>
                      <a:pt x="918" y="493"/>
                      <a:pt x="885" y="493"/>
                    </a:cubicBezTo>
                    <a:cubicBezTo>
                      <a:pt x="795" y="493"/>
                      <a:pt x="795" y="493"/>
                      <a:pt x="795" y="493"/>
                    </a:cubicBezTo>
                    <a:cubicBezTo>
                      <a:pt x="795" y="555"/>
                      <a:pt x="795" y="555"/>
                      <a:pt x="795" y="555"/>
                    </a:cubicBezTo>
                    <a:cubicBezTo>
                      <a:pt x="915" y="555"/>
                      <a:pt x="915" y="555"/>
                      <a:pt x="915" y="555"/>
                    </a:cubicBezTo>
                    <a:cubicBezTo>
                      <a:pt x="920" y="555"/>
                      <a:pt x="956" y="553"/>
                      <a:pt x="1021" y="549"/>
                    </a:cubicBezTo>
                    <a:cubicBezTo>
                      <a:pt x="1019" y="562"/>
                      <a:pt x="1018" y="572"/>
                      <a:pt x="1017" y="579"/>
                    </a:cubicBezTo>
                    <a:cubicBezTo>
                      <a:pt x="1016" y="586"/>
                      <a:pt x="1016" y="592"/>
                      <a:pt x="1016" y="596"/>
                    </a:cubicBezTo>
                    <a:cubicBezTo>
                      <a:pt x="1017" y="601"/>
                      <a:pt x="1018" y="614"/>
                      <a:pt x="1021" y="637"/>
                    </a:cubicBezTo>
                    <a:cubicBezTo>
                      <a:pt x="995" y="637"/>
                      <a:pt x="972" y="637"/>
                      <a:pt x="952" y="635"/>
                    </a:cubicBezTo>
                    <a:cubicBezTo>
                      <a:pt x="931" y="633"/>
                      <a:pt x="919" y="632"/>
                      <a:pt x="915" y="632"/>
                    </a:cubicBezTo>
                    <a:cubicBezTo>
                      <a:pt x="534" y="632"/>
                      <a:pt x="534" y="632"/>
                      <a:pt x="534" y="632"/>
                    </a:cubicBezTo>
                    <a:cubicBezTo>
                      <a:pt x="538" y="672"/>
                      <a:pt x="538" y="672"/>
                      <a:pt x="538" y="672"/>
                    </a:cubicBezTo>
                    <a:cubicBezTo>
                      <a:pt x="498" y="669"/>
                      <a:pt x="466" y="669"/>
                      <a:pt x="441" y="672"/>
                    </a:cubicBezTo>
                    <a:cubicBezTo>
                      <a:pt x="443" y="649"/>
                      <a:pt x="445" y="631"/>
                      <a:pt x="446" y="619"/>
                    </a:cubicBezTo>
                    <a:cubicBezTo>
                      <a:pt x="446" y="606"/>
                      <a:pt x="447" y="586"/>
                      <a:pt x="447" y="559"/>
                    </a:cubicBezTo>
                    <a:cubicBezTo>
                      <a:pt x="447" y="316"/>
                      <a:pt x="447" y="316"/>
                      <a:pt x="447" y="316"/>
                    </a:cubicBezTo>
                    <a:cubicBezTo>
                      <a:pt x="417" y="363"/>
                      <a:pt x="393" y="405"/>
                      <a:pt x="373" y="441"/>
                    </a:cubicBezTo>
                    <a:cubicBezTo>
                      <a:pt x="343" y="412"/>
                      <a:pt x="323" y="396"/>
                      <a:pt x="315" y="393"/>
                    </a:cubicBezTo>
                    <a:cubicBezTo>
                      <a:pt x="278" y="377"/>
                      <a:pt x="278" y="377"/>
                      <a:pt x="278" y="377"/>
                    </a:cubicBezTo>
                    <a:lnTo>
                      <a:pt x="312" y="345"/>
                    </a:lnTo>
                    <a:close/>
                    <a:moveTo>
                      <a:pt x="488" y="770"/>
                    </a:moveTo>
                    <a:cubicBezTo>
                      <a:pt x="455" y="770"/>
                      <a:pt x="416" y="772"/>
                      <a:pt x="369" y="776"/>
                    </a:cubicBezTo>
                    <a:cubicBezTo>
                      <a:pt x="371" y="764"/>
                      <a:pt x="372" y="754"/>
                      <a:pt x="373" y="747"/>
                    </a:cubicBezTo>
                    <a:cubicBezTo>
                      <a:pt x="373" y="740"/>
                      <a:pt x="374" y="736"/>
                      <a:pt x="373" y="733"/>
                    </a:cubicBezTo>
                    <a:cubicBezTo>
                      <a:pt x="373" y="730"/>
                      <a:pt x="372" y="715"/>
                      <a:pt x="369" y="687"/>
                    </a:cubicBezTo>
                    <a:cubicBezTo>
                      <a:pt x="414" y="691"/>
                      <a:pt x="456" y="693"/>
                      <a:pt x="495" y="693"/>
                    </a:cubicBezTo>
                    <a:cubicBezTo>
                      <a:pt x="797" y="693"/>
                      <a:pt x="797" y="693"/>
                      <a:pt x="797" y="693"/>
                    </a:cubicBezTo>
                    <a:cubicBezTo>
                      <a:pt x="832" y="693"/>
                      <a:pt x="869" y="691"/>
                      <a:pt x="908" y="687"/>
                    </a:cubicBezTo>
                    <a:cubicBezTo>
                      <a:pt x="891" y="721"/>
                      <a:pt x="873" y="756"/>
                      <a:pt x="854" y="791"/>
                    </a:cubicBezTo>
                    <a:cubicBezTo>
                      <a:pt x="932" y="788"/>
                      <a:pt x="932" y="788"/>
                      <a:pt x="932" y="788"/>
                    </a:cubicBezTo>
                    <a:cubicBezTo>
                      <a:pt x="962" y="787"/>
                      <a:pt x="992" y="783"/>
                      <a:pt x="1022" y="777"/>
                    </a:cubicBezTo>
                    <a:cubicBezTo>
                      <a:pt x="979" y="921"/>
                      <a:pt x="979" y="921"/>
                      <a:pt x="979" y="921"/>
                    </a:cubicBezTo>
                    <a:cubicBezTo>
                      <a:pt x="964" y="973"/>
                      <a:pt x="945" y="1005"/>
                      <a:pt x="922" y="1019"/>
                    </a:cubicBezTo>
                    <a:cubicBezTo>
                      <a:pt x="899" y="1032"/>
                      <a:pt x="874" y="1040"/>
                      <a:pt x="847" y="1043"/>
                    </a:cubicBezTo>
                    <a:cubicBezTo>
                      <a:pt x="788" y="1050"/>
                      <a:pt x="788" y="1050"/>
                      <a:pt x="788" y="1050"/>
                    </a:cubicBezTo>
                    <a:cubicBezTo>
                      <a:pt x="755" y="1054"/>
                      <a:pt x="755" y="1054"/>
                      <a:pt x="755" y="1054"/>
                    </a:cubicBezTo>
                    <a:cubicBezTo>
                      <a:pt x="748" y="1012"/>
                      <a:pt x="742" y="987"/>
                      <a:pt x="737" y="980"/>
                    </a:cubicBezTo>
                    <a:cubicBezTo>
                      <a:pt x="713" y="938"/>
                      <a:pt x="713" y="938"/>
                      <a:pt x="713" y="938"/>
                    </a:cubicBezTo>
                    <a:cubicBezTo>
                      <a:pt x="739" y="945"/>
                      <a:pt x="768" y="950"/>
                      <a:pt x="801" y="951"/>
                    </a:cubicBezTo>
                    <a:cubicBezTo>
                      <a:pt x="835" y="952"/>
                      <a:pt x="857" y="947"/>
                      <a:pt x="868" y="935"/>
                    </a:cubicBezTo>
                    <a:cubicBezTo>
                      <a:pt x="879" y="924"/>
                      <a:pt x="890" y="899"/>
                      <a:pt x="901" y="861"/>
                    </a:cubicBezTo>
                    <a:cubicBezTo>
                      <a:pt x="778" y="864"/>
                      <a:pt x="778" y="864"/>
                      <a:pt x="778" y="864"/>
                    </a:cubicBezTo>
                    <a:cubicBezTo>
                      <a:pt x="766" y="865"/>
                      <a:pt x="749" y="866"/>
                      <a:pt x="729" y="868"/>
                    </a:cubicBezTo>
                    <a:cubicBezTo>
                      <a:pt x="753" y="830"/>
                      <a:pt x="753" y="830"/>
                      <a:pt x="753" y="830"/>
                    </a:cubicBezTo>
                    <a:cubicBezTo>
                      <a:pt x="759" y="820"/>
                      <a:pt x="769" y="800"/>
                      <a:pt x="783" y="770"/>
                    </a:cubicBezTo>
                    <a:cubicBezTo>
                      <a:pt x="650" y="770"/>
                      <a:pt x="650" y="770"/>
                      <a:pt x="650" y="770"/>
                    </a:cubicBezTo>
                    <a:cubicBezTo>
                      <a:pt x="644" y="794"/>
                      <a:pt x="636" y="824"/>
                      <a:pt x="624" y="860"/>
                    </a:cubicBezTo>
                    <a:cubicBezTo>
                      <a:pt x="613" y="896"/>
                      <a:pt x="589" y="929"/>
                      <a:pt x="552" y="960"/>
                    </a:cubicBezTo>
                    <a:cubicBezTo>
                      <a:pt x="515" y="991"/>
                      <a:pt x="459" y="1022"/>
                      <a:pt x="384" y="1052"/>
                    </a:cubicBezTo>
                    <a:cubicBezTo>
                      <a:pt x="354" y="1064"/>
                      <a:pt x="354" y="1064"/>
                      <a:pt x="354" y="1064"/>
                    </a:cubicBezTo>
                    <a:cubicBezTo>
                      <a:pt x="349" y="1050"/>
                      <a:pt x="343" y="1036"/>
                      <a:pt x="337" y="1024"/>
                    </a:cubicBezTo>
                    <a:cubicBezTo>
                      <a:pt x="331" y="1011"/>
                      <a:pt x="312" y="989"/>
                      <a:pt x="282" y="959"/>
                    </a:cubicBezTo>
                    <a:cubicBezTo>
                      <a:pt x="341" y="953"/>
                      <a:pt x="341" y="953"/>
                      <a:pt x="341" y="953"/>
                    </a:cubicBezTo>
                    <a:cubicBezTo>
                      <a:pt x="408" y="947"/>
                      <a:pt x="457" y="929"/>
                      <a:pt x="488" y="898"/>
                    </a:cubicBezTo>
                    <a:cubicBezTo>
                      <a:pt x="519" y="867"/>
                      <a:pt x="537" y="841"/>
                      <a:pt x="544" y="819"/>
                    </a:cubicBezTo>
                    <a:cubicBezTo>
                      <a:pt x="561" y="770"/>
                      <a:pt x="561" y="770"/>
                      <a:pt x="561" y="770"/>
                    </a:cubicBezTo>
                    <a:lnTo>
                      <a:pt x="488" y="770"/>
                    </a:lnTo>
                    <a:close/>
                    <a:moveTo>
                      <a:pt x="534" y="291"/>
                    </a:moveTo>
                    <a:cubicBezTo>
                      <a:pt x="708" y="291"/>
                      <a:pt x="708" y="291"/>
                      <a:pt x="708" y="291"/>
                    </a:cubicBezTo>
                    <a:cubicBezTo>
                      <a:pt x="708" y="230"/>
                      <a:pt x="708" y="230"/>
                      <a:pt x="708" y="230"/>
                    </a:cubicBezTo>
                    <a:cubicBezTo>
                      <a:pt x="534" y="230"/>
                      <a:pt x="534" y="230"/>
                      <a:pt x="534" y="230"/>
                    </a:cubicBezTo>
                    <a:lnTo>
                      <a:pt x="534" y="291"/>
                    </a:lnTo>
                    <a:close/>
                    <a:moveTo>
                      <a:pt x="534" y="424"/>
                    </a:moveTo>
                    <a:cubicBezTo>
                      <a:pt x="708" y="424"/>
                      <a:pt x="708" y="424"/>
                      <a:pt x="708" y="424"/>
                    </a:cubicBezTo>
                    <a:cubicBezTo>
                      <a:pt x="708" y="359"/>
                      <a:pt x="708" y="359"/>
                      <a:pt x="708" y="359"/>
                    </a:cubicBezTo>
                    <a:cubicBezTo>
                      <a:pt x="534" y="359"/>
                      <a:pt x="534" y="359"/>
                      <a:pt x="534" y="359"/>
                    </a:cubicBezTo>
                    <a:lnTo>
                      <a:pt x="534" y="424"/>
                    </a:lnTo>
                    <a:close/>
                    <a:moveTo>
                      <a:pt x="534" y="555"/>
                    </a:moveTo>
                    <a:cubicBezTo>
                      <a:pt x="708" y="555"/>
                      <a:pt x="708" y="555"/>
                      <a:pt x="708" y="555"/>
                    </a:cubicBezTo>
                    <a:cubicBezTo>
                      <a:pt x="708" y="493"/>
                      <a:pt x="708" y="493"/>
                      <a:pt x="708" y="493"/>
                    </a:cubicBezTo>
                    <a:cubicBezTo>
                      <a:pt x="534" y="493"/>
                      <a:pt x="534" y="493"/>
                      <a:pt x="534" y="493"/>
                    </a:cubicBezTo>
                    <a:lnTo>
                      <a:pt x="534" y="555"/>
                    </a:lnTo>
                    <a:close/>
                  </a:path>
                </a:pathLst>
              </a:custGeom>
              <a:solidFill>
                <a:srgbClr val="000000"/>
              </a:solidFill>
              <a:ln>
                <a:noFill/>
              </a:ln>
            </p:spPr>
            <p:txBody>
              <a:bodyPr/>
              <a:lstStyle/>
              <a:p>
                <a:endParaRPr lang="ja-JP" altLang="en-US">
                  <a:latin typeface="Arial" panose="020B0604020202020204" pitchFamily="34" charset="0"/>
                  <a:ea typeface="黑体" panose="02010609060101010101" pitchFamily="49" charset="-122"/>
                </a:endParaRPr>
              </a:p>
            </p:txBody>
          </p:sp>
          <p:sp>
            <p:nvSpPr>
              <p:cNvPr id="42" name="Freeform 126"/>
              <p:cNvSpPr/>
              <p:nvPr/>
            </p:nvSpPr>
            <p:spPr bwMode="auto">
              <a:xfrm>
                <a:off x="2608" y="2955"/>
                <a:ext cx="204" cy="198"/>
              </a:xfrm>
              <a:custGeom>
                <a:avLst/>
                <a:gdLst>
                  <a:gd name="T0" fmla="*/ 153 w 1023"/>
                  <a:gd name="T1" fmla="*/ 517 h 991"/>
                  <a:gd name="T2" fmla="*/ 488 w 1023"/>
                  <a:gd name="T3" fmla="*/ 517 h 991"/>
                  <a:gd name="T4" fmla="*/ 488 w 1023"/>
                  <a:gd name="T5" fmla="*/ 379 h 991"/>
                  <a:gd name="T6" fmla="*/ 289 w 1023"/>
                  <a:gd name="T7" fmla="*/ 379 h 991"/>
                  <a:gd name="T8" fmla="*/ 141 w 1023"/>
                  <a:gd name="T9" fmla="*/ 385 h 991"/>
                  <a:gd name="T10" fmla="*/ 143 w 1023"/>
                  <a:gd name="T11" fmla="*/ 358 h 991"/>
                  <a:gd name="T12" fmla="*/ 144 w 1023"/>
                  <a:gd name="T13" fmla="*/ 331 h 991"/>
                  <a:gd name="T14" fmla="*/ 144 w 1023"/>
                  <a:gd name="T15" fmla="*/ 316 h 991"/>
                  <a:gd name="T16" fmla="*/ 142 w 1023"/>
                  <a:gd name="T17" fmla="*/ 282 h 991"/>
                  <a:gd name="T18" fmla="*/ 284 w 1023"/>
                  <a:gd name="T19" fmla="*/ 288 h 991"/>
                  <a:gd name="T20" fmla="*/ 488 w 1023"/>
                  <a:gd name="T21" fmla="*/ 288 h 991"/>
                  <a:gd name="T22" fmla="*/ 488 w 1023"/>
                  <a:gd name="T23" fmla="*/ 142 h 991"/>
                  <a:gd name="T24" fmla="*/ 165 w 1023"/>
                  <a:gd name="T25" fmla="*/ 156 h 991"/>
                  <a:gd name="T26" fmla="*/ 118 w 1023"/>
                  <a:gd name="T27" fmla="*/ 157 h 991"/>
                  <a:gd name="T28" fmla="*/ 103 w 1023"/>
                  <a:gd name="T29" fmla="*/ 115 h 991"/>
                  <a:gd name="T30" fmla="*/ 63 w 1023"/>
                  <a:gd name="T31" fmla="*/ 47 h 991"/>
                  <a:gd name="T32" fmla="*/ 108 w 1023"/>
                  <a:gd name="T33" fmla="*/ 53 h 991"/>
                  <a:gd name="T34" fmla="*/ 452 w 1023"/>
                  <a:gd name="T35" fmla="*/ 53 h 991"/>
                  <a:gd name="T36" fmla="*/ 840 w 1023"/>
                  <a:gd name="T37" fmla="*/ 10 h 991"/>
                  <a:gd name="T38" fmla="*/ 890 w 1023"/>
                  <a:gd name="T39" fmla="*/ 0 h 991"/>
                  <a:gd name="T40" fmla="*/ 953 w 1023"/>
                  <a:gd name="T41" fmla="*/ 112 h 991"/>
                  <a:gd name="T42" fmla="*/ 897 w 1023"/>
                  <a:gd name="T43" fmla="*/ 114 h 991"/>
                  <a:gd name="T44" fmla="*/ 774 w 1023"/>
                  <a:gd name="T45" fmla="*/ 123 h 991"/>
                  <a:gd name="T46" fmla="*/ 593 w 1023"/>
                  <a:gd name="T47" fmla="*/ 134 h 991"/>
                  <a:gd name="T48" fmla="*/ 593 w 1023"/>
                  <a:gd name="T49" fmla="*/ 288 h 991"/>
                  <a:gd name="T50" fmla="*/ 745 w 1023"/>
                  <a:gd name="T51" fmla="*/ 288 h 991"/>
                  <a:gd name="T52" fmla="*/ 901 w 1023"/>
                  <a:gd name="T53" fmla="*/ 282 h 991"/>
                  <a:gd name="T54" fmla="*/ 896 w 1023"/>
                  <a:gd name="T55" fmla="*/ 316 h 991"/>
                  <a:gd name="T56" fmla="*/ 895 w 1023"/>
                  <a:gd name="T57" fmla="*/ 338 h 991"/>
                  <a:gd name="T58" fmla="*/ 901 w 1023"/>
                  <a:gd name="T59" fmla="*/ 385 h 991"/>
                  <a:gd name="T60" fmla="*/ 745 w 1023"/>
                  <a:gd name="T61" fmla="*/ 379 h 991"/>
                  <a:gd name="T62" fmla="*/ 593 w 1023"/>
                  <a:gd name="T63" fmla="*/ 379 h 991"/>
                  <a:gd name="T64" fmla="*/ 593 w 1023"/>
                  <a:gd name="T65" fmla="*/ 517 h 991"/>
                  <a:gd name="T66" fmla="*/ 850 w 1023"/>
                  <a:gd name="T67" fmla="*/ 517 h 991"/>
                  <a:gd name="T68" fmla="*/ 1023 w 1023"/>
                  <a:gd name="T69" fmla="*/ 512 h 991"/>
                  <a:gd name="T70" fmla="*/ 1019 w 1023"/>
                  <a:gd name="T71" fmla="*/ 547 h 991"/>
                  <a:gd name="T72" fmla="*/ 1017 w 1023"/>
                  <a:gd name="T73" fmla="*/ 570 h 991"/>
                  <a:gd name="T74" fmla="*/ 1023 w 1023"/>
                  <a:gd name="T75" fmla="*/ 615 h 991"/>
                  <a:gd name="T76" fmla="*/ 850 w 1023"/>
                  <a:gd name="T77" fmla="*/ 609 h 991"/>
                  <a:gd name="T78" fmla="*/ 593 w 1023"/>
                  <a:gd name="T79" fmla="*/ 609 h 991"/>
                  <a:gd name="T80" fmla="*/ 593 w 1023"/>
                  <a:gd name="T81" fmla="*/ 841 h 991"/>
                  <a:gd name="T82" fmla="*/ 590 w 1023"/>
                  <a:gd name="T83" fmla="*/ 908 h 991"/>
                  <a:gd name="T84" fmla="*/ 576 w 1023"/>
                  <a:gd name="T85" fmla="*/ 941 h 991"/>
                  <a:gd name="T86" fmla="*/ 527 w 1023"/>
                  <a:gd name="T87" fmla="*/ 970 h 991"/>
                  <a:gd name="T88" fmla="*/ 372 w 1023"/>
                  <a:gd name="T89" fmla="*/ 991 h 991"/>
                  <a:gd name="T90" fmla="*/ 363 w 1023"/>
                  <a:gd name="T91" fmla="*/ 943 h 991"/>
                  <a:gd name="T92" fmla="*/ 326 w 1023"/>
                  <a:gd name="T93" fmla="*/ 863 h 991"/>
                  <a:gd name="T94" fmla="*/ 440 w 1023"/>
                  <a:gd name="T95" fmla="*/ 875 h 991"/>
                  <a:gd name="T96" fmla="*/ 488 w 1023"/>
                  <a:gd name="T97" fmla="*/ 837 h 991"/>
                  <a:gd name="T98" fmla="*/ 488 w 1023"/>
                  <a:gd name="T99" fmla="*/ 609 h 991"/>
                  <a:gd name="T100" fmla="*/ 154 w 1023"/>
                  <a:gd name="T101" fmla="*/ 609 h 991"/>
                  <a:gd name="T102" fmla="*/ 0 w 1023"/>
                  <a:gd name="T103" fmla="*/ 615 h 991"/>
                  <a:gd name="T104" fmla="*/ 3 w 1023"/>
                  <a:gd name="T105" fmla="*/ 574 h 991"/>
                  <a:gd name="T106" fmla="*/ 4 w 1023"/>
                  <a:gd name="T107" fmla="*/ 546 h 991"/>
                  <a:gd name="T108" fmla="*/ 0 w 1023"/>
                  <a:gd name="T109" fmla="*/ 512 h 991"/>
                  <a:gd name="T110" fmla="*/ 153 w 1023"/>
                  <a:gd name="T111" fmla="*/ 517 h 9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023" h="991">
                    <a:moveTo>
                      <a:pt x="153" y="517"/>
                    </a:moveTo>
                    <a:cubicBezTo>
                      <a:pt x="488" y="517"/>
                      <a:pt x="488" y="517"/>
                      <a:pt x="488" y="517"/>
                    </a:cubicBezTo>
                    <a:cubicBezTo>
                      <a:pt x="488" y="379"/>
                      <a:pt x="488" y="379"/>
                      <a:pt x="488" y="379"/>
                    </a:cubicBezTo>
                    <a:cubicBezTo>
                      <a:pt x="289" y="379"/>
                      <a:pt x="289" y="379"/>
                      <a:pt x="289" y="379"/>
                    </a:cubicBezTo>
                    <a:cubicBezTo>
                      <a:pt x="278" y="379"/>
                      <a:pt x="229" y="381"/>
                      <a:pt x="141" y="385"/>
                    </a:cubicBezTo>
                    <a:cubicBezTo>
                      <a:pt x="142" y="371"/>
                      <a:pt x="143" y="362"/>
                      <a:pt x="143" y="358"/>
                    </a:cubicBezTo>
                    <a:cubicBezTo>
                      <a:pt x="144" y="354"/>
                      <a:pt x="144" y="345"/>
                      <a:pt x="144" y="331"/>
                    </a:cubicBezTo>
                    <a:cubicBezTo>
                      <a:pt x="144" y="316"/>
                      <a:pt x="144" y="316"/>
                      <a:pt x="144" y="316"/>
                    </a:cubicBezTo>
                    <a:cubicBezTo>
                      <a:pt x="142" y="282"/>
                      <a:pt x="142" y="282"/>
                      <a:pt x="142" y="282"/>
                    </a:cubicBezTo>
                    <a:cubicBezTo>
                      <a:pt x="226" y="286"/>
                      <a:pt x="273" y="288"/>
                      <a:pt x="284" y="288"/>
                    </a:cubicBezTo>
                    <a:cubicBezTo>
                      <a:pt x="488" y="288"/>
                      <a:pt x="488" y="288"/>
                      <a:pt x="488" y="288"/>
                    </a:cubicBezTo>
                    <a:cubicBezTo>
                      <a:pt x="488" y="142"/>
                      <a:pt x="488" y="142"/>
                      <a:pt x="488" y="142"/>
                    </a:cubicBezTo>
                    <a:cubicBezTo>
                      <a:pt x="285" y="151"/>
                      <a:pt x="178" y="156"/>
                      <a:pt x="165" y="156"/>
                    </a:cubicBezTo>
                    <a:cubicBezTo>
                      <a:pt x="118" y="157"/>
                      <a:pt x="118" y="157"/>
                      <a:pt x="118" y="157"/>
                    </a:cubicBezTo>
                    <a:cubicBezTo>
                      <a:pt x="113" y="142"/>
                      <a:pt x="108" y="128"/>
                      <a:pt x="103" y="115"/>
                    </a:cubicBezTo>
                    <a:cubicBezTo>
                      <a:pt x="98" y="103"/>
                      <a:pt x="85" y="80"/>
                      <a:pt x="63" y="47"/>
                    </a:cubicBezTo>
                    <a:cubicBezTo>
                      <a:pt x="108" y="53"/>
                      <a:pt x="108" y="53"/>
                      <a:pt x="108" y="53"/>
                    </a:cubicBezTo>
                    <a:cubicBezTo>
                      <a:pt x="167" y="63"/>
                      <a:pt x="282" y="63"/>
                      <a:pt x="452" y="53"/>
                    </a:cubicBezTo>
                    <a:cubicBezTo>
                      <a:pt x="621" y="43"/>
                      <a:pt x="751" y="29"/>
                      <a:pt x="840" y="10"/>
                    </a:cubicBezTo>
                    <a:cubicBezTo>
                      <a:pt x="890" y="0"/>
                      <a:pt x="890" y="0"/>
                      <a:pt x="890" y="0"/>
                    </a:cubicBezTo>
                    <a:cubicBezTo>
                      <a:pt x="909" y="40"/>
                      <a:pt x="930" y="77"/>
                      <a:pt x="953" y="112"/>
                    </a:cubicBezTo>
                    <a:cubicBezTo>
                      <a:pt x="897" y="114"/>
                      <a:pt x="897" y="114"/>
                      <a:pt x="897" y="114"/>
                    </a:cubicBezTo>
                    <a:cubicBezTo>
                      <a:pt x="874" y="116"/>
                      <a:pt x="833" y="119"/>
                      <a:pt x="774" y="123"/>
                    </a:cubicBezTo>
                    <a:cubicBezTo>
                      <a:pt x="715" y="128"/>
                      <a:pt x="654" y="132"/>
                      <a:pt x="593" y="134"/>
                    </a:cubicBezTo>
                    <a:cubicBezTo>
                      <a:pt x="593" y="288"/>
                      <a:pt x="593" y="288"/>
                      <a:pt x="593" y="288"/>
                    </a:cubicBezTo>
                    <a:cubicBezTo>
                      <a:pt x="745" y="288"/>
                      <a:pt x="745" y="288"/>
                      <a:pt x="745" y="288"/>
                    </a:cubicBezTo>
                    <a:cubicBezTo>
                      <a:pt x="748" y="288"/>
                      <a:pt x="800" y="286"/>
                      <a:pt x="901" y="282"/>
                    </a:cubicBezTo>
                    <a:cubicBezTo>
                      <a:pt x="899" y="298"/>
                      <a:pt x="897" y="309"/>
                      <a:pt x="896" y="316"/>
                    </a:cubicBezTo>
                    <a:cubicBezTo>
                      <a:pt x="896" y="323"/>
                      <a:pt x="895" y="331"/>
                      <a:pt x="895" y="338"/>
                    </a:cubicBezTo>
                    <a:cubicBezTo>
                      <a:pt x="894" y="345"/>
                      <a:pt x="896" y="360"/>
                      <a:pt x="901" y="385"/>
                    </a:cubicBezTo>
                    <a:cubicBezTo>
                      <a:pt x="809" y="381"/>
                      <a:pt x="757" y="379"/>
                      <a:pt x="745" y="379"/>
                    </a:cubicBezTo>
                    <a:cubicBezTo>
                      <a:pt x="593" y="379"/>
                      <a:pt x="593" y="379"/>
                      <a:pt x="593" y="379"/>
                    </a:cubicBezTo>
                    <a:cubicBezTo>
                      <a:pt x="593" y="517"/>
                      <a:pt x="593" y="517"/>
                      <a:pt x="593" y="517"/>
                    </a:cubicBezTo>
                    <a:cubicBezTo>
                      <a:pt x="850" y="517"/>
                      <a:pt x="850" y="517"/>
                      <a:pt x="850" y="517"/>
                    </a:cubicBezTo>
                    <a:cubicBezTo>
                      <a:pt x="870" y="517"/>
                      <a:pt x="928" y="515"/>
                      <a:pt x="1023" y="512"/>
                    </a:cubicBezTo>
                    <a:cubicBezTo>
                      <a:pt x="1021" y="528"/>
                      <a:pt x="1020" y="539"/>
                      <a:pt x="1019" y="547"/>
                    </a:cubicBezTo>
                    <a:cubicBezTo>
                      <a:pt x="1018" y="554"/>
                      <a:pt x="1018" y="562"/>
                      <a:pt x="1017" y="570"/>
                    </a:cubicBezTo>
                    <a:cubicBezTo>
                      <a:pt x="1017" y="577"/>
                      <a:pt x="1019" y="592"/>
                      <a:pt x="1023" y="615"/>
                    </a:cubicBezTo>
                    <a:cubicBezTo>
                      <a:pt x="962" y="611"/>
                      <a:pt x="904" y="609"/>
                      <a:pt x="850" y="609"/>
                    </a:cubicBezTo>
                    <a:cubicBezTo>
                      <a:pt x="593" y="609"/>
                      <a:pt x="593" y="609"/>
                      <a:pt x="593" y="609"/>
                    </a:cubicBezTo>
                    <a:cubicBezTo>
                      <a:pt x="593" y="841"/>
                      <a:pt x="593" y="841"/>
                      <a:pt x="593" y="841"/>
                    </a:cubicBezTo>
                    <a:cubicBezTo>
                      <a:pt x="593" y="875"/>
                      <a:pt x="592" y="897"/>
                      <a:pt x="590" y="908"/>
                    </a:cubicBezTo>
                    <a:cubicBezTo>
                      <a:pt x="589" y="919"/>
                      <a:pt x="584" y="930"/>
                      <a:pt x="576" y="941"/>
                    </a:cubicBezTo>
                    <a:cubicBezTo>
                      <a:pt x="569" y="952"/>
                      <a:pt x="552" y="961"/>
                      <a:pt x="527" y="970"/>
                    </a:cubicBezTo>
                    <a:cubicBezTo>
                      <a:pt x="501" y="978"/>
                      <a:pt x="450" y="985"/>
                      <a:pt x="372" y="991"/>
                    </a:cubicBezTo>
                    <a:cubicBezTo>
                      <a:pt x="369" y="974"/>
                      <a:pt x="367" y="958"/>
                      <a:pt x="363" y="943"/>
                    </a:cubicBezTo>
                    <a:cubicBezTo>
                      <a:pt x="360" y="929"/>
                      <a:pt x="348" y="902"/>
                      <a:pt x="326" y="863"/>
                    </a:cubicBezTo>
                    <a:cubicBezTo>
                      <a:pt x="378" y="871"/>
                      <a:pt x="416" y="875"/>
                      <a:pt x="440" y="875"/>
                    </a:cubicBezTo>
                    <a:cubicBezTo>
                      <a:pt x="472" y="876"/>
                      <a:pt x="488" y="863"/>
                      <a:pt x="488" y="837"/>
                    </a:cubicBezTo>
                    <a:cubicBezTo>
                      <a:pt x="488" y="609"/>
                      <a:pt x="488" y="609"/>
                      <a:pt x="488" y="609"/>
                    </a:cubicBezTo>
                    <a:cubicBezTo>
                      <a:pt x="154" y="609"/>
                      <a:pt x="154" y="609"/>
                      <a:pt x="154" y="609"/>
                    </a:cubicBezTo>
                    <a:cubicBezTo>
                      <a:pt x="111" y="609"/>
                      <a:pt x="60" y="611"/>
                      <a:pt x="0" y="615"/>
                    </a:cubicBezTo>
                    <a:cubicBezTo>
                      <a:pt x="1" y="601"/>
                      <a:pt x="2" y="588"/>
                      <a:pt x="3" y="574"/>
                    </a:cubicBezTo>
                    <a:cubicBezTo>
                      <a:pt x="3" y="561"/>
                      <a:pt x="4" y="552"/>
                      <a:pt x="4" y="546"/>
                    </a:cubicBezTo>
                    <a:cubicBezTo>
                      <a:pt x="0" y="512"/>
                      <a:pt x="0" y="512"/>
                      <a:pt x="0" y="512"/>
                    </a:cubicBezTo>
                    <a:cubicBezTo>
                      <a:pt x="95" y="515"/>
                      <a:pt x="146" y="517"/>
                      <a:pt x="153" y="517"/>
                    </a:cubicBezTo>
                    <a:close/>
                  </a:path>
                </a:pathLst>
              </a:custGeom>
              <a:solidFill>
                <a:srgbClr val="000000"/>
              </a:solidFill>
              <a:ln>
                <a:noFill/>
              </a:ln>
            </p:spPr>
            <p:txBody>
              <a:bodyPr/>
              <a:lstStyle/>
              <a:p>
                <a:endParaRPr lang="ja-JP" altLang="en-US">
                  <a:latin typeface="Arial" panose="020B0604020202020204" pitchFamily="34" charset="0"/>
                  <a:ea typeface="黑体" panose="02010609060101010101" pitchFamily="49" charset="-122"/>
                </a:endParaRPr>
              </a:p>
            </p:txBody>
          </p:sp>
          <p:sp>
            <p:nvSpPr>
              <p:cNvPr id="43" name="Freeform 127"/>
              <p:cNvSpPr>
                <a:spLocks noEditPoints="1"/>
              </p:cNvSpPr>
              <p:nvPr/>
            </p:nvSpPr>
            <p:spPr bwMode="auto">
              <a:xfrm>
                <a:off x="2930" y="2944"/>
                <a:ext cx="201" cy="214"/>
              </a:xfrm>
              <a:custGeom>
                <a:avLst/>
                <a:gdLst>
                  <a:gd name="T0" fmla="*/ 182 w 1005"/>
                  <a:gd name="T1" fmla="*/ 261 h 1069"/>
                  <a:gd name="T2" fmla="*/ 309 w 1005"/>
                  <a:gd name="T3" fmla="*/ 92 h 1069"/>
                  <a:gd name="T4" fmla="*/ 353 w 1005"/>
                  <a:gd name="T5" fmla="*/ 0 h 1069"/>
                  <a:gd name="T6" fmla="*/ 408 w 1005"/>
                  <a:gd name="T7" fmla="*/ 118 h 1069"/>
                  <a:gd name="T8" fmla="*/ 580 w 1005"/>
                  <a:gd name="T9" fmla="*/ 359 h 1069"/>
                  <a:gd name="T10" fmla="*/ 359 w 1005"/>
                  <a:gd name="T11" fmla="*/ 187 h 1069"/>
                  <a:gd name="T12" fmla="*/ 249 w 1005"/>
                  <a:gd name="T13" fmla="*/ 386 h 1069"/>
                  <a:gd name="T14" fmla="*/ 573 w 1005"/>
                  <a:gd name="T15" fmla="*/ 380 h 1069"/>
                  <a:gd name="T16" fmla="*/ 552 w 1005"/>
                  <a:gd name="T17" fmla="*/ 636 h 1069"/>
                  <a:gd name="T18" fmla="*/ 487 w 1005"/>
                  <a:gd name="T19" fmla="*/ 712 h 1069"/>
                  <a:gd name="T20" fmla="*/ 338 w 1005"/>
                  <a:gd name="T21" fmla="*/ 662 h 1069"/>
                  <a:gd name="T22" fmla="*/ 384 w 1005"/>
                  <a:gd name="T23" fmla="*/ 633 h 1069"/>
                  <a:gd name="T24" fmla="*/ 461 w 1005"/>
                  <a:gd name="T25" fmla="*/ 587 h 1069"/>
                  <a:gd name="T26" fmla="*/ 277 w 1005"/>
                  <a:gd name="T27" fmla="*/ 477 h 1069"/>
                  <a:gd name="T28" fmla="*/ 296 w 1005"/>
                  <a:gd name="T29" fmla="*/ 919 h 1069"/>
                  <a:gd name="T30" fmla="*/ 430 w 1005"/>
                  <a:gd name="T31" fmla="*/ 929 h 1069"/>
                  <a:gd name="T32" fmla="*/ 528 w 1005"/>
                  <a:gd name="T33" fmla="*/ 885 h 1069"/>
                  <a:gd name="T34" fmla="*/ 583 w 1005"/>
                  <a:gd name="T35" fmla="*/ 852 h 1069"/>
                  <a:gd name="T36" fmla="*/ 614 w 1005"/>
                  <a:gd name="T37" fmla="*/ 960 h 1069"/>
                  <a:gd name="T38" fmla="*/ 487 w 1005"/>
                  <a:gd name="T39" fmla="*/ 1017 h 1069"/>
                  <a:gd name="T40" fmla="*/ 208 w 1005"/>
                  <a:gd name="T41" fmla="*/ 999 h 1069"/>
                  <a:gd name="T42" fmla="*/ 179 w 1005"/>
                  <a:gd name="T43" fmla="*/ 448 h 1069"/>
                  <a:gd name="T44" fmla="*/ 177 w 1005"/>
                  <a:gd name="T45" fmla="*/ 400 h 1069"/>
                  <a:gd name="T46" fmla="*/ 117 w 1005"/>
                  <a:gd name="T47" fmla="*/ 462 h 1069"/>
                  <a:gd name="T48" fmla="*/ 39 w 1005"/>
                  <a:gd name="T49" fmla="*/ 444 h 1069"/>
                  <a:gd name="T50" fmla="*/ 40 w 1005"/>
                  <a:gd name="T51" fmla="*/ 387 h 1069"/>
                  <a:gd name="T52" fmla="*/ 683 w 1005"/>
                  <a:gd name="T53" fmla="*/ 703 h 1069"/>
                  <a:gd name="T54" fmla="*/ 685 w 1005"/>
                  <a:gd name="T55" fmla="*/ 272 h 1069"/>
                  <a:gd name="T56" fmla="*/ 679 w 1005"/>
                  <a:gd name="T57" fmla="*/ 180 h 1069"/>
                  <a:gd name="T58" fmla="*/ 784 w 1005"/>
                  <a:gd name="T59" fmla="*/ 231 h 1069"/>
                  <a:gd name="T60" fmla="*/ 783 w 1005"/>
                  <a:gd name="T61" fmla="*/ 657 h 1069"/>
                  <a:gd name="T62" fmla="*/ 789 w 1005"/>
                  <a:gd name="T63" fmla="*/ 757 h 1069"/>
                  <a:gd name="T64" fmla="*/ 679 w 1005"/>
                  <a:gd name="T65" fmla="*/ 757 h 1069"/>
                  <a:gd name="T66" fmla="*/ 898 w 1005"/>
                  <a:gd name="T67" fmla="*/ 916 h 1069"/>
                  <a:gd name="T68" fmla="*/ 895 w 1005"/>
                  <a:gd name="T69" fmla="*/ 146 h 1069"/>
                  <a:gd name="T70" fmla="*/ 1005 w 1005"/>
                  <a:gd name="T71" fmla="*/ 42 h 1069"/>
                  <a:gd name="T72" fmla="*/ 996 w 1005"/>
                  <a:gd name="T73" fmla="*/ 229 h 1069"/>
                  <a:gd name="T74" fmla="*/ 986 w 1005"/>
                  <a:gd name="T75" fmla="*/ 1006 h 1069"/>
                  <a:gd name="T76" fmla="*/ 793 w 1005"/>
                  <a:gd name="T77" fmla="*/ 1069 h 1069"/>
                  <a:gd name="T78" fmla="*/ 752 w 1005"/>
                  <a:gd name="T79" fmla="*/ 949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05" h="1069">
                    <a:moveTo>
                      <a:pt x="40" y="387"/>
                    </a:moveTo>
                    <a:cubicBezTo>
                      <a:pt x="94" y="349"/>
                      <a:pt x="142" y="307"/>
                      <a:pt x="182" y="261"/>
                    </a:cubicBezTo>
                    <a:cubicBezTo>
                      <a:pt x="223" y="215"/>
                      <a:pt x="250" y="183"/>
                      <a:pt x="264" y="164"/>
                    </a:cubicBezTo>
                    <a:cubicBezTo>
                      <a:pt x="277" y="145"/>
                      <a:pt x="292" y="121"/>
                      <a:pt x="309" y="92"/>
                    </a:cubicBezTo>
                    <a:cubicBezTo>
                      <a:pt x="326" y="63"/>
                      <a:pt x="337" y="42"/>
                      <a:pt x="342" y="29"/>
                    </a:cubicBezTo>
                    <a:cubicBezTo>
                      <a:pt x="353" y="0"/>
                      <a:pt x="353" y="0"/>
                      <a:pt x="353" y="0"/>
                    </a:cubicBezTo>
                    <a:cubicBezTo>
                      <a:pt x="387" y="20"/>
                      <a:pt x="422" y="36"/>
                      <a:pt x="458" y="47"/>
                    </a:cubicBezTo>
                    <a:cubicBezTo>
                      <a:pt x="443" y="70"/>
                      <a:pt x="426" y="94"/>
                      <a:pt x="408" y="118"/>
                    </a:cubicBezTo>
                    <a:cubicBezTo>
                      <a:pt x="659" y="272"/>
                      <a:pt x="659" y="272"/>
                      <a:pt x="659" y="272"/>
                    </a:cubicBezTo>
                    <a:cubicBezTo>
                      <a:pt x="630" y="299"/>
                      <a:pt x="603" y="328"/>
                      <a:pt x="580" y="359"/>
                    </a:cubicBezTo>
                    <a:cubicBezTo>
                      <a:pt x="560" y="338"/>
                      <a:pt x="560" y="338"/>
                      <a:pt x="560" y="338"/>
                    </a:cubicBezTo>
                    <a:cubicBezTo>
                      <a:pt x="514" y="290"/>
                      <a:pt x="447" y="240"/>
                      <a:pt x="359" y="187"/>
                    </a:cubicBezTo>
                    <a:cubicBezTo>
                      <a:pt x="314" y="250"/>
                      <a:pt x="259" y="315"/>
                      <a:pt x="195" y="381"/>
                    </a:cubicBezTo>
                    <a:cubicBezTo>
                      <a:pt x="214" y="384"/>
                      <a:pt x="232" y="386"/>
                      <a:pt x="249" y="386"/>
                    </a:cubicBezTo>
                    <a:cubicBezTo>
                      <a:pt x="507" y="386"/>
                      <a:pt x="507" y="386"/>
                      <a:pt x="507" y="386"/>
                    </a:cubicBezTo>
                    <a:cubicBezTo>
                      <a:pt x="524" y="386"/>
                      <a:pt x="546" y="384"/>
                      <a:pt x="573" y="380"/>
                    </a:cubicBezTo>
                    <a:cubicBezTo>
                      <a:pt x="569" y="420"/>
                      <a:pt x="566" y="445"/>
                      <a:pt x="566" y="456"/>
                    </a:cubicBezTo>
                    <a:cubicBezTo>
                      <a:pt x="552" y="636"/>
                      <a:pt x="552" y="636"/>
                      <a:pt x="552" y="636"/>
                    </a:cubicBezTo>
                    <a:cubicBezTo>
                      <a:pt x="551" y="653"/>
                      <a:pt x="546" y="667"/>
                      <a:pt x="537" y="681"/>
                    </a:cubicBezTo>
                    <a:cubicBezTo>
                      <a:pt x="529" y="694"/>
                      <a:pt x="512" y="704"/>
                      <a:pt x="487" y="712"/>
                    </a:cubicBezTo>
                    <a:cubicBezTo>
                      <a:pt x="462" y="720"/>
                      <a:pt x="420" y="730"/>
                      <a:pt x="362" y="742"/>
                    </a:cubicBezTo>
                    <a:cubicBezTo>
                      <a:pt x="353" y="700"/>
                      <a:pt x="345" y="673"/>
                      <a:pt x="338" y="662"/>
                    </a:cubicBezTo>
                    <a:cubicBezTo>
                      <a:pt x="319" y="629"/>
                      <a:pt x="319" y="629"/>
                      <a:pt x="319" y="629"/>
                    </a:cubicBezTo>
                    <a:cubicBezTo>
                      <a:pt x="338" y="632"/>
                      <a:pt x="359" y="633"/>
                      <a:pt x="384" y="633"/>
                    </a:cubicBezTo>
                    <a:cubicBezTo>
                      <a:pt x="417" y="634"/>
                      <a:pt x="437" y="631"/>
                      <a:pt x="446" y="624"/>
                    </a:cubicBezTo>
                    <a:cubicBezTo>
                      <a:pt x="454" y="616"/>
                      <a:pt x="459" y="604"/>
                      <a:pt x="461" y="587"/>
                    </a:cubicBezTo>
                    <a:cubicBezTo>
                      <a:pt x="466" y="477"/>
                      <a:pt x="466" y="477"/>
                      <a:pt x="466" y="477"/>
                    </a:cubicBezTo>
                    <a:cubicBezTo>
                      <a:pt x="277" y="477"/>
                      <a:pt x="277" y="477"/>
                      <a:pt x="277" y="477"/>
                    </a:cubicBezTo>
                    <a:cubicBezTo>
                      <a:pt x="277" y="877"/>
                      <a:pt x="277" y="877"/>
                      <a:pt x="277" y="877"/>
                    </a:cubicBezTo>
                    <a:cubicBezTo>
                      <a:pt x="277" y="899"/>
                      <a:pt x="283" y="913"/>
                      <a:pt x="296" y="919"/>
                    </a:cubicBezTo>
                    <a:cubicBezTo>
                      <a:pt x="308" y="924"/>
                      <a:pt x="319" y="927"/>
                      <a:pt x="329" y="928"/>
                    </a:cubicBezTo>
                    <a:cubicBezTo>
                      <a:pt x="339" y="929"/>
                      <a:pt x="372" y="929"/>
                      <a:pt x="430" y="929"/>
                    </a:cubicBezTo>
                    <a:cubicBezTo>
                      <a:pt x="473" y="930"/>
                      <a:pt x="500" y="925"/>
                      <a:pt x="509" y="915"/>
                    </a:cubicBezTo>
                    <a:cubicBezTo>
                      <a:pt x="519" y="905"/>
                      <a:pt x="525" y="895"/>
                      <a:pt x="528" y="885"/>
                    </a:cubicBezTo>
                    <a:cubicBezTo>
                      <a:pt x="531" y="875"/>
                      <a:pt x="535" y="856"/>
                      <a:pt x="539" y="829"/>
                    </a:cubicBezTo>
                    <a:cubicBezTo>
                      <a:pt x="555" y="839"/>
                      <a:pt x="570" y="847"/>
                      <a:pt x="583" y="852"/>
                    </a:cubicBezTo>
                    <a:cubicBezTo>
                      <a:pt x="596" y="857"/>
                      <a:pt x="619" y="861"/>
                      <a:pt x="653" y="864"/>
                    </a:cubicBezTo>
                    <a:cubicBezTo>
                      <a:pt x="637" y="910"/>
                      <a:pt x="623" y="942"/>
                      <a:pt x="614" y="960"/>
                    </a:cubicBezTo>
                    <a:cubicBezTo>
                      <a:pt x="604" y="978"/>
                      <a:pt x="590" y="992"/>
                      <a:pt x="573" y="1002"/>
                    </a:cubicBezTo>
                    <a:cubicBezTo>
                      <a:pt x="555" y="1012"/>
                      <a:pt x="527" y="1017"/>
                      <a:pt x="487" y="1017"/>
                    </a:cubicBezTo>
                    <a:cubicBezTo>
                      <a:pt x="442" y="1020"/>
                      <a:pt x="380" y="1020"/>
                      <a:pt x="300" y="1017"/>
                    </a:cubicBezTo>
                    <a:cubicBezTo>
                      <a:pt x="258" y="1017"/>
                      <a:pt x="227" y="1011"/>
                      <a:pt x="208" y="999"/>
                    </a:cubicBezTo>
                    <a:cubicBezTo>
                      <a:pt x="188" y="988"/>
                      <a:pt x="179" y="970"/>
                      <a:pt x="179" y="947"/>
                    </a:cubicBezTo>
                    <a:cubicBezTo>
                      <a:pt x="179" y="448"/>
                      <a:pt x="179" y="448"/>
                      <a:pt x="179" y="448"/>
                    </a:cubicBezTo>
                    <a:cubicBezTo>
                      <a:pt x="178" y="430"/>
                      <a:pt x="178" y="430"/>
                      <a:pt x="178" y="430"/>
                    </a:cubicBezTo>
                    <a:cubicBezTo>
                      <a:pt x="177" y="400"/>
                      <a:pt x="177" y="400"/>
                      <a:pt x="177" y="400"/>
                    </a:cubicBezTo>
                    <a:cubicBezTo>
                      <a:pt x="166" y="411"/>
                      <a:pt x="154" y="423"/>
                      <a:pt x="141" y="436"/>
                    </a:cubicBezTo>
                    <a:cubicBezTo>
                      <a:pt x="128" y="449"/>
                      <a:pt x="120" y="458"/>
                      <a:pt x="117" y="462"/>
                    </a:cubicBezTo>
                    <a:cubicBezTo>
                      <a:pt x="88" y="499"/>
                      <a:pt x="88" y="499"/>
                      <a:pt x="88" y="499"/>
                    </a:cubicBezTo>
                    <a:cubicBezTo>
                      <a:pt x="62" y="468"/>
                      <a:pt x="46" y="450"/>
                      <a:pt x="39" y="444"/>
                    </a:cubicBezTo>
                    <a:cubicBezTo>
                      <a:pt x="0" y="416"/>
                      <a:pt x="0" y="416"/>
                      <a:pt x="0" y="416"/>
                    </a:cubicBezTo>
                    <a:lnTo>
                      <a:pt x="40" y="387"/>
                    </a:lnTo>
                    <a:close/>
                    <a:moveTo>
                      <a:pt x="679" y="757"/>
                    </a:moveTo>
                    <a:cubicBezTo>
                      <a:pt x="681" y="737"/>
                      <a:pt x="682" y="719"/>
                      <a:pt x="683" y="703"/>
                    </a:cubicBezTo>
                    <a:cubicBezTo>
                      <a:pt x="684" y="686"/>
                      <a:pt x="685" y="672"/>
                      <a:pt x="685" y="658"/>
                    </a:cubicBezTo>
                    <a:cubicBezTo>
                      <a:pt x="685" y="272"/>
                      <a:pt x="685" y="272"/>
                      <a:pt x="685" y="272"/>
                    </a:cubicBezTo>
                    <a:cubicBezTo>
                      <a:pt x="685" y="266"/>
                      <a:pt x="684" y="251"/>
                      <a:pt x="683" y="229"/>
                    </a:cubicBezTo>
                    <a:cubicBezTo>
                      <a:pt x="679" y="180"/>
                      <a:pt x="679" y="180"/>
                      <a:pt x="679" y="180"/>
                    </a:cubicBezTo>
                    <a:cubicBezTo>
                      <a:pt x="716" y="185"/>
                      <a:pt x="753" y="185"/>
                      <a:pt x="789" y="180"/>
                    </a:cubicBezTo>
                    <a:cubicBezTo>
                      <a:pt x="786" y="202"/>
                      <a:pt x="784" y="219"/>
                      <a:pt x="784" y="231"/>
                    </a:cubicBezTo>
                    <a:cubicBezTo>
                      <a:pt x="783" y="244"/>
                      <a:pt x="783" y="257"/>
                      <a:pt x="783" y="272"/>
                    </a:cubicBezTo>
                    <a:cubicBezTo>
                      <a:pt x="783" y="657"/>
                      <a:pt x="783" y="657"/>
                      <a:pt x="783" y="657"/>
                    </a:cubicBezTo>
                    <a:cubicBezTo>
                      <a:pt x="783" y="683"/>
                      <a:pt x="784" y="699"/>
                      <a:pt x="784" y="706"/>
                    </a:cubicBezTo>
                    <a:cubicBezTo>
                      <a:pt x="789" y="757"/>
                      <a:pt x="789" y="757"/>
                      <a:pt x="789" y="757"/>
                    </a:cubicBezTo>
                    <a:cubicBezTo>
                      <a:pt x="761" y="754"/>
                      <a:pt x="743" y="752"/>
                      <a:pt x="736" y="753"/>
                    </a:cubicBezTo>
                    <a:cubicBezTo>
                      <a:pt x="729" y="753"/>
                      <a:pt x="710" y="755"/>
                      <a:pt x="679" y="757"/>
                    </a:cubicBezTo>
                    <a:close/>
                    <a:moveTo>
                      <a:pt x="836" y="954"/>
                    </a:moveTo>
                    <a:cubicBezTo>
                      <a:pt x="877" y="954"/>
                      <a:pt x="898" y="941"/>
                      <a:pt x="898" y="916"/>
                    </a:cubicBezTo>
                    <a:cubicBezTo>
                      <a:pt x="898" y="229"/>
                      <a:pt x="898" y="229"/>
                      <a:pt x="898" y="229"/>
                    </a:cubicBezTo>
                    <a:cubicBezTo>
                      <a:pt x="898" y="217"/>
                      <a:pt x="897" y="189"/>
                      <a:pt x="895" y="146"/>
                    </a:cubicBezTo>
                    <a:cubicBezTo>
                      <a:pt x="889" y="42"/>
                      <a:pt x="889" y="42"/>
                      <a:pt x="889" y="42"/>
                    </a:cubicBezTo>
                    <a:cubicBezTo>
                      <a:pt x="930" y="47"/>
                      <a:pt x="969" y="47"/>
                      <a:pt x="1005" y="42"/>
                    </a:cubicBezTo>
                    <a:cubicBezTo>
                      <a:pt x="1002" y="88"/>
                      <a:pt x="1000" y="126"/>
                      <a:pt x="999" y="157"/>
                    </a:cubicBezTo>
                    <a:cubicBezTo>
                      <a:pt x="997" y="188"/>
                      <a:pt x="996" y="212"/>
                      <a:pt x="996" y="229"/>
                    </a:cubicBezTo>
                    <a:cubicBezTo>
                      <a:pt x="996" y="958"/>
                      <a:pt x="996" y="958"/>
                      <a:pt x="996" y="958"/>
                    </a:cubicBezTo>
                    <a:cubicBezTo>
                      <a:pt x="996" y="976"/>
                      <a:pt x="993" y="992"/>
                      <a:pt x="986" y="1006"/>
                    </a:cubicBezTo>
                    <a:cubicBezTo>
                      <a:pt x="979" y="1020"/>
                      <a:pt x="964" y="1031"/>
                      <a:pt x="941" y="1040"/>
                    </a:cubicBezTo>
                    <a:cubicBezTo>
                      <a:pt x="919" y="1048"/>
                      <a:pt x="869" y="1058"/>
                      <a:pt x="793" y="1069"/>
                    </a:cubicBezTo>
                    <a:cubicBezTo>
                      <a:pt x="786" y="1033"/>
                      <a:pt x="781" y="1009"/>
                      <a:pt x="777" y="1000"/>
                    </a:cubicBezTo>
                    <a:cubicBezTo>
                      <a:pt x="752" y="949"/>
                      <a:pt x="752" y="949"/>
                      <a:pt x="752" y="949"/>
                    </a:cubicBezTo>
                    <a:cubicBezTo>
                      <a:pt x="793" y="953"/>
                      <a:pt x="821" y="955"/>
                      <a:pt x="836" y="954"/>
                    </a:cubicBezTo>
                    <a:close/>
                  </a:path>
                </a:pathLst>
              </a:custGeom>
              <a:solidFill>
                <a:srgbClr val="000000"/>
              </a:solidFill>
              <a:ln>
                <a:noFill/>
              </a:ln>
            </p:spPr>
            <p:txBody>
              <a:bodyPr/>
              <a:lstStyle/>
              <a:p>
                <a:endParaRPr lang="ja-JP" altLang="en-US">
                  <a:latin typeface="Arial" panose="020B0604020202020204" pitchFamily="34" charset="0"/>
                  <a:ea typeface="黑体" panose="02010609060101010101" pitchFamily="49" charset="-122"/>
                </a:endParaRPr>
              </a:p>
            </p:txBody>
          </p:sp>
          <p:sp>
            <p:nvSpPr>
              <p:cNvPr id="44" name="Freeform 128"/>
              <p:cNvSpPr>
                <a:spLocks noEditPoints="1"/>
              </p:cNvSpPr>
              <p:nvPr/>
            </p:nvSpPr>
            <p:spPr bwMode="auto">
              <a:xfrm>
                <a:off x="3188" y="2945"/>
                <a:ext cx="203" cy="207"/>
              </a:xfrm>
              <a:custGeom>
                <a:avLst/>
                <a:gdLst>
                  <a:gd name="T0" fmla="*/ 3 w 1015"/>
                  <a:gd name="T1" fmla="*/ 342 h 1037"/>
                  <a:gd name="T2" fmla="*/ 0 w 1015"/>
                  <a:gd name="T3" fmla="*/ 280 h 1037"/>
                  <a:gd name="T4" fmla="*/ 318 w 1015"/>
                  <a:gd name="T5" fmla="*/ 286 h 1037"/>
                  <a:gd name="T6" fmla="*/ 274 w 1015"/>
                  <a:gd name="T7" fmla="*/ 224 h 1037"/>
                  <a:gd name="T8" fmla="*/ 417 w 1015"/>
                  <a:gd name="T9" fmla="*/ 286 h 1037"/>
                  <a:gd name="T10" fmla="*/ 637 w 1015"/>
                  <a:gd name="T11" fmla="*/ 223 h 1037"/>
                  <a:gd name="T12" fmla="*/ 744 w 1015"/>
                  <a:gd name="T13" fmla="*/ 230 h 1037"/>
                  <a:gd name="T14" fmla="*/ 884 w 1015"/>
                  <a:gd name="T15" fmla="*/ 286 h 1037"/>
                  <a:gd name="T16" fmla="*/ 1011 w 1015"/>
                  <a:gd name="T17" fmla="*/ 308 h 1037"/>
                  <a:gd name="T18" fmla="*/ 1015 w 1015"/>
                  <a:gd name="T19" fmla="*/ 368 h 1037"/>
                  <a:gd name="T20" fmla="*/ 117 w 1015"/>
                  <a:gd name="T21" fmla="*/ 363 h 1037"/>
                  <a:gd name="T22" fmla="*/ 4 w 1015"/>
                  <a:gd name="T23" fmla="*/ 990 h 1037"/>
                  <a:gd name="T24" fmla="*/ 95 w 1015"/>
                  <a:gd name="T25" fmla="*/ 842 h 1037"/>
                  <a:gd name="T26" fmla="*/ 206 w 1015"/>
                  <a:gd name="T27" fmla="*/ 822 h 1037"/>
                  <a:gd name="T28" fmla="*/ 151 w 1015"/>
                  <a:gd name="T29" fmla="*/ 918 h 1037"/>
                  <a:gd name="T30" fmla="*/ 96 w 1015"/>
                  <a:gd name="T31" fmla="*/ 1025 h 1037"/>
                  <a:gd name="T32" fmla="*/ 63 w 1015"/>
                  <a:gd name="T33" fmla="*/ 193 h 1037"/>
                  <a:gd name="T34" fmla="*/ 66 w 1015"/>
                  <a:gd name="T35" fmla="*/ 146 h 1037"/>
                  <a:gd name="T36" fmla="*/ 63 w 1015"/>
                  <a:gd name="T37" fmla="*/ 104 h 1037"/>
                  <a:gd name="T38" fmla="*/ 472 w 1015"/>
                  <a:gd name="T39" fmla="*/ 110 h 1037"/>
                  <a:gd name="T40" fmla="*/ 436 w 1015"/>
                  <a:gd name="T41" fmla="*/ 16 h 1037"/>
                  <a:gd name="T42" fmla="*/ 571 w 1015"/>
                  <a:gd name="T43" fmla="*/ 110 h 1037"/>
                  <a:gd name="T44" fmla="*/ 952 w 1015"/>
                  <a:gd name="T45" fmla="*/ 104 h 1037"/>
                  <a:gd name="T46" fmla="*/ 947 w 1015"/>
                  <a:gd name="T47" fmla="*/ 151 h 1037"/>
                  <a:gd name="T48" fmla="*/ 825 w 1015"/>
                  <a:gd name="T49" fmla="*/ 187 h 1037"/>
                  <a:gd name="T50" fmla="*/ 63 w 1015"/>
                  <a:gd name="T51" fmla="*/ 193 h 1037"/>
                  <a:gd name="T52" fmla="*/ 158 w 1015"/>
                  <a:gd name="T53" fmla="*/ 716 h 1037"/>
                  <a:gd name="T54" fmla="*/ 159 w 1015"/>
                  <a:gd name="T55" fmla="*/ 508 h 1037"/>
                  <a:gd name="T56" fmla="*/ 153 w 1015"/>
                  <a:gd name="T57" fmla="*/ 417 h 1037"/>
                  <a:gd name="T58" fmla="*/ 741 w 1015"/>
                  <a:gd name="T59" fmla="*/ 424 h 1037"/>
                  <a:gd name="T60" fmla="*/ 851 w 1015"/>
                  <a:gd name="T61" fmla="*/ 473 h 1037"/>
                  <a:gd name="T62" fmla="*/ 851 w 1015"/>
                  <a:gd name="T63" fmla="*/ 656 h 1037"/>
                  <a:gd name="T64" fmla="*/ 856 w 1015"/>
                  <a:gd name="T65" fmla="*/ 764 h 1037"/>
                  <a:gd name="T66" fmla="*/ 258 w 1015"/>
                  <a:gd name="T67" fmla="*/ 758 h 1037"/>
                  <a:gd name="T68" fmla="*/ 246 w 1015"/>
                  <a:gd name="T69" fmla="*/ 553 h 1037"/>
                  <a:gd name="T70" fmla="*/ 763 w 1015"/>
                  <a:gd name="T71" fmla="*/ 492 h 1037"/>
                  <a:gd name="T72" fmla="*/ 246 w 1015"/>
                  <a:gd name="T73" fmla="*/ 553 h 1037"/>
                  <a:gd name="T74" fmla="*/ 763 w 1015"/>
                  <a:gd name="T75" fmla="*/ 690 h 1037"/>
                  <a:gd name="T76" fmla="*/ 246 w 1015"/>
                  <a:gd name="T77" fmla="*/ 621 h 1037"/>
                  <a:gd name="T78" fmla="*/ 300 w 1015"/>
                  <a:gd name="T79" fmla="*/ 794 h 1037"/>
                  <a:gd name="T80" fmla="*/ 345 w 1015"/>
                  <a:gd name="T81" fmla="*/ 829 h 1037"/>
                  <a:gd name="T82" fmla="*/ 345 w 1015"/>
                  <a:gd name="T83" fmla="*/ 920 h 1037"/>
                  <a:gd name="T84" fmla="*/ 383 w 1015"/>
                  <a:gd name="T85" fmla="*/ 955 h 1037"/>
                  <a:gd name="T86" fmla="*/ 647 w 1015"/>
                  <a:gd name="T87" fmla="*/ 946 h 1037"/>
                  <a:gd name="T88" fmla="*/ 680 w 1015"/>
                  <a:gd name="T89" fmla="*/ 871 h 1037"/>
                  <a:gd name="T90" fmla="*/ 788 w 1015"/>
                  <a:gd name="T91" fmla="*/ 892 h 1037"/>
                  <a:gd name="T92" fmla="*/ 708 w 1015"/>
                  <a:gd name="T93" fmla="*/ 1021 h 1037"/>
                  <a:gd name="T94" fmla="*/ 491 w 1015"/>
                  <a:gd name="T95" fmla="*/ 1037 h 1037"/>
                  <a:gd name="T96" fmla="*/ 266 w 1015"/>
                  <a:gd name="T97" fmla="*/ 1000 h 1037"/>
                  <a:gd name="T98" fmla="*/ 257 w 1015"/>
                  <a:gd name="T99" fmla="*/ 861 h 1037"/>
                  <a:gd name="T100" fmla="*/ 253 w 1015"/>
                  <a:gd name="T101" fmla="*/ 789 h 1037"/>
                  <a:gd name="T102" fmla="*/ 444 w 1015"/>
                  <a:gd name="T103" fmla="*/ 801 h 1037"/>
                  <a:gd name="T104" fmla="*/ 602 w 1015"/>
                  <a:gd name="T105" fmla="*/ 889 h 1037"/>
                  <a:gd name="T106" fmla="*/ 498 w 1015"/>
                  <a:gd name="T107" fmla="*/ 895 h 1037"/>
                  <a:gd name="T108" fmla="*/ 444 w 1015"/>
                  <a:gd name="T109" fmla="*/ 801 h 1037"/>
                  <a:gd name="T110" fmla="*/ 863 w 1015"/>
                  <a:gd name="T111" fmla="*/ 793 h 1037"/>
                  <a:gd name="T112" fmla="*/ 917 w 1015"/>
                  <a:gd name="T113" fmla="*/ 1011 h 1037"/>
                  <a:gd name="T114" fmla="*/ 862 w 1015"/>
                  <a:gd name="T115" fmla="*/ 924 h 1037"/>
                  <a:gd name="T116" fmla="*/ 784 w 1015"/>
                  <a:gd name="T117" fmla="*/ 838 h 10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015" h="1037">
                    <a:moveTo>
                      <a:pt x="0" y="368"/>
                    </a:moveTo>
                    <a:cubicBezTo>
                      <a:pt x="1" y="358"/>
                      <a:pt x="2" y="349"/>
                      <a:pt x="3" y="342"/>
                    </a:cubicBezTo>
                    <a:cubicBezTo>
                      <a:pt x="4" y="335"/>
                      <a:pt x="4" y="331"/>
                      <a:pt x="4" y="328"/>
                    </a:cubicBezTo>
                    <a:cubicBezTo>
                      <a:pt x="3" y="326"/>
                      <a:pt x="2" y="310"/>
                      <a:pt x="0" y="280"/>
                    </a:cubicBezTo>
                    <a:cubicBezTo>
                      <a:pt x="37" y="284"/>
                      <a:pt x="76" y="286"/>
                      <a:pt x="117" y="286"/>
                    </a:cubicBezTo>
                    <a:cubicBezTo>
                      <a:pt x="318" y="286"/>
                      <a:pt x="318" y="286"/>
                      <a:pt x="318" y="286"/>
                    </a:cubicBezTo>
                    <a:cubicBezTo>
                      <a:pt x="302" y="262"/>
                      <a:pt x="292" y="248"/>
                      <a:pt x="289" y="244"/>
                    </a:cubicBezTo>
                    <a:cubicBezTo>
                      <a:pt x="274" y="224"/>
                      <a:pt x="274" y="224"/>
                      <a:pt x="274" y="224"/>
                    </a:cubicBezTo>
                    <a:cubicBezTo>
                      <a:pt x="309" y="219"/>
                      <a:pt x="343" y="210"/>
                      <a:pt x="377" y="197"/>
                    </a:cubicBezTo>
                    <a:cubicBezTo>
                      <a:pt x="417" y="286"/>
                      <a:pt x="417" y="286"/>
                      <a:pt x="417" y="286"/>
                    </a:cubicBezTo>
                    <a:cubicBezTo>
                      <a:pt x="607" y="286"/>
                      <a:pt x="607" y="286"/>
                      <a:pt x="607" y="286"/>
                    </a:cubicBezTo>
                    <a:cubicBezTo>
                      <a:pt x="618" y="268"/>
                      <a:pt x="628" y="247"/>
                      <a:pt x="637" y="223"/>
                    </a:cubicBezTo>
                    <a:cubicBezTo>
                      <a:pt x="648" y="195"/>
                      <a:pt x="648" y="195"/>
                      <a:pt x="648" y="195"/>
                    </a:cubicBezTo>
                    <a:cubicBezTo>
                      <a:pt x="691" y="216"/>
                      <a:pt x="723" y="227"/>
                      <a:pt x="744" y="230"/>
                    </a:cubicBezTo>
                    <a:cubicBezTo>
                      <a:pt x="731" y="248"/>
                      <a:pt x="718" y="266"/>
                      <a:pt x="706" y="286"/>
                    </a:cubicBezTo>
                    <a:cubicBezTo>
                      <a:pt x="884" y="286"/>
                      <a:pt x="884" y="286"/>
                      <a:pt x="884" y="286"/>
                    </a:cubicBezTo>
                    <a:cubicBezTo>
                      <a:pt x="923" y="286"/>
                      <a:pt x="967" y="284"/>
                      <a:pt x="1015" y="280"/>
                    </a:cubicBezTo>
                    <a:cubicBezTo>
                      <a:pt x="1013" y="293"/>
                      <a:pt x="1012" y="302"/>
                      <a:pt x="1011" y="308"/>
                    </a:cubicBezTo>
                    <a:cubicBezTo>
                      <a:pt x="1011" y="313"/>
                      <a:pt x="1011" y="319"/>
                      <a:pt x="1011" y="324"/>
                    </a:cubicBezTo>
                    <a:cubicBezTo>
                      <a:pt x="1012" y="329"/>
                      <a:pt x="1013" y="343"/>
                      <a:pt x="1015" y="368"/>
                    </a:cubicBezTo>
                    <a:cubicBezTo>
                      <a:pt x="972" y="365"/>
                      <a:pt x="930" y="363"/>
                      <a:pt x="889" y="363"/>
                    </a:cubicBezTo>
                    <a:cubicBezTo>
                      <a:pt x="117" y="363"/>
                      <a:pt x="117" y="363"/>
                      <a:pt x="117" y="363"/>
                    </a:cubicBezTo>
                    <a:cubicBezTo>
                      <a:pt x="80" y="363"/>
                      <a:pt x="41" y="365"/>
                      <a:pt x="0" y="368"/>
                    </a:cubicBezTo>
                    <a:close/>
                    <a:moveTo>
                      <a:pt x="4" y="990"/>
                    </a:moveTo>
                    <a:cubicBezTo>
                      <a:pt x="24" y="963"/>
                      <a:pt x="24" y="963"/>
                      <a:pt x="24" y="963"/>
                    </a:cubicBezTo>
                    <a:cubicBezTo>
                      <a:pt x="56" y="919"/>
                      <a:pt x="79" y="879"/>
                      <a:pt x="95" y="842"/>
                    </a:cubicBezTo>
                    <a:cubicBezTo>
                      <a:pt x="117" y="789"/>
                      <a:pt x="117" y="789"/>
                      <a:pt x="117" y="789"/>
                    </a:cubicBezTo>
                    <a:cubicBezTo>
                      <a:pt x="149" y="806"/>
                      <a:pt x="179" y="817"/>
                      <a:pt x="206" y="822"/>
                    </a:cubicBezTo>
                    <a:cubicBezTo>
                      <a:pt x="189" y="851"/>
                      <a:pt x="189" y="851"/>
                      <a:pt x="189" y="851"/>
                    </a:cubicBezTo>
                    <a:cubicBezTo>
                      <a:pt x="186" y="856"/>
                      <a:pt x="173" y="878"/>
                      <a:pt x="151" y="918"/>
                    </a:cubicBezTo>
                    <a:cubicBezTo>
                      <a:pt x="128" y="958"/>
                      <a:pt x="115" y="982"/>
                      <a:pt x="113" y="989"/>
                    </a:cubicBezTo>
                    <a:cubicBezTo>
                      <a:pt x="96" y="1025"/>
                      <a:pt x="96" y="1025"/>
                      <a:pt x="96" y="1025"/>
                    </a:cubicBezTo>
                    <a:cubicBezTo>
                      <a:pt x="71" y="1013"/>
                      <a:pt x="40" y="1001"/>
                      <a:pt x="4" y="990"/>
                    </a:cubicBezTo>
                    <a:close/>
                    <a:moveTo>
                      <a:pt x="63" y="193"/>
                    </a:moveTo>
                    <a:cubicBezTo>
                      <a:pt x="63" y="181"/>
                      <a:pt x="64" y="172"/>
                      <a:pt x="64" y="166"/>
                    </a:cubicBezTo>
                    <a:cubicBezTo>
                      <a:pt x="65" y="159"/>
                      <a:pt x="65" y="152"/>
                      <a:pt x="66" y="146"/>
                    </a:cubicBezTo>
                    <a:cubicBezTo>
                      <a:pt x="66" y="140"/>
                      <a:pt x="66" y="136"/>
                      <a:pt x="66" y="135"/>
                    </a:cubicBezTo>
                    <a:cubicBezTo>
                      <a:pt x="63" y="104"/>
                      <a:pt x="63" y="104"/>
                      <a:pt x="63" y="104"/>
                    </a:cubicBezTo>
                    <a:cubicBezTo>
                      <a:pt x="106" y="108"/>
                      <a:pt x="146" y="110"/>
                      <a:pt x="182" y="110"/>
                    </a:cubicBezTo>
                    <a:cubicBezTo>
                      <a:pt x="472" y="110"/>
                      <a:pt x="472" y="110"/>
                      <a:pt x="472" y="110"/>
                    </a:cubicBezTo>
                    <a:cubicBezTo>
                      <a:pt x="463" y="81"/>
                      <a:pt x="455" y="60"/>
                      <a:pt x="450" y="46"/>
                    </a:cubicBezTo>
                    <a:cubicBezTo>
                      <a:pt x="436" y="16"/>
                      <a:pt x="436" y="16"/>
                      <a:pt x="436" y="16"/>
                    </a:cubicBezTo>
                    <a:cubicBezTo>
                      <a:pt x="477" y="15"/>
                      <a:pt x="514" y="10"/>
                      <a:pt x="549" y="0"/>
                    </a:cubicBezTo>
                    <a:cubicBezTo>
                      <a:pt x="571" y="110"/>
                      <a:pt x="571" y="110"/>
                      <a:pt x="571" y="110"/>
                    </a:cubicBezTo>
                    <a:cubicBezTo>
                      <a:pt x="826" y="110"/>
                      <a:pt x="826" y="110"/>
                      <a:pt x="826" y="110"/>
                    </a:cubicBezTo>
                    <a:cubicBezTo>
                      <a:pt x="862" y="110"/>
                      <a:pt x="904" y="108"/>
                      <a:pt x="952" y="104"/>
                    </a:cubicBezTo>
                    <a:cubicBezTo>
                      <a:pt x="950" y="118"/>
                      <a:pt x="949" y="128"/>
                      <a:pt x="948" y="134"/>
                    </a:cubicBezTo>
                    <a:cubicBezTo>
                      <a:pt x="948" y="141"/>
                      <a:pt x="948" y="146"/>
                      <a:pt x="947" y="151"/>
                    </a:cubicBezTo>
                    <a:cubicBezTo>
                      <a:pt x="947" y="156"/>
                      <a:pt x="948" y="170"/>
                      <a:pt x="952" y="193"/>
                    </a:cubicBezTo>
                    <a:cubicBezTo>
                      <a:pt x="906" y="189"/>
                      <a:pt x="863" y="187"/>
                      <a:pt x="825" y="187"/>
                    </a:cubicBezTo>
                    <a:cubicBezTo>
                      <a:pt x="182" y="187"/>
                      <a:pt x="182" y="187"/>
                      <a:pt x="182" y="187"/>
                    </a:cubicBezTo>
                    <a:cubicBezTo>
                      <a:pt x="146" y="187"/>
                      <a:pt x="106" y="189"/>
                      <a:pt x="63" y="193"/>
                    </a:cubicBezTo>
                    <a:close/>
                    <a:moveTo>
                      <a:pt x="153" y="764"/>
                    </a:moveTo>
                    <a:cubicBezTo>
                      <a:pt x="156" y="743"/>
                      <a:pt x="157" y="728"/>
                      <a:pt x="158" y="716"/>
                    </a:cubicBezTo>
                    <a:cubicBezTo>
                      <a:pt x="158" y="705"/>
                      <a:pt x="159" y="685"/>
                      <a:pt x="159" y="656"/>
                    </a:cubicBezTo>
                    <a:cubicBezTo>
                      <a:pt x="159" y="508"/>
                      <a:pt x="159" y="508"/>
                      <a:pt x="159" y="508"/>
                    </a:cubicBezTo>
                    <a:cubicBezTo>
                      <a:pt x="159" y="495"/>
                      <a:pt x="158" y="484"/>
                      <a:pt x="158" y="475"/>
                    </a:cubicBezTo>
                    <a:cubicBezTo>
                      <a:pt x="153" y="417"/>
                      <a:pt x="153" y="417"/>
                      <a:pt x="153" y="417"/>
                    </a:cubicBezTo>
                    <a:cubicBezTo>
                      <a:pt x="188" y="421"/>
                      <a:pt x="223" y="424"/>
                      <a:pt x="258" y="424"/>
                    </a:cubicBezTo>
                    <a:cubicBezTo>
                      <a:pt x="741" y="424"/>
                      <a:pt x="741" y="424"/>
                      <a:pt x="741" y="424"/>
                    </a:cubicBezTo>
                    <a:cubicBezTo>
                      <a:pt x="776" y="424"/>
                      <a:pt x="814" y="422"/>
                      <a:pt x="856" y="418"/>
                    </a:cubicBezTo>
                    <a:cubicBezTo>
                      <a:pt x="853" y="442"/>
                      <a:pt x="851" y="460"/>
                      <a:pt x="851" y="473"/>
                    </a:cubicBezTo>
                    <a:cubicBezTo>
                      <a:pt x="851" y="485"/>
                      <a:pt x="851" y="497"/>
                      <a:pt x="851" y="508"/>
                    </a:cubicBezTo>
                    <a:cubicBezTo>
                      <a:pt x="851" y="656"/>
                      <a:pt x="851" y="656"/>
                      <a:pt x="851" y="656"/>
                    </a:cubicBezTo>
                    <a:cubicBezTo>
                      <a:pt x="851" y="687"/>
                      <a:pt x="851" y="706"/>
                      <a:pt x="852" y="712"/>
                    </a:cubicBezTo>
                    <a:cubicBezTo>
                      <a:pt x="856" y="764"/>
                      <a:pt x="856" y="764"/>
                      <a:pt x="856" y="764"/>
                    </a:cubicBezTo>
                    <a:cubicBezTo>
                      <a:pt x="791" y="760"/>
                      <a:pt x="752" y="758"/>
                      <a:pt x="741" y="758"/>
                    </a:cubicBezTo>
                    <a:cubicBezTo>
                      <a:pt x="258" y="758"/>
                      <a:pt x="258" y="758"/>
                      <a:pt x="258" y="758"/>
                    </a:cubicBezTo>
                    <a:cubicBezTo>
                      <a:pt x="249" y="758"/>
                      <a:pt x="214" y="760"/>
                      <a:pt x="153" y="764"/>
                    </a:cubicBezTo>
                    <a:close/>
                    <a:moveTo>
                      <a:pt x="246" y="553"/>
                    </a:moveTo>
                    <a:cubicBezTo>
                      <a:pt x="763" y="553"/>
                      <a:pt x="763" y="553"/>
                      <a:pt x="763" y="553"/>
                    </a:cubicBezTo>
                    <a:cubicBezTo>
                      <a:pt x="763" y="492"/>
                      <a:pt x="763" y="492"/>
                      <a:pt x="763" y="492"/>
                    </a:cubicBezTo>
                    <a:cubicBezTo>
                      <a:pt x="246" y="492"/>
                      <a:pt x="246" y="492"/>
                      <a:pt x="246" y="492"/>
                    </a:cubicBezTo>
                    <a:lnTo>
                      <a:pt x="246" y="553"/>
                    </a:lnTo>
                    <a:close/>
                    <a:moveTo>
                      <a:pt x="246" y="690"/>
                    </a:moveTo>
                    <a:cubicBezTo>
                      <a:pt x="763" y="690"/>
                      <a:pt x="763" y="690"/>
                      <a:pt x="763" y="690"/>
                    </a:cubicBezTo>
                    <a:cubicBezTo>
                      <a:pt x="763" y="621"/>
                      <a:pt x="763" y="621"/>
                      <a:pt x="763" y="621"/>
                    </a:cubicBezTo>
                    <a:cubicBezTo>
                      <a:pt x="246" y="621"/>
                      <a:pt x="246" y="621"/>
                      <a:pt x="246" y="621"/>
                    </a:cubicBezTo>
                    <a:lnTo>
                      <a:pt x="246" y="690"/>
                    </a:lnTo>
                    <a:close/>
                    <a:moveTo>
                      <a:pt x="300" y="794"/>
                    </a:moveTo>
                    <a:cubicBezTo>
                      <a:pt x="303" y="794"/>
                      <a:pt x="319" y="793"/>
                      <a:pt x="350" y="789"/>
                    </a:cubicBezTo>
                    <a:cubicBezTo>
                      <a:pt x="347" y="807"/>
                      <a:pt x="345" y="820"/>
                      <a:pt x="345" y="829"/>
                    </a:cubicBezTo>
                    <a:cubicBezTo>
                      <a:pt x="345" y="838"/>
                      <a:pt x="345" y="847"/>
                      <a:pt x="345" y="858"/>
                    </a:cubicBezTo>
                    <a:cubicBezTo>
                      <a:pt x="345" y="920"/>
                      <a:pt x="345" y="920"/>
                      <a:pt x="345" y="920"/>
                    </a:cubicBezTo>
                    <a:cubicBezTo>
                      <a:pt x="345" y="930"/>
                      <a:pt x="346" y="938"/>
                      <a:pt x="350" y="944"/>
                    </a:cubicBezTo>
                    <a:cubicBezTo>
                      <a:pt x="353" y="950"/>
                      <a:pt x="364" y="953"/>
                      <a:pt x="383" y="955"/>
                    </a:cubicBezTo>
                    <a:cubicBezTo>
                      <a:pt x="402" y="956"/>
                      <a:pt x="448" y="957"/>
                      <a:pt x="520" y="958"/>
                    </a:cubicBezTo>
                    <a:cubicBezTo>
                      <a:pt x="592" y="958"/>
                      <a:pt x="635" y="954"/>
                      <a:pt x="647" y="946"/>
                    </a:cubicBezTo>
                    <a:cubicBezTo>
                      <a:pt x="660" y="938"/>
                      <a:pt x="668" y="928"/>
                      <a:pt x="672" y="915"/>
                    </a:cubicBezTo>
                    <a:cubicBezTo>
                      <a:pt x="675" y="903"/>
                      <a:pt x="678" y="888"/>
                      <a:pt x="680" y="871"/>
                    </a:cubicBezTo>
                    <a:cubicBezTo>
                      <a:pt x="684" y="839"/>
                      <a:pt x="684" y="839"/>
                      <a:pt x="684" y="839"/>
                    </a:cubicBezTo>
                    <a:cubicBezTo>
                      <a:pt x="714" y="862"/>
                      <a:pt x="748" y="879"/>
                      <a:pt x="788" y="892"/>
                    </a:cubicBezTo>
                    <a:cubicBezTo>
                      <a:pt x="773" y="930"/>
                      <a:pt x="761" y="958"/>
                      <a:pt x="752" y="979"/>
                    </a:cubicBezTo>
                    <a:cubicBezTo>
                      <a:pt x="743" y="999"/>
                      <a:pt x="729" y="1013"/>
                      <a:pt x="708" y="1021"/>
                    </a:cubicBezTo>
                    <a:cubicBezTo>
                      <a:pt x="687" y="1028"/>
                      <a:pt x="668" y="1033"/>
                      <a:pt x="650" y="1035"/>
                    </a:cubicBezTo>
                    <a:cubicBezTo>
                      <a:pt x="632" y="1037"/>
                      <a:pt x="579" y="1037"/>
                      <a:pt x="491" y="1037"/>
                    </a:cubicBezTo>
                    <a:cubicBezTo>
                      <a:pt x="422" y="1037"/>
                      <a:pt x="369" y="1036"/>
                      <a:pt x="331" y="1033"/>
                    </a:cubicBezTo>
                    <a:cubicBezTo>
                      <a:pt x="294" y="1031"/>
                      <a:pt x="272" y="1020"/>
                      <a:pt x="266" y="1000"/>
                    </a:cubicBezTo>
                    <a:cubicBezTo>
                      <a:pt x="260" y="980"/>
                      <a:pt x="257" y="956"/>
                      <a:pt x="257" y="927"/>
                    </a:cubicBezTo>
                    <a:cubicBezTo>
                      <a:pt x="257" y="861"/>
                      <a:pt x="257" y="861"/>
                      <a:pt x="257" y="861"/>
                    </a:cubicBezTo>
                    <a:cubicBezTo>
                      <a:pt x="257" y="846"/>
                      <a:pt x="257" y="834"/>
                      <a:pt x="256" y="827"/>
                    </a:cubicBezTo>
                    <a:cubicBezTo>
                      <a:pt x="253" y="789"/>
                      <a:pt x="253" y="789"/>
                      <a:pt x="253" y="789"/>
                    </a:cubicBezTo>
                    <a:cubicBezTo>
                      <a:pt x="280" y="792"/>
                      <a:pt x="296" y="794"/>
                      <a:pt x="300" y="794"/>
                    </a:cubicBezTo>
                    <a:close/>
                    <a:moveTo>
                      <a:pt x="444" y="801"/>
                    </a:moveTo>
                    <a:cubicBezTo>
                      <a:pt x="470" y="796"/>
                      <a:pt x="500" y="786"/>
                      <a:pt x="533" y="772"/>
                    </a:cubicBezTo>
                    <a:cubicBezTo>
                      <a:pt x="602" y="889"/>
                      <a:pt x="602" y="889"/>
                      <a:pt x="602" y="889"/>
                    </a:cubicBezTo>
                    <a:cubicBezTo>
                      <a:pt x="569" y="898"/>
                      <a:pt x="537" y="909"/>
                      <a:pt x="508" y="920"/>
                    </a:cubicBezTo>
                    <a:cubicBezTo>
                      <a:pt x="498" y="895"/>
                      <a:pt x="498" y="895"/>
                      <a:pt x="498" y="895"/>
                    </a:cubicBezTo>
                    <a:cubicBezTo>
                      <a:pt x="487" y="871"/>
                      <a:pt x="476" y="850"/>
                      <a:pt x="465" y="832"/>
                    </a:cubicBezTo>
                    <a:lnTo>
                      <a:pt x="444" y="801"/>
                    </a:lnTo>
                    <a:close/>
                    <a:moveTo>
                      <a:pt x="784" y="838"/>
                    </a:moveTo>
                    <a:cubicBezTo>
                      <a:pt x="820" y="825"/>
                      <a:pt x="846" y="810"/>
                      <a:pt x="863" y="793"/>
                    </a:cubicBezTo>
                    <a:cubicBezTo>
                      <a:pt x="1005" y="958"/>
                      <a:pt x="1005" y="958"/>
                      <a:pt x="1005" y="958"/>
                    </a:cubicBezTo>
                    <a:cubicBezTo>
                      <a:pt x="986" y="967"/>
                      <a:pt x="957" y="985"/>
                      <a:pt x="917" y="1011"/>
                    </a:cubicBezTo>
                    <a:cubicBezTo>
                      <a:pt x="899" y="977"/>
                      <a:pt x="899" y="977"/>
                      <a:pt x="899" y="977"/>
                    </a:cubicBezTo>
                    <a:cubicBezTo>
                      <a:pt x="892" y="964"/>
                      <a:pt x="879" y="946"/>
                      <a:pt x="862" y="924"/>
                    </a:cubicBezTo>
                    <a:cubicBezTo>
                      <a:pt x="845" y="901"/>
                      <a:pt x="828" y="882"/>
                      <a:pt x="813" y="867"/>
                    </a:cubicBezTo>
                    <a:lnTo>
                      <a:pt x="784" y="838"/>
                    </a:lnTo>
                    <a:close/>
                  </a:path>
                </a:pathLst>
              </a:custGeom>
              <a:solidFill>
                <a:srgbClr val="000000"/>
              </a:solidFill>
              <a:ln>
                <a:noFill/>
              </a:ln>
            </p:spPr>
            <p:txBody>
              <a:bodyPr/>
              <a:lstStyle/>
              <a:p>
                <a:endParaRPr lang="ja-JP" altLang="en-US">
                  <a:latin typeface="Arial" panose="020B0604020202020204" pitchFamily="34" charset="0"/>
                  <a:ea typeface="黑体" panose="02010609060101010101" pitchFamily="49" charset="-122"/>
                </a:endParaRPr>
              </a:p>
            </p:txBody>
          </p:sp>
          <p:sp>
            <p:nvSpPr>
              <p:cNvPr id="45" name="Freeform 129"/>
              <p:cNvSpPr/>
              <p:nvPr/>
            </p:nvSpPr>
            <p:spPr bwMode="auto">
              <a:xfrm>
                <a:off x="3434" y="2943"/>
                <a:ext cx="209" cy="215"/>
              </a:xfrm>
              <a:custGeom>
                <a:avLst/>
                <a:gdLst>
                  <a:gd name="T0" fmla="*/ 45 w 1042"/>
                  <a:gd name="T1" fmla="*/ 875 h 1074"/>
                  <a:gd name="T2" fmla="*/ 297 w 1042"/>
                  <a:gd name="T3" fmla="*/ 685 h 1074"/>
                  <a:gd name="T4" fmla="*/ 389 w 1042"/>
                  <a:gd name="T5" fmla="*/ 546 h 1074"/>
                  <a:gd name="T6" fmla="*/ 41 w 1042"/>
                  <a:gd name="T7" fmla="*/ 553 h 1074"/>
                  <a:gd name="T8" fmla="*/ 45 w 1042"/>
                  <a:gd name="T9" fmla="*/ 498 h 1074"/>
                  <a:gd name="T10" fmla="*/ 225 w 1042"/>
                  <a:gd name="T11" fmla="*/ 454 h 1074"/>
                  <a:gd name="T12" fmla="*/ 477 w 1042"/>
                  <a:gd name="T13" fmla="*/ 293 h 1074"/>
                  <a:gd name="T14" fmla="*/ 125 w 1042"/>
                  <a:gd name="T15" fmla="*/ 299 h 1074"/>
                  <a:gd name="T16" fmla="*/ 129 w 1042"/>
                  <a:gd name="T17" fmla="*/ 246 h 1074"/>
                  <a:gd name="T18" fmla="*/ 282 w 1042"/>
                  <a:gd name="T19" fmla="*/ 201 h 1074"/>
                  <a:gd name="T20" fmla="*/ 477 w 1042"/>
                  <a:gd name="T21" fmla="*/ 143 h 1074"/>
                  <a:gd name="T22" fmla="*/ 471 w 1042"/>
                  <a:gd name="T23" fmla="*/ 0 h 1074"/>
                  <a:gd name="T24" fmla="*/ 582 w 1042"/>
                  <a:gd name="T25" fmla="*/ 0 h 1074"/>
                  <a:gd name="T26" fmla="*/ 576 w 1042"/>
                  <a:gd name="T27" fmla="*/ 143 h 1074"/>
                  <a:gd name="T28" fmla="*/ 766 w 1042"/>
                  <a:gd name="T29" fmla="*/ 201 h 1074"/>
                  <a:gd name="T30" fmla="*/ 912 w 1042"/>
                  <a:gd name="T31" fmla="*/ 222 h 1074"/>
                  <a:gd name="T32" fmla="*/ 913 w 1042"/>
                  <a:gd name="T33" fmla="*/ 264 h 1074"/>
                  <a:gd name="T34" fmla="*/ 766 w 1042"/>
                  <a:gd name="T35" fmla="*/ 293 h 1074"/>
                  <a:gd name="T36" fmla="*/ 576 w 1042"/>
                  <a:gd name="T37" fmla="*/ 454 h 1074"/>
                  <a:gd name="T38" fmla="*/ 1001 w 1042"/>
                  <a:gd name="T39" fmla="*/ 447 h 1074"/>
                  <a:gd name="T40" fmla="*/ 998 w 1042"/>
                  <a:gd name="T41" fmla="*/ 499 h 1074"/>
                  <a:gd name="T42" fmla="*/ 1001 w 1042"/>
                  <a:gd name="T43" fmla="*/ 552 h 1074"/>
                  <a:gd name="T44" fmla="*/ 643 w 1042"/>
                  <a:gd name="T45" fmla="*/ 546 h 1074"/>
                  <a:gd name="T46" fmla="*/ 775 w 1042"/>
                  <a:gd name="T47" fmla="*/ 731 h 1074"/>
                  <a:gd name="T48" fmla="*/ 1042 w 1042"/>
                  <a:gd name="T49" fmla="*/ 852 h 1074"/>
                  <a:gd name="T50" fmla="*/ 944 w 1042"/>
                  <a:gd name="T51" fmla="*/ 973 h 1074"/>
                  <a:gd name="T52" fmla="*/ 724 w 1042"/>
                  <a:gd name="T53" fmla="*/ 817 h 1074"/>
                  <a:gd name="T54" fmla="*/ 592 w 1042"/>
                  <a:gd name="T55" fmla="*/ 628 h 1074"/>
                  <a:gd name="T56" fmla="*/ 576 w 1042"/>
                  <a:gd name="T57" fmla="*/ 857 h 1074"/>
                  <a:gd name="T58" fmla="*/ 583 w 1042"/>
                  <a:gd name="T59" fmla="*/ 1074 h 1074"/>
                  <a:gd name="T60" fmla="*/ 475 w 1042"/>
                  <a:gd name="T61" fmla="*/ 956 h 1074"/>
                  <a:gd name="T62" fmla="*/ 477 w 1042"/>
                  <a:gd name="T63" fmla="*/ 565 h 1074"/>
                  <a:gd name="T64" fmla="*/ 308 w 1042"/>
                  <a:gd name="T65" fmla="*/ 813 h 1074"/>
                  <a:gd name="T66" fmla="*/ 134 w 1042"/>
                  <a:gd name="T67" fmla="*/ 962 h 1074"/>
                  <a:gd name="T68" fmla="*/ 57 w 1042"/>
                  <a:gd name="T69" fmla="*/ 933 h 10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42" h="1074">
                    <a:moveTo>
                      <a:pt x="0" y="892"/>
                    </a:moveTo>
                    <a:cubicBezTo>
                      <a:pt x="45" y="875"/>
                      <a:pt x="45" y="875"/>
                      <a:pt x="45" y="875"/>
                    </a:cubicBezTo>
                    <a:cubicBezTo>
                      <a:pt x="62" y="868"/>
                      <a:pt x="98" y="849"/>
                      <a:pt x="153" y="816"/>
                    </a:cubicBezTo>
                    <a:cubicBezTo>
                      <a:pt x="207" y="784"/>
                      <a:pt x="255" y="740"/>
                      <a:pt x="297" y="685"/>
                    </a:cubicBezTo>
                    <a:cubicBezTo>
                      <a:pt x="339" y="630"/>
                      <a:pt x="364" y="595"/>
                      <a:pt x="372" y="579"/>
                    </a:cubicBezTo>
                    <a:cubicBezTo>
                      <a:pt x="389" y="546"/>
                      <a:pt x="389" y="546"/>
                      <a:pt x="389" y="546"/>
                    </a:cubicBezTo>
                    <a:cubicBezTo>
                      <a:pt x="225" y="546"/>
                      <a:pt x="225" y="546"/>
                      <a:pt x="225" y="546"/>
                    </a:cubicBezTo>
                    <a:cubicBezTo>
                      <a:pt x="180" y="546"/>
                      <a:pt x="118" y="548"/>
                      <a:pt x="41" y="553"/>
                    </a:cubicBezTo>
                    <a:cubicBezTo>
                      <a:pt x="42" y="538"/>
                      <a:pt x="43" y="526"/>
                      <a:pt x="44" y="518"/>
                    </a:cubicBezTo>
                    <a:cubicBezTo>
                      <a:pt x="44" y="511"/>
                      <a:pt x="44" y="504"/>
                      <a:pt x="45" y="498"/>
                    </a:cubicBezTo>
                    <a:cubicBezTo>
                      <a:pt x="45" y="493"/>
                      <a:pt x="44" y="476"/>
                      <a:pt x="41" y="447"/>
                    </a:cubicBezTo>
                    <a:cubicBezTo>
                      <a:pt x="127" y="452"/>
                      <a:pt x="189" y="454"/>
                      <a:pt x="225" y="454"/>
                    </a:cubicBezTo>
                    <a:cubicBezTo>
                      <a:pt x="477" y="454"/>
                      <a:pt x="477" y="454"/>
                      <a:pt x="477" y="454"/>
                    </a:cubicBezTo>
                    <a:cubicBezTo>
                      <a:pt x="477" y="293"/>
                      <a:pt x="477" y="293"/>
                      <a:pt x="477" y="293"/>
                    </a:cubicBezTo>
                    <a:cubicBezTo>
                      <a:pt x="281" y="293"/>
                      <a:pt x="281" y="293"/>
                      <a:pt x="281" y="293"/>
                    </a:cubicBezTo>
                    <a:cubicBezTo>
                      <a:pt x="229" y="293"/>
                      <a:pt x="177" y="295"/>
                      <a:pt x="125" y="299"/>
                    </a:cubicBezTo>
                    <a:cubicBezTo>
                      <a:pt x="126" y="284"/>
                      <a:pt x="127" y="273"/>
                      <a:pt x="128" y="265"/>
                    </a:cubicBezTo>
                    <a:cubicBezTo>
                      <a:pt x="128" y="257"/>
                      <a:pt x="128" y="251"/>
                      <a:pt x="129" y="246"/>
                    </a:cubicBezTo>
                    <a:cubicBezTo>
                      <a:pt x="129" y="240"/>
                      <a:pt x="128" y="223"/>
                      <a:pt x="125" y="194"/>
                    </a:cubicBezTo>
                    <a:cubicBezTo>
                      <a:pt x="198" y="199"/>
                      <a:pt x="250" y="201"/>
                      <a:pt x="282" y="201"/>
                    </a:cubicBezTo>
                    <a:cubicBezTo>
                      <a:pt x="478" y="201"/>
                      <a:pt x="478" y="201"/>
                      <a:pt x="478" y="201"/>
                    </a:cubicBezTo>
                    <a:cubicBezTo>
                      <a:pt x="477" y="143"/>
                      <a:pt x="477" y="143"/>
                      <a:pt x="477" y="143"/>
                    </a:cubicBezTo>
                    <a:cubicBezTo>
                      <a:pt x="476" y="73"/>
                      <a:pt x="476" y="73"/>
                      <a:pt x="476" y="73"/>
                    </a:cubicBezTo>
                    <a:cubicBezTo>
                      <a:pt x="471" y="0"/>
                      <a:pt x="471" y="0"/>
                      <a:pt x="471" y="0"/>
                    </a:cubicBezTo>
                    <a:cubicBezTo>
                      <a:pt x="500" y="3"/>
                      <a:pt x="518" y="5"/>
                      <a:pt x="525" y="5"/>
                    </a:cubicBezTo>
                    <a:cubicBezTo>
                      <a:pt x="532" y="4"/>
                      <a:pt x="551" y="3"/>
                      <a:pt x="582" y="0"/>
                    </a:cubicBezTo>
                    <a:cubicBezTo>
                      <a:pt x="581" y="31"/>
                      <a:pt x="579" y="60"/>
                      <a:pt x="578" y="87"/>
                    </a:cubicBezTo>
                    <a:cubicBezTo>
                      <a:pt x="576" y="114"/>
                      <a:pt x="576" y="132"/>
                      <a:pt x="576" y="143"/>
                    </a:cubicBezTo>
                    <a:cubicBezTo>
                      <a:pt x="576" y="201"/>
                      <a:pt x="576" y="201"/>
                      <a:pt x="576" y="201"/>
                    </a:cubicBezTo>
                    <a:cubicBezTo>
                      <a:pt x="766" y="201"/>
                      <a:pt x="766" y="201"/>
                      <a:pt x="766" y="201"/>
                    </a:cubicBezTo>
                    <a:cubicBezTo>
                      <a:pt x="798" y="201"/>
                      <a:pt x="848" y="199"/>
                      <a:pt x="916" y="194"/>
                    </a:cubicBezTo>
                    <a:cubicBezTo>
                      <a:pt x="914" y="209"/>
                      <a:pt x="912" y="218"/>
                      <a:pt x="912" y="222"/>
                    </a:cubicBezTo>
                    <a:cubicBezTo>
                      <a:pt x="912" y="226"/>
                      <a:pt x="912" y="234"/>
                      <a:pt x="913" y="247"/>
                    </a:cubicBezTo>
                    <a:cubicBezTo>
                      <a:pt x="913" y="264"/>
                      <a:pt x="913" y="264"/>
                      <a:pt x="913" y="264"/>
                    </a:cubicBezTo>
                    <a:cubicBezTo>
                      <a:pt x="916" y="299"/>
                      <a:pt x="916" y="299"/>
                      <a:pt x="916" y="299"/>
                    </a:cubicBezTo>
                    <a:cubicBezTo>
                      <a:pt x="867" y="295"/>
                      <a:pt x="817" y="293"/>
                      <a:pt x="766" y="293"/>
                    </a:cubicBezTo>
                    <a:cubicBezTo>
                      <a:pt x="576" y="293"/>
                      <a:pt x="576" y="293"/>
                      <a:pt x="576" y="293"/>
                    </a:cubicBezTo>
                    <a:cubicBezTo>
                      <a:pt x="576" y="454"/>
                      <a:pt x="576" y="454"/>
                      <a:pt x="576" y="454"/>
                    </a:cubicBezTo>
                    <a:cubicBezTo>
                      <a:pt x="822" y="454"/>
                      <a:pt x="822" y="454"/>
                      <a:pt x="822" y="454"/>
                    </a:cubicBezTo>
                    <a:cubicBezTo>
                      <a:pt x="859" y="454"/>
                      <a:pt x="918" y="452"/>
                      <a:pt x="1001" y="447"/>
                    </a:cubicBezTo>
                    <a:cubicBezTo>
                      <a:pt x="999" y="462"/>
                      <a:pt x="998" y="474"/>
                      <a:pt x="998" y="482"/>
                    </a:cubicBezTo>
                    <a:cubicBezTo>
                      <a:pt x="998" y="499"/>
                      <a:pt x="998" y="499"/>
                      <a:pt x="998" y="499"/>
                    </a:cubicBezTo>
                    <a:cubicBezTo>
                      <a:pt x="997" y="513"/>
                      <a:pt x="997" y="520"/>
                      <a:pt x="998" y="520"/>
                    </a:cubicBezTo>
                    <a:cubicBezTo>
                      <a:pt x="1001" y="552"/>
                      <a:pt x="1001" y="552"/>
                      <a:pt x="1001" y="552"/>
                    </a:cubicBezTo>
                    <a:cubicBezTo>
                      <a:pt x="924" y="548"/>
                      <a:pt x="865" y="546"/>
                      <a:pt x="823" y="546"/>
                    </a:cubicBezTo>
                    <a:cubicBezTo>
                      <a:pt x="643" y="546"/>
                      <a:pt x="643" y="546"/>
                      <a:pt x="643" y="546"/>
                    </a:cubicBezTo>
                    <a:cubicBezTo>
                      <a:pt x="656" y="574"/>
                      <a:pt x="656" y="574"/>
                      <a:pt x="656" y="574"/>
                    </a:cubicBezTo>
                    <a:cubicBezTo>
                      <a:pt x="679" y="625"/>
                      <a:pt x="719" y="677"/>
                      <a:pt x="775" y="731"/>
                    </a:cubicBezTo>
                    <a:cubicBezTo>
                      <a:pt x="831" y="785"/>
                      <a:pt x="904" y="821"/>
                      <a:pt x="992" y="840"/>
                    </a:cubicBezTo>
                    <a:cubicBezTo>
                      <a:pt x="1042" y="852"/>
                      <a:pt x="1042" y="852"/>
                      <a:pt x="1042" y="852"/>
                    </a:cubicBezTo>
                    <a:cubicBezTo>
                      <a:pt x="1008" y="874"/>
                      <a:pt x="988" y="891"/>
                      <a:pt x="982" y="900"/>
                    </a:cubicBezTo>
                    <a:cubicBezTo>
                      <a:pt x="975" y="910"/>
                      <a:pt x="963" y="934"/>
                      <a:pt x="944" y="973"/>
                    </a:cubicBezTo>
                    <a:cubicBezTo>
                      <a:pt x="917" y="959"/>
                      <a:pt x="917" y="959"/>
                      <a:pt x="917" y="959"/>
                    </a:cubicBezTo>
                    <a:cubicBezTo>
                      <a:pt x="836" y="915"/>
                      <a:pt x="772" y="868"/>
                      <a:pt x="724" y="817"/>
                    </a:cubicBezTo>
                    <a:cubicBezTo>
                      <a:pt x="677" y="766"/>
                      <a:pt x="646" y="729"/>
                      <a:pt x="631" y="704"/>
                    </a:cubicBezTo>
                    <a:cubicBezTo>
                      <a:pt x="617" y="679"/>
                      <a:pt x="604" y="654"/>
                      <a:pt x="592" y="628"/>
                    </a:cubicBezTo>
                    <a:cubicBezTo>
                      <a:pt x="576" y="593"/>
                      <a:pt x="576" y="593"/>
                      <a:pt x="576" y="593"/>
                    </a:cubicBezTo>
                    <a:cubicBezTo>
                      <a:pt x="576" y="857"/>
                      <a:pt x="576" y="857"/>
                      <a:pt x="576" y="857"/>
                    </a:cubicBezTo>
                    <a:cubicBezTo>
                      <a:pt x="576" y="874"/>
                      <a:pt x="577" y="910"/>
                      <a:pt x="579" y="965"/>
                    </a:cubicBezTo>
                    <a:cubicBezTo>
                      <a:pt x="583" y="1074"/>
                      <a:pt x="583" y="1074"/>
                      <a:pt x="583" y="1074"/>
                    </a:cubicBezTo>
                    <a:cubicBezTo>
                      <a:pt x="553" y="1069"/>
                      <a:pt x="515" y="1069"/>
                      <a:pt x="470" y="1074"/>
                    </a:cubicBezTo>
                    <a:cubicBezTo>
                      <a:pt x="472" y="1026"/>
                      <a:pt x="474" y="986"/>
                      <a:pt x="475" y="956"/>
                    </a:cubicBezTo>
                    <a:cubicBezTo>
                      <a:pt x="477" y="925"/>
                      <a:pt x="477" y="892"/>
                      <a:pt x="477" y="857"/>
                    </a:cubicBezTo>
                    <a:cubicBezTo>
                      <a:pt x="477" y="565"/>
                      <a:pt x="477" y="565"/>
                      <a:pt x="477" y="565"/>
                    </a:cubicBezTo>
                    <a:cubicBezTo>
                      <a:pt x="447" y="620"/>
                      <a:pt x="447" y="620"/>
                      <a:pt x="447" y="620"/>
                    </a:cubicBezTo>
                    <a:cubicBezTo>
                      <a:pt x="401" y="703"/>
                      <a:pt x="355" y="768"/>
                      <a:pt x="308" y="813"/>
                    </a:cubicBezTo>
                    <a:cubicBezTo>
                      <a:pt x="261" y="859"/>
                      <a:pt x="226" y="890"/>
                      <a:pt x="203" y="908"/>
                    </a:cubicBezTo>
                    <a:cubicBezTo>
                      <a:pt x="134" y="962"/>
                      <a:pt x="134" y="962"/>
                      <a:pt x="134" y="962"/>
                    </a:cubicBezTo>
                    <a:cubicBezTo>
                      <a:pt x="100" y="990"/>
                      <a:pt x="100" y="990"/>
                      <a:pt x="100" y="990"/>
                    </a:cubicBezTo>
                    <a:cubicBezTo>
                      <a:pt x="85" y="964"/>
                      <a:pt x="71" y="945"/>
                      <a:pt x="57" y="933"/>
                    </a:cubicBezTo>
                    <a:cubicBezTo>
                      <a:pt x="44" y="921"/>
                      <a:pt x="25" y="907"/>
                      <a:pt x="0" y="892"/>
                    </a:cubicBezTo>
                    <a:close/>
                  </a:path>
                </a:pathLst>
              </a:custGeom>
              <a:solidFill>
                <a:srgbClr val="000000"/>
              </a:solidFill>
              <a:ln>
                <a:noFill/>
              </a:ln>
            </p:spPr>
            <p:txBody>
              <a:bodyPr/>
              <a:lstStyle/>
              <a:p>
                <a:endParaRPr lang="ja-JP" altLang="en-US">
                  <a:latin typeface="Arial" panose="020B0604020202020204" pitchFamily="34" charset="0"/>
                  <a:ea typeface="黑体" panose="02010609060101010101" pitchFamily="49" charset="-122"/>
                </a:endParaRPr>
              </a:p>
            </p:txBody>
          </p:sp>
          <p:sp>
            <p:nvSpPr>
              <p:cNvPr id="46" name="Freeform 130"/>
              <p:cNvSpPr>
                <a:spLocks noEditPoints="1"/>
              </p:cNvSpPr>
              <p:nvPr/>
            </p:nvSpPr>
            <p:spPr bwMode="auto">
              <a:xfrm>
                <a:off x="3681" y="2946"/>
                <a:ext cx="213" cy="215"/>
              </a:xfrm>
              <a:custGeom>
                <a:avLst/>
                <a:gdLst>
                  <a:gd name="T0" fmla="*/ 47 w 1066"/>
                  <a:gd name="T1" fmla="*/ 898 h 1077"/>
                  <a:gd name="T2" fmla="*/ 360 w 1066"/>
                  <a:gd name="T3" fmla="*/ 643 h 1077"/>
                  <a:gd name="T4" fmla="*/ 207 w 1066"/>
                  <a:gd name="T5" fmla="*/ 611 h 1077"/>
                  <a:gd name="T6" fmla="*/ 45 w 1066"/>
                  <a:gd name="T7" fmla="*/ 585 h 1077"/>
                  <a:gd name="T8" fmla="*/ 42 w 1066"/>
                  <a:gd name="T9" fmla="*/ 512 h 1077"/>
                  <a:gd name="T10" fmla="*/ 487 w 1066"/>
                  <a:gd name="T11" fmla="*/ 519 h 1077"/>
                  <a:gd name="T12" fmla="*/ 276 w 1066"/>
                  <a:gd name="T13" fmla="*/ 254 h 1077"/>
                  <a:gd name="T14" fmla="*/ 98 w 1066"/>
                  <a:gd name="T15" fmla="*/ 228 h 1077"/>
                  <a:gd name="T16" fmla="*/ 95 w 1066"/>
                  <a:gd name="T17" fmla="*/ 154 h 1077"/>
                  <a:gd name="T18" fmla="*/ 487 w 1066"/>
                  <a:gd name="T19" fmla="*/ 162 h 1077"/>
                  <a:gd name="T20" fmla="*/ 486 w 1066"/>
                  <a:gd name="T21" fmla="*/ 59 h 1077"/>
                  <a:gd name="T22" fmla="*/ 590 w 1066"/>
                  <a:gd name="T23" fmla="*/ 0 h 1077"/>
                  <a:gd name="T24" fmla="*/ 585 w 1066"/>
                  <a:gd name="T25" fmla="*/ 116 h 1077"/>
                  <a:gd name="T26" fmla="*/ 813 w 1066"/>
                  <a:gd name="T27" fmla="*/ 162 h 1077"/>
                  <a:gd name="T28" fmla="*/ 976 w 1066"/>
                  <a:gd name="T29" fmla="*/ 190 h 1077"/>
                  <a:gd name="T30" fmla="*/ 981 w 1066"/>
                  <a:gd name="T31" fmla="*/ 260 h 1077"/>
                  <a:gd name="T32" fmla="*/ 585 w 1066"/>
                  <a:gd name="T33" fmla="*/ 254 h 1077"/>
                  <a:gd name="T34" fmla="*/ 862 w 1066"/>
                  <a:gd name="T35" fmla="*/ 519 h 1077"/>
                  <a:gd name="T36" fmla="*/ 1018 w 1066"/>
                  <a:gd name="T37" fmla="*/ 547 h 1077"/>
                  <a:gd name="T38" fmla="*/ 1017 w 1066"/>
                  <a:gd name="T39" fmla="*/ 582 h 1077"/>
                  <a:gd name="T40" fmla="*/ 862 w 1066"/>
                  <a:gd name="T41" fmla="*/ 611 h 1077"/>
                  <a:gd name="T42" fmla="*/ 682 w 1066"/>
                  <a:gd name="T43" fmla="*/ 646 h 1077"/>
                  <a:gd name="T44" fmla="*/ 1029 w 1066"/>
                  <a:gd name="T45" fmla="*/ 866 h 1077"/>
                  <a:gd name="T46" fmla="*/ 999 w 1066"/>
                  <a:gd name="T47" fmla="*/ 933 h 1077"/>
                  <a:gd name="T48" fmla="*/ 944 w 1066"/>
                  <a:gd name="T49" fmla="*/ 981 h 1077"/>
                  <a:gd name="T50" fmla="*/ 734 w 1066"/>
                  <a:gd name="T51" fmla="*/ 849 h 1077"/>
                  <a:gd name="T52" fmla="*/ 597 w 1066"/>
                  <a:gd name="T53" fmla="*/ 644 h 1077"/>
                  <a:gd name="T54" fmla="*/ 585 w 1066"/>
                  <a:gd name="T55" fmla="*/ 838 h 1077"/>
                  <a:gd name="T56" fmla="*/ 593 w 1066"/>
                  <a:gd name="T57" fmla="*/ 1077 h 1077"/>
                  <a:gd name="T58" fmla="*/ 479 w 1066"/>
                  <a:gd name="T59" fmla="*/ 1077 h 1077"/>
                  <a:gd name="T60" fmla="*/ 487 w 1066"/>
                  <a:gd name="T61" fmla="*/ 838 h 1077"/>
                  <a:gd name="T62" fmla="*/ 481 w 1066"/>
                  <a:gd name="T63" fmla="*/ 611 h 1077"/>
                  <a:gd name="T64" fmla="*/ 366 w 1066"/>
                  <a:gd name="T65" fmla="*/ 789 h 1077"/>
                  <a:gd name="T66" fmla="*/ 131 w 1066"/>
                  <a:gd name="T67" fmla="*/ 995 h 1077"/>
                  <a:gd name="T68" fmla="*/ 70 w 1066"/>
                  <a:gd name="T69" fmla="*/ 969 h 1077"/>
                  <a:gd name="T70" fmla="*/ 184 w 1066"/>
                  <a:gd name="T71" fmla="*/ 329 h 1077"/>
                  <a:gd name="T72" fmla="*/ 405 w 1066"/>
                  <a:gd name="T73" fmla="*/ 443 h 1077"/>
                  <a:gd name="T74" fmla="*/ 292 w 1066"/>
                  <a:gd name="T75" fmla="*/ 463 h 1077"/>
                  <a:gd name="T76" fmla="*/ 222 w 1066"/>
                  <a:gd name="T77" fmla="*/ 371 h 1077"/>
                  <a:gd name="T78" fmla="*/ 669 w 1066"/>
                  <a:gd name="T79" fmla="*/ 464 h 1077"/>
                  <a:gd name="T80" fmla="*/ 734 w 1066"/>
                  <a:gd name="T81" fmla="*/ 381 h 1077"/>
                  <a:gd name="T82" fmla="*/ 788 w 1066"/>
                  <a:gd name="T83" fmla="*/ 282 h 1077"/>
                  <a:gd name="T84" fmla="*/ 846 w 1066"/>
                  <a:gd name="T85" fmla="*/ 372 h 1077"/>
                  <a:gd name="T86" fmla="*/ 773 w 1066"/>
                  <a:gd name="T87" fmla="*/ 478 h 1077"/>
                  <a:gd name="T88" fmla="*/ 669 w 1066"/>
                  <a:gd name="T89" fmla="*/ 464 h 10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066" h="1077">
                    <a:moveTo>
                      <a:pt x="0" y="916"/>
                    </a:moveTo>
                    <a:cubicBezTo>
                      <a:pt x="47" y="898"/>
                      <a:pt x="47" y="898"/>
                      <a:pt x="47" y="898"/>
                    </a:cubicBezTo>
                    <a:cubicBezTo>
                      <a:pt x="132" y="868"/>
                      <a:pt x="200" y="826"/>
                      <a:pt x="250" y="774"/>
                    </a:cubicBezTo>
                    <a:cubicBezTo>
                      <a:pt x="301" y="721"/>
                      <a:pt x="338" y="677"/>
                      <a:pt x="360" y="643"/>
                    </a:cubicBezTo>
                    <a:cubicBezTo>
                      <a:pt x="380" y="611"/>
                      <a:pt x="380" y="611"/>
                      <a:pt x="380" y="611"/>
                    </a:cubicBezTo>
                    <a:cubicBezTo>
                      <a:pt x="207" y="611"/>
                      <a:pt x="207" y="611"/>
                      <a:pt x="207" y="611"/>
                    </a:cubicBezTo>
                    <a:cubicBezTo>
                      <a:pt x="173" y="611"/>
                      <a:pt x="118" y="613"/>
                      <a:pt x="42" y="617"/>
                    </a:cubicBezTo>
                    <a:cubicBezTo>
                      <a:pt x="44" y="602"/>
                      <a:pt x="45" y="591"/>
                      <a:pt x="45" y="585"/>
                    </a:cubicBezTo>
                    <a:cubicBezTo>
                      <a:pt x="46" y="579"/>
                      <a:pt x="46" y="571"/>
                      <a:pt x="45" y="561"/>
                    </a:cubicBezTo>
                    <a:cubicBezTo>
                      <a:pt x="45" y="551"/>
                      <a:pt x="44" y="535"/>
                      <a:pt x="42" y="512"/>
                    </a:cubicBezTo>
                    <a:cubicBezTo>
                      <a:pt x="95" y="517"/>
                      <a:pt x="151" y="519"/>
                      <a:pt x="207" y="519"/>
                    </a:cubicBezTo>
                    <a:cubicBezTo>
                      <a:pt x="487" y="519"/>
                      <a:pt x="487" y="519"/>
                      <a:pt x="487" y="519"/>
                    </a:cubicBezTo>
                    <a:cubicBezTo>
                      <a:pt x="487" y="254"/>
                      <a:pt x="487" y="254"/>
                      <a:pt x="487" y="254"/>
                    </a:cubicBezTo>
                    <a:cubicBezTo>
                      <a:pt x="276" y="254"/>
                      <a:pt x="276" y="254"/>
                      <a:pt x="276" y="254"/>
                    </a:cubicBezTo>
                    <a:cubicBezTo>
                      <a:pt x="239" y="254"/>
                      <a:pt x="179" y="256"/>
                      <a:pt x="95" y="260"/>
                    </a:cubicBezTo>
                    <a:cubicBezTo>
                      <a:pt x="96" y="247"/>
                      <a:pt x="97" y="236"/>
                      <a:pt x="98" y="228"/>
                    </a:cubicBezTo>
                    <a:cubicBezTo>
                      <a:pt x="99" y="220"/>
                      <a:pt x="99" y="214"/>
                      <a:pt x="98" y="208"/>
                    </a:cubicBezTo>
                    <a:cubicBezTo>
                      <a:pt x="98" y="202"/>
                      <a:pt x="97" y="185"/>
                      <a:pt x="95" y="154"/>
                    </a:cubicBezTo>
                    <a:cubicBezTo>
                      <a:pt x="170" y="160"/>
                      <a:pt x="231" y="162"/>
                      <a:pt x="276" y="162"/>
                    </a:cubicBezTo>
                    <a:cubicBezTo>
                      <a:pt x="487" y="162"/>
                      <a:pt x="487" y="162"/>
                      <a:pt x="487" y="162"/>
                    </a:cubicBezTo>
                    <a:cubicBezTo>
                      <a:pt x="486" y="117"/>
                      <a:pt x="486" y="117"/>
                      <a:pt x="486" y="117"/>
                    </a:cubicBezTo>
                    <a:cubicBezTo>
                      <a:pt x="486" y="59"/>
                      <a:pt x="486" y="59"/>
                      <a:pt x="486" y="59"/>
                    </a:cubicBezTo>
                    <a:cubicBezTo>
                      <a:pt x="481" y="0"/>
                      <a:pt x="481" y="0"/>
                      <a:pt x="481" y="0"/>
                    </a:cubicBezTo>
                    <a:cubicBezTo>
                      <a:pt x="511" y="4"/>
                      <a:pt x="547" y="4"/>
                      <a:pt x="590" y="0"/>
                    </a:cubicBezTo>
                    <a:cubicBezTo>
                      <a:pt x="587" y="26"/>
                      <a:pt x="586" y="46"/>
                      <a:pt x="586" y="62"/>
                    </a:cubicBezTo>
                    <a:cubicBezTo>
                      <a:pt x="585" y="77"/>
                      <a:pt x="585" y="95"/>
                      <a:pt x="585" y="116"/>
                    </a:cubicBezTo>
                    <a:cubicBezTo>
                      <a:pt x="585" y="162"/>
                      <a:pt x="585" y="162"/>
                      <a:pt x="585" y="162"/>
                    </a:cubicBezTo>
                    <a:cubicBezTo>
                      <a:pt x="813" y="162"/>
                      <a:pt x="813" y="162"/>
                      <a:pt x="813" y="162"/>
                    </a:cubicBezTo>
                    <a:cubicBezTo>
                      <a:pt x="854" y="162"/>
                      <a:pt x="910" y="160"/>
                      <a:pt x="981" y="154"/>
                    </a:cubicBezTo>
                    <a:cubicBezTo>
                      <a:pt x="978" y="170"/>
                      <a:pt x="977" y="182"/>
                      <a:pt x="976" y="190"/>
                    </a:cubicBezTo>
                    <a:cubicBezTo>
                      <a:pt x="976" y="198"/>
                      <a:pt x="975" y="205"/>
                      <a:pt x="976" y="210"/>
                    </a:cubicBezTo>
                    <a:cubicBezTo>
                      <a:pt x="976" y="215"/>
                      <a:pt x="978" y="232"/>
                      <a:pt x="981" y="260"/>
                    </a:cubicBezTo>
                    <a:cubicBezTo>
                      <a:pt x="900" y="256"/>
                      <a:pt x="844" y="254"/>
                      <a:pt x="812" y="254"/>
                    </a:cubicBezTo>
                    <a:cubicBezTo>
                      <a:pt x="585" y="254"/>
                      <a:pt x="585" y="254"/>
                      <a:pt x="585" y="254"/>
                    </a:cubicBezTo>
                    <a:cubicBezTo>
                      <a:pt x="585" y="519"/>
                      <a:pt x="585" y="519"/>
                      <a:pt x="585" y="519"/>
                    </a:cubicBezTo>
                    <a:cubicBezTo>
                      <a:pt x="862" y="519"/>
                      <a:pt x="862" y="519"/>
                      <a:pt x="862" y="519"/>
                    </a:cubicBezTo>
                    <a:cubicBezTo>
                      <a:pt x="916" y="519"/>
                      <a:pt x="969" y="517"/>
                      <a:pt x="1020" y="512"/>
                    </a:cubicBezTo>
                    <a:cubicBezTo>
                      <a:pt x="1019" y="528"/>
                      <a:pt x="1018" y="539"/>
                      <a:pt x="1018" y="547"/>
                    </a:cubicBezTo>
                    <a:cubicBezTo>
                      <a:pt x="1017" y="555"/>
                      <a:pt x="1017" y="562"/>
                      <a:pt x="1017" y="569"/>
                    </a:cubicBezTo>
                    <a:cubicBezTo>
                      <a:pt x="1016" y="576"/>
                      <a:pt x="1016" y="580"/>
                      <a:pt x="1017" y="582"/>
                    </a:cubicBezTo>
                    <a:cubicBezTo>
                      <a:pt x="1020" y="617"/>
                      <a:pt x="1020" y="617"/>
                      <a:pt x="1020" y="617"/>
                    </a:cubicBezTo>
                    <a:cubicBezTo>
                      <a:pt x="953" y="614"/>
                      <a:pt x="900" y="611"/>
                      <a:pt x="862" y="611"/>
                    </a:cubicBezTo>
                    <a:cubicBezTo>
                      <a:pt x="661" y="611"/>
                      <a:pt x="661" y="611"/>
                      <a:pt x="661" y="611"/>
                    </a:cubicBezTo>
                    <a:cubicBezTo>
                      <a:pt x="682" y="646"/>
                      <a:pt x="682" y="646"/>
                      <a:pt x="682" y="646"/>
                    </a:cubicBezTo>
                    <a:cubicBezTo>
                      <a:pt x="699" y="675"/>
                      <a:pt x="732" y="714"/>
                      <a:pt x="784" y="763"/>
                    </a:cubicBezTo>
                    <a:cubicBezTo>
                      <a:pt x="836" y="812"/>
                      <a:pt x="917" y="846"/>
                      <a:pt x="1029" y="866"/>
                    </a:cubicBezTo>
                    <a:cubicBezTo>
                      <a:pt x="1066" y="871"/>
                      <a:pt x="1066" y="871"/>
                      <a:pt x="1066" y="871"/>
                    </a:cubicBezTo>
                    <a:cubicBezTo>
                      <a:pt x="1029" y="903"/>
                      <a:pt x="1007" y="924"/>
                      <a:pt x="999" y="933"/>
                    </a:cubicBezTo>
                    <a:cubicBezTo>
                      <a:pt x="992" y="942"/>
                      <a:pt x="982" y="962"/>
                      <a:pt x="970" y="992"/>
                    </a:cubicBezTo>
                    <a:cubicBezTo>
                      <a:pt x="944" y="981"/>
                      <a:pt x="944" y="981"/>
                      <a:pt x="944" y="981"/>
                    </a:cubicBezTo>
                    <a:cubicBezTo>
                      <a:pt x="902" y="963"/>
                      <a:pt x="863" y="942"/>
                      <a:pt x="828" y="918"/>
                    </a:cubicBezTo>
                    <a:cubicBezTo>
                      <a:pt x="792" y="894"/>
                      <a:pt x="761" y="871"/>
                      <a:pt x="734" y="849"/>
                    </a:cubicBezTo>
                    <a:cubicBezTo>
                      <a:pt x="708" y="827"/>
                      <a:pt x="681" y="796"/>
                      <a:pt x="655" y="755"/>
                    </a:cubicBezTo>
                    <a:cubicBezTo>
                      <a:pt x="628" y="714"/>
                      <a:pt x="609" y="677"/>
                      <a:pt x="597" y="644"/>
                    </a:cubicBezTo>
                    <a:cubicBezTo>
                      <a:pt x="585" y="611"/>
                      <a:pt x="585" y="611"/>
                      <a:pt x="585" y="611"/>
                    </a:cubicBezTo>
                    <a:cubicBezTo>
                      <a:pt x="585" y="838"/>
                      <a:pt x="585" y="838"/>
                      <a:pt x="585" y="838"/>
                    </a:cubicBezTo>
                    <a:cubicBezTo>
                      <a:pt x="585" y="890"/>
                      <a:pt x="586" y="930"/>
                      <a:pt x="587" y="958"/>
                    </a:cubicBezTo>
                    <a:cubicBezTo>
                      <a:pt x="593" y="1077"/>
                      <a:pt x="593" y="1077"/>
                      <a:pt x="593" y="1077"/>
                    </a:cubicBezTo>
                    <a:cubicBezTo>
                      <a:pt x="561" y="1075"/>
                      <a:pt x="542" y="1073"/>
                      <a:pt x="535" y="1073"/>
                    </a:cubicBezTo>
                    <a:cubicBezTo>
                      <a:pt x="528" y="1073"/>
                      <a:pt x="509" y="1074"/>
                      <a:pt x="479" y="1077"/>
                    </a:cubicBezTo>
                    <a:cubicBezTo>
                      <a:pt x="481" y="1025"/>
                      <a:pt x="482" y="978"/>
                      <a:pt x="484" y="936"/>
                    </a:cubicBezTo>
                    <a:cubicBezTo>
                      <a:pt x="486" y="894"/>
                      <a:pt x="487" y="862"/>
                      <a:pt x="487" y="838"/>
                    </a:cubicBezTo>
                    <a:cubicBezTo>
                      <a:pt x="487" y="611"/>
                      <a:pt x="487" y="611"/>
                      <a:pt x="487" y="611"/>
                    </a:cubicBezTo>
                    <a:cubicBezTo>
                      <a:pt x="481" y="611"/>
                      <a:pt x="481" y="611"/>
                      <a:pt x="481" y="611"/>
                    </a:cubicBezTo>
                    <a:cubicBezTo>
                      <a:pt x="464" y="643"/>
                      <a:pt x="464" y="643"/>
                      <a:pt x="464" y="643"/>
                    </a:cubicBezTo>
                    <a:cubicBezTo>
                      <a:pt x="430" y="704"/>
                      <a:pt x="397" y="753"/>
                      <a:pt x="366" y="789"/>
                    </a:cubicBezTo>
                    <a:cubicBezTo>
                      <a:pt x="334" y="825"/>
                      <a:pt x="296" y="863"/>
                      <a:pt x="249" y="904"/>
                    </a:cubicBezTo>
                    <a:cubicBezTo>
                      <a:pt x="202" y="945"/>
                      <a:pt x="163" y="975"/>
                      <a:pt x="131" y="995"/>
                    </a:cubicBezTo>
                    <a:cubicBezTo>
                      <a:pt x="101" y="1014"/>
                      <a:pt x="101" y="1014"/>
                      <a:pt x="101" y="1014"/>
                    </a:cubicBezTo>
                    <a:cubicBezTo>
                      <a:pt x="92" y="1000"/>
                      <a:pt x="82" y="985"/>
                      <a:pt x="70" y="969"/>
                    </a:cubicBezTo>
                    <a:cubicBezTo>
                      <a:pt x="58" y="953"/>
                      <a:pt x="34" y="936"/>
                      <a:pt x="0" y="916"/>
                    </a:cubicBezTo>
                    <a:close/>
                    <a:moveTo>
                      <a:pt x="184" y="329"/>
                    </a:moveTo>
                    <a:cubicBezTo>
                      <a:pt x="213" y="316"/>
                      <a:pt x="239" y="299"/>
                      <a:pt x="264" y="278"/>
                    </a:cubicBezTo>
                    <a:cubicBezTo>
                      <a:pt x="405" y="443"/>
                      <a:pt x="405" y="443"/>
                      <a:pt x="405" y="443"/>
                    </a:cubicBezTo>
                    <a:cubicBezTo>
                      <a:pt x="381" y="454"/>
                      <a:pt x="351" y="472"/>
                      <a:pt x="313" y="497"/>
                    </a:cubicBezTo>
                    <a:cubicBezTo>
                      <a:pt x="292" y="463"/>
                      <a:pt x="292" y="463"/>
                      <a:pt x="292" y="463"/>
                    </a:cubicBezTo>
                    <a:cubicBezTo>
                      <a:pt x="286" y="454"/>
                      <a:pt x="275" y="438"/>
                      <a:pt x="257" y="416"/>
                    </a:cubicBezTo>
                    <a:cubicBezTo>
                      <a:pt x="239" y="393"/>
                      <a:pt x="228" y="378"/>
                      <a:pt x="222" y="371"/>
                    </a:cubicBezTo>
                    <a:lnTo>
                      <a:pt x="184" y="329"/>
                    </a:lnTo>
                    <a:close/>
                    <a:moveTo>
                      <a:pt x="669" y="464"/>
                    </a:moveTo>
                    <a:cubicBezTo>
                      <a:pt x="696" y="432"/>
                      <a:pt x="696" y="432"/>
                      <a:pt x="696" y="432"/>
                    </a:cubicBezTo>
                    <a:cubicBezTo>
                      <a:pt x="714" y="409"/>
                      <a:pt x="727" y="392"/>
                      <a:pt x="734" y="381"/>
                    </a:cubicBezTo>
                    <a:cubicBezTo>
                      <a:pt x="742" y="371"/>
                      <a:pt x="752" y="353"/>
                      <a:pt x="764" y="329"/>
                    </a:cubicBezTo>
                    <a:cubicBezTo>
                      <a:pt x="788" y="282"/>
                      <a:pt x="788" y="282"/>
                      <a:pt x="788" y="282"/>
                    </a:cubicBezTo>
                    <a:cubicBezTo>
                      <a:pt x="814" y="300"/>
                      <a:pt x="844" y="316"/>
                      <a:pt x="877" y="329"/>
                    </a:cubicBezTo>
                    <a:cubicBezTo>
                      <a:pt x="846" y="372"/>
                      <a:pt x="846" y="372"/>
                      <a:pt x="846" y="372"/>
                    </a:cubicBezTo>
                    <a:cubicBezTo>
                      <a:pt x="830" y="395"/>
                      <a:pt x="820" y="409"/>
                      <a:pt x="816" y="414"/>
                    </a:cubicBezTo>
                    <a:cubicBezTo>
                      <a:pt x="773" y="478"/>
                      <a:pt x="773" y="478"/>
                      <a:pt x="773" y="478"/>
                    </a:cubicBezTo>
                    <a:cubicBezTo>
                      <a:pt x="752" y="507"/>
                      <a:pt x="752" y="507"/>
                      <a:pt x="752" y="507"/>
                    </a:cubicBezTo>
                    <a:cubicBezTo>
                      <a:pt x="723" y="488"/>
                      <a:pt x="696" y="473"/>
                      <a:pt x="669" y="464"/>
                    </a:cubicBezTo>
                    <a:close/>
                  </a:path>
                </a:pathLst>
              </a:custGeom>
              <a:solidFill>
                <a:srgbClr val="000000"/>
              </a:solidFill>
              <a:ln>
                <a:noFill/>
              </a:ln>
            </p:spPr>
            <p:txBody>
              <a:bodyPr/>
              <a:lstStyle/>
              <a:p>
                <a:endParaRPr lang="ja-JP" altLang="en-US">
                  <a:latin typeface="Arial" panose="020B0604020202020204" pitchFamily="34" charset="0"/>
                  <a:ea typeface="黑体" panose="02010609060101010101" pitchFamily="49" charset="-122"/>
                </a:endParaRPr>
              </a:p>
            </p:txBody>
          </p:sp>
        </p:grpSp>
      </p:grpSp>
    </p:spTree>
    <p:extLst>
      <p:ext uri="{BB962C8B-B14F-4D97-AF65-F5344CB8AC3E}">
        <p14:creationId xmlns:p14="http://schemas.microsoft.com/office/powerpoint/2010/main" val="164361438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type="title" preserve="1">
  <p:cSld name="Title Master">
    <p:spTree>
      <p:nvGrpSpPr>
        <p:cNvPr id="1" name=""/>
        <p:cNvGrpSpPr/>
        <p:nvPr/>
      </p:nvGrpSpPr>
      <p:grpSpPr>
        <a:xfrm>
          <a:off x="0" y="0"/>
          <a:ext cx="0" cy="0"/>
          <a:chOff x="0" y="0"/>
          <a:chExt cx="0" cy="0"/>
        </a:xfrm>
      </p:grpSpPr>
      <p:pic>
        <p:nvPicPr>
          <p:cNvPr id="647217" name="Picture 49" descr="TitleRed_L150"/>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gray">
          <a:xfrm>
            <a:off x="0" y="0"/>
            <a:ext cx="12192000" cy="4852988"/>
          </a:xfrm>
          <a:prstGeom prst="rect">
            <a:avLst/>
          </a:prstGeom>
          <a:noFill/>
        </p:spPr>
      </p:pic>
      <p:grpSp>
        <p:nvGrpSpPr>
          <p:cNvPr id="647218" name="Group 50"/>
          <p:cNvGrpSpPr>
            <a:grpSpLocks noChangeAspect="1"/>
          </p:cNvGrpSpPr>
          <p:nvPr userDrawn="1"/>
        </p:nvGrpSpPr>
        <p:grpSpPr bwMode="auto">
          <a:xfrm>
            <a:off x="9745134" y="185738"/>
            <a:ext cx="2197100" cy="920750"/>
            <a:chOff x="4604" y="117"/>
            <a:chExt cx="1038" cy="580"/>
          </a:xfrm>
        </p:grpSpPr>
        <p:sp>
          <p:nvSpPr>
            <p:cNvPr id="647219" name="AutoShape 51"/>
            <p:cNvSpPr>
              <a:spLocks noChangeAspect="1" noChangeArrowheads="1" noTextEdit="1"/>
            </p:cNvSpPr>
            <p:nvPr userDrawn="1"/>
          </p:nvSpPr>
          <p:spPr bwMode="gray">
            <a:xfrm>
              <a:off x="4604" y="117"/>
              <a:ext cx="1038" cy="580"/>
            </a:xfrm>
            <a:prstGeom prst="rect">
              <a:avLst/>
            </a:prstGeom>
            <a:noFill/>
            <a:ln>
              <a:noFill/>
            </a:ln>
          </p:spPr>
          <p:txBody>
            <a:bodyPr/>
            <a:lstStyle/>
            <a:p>
              <a:endParaRPr lang="ja-JP" altLang="en-US">
                <a:latin typeface="Arial" panose="020B0604020202020204" pitchFamily="34" charset="0"/>
                <a:ea typeface="黑体" panose="02010609060101010101" pitchFamily="49" charset="-122"/>
              </a:endParaRPr>
            </a:p>
          </p:txBody>
        </p:sp>
        <p:sp>
          <p:nvSpPr>
            <p:cNvPr id="647220" name="Freeform 52"/>
            <p:cNvSpPr/>
            <p:nvPr userDrawn="1"/>
          </p:nvSpPr>
          <p:spPr bwMode="gray">
            <a:xfrm>
              <a:off x="4655" y="604"/>
              <a:ext cx="26" cy="43"/>
            </a:xfrm>
            <a:custGeom>
              <a:avLst/>
              <a:gdLst>
                <a:gd name="T0" fmla="*/ 0 w 463"/>
                <a:gd name="T1" fmla="*/ 731 h 762"/>
                <a:gd name="T2" fmla="*/ 0 w 463"/>
                <a:gd name="T3" fmla="*/ 643 h 762"/>
                <a:gd name="T4" fmla="*/ 177 w 463"/>
                <a:gd name="T5" fmla="*/ 684 h 762"/>
                <a:gd name="T6" fmla="*/ 355 w 463"/>
                <a:gd name="T7" fmla="*/ 568 h 762"/>
                <a:gd name="T8" fmla="*/ 325 w 463"/>
                <a:gd name="T9" fmla="*/ 493 h 762"/>
                <a:gd name="T10" fmla="*/ 271 w 463"/>
                <a:gd name="T11" fmla="*/ 452 h 762"/>
                <a:gd name="T12" fmla="*/ 203 w 463"/>
                <a:gd name="T13" fmla="*/ 417 h 762"/>
                <a:gd name="T14" fmla="*/ 62 w 463"/>
                <a:gd name="T15" fmla="*/ 323 h 762"/>
                <a:gd name="T16" fmla="*/ 12 w 463"/>
                <a:gd name="T17" fmla="*/ 190 h 762"/>
                <a:gd name="T18" fmla="*/ 90 w 463"/>
                <a:gd name="T19" fmla="*/ 41 h 762"/>
                <a:gd name="T20" fmla="*/ 257 w 463"/>
                <a:gd name="T21" fmla="*/ 0 h 762"/>
                <a:gd name="T22" fmla="*/ 411 w 463"/>
                <a:gd name="T23" fmla="*/ 24 h 762"/>
                <a:gd name="T24" fmla="*/ 411 w 463"/>
                <a:gd name="T25" fmla="*/ 106 h 762"/>
                <a:gd name="T26" fmla="*/ 262 w 463"/>
                <a:gd name="T27" fmla="*/ 74 h 762"/>
                <a:gd name="T28" fmla="*/ 162 w 463"/>
                <a:gd name="T29" fmla="*/ 98 h 762"/>
                <a:gd name="T30" fmla="*/ 120 w 463"/>
                <a:gd name="T31" fmla="*/ 178 h 762"/>
                <a:gd name="T32" fmla="*/ 149 w 463"/>
                <a:gd name="T33" fmla="*/ 253 h 762"/>
                <a:gd name="T34" fmla="*/ 273 w 463"/>
                <a:gd name="T35" fmla="*/ 331 h 762"/>
                <a:gd name="T36" fmla="*/ 374 w 463"/>
                <a:gd name="T37" fmla="*/ 388 h 762"/>
                <a:gd name="T38" fmla="*/ 444 w 463"/>
                <a:gd name="T39" fmla="*/ 465 h 762"/>
                <a:gd name="T40" fmla="*/ 463 w 463"/>
                <a:gd name="T41" fmla="*/ 556 h 762"/>
                <a:gd name="T42" fmla="*/ 184 w 463"/>
                <a:gd name="T43" fmla="*/ 762 h 762"/>
                <a:gd name="T44" fmla="*/ 0 w 463"/>
                <a:gd name="T45" fmla="*/ 731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63" h="762">
                  <a:moveTo>
                    <a:pt x="0" y="731"/>
                  </a:moveTo>
                  <a:cubicBezTo>
                    <a:pt x="0" y="643"/>
                    <a:pt x="0" y="643"/>
                    <a:pt x="0" y="643"/>
                  </a:cubicBezTo>
                  <a:cubicBezTo>
                    <a:pt x="48" y="670"/>
                    <a:pt x="107" y="684"/>
                    <a:pt x="177" y="684"/>
                  </a:cubicBezTo>
                  <a:cubicBezTo>
                    <a:pt x="296" y="684"/>
                    <a:pt x="355" y="645"/>
                    <a:pt x="355" y="568"/>
                  </a:cubicBezTo>
                  <a:cubicBezTo>
                    <a:pt x="355" y="538"/>
                    <a:pt x="345" y="513"/>
                    <a:pt x="325" y="493"/>
                  </a:cubicBezTo>
                  <a:cubicBezTo>
                    <a:pt x="309" y="477"/>
                    <a:pt x="291" y="463"/>
                    <a:pt x="271" y="452"/>
                  </a:cubicBezTo>
                  <a:cubicBezTo>
                    <a:pt x="253" y="442"/>
                    <a:pt x="231" y="431"/>
                    <a:pt x="203" y="417"/>
                  </a:cubicBezTo>
                  <a:cubicBezTo>
                    <a:pt x="135" y="384"/>
                    <a:pt x="89" y="352"/>
                    <a:pt x="62" y="323"/>
                  </a:cubicBezTo>
                  <a:cubicBezTo>
                    <a:pt x="29" y="286"/>
                    <a:pt x="12" y="242"/>
                    <a:pt x="12" y="190"/>
                  </a:cubicBezTo>
                  <a:cubicBezTo>
                    <a:pt x="12" y="124"/>
                    <a:pt x="38" y="74"/>
                    <a:pt x="90" y="41"/>
                  </a:cubicBezTo>
                  <a:cubicBezTo>
                    <a:pt x="134" y="13"/>
                    <a:pt x="189" y="0"/>
                    <a:pt x="257" y="0"/>
                  </a:cubicBezTo>
                  <a:cubicBezTo>
                    <a:pt x="304" y="0"/>
                    <a:pt x="355" y="8"/>
                    <a:pt x="411" y="24"/>
                  </a:cubicBezTo>
                  <a:cubicBezTo>
                    <a:pt x="411" y="106"/>
                    <a:pt x="411" y="106"/>
                    <a:pt x="411" y="106"/>
                  </a:cubicBezTo>
                  <a:cubicBezTo>
                    <a:pt x="364" y="85"/>
                    <a:pt x="314" y="74"/>
                    <a:pt x="262" y="74"/>
                  </a:cubicBezTo>
                  <a:cubicBezTo>
                    <a:pt x="222" y="74"/>
                    <a:pt x="188" y="82"/>
                    <a:pt x="162" y="98"/>
                  </a:cubicBezTo>
                  <a:cubicBezTo>
                    <a:pt x="134" y="115"/>
                    <a:pt x="120" y="141"/>
                    <a:pt x="120" y="178"/>
                  </a:cubicBezTo>
                  <a:cubicBezTo>
                    <a:pt x="120" y="209"/>
                    <a:pt x="130" y="234"/>
                    <a:pt x="149" y="253"/>
                  </a:cubicBezTo>
                  <a:cubicBezTo>
                    <a:pt x="168" y="273"/>
                    <a:pt x="209" y="298"/>
                    <a:pt x="273" y="331"/>
                  </a:cubicBezTo>
                  <a:cubicBezTo>
                    <a:pt x="324" y="356"/>
                    <a:pt x="357" y="375"/>
                    <a:pt x="374" y="388"/>
                  </a:cubicBezTo>
                  <a:cubicBezTo>
                    <a:pt x="407" y="412"/>
                    <a:pt x="430" y="437"/>
                    <a:pt x="444" y="465"/>
                  </a:cubicBezTo>
                  <a:cubicBezTo>
                    <a:pt x="457" y="490"/>
                    <a:pt x="463" y="520"/>
                    <a:pt x="463" y="556"/>
                  </a:cubicBezTo>
                  <a:cubicBezTo>
                    <a:pt x="463" y="693"/>
                    <a:pt x="370" y="762"/>
                    <a:pt x="184" y="762"/>
                  </a:cubicBezTo>
                  <a:cubicBezTo>
                    <a:pt x="109" y="762"/>
                    <a:pt x="48" y="752"/>
                    <a:pt x="0" y="731"/>
                  </a:cubicBezTo>
                  <a:close/>
                </a:path>
              </a:pathLst>
            </a:custGeom>
            <a:solidFill>
              <a:srgbClr val="FFFFFF"/>
            </a:solidFill>
            <a:ln>
              <a:noFill/>
            </a:ln>
          </p:spPr>
          <p:txBody>
            <a:bodyPr/>
            <a:lstStyle/>
            <a:p>
              <a:endParaRPr lang="ja-JP" altLang="en-US">
                <a:latin typeface="Arial" panose="020B0604020202020204" pitchFamily="34" charset="0"/>
                <a:ea typeface="黑体" panose="02010609060101010101" pitchFamily="49" charset="-122"/>
              </a:endParaRPr>
            </a:p>
          </p:txBody>
        </p:sp>
        <p:sp>
          <p:nvSpPr>
            <p:cNvPr id="647221" name="Freeform 53"/>
            <p:cNvSpPr/>
            <p:nvPr userDrawn="1"/>
          </p:nvSpPr>
          <p:spPr bwMode="gray">
            <a:xfrm>
              <a:off x="4691" y="585"/>
              <a:ext cx="30" cy="61"/>
            </a:xfrm>
            <a:custGeom>
              <a:avLst/>
              <a:gdLst>
                <a:gd name="T0" fmla="*/ 0 w 548"/>
                <a:gd name="T1" fmla="*/ 1087 h 1087"/>
                <a:gd name="T2" fmla="*/ 0 w 548"/>
                <a:gd name="T3" fmla="*/ 0 h 1087"/>
                <a:gd name="T4" fmla="*/ 124 w 548"/>
                <a:gd name="T5" fmla="*/ 0 h 1087"/>
                <a:gd name="T6" fmla="*/ 124 w 548"/>
                <a:gd name="T7" fmla="*/ 382 h 1087"/>
                <a:gd name="T8" fmla="*/ 306 w 548"/>
                <a:gd name="T9" fmla="*/ 345 h 1087"/>
                <a:gd name="T10" fmla="*/ 526 w 548"/>
                <a:gd name="T11" fmla="*/ 458 h 1087"/>
                <a:gd name="T12" fmla="*/ 548 w 548"/>
                <a:gd name="T13" fmla="*/ 644 h 1087"/>
                <a:gd name="T14" fmla="*/ 548 w 548"/>
                <a:gd name="T15" fmla="*/ 1087 h 1087"/>
                <a:gd name="T16" fmla="*/ 425 w 548"/>
                <a:gd name="T17" fmla="*/ 1087 h 1087"/>
                <a:gd name="T18" fmla="*/ 425 w 548"/>
                <a:gd name="T19" fmla="*/ 624 h 1087"/>
                <a:gd name="T20" fmla="*/ 403 w 548"/>
                <a:gd name="T21" fmla="*/ 477 h 1087"/>
                <a:gd name="T22" fmla="*/ 294 w 548"/>
                <a:gd name="T23" fmla="*/ 419 h 1087"/>
                <a:gd name="T24" fmla="*/ 124 w 548"/>
                <a:gd name="T25" fmla="*/ 463 h 1087"/>
                <a:gd name="T26" fmla="*/ 124 w 548"/>
                <a:gd name="T27" fmla="*/ 1087 h 1087"/>
                <a:gd name="T28" fmla="*/ 0 w 548"/>
                <a:gd name="T29" fmla="*/ 1087 h 10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48" h="1087">
                  <a:moveTo>
                    <a:pt x="0" y="1087"/>
                  </a:moveTo>
                  <a:cubicBezTo>
                    <a:pt x="0" y="0"/>
                    <a:pt x="0" y="0"/>
                    <a:pt x="0" y="0"/>
                  </a:cubicBezTo>
                  <a:cubicBezTo>
                    <a:pt x="124" y="0"/>
                    <a:pt x="124" y="0"/>
                    <a:pt x="124" y="0"/>
                  </a:cubicBezTo>
                  <a:cubicBezTo>
                    <a:pt x="124" y="382"/>
                    <a:pt x="124" y="382"/>
                    <a:pt x="124" y="382"/>
                  </a:cubicBezTo>
                  <a:cubicBezTo>
                    <a:pt x="188" y="357"/>
                    <a:pt x="249" y="345"/>
                    <a:pt x="306" y="345"/>
                  </a:cubicBezTo>
                  <a:cubicBezTo>
                    <a:pt x="420" y="345"/>
                    <a:pt x="493" y="382"/>
                    <a:pt x="526" y="458"/>
                  </a:cubicBezTo>
                  <a:cubicBezTo>
                    <a:pt x="541" y="492"/>
                    <a:pt x="548" y="554"/>
                    <a:pt x="548" y="644"/>
                  </a:cubicBezTo>
                  <a:cubicBezTo>
                    <a:pt x="548" y="1087"/>
                    <a:pt x="548" y="1087"/>
                    <a:pt x="548" y="1087"/>
                  </a:cubicBezTo>
                  <a:cubicBezTo>
                    <a:pt x="425" y="1087"/>
                    <a:pt x="425" y="1087"/>
                    <a:pt x="425" y="1087"/>
                  </a:cubicBezTo>
                  <a:cubicBezTo>
                    <a:pt x="425" y="624"/>
                    <a:pt x="425" y="624"/>
                    <a:pt x="425" y="624"/>
                  </a:cubicBezTo>
                  <a:cubicBezTo>
                    <a:pt x="425" y="555"/>
                    <a:pt x="418" y="506"/>
                    <a:pt x="403" y="477"/>
                  </a:cubicBezTo>
                  <a:cubicBezTo>
                    <a:pt x="384" y="439"/>
                    <a:pt x="347" y="419"/>
                    <a:pt x="294" y="419"/>
                  </a:cubicBezTo>
                  <a:cubicBezTo>
                    <a:pt x="245" y="419"/>
                    <a:pt x="189" y="434"/>
                    <a:pt x="124" y="463"/>
                  </a:cubicBezTo>
                  <a:cubicBezTo>
                    <a:pt x="124" y="1087"/>
                    <a:pt x="124" y="1087"/>
                    <a:pt x="124" y="1087"/>
                  </a:cubicBezTo>
                  <a:lnTo>
                    <a:pt x="0" y="1087"/>
                  </a:lnTo>
                  <a:close/>
                </a:path>
              </a:pathLst>
            </a:custGeom>
            <a:solidFill>
              <a:srgbClr val="FFFFFF"/>
            </a:solidFill>
            <a:ln>
              <a:noFill/>
            </a:ln>
          </p:spPr>
          <p:txBody>
            <a:bodyPr/>
            <a:lstStyle/>
            <a:p>
              <a:endParaRPr lang="ja-JP" altLang="en-US">
                <a:latin typeface="Arial" panose="020B0604020202020204" pitchFamily="34" charset="0"/>
                <a:ea typeface="黑体" panose="02010609060101010101" pitchFamily="49" charset="-122"/>
              </a:endParaRPr>
            </a:p>
          </p:txBody>
        </p:sp>
        <p:sp>
          <p:nvSpPr>
            <p:cNvPr id="647222" name="Freeform 54"/>
            <p:cNvSpPr>
              <a:spLocks noEditPoints="1"/>
            </p:cNvSpPr>
            <p:nvPr userDrawn="1"/>
          </p:nvSpPr>
          <p:spPr bwMode="gray">
            <a:xfrm>
              <a:off x="4730" y="604"/>
              <a:ext cx="32" cy="43"/>
            </a:xfrm>
            <a:custGeom>
              <a:avLst/>
              <a:gdLst>
                <a:gd name="T0" fmla="*/ 437 w 561"/>
                <a:gd name="T1" fmla="*/ 286 h 762"/>
                <a:gd name="T2" fmla="*/ 437 w 561"/>
                <a:gd name="T3" fmla="*/ 248 h 762"/>
                <a:gd name="T4" fmla="*/ 415 w 561"/>
                <a:gd name="T5" fmla="*/ 138 h 762"/>
                <a:gd name="T6" fmla="*/ 271 w 561"/>
                <a:gd name="T7" fmla="*/ 77 h 762"/>
                <a:gd name="T8" fmla="*/ 70 w 561"/>
                <a:gd name="T9" fmla="*/ 118 h 762"/>
                <a:gd name="T10" fmla="*/ 70 w 561"/>
                <a:gd name="T11" fmla="*/ 31 h 762"/>
                <a:gd name="T12" fmla="*/ 284 w 561"/>
                <a:gd name="T13" fmla="*/ 0 h 762"/>
                <a:gd name="T14" fmla="*/ 516 w 561"/>
                <a:gd name="T15" fmla="*/ 76 h 762"/>
                <a:gd name="T16" fmla="*/ 558 w 561"/>
                <a:gd name="T17" fmla="*/ 200 h 762"/>
                <a:gd name="T18" fmla="*/ 561 w 561"/>
                <a:gd name="T19" fmla="*/ 290 h 762"/>
                <a:gd name="T20" fmla="*/ 561 w 561"/>
                <a:gd name="T21" fmla="*/ 727 h 762"/>
                <a:gd name="T22" fmla="*/ 293 w 561"/>
                <a:gd name="T23" fmla="*/ 762 h 762"/>
                <a:gd name="T24" fmla="*/ 83 w 561"/>
                <a:gd name="T25" fmla="*/ 720 h 762"/>
                <a:gd name="T26" fmla="*/ 0 w 561"/>
                <a:gd name="T27" fmla="*/ 558 h 762"/>
                <a:gd name="T28" fmla="*/ 96 w 561"/>
                <a:gd name="T29" fmla="*/ 363 h 762"/>
                <a:gd name="T30" fmla="*/ 336 w 561"/>
                <a:gd name="T31" fmla="*/ 297 h 762"/>
                <a:gd name="T32" fmla="*/ 437 w 561"/>
                <a:gd name="T33" fmla="*/ 286 h 762"/>
                <a:gd name="T34" fmla="*/ 437 w 561"/>
                <a:gd name="T35" fmla="*/ 356 h 762"/>
                <a:gd name="T36" fmla="*/ 267 w 561"/>
                <a:gd name="T37" fmla="*/ 382 h 762"/>
                <a:gd name="T38" fmla="*/ 127 w 561"/>
                <a:gd name="T39" fmla="*/ 545 h 762"/>
                <a:gd name="T40" fmla="*/ 168 w 561"/>
                <a:gd name="T41" fmla="*/ 650 h 762"/>
                <a:gd name="T42" fmla="*/ 312 w 561"/>
                <a:gd name="T43" fmla="*/ 687 h 762"/>
                <a:gd name="T44" fmla="*/ 437 w 561"/>
                <a:gd name="T45" fmla="*/ 670 h 762"/>
                <a:gd name="T46" fmla="*/ 437 w 561"/>
                <a:gd name="T47" fmla="*/ 356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61" h="762">
                  <a:moveTo>
                    <a:pt x="437" y="286"/>
                  </a:moveTo>
                  <a:cubicBezTo>
                    <a:pt x="437" y="248"/>
                    <a:pt x="437" y="248"/>
                    <a:pt x="437" y="248"/>
                  </a:cubicBezTo>
                  <a:cubicBezTo>
                    <a:pt x="437" y="200"/>
                    <a:pt x="430" y="164"/>
                    <a:pt x="415" y="138"/>
                  </a:cubicBezTo>
                  <a:cubicBezTo>
                    <a:pt x="392" y="97"/>
                    <a:pt x="344" y="77"/>
                    <a:pt x="271" y="77"/>
                  </a:cubicBezTo>
                  <a:cubicBezTo>
                    <a:pt x="206" y="77"/>
                    <a:pt x="139" y="91"/>
                    <a:pt x="70" y="118"/>
                  </a:cubicBezTo>
                  <a:cubicBezTo>
                    <a:pt x="70" y="31"/>
                    <a:pt x="70" y="31"/>
                    <a:pt x="70" y="31"/>
                  </a:cubicBezTo>
                  <a:cubicBezTo>
                    <a:pt x="139" y="10"/>
                    <a:pt x="210" y="0"/>
                    <a:pt x="284" y="0"/>
                  </a:cubicBezTo>
                  <a:cubicBezTo>
                    <a:pt x="397" y="0"/>
                    <a:pt x="474" y="25"/>
                    <a:pt x="516" y="76"/>
                  </a:cubicBezTo>
                  <a:cubicBezTo>
                    <a:pt x="539" y="104"/>
                    <a:pt x="553" y="145"/>
                    <a:pt x="558" y="200"/>
                  </a:cubicBezTo>
                  <a:cubicBezTo>
                    <a:pt x="560" y="220"/>
                    <a:pt x="561" y="250"/>
                    <a:pt x="561" y="290"/>
                  </a:cubicBezTo>
                  <a:cubicBezTo>
                    <a:pt x="561" y="727"/>
                    <a:pt x="561" y="727"/>
                    <a:pt x="561" y="727"/>
                  </a:cubicBezTo>
                  <a:cubicBezTo>
                    <a:pt x="477" y="750"/>
                    <a:pt x="387" y="762"/>
                    <a:pt x="293" y="762"/>
                  </a:cubicBezTo>
                  <a:cubicBezTo>
                    <a:pt x="203" y="762"/>
                    <a:pt x="133" y="748"/>
                    <a:pt x="83" y="720"/>
                  </a:cubicBezTo>
                  <a:cubicBezTo>
                    <a:pt x="28" y="689"/>
                    <a:pt x="0" y="635"/>
                    <a:pt x="0" y="558"/>
                  </a:cubicBezTo>
                  <a:cubicBezTo>
                    <a:pt x="0" y="470"/>
                    <a:pt x="32" y="405"/>
                    <a:pt x="96" y="363"/>
                  </a:cubicBezTo>
                  <a:cubicBezTo>
                    <a:pt x="143" y="332"/>
                    <a:pt x="223" y="310"/>
                    <a:pt x="336" y="297"/>
                  </a:cubicBezTo>
                  <a:cubicBezTo>
                    <a:pt x="357" y="294"/>
                    <a:pt x="391" y="291"/>
                    <a:pt x="437" y="286"/>
                  </a:cubicBezTo>
                  <a:close/>
                  <a:moveTo>
                    <a:pt x="437" y="356"/>
                  </a:moveTo>
                  <a:cubicBezTo>
                    <a:pt x="362" y="363"/>
                    <a:pt x="305" y="372"/>
                    <a:pt x="267" y="382"/>
                  </a:cubicBezTo>
                  <a:cubicBezTo>
                    <a:pt x="173" y="405"/>
                    <a:pt x="127" y="460"/>
                    <a:pt x="127" y="545"/>
                  </a:cubicBezTo>
                  <a:cubicBezTo>
                    <a:pt x="127" y="593"/>
                    <a:pt x="140" y="627"/>
                    <a:pt x="168" y="650"/>
                  </a:cubicBezTo>
                  <a:cubicBezTo>
                    <a:pt x="198" y="675"/>
                    <a:pt x="246" y="687"/>
                    <a:pt x="312" y="687"/>
                  </a:cubicBezTo>
                  <a:cubicBezTo>
                    <a:pt x="357" y="687"/>
                    <a:pt x="398" y="681"/>
                    <a:pt x="437" y="670"/>
                  </a:cubicBezTo>
                  <a:lnTo>
                    <a:pt x="437" y="356"/>
                  </a:lnTo>
                  <a:close/>
                </a:path>
              </a:pathLst>
            </a:custGeom>
            <a:solidFill>
              <a:srgbClr val="FFFFFF"/>
            </a:solidFill>
            <a:ln>
              <a:noFill/>
            </a:ln>
          </p:spPr>
          <p:txBody>
            <a:bodyPr/>
            <a:lstStyle/>
            <a:p>
              <a:endParaRPr lang="ja-JP" altLang="en-US">
                <a:latin typeface="Arial" panose="020B0604020202020204" pitchFamily="34" charset="0"/>
                <a:ea typeface="黑体" panose="02010609060101010101" pitchFamily="49" charset="-122"/>
              </a:endParaRPr>
            </a:p>
          </p:txBody>
        </p:sp>
        <p:sp>
          <p:nvSpPr>
            <p:cNvPr id="647223" name="Freeform 55"/>
            <p:cNvSpPr>
              <a:spLocks noEditPoints="1"/>
            </p:cNvSpPr>
            <p:nvPr userDrawn="1"/>
          </p:nvSpPr>
          <p:spPr bwMode="gray">
            <a:xfrm>
              <a:off x="4774" y="604"/>
              <a:ext cx="32" cy="61"/>
            </a:xfrm>
            <a:custGeom>
              <a:avLst/>
              <a:gdLst>
                <a:gd name="T0" fmla="*/ 123 w 567"/>
                <a:gd name="T1" fmla="*/ 711 h 1087"/>
                <a:gd name="T2" fmla="*/ 123 w 567"/>
                <a:gd name="T3" fmla="*/ 1087 h 1087"/>
                <a:gd name="T4" fmla="*/ 0 w 567"/>
                <a:gd name="T5" fmla="*/ 1087 h 1087"/>
                <a:gd name="T6" fmla="*/ 0 w 567"/>
                <a:gd name="T7" fmla="*/ 28 h 1087"/>
                <a:gd name="T8" fmla="*/ 249 w 567"/>
                <a:gd name="T9" fmla="*/ 0 h 1087"/>
                <a:gd name="T10" fmla="*/ 505 w 567"/>
                <a:gd name="T11" fmla="*/ 113 h 1087"/>
                <a:gd name="T12" fmla="*/ 567 w 567"/>
                <a:gd name="T13" fmla="*/ 379 h 1087"/>
                <a:gd name="T14" fmla="*/ 489 w 567"/>
                <a:gd name="T15" fmla="*/ 662 h 1087"/>
                <a:gd name="T16" fmla="*/ 274 w 567"/>
                <a:gd name="T17" fmla="*/ 762 h 1087"/>
                <a:gd name="T18" fmla="*/ 172 w 567"/>
                <a:gd name="T19" fmla="*/ 742 h 1087"/>
                <a:gd name="T20" fmla="*/ 123 w 567"/>
                <a:gd name="T21" fmla="*/ 711 h 1087"/>
                <a:gd name="T22" fmla="*/ 123 w 567"/>
                <a:gd name="T23" fmla="*/ 625 h 1087"/>
                <a:gd name="T24" fmla="*/ 260 w 567"/>
                <a:gd name="T25" fmla="*/ 687 h 1087"/>
                <a:gd name="T26" fmla="*/ 400 w 567"/>
                <a:gd name="T27" fmla="*/ 591 h 1087"/>
                <a:gd name="T28" fmla="*/ 441 w 567"/>
                <a:gd name="T29" fmla="*/ 378 h 1087"/>
                <a:gd name="T30" fmla="*/ 386 w 567"/>
                <a:gd name="T31" fmla="*/ 140 h 1087"/>
                <a:gd name="T32" fmla="*/ 230 w 567"/>
                <a:gd name="T33" fmla="*/ 74 h 1087"/>
                <a:gd name="T34" fmla="*/ 123 w 567"/>
                <a:gd name="T35" fmla="*/ 83 h 1087"/>
                <a:gd name="T36" fmla="*/ 123 w 567"/>
                <a:gd name="T37" fmla="*/ 625 h 10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67" h="1087">
                  <a:moveTo>
                    <a:pt x="123" y="711"/>
                  </a:moveTo>
                  <a:cubicBezTo>
                    <a:pt x="123" y="1087"/>
                    <a:pt x="123" y="1087"/>
                    <a:pt x="123" y="1087"/>
                  </a:cubicBezTo>
                  <a:cubicBezTo>
                    <a:pt x="0" y="1087"/>
                    <a:pt x="0" y="1087"/>
                    <a:pt x="0" y="1087"/>
                  </a:cubicBezTo>
                  <a:cubicBezTo>
                    <a:pt x="0" y="28"/>
                    <a:pt x="0" y="28"/>
                    <a:pt x="0" y="28"/>
                  </a:cubicBezTo>
                  <a:cubicBezTo>
                    <a:pt x="85" y="9"/>
                    <a:pt x="168" y="0"/>
                    <a:pt x="249" y="0"/>
                  </a:cubicBezTo>
                  <a:cubicBezTo>
                    <a:pt x="374" y="0"/>
                    <a:pt x="459" y="37"/>
                    <a:pt x="505" y="113"/>
                  </a:cubicBezTo>
                  <a:cubicBezTo>
                    <a:pt x="546" y="180"/>
                    <a:pt x="567" y="269"/>
                    <a:pt x="567" y="379"/>
                  </a:cubicBezTo>
                  <a:cubicBezTo>
                    <a:pt x="567" y="495"/>
                    <a:pt x="541" y="590"/>
                    <a:pt x="489" y="662"/>
                  </a:cubicBezTo>
                  <a:cubicBezTo>
                    <a:pt x="440" y="728"/>
                    <a:pt x="369" y="762"/>
                    <a:pt x="274" y="762"/>
                  </a:cubicBezTo>
                  <a:cubicBezTo>
                    <a:pt x="234" y="762"/>
                    <a:pt x="200" y="755"/>
                    <a:pt x="172" y="742"/>
                  </a:cubicBezTo>
                  <a:cubicBezTo>
                    <a:pt x="159" y="736"/>
                    <a:pt x="142" y="725"/>
                    <a:pt x="123" y="711"/>
                  </a:cubicBezTo>
                  <a:close/>
                  <a:moveTo>
                    <a:pt x="123" y="625"/>
                  </a:moveTo>
                  <a:cubicBezTo>
                    <a:pt x="165" y="666"/>
                    <a:pt x="210" y="687"/>
                    <a:pt x="260" y="687"/>
                  </a:cubicBezTo>
                  <a:cubicBezTo>
                    <a:pt x="324" y="687"/>
                    <a:pt x="371" y="655"/>
                    <a:pt x="400" y="591"/>
                  </a:cubicBezTo>
                  <a:cubicBezTo>
                    <a:pt x="427" y="533"/>
                    <a:pt x="441" y="462"/>
                    <a:pt x="441" y="378"/>
                  </a:cubicBezTo>
                  <a:cubicBezTo>
                    <a:pt x="441" y="272"/>
                    <a:pt x="422" y="193"/>
                    <a:pt x="386" y="140"/>
                  </a:cubicBezTo>
                  <a:cubicBezTo>
                    <a:pt x="356" y="96"/>
                    <a:pt x="304" y="74"/>
                    <a:pt x="230" y="74"/>
                  </a:cubicBezTo>
                  <a:cubicBezTo>
                    <a:pt x="198" y="74"/>
                    <a:pt x="162" y="77"/>
                    <a:pt x="123" y="83"/>
                  </a:cubicBezTo>
                  <a:lnTo>
                    <a:pt x="123" y="625"/>
                  </a:lnTo>
                  <a:close/>
                </a:path>
              </a:pathLst>
            </a:custGeom>
            <a:solidFill>
              <a:srgbClr val="FFFFFF"/>
            </a:solidFill>
            <a:ln>
              <a:noFill/>
            </a:ln>
          </p:spPr>
          <p:txBody>
            <a:bodyPr/>
            <a:lstStyle/>
            <a:p>
              <a:endParaRPr lang="ja-JP" altLang="en-US">
                <a:latin typeface="Arial" panose="020B0604020202020204" pitchFamily="34" charset="0"/>
                <a:ea typeface="黑体" panose="02010609060101010101" pitchFamily="49" charset="-122"/>
              </a:endParaRPr>
            </a:p>
          </p:txBody>
        </p:sp>
        <p:sp>
          <p:nvSpPr>
            <p:cNvPr id="647224" name="Freeform 56"/>
            <p:cNvSpPr>
              <a:spLocks noEditPoints="1"/>
            </p:cNvSpPr>
            <p:nvPr userDrawn="1"/>
          </p:nvSpPr>
          <p:spPr bwMode="gray">
            <a:xfrm>
              <a:off x="4815" y="591"/>
              <a:ext cx="9" cy="55"/>
            </a:xfrm>
            <a:custGeom>
              <a:avLst/>
              <a:gdLst>
                <a:gd name="T0" fmla="*/ 75 w 150"/>
                <a:gd name="T1" fmla="*/ 0 h 987"/>
                <a:gd name="T2" fmla="*/ 131 w 150"/>
                <a:gd name="T3" fmla="*/ 25 h 987"/>
                <a:gd name="T4" fmla="*/ 150 w 150"/>
                <a:gd name="T5" fmla="*/ 76 h 987"/>
                <a:gd name="T6" fmla="*/ 126 w 150"/>
                <a:gd name="T7" fmla="*/ 132 h 987"/>
                <a:gd name="T8" fmla="*/ 74 w 150"/>
                <a:gd name="T9" fmla="*/ 151 h 987"/>
                <a:gd name="T10" fmla="*/ 19 w 150"/>
                <a:gd name="T11" fmla="*/ 127 h 987"/>
                <a:gd name="T12" fmla="*/ 0 w 150"/>
                <a:gd name="T13" fmla="*/ 75 h 987"/>
                <a:gd name="T14" fmla="*/ 24 w 150"/>
                <a:gd name="T15" fmla="*/ 20 h 987"/>
                <a:gd name="T16" fmla="*/ 75 w 150"/>
                <a:gd name="T17" fmla="*/ 0 h 987"/>
                <a:gd name="T18" fmla="*/ 15 w 150"/>
                <a:gd name="T19" fmla="*/ 987 h 987"/>
                <a:gd name="T20" fmla="*/ 15 w 150"/>
                <a:gd name="T21" fmla="*/ 265 h 987"/>
                <a:gd name="T22" fmla="*/ 138 w 150"/>
                <a:gd name="T23" fmla="*/ 265 h 987"/>
                <a:gd name="T24" fmla="*/ 138 w 150"/>
                <a:gd name="T25" fmla="*/ 987 h 987"/>
                <a:gd name="T26" fmla="*/ 15 w 150"/>
                <a:gd name="T27" fmla="*/ 987 h 9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0" h="987">
                  <a:moveTo>
                    <a:pt x="75" y="0"/>
                  </a:moveTo>
                  <a:cubicBezTo>
                    <a:pt x="97" y="0"/>
                    <a:pt x="116" y="9"/>
                    <a:pt x="131" y="25"/>
                  </a:cubicBezTo>
                  <a:cubicBezTo>
                    <a:pt x="144" y="40"/>
                    <a:pt x="150" y="57"/>
                    <a:pt x="150" y="76"/>
                  </a:cubicBezTo>
                  <a:cubicBezTo>
                    <a:pt x="150" y="98"/>
                    <a:pt x="142" y="117"/>
                    <a:pt x="126" y="132"/>
                  </a:cubicBezTo>
                  <a:cubicBezTo>
                    <a:pt x="112" y="145"/>
                    <a:pt x="94" y="151"/>
                    <a:pt x="74" y="151"/>
                  </a:cubicBezTo>
                  <a:cubicBezTo>
                    <a:pt x="52" y="151"/>
                    <a:pt x="33" y="143"/>
                    <a:pt x="19" y="127"/>
                  </a:cubicBezTo>
                  <a:cubicBezTo>
                    <a:pt x="6" y="112"/>
                    <a:pt x="0" y="95"/>
                    <a:pt x="0" y="75"/>
                  </a:cubicBezTo>
                  <a:cubicBezTo>
                    <a:pt x="0" y="53"/>
                    <a:pt x="8" y="35"/>
                    <a:pt x="24" y="20"/>
                  </a:cubicBezTo>
                  <a:cubicBezTo>
                    <a:pt x="38" y="7"/>
                    <a:pt x="55" y="0"/>
                    <a:pt x="75" y="0"/>
                  </a:cubicBezTo>
                  <a:close/>
                  <a:moveTo>
                    <a:pt x="15" y="987"/>
                  </a:moveTo>
                  <a:cubicBezTo>
                    <a:pt x="15" y="265"/>
                    <a:pt x="15" y="265"/>
                    <a:pt x="15" y="265"/>
                  </a:cubicBezTo>
                  <a:cubicBezTo>
                    <a:pt x="138" y="265"/>
                    <a:pt x="138" y="265"/>
                    <a:pt x="138" y="265"/>
                  </a:cubicBezTo>
                  <a:cubicBezTo>
                    <a:pt x="138" y="987"/>
                    <a:pt x="138" y="987"/>
                    <a:pt x="138" y="987"/>
                  </a:cubicBezTo>
                  <a:lnTo>
                    <a:pt x="15" y="987"/>
                  </a:lnTo>
                  <a:close/>
                </a:path>
              </a:pathLst>
            </a:custGeom>
            <a:solidFill>
              <a:srgbClr val="FFFFFF"/>
            </a:solidFill>
            <a:ln>
              <a:noFill/>
            </a:ln>
          </p:spPr>
          <p:txBody>
            <a:bodyPr/>
            <a:lstStyle/>
            <a:p>
              <a:endParaRPr lang="ja-JP" altLang="en-US">
                <a:latin typeface="Arial" panose="020B0604020202020204" pitchFamily="34" charset="0"/>
                <a:ea typeface="黑体" panose="02010609060101010101" pitchFamily="49" charset="-122"/>
              </a:endParaRPr>
            </a:p>
          </p:txBody>
        </p:sp>
        <p:sp>
          <p:nvSpPr>
            <p:cNvPr id="647225" name="Freeform 57"/>
            <p:cNvSpPr/>
            <p:nvPr userDrawn="1"/>
          </p:nvSpPr>
          <p:spPr bwMode="gray">
            <a:xfrm>
              <a:off x="4836" y="604"/>
              <a:ext cx="31" cy="42"/>
            </a:xfrm>
            <a:custGeom>
              <a:avLst/>
              <a:gdLst>
                <a:gd name="T0" fmla="*/ 0 w 548"/>
                <a:gd name="T1" fmla="*/ 742 h 742"/>
                <a:gd name="T2" fmla="*/ 0 w 548"/>
                <a:gd name="T3" fmla="*/ 28 h 742"/>
                <a:gd name="T4" fmla="*/ 289 w 548"/>
                <a:gd name="T5" fmla="*/ 0 h 742"/>
                <a:gd name="T6" fmla="*/ 526 w 548"/>
                <a:gd name="T7" fmla="*/ 113 h 742"/>
                <a:gd name="T8" fmla="*/ 548 w 548"/>
                <a:gd name="T9" fmla="*/ 299 h 742"/>
                <a:gd name="T10" fmla="*/ 548 w 548"/>
                <a:gd name="T11" fmla="*/ 742 h 742"/>
                <a:gd name="T12" fmla="*/ 424 w 548"/>
                <a:gd name="T13" fmla="*/ 742 h 742"/>
                <a:gd name="T14" fmla="*/ 424 w 548"/>
                <a:gd name="T15" fmla="*/ 306 h 742"/>
                <a:gd name="T16" fmla="*/ 403 w 548"/>
                <a:gd name="T17" fmla="*/ 134 h 742"/>
                <a:gd name="T18" fmla="*/ 277 w 548"/>
                <a:gd name="T19" fmla="*/ 74 h 742"/>
                <a:gd name="T20" fmla="*/ 123 w 548"/>
                <a:gd name="T21" fmla="*/ 90 h 742"/>
                <a:gd name="T22" fmla="*/ 123 w 548"/>
                <a:gd name="T23" fmla="*/ 742 h 742"/>
                <a:gd name="T24" fmla="*/ 0 w 548"/>
                <a:gd name="T25" fmla="*/ 742 h 7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8" h="742">
                  <a:moveTo>
                    <a:pt x="0" y="742"/>
                  </a:moveTo>
                  <a:cubicBezTo>
                    <a:pt x="0" y="28"/>
                    <a:pt x="0" y="28"/>
                    <a:pt x="0" y="28"/>
                  </a:cubicBezTo>
                  <a:cubicBezTo>
                    <a:pt x="114" y="9"/>
                    <a:pt x="210" y="0"/>
                    <a:pt x="289" y="0"/>
                  </a:cubicBezTo>
                  <a:cubicBezTo>
                    <a:pt x="415" y="0"/>
                    <a:pt x="494" y="38"/>
                    <a:pt x="526" y="113"/>
                  </a:cubicBezTo>
                  <a:cubicBezTo>
                    <a:pt x="541" y="149"/>
                    <a:pt x="548" y="210"/>
                    <a:pt x="548" y="299"/>
                  </a:cubicBezTo>
                  <a:cubicBezTo>
                    <a:pt x="548" y="742"/>
                    <a:pt x="548" y="742"/>
                    <a:pt x="548" y="742"/>
                  </a:cubicBezTo>
                  <a:cubicBezTo>
                    <a:pt x="424" y="742"/>
                    <a:pt x="424" y="742"/>
                    <a:pt x="424" y="742"/>
                  </a:cubicBezTo>
                  <a:cubicBezTo>
                    <a:pt x="424" y="306"/>
                    <a:pt x="424" y="306"/>
                    <a:pt x="424" y="306"/>
                  </a:cubicBezTo>
                  <a:cubicBezTo>
                    <a:pt x="424" y="221"/>
                    <a:pt x="417" y="163"/>
                    <a:pt x="403" y="134"/>
                  </a:cubicBezTo>
                  <a:cubicBezTo>
                    <a:pt x="382" y="94"/>
                    <a:pt x="341" y="74"/>
                    <a:pt x="277" y="74"/>
                  </a:cubicBezTo>
                  <a:cubicBezTo>
                    <a:pt x="227" y="74"/>
                    <a:pt x="176" y="80"/>
                    <a:pt x="123" y="90"/>
                  </a:cubicBezTo>
                  <a:cubicBezTo>
                    <a:pt x="123" y="742"/>
                    <a:pt x="123" y="742"/>
                    <a:pt x="123" y="742"/>
                  </a:cubicBezTo>
                  <a:lnTo>
                    <a:pt x="0" y="742"/>
                  </a:lnTo>
                  <a:close/>
                </a:path>
              </a:pathLst>
            </a:custGeom>
            <a:solidFill>
              <a:srgbClr val="FFFFFF"/>
            </a:solidFill>
            <a:ln>
              <a:noFill/>
            </a:ln>
          </p:spPr>
          <p:txBody>
            <a:bodyPr/>
            <a:lstStyle/>
            <a:p>
              <a:endParaRPr lang="ja-JP" altLang="en-US">
                <a:latin typeface="Arial" panose="020B0604020202020204" pitchFamily="34" charset="0"/>
                <a:ea typeface="黑体" panose="02010609060101010101" pitchFamily="49" charset="-122"/>
              </a:endParaRPr>
            </a:p>
          </p:txBody>
        </p:sp>
        <p:sp>
          <p:nvSpPr>
            <p:cNvPr id="647226" name="Freeform 58"/>
            <p:cNvSpPr>
              <a:spLocks noEditPoints="1"/>
            </p:cNvSpPr>
            <p:nvPr userDrawn="1"/>
          </p:nvSpPr>
          <p:spPr bwMode="gray">
            <a:xfrm>
              <a:off x="4876" y="604"/>
              <a:ext cx="32" cy="62"/>
            </a:xfrm>
            <a:custGeom>
              <a:avLst/>
              <a:gdLst>
                <a:gd name="T0" fmla="*/ 445 w 569"/>
                <a:gd name="T1" fmla="*/ 677 h 1098"/>
                <a:gd name="T2" fmla="*/ 399 w 569"/>
                <a:gd name="T3" fmla="*/ 721 h 1098"/>
                <a:gd name="T4" fmla="*/ 257 w 569"/>
                <a:gd name="T5" fmla="*/ 762 h 1098"/>
                <a:gd name="T6" fmla="*/ 97 w 569"/>
                <a:gd name="T7" fmla="*/ 708 h 1098"/>
                <a:gd name="T8" fmla="*/ 0 w 569"/>
                <a:gd name="T9" fmla="*/ 414 h 1098"/>
                <a:gd name="T10" fmla="*/ 71 w 569"/>
                <a:gd name="T11" fmla="*/ 131 h 1098"/>
                <a:gd name="T12" fmla="*/ 340 w 569"/>
                <a:gd name="T13" fmla="*/ 0 h 1098"/>
                <a:gd name="T14" fmla="*/ 569 w 569"/>
                <a:gd name="T15" fmla="*/ 28 h 1098"/>
                <a:gd name="T16" fmla="*/ 569 w 569"/>
                <a:gd name="T17" fmla="*/ 601 h 1098"/>
                <a:gd name="T18" fmla="*/ 555 w 569"/>
                <a:gd name="T19" fmla="*/ 843 h 1098"/>
                <a:gd name="T20" fmla="*/ 422 w 569"/>
                <a:gd name="T21" fmla="*/ 1052 h 1098"/>
                <a:gd name="T22" fmla="*/ 191 w 569"/>
                <a:gd name="T23" fmla="*/ 1098 h 1098"/>
                <a:gd name="T24" fmla="*/ 98 w 569"/>
                <a:gd name="T25" fmla="*/ 1092 h 1098"/>
                <a:gd name="T26" fmla="*/ 98 w 569"/>
                <a:gd name="T27" fmla="*/ 1018 h 1098"/>
                <a:gd name="T28" fmla="*/ 190 w 569"/>
                <a:gd name="T29" fmla="*/ 1024 h 1098"/>
                <a:gd name="T30" fmla="*/ 341 w 569"/>
                <a:gd name="T31" fmla="*/ 997 h 1098"/>
                <a:gd name="T32" fmla="*/ 434 w 569"/>
                <a:gd name="T33" fmla="*/ 858 h 1098"/>
                <a:gd name="T34" fmla="*/ 445 w 569"/>
                <a:gd name="T35" fmla="*/ 716 h 1098"/>
                <a:gd name="T36" fmla="*/ 445 w 569"/>
                <a:gd name="T37" fmla="*/ 677 h 1098"/>
                <a:gd name="T38" fmla="*/ 445 w 569"/>
                <a:gd name="T39" fmla="*/ 81 h 1098"/>
                <a:gd name="T40" fmla="*/ 353 w 569"/>
                <a:gd name="T41" fmla="*/ 74 h 1098"/>
                <a:gd name="T42" fmla="*/ 231 w 569"/>
                <a:gd name="T43" fmla="*/ 106 h 1098"/>
                <a:gd name="T44" fmla="*/ 152 w 569"/>
                <a:gd name="T45" fmla="*/ 233 h 1098"/>
                <a:gd name="T46" fmla="*/ 126 w 569"/>
                <a:gd name="T47" fmla="*/ 419 h 1098"/>
                <a:gd name="T48" fmla="*/ 174 w 569"/>
                <a:gd name="T49" fmla="*/ 633 h 1098"/>
                <a:gd name="T50" fmla="*/ 274 w 569"/>
                <a:gd name="T51" fmla="*/ 687 h 1098"/>
                <a:gd name="T52" fmla="*/ 371 w 569"/>
                <a:gd name="T53" fmla="*/ 654 h 1098"/>
                <a:gd name="T54" fmla="*/ 435 w 569"/>
                <a:gd name="T55" fmla="*/ 566 h 1098"/>
                <a:gd name="T56" fmla="*/ 445 w 569"/>
                <a:gd name="T57" fmla="*/ 483 h 1098"/>
                <a:gd name="T58" fmla="*/ 445 w 569"/>
                <a:gd name="T59" fmla="*/ 81 h 10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69" h="1098">
                  <a:moveTo>
                    <a:pt x="445" y="677"/>
                  </a:moveTo>
                  <a:cubicBezTo>
                    <a:pt x="427" y="697"/>
                    <a:pt x="412" y="712"/>
                    <a:pt x="399" y="721"/>
                  </a:cubicBezTo>
                  <a:cubicBezTo>
                    <a:pt x="362" y="748"/>
                    <a:pt x="314" y="762"/>
                    <a:pt x="257" y="762"/>
                  </a:cubicBezTo>
                  <a:cubicBezTo>
                    <a:pt x="192" y="762"/>
                    <a:pt x="139" y="744"/>
                    <a:pt x="97" y="708"/>
                  </a:cubicBezTo>
                  <a:cubicBezTo>
                    <a:pt x="32" y="654"/>
                    <a:pt x="0" y="556"/>
                    <a:pt x="0" y="414"/>
                  </a:cubicBezTo>
                  <a:cubicBezTo>
                    <a:pt x="0" y="300"/>
                    <a:pt x="24" y="206"/>
                    <a:pt x="71" y="131"/>
                  </a:cubicBezTo>
                  <a:cubicBezTo>
                    <a:pt x="126" y="44"/>
                    <a:pt x="216" y="0"/>
                    <a:pt x="340" y="0"/>
                  </a:cubicBezTo>
                  <a:cubicBezTo>
                    <a:pt x="414" y="0"/>
                    <a:pt x="490" y="9"/>
                    <a:pt x="569" y="28"/>
                  </a:cubicBezTo>
                  <a:cubicBezTo>
                    <a:pt x="569" y="601"/>
                    <a:pt x="569" y="601"/>
                    <a:pt x="569" y="601"/>
                  </a:cubicBezTo>
                  <a:cubicBezTo>
                    <a:pt x="569" y="707"/>
                    <a:pt x="564" y="788"/>
                    <a:pt x="555" y="843"/>
                  </a:cubicBezTo>
                  <a:cubicBezTo>
                    <a:pt x="538" y="944"/>
                    <a:pt x="494" y="1013"/>
                    <a:pt x="422" y="1052"/>
                  </a:cubicBezTo>
                  <a:cubicBezTo>
                    <a:pt x="363" y="1083"/>
                    <a:pt x="286" y="1098"/>
                    <a:pt x="191" y="1098"/>
                  </a:cubicBezTo>
                  <a:cubicBezTo>
                    <a:pt x="164" y="1098"/>
                    <a:pt x="133" y="1096"/>
                    <a:pt x="98" y="1092"/>
                  </a:cubicBezTo>
                  <a:cubicBezTo>
                    <a:pt x="98" y="1018"/>
                    <a:pt x="98" y="1018"/>
                    <a:pt x="98" y="1018"/>
                  </a:cubicBezTo>
                  <a:cubicBezTo>
                    <a:pt x="130" y="1022"/>
                    <a:pt x="160" y="1024"/>
                    <a:pt x="190" y="1024"/>
                  </a:cubicBezTo>
                  <a:cubicBezTo>
                    <a:pt x="258" y="1024"/>
                    <a:pt x="308" y="1015"/>
                    <a:pt x="341" y="997"/>
                  </a:cubicBezTo>
                  <a:cubicBezTo>
                    <a:pt x="390" y="971"/>
                    <a:pt x="421" y="924"/>
                    <a:pt x="434" y="858"/>
                  </a:cubicBezTo>
                  <a:cubicBezTo>
                    <a:pt x="442" y="821"/>
                    <a:pt x="445" y="773"/>
                    <a:pt x="445" y="716"/>
                  </a:cubicBezTo>
                  <a:lnTo>
                    <a:pt x="445" y="677"/>
                  </a:lnTo>
                  <a:close/>
                  <a:moveTo>
                    <a:pt x="445" y="81"/>
                  </a:moveTo>
                  <a:cubicBezTo>
                    <a:pt x="411" y="77"/>
                    <a:pt x="380" y="74"/>
                    <a:pt x="353" y="74"/>
                  </a:cubicBezTo>
                  <a:cubicBezTo>
                    <a:pt x="301" y="74"/>
                    <a:pt x="260" y="85"/>
                    <a:pt x="231" y="106"/>
                  </a:cubicBezTo>
                  <a:cubicBezTo>
                    <a:pt x="197" y="130"/>
                    <a:pt x="171" y="173"/>
                    <a:pt x="152" y="233"/>
                  </a:cubicBezTo>
                  <a:cubicBezTo>
                    <a:pt x="135" y="287"/>
                    <a:pt x="126" y="348"/>
                    <a:pt x="126" y="419"/>
                  </a:cubicBezTo>
                  <a:cubicBezTo>
                    <a:pt x="126" y="517"/>
                    <a:pt x="142" y="589"/>
                    <a:pt x="174" y="633"/>
                  </a:cubicBezTo>
                  <a:cubicBezTo>
                    <a:pt x="199" y="669"/>
                    <a:pt x="233" y="687"/>
                    <a:pt x="274" y="687"/>
                  </a:cubicBezTo>
                  <a:cubicBezTo>
                    <a:pt x="308" y="687"/>
                    <a:pt x="341" y="676"/>
                    <a:pt x="371" y="654"/>
                  </a:cubicBezTo>
                  <a:cubicBezTo>
                    <a:pt x="401" y="631"/>
                    <a:pt x="423" y="602"/>
                    <a:pt x="435" y="566"/>
                  </a:cubicBezTo>
                  <a:cubicBezTo>
                    <a:pt x="442" y="547"/>
                    <a:pt x="445" y="520"/>
                    <a:pt x="445" y="483"/>
                  </a:cubicBezTo>
                  <a:lnTo>
                    <a:pt x="445" y="81"/>
                  </a:lnTo>
                  <a:close/>
                </a:path>
              </a:pathLst>
            </a:custGeom>
            <a:solidFill>
              <a:srgbClr val="FFFFFF"/>
            </a:solidFill>
            <a:ln>
              <a:noFill/>
            </a:ln>
          </p:spPr>
          <p:txBody>
            <a:bodyPr/>
            <a:lstStyle/>
            <a:p>
              <a:endParaRPr lang="ja-JP" altLang="en-US">
                <a:latin typeface="Arial" panose="020B0604020202020204" pitchFamily="34" charset="0"/>
                <a:ea typeface="黑体" panose="02010609060101010101" pitchFamily="49" charset="-122"/>
              </a:endParaRPr>
            </a:p>
          </p:txBody>
        </p:sp>
        <p:sp>
          <p:nvSpPr>
            <p:cNvPr id="647227" name="Freeform 59"/>
            <p:cNvSpPr/>
            <p:nvPr userDrawn="1"/>
          </p:nvSpPr>
          <p:spPr bwMode="gray">
            <a:xfrm>
              <a:off x="4939" y="595"/>
              <a:ext cx="18" cy="51"/>
            </a:xfrm>
            <a:custGeom>
              <a:avLst/>
              <a:gdLst>
                <a:gd name="T0" fmla="*/ 0 w 318"/>
                <a:gd name="T1" fmla="*/ 0 h 917"/>
                <a:gd name="T2" fmla="*/ 124 w 318"/>
                <a:gd name="T3" fmla="*/ 0 h 917"/>
                <a:gd name="T4" fmla="*/ 124 w 318"/>
                <a:gd name="T5" fmla="*/ 195 h 917"/>
                <a:gd name="T6" fmla="*/ 318 w 318"/>
                <a:gd name="T7" fmla="*/ 195 h 917"/>
                <a:gd name="T8" fmla="*/ 318 w 318"/>
                <a:gd name="T9" fmla="*/ 273 h 917"/>
                <a:gd name="T10" fmla="*/ 124 w 318"/>
                <a:gd name="T11" fmla="*/ 273 h 917"/>
                <a:gd name="T12" fmla="*/ 124 w 318"/>
                <a:gd name="T13" fmla="*/ 656 h 917"/>
                <a:gd name="T14" fmla="*/ 156 w 318"/>
                <a:gd name="T15" fmla="*/ 804 h 917"/>
                <a:gd name="T16" fmla="*/ 225 w 318"/>
                <a:gd name="T17" fmla="*/ 836 h 917"/>
                <a:gd name="T18" fmla="*/ 277 w 318"/>
                <a:gd name="T19" fmla="*/ 838 h 917"/>
                <a:gd name="T20" fmla="*/ 318 w 318"/>
                <a:gd name="T21" fmla="*/ 838 h 917"/>
                <a:gd name="T22" fmla="*/ 318 w 318"/>
                <a:gd name="T23" fmla="*/ 917 h 917"/>
                <a:gd name="T24" fmla="*/ 251 w 318"/>
                <a:gd name="T25" fmla="*/ 917 h 917"/>
                <a:gd name="T26" fmla="*/ 127 w 318"/>
                <a:gd name="T27" fmla="*/ 904 h 917"/>
                <a:gd name="T28" fmla="*/ 11 w 318"/>
                <a:gd name="T29" fmla="*/ 782 h 917"/>
                <a:gd name="T30" fmla="*/ 0 w 318"/>
                <a:gd name="T31" fmla="*/ 638 h 917"/>
                <a:gd name="T32" fmla="*/ 0 w 318"/>
                <a:gd name="T33" fmla="*/ 0 h 9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8" h="917">
                  <a:moveTo>
                    <a:pt x="0" y="0"/>
                  </a:moveTo>
                  <a:cubicBezTo>
                    <a:pt x="124" y="0"/>
                    <a:pt x="124" y="0"/>
                    <a:pt x="124" y="0"/>
                  </a:cubicBezTo>
                  <a:cubicBezTo>
                    <a:pt x="124" y="195"/>
                    <a:pt x="124" y="195"/>
                    <a:pt x="124" y="195"/>
                  </a:cubicBezTo>
                  <a:cubicBezTo>
                    <a:pt x="318" y="195"/>
                    <a:pt x="318" y="195"/>
                    <a:pt x="318" y="195"/>
                  </a:cubicBezTo>
                  <a:cubicBezTo>
                    <a:pt x="318" y="273"/>
                    <a:pt x="318" y="273"/>
                    <a:pt x="318" y="273"/>
                  </a:cubicBezTo>
                  <a:cubicBezTo>
                    <a:pt x="124" y="273"/>
                    <a:pt x="124" y="273"/>
                    <a:pt x="124" y="273"/>
                  </a:cubicBezTo>
                  <a:cubicBezTo>
                    <a:pt x="124" y="656"/>
                    <a:pt x="124" y="656"/>
                    <a:pt x="124" y="656"/>
                  </a:cubicBezTo>
                  <a:cubicBezTo>
                    <a:pt x="124" y="729"/>
                    <a:pt x="135" y="778"/>
                    <a:pt x="156" y="804"/>
                  </a:cubicBezTo>
                  <a:cubicBezTo>
                    <a:pt x="171" y="821"/>
                    <a:pt x="194" y="832"/>
                    <a:pt x="225" y="836"/>
                  </a:cubicBezTo>
                  <a:cubicBezTo>
                    <a:pt x="235" y="837"/>
                    <a:pt x="252" y="838"/>
                    <a:pt x="277" y="838"/>
                  </a:cubicBezTo>
                  <a:cubicBezTo>
                    <a:pt x="318" y="838"/>
                    <a:pt x="318" y="838"/>
                    <a:pt x="318" y="838"/>
                  </a:cubicBezTo>
                  <a:cubicBezTo>
                    <a:pt x="318" y="917"/>
                    <a:pt x="318" y="917"/>
                    <a:pt x="318" y="917"/>
                  </a:cubicBezTo>
                  <a:cubicBezTo>
                    <a:pt x="251" y="917"/>
                    <a:pt x="251" y="917"/>
                    <a:pt x="251" y="917"/>
                  </a:cubicBezTo>
                  <a:cubicBezTo>
                    <a:pt x="198" y="917"/>
                    <a:pt x="157" y="913"/>
                    <a:pt x="127" y="904"/>
                  </a:cubicBezTo>
                  <a:cubicBezTo>
                    <a:pt x="64" y="887"/>
                    <a:pt x="26" y="846"/>
                    <a:pt x="11" y="782"/>
                  </a:cubicBezTo>
                  <a:cubicBezTo>
                    <a:pt x="4" y="747"/>
                    <a:pt x="0" y="699"/>
                    <a:pt x="0" y="638"/>
                  </a:cubicBezTo>
                  <a:lnTo>
                    <a:pt x="0" y="0"/>
                  </a:lnTo>
                  <a:close/>
                </a:path>
              </a:pathLst>
            </a:custGeom>
            <a:solidFill>
              <a:srgbClr val="FFFFFF"/>
            </a:solidFill>
            <a:ln>
              <a:noFill/>
            </a:ln>
          </p:spPr>
          <p:txBody>
            <a:bodyPr/>
            <a:lstStyle/>
            <a:p>
              <a:endParaRPr lang="ja-JP" altLang="en-US">
                <a:latin typeface="Arial" panose="020B0604020202020204" pitchFamily="34" charset="0"/>
                <a:ea typeface="黑体" panose="02010609060101010101" pitchFamily="49" charset="-122"/>
              </a:endParaRPr>
            </a:p>
          </p:txBody>
        </p:sp>
        <p:sp>
          <p:nvSpPr>
            <p:cNvPr id="647228" name="Freeform 60"/>
            <p:cNvSpPr>
              <a:spLocks noEditPoints="1"/>
            </p:cNvSpPr>
            <p:nvPr userDrawn="1"/>
          </p:nvSpPr>
          <p:spPr bwMode="gray">
            <a:xfrm>
              <a:off x="4963" y="604"/>
              <a:ext cx="34" cy="43"/>
            </a:xfrm>
            <a:custGeom>
              <a:avLst/>
              <a:gdLst>
                <a:gd name="T0" fmla="*/ 304 w 607"/>
                <a:gd name="T1" fmla="*/ 0 h 762"/>
                <a:gd name="T2" fmla="*/ 534 w 607"/>
                <a:gd name="T3" fmla="*/ 103 h 762"/>
                <a:gd name="T4" fmla="*/ 607 w 607"/>
                <a:gd name="T5" fmla="*/ 381 h 762"/>
                <a:gd name="T6" fmla="*/ 534 w 607"/>
                <a:gd name="T7" fmla="*/ 659 h 762"/>
                <a:gd name="T8" fmla="*/ 304 w 607"/>
                <a:gd name="T9" fmla="*/ 762 h 762"/>
                <a:gd name="T10" fmla="*/ 0 w 607"/>
                <a:gd name="T11" fmla="*/ 375 h 762"/>
                <a:gd name="T12" fmla="*/ 73 w 607"/>
                <a:gd name="T13" fmla="*/ 103 h 762"/>
                <a:gd name="T14" fmla="*/ 304 w 607"/>
                <a:gd name="T15" fmla="*/ 0 h 762"/>
                <a:gd name="T16" fmla="*/ 304 w 607"/>
                <a:gd name="T17" fmla="*/ 74 h 762"/>
                <a:gd name="T18" fmla="*/ 159 w 607"/>
                <a:gd name="T19" fmla="*/ 168 h 762"/>
                <a:gd name="T20" fmla="*/ 126 w 607"/>
                <a:gd name="T21" fmla="*/ 377 h 762"/>
                <a:gd name="T22" fmla="*/ 159 w 607"/>
                <a:gd name="T23" fmla="*/ 593 h 762"/>
                <a:gd name="T24" fmla="*/ 304 w 607"/>
                <a:gd name="T25" fmla="*/ 687 h 762"/>
                <a:gd name="T26" fmla="*/ 448 w 607"/>
                <a:gd name="T27" fmla="*/ 593 h 762"/>
                <a:gd name="T28" fmla="*/ 481 w 607"/>
                <a:gd name="T29" fmla="*/ 380 h 762"/>
                <a:gd name="T30" fmla="*/ 448 w 607"/>
                <a:gd name="T31" fmla="*/ 168 h 762"/>
                <a:gd name="T32" fmla="*/ 304 w 607"/>
                <a:gd name="T33" fmla="*/ 74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07" h="762">
                  <a:moveTo>
                    <a:pt x="304" y="0"/>
                  </a:moveTo>
                  <a:cubicBezTo>
                    <a:pt x="407" y="0"/>
                    <a:pt x="484" y="34"/>
                    <a:pt x="534" y="103"/>
                  </a:cubicBezTo>
                  <a:cubicBezTo>
                    <a:pt x="583" y="169"/>
                    <a:pt x="607" y="262"/>
                    <a:pt x="607" y="381"/>
                  </a:cubicBezTo>
                  <a:cubicBezTo>
                    <a:pt x="607" y="499"/>
                    <a:pt x="583" y="591"/>
                    <a:pt x="534" y="659"/>
                  </a:cubicBezTo>
                  <a:cubicBezTo>
                    <a:pt x="485" y="727"/>
                    <a:pt x="408" y="762"/>
                    <a:pt x="304" y="762"/>
                  </a:cubicBezTo>
                  <a:cubicBezTo>
                    <a:pt x="101" y="762"/>
                    <a:pt x="0" y="633"/>
                    <a:pt x="0" y="375"/>
                  </a:cubicBezTo>
                  <a:cubicBezTo>
                    <a:pt x="0" y="260"/>
                    <a:pt x="24" y="169"/>
                    <a:pt x="73" y="103"/>
                  </a:cubicBezTo>
                  <a:cubicBezTo>
                    <a:pt x="123" y="34"/>
                    <a:pt x="200" y="0"/>
                    <a:pt x="304" y="0"/>
                  </a:cubicBezTo>
                  <a:close/>
                  <a:moveTo>
                    <a:pt x="304" y="74"/>
                  </a:moveTo>
                  <a:cubicBezTo>
                    <a:pt x="234" y="74"/>
                    <a:pt x="186" y="106"/>
                    <a:pt x="159" y="168"/>
                  </a:cubicBezTo>
                  <a:cubicBezTo>
                    <a:pt x="137" y="220"/>
                    <a:pt x="126" y="290"/>
                    <a:pt x="126" y="377"/>
                  </a:cubicBezTo>
                  <a:cubicBezTo>
                    <a:pt x="126" y="469"/>
                    <a:pt x="137" y="541"/>
                    <a:pt x="159" y="593"/>
                  </a:cubicBezTo>
                  <a:cubicBezTo>
                    <a:pt x="186" y="655"/>
                    <a:pt x="234" y="687"/>
                    <a:pt x="304" y="687"/>
                  </a:cubicBezTo>
                  <a:cubicBezTo>
                    <a:pt x="374" y="687"/>
                    <a:pt x="422" y="655"/>
                    <a:pt x="448" y="593"/>
                  </a:cubicBezTo>
                  <a:cubicBezTo>
                    <a:pt x="470" y="541"/>
                    <a:pt x="481" y="470"/>
                    <a:pt x="481" y="380"/>
                  </a:cubicBezTo>
                  <a:cubicBezTo>
                    <a:pt x="481" y="289"/>
                    <a:pt x="470" y="219"/>
                    <a:pt x="448" y="168"/>
                  </a:cubicBezTo>
                  <a:cubicBezTo>
                    <a:pt x="421" y="106"/>
                    <a:pt x="373" y="74"/>
                    <a:pt x="304" y="74"/>
                  </a:cubicBezTo>
                  <a:close/>
                </a:path>
              </a:pathLst>
            </a:custGeom>
            <a:solidFill>
              <a:srgbClr val="FFFFFF"/>
            </a:solidFill>
            <a:ln>
              <a:noFill/>
            </a:ln>
          </p:spPr>
          <p:txBody>
            <a:bodyPr/>
            <a:lstStyle/>
            <a:p>
              <a:endParaRPr lang="ja-JP" altLang="en-US">
                <a:latin typeface="Arial" panose="020B0604020202020204" pitchFamily="34" charset="0"/>
                <a:ea typeface="黑体" panose="02010609060101010101" pitchFamily="49" charset="-122"/>
              </a:endParaRPr>
            </a:p>
          </p:txBody>
        </p:sp>
        <p:sp>
          <p:nvSpPr>
            <p:cNvPr id="647229" name="Freeform 61"/>
            <p:cNvSpPr/>
            <p:nvPr userDrawn="1"/>
          </p:nvSpPr>
          <p:spPr bwMode="gray">
            <a:xfrm>
              <a:off x="5007" y="604"/>
              <a:ext cx="52" cy="42"/>
            </a:xfrm>
            <a:custGeom>
              <a:avLst/>
              <a:gdLst>
                <a:gd name="T0" fmla="*/ 0 w 933"/>
                <a:gd name="T1" fmla="*/ 742 h 742"/>
                <a:gd name="T2" fmla="*/ 0 w 933"/>
                <a:gd name="T3" fmla="*/ 28 h 742"/>
                <a:gd name="T4" fmla="*/ 267 w 933"/>
                <a:gd name="T5" fmla="*/ 0 h 742"/>
                <a:gd name="T6" fmla="*/ 460 w 933"/>
                <a:gd name="T7" fmla="*/ 46 h 742"/>
                <a:gd name="T8" fmla="*/ 691 w 933"/>
                <a:gd name="T9" fmla="*/ 0 h 742"/>
                <a:gd name="T10" fmla="*/ 912 w 933"/>
                <a:gd name="T11" fmla="*/ 114 h 742"/>
                <a:gd name="T12" fmla="*/ 933 w 933"/>
                <a:gd name="T13" fmla="*/ 299 h 742"/>
                <a:gd name="T14" fmla="*/ 933 w 933"/>
                <a:gd name="T15" fmla="*/ 742 h 742"/>
                <a:gd name="T16" fmla="*/ 809 w 933"/>
                <a:gd name="T17" fmla="*/ 742 h 742"/>
                <a:gd name="T18" fmla="*/ 809 w 933"/>
                <a:gd name="T19" fmla="*/ 306 h 742"/>
                <a:gd name="T20" fmla="*/ 790 w 933"/>
                <a:gd name="T21" fmla="*/ 135 h 742"/>
                <a:gd name="T22" fmla="*/ 675 w 933"/>
                <a:gd name="T23" fmla="*/ 74 h 742"/>
                <a:gd name="T24" fmla="*/ 528 w 933"/>
                <a:gd name="T25" fmla="*/ 108 h 742"/>
                <a:gd name="T26" fmla="*/ 528 w 933"/>
                <a:gd name="T27" fmla="*/ 742 h 742"/>
                <a:gd name="T28" fmla="*/ 405 w 933"/>
                <a:gd name="T29" fmla="*/ 742 h 742"/>
                <a:gd name="T30" fmla="*/ 405 w 933"/>
                <a:gd name="T31" fmla="*/ 301 h 742"/>
                <a:gd name="T32" fmla="*/ 385 w 933"/>
                <a:gd name="T33" fmla="*/ 135 h 742"/>
                <a:gd name="T34" fmla="*/ 267 w 933"/>
                <a:gd name="T35" fmla="*/ 74 h 742"/>
                <a:gd name="T36" fmla="*/ 124 w 933"/>
                <a:gd name="T37" fmla="*/ 90 h 742"/>
                <a:gd name="T38" fmla="*/ 124 w 933"/>
                <a:gd name="T39" fmla="*/ 742 h 742"/>
                <a:gd name="T40" fmla="*/ 0 w 933"/>
                <a:gd name="T41" fmla="*/ 742 h 7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33" h="742">
                  <a:moveTo>
                    <a:pt x="0" y="742"/>
                  </a:moveTo>
                  <a:cubicBezTo>
                    <a:pt x="0" y="28"/>
                    <a:pt x="0" y="28"/>
                    <a:pt x="0" y="28"/>
                  </a:cubicBezTo>
                  <a:cubicBezTo>
                    <a:pt x="113" y="9"/>
                    <a:pt x="202" y="0"/>
                    <a:pt x="267" y="0"/>
                  </a:cubicBezTo>
                  <a:cubicBezTo>
                    <a:pt x="352" y="0"/>
                    <a:pt x="417" y="15"/>
                    <a:pt x="460" y="46"/>
                  </a:cubicBezTo>
                  <a:cubicBezTo>
                    <a:pt x="538" y="15"/>
                    <a:pt x="615" y="0"/>
                    <a:pt x="691" y="0"/>
                  </a:cubicBezTo>
                  <a:cubicBezTo>
                    <a:pt x="808" y="0"/>
                    <a:pt x="881" y="38"/>
                    <a:pt x="912" y="114"/>
                  </a:cubicBezTo>
                  <a:cubicBezTo>
                    <a:pt x="926" y="149"/>
                    <a:pt x="933" y="211"/>
                    <a:pt x="933" y="299"/>
                  </a:cubicBezTo>
                  <a:cubicBezTo>
                    <a:pt x="933" y="742"/>
                    <a:pt x="933" y="742"/>
                    <a:pt x="933" y="742"/>
                  </a:cubicBezTo>
                  <a:cubicBezTo>
                    <a:pt x="809" y="742"/>
                    <a:pt x="809" y="742"/>
                    <a:pt x="809" y="742"/>
                  </a:cubicBezTo>
                  <a:cubicBezTo>
                    <a:pt x="809" y="306"/>
                    <a:pt x="809" y="306"/>
                    <a:pt x="809" y="306"/>
                  </a:cubicBezTo>
                  <a:cubicBezTo>
                    <a:pt x="809" y="222"/>
                    <a:pt x="803" y="164"/>
                    <a:pt x="790" y="135"/>
                  </a:cubicBezTo>
                  <a:cubicBezTo>
                    <a:pt x="771" y="94"/>
                    <a:pt x="733" y="74"/>
                    <a:pt x="675" y="74"/>
                  </a:cubicBezTo>
                  <a:cubicBezTo>
                    <a:pt x="627" y="74"/>
                    <a:pt x="578" y="86"/>
                    <a:pt x="528" y="108"/>
                  </a:cubicBezTo>
                  <a:cubicBezTo>
                    <a:pt x="528" y="742"/>
                    <a:pt x="528" y="742"/>
                    <a:pt x="528" y="742"/>
                  </a:cubicBezTo>
                  <a:cubicBezTo>
                    <a:pt x="405" y="742"/>
                    <a:pt x="405" y="742"/>
                    <a:pt x="405" y="742"/>
                  </a:cubicBezTo>
                  <a:cubicBezTo>
                    <a:pt x="405" y="301"/>
                    <a:pt x="405" y="301"/>
                    <a:pt x="405" y="301"/>
                  </a:cubicBezTo>
                  <a:cubicBezTo>
                    <a:pt x="405" y="219"/>
                    <a:pt x="398" y="164"/>
                    <a:pt x="385" y="135"/>
                  </a:cubicBezTo>
                  <a:cubicBezTo>
                    <a:pt x="366" y="94"/>
                    <a:pt x="327" y="74"/>
                    <a:pt x="267" y="74"/>
                  </a:cubicBezTo>
                  <a:cubicBezTo>
                    <a:pt x="221" y="74"/>
                    <a:pt x="173" y="80"/>
                    <a:pt x="124" y="90"/>
                  </a:cubicBezTo>
                  <a:cubicBezTo>
                    <a:pt x="124" y="742"/>
                    <a:pt x="124" y="742"/>
                    <a:pt x="124" y="742"/>
                  </a:cubicBezTo>
                  <a:lnTo>
                    <a:pt x="0" y="742"/>
                  </a:lnTo>
                  <a:close/>
                </a:path>
              </a:pathLst>
            </a:custGeom>
            <a:solidFill>
              <a:srgbClr val="FFFFFF"/>
            </a:solidFill>
            <a:ln>
              <a:noFill/>
            </a:ln>
          </p:spPr>
          <p:txBody>
            <a:bodyPr/>
            <a:lstStyle/>
            <a:p>
              <a:endParaRPr lang="ja-JP" altLang="en-US">
                <a:latin typeface="Arial" panose="020B0604020202020204" pitchFamily="34" charset="0"/>
                <a:ea typeface="黑体" panose="02010609060101010101" pitchFamily="49" charset="-122"/>
              </a:endParaRPr>
            </a:p>
          </p:txBody>
        </p:sp>
        <p:sp>
          <p:nvSpPr>
            <p:cNvPr id="647230" name="Freeform 62"/>
            <p:cNvSpPr>
              <a:spLocks noEditPoints="1"/>
            </p:cNvSpPr>
            <p:nvPr userDrawn="1"/>
          </p:nvSpPr>
          <p:spPr bwMode="gray">
            <a:xfrm>
              <a:off x="5069" y="604"/>
              <a:ext cx="34" cy="43"/>
            </a:xfrm>
            <a:custGeom>
              <a:avLst/>
              <a:gdLst>
                <a:gd name="T0" fmla="*/ 304 w 607"/>
                <a:gd name="T1" fmla="*/ 0 h 762"/>
                <a:gd name="T2" fmla="*/ 534 w 607"/>
                <a:gd name="T3" fmla="*/ 103 h 762"/>
                <a:gd name="T4" fmla="*/ 607 w 607"/>
                <a:gd name="T5" fmla="*/ 381 h 762"/>
                <a:gd name="T6" fmla="*/ 534 w 607"/>
                <a:gd name="T7" fmla="*/ 659 h 762"/>
                <a:gd name="T8" fmla="*/ 304 w 607"/>
                <a:gd name="T9" fmla="*/ 762 h 762"/>
                <a:gd name="T10" fmla="*/ 0 w 607"/>
                <a:gd name="T11" fmla="*/ 375 h 762"/>
                <a:gd name="T12" fmla="*/ 73 w 607"/>
                <a:gd name="T13" fmla="*/ 103 h 762"/>
                <a:gd name="T14" fmla="*/ 304 w 607"/>
                <a:gd name="T15" fmla="*/ 0 h 762"/>
                <a:gd name="T16" fmla="*/ 304 w 607"/>
                <a:gd name="T17" fmla="*/ 74 h 762"/>
                <a:gd name="T18" fmla="*/ 159 w 607"/>
                <a:gd name="T19" fmla="*/ 168 h 762"/>
                <a:gd name="T20" fmla="*/ 126 w 607"/>
                <a:gd name="T21" fmla="*/ 377 h 762"/>
                <a:gd name="T22" fmla="*/ 159 w 607"/>
                <a:gd name="T23" fmla="*/ 593 h 762"/>
                <a:gd name="T24" fmla="*/ 304 w 607"/>
                <a:gd name="T25" fmla="*/ 687 h 762"/>
                <a:gd name="T26" fmla="*/ 448 w 607"/>
                <a:gd name="T27" fmla="*/ 593 h 762"/>
                <a:gd name="T28" fmla="*/ 481 w 607"/>
                <a:gd name="T29" fmla="*/ 380 h 762"/>
                <a:gd name="T30" fmla="*/ 448 w 607"/>
                <a:gd name="T31" fmla="*/ 168 h 762"/>
                <a:gd name="T32" fmla="*/ 304 w 607"/>
                <a:gd name="T33" fmla="*/ 74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07" h="762">
                  <a:moveTo>
                    <a:pt x="304" y="0"/>
                  </a:moveTo>
                  <a:cubicBezTo>
                    <a:pt x="407" y="0"/>
                    <a:pt x="484" y="34"/>
                    <a:pt x="534" y="103"/>
                  </a:cubicBezTo>
                  <a:cubicBezTo>
                    <a:pt x="583" y="169"/>
                    <a:pt x="607" y="262"/>
                    <a:pt x="607" y="381"/>
                  </a:cubicBezTo>
                  <a:cubicBezTo>
                    <a:pt x="607" y="499"/>
                    <a:pt x="583" y="591"/>
                    <a:pt x="534" y="659"/>
                  </a:cubicBezTo>
                  <a:cubicBezTo>
                    <a:pt x="485" y="727"/>
                    <a:pt x="408" y="762"/>
                    <a:pt x="304" y="762"/>
                  </a:cubicBezTo>
                  <a:cubicBezTo>
                    <a:pt x="101" y="762"/>
                    <a:pt x="0" y="633"/>
                    <a:pt x="0" y="375"/>
                  </a:cubicBezTo>
                  <a:cubicBezTo>
                    <a:pt x="0" y="260"/>
                    <a:pt x="24" y="169"/>
                    <a:pt x="73" y="103"/>
                  </a:cubicBezTo>
                  <a:cubicBezTo>
                    <a:pt x="123" y="34"/>
                    <a:pt x="200" y="0"/>
                    <a:pt x="304" y="0"/>
                  </a:cubicBezTo>
                  <a:close/>
                  <a:moveTo>
                    <a:pt x="304" y="74"/>
                  </a:moveTo>
                  <a:cubicBezTo>
                    <a:pt x="234" y="74"/>
                    <a:pt x="186" y="106"/>
                    <a:pt x="159" y="168"/>
                  </a:cubicBezTo>
                  <a:cubicBezTo>
                    <a:pt x="137" y="220"/>
                    <a:pt x="126" y="290"/>
                    <a:pt x="126" y="377"/>
                  </a:cubicBezTo>
                  <a:cubicBezTo>
                    <a:pt x="126" y="469"/>
                    <a:pt x="137" y="541"/>
                    <a:pt x="159" y="593"/>
                  </a:cubicBezTo>
                  <a:cubicBezTo>
                    <a:pt x="186" y="655"/>
                    <a:pt x="234" y="687"/>
                    <a:pt x="304" y="687"/>
                  </a:cubicBezTo>
                  <a:cubicBezTo>
                    <a:pt x="374" y="687"/>
                    <a:pt x="422" y="655"/>
                    <a:pt x="448" y="593"/>
                  </a:cubicBezTo>
                  <a:cubicBezTo>
                    <a:pt x="470" y="541"/>
                    <a:pt x="481" y="470"/>
                    <a:pt x="481" y="380"/>
                  </a:cubicBezTo>
                  <a:cubicBezTo>
                    <a:pt x="481" y="289"/>
                    <a:pt x="470" y="219"/>
                    <a:pt x="448" y="168"/>
                  </a:cubicBezTo>
                  <a:cubicBezTo>
                    <a:pt x="421" y="106"/>
                    <a:pt x="373" y="74"/>
                    <a:pt x="304" y="74"/>
                  </a:cubicBezTo>
                  <a:close/>
                </a:path>
              </a:pathLst>
            </a:custGeom>
            <a:solidFill>
              <a:srgbClr val="FFFFFF"/>
            </a:solidFill>
            <a:ln>
              <a:noFill/>
            </a:ln>
          </p:spPr>
          <p:txBody>
            <a:bodyPr/>
            <a:lstStyle/>
            <a:p>
              <a:endParaRPr lang="ja-JP" altLang="en-US">
                <a:latin typeface="Arial" panose="020B0604020202020204" pitchFamily="34" charset="0"/>
                <a:ea typeface="黑体" panose="02010609060101010101" pitchFamily="49" charset="-122"/>
              </a:endParaRPr>
            </a:p>
          </p:txBody>
        </p:sp>
        <p:sp>
          <p:nvSpPr>
            <p:cNvPr id="647231" name="Freeform 63"/>
            <p:cNvSpPr/>
            <p:nvPr userDrawn="1"/>
          </p:nvSpPr>
          <p:spPr bwMode="gray">
            <a:xfrm>
              <a:off x="5113" y="604"/>
              <a:ext cx="17" cy="42"/>
            </a:xfrm>
            <a:custGeom>
              <a:avLst/>
              <a:gdLst>
                <a:gd name="T0" fmla="*/ 0 w 312"/>
                <a:gd name="T1" fmla="*/ 742 h 742"/>
                <a:gd name="T2" fmla="*/ 0 w 312"/>
                <a:gd name="T3" fmla="*/ 31 h 742"/>
                <a:gd name="T4" fmla="*/ 312 w 312"/>
                <a:gd name="T5" fmla="*/ 0 h 742"/>
                <a:gd name="T6" fmla="*/ 312 w 312"/>
                <a:gd name="T7" fmla="*/ 77 h 742"/>
                <a:gd name="T8" fmla="*/ 124 w 312"/>
                <a:gd name="T9" fmla="*/ 90 h 742"/>
                <a:gd name="T10" fmla="*/ 124 w 312"/>
                <a:gd name="T11" fmla="*/ 742 h 742"/>
                <a:gd name="T12" fmla="*/ 0 w 312"/>
                <a:gd name="T13" fmla="*/ 742 h 742"/>
              </a:gdLst>
              <a:ahLst/>
              <a:cxnLst>
                <a:cxn ang="0">
                  <a:pos x="T0" y="T1"/>
                </a:cxn>
                <a:cxn ang="0">
                  <a:pos x="T2" y="T3"/>
                </a:cxn>
                <a:cxn ang="0">
                  <a:pos x="T4" y="T5"/>
                </a:cxn>
                <a:cxn ang="0">
                  <a:pos x="T6" y="T7"/>
                </a:cxn>
                <a:cxn ang="0">
                  <a:pos x="T8" y="T9"/>
                </a:cxn>
                <a:cxn ang="0">
                  <a:pos x="T10" y="T11"/>
                </a:cxn>
                <a:cxn ang="0">
                  <a:pos x="T12" y="T13"/>
                </a:cxn>
              </a:cxnLst>
              <a:rect l="0" t="0" r="r" b="b"/>
              <a:pathLst>
                <a:path w="312" h="742">
                  <a:moveTo>
                    <a:pt x="0" y="742"/>
                  </a:moveTo>
                  <a:cubicBezTo>
                    <a:pt x="0" y="31"/>
                    <a:pt x="0" y="31"/>
                    <a:pt x="0" y="31"/>
                  </a:cubicBezTo>
                  <a:cubicBezTo>
                    <a:pt x="94" y="11"/>
                    <a:pt x="198" y="1"/>
                    <a:pt x="312" y="0"/>
                  </a:cubicBezTo>
                  <a:cubicBezTo>
                    <a:pt x="312" y="77"/>
                    <a:pt x="312" y="77"/>
                    <a:pt x="312" y="77"/>
                  </a:cubicBezTo>
                  <a:cubicBezTo>
                    <a:pt x="243" y="78"/>
                    <a:pt x="180" y="82"/>
                    <a:pt x="124" y="90"/>
                  </a:cubicBezTo>
                  <a:cubicBezTo>
                    <a:pt x="124" y="742"/>
                    <a:pt x="124" y="742"/>
                    <a:pt x="124" y="742"/>
                  </a:cubicBezTo>
                  <a:lnTo>
                    <a:pt x="0" y="742"/>
                  </a:lnTo>
                  <a:close/>
                </a:path>
              </a:pathLst>
            </a:custGeom>
            <a:solidFill>
              <a:srgbClr val="FFFFFF"/>
            </a:solidFill>
            <a:ln>
              <a:noFill/>
            </a:ln>
          </p:spPr>
          <p:txBody>
            <a:bodyPr/>
            <a:lstStyle/>
            <a:p>
              <a:endParaRPr lang="ja-JP" altLang="en-US">
                <a:latin typeface="Arial" panose="020B0604020202020204" pitchFamily="34" charset="0"/>
                <a:ea typeface="黑体" panose="02010609060101010101" pitchFamily="49" charset="-122"/>
              </a:endParaRPr>
            </a:p>
          </p:txBody>
        </p:sp>
        <p:sp>
          <p:nvSpPr>
            <p:cNvPr id="647232" name="Freeform 64"/>
            <p:cNvSpPr/>
            <p:nvPr userDrawn="1"/>
          </p:nvSpPr>
          <p:spPr bwMode="gray">
            <a:xfrm>
              <a:off x="5138" y="604"/>
              <a:ext cx="17" cy="42"/>
            </a:xfrm>
            <a:custGeom>
              <a:avLst/>
              <a:gdLst>
                <a:gd name="T0" fmla="*/ 0 w 312"/>
                <a:gd name="T1" fmla="*/ 742 h 742"/>
                <a:gd name="T2" fmla="*/ 0 w 312"/>
                <a:gd name="T3" fmla="*/ 31 h 742"/>
                <a:gd name="T4" fmla="*/ 312 w 312"/>
                <a:gd name="T5" fmla="*/ 0 h 742"/>
                <a:gd name="T6" fmla="*/ 312 w 312"/>
                <a:gd name="T7" fmla="*/ 77 h 742"/>
                <a:gd name="T8" fmla="*/ 124 w 312"/>
                <a:gd name="T9" fmla="*/ 90 h 742"/>
                <a:gd name="T10" fmla="*/ 124 w 312"/>
                <a:gd name="T11" fmla="*/ 742 h 742"/>
                <a:gd name="T12" fmla="*/ 0 w 312"/>
                <a:gd name="T13" fmla="*/ 742 h 742"/>
              </a:gdLst>
              <a:ahLst/>
              <a:cxnLst>
                <a:cxn ang="0">
                  <a:pos x="T0" y="T1"/>
                </a:cxn>
                <a:cxn ang="0">
                  <a:pos x="T2" y="T3"/>
                </a:cxn>
                <a:cxn ang="0">
                  <a:pos x="T4" y="T5"/>
                </a:cxn>
                <a:cxn ang="0">
                  <a:pos x="T6" y="T7"/>
                </a:cxn>
                <a:cxn ang="0">
                  <a:pos x="T8" y="T9"/>
                </a:cxn>
                <a:cxn ang="0">
                  <a:pos x="T10" y="T11"/>
                </a:cxn>
                <a:cxn ang="0">
                  <a:pos x="T12" y="T13"/>
                </a:cxn>
              </a:cxnLst>
              <a:rect l="0" t="0" r="r" b="b"/>
              <a:pathLst>
                <a:path w="312" h="742">
                  <a:moveTo>
                    <a:pt x="0" y="742"/>
                  </a:moveTo>
                  <a:cubicBezTo>
                    <a:pt x="0" y="31"/>
                    <a:pt x="0" y="31"/>
                    <a:pt x="0" y="31"/>
                  </a:cubicBezTo>
                  <a:cubicBezTo>
                    <a:pt x="94" y="11"/>
                    <a:pt x="198" y="1"/>
                    <a:pt x="312" y="0"/>
                  </a:cubicBezTo>
                  <a:cubicBezTo>
                    <a:pt x="312" y="77"/>
                    <a:pt x="312" y="77"/>
                    <a:pt x="312" y="77"/>
                  </a:cubicBezTo>
                  <a:cubicBezTo>
                    <a:pt x="243" y="78"/>
                    <a:pt x="180" y="82"/>
                    <a:pt x="124" y="90"/>
                  </a:cubicBezTo>
                  <a:cubicBezTo>
                    <a:pt x="124" y="742"/>
                    <a:pt x="124" y="742"/>
                    <a:pt x="124" y="742"/>
                  </a:cubicBezTo>
                  <a:lnTo>
                    <a:pt x="0" y="742"/>
                  </a:lnTo>
                  <a:close/>
                </a:path>
              </a:pathLst>
            </a:custGeom>
            <a:solidFill>
              <a:srgbClr val="FFFFFF"/>
            </a:solidFill>
            <a:ln>
              <a:noFill/>
            </a:ln>
          </p:spPr>
          <p:txBody>
            <a:bodyPr/>
            <a:lstStyle/>
            <a:p>
              <a:endParaRPr lang="ja-JP" altLang="en-US">
                <a:latin typeface="Arial" panose="020B0604020202020204" pitchFamily="34" charset="0"/>
                <a:ea typeface="黑体" panose="02010609060101010101" pitchFamily="49" charset="-122"/>
              </a:endParaRPr>
            </a:p>
          </p:txBody>
        </p:sp>
        <p:sp>
          <p:nvSpPr>
            <p:cNvPr id="647233" name="Freeform 65"/>
            <p:cNvSpPr>
              <a:spLocks noEditPoints="1"/>
            </p:cNvSpPr>
            <p:nvPr userDrawn="1"/>
          </p:nvSpPr>
          <p:spPr bwMode="gray">
            <a:xfrm>
              <a:off x="5160" y="604"/>
              <a:ext cx="34" cy="43"/>
            </a:xfrm>
            <a:custGeom>
              <a:avLst/>
              <a:gdLst>
                <a:gd name="T0" fmla="*/ 304 w 607"/>
                <a:gd name="T1" fmla="*/ 0 h 762"/>
                <a:gd name="T2" fmla="*/ 534 w 607"/>
                <a:gd name="T3" fmla="*/ 103 h 762"/>
                <a:gd name="T4" fmla="*/ 607 w 607"/>
                <a:gd name="T5" fmla="*/ 381 h 762"/>
                <a:gd name="T6" fmla="*/ 534 w 607"/>
                <a:gd name="T7" fmla="*/ 659 h 762"/>
                <a:gd name="T8" fmla="*/ 305 w 607"/>
                <a:gd name="T9" fmla="*/ 762 h 762"/>
                <a:gd name="T10" fmla="*/ 0 w 607"/>
                <a:gd name="T11" fmla="*/ 375 h 762"/>
                <a:gd name="T12" fmla="*/ 73 w 607"/>
                <a:gd name="T13" fmla="*/ 103 h 762"/>
                <a:gd name="T14" fmla="*/ 304 w 607"/>
                <a:gd name="T15" fmla="*/ 0 h 762"/>
                <a:gd name="T16" fmla="*/ 304 w 607"/>
                <a:gd name="T17" fmla="*/ 74 h 762"/>
                <a:gd name="T18" fmla="*/ 159 w 607"/>
                <a:gd name="T19" fmla="*/ 168 h 762"/>
                <a:gd name="T20" fmla="*/ 126 w 607"/>
                <a:gd name="T21" fmla="*/ 377 h 762"/>
                <a:gd name="T22" fmla="*/ 159 w 607"/>
                <a:gd name="T23" fmla="*/ 593 h 762"/>
                <a:gd name="T24" fmla="*/ 304 w 607"/>
                <a:gd name="T25" fmla="*/ 687 h 762"/>
                <a:gd name="T26" fmla="*/ 448 w 607"/>
                <a:gd name="T27" fmla="*/ 593 h 762"/>
                <a:gd name="T28" fmla="*/ 481 w 607"/>
                <a:gd name="T29" fmla="*/ 380 h 762"/>
                <a:gd name="T30" fmla="*/ 448 w 607"/>
                <a:gd name="T31" fmla="*/ 168 h 762"/>
                <a:gd name="T32" fmla="*/ 304 w 607"/>
                <a:gd name="T33" fmla="*/ 74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07" h="762">
                  <a:moveTo>
                    <a:pt x="304" y="0"/>
                  </a:moveTo>
                  <a:cubicBezTo>
                    <a:pt x="407" y="0"/>
                    <a:pt x="484" y="34"/>
                    <a:pt x="534" y="103"/>
                  </a:cubicBezTo>
                  <a:cubicBezTo>
                    <a:pt x="583" y="169"/>
                    <a:pt x="607" y="262"/>
                    <a:pt x="607" y="381"/>
                  </a:cubicBezTo>
                  <a:cubicBezTo>
                    <a:pt x="607" y="499"/>
                    <a:pt x="583" y="591"/>
                    <a:pt x="534" y="659"/>
                  </a:cubicBezTo>
                  <a:cubicBezTo>
                    <a:pt x="485" y="727"/>
                    <a:pt x="408" y="762"/>
                    <a:pt x="305" y="762"/>
                  </a:cubicBezTo>
                  <a:cubicBezTo>
                    <a:pt x="102" y="762"/>
                    <a:pt x="0" y="633"/>
                    <a:pt x="0" y="375"/>
                  </a:cubicBezTo>
                  <a:cubicBezTo>
                    <a:pt x="0" y="260"/>
                    <a:pt x="24" y="169"/>
                    <a:pt x="73" y="103"/>
                  </a:cubicBezTo>
                  <a:cubicBezTo>
                    <a:pt x="123" y="34"/>
                    <a:pt x="200" y="0"/>
                    <a:pt x="304" y="0"/>
                  </a:cubicBezTo>
                  <a:close/>
                  <a:moveTo>
                    <a:pt x="304" y="74"/>
                  </a:moveTo>
                  <a:cubicBezTo>
                    <a:pt x="234" y="74"/>
                    <a:pt x="186" y="106"/>
                    <a:pt x="159" y="168"/>
                  </a:cubicBezTo>
                  <a:cubicBezTo>
                    <a:pt x="137" y="220"/>
                    <a:pt x="126" y="290"/>
                    <a:pt x="126" y="377"/>
                  </a:cubicBezTo>
                  <a:cubicBezTo>
                    <a:pt x="126" y="469"/>
                    <a:pt x="137" y="541"/>
                    <a:pt x="159" y="593"/>
                  </a:cubicBezTo>
                  <a:cubicBezTo>
                    <a:pt x="186" y="655"/>
                    <a:pt x="234" y="687"/>
                    <a:pt x="304" y="687"/>
                  </a:cubicBezTo>
                  <a:cubicBezTo>
                    <a:pt x="374" y="687"/>
                    <a:pt x="422" y="655"/>
                    <a:pt x="448" y="593"/>
                  </a:cubicBezTo>
                  <a:cubicBezTo>
                    <a:pt x="470" y="541"/>
                    <a:pt x="481" y="470"/>
                    <a:pt x="481" y="380"/>
                  </a:cubicBezTo>
                  <a:cubicBezTo>
                    <a:pt x="481" y="289"/>
                    <a:pt x="470" y="219"/>
                    <a:pt x="448" y="168"/>
                  </a:cubicBezTo>
                  <a:cubicBezTo>
                    <a:pt x="421" y="106"/>
                    <a:pt x="373" y="74"/>
                    <a:pt x="304" y="74"/>
                  </a:cubicBezTo>
                  <a:close/>
                </a:path>
              </a:pathLst>
            </a:custGeom>
            <a:solidFill>
              <a:srgbClr val="FFFFFF"/>
            </a:solidFill>
            <a:ln>
              <a:noFill/>
            </a:ln>
          </p:spPr>
          <p:txBody>
            <a:bodyPr/>
            <a:lstStyle/>
            <a:p>
              <a:endParaRPr lang="ja-JP" altLang="en-US">
                <a:latin typeface="Arial" panose="020B0604020202020204" pitchFamily="34" charset="0"/>
                <a:ea typeface="黑体" panose="02010609060101010101" pitchFamily="49" charset="-122"/>
              </a:endParaRPr>
            </a:p>
          </p:txBody>
        </p:sp>
        <p:sp>
          <p:nvSpPr>
            <p:cNvPr id="647234" name="Freeform 66"/>
            <p:cNvSpPr/>
            <p:nvPr userDrawn="1"/>
          </p:nvSpPr>
          <p:spPr bwMode="gray">
            <a:xfrm>
              <a:off x="5198" y="605"/>
              <a:ext cx="52" cy="41"/>
            </a:xfrm>
            <a:custGeom>
              <a:avLst/>
              <a:gdLst>
                <a:gd name="T0" fmla="*/ 204 w 929"/>
                <a:gd name="T1" fmla="*/ 722 h 722"/>
                <a:gd name="T2" fmla="*/ 0 w 929"/>
                <a:gd name="T3" fmla="*/ 0 h 722"/>
                <a:gd name="T4" fmla="*/ 124 w 929"/>
                <a:gd name="T5" fmla="*/ 0 h 722"/>
                <a:gd name="T6" fmla="*/ 277 w 929"/>
                <a:gd name="T7" fmla="*/ 588 h 722"/>
                <a:gd name="T8" fmla="*/ 412 w 929"/>
                <a:gd name="T9" fmla="*/ 0 h 722"/>
                <a:gd name="T10" fmla="*/ 534 w 929"/>
                <a:gd name="T11" fmla="*/ 0 h 722"/>
                <a:gd name="T12" fmla="*/ 676 w 929"/>
                <a:gd name="T13" fmla="*/ 588 h 722"/>
                <a:gd name="T14" fmla="*/ 828 w 929"/>
                <a:gd name="T15" fmla="*/ 0 h 722"/>
                <a:gd name="T16" fmla="*/ 929 w 929"/>
                <a:gd name="T17" fmla="*/ 0 h 722"/>
                <a:gd name="T18" fmla="*/ 726 w 929"/>
                <a:gd name="T19" fmla="*/ 722 h 722"/>
                <a:gd name="T20" fmla="*/ 603 w 929"/>
                <a:gd name="T21" fmla="*/ 722 h 722"/>
                <a:gd name="T22" fmla="*/ 495 w 929"/>
                <a:gd name="T23" fmla="*/ 255 h 722"/>
                <a:gd name="T24" fmla="*/ 468 w 929"/>
                <a:gd name="T25" fmla="*/ 107 h 722"/>
                <a:gd name="T26" fmla="*/ 440 w 929"/>
                <a:gd name="T27" fmla="*/ 254 h 722"/>
                <a:gd name="T28" fmla="*/ 332 w 929"/>
                <a:gd name="T29" fmla="*/ 722 h 722"/>
                <a:gd name="T30" fmla="*/ 204 w 929"/>
                <a:gd name="T31" fmla="*/ 722 h 7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29" h="722">
                  <a:moveTo>
                    <a:pt x="204" y="722"/>
                  </a:moveTo>
                  <a:cubicBezTo>
                    <a:pt x="0" y="0"/>
                    <a:pt x="0" y="0"/>
                    <a:pt x="0" y="0"/>
                  </a:cubicBezTo>
                  <a:cubicBezTo>
                    <a:pt x="124" y="0"/>
                    <a:pt x="124" y="0"/>
                    <a:pt x="124" y="0"/>
                  </a:cubicBezTo>
                  <a:cubicBezTo>
                    <a:pt x="277" y="588"/>
                    <a:pt x="277" y="588"/>
                    <a:pt x="277" y="588"/>
                  </a:cubicBezTo>
                  <a:cubicBezTo>
                    <a:pt x="412" y="0"/>
                    <a:pt x="412" y="0"/>
                    <a:pt x="412" y="0"/>
                  </a:cubicBezTo>
                  <a:cubicBezTo>
                    <a:pt x="534" y="0"/>
                    <a:pt x="534" y="0"/>
                    <a:pt x="534" y="0"/>
                  </a:cubicBezTo>
                  <a:cubicBezTo>
                    <a:pt x="676" y="588"/>
                    <a:pt x="676" y="588"/>
                    <a:pt x="676" y="588"/>
                  </a:cubicBezTo>
                  <a:cubicBezTo>
                    <a:pt x="828" y="0"/>
                    <a:pt x="828" y="0"/>
                    <a:pt x="828" y="0"/>
                  </a:cubicBezTo>
                  <a:cubicBezTo>
                    <a:pt x="929" y="0"/>
                    <a:pt x="929" y="0"/>
                    <a:pt x="929" y="0"/>
                  </a:cubicBezTo>
                  <a:cubicBezTo>
                    <a:pt x="726" y="722"/>
                    <a:pt x="726" y="722"/>
                    <a:pt x="726" y="722"/>
                  </a:cubicBezTo>
                  <a:cubicBezTo>
                    <a:pt x="603" y="722"/>
                    <a:pt x="603" y="722"/>
                    <a:pt x="603" y="722"/>
                  </a:cubicBezTo>
                  <a:cubicBezTo>
                    <a:pt x="495" y="255"/>
                    <a:pt x="495" y="255"/>
                    <a:pt x="495" y="255"/>
                  </a:cubicBezTo>
                  <a:cubicBezTo>
                    <a:pt x="487" y="221"/>
                    <a:pt x="478" y="172"/>
                    <a:pt x="468" y="107"/>
                  </a:cubicBezTo>
                  <a:cubicBezTo>
                    <a:pt x="460" y="159"/>
                    <a:pt x="451" y="208"/>
                    <a:pt x="440" y="254"/>
                  </a:cubicBezTo>
                  <a:cubicBezTo>
                    <a:pt x="332" y="722"/>
                    <a:pt x="332" y="722"/>
                    <a:pt x="332" y="722"/>
                  </a:cubicBezTo>
                  <a:lnTo>
                    <a:pt x="204" y="722"/>
                  </a:lnTo>
                  <a:close/>
                </a:path>
              </a:pathLst>
            </a:custGeom>
            <a:solidFill>
              <a:srgbClr val="FFFFFF"/>
            </a:solidFill>
            <a:ln>
              <a:noFill/>
            </a:ln>
          </p:spPr>
          <p:txBody>
            <a:bodyPr/>
            <a:lstStyle/>
            <a:p>
              <a:endParaRPr lang="ja-JP" altLang="en-US">
                <a:latin typeface="Arial" panose="020B0604020202020204" pitchFamily="34" charset="0"/>
                <a:ea typeface="黑体" panose="02010609060101010101" pitchFamily="49" charset="-122"/>
              </a:endParaRPr>
            </a:p>
          </p:txBody>
        </p:sp>
        <p:sp>
          <p:nvSpPr>
            <p:cNvPr id="647235" name="Freeform 67"/>
            <p:cNvSpPr/>
            <p:nvPr userDrawn="1"/>
          </p:nvSpPr>
          <p:spPr bwMode="gray">
            <a:xfrm>
              <a:off x="5270" y="605"/>
              <a:ext cx="52" cy="41"/>
            </a:xfrm>
            <a:custGeom>
              <a:avLst/>
              <a:gdLst>
                <a:gd name="T0" fmla="*/ 204 w 930"/>
                <a:gd name="T1" fmla="*/ 722 h 722"/>
                <a:gd name="T2" fmla="*/ 0 w 930"/>
                <a:gd name="T3" fmla="*/ 0 h 722"/>
                <a:gd name="T4" fmla="*/ 125 w 930"/>
                <a:gd name="T5" fmla="*/ 0 h 722"/>
                <a:gd name="T6" fmla="*/ 277 w 930"/>
                <a:gd name="T7" fmla="*/ 588 h 722"/>
                <a:gd name="T8" fmla="*/ 412 w 930"/>
                <a:gd name="T9" fmla="*/ 0 h 722"/>
                <a:gd name="T10" fmla="*/ 535 w 930"/>
                <a:gd name="T11" fmla="*/ 0 h 722"/>
                <a:gd name="T12" fmla="*/ 676 w 930"/>
                <a:gd name="T13" fmla="*/ 588 h 722"/>
                <a:gd name="T14" fmla="*/ 829 w 930"/>
                <a:gd name="T15" fmla="*/ 0 h 722"/>
                <a:gd name="T16" fmla="*/ 930 w 930"/>
                <a:gd name="T17" fmla="*/ 0 h 722"/>
                <a:gd name="T18" fmla="*/ 726 w 930"/>
                <a:gd name="T19" fmla="*/ 722 h 722"/>
                <a:gd name="T20" fmla="*/ 604 w 930"/>
                <a:gd name="T21" fmla="*/ 722 h 722"/>
                <a:gd name="T22" fmla="*/ 495 w 930"/>
                <a:gd name="T23" fmla="*/ 255 h 722"/>
                <a:gd name="T24" fmla="*/ 468 w 930"/>
                <a:gd name="T25" fmla="*/ 107 h 722"/>
                <a:gd name="T26" fmla="*/ 441 w 930"/>
                <a:gd name="T27" fmla="*/ 254 h 722"/>
                <a:gd name="T28" fmla="*/ 332 w 930"/>
                <a:gd name="T29" fmla="*/ 722 h 722"/>
                <a:gd name="T30" fmla="*/ 204 w 930"/>
                <a:gd name="T31" fmla="*/ 722 h 7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30" h="722">
                  <a:moveTo>
                    <a:pt x="204" y="722"/>
                  </a:moveTo>
                  <a:cubicBezTo>
                    <a:pt x="0" y="0"/>
                    <a:pt x="0" y="0"/>
                    <a:pt x="0" y="0"/>
                  </a:cubicBezTo>
                  <a:cubicBezTo>
                    <a:pt x="125" y="0"/>
                    <a:pt x="125" y="0"/>
                    <a:pt x="125" y="0"/>
                  </a:cubicBezTo>
                  <a:cubicBezTo>
                    <a:pt x="277" y="588"/>
                    <a:pt x="277" y="588"/>
                    <a:pt x="277" y="588"/>
                  </a:cubicBezTo>
                  <a:cubicBezTo>
                    <a:pt x="412" y="0"/>
                    <a:pt x="412" y="0"/>
                    <a:pt x="412" y="0"/>
                  </a:cubicBezTo>
                  <a:cubicBezTo>
                    <a:pt x="535" y="0"/>
                    <a:pt x="535" y="0"/>
                    <a:pt x="535" y="0"/>
                  </a:cubicBezTo>
                  <a:cubicBezTo>
                    <a:pt x="676" y="588"/>
                    <a:pt x="676" y="588"/>
                    <a:pt x="676" y="588"/>
                  </a:cubicBezTo>
                  <a:cubicBezTo>
                    <a:pt x="829" y="0"/>
                    <a:pt x="829" y="0"/>
                    <a:pt x="829" y="0"/>
                  </a:cubicBezTo>
                  <a:cubicBezTo>
                    <a:pt x="930" y="0"/>
                    <a:pt x="930" y="0"/>
                    <a:pt x="930" y="0"/>
                  </a:cubicBezTo>
                  <a:cubicBezTo>
                    <a:pt x="726" y="722"/>
                    <a:pt x="726" y="722"/>
                    <a:pt x="726" y="722"/>
                  </a:cubicBezTo>
                  <a:cubicBezTo>
                    <a:pt x="604" y="722"/>
                    <a:pt x="604" y="722"/>
                    <a:pt x="604" y="722"/>
                  </a:cubicBezTo>
                  <a:cubicBezTo>
                    <a:pt x="495" y="255"/>
                    <a:pt x="495" y="255"/>
                    <a:pt x="495" y="255"/>
                  </a:cubicBezTo>
                  <a:cubicBezTo>
                    <a:pt x="488" y="221"/>
                    <a:pt x="479" y="172"/>
                    <a:pt x="468" y="107"/>
                  </a:cubicBezTo>
                  <a:cubicBezTo>
                    <a:pt x="460" y="159"/>
                    <a:pt x="451" y="208"/>
                    <a:pt x="441" y="254"/>
                  </a:cubicBezTo>
                  <a:cubicBezTo>
                    <a:pt x="332" y="722"/>
                    <a:pt x="332" y="722"/>
                    <a:pt x="332" y="722"/>
                  </a:cubicBezTo>
                  <a:lnTo>
                    <a:pt x="204" y="722"/>
                  </a:lnTo>
                  <a:close/>
                </a:path>
              </a:pathLst>
            </a:custGeom>
            <a:solidFill>
              <a:srgbClr val="FFFFFF"/>
            </a:solidFill>
            <a:ln>
              <a:noFill/>
            </a:ln>
          </p:spPr>
          <p:txBody>
            <a:bodyPr/>
            <a:lstStyle/>
            <a:p>
              <a:endParaRPr lang="ja-JP" altLang="en-US">
                <a:latin typeface="Arial" panose="020B0604020202020204" pitchFamily="34" charset="0"/>
                <a:ea typeface="黑体" panose="02010609060101010101" pitchFamily="49" charset="-122"/>
              </a:endParaRPr>
            </a:p>
          </p:txBody>
        </p:sp>
        <p:sp>
          <p:nvSpPr>
            <p:cNvPr id="647236" name="Freeform 68"/>
            <p:cNvSpPr>
              <a:spLocks noEditPoints="1"/>
            </p:cNvSpPr>
            <p:nvPr userDrawn="1"/>
          </p:nvSpPr>
          <p:spPr bwMode="gray">
            <a:xfrm>
              <a:off x="5329" y="591"/>
              <a:ext cx="9" cy="55"/>
            </a:xfrm>
            <a:custGeom>
              <a:avLst/>
              <a:gdLst>
                <a:gd name="T0" fmla="*/ 76 w 151"/>
                <a:gd name="T1" fmla="*/ 0 h 987"/>
                <a:gd name="T2" fmla="*/ 132 w 151"/>
                <a:gd name="T3" fmla="*/ 25 h 987"/>
                <a:gd name="T4" fmla="*/ 151 w 151"/>
                <a:gd name="T5" fmla="*/ 76 h 987"/>
                <a:gd name="T6" fmla="*/ 126 w 151"/>
                <a:gd name="T7" fmla="*/ 132 h 987"/>
                <a:gd name="T8" fmla="*/ 75 w 151"/>
                <a:gd name="T9" fmla="*/ 151 h 987"/>
                <a:gd name="T10" fmla="*/ 20 w 151"/>
                <a:gd name="T11" fmla="*/ 127 h 987"/>
                <a:gd name="T12" fmla="*/ 0 w 151"/>
                <a:gd name="T13" fmla="*/ 75 h 987"/>
                <a:gd name="T14" fmla="*/ 25 w 151"/>
                <a:gd name="T15" fmla="*/ 20 h 987"/>
                <a:gd name="T16" fmla="*/ 76 w 151"/>
                <a:gd name="T17" fmla="*/ 0 h 987"/>
                <a:gd name="T18" fmla="*/ 15 w 151"/>
                <a:gd name="T19" fmla="*/ 987 h 987"/>
                <a:gd name="T20" fmla="*/ 15 w 151"/>
                <a:gd name="T21" fmla="*/ 265 h 987"/>
                <a:gd name="T22" fmla="*/ 139 w 151"/>
                <a:gd name="T23" fmla="*/ 265 h 987"/>
                <a:gd name="T24" fmla="*/ 139 w 151"/>
                <a:gd name="T25" fmla="*/ 987 h 987"/>
                <a:gd name="T26" fmla="*/ 15 w 151"/>
                <a:gd name="T27" fmla="*/ 987 h 9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1" h="987">
                  <a:moveTo>
                    <a:pt x="76" y="0"/>
                  </a:moveTo>
                  <a:cubicBezTo>
                    <a:pt x="98" y="0"/>
                    <a:pt x="117" y="9"/>
                    <a:pt x="132" y="25"/>
                  </a:cubicBezTo>
                  <a:cubicBezTo>
                    <a:pt x="145" y="40"/>
                    <a:pt x="151" y="57"/>
                    <a:pt x="151" y="76"/>
                  </a:cubicBezTo>
                  <a:cubicBezTo>
                    <a:pt x="151" y="98"/>
                    <a:pt x="143" y="117"/>
                    <a:pt x="126" y="132"/>
                  </a:cubicBezTo>
                  <a:cubicBezTo>
                    <a:pt x="112" y="145"/>
                    <a:pt x="95" y="151"/>
                    <a:pt x="75" y="151"/>
                  </a:cubicBezTo>
                  <a:cubicBezTo>
                    <a:pt x="53" y="151"/>
                    <a:pt x="34" y="143"/>
                    <a:pt x="20" y="127"/>
                  </a:cubicBezTo>
                  <a:cubicBezTo>
                    <a:pt x="7" y="112"/>
                    <a:pt x="0" y="95"/>
                    <a:pt x="0" y="75"/>
                  </a:cubicBezTo>
                  <a:cubicBezTo>
                    <a:pt x="0" y="53"/>
                    <a:pt x="9" y="35"/>
                    <a:pt x="25" y="20"/>
                  </a:cubicBezTo>
                  <a:cubicBezTo>
                    <a:pt x="39" y="7"/>
                    <a:pt x="56" y="0"/>
                    <a:pt x="76" y="0"/>
                  </a:cubicBezTo>
                  <a:close/>
                  <a:moveTo>
                    <a:pt x="15" y="987"/>
                  </a:moveTo>
                  <a:cubicBezTo>
                    <a:pt x="15" y="265"/>
                    <a:pt x="15" y="265"/>
                    <a:pt x="15" y="265"/>
                  </a:cubicBezTo>
                  <a:cubicBezTo>
                    <a:pt x="139" y="265"/>
                    <a:pt x="139" y="265"/>
                    <a:pt x="139" y="265"/>
                  </a:cubicBezTo>
                  <a:cubicBezTo>
                    <a:pt x="139" y="987"/>
                    <a:pt x="139" y="987"/>
                    <a:pt x="139" y="987"/>
                  </a:cubicBezTo>
                  <a:lnTo>
                    <a:pt x="15" y="987"/>
                  </a:lnTo>
                  <a:close/>
                </a:path>
              </a:pathLst>
            </a:custGeom>
            <a:solidFill>
              <a:srgbClr val="FFFFFF"/>
            </a:solidFill>
            <a:ln>
              <a:noFill/>
            </a:ln>
          </p:spPr>
          <p:txBody>
            <a:bodyPr/>
            <a:lstStyle/>
            <a:p>
              <a:endParaRPr lang="ja-JP" altLang="en-US">
                <a:latin typeface="Arial" panose="020B0604020202020204" pitchFamily="34" charset="0"/>
                <a:ea typeface="黑体" panose="02010609060101010101" pitchFamily="49" charset="-122"/>
              </a:endParaRPr>
            </a:p>
          </p:txBody>
        </p:sp>
        <p:sp>
          <p:nvSpPr>
            <p:cNvPr id="647237" name="Freeform 69"/>
            <p:cNvSpPr/>
            <p:nvPr userDrawn="1"/>
          </p:nvSpPr>
          <p:spPr bwMode="gray">
            <a:xfrm>
              <a:off x="5350" y="595"/>
              <a:ext cx="18" cy="51"/>
            </a:xfrm>
            <a:custGeom>
              <a:avLst/>
              <a:gdLst>
                <a:gd name="T0" fmla="*/ 0 w 318"/>
                <a:gd name="T1" fmla="*/ 0 h 917"/>
                <a:gd name="T2" fmla="*/ 124 w 318"/>
                <a:gd name="T3" fmla="*/ 0 h 917"/>
                <a:gd name="T4" fmla="*/ 124 w 318"/>
                <a:gd name="T5" fmla="*/ 195 h 917"/>
                <a:gd name="T6" fmla="*/ 318 w 318"/>
                <a:gd name="T7" fmla="*/ 195 h 917"/>
                <a:gd name="T8" fmla="*/ 318 w 318"/>
                <a:gd name="T9" fmla="*/ 273 h 917"/>
                <a:gd name="T10" fmla="*/ 124 w 318"/>
                <a:gd name="T11" fmla="*/ 273 h 917"/>
                <a:gd name="T12" fmla="*/ 124 w 318"/>
                <a:gd name="T13" fmla="*/ 656 h 917"/>
                <a:gd name="T14" fmla="*/ 156 w 318"/>
                <a:gd name="T15" fmla="*/ 804 h 917"/>
                <a:gd name="T16" fmla="*/ 225 w 318"/>
                <a:gd name="T17" fmla="*/ 836 h 917"/>
                <a:gd name="T18" fmla="*/ 277 w 318"/>
                <a:gd name="T19" fmla="*/ 838 h 917"/>
                <a:gd name="T20" fmla="*/ 318 w 318"/>
                <a:gd name="T21" fmla="*/ 838 h 917"/>
                <a:gd name="T22" fmla="*/ 318 w 318"/>
                <a:gd name="T23" fmla="*/ 917 h 917"/>
                <a:gd name="T24" fmla="*/ 251 w 318"/>
                <a:gd name="T25" fmla="*/ 917 h 917"/>
                <a:gd name="T26" fmla="*/ 127 w 318"/>
                <a:gd name="T27" fmla="*/ 904 h 917"/>
                <a:gd name="T28" fmla="*/ 11 w 318"/>
                <a:gd name="T29" fmla="*/ 782 h 917"/>
                <a:gd name="T30" fmla="*/ 0 w 318"/>
                <a:gd name="T31" fmla="*/ 638 h 917"/>
                <a:gd name="T32" fmla="*/ 0 w 318"/>
                <a:gd name="T33" fmla="*/ 0 h 9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8" h="917">
                  <a:moveTo>
                    <a:pt x="0" y="0"/>
                  </a:moveTo>
                  <a:cubicBezTo>
                    <a:pt x="124" y="0"/>
                    <a:pt x="124" y="0"/>
                    <a:pt x="124" y="0"/>
                  </a:cubicBezTo>
                  <a:cubicBezTo>
                    <a:pt x="124" y="195"/>
                    <a:pt x="124" y="195"/>
                    <a:pt x="124" y="195"/>
                  </a:cubicBezTo>
                  <a:cubicBezTo>
                    <a:pt x="318" y="195"/>
                    <a:pt x="318" y="195"/>
                    <a:pt x="318" y="195"/>
                  </a:cubicBezTo>
                  <a:cubicBezTo>
                    <a:pt x="318" y="273"/>
                    <a:pt x="318" y="273"/>
                    <a:pt x="318" y="273"/>
                  </a:cubicBezTo>
                  <a:cubicBezTo>
                    <a:pt x="124" y="273"/>
                    <a:pt x="124" y="273"/>
                    <a:pt x="124" y="273"/>
                  </a:cubicBezTo>
                  <a:cubicBezTo>
                    <a:pt x="124" y="656"/>
                    <a:pt x="124" y="656"/>
                    <a:pt x="124" y="656"/>
                  </a:cubicBezTo>
                  <a:cubicBezTo>
                    <a:pt x="124" y="729"/>
                    <a:pt x="135" y="778"/>
                    <a:pt x="156" y="804"/>
                  </a:cubicBezTo>
                  <a:cubicBezTo>
                    <a:pt x="171" y="821"/>
                    <a:pt x="194" y="832"/>
                    <a:pt x="225" y="836"/>
                  </a:cubicBezTo>
                  <a:cubicBezTo>
                    <a:pt x="235" y="837"/>
                    <a:pt x="252" y="838"/>
                    <a:pt x="277" y="838"/>
                  </a:cubicBezTo>
                  <a:cubicBezTo>
                    <a:pt x="318" y="838"/>
                    <a:pt x="318" y="838"/>
                    <a:pt x="318" y="838"/>
                  </a:cubicBezTo>
                  <a:cubicBezTo>
                    <a:pt x="318" y="917"/>
                    <a:pt x="318" y="917"/>
                    <a:pt x="318" y="917"/>
                  </a:cubicBezTo>
                  <a:cubicBezTo>
                    <a:pt x="251" y="917"/>
                    <a:pt x="251" y="917"/>
                    <a:pt x="251" y="917"/>
                  </a:cubicBezTo>
                  <a:cubicBezTo>
                    <a:pt x="198" y="917"/>
                    <a:pt x="157" y="913"/>
                    <a:pt x="127" y="904"/>
                  </a:cubicBezTo>
                  <a:cubicBezTo>
                    <a:pt x="64" y="887"/>
                    <a:pt x="25" y="846"/>
                    <a:pt x="11" y="782"/>
                  </a:cubicBezTo>
                  <a:cubicBezTo>
                    <a:pt x="4" y="747"/>
                    <a:pt x="0" y="699"/>
                    <a:pt x="0" y="638"/>
                  </a:cubicBezTo>
                  <a:lnTo>
                    <a:pt x="0" y="0"/>
                  </a:lnTo>
                  <a:close/>
                </a:path>
              </a:pathLst>
            </a:custGeom>
            <a:solidFill>
              <a:srgbClr val="FFFFFF"/>
            </a:solidFill>
            <a:ln>
              <a:noFill/>
            </a:ln>
          </p:spPr>
          <p:txBody>
            <a:bodyPr/>
            <a:lstStyle/>
            <a:p>
              <a:endParaRPr lang="ja-JP" altLang="en-US">
                <a:latin typeface="Arial" panose="020B0604020202020204" pitchFamily="34" charset="0"/>
                <a:ea typeface="黑体" panose="02010609060101010101" pitchFamily="49" charset="-122"/>
              </a:endParaRPr>
            </a:p>
          </p:txBody>
        </p:sp>
        <p:sp>
          <p:nvSpPr>
            <p:cNvPr id="647238" name="Freeform 70"/>
            <p:cNvSpPr/>
            <p:nvPr userDrawn="1"/>
          </p:nvSpPr>
          <p:spPr bwMode="gray">
            <a:xfrm>
              <a:off x="5376" y="585"/>
              <a:ext cx="31" cy="61"/>
            </a:xfrm>
            <a:custGeom>
              <a:avLst/>
              <a:gdLst>
                <a:gd name="T0" fmla="*/ 0 w 548"/>
                <a:gd name="T1" fmla="*/ 1087 h 1087"/>
                <a:gd name="T2" fmla="*/ 0 w 548"/>
                <a:gd name="T3" fmla="*/ 0 h 1087"/>
                <a:gd name="T4" fmla="*/ 124 w 548"/>
                <a:gd name="T5" fmla="*/ 0 h 1087"/>
                <a:gd name="T6" fmla="*/ 124 w 548"/>
                <a:gd name="T7" fmla="*/ 382 h 1087"/>
                <a:gd name="T8" fmla="*/ 306 w 548"/>
                <a:gd name="T9" fmla="*/ 345 h 1087"/>
                <a:gd name="T10" fmla="*/ 526 w 548"/>
                <a:gd name="T11" fmla="*/ 458 h 1087"/>
                <a:gd name="T12" fmla="*/ 548 w 548"/>
                <a:gd name="T13" fmla="*/ 644 h 1087"/>
                <a:gd name="T14" fmla="*/ 548 w 548"/>
                <a:gd name="T15" fmla="*/ 1087 h 1087"/>
                <a:gd name="T16" fmla="*/ 425 w 548"/>
                <a:gd name="T17" fmla="*/ 1087 h 1087"/>
                <a:gd name="T18" fmla="*/ 425 w 548"/>
                <a:gd name="T19" fmla="*/ 624 h 1087"/>
                <a:gd name="T20" fmla="*/ 403 w 548"/>
                <a:gd name="T21" fmla="*/ 477 h 1087"/>
                <a:gd name="T22" fmla="*/ 294 w 548"/>
                <a:gd name="T23" fmla="*/ 419 h 1087"/>
                <a:gd name="T24" fmla="*/ 124 w 548"/>
                <a:gd name="T25" fmla="*/ 463 h 1087"/>
                <a:gd name="T26" fmla="*/ 124 w 548"/>
                <a:gd name="T27" fmla="*/ 1087 h 1087"/>
                <a:gd name="T28" fmla="*/ 0 w 548"/>
                <a:gd name="T29" fmla="*/ 1087 h 10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48" h="1087">
                  <a:moveTo>
                    <a:pt x="0" y="1087"/>
                  </a:moveTo>
                  <a:cubicBezTo>
                    <a:pt x="0" y="0"/>
                    <a:pt x="0" y="0"/>
                    <a:pt x="0" y="0"/>
                  </a:cubicBezTo>
                  <a:cubicBezTo>
                    <a:pt x="124" y="0"/>
                    <a:pt x="124" y="0"/>
                    <a:pt x="124" y="0"/>
                  </a:cubicBezTo>
                  <a:cubicBezTo>
                    <a:pt x="124" y="382"/>
                    <a:pt x="124" y="382"/>
                    <a:pt x="124" y="382"/>
                  </a:cubicBezTo>
                  <a:cubicBezTo>
                    <a:pt x="188" y="357"/>
                    <a:pt x="249" y="345"/>
                    <a:pt x="306" y="345"/>
                  </a:cubicBezTo>
                  <a:cubicBezTo>
                    <a:pt x="420" y="345"/>
                    <a:pt x="493" y="382"/>
                    <a:pt x="526" y="458"/>
                  </a:cubicBezTo>
                  <a:cubicBezTo>
                    <a:pt x="541" y="492"/>
                    <a:pt x="548" y="554"/>
                    <a:pt x="548" y="644"/>
                  </a:cubicBezTo>
                  <a:cubicBezTo>
                    <a:pt x="548" y="1087"/>
                    <a:pt x="548" y="1087"/>
                    <a:pt x="548" y="1087"/>
                  </a:cubicBezTo>
                  <a:cubicBezTo>
                    <a:pt x="425" y="1087"/>
                    <a:pt x="425" y="1087"/>
                    <a:pt x="425" y="1087"/>
                  </a:cubicBezTo>
                  <a:cubicBezTo>
                    <a:pt x="425" y="624"/>
                    <a:pt x="425" y="624"/>
                    <a:pt x="425" y="624"/>
                  </a:cubicBezTo>
                  <a:cubicBezTo>
                    <a:pt x="425" y="555"/>
                    <a:pt x="418" y="506"/>
                    <a:pt x="403" y="477"/>
                  </a:cubicBezTo>
                  <a:cubicBezTo>
                    <a:pt x="384" y="439"/>
                    <a:pt x="347" y="419"/>
                    <a:pt x="294" y="419"/>
                  </a:cubicBezTo>
                  <a:cubicBezTo>
                    <a:pt x="245" y="419"/>
                    <a:pt x="189" y="434"/>
                    <a:pt x="124" y="463"/>
                  </a:cubicBezTo>
                  <a:cubicBezTo>
                    <a:pt x="124" y="1087"/>
                    <a:pt x="124" y="1087"/>
                    <a:pt x="124" y="1087"/>
                  </a:cubicBezTo>
                  <a:lnTo>
                    <a:pt x="0" y="1087"/>
                  </a:lnTo>
                  <a:close/>
                </a:path>
              </a:pathLst>
            </a:custGeom>
            <a:solidFill>
              <a:srgbClr val="FFFFFF"/>
            </a:solidFill>
            <a:ln>
              <a:noFill/>
            </a:ln>
          </p:spPr>
          <p:txBody>
            <a:bodyPr/>
            <a:lstStyle/>
            <a:p>
              <a:endParaRPr lang="ja-JP" altLang="en-US">
                <a:latin typeface="Arial" panose="020B0604020202020204" pitchFamily="34" charset="0"/>
                <a:ea typeface="黑体" panose="02010609060101010101" pitchFamily="49" charset="-122"/>
              </a:endParaRPr>
            </a:p>
          </p:txBody>
        </p:sp>
        <p:sp>
          <p:nvSpPr>
            <p:cNvPr id="647239" name="Freeform 71"/>
            <p:cNvSpPr/>
            <p:nvPr userDrawn="1"/>
          </p:nvSpPr>
          <p:spPr bwMode="gray">
            <a:xfrm>
              <a:off x="5432" y="605"/>
              <a:ext cx="34" cy="60"/>
            </a:xfrm>
            <a:custGeom>
              <a:avLst/>
              <a:gdLst>
                <a:gd name="T0" fmla="*/ 15 w 34"/>
                <a:gd name="T1" fmla="*/ 41 h 60"/>
                <a:gd name="T2" fmla="*/ 0 w 34"/>
                <a:gd name="T3" fmla="*/ 0 h 60"/>
                <a:gd name="T4" fmla="*/ 7 w 34"/>
                <a:gd name="T5" fmla="*/ 0 h 60"/>
                <a:gd name="T6" fmla="*/ 18 w 34"/>
                <a:gd name="T7" fmla="*/ 33 h 60"/>
                <a:gd name="T8" fmla="*/ 28 w 34"/>
                <a:gd name="T9" fmla="*/ 0 h 60"/>
                <a:gd name="T10" fmla="*/ 34 w 34"/>
                <a:gd name="T11" fmla="*/ 0 h 60"/>
                <a:gd name="T12" fmla="*/ 14 w 34"/>
                <a:gd name="T13" fmla="*/ 60 h 60"/>
                <a:gd name="T14" fmla="*/ 8 w 34"/>
                <a:gd name="T15" fmla="*/ 60 h 60"/>
                <a:gd name="T16" fmla="*/ 15 w 34"/>
                <a:gd name="T17" fmla="*/ 4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60">
                  <a:moveTo>
                    <a:pt x="15" y="41"/>
                  </a:moveTo>
                  <a:lnTo>
                    <a:pt x="0" y="0"/>
                  </a:lnTo>
                  <a:lnTo>
                    <a:pt x="7" y="0"/>
                  </a:lnTo>
                  <a:lnTo>
                    <a:pt x="18" y="33"/>
                  </a:lnTo>
                  <a:lnTo>
                    <a:pt x="28" y="0"/>
                  </a:lnTo>
                  <a:lnTo>
                    <a:pt x="34" y="0"/>
                  </a:lnTo>
                  <a:lnTo>
                    <a:pt x="14" y="60"/>
                  </a:lnTo>
                  <a:lnTo>
                    <a:pt x="8" y="60"/>
                  </a:lnTo>
                  <a:lnTo>
                    <a:pt x="15" y="41"/>
                  </a:lnTo>
                  <a:close/>
                </a:path>
              </a:pathLst>
            </a:custGeom>
            <a:solidFill>
              <a:srgbClr val="FFFFFF"/>
            </a:solidFill>
            <a:ln>
              <a:noFill/>
            </a:ln>
          </p:spPr>
          <p:txBody>
            <a:bodyPr/>
            <a:lstStyle/>
            <a:p>
              <a:endParaRPr lang="ja-JP" altLang="en-US">
                <a:latin typeface="Arial" panose="020B0604020202020204" pitchFamily="34" charset="0"/>
                <a:ea typeface="黑体" panose="02010609060101010101" pitchFamily="49" charset="-122"/>
              </a:endParaRPr>
            </a:p>
          </p:txBody>
        </p:sp>
        <p:sp>
          <p:nvSpPr>
            <p:cNvPr id="647240" name="Freeform 72"/>
            <p:cNvSpPr>
              <a:spLocks noEditPoints="1"/>
            </p:cNvSpPr>
            <p:nvPr userDrawn="1"/>
          </p:nvSpPr>
          <p:spPr bwMode="gray">
            <a:xfrm>
              <a:off x="5470" y="604"/>
              <a:ext cx="34" cy="43"/>
            </a:xfrm>
            <a:custGeom>
              <a:avLst/>
              <a:gdLst>
                <a:gd name="T0" fmla="*/ 304 w 607"/>
                <a:gd name="T1" fmla="*/ 0 h 762"/>
                <a:gd name="T2" fmla="*/ 534 w 607"/>
                <a:gd name="T3" fmla="*/ 103 h 762"/>
                <a:gd name="T4" fmla="*/ 607 w 607"/>
                <a:gd name="T5" fmla="*/ 381 h 762"/>
                <a:gd name="T6" fmla="*/ 534 w 607"/>
                <a:gd name="T7" fmla="*/ 659 h 762"/>
                <a:gd name="T8" fmla="*/ 304 w 607"/>
                <a:gd name="T9" fmla="*/ 762 h 762"/>
                <a:gd name="T10" fmla="*/ 0 w 607"/>
                <a:gd name="T11" fmla="*/ 375 h 762"/>
                <a:gd name="T12" fmla="*/ 73 w 607"/>
                <a:gd name="T13" fmla="*/ 103 h 762"/>
                <a:gd name="T14" fmla="*/ 304 w 607"/>
                <a:gd name="T15" fmla="*/ 0 h 762"/>
                <a:gd name="T16" fmla="*/ 304 w 607"/>
                <a:gd name="T17" fmla="*/ 74 h 762"/>
                <a:gd name="T18" fmla="*/ 159 w 607"/>
                <a:gd name="T19" fmla="*/ 168 h 762"/>
                <a:gd name="T20" fmla="*/ 126 w 607"/>
                <a:gd name="T21" fmla="*/ 377 h 762"/>
                <a:gd name="T22" fmla="*/ 159 w 607"/>
                <a:gd name="T23" fmla="*/ 593 h 762"/>
                <a:gd name="T24" fmla="*/ 304 w 607"/>
                <a:gd name="T25" fmla="*/ 687 h 762"/>
                <a:gd name="T26" fmla="*/ 448 w 607"/>
                <a:gd name="T27" fmla="*/ 593 h 762"/>
                <a:gd name="T28" fmla="*/ 481 w 607"/>
                <a:gd name="T29" fmla="*/ 380 h 762"/>
                <a:gd name="T30" fmla="*/ 448 w 607"/>
                <a:gd name="T31" fmla="*/ 168 h 762"/>
                <a:gd name="T32" fmla="*/ 304 w 607"/>
                <a:gd name="T33" fmla="*/ 74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07" h="762">
                  <a:moveTo>
                    <a:pt x="304" y="0"/>
                  </a:moveTo>
                  <a:cubicBezTo>
                    <a:pt x="407" y="0"/>
                    <a:pt x="484" y="34"/>
                    <a:pt x="534" y="103"/>
                  </a:cubicBezTo>
                  <a:cubicBezTo>
                    <a:pt x="583" y="169"/>
                    <a:pt x="607" y="262"/>
                    <a:pt x="607" y="381"/>
                  </a:cubicBezTo>
                  <a:cubicBezTo>
                    <a:pt x="607" y="499"/>
                    <a:pt x="583" y="591"/>
                    <a:pt x="534" y="659"/>
                  </a:cubicBezTo>
                  <a:cubicBezTo>
                    <a:pt x="485" y="727"/>
                    <a:pt x="408" y="762"/>
                    <a:pt x="304" y="762"/>
                  </a:cubicBezTo>
                  <a:cubicBezTo>
                    <a:pt x="101" y="762"/>
                    <a:pt x="0" y="633"/>
                    <a:pt x="0" y="375"/>
                  </a:cubicBezTo>
                  <a:cubicBezTo>
                    <a:pt x="0" y="260"/>
                    <a:pt x="24" y="169"/>
                    <a:pt x="73" y="103"/>
                  </a:cubicBezTo>
                  <a:cubicBezTo>
                    <a:pt x="123" y="34"/>
                    <a:pt x="200" y="0"/>
                    <a:pt x="304" y="0"/>
                  </a:cubicBezTo>
                  <a:close/>
                  <a:moveTo>
                    <a:pt x="304" y="74"/>
                  </a:moveTo>
                  <a:cubicBezTo>
                    <a:pt x="234" y="74"/>
                    <a:pt x="185" y="106"/>
                    <a:pt x="159" y="168"/>
                  </a:cubicBezTo>
                  <a:cubicBezTo>
                    <a:pt x="137" y="220"/>
                    <a:pt x="126" y="290"/>
                    <a:pt x="126" y="377"/>
                  </a:cubicBezTo>
                  <a:cubicBezTo>
                    <a:pt x="126" y="469"/>
                    <a:pt x="137" y="541"/>
                    <a:pt x="159" y="593"/>
                  </a:cubicBezTo>
                  <a:cubicBezTo>
                    <a:pt x="185" y="655"/>
                    <a:pt x="234" y="687"/>
                    <a:pt x="304" y="687"/>
                  </a:cubicBezTo>
                  <a:cubicBezTo>
                    <a:pt x="374" y="687"/>
                    <a:pt x="422" y="655"/>
                    <a:pt x="448" y="593"/>
                  </a:cubicBezTo>
                  <a:cubicBezTo>
                    <a:pt x="470" y="541"/>
                    <a:pt x="481" y="470"/>
                    <a:pt x="481" y="380"/>
                  </a:cubicBezTo>
                  <a:cubicBezTo>
                    <a:pt x="481" y="289"/>
                    <a:pt x="470" y="219"/>
                    <a:pt x="448" y="168"/>
                  </a:cubicBezTo>
                  <a:cubicBezTo>
                    <a:pt x="421" y="106"/>
                    <a:pt x="373" y="74"/>
                    <a:pt x="304" y="74"/>
                  </a:cubicBezTo>
                  <a:close/>
                </a:path>
              </a:pathLst>
            </a:custGeom>
            <a:solidFill>
              <a:srgbClr val="FFFFFF"/>
            </a:solidFill>
            <a:ln>
              <a:noFill/>
            </a:ln>
          </p:spPr>
          <p:txBody>
            <a:bodyPr/>
            <a:lstStyle/>
            <a:p>
              <a:endParaRPr lang="ja-JP" altLang="en-US">
                <a:latin typeface="Arial" panose="020B0604020202020204" pitchFamily="34" charset="0"/>
                <a:ea typeface="黑体" panose="02010609060101010101" pitchFamily="49" charset="-122"/>
              </a:endParaRPr>
            </a:p>
          </p:txBody>
        </p:sp>
        <p:sp>
          <p:nvSpPr>
            <p:cNvPr id="647241" name="Freeform 73"/>
            <p:cNvSpPr/>
            <p:nvPr userDrawn="1"/>
          </p:nvSpPr>
          <p:spPr bwMode="gray">
            <a:xfrm>
              <a:off x="5514" y="605"/>
              <a:ext cx="29" cy="42"/>
            </a:xfrm>
            <a:custGeom>
              <a:avLst/>
              <a:gdLst>
                <a:gd name="T0" fmla="*/ 0 w 527"/>
                <a:gd name="T1" fmla="*/ 0 h 742"/>
                <a:gd name="T2" fmla="*/ 123 w 527"/>
                <a:gd name="T3" fmla="*/ 0 h 742"/>
                <a:gd name="T4" fmla="*/ 123 w 527"/>
                <a:gd name="T5" fmla="*/ 445 h 742"/>
                <a:gd name="T6" fmla="*/ 145 w 527"/>
                <a:gd name="T7" fmla="*/ 609 h 742"/>
                <a:gd name="T8" fmla="*/ 197 w 527"/>
                <a:gd name="T9" fmla="*/ 656 h 742"/>
                <a:gd name="T10" fmla="*/ 276 w 527"/>
                <a:gd name="T11" fmla="*/ 667 h 742"/>
                <a:gd name="T12" fmla="*/ 403 w 527"/>
                <a:gd name="T13" fmla="*/ 648 h 742"/>
                <a:gd name="T14" fmla="*/ 403 w 527"/>
                <a:gd name="T15" fmla="*/ 0 h 742"/>
                <a:gd name="T16" fmla="*/ 527 w 527"/>
                <a:gd name="T17" fmla="*/ 0 h 742"/>
                <a:gd name="T18" fmla="*/ 527 w 527"/>
                <a:gd name="T19" fmla="*/ 710 h 742"/>
                <a:gd name="T20" fmla="*/ 269 w 527"/>
                <a:gd name="T21" fmla="*/ 742 h 742"/>
                <a:gd name="T22" fmla="*/ 86 w 527"/>
                <a:gd name="T23" fmla="*/ 703 h 742"/>
                <a:gd name="T24" fmla="*/ 6 w 527"/>
                <a:gd name="T25" fmla="*/ 567 h 742"/>
                <a:gd name="T26" fmla="*/ 0 w 527"/>
                <a:gd name="T27" fmla="*/ 454 h 742"/>
                <a:gd name="T28" fmla="*/ 0 w 527"/>
                <a:gd name="T29" fmla="*/ 0 h 7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7" h="742">
                  <a:moveTo>
                    <a:pt x="0" y="0"/>
                  </a:moveTo>
                  <a:cubicBezTo>
                    <a:pt x="123" y="0"/>
                    <a:pt x="123" y="0"/>
                    <a:pt x="123" y="0"/>
                  </a:cubicBezTo>
                  <a:cubicBezTo>
                    <a:pt x="123" y="445"/>
                    <a:pt x="123" y="445"/>
                    <a:pt x="123" y="445"/>
                  </a:cubicBezTo>
                  <a:cubicBezTo>
                    <a:pt x="123" y="527"/>
                    <a:pt x="131" y="582"/>
                    <a:pt x="145" y="609"/>
                  </a:cubicBezTo>
                  <a:cubicBezTo>
                    <a:pt x="157" y="632"/>
                    <a:pt x="174" y="648"/>
                    <a:pt x="197" y="656"/>
                  </a:cubicBezTo>
                  <a:cubicBezTo>
                    <a:pt x="216" y="663"/>
                    <a:pt x="242" y="667"/>
                    <a:pt x="276" y="667"/>
                  </a:cubicBezTo>
                  <a:cubicBezTo>
                    <a:pt x="317" y="667"/>
                    <a:pt x="359" y="661"/>
                    <a:pt x="403" y="648"/>
                  </a:cubicBezTo>
                  <a:cubicBezTo>
                    <a:pt x="403" y="0"/>
                    <a:pt x="403" y="0"/>
                    <a:pt x="403" y="0"/>
                  </a:cubicBezTo>
                  <a:cubicBezTo>
                    <a:pt x="527" y="0"/>
                    <a:pt x="527" y="0"/>
                    <a:pt x="527" y="0"/>
                  </a:cubicBezTo>
                  <a:cubicBezTo>
                    <a:pt x="527" y="710"/>
                    <a:pt x="527" y="710"/>
                    <a:pt x="527" y="710"/>
                  </a:cubicBezTo>
                  <a:cubicBezTo>
                    <a:pt x="435" y="731"/>
                    <a:pt x="349" y="742"/>
                    <a:pt x="269" y="742"/>
                  </a:cubicBezTo>
                  <a:cubicBezTo>
                    <a:pt x="187" y="742"/>
                    <a:pt x="126" y="729"/>
                    <a:pt x="86" y="703"/>
                  </a:cubicBezTo>
                  <a:cubicBezTo>
                    <a:pt x="41" y="674"/>
                    <a:pt x="14" y="629"/>
                    <a:pt x="6" y="567"/>
                  </a:cubicBezTo>
                  <a:cubicBezTo>
                    <a:pt x="2" y="539"/>
                    <a:pt x="0" y="501"/>
                    <a:pt x="0" y="454"/>
                  </a:cubicBezTo>
                  <a:lnTo>
                    <a:pt x="0" y="0"/>
                  </a:lnTo>
                  <a:close/>
                </a:path>
              </a:pathLst>
            </a:custGeom>
            <a:solidFill>
              <a:srgbClr val="FFFFFF"/>
            </a:solidFill>
            <a:ln>
              <a:noFill/>
            </a:ln>
          </p:spPr>
          <p:txBody>
            <a:bodyPr/>
            <a:lstStyle/>
            <a:p>
              <a:endParaRPr lang="ja-JP" altLang="en-US">
                <a:latin typeface="Arial" panose="020B0604020202020204" pitchFamily="34" charset="0"/>
                <a:ea typeface="黑体" panose="02010609060101010101" pitchFamily="49" charset="-122"/>
              </a:endParaRPr>
            </a:p>
          </p:txBody>
        </p:sp>
        <p:sp>
          <p:nvSpPr>
            <p:cNvPr id="647242" name="Freeform 74"/>
            <p:cNvSpPr/>
            <p:nvPr userDrawn="1"/>
          </p:nvSpPr>
          <p:spPr bwMode="gray">
            <a:xfrm>
              <a:off x="5115" y="216"/>
              <a:ext cx="132" cy="102"/>
            </a:xfrm>
            <a:custGeom>
              <a:avLst/>
              <a:gdLst>
                <a:gd name="T0" fmla="*/ 961 w 2365"/>
                <a:gd name="T1" fmla="*/ 764 h 1825"/>
                <a:gd name="T2" fmla="*/ 599 w 2365"/>
                <a:gd name="T3" fmla="*/ 642 h 1825"/>
                <a:gd name="T4" fmla="*/ 1 w 2365"/>
                <a:gd name="T5" fmla="*/ 1235 h 1825"/>
                <a:gd name="T6" fmla="*/ 599 w 2365"/>
                <a:gd name="T7" fmla="*/ 1825 h 1825"/>
                <a:gd name="T8" fmla="*/ 1053 w 2365"/>
                <a:gd name="T9" fmla="*/ 1619 h 1825"/>
                <a:gd name="T10" fmla="*/ 1053 w 2365"/>
                <a:gd name="T11" fmla="*/ 1293 h 1825"/>
                <a:gd name="T12" fmla="*/ 771 w 2365"/>
                <a:gd name="T13" fmla="*/ 1568 h 1825"/>
                <a:gd name="T14" fmla="*/ 599 w 2365"/>
                <a:gd name="T15" fmla="*/ 1604 h 1825"/>
                <a:gd name="T16" fmla="*/ 225 w 2365"/>
                <a:gd name="T17" fmla="*/ 1235 h 1825"/>
                <a:gd name="T18" fmla="*/ 599 w 2365"/>
                <a:gd name="T19" fmla="*/ 863 h 1825"/>
                <a:gd name="T20" fmla="*/ 861 w 2365"/>
                <a:gd name="T21" fmla="*/ 972 h 1825"/>
                <a:gd name="T22" fmla="*/ 1093 w 2365"/>
                <a:gd name="T23" fmla="*/ 1239 h 1825"/>
                <a:gd name="T24" fmla="*/ 1630 w 2365"/>
                <a:gd name="T25" fmla="*/ 1473 h 1825"/>
                <a:gd name="T26" fmla="*/ 2365 w 2365"/>
                <a:gd name="T27" fmla="*/ 741 h 1825"/>
                <a:gd name="T28" fmla="*/ 1630 w 2365"/>
                <a:gd name="T29" fmla="*/ 0 h 1825"/>
                <a:gd name="T30" fmla="*/ 1053 w 2365"/>
                <a:gd name="T31" fmla="*/ 295 h 1825"/>
                <a:gd name="T32" fmla="*/ 1053 w 2365"/>
                <a:gd name="T33" fmla="*/ 735 h 1825"/>
                <a:gd name="T34" fmla="*/ 1630 w 2365"/>
                <a:gd name="T35" fmla="*/ 232 h 1825"/>
                <a:gd name="T36" fmla="*/ 2134 w 2365"/>
                <a:gd name="T37" fmla="*/ 741 h 1825"/>
                <a:gd name="T38" fmla="*/ 1630 w 2365"/>
                <a:gd name="T39" fmla="*/ 1245 h 1825"/>
                <a:gd name="T40" fmla="*/ 1303 w 2365"/>
                <a:gd name="T41" fmla="*/ 1125 h 1825"/>
                <a:gd name="T42" fmla="*/ 961 w 2365"/>
                <a:gd name="T43" fmla="*/ 764 h 1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65" h="1825">
                  <a:moveTo>
                    <a:pt x="961" y="764"/>
                  </a:moveTo>
                  <a:cubicBezTo>
                    <a:pt x="875" y="688"/>
                    <a:pt x="736" y="643"/>
                    <a:pt x="599" y="642"/>
                  </a:cubicBezTo>
                  <a:cubicBezTo>
                    <a:pt x="270" y="641"/>
                    <a:pt x="2" y="900"/>
                    <a:pt x="1" y="1235"/>
                  </a:cubicBezTo>
                  <a:cubicBezTo>
                    <a:pt x="0" y="1563"/>
                    <a:pt x="270" y="1824"/>
                    <a:pt x="599" y="1825"/>
                  </a:cubicBezTo>
                  <a:cubicBezTo>
                    <a:pt x="783" y="1825"/>
                    <a:pt x="943" y="1751"/>
                    <a:pt x="1053" y="1619"/>
                  </a:cubicBezTo>
                  <a:cubicBezTo>
                    <a:pt x="1053" y="1293"/>
                    <a:pt x="1053" y="1293"/>
                    <a:pt x="1053" y="1293"/>
                  </a:cubicBezTo>
                  <a:cubicBezTo>
                    <a:pt x="994" y="1394"/>
                    <a:pt x="877" y="1524"/>
                    <a:pt x="771" y="1568"/>
                  </a:cubicBezTo>
                  <a:cubicBezTo>
                    <a:pt x="717" y="1590"/>
                    <a:pt x="662" y="1604"/>
                    <a:pt x="599" y="1604"/>
                  </a:cubicBezTo>
                  <a:cubicBezTo>
                    <a:pt x="394" y="1604"/>
                    <a:pt x="225" y="1445"/>
                    <a:pt x="225" y="1235"/>
                  </a:cubicBezTo>
                  <a:cubicBezTo>
                    <a:pt x="225" y="1041"/>
                    <a:pt x="380" y="862"/>
                    <a:pt x="599" y="863"/>
                  </a:cubicBezTo>
                  <a:cubicBezTo>
                    <a:pt x="701" y="863"/>
                    <a:pt x="793" y="905"/>
                    <a:pt x="861" y="972"/>
                  </a:cubicBezTo>
                  <a:cubicBezTo>
                    <a:pt x="931" y="1040"/>
                    <a:pt x="1041" y="1183"/>
                    <a:pt x="1093" y="1239"/>
                  </a:cubicBezTo>
                  <a:cubicBezTo>
                    <a:pt x="1227" y="1383"/>
                    <a:pt x="1419" y="1473"/>
                    <a:pt x="1630" y="1473"/>
                  </a:cubicBezTo>
                  <a:cubicBezTo>
                    <a:pt x="2036" y="1474"/>
                    <a:pt x="2365" y="1146"/>
                    <a:pt x="2365" y="741"/>
                  </a:cubicBezTo>
                  <a:cubicBezTo>
                    <a:pt x="2365" y="336"/>
                    <a:pt x="2035" y="0"/>
                    <a:pt x="1630" y="0"/>
                  </a:cubicBezTo>
                  <a:cubicBezTo>
                    <a:pt x="1395" y="0"/>
                    <a:pt x="1187" y="122"/>
                    <a:pt x="1053" y="295"/>
                  </a:cubicBezTo>
                  <a:cubicBezTo>
                    <a:pt x="1053" y="735"/>
                    <a:pt x="1053" y="735"/>
                    <a:pt x="1053" y="735"/>
                  </a:cubicBezTo>
                  <a:cubicBezTo>
                    <a:pt x="1155" y="455"/>
                    <a:pt x="1340" y="232"/>
                    <a:pt x="1630" y="232"/>
                  </a:cubicBezTo>
                  <a:cubicBezTo>
                    <a:pt x="1909" y="232"/>
                    <a:pt x="2135" y="463"/>
                    <a:pt x="2134" y="741"/>
                  </a:cubicBezTo>
                  <a:cubicBezTo>
                    <a:pt x="2134" y="1020"/>
                    <a:pt x="1909" y="1246"/>
                    <a:pt x="1630" y="1245"/>
                  </a:cubicBezTo>
                  <a:cubicBezTo>
                    <a:pt x="1506" y="1244"/>
                    <a:pt x="1391" y="1199"/>
                    <a:pt x="1303" y="1125"/>
                  </a:cubicBezTo>
                  <a:cubicBezTo>
                    <a:pt x="1194" y="1040"/>
                    <a:pt x="1074" y="860"/>
                    <a:pt x="961" y="764"/>
                  </a:cubicBezTo>
                </a:path>
              </a:pathLst>
            </a:custGeom>
            <a:solidFill>
              <a:srgbClr val="FFFFFF"/>
            </a:solidFill>
            <a:ln>
              <a:noFill/>
            </a:ln>
          </p:spPr>
          <p:txBody>
            <a:bodyPr/>
            <a:lstStyle/>
            <a:p>
              <a:endParaRPr lang="ja-JP" altLang="en-US">
                <a:latin typeface="Arial" panose="020B0604020202020204" pitchFamily="34" charset="0"/>
                <a:ea typeface="黑体" panose="02010609060101010101" pitchFamily="49" charset="-122"/>
              </a:endParaRPr>
            </a:p>
          </p:txBody>
        </p:sp>
        <p:sp>
          <p:nvSpPr>
            <p:cNvPr id="647243" name="Freeform 75"/>
            <p:cNvSpPr/>
            <p:nvPr userDrawn="1"/>
          </p:nvSpPr>
          <p:spPr bwMode="gray">
            <a:xfrm>
              <a:off x="4899" y="327"/>
              <a:ext cx="91" cy="148"/>
            </a:xfrm>
            <a:custGeom>
              <a:avLst/>
              <a:gdLst>
                <a:gd name="T0" fmla="*/ 0 w 1624"/>
                <a:gd name="T1" fmla="*/ 0 h 2651"/>
                <a:gd name="T2" fmla="*/ 1624 w 1624"/>
                <a:gd name="T3" fmla="*/ 0 h 2651"/>
                <a:gd name="T4" fmla="*/ 1624 w 1624"/>
                <a:gd name="T5" fmla="*/ 452 h 2651"/>
                <a:gd name="T6" fmla="*/ 1365 w 1624"/>
                <a:gd name="T7" fmla="*/ 273 h 2651"/>
                <a:gd name="T8" fmla="*/ 613 w 1624"/>
                <a:gd name="T9" fmla="*/ 273 h 2651"/>
                <a:gd name="T10" fmla="*/ 613 w 1624"/>
                <a:gd name="T11" fmla="*/ 1053 h 2651"/>
                <a:gd name="T12" fmla="*/ 1428 w 1624"/>
                <a:gd name="T13" fmla="*/ 1053 h 2651"/>
                <a:gd name="T14" fmla="*/ 1428 w 1624"/>
                <a:gd name="T15" fmla="*/ 1467 h 2651"/>
                <a:gd name="T16" fmla="*/ 1205 w 1624"/>
                <a:gd name="T17" fmla="*/ 1335 h 2651"/>
                <a:gd name="T18" fmla="*/ 613 w 1624"/>
                <a:gd name="T19" fmla="*/ 1335 h 2651"/>
                <a:gd name="T20" fmla="*/ 613 w 1624"/>
                <a:gd name="T21" fmla="*/ 2401 h 2651"/>
                <a:gd name="T22" fmla="*/ 784 w 1624"/>
                <a:gd name="T23" fmla="*/ 2651 h 2651"/>
                <a:gd name="T24" fmla="*/ 11 w 1624"/>
                <a:gd name="T25" fmla="*/ 2651 h 2651"/>
                <a:gd name="T26" fmla="*/ 173 w 1624"/>
                <a:gd name="T27" fmla="*/ 2401 h 2651"/>
                <a:gd name="T28" fmla="*/ 173 w 1624"/>
                <a:gd name="T29" fmla="*/ 278 h 2651"/>
                <a:gd name="T30" fmla="*/ 0 w 1624"/>
                <a:gd name="T31" fmla="*/ 0 h 2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24" h="2651">
                  <a:moveTo>
                    <a:pt x="0" y="0"/>
                  </a:moveTo>
                  <a:cubicBezTo>
                    <a:pt x="1624" y="0"/>
                    <a:pt x="1624" y="0"/>
                    <a:pt x="1624" y="0"/>
                  </a:cubicBezTo>
                  <a:cubicBezTo>
                    <a:pt x="1624" y="452"/>
                    <a:pt x="1624" y="452"/>
                    <a:pt x="1624" y="452"/>
                  </a:cubicBezTo>
                  <a:cubicBezTo>
                    <a:pt x="1624" y="452"/>
                    <a:pt x="1540" y="274"/>
                    <a:pt x="1365" y="273"/>
                  </a:cubicBezTo>
                  <a:cubicBezTo>
                    <a:pt x="613" y="273"/>
                    <a:pt x="613" y="273"/>
                    <a:pt x="613" y="273"/>
                  </a:cubicBezTo>
                  <a:cubicBezTo>
                    <a:pt x="613" y="1053"/>
                    <a:pt x="613" y="1053"/>
                    <a:pt x="613" y="1053"/>
                  </a:cubicBezTo>
                  <a:cubicBezTo>
                    <a:pt x="1428" y="1053"/>
                    <a:pt x="1428" y="1053"/>
                    <a:pt x="1428" y="1053"/>
                  </a:cubicBezTo>
                  <a:cubicBezTo>
                    <a:pt x="1428" y="1467"/>
                    <a:pt x="1428" y="1467"/>
                    <a:pt x="1428" y="1467"/>
                  </a:cubicBezTo>
                  <a:cubicBezTo>
                    <a:pt x="1428" y="1467"/>
                    <a:pt x="1402" y="1335"/>
                    <a:pt x="1205" y="1335"/>
                  </a:cubicBezTo>
                  <a:cubicBezTo>
                    <a:pt x="613" y="1335"/>
                    <a:pt x="613" y="1335"/>
                    <a:pt x="613" y="1335"/>
                  </a:cubicBezTo>
                  <a:cubicBezTo>
                    <a:pt x="613" y="2401"/>
                    <a:pt x="613" y="2401"/>
                    <a:pt x="613" y="2401"/>
                  </a:cubicBezTo>
                  <a:cubicBezTo>
                    <a:pt x="613" y="2558"/>
                    <a:pt x="784" y="2651"/>
                    <a:pt x="784" y="2651"/>
                  </a:cubicBezTo>
                  <a:cubicBezTo>
                    <a:pt x="11" y="2651"/>
                    <a:pt x="11" y="2651"/>
                    <a:pt x="11" y="2651"/>
                  </a:cubicBezTo>
                  <a:cubicBezTo>
                    <a:pt x="11" y="2651"/>
                    <a:pt x="173" y="2569"/>
                    <a:pt x="173" y="2401"/>
                  </a:cubicBezTo>
                  <a:cubicBezTo>
                    <a:pt x="173" y="278"/>
                    <a:pt x="173" y="278"/>
                    <a:pt x="173" y="278"/>
                  </a:cubicBezTo>
                  <a:cubicBezTo>
                    <a:pt x="173" y="99"/>
                    <a:pt x="0" y="0"/>
                    <a:pt x="0" y="0"/>
                  </a:cubicBezTo>
                  <a:close/>
                </a:path>
              </a:pathLst>
            </a:custGeom>
            <a:solidFill>
              <a:srgbClr val="FFFFFF"/>
            </a:solidFill>
            <a:ln>
              <a:noFill/>
            </a:ln>
          </p:spPr>
          <p:txBody>
            <a:bodyPr/>
            <a:lstStyle/>
            <a:p>
              <a:endParaRPr lang="ja-JP" altLang="en-US">
                <a:latin typeface="Arial" panose="020B0604020202020204" pitchFamily="34" charset="0"/>
                <a:ea typeface="黑体" panose="02010609060101010101" pitchFamily="49" charset="-122"/>
              </a:endParaRPr>
            </a:p>
          </p:txBody>
        </p:sp>
        <p:sp>
          <p:nvSpPr>
            <p:cNvPr id="647244" name="Freeform 76"/>
            <p:cNvSpPr/>
            <p:nvPr userDrawn="1"/>
          </p:nvSpPr>
          <p:spPr bwMode="gray">
            <a:xfrm>
              <a:off x="5114" y="327"/>
              <a:ext cx="60" cy="207"/>
            </a:xfrm>
            <a:custGeom>
              <a:avLst/>
              <a:gdLst>
                <a:gd name="T0" fmla="*/ 246 w 1072"/>
                <a:gd name="T1" fmla="*/ 0 h 3696"/>
                <a:gd name="T2" fmla="*/ 1072 w 1072"/>
                <a:gd name="T3" fmla="*/ 0 h 3696"/>
                <a:gd name="T4" fmla="*/ 887 w 1072"/>
                <a:gd name="T5" fmla="*/ 230 h 3696"/>
                <a:gd name="T6" fmla="*/ 887 w 1072"/>
                <a:gd name="T7" fmla="*/ 2717 h 3696"/>
                <a:gd name="T8" fmla="*/ 0 w 1072"/>
                <a:gd name="T9" fmla="*/ 3693 h 3696"/>
                <a:gd name="T10" fmla="*/ 423 w 1072"/>
                <a:gd name="T11" fmla="*/ 2717 h 3696"/>
                <a:gd name="T12" fmla="*/ 423 w 1072"/>
                <a:gd name="T13" fmla="*/ 230 h 3696"/>
                <a:gd name="T14" fmla="*/ 246 w 1072"/>
                <a:gd name="T15" fmla="*/ 0 h 3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72" h="3696">
                  <a:moveTo>
                    <a:pt x="246" y="0"/>
                  </a:moveTo>
                  <a:cubicBezTo>
                    <a:pt x="1072" y="0"/>
                    <a:pt x="1072" y="0"/>
                    <a:pt x="1072" y="0"/>
                  </a:cubicBezTo>
                  <a:cubicBezTo>
                    <a:pt x="1072" y="0"/>
                    <a:pt x="887" y="87"/>
                    <a:pt x="887" y="230"/>
                  </a:cubicBezTo>
                  <a:cubicBezTo>
                    <a:pt x="887" y="2717"/>
                    <a:pt x="887" y="2717"/>
                    <a:pt x="887" y="2717"/>
                  </a:cubicBezTo>
                  <a:cubicBezTo>
                    <a:pt x="887" y="3558"/>
                    <a:pt x="44" y="3696"/>
                    <a:pt x="0" y="3693"/>
                  </a:cubicBezTo>
                  <a:cubicBezTo>
                    <a:pt x="72" y="3647"/>
                    <a:pt x="422" y="3349"/>
                    <a:pt x="423" y="2717"/>
                  </a:cubicBezTo>
                  <a:cubicBezTo>
                    <a:pt x="423" y="230"/>
                    <a:pt x="423" y="230"/>
                    <a:pt x="423" y="230"/>
                  </a:cubicBezTo>
                  <a:cubicBezTo>
                    <a:pt x="424" y="96"/>
                    <a:pt x="246" y="0"/>
                    <a:pt x="246" y="0"/>
                  </a:cubicBezTo>
                  <a:close/>
                </a:path>
              </a:pathLst>
            </a:custGeom>
            <a:solidFill>
              <a:srgbClr val="FFFFFF"/>
            </a:solidFill>
            <a:ln>
              <a:noFill/>
            </a:ln>
          </p:spPr>
          <p:txBody>
            <a:bodyPr/>
            <a:lstStyle/>
            <a:p>
              <a:endParaRPr lang="ja-JP" altLang="en-US">
                <a:latin typeface="Arial" panose="020B0604020202020204" pitchFamily="34" charset="0"/>
                <a:ea typeface="黑体" panose="02010609060101010101" pitchFamily="49" charset="-122"/>
              </a:endParaRPr>
            </a:p>
          </p:txBody>
        </p:sp>
        <p:sp>
          <p:nvSpPr>
            <p:cNvPr id="647245" name="Freeform 77"/>
            <p:cNvSpPr/>
            <p:nvPr userDrawn="1"/>
          </p:nvSpPr>
          <p:spPr bwMode="gray">
            <a:xfrm>
              <a:off x="5180" y="327"/>
              <a:ext cx="47" cy="148"/>
            </a:xfrm>
            <a:custGeom>
              <a:avLst/>
              <a:gdLst>
                <a:gd name="T0" fmla="*/ 0 w 828"/>
                <a:gd name="T1" fmla="*/ 0 h 2653"/>
                <a:gd name="T2" fmla="*/ 828 w 828"/>
                <a:gd name="T3" fmla="*/ 0 h 2653"/>
                <a:gd name="T4" fmla="*/ 645 w 828"/>
                <a:gd name="T5" fmla="*/ 235 h 2653"/>
                <a:gd name="T6" fmla="*/ 645 w 828"/>
                <a:gd name="T7" fmla="*/ 2401 h 2653"/>
                <a:gd name="T8" fmla="*/ 828 w 828"/>
                <a:gd name="T9" fmla="*/ 2653 h 2653"/>
                <a:gd name="T10" fmla="*/ 0 w 828"/>
                <a:gd name="T11" fmla="*/ 2653 h 2653"/>
                <a:gd name="T12" fmla="*/ 184 w 828"/>
                <a:gd name="T13" fmla="*/ 2401 h 2653"/>
                <a:gd name="T14" fmla="*/ 184 w 828"/>
                <a:gd name="T15" fmla="*/ 235 h 2653"/>
                <a:gd name="T16" fmla="*/ 0 w 828"/>
                <a:gd name="T17" fmla="*/ 0 h 26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8" h="2653">
                  <a:moveTo>
                    <a:pt x="0" y="0"/>
                  </a:moveTo>
                  <a:cubicBezTo>
                    <a:pt x="828" y="0"/>
                    <a:pt x="828" y="0"/>
                    <a:pt x="828" y="0"/>
                  </a:cubicBezTo>
                  <a:cubicBezTo>
                    <a:pt x="828" y="0"/>
                    <a:pt x="645" y="89"/>
                    <a:pt x="645" y="235"/>
                  </a:cubicBezTo>
                  <a:cubicBezTo>
                    <a:pt x="645" y="2401"/>
                    <a:pt x="645" y="2401"/>
                    <a:pt x="645" y="2401"/>
                  </a:cubicBezTo>
                  <a:cubicBezTo>
                    <a:pt x="645" y="2556"/>
                    <a:pt x="828" y="2653"/>
                    <a:pt x="828" y="2653"/>
                  </a:cubicBezTo>
                  <a:cubicBezTo>
                    <a:pt x="0" y="2653"/>
                    <a:pt x="0" y="2653"/>
                    <a:pt x="0" y="2653"/>
                  </a:cubicBezTo>
                  <a:cubicBezTo>
                    <a:pt x="0" y="2653"/>
                    <a:pt x="184" y="2557"/>
                    <a:pt x="184" y="2401"/>
                  </a:cubicBezTo>
                  <a:cubicBezTo>
                    <a:pt x="184" y="235"/>
                    <a:pt x="184" y="235"/>
                    <a:pt x="184" y="235"/>
                  </a:cubicBezTo>
                  <a:cubicBezTo>
                    <a:pt x="184" y="89"/>
                    <a:pt x="0" y="0"/>
                    <a:pt x="0" y="0"/>
                  </a:cubicBezTo>
                  <a:close/>
                </a:path>
              </a:pathLst>
            </a:custGeom>
            <a:solidFill>
              <a:srgbClr val="FFFFFF"/>
            </a:solidFill>
            <a:ln>
              <a:noFill/>
            </a:ln>
          </p:spPr>
          <p:txBody>
            <a:bodyPr/>
            <a:lstStyle/>
            <a:p>
              <a:endParaRPr lang="ja-JP" altLang="en-US">
                <a:latin typeface="Arial" panose="020B0604020202020204" pitchFamily="34" charset="0"/>
                <a:ea typeface="黑体" panose="02010609060101010101" pitchFamily="49" charset="-122"/>
              </a:endParaRPr>
            </a:p>
          </p:txBody>
        </p:sp>
        <p:sp>
          <p:nvSpPr>
            <p:cNvPr id="647246" name="Freeform 78"/>
            <p:cNvSpPr/>
            <p:nvPr userDrawn="1"/>
          </p:nvSpPr>
          <p:spPr bwMode="gray">
            <a:xfrm>
              <a:off x="5227" y="327"/>
              <a:ext cx="111" cy="148"/>
            </a:xfrm>
            <a:custGeom>
              <a:avLst/>
              <a:gdLst>
                <a:gd name="T0" fmla="*/ 161 w 1984"/>
                <a:gd name="T1" fmla="*/ 0 h 2651"/>
                <a:gd name="T2" fmla="*/ 1984 w 1984"/>
                <a:gd name="T3" fmla="*/ 0 h 2651"/>
                <a:gd name="T4" fmla="*/ 1829 w 1984"/>
                <a:gd name="T5" fmla="*/ 482 h 2651"/>
                <a:gd name="T6" fmla="*/ 1607 w 1984"/>
                <a:gd name="T7" fmla="*/ 279 h 2651"/>
                <a:gd name="T8" fmla="*/ 1229 w 1984"/>
                <a:gd name="T9" fmla="*/ 279 h 2651"/>
                <a:gd name="T10" fmla="*/ 1229 w 1984"/>
                <a:gd name="T11" fmla="*/ 2401 h 2651"/>
                <a:gd name="T12" fmla="*/ 1407 w 1984"/>
                <a:gd name="T13" fmla="*/ 2651 h 2651"/>
                <a:gd name="T14" fmla="*/ 595 w 1984"/>
                <a:gd name="T15" fmla="*/ 2651 h 2651"/>
                <a:gd name="T16" fmla="*/ 771 w 1984"/>
                <a:gd name="T17" fmla="*/ 2401 h 2651"/>
                <a:gd name="T18" fmla="*/ 771 w 1984"/>
                <a:gd name="T19" fmla="*/ 279 h 2651"/>
                <a:gd name="T20" fmla="*/ 315 w 1984"/>
                <a:gd name="T21" fmla="*/ 279 h 2651"/>
                <a:gd name="T22" fmla="*/ 0 w 1984"/>
                <a:gd name="T23" fmla="*/ 522 h 2651"/>
                <a:gd name="T24" fmla="*/ 161 w 1984"/>
                <a:gd name="T25" fmla="*/ 0 h 2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84" h="2651">
                  <a:moveTo>
                    <a:pt x="161" y="0"/>
                  </a:moveTo>
                  <a:cubicBezTo>
                    <a:pt x="1984" y="0"/>
                    <a:pt x="1984" y="0"/>
                    <a:pt x="1984" y="0"/>
                  </a:cubicBezTo>
                  <a:cubicBezTo>
                    <a:pt x="1829" y="482"/>
                    <a:pt x="1829" y="482"/>
                    <a:pt x="1829" y="482"/>
                  </a:cubicBezTo>
                  <a:cubicBezTo>
                    <a:pt x="1829" y="482"/>
                    <a:pt x="1783" y="279"/>
                    <a:pt x="1607" y="279"/>
                  </a:cubicBezTo>
                  <a:cubicBezTo>
                    <a:pt x="1229" y="279"/>
                    <a:pt x="1229" y="279"/>
                    <a:pt x="1229" y="279"/>
                  </a:cubicBezTo>
                  <a:cubicBezTo>
                    <a:pt x="1229" y="2401"/>
                    <a:pt x="1229" y="2401"/>
                    <a:pt x="1229" y="2401"/>
                  </a:cubicBezTo>
                  <a:cubicBezTo>
                    <a:pt x="1229" y="2535"/>
                    <a:pt x="1407" y="2651"/>
                    <a:pt x="1407" y="2651"/>
                  </a:cubicBezTo>
                  <a:cubicBezTo>
                    <a:pt x="595" y="2651"/>
                    <a:pt x="595" y="2651"/>
                    <a:pt x="595" y="2651"/>
                  </a:cubicBezTo>
                  <a:cubicBezTo>
                    <a:pt x="595" y="2651"/>
                    <a:pt x="771" y="2547"/>
                    <a:pt x="771" y="2401"/>
                  </a:cubicBezTo>
                  <a:cubicBezTo>
                    <a:pt x="771" y="279"/>
                    <a:pt x="771" y="279"/>
                    <a:pt x="771" y="279"/>
                  </a:cubicBezTo>
                  <a:cubicBezTo>
                    <a:pt x="315" y="279"/>
                    <a:pt x="315" y="279"/>
                    <a:pt x="315" y="279"/>
                  </a:cubicBezTo>
                  <a:cubicBezTo>
                    <a:pt x="185" y="280"/>
                    <a:pt x="0" y="522"/>
                    <a:pt x="0" y="522"/>
                  </a:cubicBezTo>
                  <a:lnTo>
                    <a:pt x="161" y="0"/>
                  </a:lnTo>
                  <a:close/>
                </a:path>
              </a:pathLst>
            </a:custGeom>
            <a:solidFill>
              <a:srgbClr val="FFFFFF"/>
            </a:solidFill>
            <a:ln>
              <a:noFill/>
            </a:ln>
          </p:spPr>
          <p:txBody>
            <a:bodyPr/>
            <a:lstStyle/>
            <a:p>
              <a:endParaRPr lang="ja-JP" altLang="en-US">
                <a:latin typeface="Arial" panose="020B0604020202020204" pitchFamily="34" charset="0"/>
                <a:ea typeface="黑体" panose="02010609060101010101" pitchFamily="49" charset="-122"/>
              </a:endParaRPr>
            </a:p>
          </p:txBody>
        </p:sp>
        <p:sp>
          <p:nvSpPr>
            <p:cNvPr id="647247" name="Freeform 79"/>
            <p:cNvSpPr/>
            <p:nvPr userDrawn="1"/>
          </p:nvSpPr>
          <p:spPr bwMode="gray">
            <a:xfrm>
              <a:off x="5429" y="327"/>
              <a:ext cx="124" cy="151"/>
            </a:xfrm>
            <a:custGeom>
              <a:avLst/>
              <a:gdLst>
                <a:gd name="T0" fmla="*/ 1420 w 2219"/>
                <a:gd name="T1" fmla="*/ 0 h 2693"/>
                <a:gd name="T2" fmla="*/ 2219 w 2219"/>
                <a:gd name="T3" fmla="*/ 0 h 2693"/>
                <a:gd name="T4" fmla="*/ 2048 w 2219"/>
                <a:gd name="T5" fmla="*/ 234 h 2693"/>
                <a:gd name="T6" fmla="*/ 2048 w 2219"/>
                <a:gd name="T7" fmla="*/ 1840 h 2693"/>
                <a:gd name="T8" fmla="*/ 1131 w 2219"/>
                <a:gd name="T9" fmla="*/ 2693 h 2693"/>
                <a:gd name="T10" fmla="*/ 176 w 2219"/>
                <a:gd name="T11" fmla="*/ 1840 h 2693"/>
                <a:gd name="T12" fmla="*/ 176 w 2219"/>
                <a:gd name="T13" fmla="*/ 234 h 2693"/>
                <a:gd name="T14" fmla="*/ 0 w 2219"/>
                <a:gd name="T15" fmla="*/ 0 h 2693"/>
                <a:gd name="T16" fmla="*/ 821 w 2219"/>
                <a:gd name="T17" fmla="*/ 0 h 2693"/>
                <a:gd name="T18" fmla="*/ 638 w 2219"/>
                <a:gd name="T19" fmla="*/ 234 h 2693"/>
                <a:gd name="T20" fmla="*/ 638 w 2219"/>
                <a:gd name="T21" fmla="*/ 1840 h 2693"/>
                <a:gd name="T22" fmla="*/ 1131 w 2219"/>
                <a:gd name="T23" fmla="*/ 2406 h 2693"/>
                <a:gd name="T24" fmla="*/ 1601 w 2219"/>
                <a:gd name="T25" fmla="*/ 1840 h 2693"/>
                <a:gd name="T26" fmla="*/ 1601 w 2219"/>
                <a:gd name="T27" fmla="*/ 234 h 2693"/>
                <a:gd name="T28" fmla="*/ 1420 w 2219"/>
                <a:gd name="T29" fmla="*/ 0 h 2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19" h="2693">
                  <a:moveTo>
                    <a:pt x="1420" y="0"/>
                  </a:moveTo>
                  <a:cubicBezTo>
                    <a:pt x="2219" y="0"/>
                    <a:pt x="2219" y="0"/>
                    <a:pt x="2219" y="0"/>
                  </a:cubicBezTo>
                  <a:cubicBezTo>
                    <a:pt x="2219" y="0"/>
                    <a:pt x="2048" y="91"/>
                    <a:pt x="2048" y="234"/>
                  </a:cubicBezTo>
                  <a:cubicBezTo>
                    <a:pt x="2048" y="1840"/>
                    <a:pt x="2048" y="1840"/>
                    <a:pt x="2048" y="1840"/>
                  </a:cubicBezTo>
                  <a:cubicBezTo>
                    <a:pt x="2047" y="2492"/>
                    <a:pt x="1506" y="2693"/>
                    <a:pt x="1131" y="2693"/>
                  </a:cubicBezTo>
                  <a:cubicBezTo>
                    <a:pt x="759" y="2693"/>
                    <a:pt x="175" y="2490"/>
                    <a:pt x="176" y="1840"/>
                  </a:cubicBezTo>
                  <a:cubicBezTo>
                    <a:pt x="176" y="234"/>
                    <a:pt x="176" y="234"/>
                    <a:pt x="176" y="234"/>
                  </a:cubicBezTo>
                  <a:cubicBezTo>
                    <a:pt x="176" y="91"/>
                    <a:pt x="0" y="0"/>
                    <a:pt x="0" y="0"/>
                  </a:cubicBezTo>
                  <a:cubicBezTo>
                    <a:pt x="821" y="0"/>
                    <a:pt x="821" y="0"/>
                    <a:pt x="821" y="0"/>
                  </a:cubicBezTo>
                  <a:cubicBezTo>
                    <a:pt x="821" y="0"/>
                    <a:pt x="638" y="88"/>
                    <a:pt x="638" y="234"/>
                  </a:cubicBezTo>
                  <a:cubicBezTo>
                    <a:pt x="638" y="1840"/>
                    <a:pt x="638" y="1840"/>
                    <a:pt x="638" y="1840"/>
                  </a:cubicBezTo>
                  <a:cubicBezTo>
                    <a:pt x="638" y="2182"/>
                    <a:pt x="865" y="2406"/>
                    <a:pt x="1131" y="2406"/>
                  </a:cubicBezTo>
                  <a:cubicBezTo>
                    <a:pt x="1397" y="2406"/>
                    <a:pt x="1600" y="2173"/>
                    <a:pt x="1601" y="1840"/>
                  </a:cubicBezTo>
                  <a:cubicBezTo>
                    <a:pt x="1601" y="234"/>
                    <a:pt x="1601" y="234"/>
                    <a:pt x="1601" y="234"/>
                  </a:cubicBezTo>
                  <a:cubicBezTo>
                    <a:pt x="1601" y="91"/>
                    <a:pt x="1420" y="0"/>
                    <a:pt x="1420" y="0"/>
                  </a:cubicBezTo>
                  <a:close/>
                </a:path>
              </a:pathLst>
            </a:custGeom>
            <a:solidFill>
              <a:srgbClr val="FFFFFF"/>
            </a:solidFill>
            <a:ln>
              <a:noFill/>
            </a:ln>
          </p:spPr>
          <p:txBody>
            <a:bodyPr/>
            <a:lstStyle/>
            <a:p>
              <a:endParaRPr lang="ja-JP" altLang="en-US">
                <a:latin typeface="Arial" panose="020B0604020202020204" pitchFamily="34" charset="0"/>
                <a:ea typeface="黑体" panose="02010609060101010101" pitchFamily="49" charset="-122"/>
              </a:endParaRPr>
            </a:p>
          </p:txBody>
        </p:sp>
        <p:sp>
          <p:nvSpPr>
            <p:cNvPr id="647248" name="Freeform 80"/>
            <p:cNvSpPr/>
            <p:nvPr userDrawn="1"/>
          </p:nvSpPr>
          <p:spPr bwMode="gray">
            <a:xfrm>
              <a:off x="4994" y="327"/>
              <a:ext cx="125" cy="151"/>
            </a:xfrm>
            <a:custGeom>
              <a:avLst/>
              <a:gdLst>
                <a:gd name="T0" fmla="*/ 1427 w 2240"/>
                <a:gd name="T1" fmla="*/ 0 h 2700"/>
                <a:gd name="T2" fmla="*/ 2240 w 2240"/>
                <a:gd name="T3" fmla="*/ 0 h 2700"/>
                <a:gd name="T4" fmla="*/ 2068 w 2240"/>
                <a:gd name="T5" fmla="*/ 237 h 2700"/>
                <a:gd name="T6" fmla="*/ 2067 w 2240"/>
                <a:gd name="T7" fmla="*/ 1838 h 2700"/>
                <a:gd name="T8" fmla="*/ 1122 w 2240"/>
                <a:gd name="T9" fmla="*/ 2700 h 2700"/>
                <a:gd name="T10" fmla="*/ 166 w 2240"/>
                <a:gd name="T11" fmla="*/ 1838 h 2700"/>
                <a:gd name="T12" fmla="*/ 166 w 2240"/>
                <a:gd name="T13" fmla="*/ 237 h 2700"/>
                <a:gd name="T14" fmla="*/ 0 w 2240"/>
                <a:gd name="T15" fmla="*/ 0 h 2700"/>
                <a:gd name="T16" fmla="*/ 821 w 2240"/>
                <a:gd name="T17" fmla="*/ 0 h 2700"/>
                <a:gd name="T18" fmla="*/ 631 w 2240"/>
                <a:gd name="T19" fmla="*/ 237 h 2700"/>
                <a:gd name="T20" fmla="*/ 630 w 2240"/>
                <a:gd name="T21" fmla="*/ 1838 h 2700"/>
                <a:gd name="T22" fmla="*/ 1122 w 2240"/>
                <a:gd name="T23" fmla="*/ 2413 h 2700"/>
                <a:gd name="T24" fmla="*/ 1602 w 2240"/>
                <a:gd name="T25" fmla="*/ 1838 h 2700"/>
                <a:gd name="T26" fmla="*/ 1603 w 2240"/>
                <a:gd name="T27" fmla="*/ 237 h 2700"/>
                <a:gd name="T28" fmla="*/ 1427 w 2240"/>
                <a:gd name="T29" fmla="*/ 0 h 27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40" h="2700">
                  <a:moveTo>
                    <a:pt x="1427" y="0"/>
                  </a:moveTo>
                  <a:cubicBezTo>
                    <a:pt x="2240" y="0"/>
                    <a:pt x="2240" y="0"/>
                    <a:pt x="2240" y="0"/>
                  </a:cubicBezTo>
                  <a:cubicBezTo>
                    <a:pt x="2240" y="0"/>
                    <a:pt x="2068" y="95"/>
                    <a:pt x="2068" y="237"/>
                  </a:cubicBezTo>
                  <a:cubicBezTo>
                    <a:pt x="2068" y="238"/>
                    <a:pt x="2067" y="1838"/>
                    <a:pt x="2067" y="1838"/>
                  </a:cubicBezTo>
                  <a:cubicBezTo>
                    <a:pt x="2067" y="2494"/>
                    <a:pt x="1501" y="2700"/>
                    <a:pt x="1122" y="2700"/>
                  </a:cubicBezTo>
                  <a:cubicBezTo>
                    <a:pt x="750" y="2700"/>
                    <a:pt x="166" y="2491"/>
                    <a:pt x="166" y="1838"/>
                  </a:cubicBezTo>
                  <a:cubicBezTo>
                    <a:pt x="166" y="237"/>
                    <a:pt x="166" y="237"/>
                    <a:pt x="166" y="237"/>
                  </a:cubicBezTo>
                  <a:cubicBezTo>
                    <a:pt x="166" y="94"/>
                    <a:pt x="0" y="0"/>
                    <a:pt x="0" y="0"/>
                  </a:cubicBezTo>
                  <a:cubicBezTo>
                    <a:pt x="821" y="0"/>
                    <a:pt x="821" y="0"/>
                    <a:pt x="821" y="0"/>
                  </a:cubicBezTo>
                  <a:cubicBezTo>
                    <a:pt x="821" y="0"/>
                    <a:pt x="631" y="94"/>
                    <a:pt x="631" y="237"/>
                  </a:cubicBezTo>
                  <a:cubicBezTo>
                    <a:pt x="630" y="1838"/>
                    <a:pt x="630" y="1838"/>
                    <a:pt x="630" y="1838"/>
                  </a:cubicBezTo>
                  <a:cubicBezTo>
                    <a:pt x="630" y="2178"/>
                    <a:pt x="856" y="2412"/>
                    <a:pt x="1122" y="2413"/>
                  </a:cubicBezTo>
                  <a:cubicBezTo>
                    <a:pt x="1388" y="2414"/>
                    <a:pt x="1602" y="2174"/>
                    <a:pt x="1602" y="1838"/>
                  </a:cubicBezTo>
                  <a:cubicBezTo>
                    <a:pt x="1603" y="237"/>
                    <a:pt x="1603" y="237"/>
                    <a:pt x="1603" y="237"/>
                  </a:cubicBezTo>
                  <a:cubicBezTo>
                    <a:pt x="1603" y="94"/>
                    <a:pt x="1427" y="0"/>
                    <a:pt x="1427" y="0"/>
                  </a:cubicBezTo>
                  <a:close/>
                </a:path>
              </a:pathLst>
            </a:custGeom>
            <a:solidFill>
              <a:srgbClr val="FFFFFF"/>
            </a:solidFill>
            <a:ln>
              <a:noFill/>
            </a:ln>
          </p:spPr>
          <p:txBody>
            <a:bodyPr/>
            <a:lstStyle/>
            <a:p>
              <a:endParaRPr lang="ja-JP" altLang="en-US">
                <a:latin typeface="Arial" panose="020B0604020202020204" pitchFamily="34" charset="0"/>
                <a:ea typeface="黑体" panose="02010609060101010101" pitchFamily="49" charset="-122"/>
              </a:endParaRPr>
            </a:p>
          </p:txBody>
        </p:sp>
        <p:sp>
          <p:nvSpPr>
            <p:cNvPr id="647249" name="Freeform 81"/>
            <p:cNvSpPr/>
            <p:nvPr userDrawn="1"/>
          </p:nvSpPr>
          <p:spPr bwMode="gray">
            <a:xfrm>
              <a:off x="5333" y="324"/>
              <a:ext cx="95" cy="154"/>
            </a:xfrm>
            <a:custGeom>
              <a:avLst/>
              <a:gdLst>
                <a:gd name="T0" fmla="*/ 1467 w 1707"/>
                <a:gd name="T1" fmla="*/ 479 h 2755"/>
                <a:gd name="T2" fmla="*/ 1019 w 1707"/>
                <a:gd name="T3" fmla="*/ 276 h 2755"/>
                <a:gd name="T4" fmla="*/ 504 w 1707"/>
                <a:gd name="T5" fmla="*/ 677 h 2755"/>
                <a:gd name="T6" fmla="*/ 995 w 1707"/>
                <a:gd name="T7" fmla="*/ 1174 h 2755"/>
                <a:gd name="T8" fmla="*/ 1705 w 1707"/>
                <a:gd name="T9" fmla="*/ 1974 h 2755"/>
                <a:gd name="T10" fmla="*/ 651 w 1707"/>
                <a:gd name="T11" fmla="*/ 2755 h 2755"/>
                <a:gd name="T12" fmla="*/ 155 w 1707"/>
                <a:gd name="T13" fmla="*/ 2686 h 2755"/>
                <a:gd name="T14" fmla="*/ 0 w 1707"/>
                <a:gd name="T15" fmla="*/ 2177 h 2755"/>
                <a:gd name="T16" fmla="*/ 658 w 1707"/>
                <a:gd name="T17" fmla="*/ 2466 h 2755"/>
                <a:gd name="T18" fmla="*/ 1252 w 1707"/>
                <a:gd name="T19" fmla="*/ 2030 h 2755"/>
                <a:gd name="T20" fmla="*/ 46 w 1707"/>
                <a:gd name="T21" fmla="*/ 731 h 2755"/>
                <a:gd name="T22" fmla="*/ 973 w 1707"/>
                <a:gd name="T23" fmla="*/ 0 h 2755"/>
                <a:gd name="T24" fmla="*/ 1467 w 1707"/>
                <a:gd name="T25" fmla="*/ 69 h 2755"/>
                <a:gd name="T26" fmla="*/ 1467 w 1707"/>
                <a:gd name="T27" fmla="*/ 479 h 2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07" h="2755">
                  <a:moveTo>
                    <a:pt x="1467" y="479"/>
                  </a:moveTo>
                  <a:cubicBezTo>
                    <a:pt x="1467" y="479"/>
                    <a:pt x="1352" y="277"/>
                    <a:pt x="1019" y="276"/>
                  </a:cubicBezTo>
                  <a:cubicBezTo>
                    <a:pt x="686" y="275"/>
                    <a:pt x="505" y="450"/>
                    <a:pt x="504" y="677"/>
                  </a:cubicBezTo>
                  <a:cubicBezTo>
                    <a:pt x="503" y="934"/>
                    <a:pt x="696" y="1031"/>
                    <a:pt x="995" y="1174"/>
                  </a:cubicBezTo>
                  <a:cubicBezTo>
                    <a:pt x="1279" y="1311"/>
                    <a:pt x="1707" y="1499"/>
                    <a:pt x="1705" y="1974"/>
                  </a:cubicBezTo>
                  <a:cubicBezTo>
                    <a:pt x="1704" y="2399"/>
                    <a:pt x="1327" y="2755"/>
                    <a:pt x="651" y="2755"/>
                  </a:cubicBezTo>
                  <a:cubicBezTo>
                    <a:pt x="442" y="2754"/>
                    <a:pt x="155" y="2686"/>
                    <a:pt x="155" y="2686"/>
                  </a:cubicBezTo>
                  <a:cubicBezTo>
                    <a:pt x="0" y="2177"/>
                    <a:pt x="0" y="2177"/>
                    <a:pt x="0" y="2177"/>
                  </a:cubicBezTo>
                  <a:cubicBezTo>
                    <a:pt x="143" y="2316"/>
                    <a:pt x="397" y="2466"/>
                    <a:pt x="658" y="2466"/>
                  </a:cubicBezTo>
                  <a:cubicBezTo>
                    <a:pt x="929" y="2466"/>
                    <a:pt x="1252" y="2298"/>
                    <a:pt x="1252" y="2030"/>
                  </a:cubicBezTo>
                  <a:cubicBezTo>
                    <a:pt x="1252" y="1512"/>
                    <a:pt x="46" y="1598"/>
                    <a:pt x="46" y="731"/>
                  </a:cubicBezTo>
                  <a:cubicBezTo>
                    <a:pt x="46" y="433"/>
                    <a:pt x="254" y="0"/>
                    <a:pt x="973" y="0"/>
                  </a:cubicBezTo>
                  <a:cubicBezTo>
                    <a:pt x="1207" y="0"/>
                    <a:pt x="1467" y="69"/>
                    <a:pt x="1467" y="69"/>
                  </a:cubicBezTo>
                  <a:lnTo>
                    <a:pt x="1467" y="479"/>
                  </a:lnTo>
                  <a:close/>
                </a:path>
              </a:pathLst>
            </a:custGeom>
            <a:solidFill>
              <a:srgbClr val="FFFFFF"/>
            </a:solidFill>
            <a:ln>
              <a:noFill/>
            </a:ln>
          </p:spPr>
          <p:txBody>
            <a:bodyPr/>
            <a:lstStyle/>
            <a:p>
              <a:endParaRPr lang="ja-JP" altLang="en-US">
                <a:latin typeface="Arial" panose="020B0604020202020204" pitchFamily="34" charset="0"/>
                <a:ea typeface="黑体" panose="02010609060101010101" pitchFamily="49" charset="-122"/>
              </a:endParaRPr>
            </a:p>
          </p:txBody>
        </p:sp>
      </p:grpSp>
      <p:sp>
        <p:nvSpPr>
          <p:cNvPr id="647173" name="Rectangle 5"/>
          <p:cNvSpPr>
            <a:spLocks noGrp="1" noChangeArrowheads="1"/>
          </p:cNvSpPr>
          <p:nvPr>
            <p:ph type="subTitle" idx="1" hasCustomPrompt="1"/>
          </p:nvPr>
        </p:nvSpPr>
        <p:spPr>
          <a:xfrm>
            <a:off x="431800" y="4572000"/>
            <a:ext cx="10560051" cy="1784350"/>
          </a:xfrm>
        </p:spPr>
        <p:txBody>
          <a:bodyPr/>
          <a:lstStyle>
            <a:lvl1pPr marL="0" indent="0">
              <a:lnSpc>
                <a:spcPct val="100000"/>
              </a:lnSpc>
              <a:spcBef>
                <a:spcPct val="0"/>
              </a:spcBef>
              <a:spcAft>
                <a:spcPct val="0"/>
              </a:spcAft>
              <a:buFont typeface="Wingdings" panose="05000000000000000000" pitchFamily="2" charset="2"/>
              <a:buNone/>
              <a:defRPr sz="2800"/>
            </a:lvl1pPr>
          </a:lstStyle>
          <a:p>
            <a:pPr lvl="0"/>
            <a:r>
              <a:rPr lang="zh-CN" altLang="en-US" noProof="0"/>
              <a:t>母板副标题</a:t>
            </a:r>
            <a:r>
              <a:rPr lang="en-US" altLang="ja-JP" noProof="0"/>
              <a:t>28pt</a:t>
            </a:r>
            <a:endParaRPr lang="en-US" altLang="zh-CN" noProof="0"/>
          </a:p>
          <a:p>
            <a:pPr lvl="0"/>
            <a:r>
              <a:rPr lang="zh-CN" altLang="en-US" noProof="0"/>
              <a:t>母板副标题</a:t>
            </a:r>
            <a:r>
              <a:rPr lang="en-US" altLang="ja-JP" noProof="0"/>
              <a:t>28pt</a:t>
            </a:r>
          </a:p>
          <a:p>
            <a:pPr lvl="0"/>
            <a:r>
              <a:rPr lang="zh-CN" altLang="en-US" noProof="0"/>
              <a:t>母板副标题</a:t>
            </a:r>
            <a:r>
              <a:rPr lang="en-US" altLang="ja-JP" noProof="0"/>
              <a:t>28pt</a:t>
            </a:r>
          </a:p>
        </p:txBody>
      </p:sp>
      <p:sp>
        <p:nvSpPr>
          <p:cNvPr id="647174" name="Rectangle 6"/>
          <p:cNvSpPr>
            <a:spLocks noGrp="1" noChangeArrowheads="1"/>
          </p:cNvSpPr>
          <p:nvPr>
            <p:ph type="ctrTitle" hasCustomPrompt="1"/>
          </p:nvPr>
        </p:nvSpPr>
        <p:spPr>
          <a:xfrm>
            <a:off x="431800" y="1738313"/>
            <a:ext cx="10560051" cy="2360612"/>
          </a:xfrm>
        </p:spPr>
        <p:txBody>
          <a:bodyPr anchor="b"/>
          <a:lstStyle>
            <a:lvl1pPr>
              <a:defRPr sz="4400">
                <a:solidFill>
                  <a:srgbClr val="FFFFFF"/>
                </a:solidFill>
              </a:defRPr>
            </a:lvl1pPr>
          </a:lstStyle>
          <a:p>
            <a:pPr lvl="0"/>
            <a:br>
              <a:rPr lang="en-US" altLang="ja-JP" noProof="0"/>
            </a:br>
            <a:r>
              <a:rPr lang="zh-CN" altLang="en-US" noProof="0"/>
              <a:t>母板标题</a:t>
            </a:r>
            <a:r>
              <a:rPr lang="en-US" altLang="ja-JP" noProof="0"/>
              <a:t>44pt</a:t>
            </a:r>
            <a:br>
              <a:rPr lang="en-US" altLang="ja-JP" noProof="0"/>
            </a:br>
            <a:r>
              <a:rPr lang="zh-CN" altLang="en-US" noProof="0"/>
              <a:t>母板标题</a:t>
            </a:r>
            <a:r>
              <a:rPr lang="en-US" altLang="ja-JP" noProof="0"/>
              <a:t>44pt</a:t>
            </a:r>
            <a:endParaRPr lang="de-DE" altLang="ja-JP" noProof="0"/>
          </a:p>
        </p:txBody>
      </p:sp>
      <p:sp>
        <p:nvSpPr>
          <p:cNvPr id="647215" name="Rectangle 47"/>
          <p:cNvSpPr>
            <a:spLocks noGrp="1" noChangeArrowheads="1"/>
          </p:cNvSpPr>
          <p:nvPr>
            <p:ph type="ftr" sz="quarter" idx="3"/>
          </p:nvPr>
        </p:nvSpPr>
        <p:spPr/>
        <p:txBody>
          <a:bodyPr/>
          <a:lstStyle>
            <a:lvl1pPr>
              <a:defRPr/>
            </a:lvl1pPr>
          </a:lstStyle>
          <a:p>
            <a:r>
              <a:rPr lang="de-DE" altLang="ja-JP">
                <a:solidFill>
                  <a:srgbClr val="000000"/>
                </a:solidFill>
              </a:rPr>
              <a:t>Copyright 2021 NANJING FUJITSU NANDA SOFTWARE TECHNOLOGY CO.,LTD.</a:t>
            </a:r>
          </a:p>
        </p:txBody>
      </p:sp>
      <p:sp>
        <p:nvSpPr>
          <p:cNvPr id="39" name="Rectangle 29"/>
          <p:cNvSpPr>
            <a:spLocks noGrp="1" noChangeArrowheads="1"/>
          </p:cNvSpPr>
          <p:nvPr>
            <p:ph type="sldNum" sz="quarter" idx="4"/>
          </p:nvPr>
        </p:nvSpPr>
        <p:spPr bwMode="gray">
          <a:xfrm>
            <a:off x="5734051" y="6653213"/>
            <a:ext cx="719667" cy="201612"/>
          </a:xfrm>
          <a:prstGeom prst="rect">
            <a:avLst/>
          </a:prstGeom>
          <a:noFill/>
          <a:ln>
            <a:noFill/>
          </a:ln>
          <a:effectLst/>
        </p:spPr>
        <p:txBody>
          <a:bodyPr vert="horz" wrap="square" lIns="0" tIns="0" rIns="0" bIns="0" numCol="1" anchor="ctr" anchorCtr="0" compatLnSpc="1"/>
          <a:lstStyle>
            <a:lvl1pPr fontAlgn="base">
              <a:defRPr kumimoji="0" sz="800">
                <a:solidFill>
                  <a:schemeClr val="bg1"/>
                </a:solidFill>
              </a:defRPr>
            </a:lvl1pPr>
          </a:lstStyle>
          <a:p>
            <a:fld id="{C96710BC-554A-4C22-A457-51FB5A137C73}" type="slidenum">
              <a:rPr lang="de-DE" altLang="ja-JP" smtClean="0">
                <a:solidFill>
                  <a:srgbClr val="FFFFFF"/>
                </a:solidFill>
              </a:rPr>
              <a:pPr/>
              <a:t>‹#›</a:t>
            </a:fld>
            <a:endParaRPr lang="de-DE" altLang="ja-JP">
              <a:solidFill>
                <a:srgbClr val="FFFFFF"/>
              </a:solidFill>
            </a:endParaRPr>
          </a:p>
        </p:txBody>
      </p:sp>
      <p:pic>
        <p:nvPicPr>
          <p:cNvPr id="3" name="BP_INTERNAL USE ONLY"/>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56117" y="6664325"/>
            <a:ext cx="2109216" cy="192024"/>
          </a:xfrm>
          <a:prstGeom prst="rect">
            <a:avLst/>
          </a:prstGeom>
        </p:spPr>
      </p:pic>
    </p:spTree>
    <p:extLst>
      <p:ext uri="{BB962C8B-B14F-4D97-AF65-F5344CB8AC3E}">
        <p14:creationId xmlns:p14="http://schemas.microsoft.com/office/powerpoint/2010/main" val="28520987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title" preserve="1">
  <p:cSld name="Intermediate Cover">
    <p:spTree>
      <p:nvGrpSpPr>
        <p:cNvPr id="1" name=""/>
        <p:cNvGrpSpPr/>
        <p:nvPr/>
      </p:nvGrpSpPr>
      <p:grpSpPr>
        <a:xfrm>
          <a:off x="0" y="0"/>
          <a:ext cx="0" cy="0"/>
          <a:chOff x="0" y="0"/>
          <a:chExt cx="0" cy="0"/>
        </a:xfrm>
      </p:grpSpPr>
      <p:grpSp>
        <p:nvGrpSpPr>
          <p:cNvPr id="39" name="Group 84" descr="F_Tool_Middle_Cover"/>
          <p:cNvGrpSpPr/>
          <p:nvPr userDrawn="1"/>
        </p:nvGrpSpPr>
        <p:grpSpPr bwMode="gray">
          <a:xfrm>
            <a:off x="0" y="0"/>
            <a:ext cx="12192000" cy="3913188"/>
            <a:chOff x="0" y="0"/>
            <a:chExt cx="5760" cy="2465"/>
          </a:xfrm>
        </p:grpSpPr>
        <p:pic>
          <p:nvPicPr>
            <p:cNvPr id="40" name="Picture 39" descr="MiddleGray_L15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gray">
            <a:xfrm>
              <a:off x="0" y="0"/>
              <a:ext cx="5760" cy="2465"/>
            </a:xfrm>
            <a:prstGeom prst="rect">
              <a:avLst/>
            </a:prstGeom>
            <a:noFill/>
          </p:spPr>
        </p:pic>
        <p:grpSp>
          <p:nvGrpSpPr>
            <p:cNvPr id="41" name="Group 43"/>
            <p:cNvGrpSpPr>
              <a:grpSpLocks noChangeAspect="1"/>
            </p:cNvGrpSpPr>
            <p:nvPr/>
          </p:nvGrpSpPr>
          <p:grpSpPr bwMode="gray">
            <a:xfrm>
              <a:off x="4604" y="117"/>
              <a:ext cx="1038" cy="580"/>
              <a:chOff x="4604" y="117"/>
              <a:chExt cx="1038" cy="580"/>
            </a:xfrm>
          </p:grpSpPr>
          <p:sp>
            <p:nvSpPr>
              <p:cNvPr id="42" name="AutoShape 42"/>
              <p:cNvSpPr>
                <a:spLocks noChangeAspect="1" noChangeArrowheads="1" noTextEdit="1"/>
              </p:cNvSpPr>
              <p:nvPr/>
            </p:nvSpPr>
            <p:spPr bwMode="gray">
              <a:xfrm>
                <a:off x="4604" y="117"/>
                <a:ext cx="1038" cy="580"/>
              </a:xfrm>
              <a:prstGeom prst="rect">
                <a:avLst/>
              </a:prstGeom>
              <a:noFill/>
              <a:ln>
                <a:noFill/>
              </a:ln>
            </p:spPr>
            <p:txBody>
              <a:bodyPr/>
              <a:lstStyle/>
              <a:p>
                <a:endParaRPr lang="ja-JP" altLang="en-US">
                  <a:latin typeface="Arial" panose="020B0604020202020204" pitchFamily="34" charset="0"/>
                  <a:ea typeface="黑体" panose="02010609060101010101" pitchFamily="49" charset="-122"/>
                </a:endParaRPr>
              </a:p>
            </p:txBody>
          </p:sp>
          <p:sp>
            <p:nvSpPr>
              <p:cNvPr id="43" name="Freeform 44"/>
              <p:cNvSpPr/>
              <p:nvPr/>
            </p:nvSpPr>
            <p:spPr bwMode="gray">
              <a:xfrm>
                <a:off x="5115" y="216"/>
                <a:ext cx="132" cy="102"/>
              </a:xfrm>
              <a:custGeom>
                <a:avLst/>
                <a:gdLst>
                  <a:gd name="T0" fmla="*/ 961 w 2365"/>
                  <a:gd name="T1" fmla="*/ 764 h 1825"/>
                  <a:gd name="T2" fmla="*/ 599 w 2365"/>
                  <a:gd name="T3" fmla="*/ 642 h 1825"/>
                  <a:gd name="T4" fmla="*/ 1 w 2365"/>
                  <a:gd name="T5" fmla="*/ 1235 h 1825"/>
                  <a:gd name="T6" fmla="*/ 599 w 2365"/>
                  <a:gd name="T7" fmla="*/ 1825 h 1825"/>
                  <a:gd name="T8" fmla="*/ 1053 w 2365"/>
                  <a:gd name="T9" fmla="*/ 1619 h 1825"/>
                  <a:gd name="T10" fmla="*/ 1053 w 2365"/>
                  <a:gd name="T11" fmla="*/ 1293 h 1825"/>
                  <a:gd name="T12" fmla="*/ 771 w 2365"/>
                  <a:gd name="T13" fmla="*/ 1568 h 1825"/>
                  <a:gd name="T14" fmla="*/ 599 w 2365"/>
                  <a:gd name="T15" fmla="*/ 1604 h 1825"/>
                  <a:gd name="T16" fmla="*/ 225 w 2365"/>
                  <a:gd name="T17" fmla="*/ 1235 h 1825"/>
                  <a:gd name="T18" fmla="*/ 599 w 2365"/>
                  <a:gd name="T19" fmla="*/ 863 h 1825"/>
                  <a:gd name="T20" fmla="*/ 861 w 2365"/>
                  <a:gd name="T21" fmla="*/ 972 h 1825"/>
                  <a:gd name="T22" fmla="*/ 1093 w 2365"/>
                  <a:gd name="T23" fmla="*/ 1239 h 1825"/>
                  <a:gd name="T24" fmla="*/ 1630 w 2365"/>
                  <a:gd name="T25" fmla="*/ 1473 h 1825"/>
                  <a:gd name="T26" fmla="*/ 2365 w 2365"/>
                  <a:gd name="T27" fmla="*/ 741 h 1825"/>
                  <a:gd name="T28" fmla="*/ 1630 w 2365"/>
                  <a:gd name="T29" fmla="*/ 0 h 1825"/>
                  <a:gd name="T30" fmla="*/ 1053 w 2365"/>
                  <a:gd name="T31" fmla="*/ 295 h 1825"/>
                  <a:gd name="T32" fmla="*/ 1053 w 2365"/>
                  <a:gd name="T33" fmla="*/ 735 h 1825"/>
                  <a:gd name="T34" fmla="*/ 1630 w 2365"/>
                  <a:gd name="T35" fmla="*/ 232 h 1825"/>
                  <a:gd name="T36" fmla="*/ 2134 w 2365"/>
                  <a:gd name="T37" fmla="*/ 741 h 1825"/>
                  <a:gd name="T38" fmla="*/ 1630 w 2365"/>
                  <a:gd name="T39" fmla="*/ 1245 h 1825"/>
                  <a:gd name="T40" fmla="*/ 1303 w 2365"/>
                  <a:gd name="T41" fmla="*/ 1125 h 1825"/>
                  <a:gd name="T42" fmla="*/ 961 w 2365"/>
                  <a:gd name="T43" fmla="*/ 764 h 1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65" h="1825">
                    <a:moveTo>
                      <a:pt x="961" y="764"/>
                    </a:moveTo>
                    <a:cubicBezTo>
                      <a:pt x="875" y="688"/>
                      <a:pt x="736" y="643"/>
                      <a:pt x="599" y="642"/>
                    </a:cubicBezTo>
                    <a:cubicBezTo>
                      <a:pt x="270" y="641"/>
                      <a:pt x="2" y="900"/>
                      <a:pt x="1" y="1235"/>
                    </a:cubicBezTo>
                    <a:cubicBezTo>
                      <a:pt x="0" y="1563"/>
                      <a:pt x="270" y="1824"/>
                      <a:pt x="599" y="1825"/>
                    </a:cubicBezTo>
                    <a:cubicBezTo>
                      <a:pt x="783" y="1825"/>
                      <a:pt x="943" y="1751"/>
                      <a:pt x="1053" y="1619"/>
                    </a:cubicBezTo>
                    <a:cubicBezTo>
                      <a:pt x="1053" y="1293"/>
                      <a:pt x="1053" y="1293"/>
                      <a:pt x="1053" y="1293"/>
                    </a:cubicBezTo>
                    <a:cubicBezTo>
                      <a:pt x="994" y="1394"/>
                      <a:pt x="877" y="1524"/>
                      <a:pt x="771" y="1568"/>
                    </a:cubicBezTo>
                    <a:cubicBezTo>
                      <a:pt x="717" y="1590"/>
                      <a:pt x="662" y="1604"/>
                      <a:pt x="599" y="1604"/>
                    </a:cubicBezTo>
                    <a:cubicBezTo>
                      <a:pt x="394" y="1604"/>
                      <a:pt x="225" y="1445"/>
                      <a:pt x="225" y="1235"/>
                    </a:cubicBezTo>
                    <a:cubicBezTo>
                      <a:pt x="225" y="1041"/>
                      <a:pt x="380" y="862"/>
                      <a:pt x="599" y="863"/>
                    </a:cubicBezTo>
                    <a:cubicBezTo>
                      <a:pt x="701" y="863"/>
                      <a:pt x="793" y="905"/>
                      <a:pt x="861" y="972"/>
                    </a:cubicBezTo>
                    <a:cubicBezTo>
                      <a:pt x="931" y="1040"/>
                      <a:pt x="1041" y="1183"/>
                      <a:pt x="1093" y="1239"/>
                    </a:cubicBezTo>
                    <a:cubicBezTo>
                      <a:pt x="1227" y="1383"/>
                      <a:pt x="1419" y="1473"/>
                      <a:pt x="1630" y="1473"/>
                    </a:cubicBezTo>
                    <a:cubicBezTo>
                      <a:pt x="2036" y="1474"/>
                      <a:pt x="2365" y="1146"/>
                      <a:pt x="2365" y="741"/>
                    </a:cubicBezTo>
                    <a:cubicBezTo>
                      <a:pt x="2365" y="336"/>
                      <a:pt x="2035" y="0"/>
                      <a:pt x="1630" y="0"/>
                    </a:cubicBezTo>
                    <a:cubicBezTo>
                      <a:pt x="1395" y="0"/>
                      <a:pt x="1187" y="122"/>
                      <a:pt x="1053" y="295"/>
                    </a:cubicBezTo>
                    <a:cubicBezTo>
                      <a:pt x="1053" y="735"/>
                      <a:pt x="1053" y="735"/>
                      <a:pt x="1053" y="735"/>
                    </a:cubicBezTo>
                    <a:cubicBezTo>
                      <a:pt x="1155" y="455"/>
                      <a:pt x="1340" y="232"/>
                      <a:pt x="1630" y="232"/>
                    </a:cubicBezTo>
                    <a:cubicBezTo>
                      <a:pt x="1909" y="232"/>
                      <a:pt x="2135" y="463"/>
                      <a:pt x="2134" y="741"/>
                    </a:cubicBezTo>
                    <a:cubicBezTo>
                      <a:pt x="2134" y="1020"/>
                      <a:pt x="1909" y="1246"/>
                      <a:pt x="1630" y="1245"/>
                    </a:cubicBezTo>
                    <a:cubicBezTo>
                      <a:pt x="1506" y="1244"/>
                      <a:pt x="1391" y="1199"/>
                      <a:pt x="1303" y="1125"/>
                    </a:cubicBezTo>
                    <a:cubicBezTo>
                      <a:pt x="1194" y="1040"/>
                      <a:pt x="1074" y="860"/>
                      <a:pt x="961" y="764"/>
                    </a:cubicBezTo>
                  </a:path>
                </a:pathLst>
              </a:custGeom>
              <a:solidFill>
                <a:srgbClr val="FF0000"/>
              </a:solidFill>
              <a:ln>
                <a:noFill/>
              </a:ln>
            </p:spPr>
            <p:txBody>
              <a:bodyPr/>
              <a:lstStyle/>
              <a:p>
                <a:endParaRPr lang="ja-JP" altLang="en-US">
                  <a:latin typeface="Arial" panose="020B0604020202020204" pitchFamily="34" charset="0"/>
                  <a:ea typeface="黑体" panose="02010609060101010101" pitchFamily="49" charset="-122"/>
                </a:endParaRPr>
              </a:p>
            </p:txBody>
          </p:sp>
          <p:sp>
            <p:nvSpPr>
              <p:cNvPr id="44" name="Freeform 45"/>
              <p:cNvSpPr/>
              <p:nvPr/>
            </p:nvSpPr>
            <p:spPr bwMode="gray">
              <a:xfrm>
                <a:off x="4899" y="327"/>
                <a:ext cx="91" cy="148"/>
              </a:xfrm>
              <a:custGeom>
                <a:avLst/>
                <a:gdLst>
                  <a:gd name="T0" fmla="*/ 0 w 1624"/>
                  <a:gd name="T1" fmla="*/ 0 h 2651"/>
                  <a:gd name="T2" fmla="*/ 1624 w 1624"/>
                  <a:gd name="T3" fmla="*/ 0 h 2651"/>
                  <a:gd name="T4" fmla="*/ 1624 w 1624"/>
                  <a:gd name="T5" fmla="*/ 452 h 2651"/>
                  <a:gd name="T6" fmla="*/ 1365 w 1624"/>
                  <a:gd name="T7" fmla="*/ 273 h 2651"/>
                  <a:gd name="T8" fmla="*/ 613 w 1624"/>
                  <a:gd name="T9" fmla="*/ 273 h 2651"/>
                  <a:gd name="T10" fmla="*/ 613 w 1624"/>
                  <a:gd name="T11" fmla="*/ 1053 h 2651"/>
                  <a:gd name="T12" fmla="*/ 1428 w 1624"/>
                  <a:gd name="T13" fmla="*/ 1053 h 2651"/>
                  <a:gd name="T14" fmla="*/ 1428 w 1624"/>
                  <a:gd name="T15" fmla="*/ 1467 h 2651"/>
                  <a:gd name="T16" fmla="*/ 1205 w 1624"/>
                  <a:gd name="T17" fmla="*/ 1335 h 2651"/>
                  <a:gd name="T18" fmla="*/ 613 w 1624"/>
                  <a:gd name="T19" fmla="*/ 1335 h 2651"/>
                  <a:gd name="T20" fmla="*/ 613 w 1624"/>
                  <a:gd name="T21" fmla="*/ 2401 h 2651"/>
                  <a:gd name="T22" fmla="*/ 784 w 1624"/>
                  <a:gd name="T23" fmla="*/ 2651 h 2651"/>
                  <a:gd name="T24" fmla="*/ 11 w 1624"/>
                  <a:gd name="T25" fmla="*/ 2651 h 2651"/>
                  <a:gd name="T26" fmla="*/ 173 w 1624"/>
                  <a:gd name="T27" fmla="*/ 2401 h 2651"/>
                  <a:gd name="T28" fmla="*/ 173 w 1624"/>
                  <a:gd name="T29" fmla="*/ 278 h 2651"/>
                  <a:gd name="T30" fmla="*/ 0 w 1624"/>
                  <a:gd name="T31" fmla="*/ 0 h 2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24" h="2651">
                    <a:moveTo>
                      <a:pt x="0" y="0"/>
                    </a:moveTo>
                    <a:cubicBezTo>
                      <a:pt x="1624" y="0"/>
                      <a:pt x="1624" y="0"/>
                      <a:pt x="1624" y="0"/>
                    </a:cubicBezTo>
                    <a:cubicBezTo>
                      <a:pt x="1624" y="452"/>
                      <a:pt x="1624" y="452"/>
                      <a:pt x="1624" y="452"/>
                    </a:cubicBezTo>
                    <a:cubicBezTo>
                      <a:pt x="1624" y="452"/>
                      <a:pt x="1540" y="274"/>
                      <a:pt x="1365" y="273"/>
                    </a:cubicBezTo>
                    <a:cubicBezTo>
                      <a:pt x="613" y="273"/>
                      <a:pt x="613" y="273"/>
                      <a:pt x="613" y="273"/>
                    </a:cubicBezTo>
                    <a:cubicBezTo>
                      <a:pt x="613" y="1053"/>
                      <a:pt x="613" y="1053"/>
                      <a:pt x="613" y="1053"/>
                    </a:cubicBezTo>
                    <a:cubicBezTo>
                      <a:pt x="1428" y="1053"/>
                      <a:pt x="1428" y="1053"/>
                      <a:pt x="1428" y="1053"/>
                    </a:cubicBezTo>
                    <a:cubicBezTo>
                      <a:pt x="1428" y="1467"/>
                      <a:pt x="1428" y="1467"/>
                      <a:pt x="1428" y="1467"/>
                    </a:cubicBezTo>
                    <a:cubicBezTo>
                      <a:pt x="1428" y="1467"/>
                      <a:pt x="1402" y="1335"/>
                      <a:pt x="1205" y="1335"/>
                    </a:cubicBezTo>
                    <a:cubicBezTo>
                      <a:pt x="613" y="1335"/>
                      <a:pt x="613" y="1335"/>
                      <a:pt x="613" y="1335"/>
                    </a:cubicBezTo>
                    <a:cubicBezTo>
                      <a:pt x="613" y="2401"/>
                      <a:pt x="613" y="2401"/>
                      <a:pt x="613" y="2401"/>
                    </a:cubicBezTo>
                    <a:cubicBezTo>
                      <a:pt x="613" y="2558"/>
                      <a:pt x="784" y="2651"/>
                      <a:pt x="784" y="2651"/>
                    </a:cubicBezTo>
                    <a:cubicBezTo>
                      <a:pt x="11" y="2651"/>
                      <a:pt x="11" y="2651"/>
                      <a:pt x="11" y="2651"/>
                    </a:cubicBezTo>
                    <a:cubicBezTo>
                      <a:pt x="11" y="2651"/>
                      <a:pt x="173" y="2569"/>
                      <a:pt x="173" y="2401"/>
                    </a:cubicBezTo>
                    <a:cubicBezTo>
                      <a:pt x="173" y="278"/>
                      <a:pt x="173" y="278"/>
                      <a:pt x="173" y="278"/>
                    </a:cubicBezTo>
                    <a:cubicBezTo>
                      <a:pt x="173" y="99"/>
                      <a:pt x="0" y="0"/>
                      <a:pt x="0" y="0"/>
                    </a:cubicBezTo>
                    <a:close/>
                  </a:path>
                </a:pathLst>
              </a:custGeom>
              <a:solidFill>
                <a:srgbClr val="FF0000"/>
              </a:solidFill>
              <a:ln>
                <a:noFill/>
              </a:ln>
            </p:spPr>
            <p:txBody>
              <a:bodyPr/>
              <a:lstStyle/>
              <a:p>
                <a:endParaRPr lang="ja-JP" altLang="en-US">
                  <a:latin typeface="Arial" panose="020B0604020202020204" pitchFamily="34" charset="0"/>
                  <a:ea typeface="黑体" panose="02010609060101010101" pitchFamily="49" charset="-122"/>
                </a:endParaRPr>
              </a:p>
            </p:txBody>
          </p:sp>
          <p:sp>
            <p:nvSpPr>
              <p:cNvPr id="45" name="Freeform 46"/>
              <p:cNvSpPr/>
              <p:nvPr/>
            </p:nvSpPr>
            <p:spPr bwMode="gray">
              <a:xfrm>
                <a:off x="5114" y="327"/>
                <a:ext cx="60" cy="207"/>
              </a:xfrm>
              <a:custGeom>
                <a:avLst/>
                <a:gdLst>
                  <a:gd name="T0" fmla="*/ 246 w 1072"/>
                  <a:gd name="T1" fmla="*/ 0 h 3696"/>
                  <a:gd name="T2" fmla="*/ 1072 w 1072"/>
                  <a:gd name="T3" fmla="*/ 0 h 3696"/>
                  <a:gd name="T4" fmla="*/ 887 w 1072"/>
                  <a:gd name="T5" fmla="*/ 230 h 3696"/>
                  <a:gd name="T6" fmla="*/ 887 w 1072"/>
                  <a:gd name="T7" fmla="*/ 2717 h 3696"/>
                  <a:gd name="T8" fmla="*/ 0 w 1072"/>
                  <a:gd name="T9" fmla="*/ 3693 h 3696"/>
                  <a:gd name="T10" fmla="*/ 423 w 1072"/>
                  <a:gd name="T11" fmla="*/ 2717 h 3696"/>
                  <a:gd name="T12" fmla="*/ 423 w 1072"/>
                  <a:gd name="T13" fmla="*/ 230 h 3696"/>
                  <a:gd name="T14" fmla="*/ 246 w 1072"/>
                  <a:gd name="T15" fmla="*/ 0 h 3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72" h="3696">
                    <a:moveTo>
                      <a:pt x="246" y="0"/>
                    </a:moveTo>
                    <a:cubicBezTo>
                      <a:pt x="1072" y="0"/>
                      <a:pt x="1072" y="0"/>
                      <a:pt x="1072" y="0"/>
                    </a:cubicBezTo>
                    <a:cubicBezTo>
                      <a:pt x="1072" y="0"/>
                      <a:pt x="887" y="87"/>
                      <a:pt x="887" y="230"/>
                    </a:cubicBezTo>
                    <a:cubicBezTo>
                      <a:pt x="887" y="2717"/>
                      <a:pt x="887" y="2717"/>
                      <a:pt x="887" y="2717"/>
                    </a:cubicBezTo>
                    <a:cubicBezTo>
                      <a:pt x="887" y="3558"/>
                      <a:pt x="44" y="3696"/>
                      <a:pt x="0" y="3693"/>
                    </a:cubicBezTo>
                    <a:cubicBezTo>
                      <a:pt x="72" y="3647"/>
                      <a:pt x="422" y="3349"/>
                      <a:pt x="423" y="2717"/>
                    </a:cubicBezTo>
                    <a:cubicBezTo>
                      <a:pt x="423" y="230"/>
                      <a:pt x="423" y="230"/>
                      <a:pt x="423" y="230"/>
                    </a:cubicBezTo>
                    <a:cubicBezTo>
                      <a:pt x="424" y="96"/>
                      <a:pt x="246" y="0"/>
                      <a:pt x="246" y="0"/>
                    </a:cubicBezTo>
                    <a:close/>
                  </a:path>
                </a:pathLst>
              </a:custGeom>
              <a:solidFill>
                <a:srgbClr val="FF0000"/>
              </a:solidFill>
              <a:ln>
                <a:noFill/>
              </a:ln>
            </p:spPr>
            <p:txBody>
              <a:bodyPr/>
              <a:lstStyle/>
              <a:p>
                <a:endParaRPr lang="ja-JP" altLang="en-US">
                  <a:latin typeface="Arial" panose="020B0604020202020204" pitchFamily="34" charset="0"/>
                  <a:ea typeface="黑体" panose="02010609060101010101" pitchFamily="49" charset="-122"/>
                </a:endParaRPr>
              </a:p>
            </p:txBody>
          </p:sp>
          <p:sp>
            <p:nvSpPr>
              <p:cNvPr id="46" name="Freeform 47"/>
              <p:cNvSpPr/>
              <p:nvPr/>
            </p:nvSpPr>
            <p:spPr bwMode="gray">
              <a:xfrm>
                <a:off x="5180" y="327"/>
                <a:ext cx="47" cy="148"/>
              </a:xfrm>
              <a:custGeom>
                <a:avLst/>
                <a:gdLst>
                  <a:gd name="T0" fmla="*/ 0 w 828"/>
                  <a:gd name="T1" fmla="*/ 0 h 2653"/>
                  <a:gd name="T2" fmla="*/ 828 w 828"/>
                  <a:gd name="T3" fmla="*/ 0 h 2653"/>
                  <a:gd name="T4" fmla="*/ 645 w 828"/>
                  <a:gd name="T5" fmla="*/ 235 h 2653"/>
                  <a:gd name="T6" fmla="*/ 645 w 828"/>
                  <a:gd name="T7" fmla="*/ 2401 h 2653"/>
                  <a:gd name="T8" fmla="*/ 828 w 828"/>
                  <a:gd name="T9" fmla="*/ 2653 h 2653"/>
                  <a:gd name="T10" fmla="*/ 0 w 828"/>
                  <a:gd name="T11" fmla="*/ 2653 h 2653"/>
                  <a:gd name="T12" fmla="*/ 184 w 828"/>
                  <a:gd name="T13" fmla="*/ 2401 h 2653"/>
                  <a:gd name="T14" fmla="*/ 184 w 828"/>
                  <a:gd name="T15" fmla="*/ 235 h 2653"/>
                  <a:gd name="T16" fmla="*/ 0 w 828"/>
                  <a:gd name="T17" fmla="*/ 0 h 26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8" h="2653">
                    <a:moveTo>
                      <a:pt x="0" y="0"/>
                    </a:moveTo>
                    <a:cubicBezTo>
                      <a:pt x="828" y="0"/>
                      <a:pt x="828" y="0"/>
                      <a:pt x="828" y="0"/>
                    </a:cubicBezTo>
                    <a:cubicBezTo>
                      <a:pt x="828" y="0"/>
                      <a:pt x="645" y="89"/>
                      <a:pt x="645" y="235"/>
                    </a:cubicBezTo>
                    <a:cubicBezTo>
                      <a:pt x="645" y="2401"/>
                      <a:pt x="645" y="2401"/>
                      <a:pt x="645" y="2401"/>
                    </a:cubicBezTo>
                    <a:cubicBezTo>
                      <a:pt x="645" y="2556"/>
                      <a:pt x="828" y="2653"/>
                      <a:pt x="828" y="2653"/>
                    </a:cubicBezTo>
                    <a:cubicBezTo>
                      <a:pt x="0" y="2653"/>
                      <a:pt x="0" y="2653"/>
                      <a:pt x="0" y="2653"/>
                    </a:cubicBezTo>
                    <a:cubicBezTo>
                      <a:pt x="0" y="2653"/>
                      <a:pt x="184" y="2557"/>
                      <a:pt x="184" y="2401"/>
                    </a:cubicBezTo>
                    <a:cubicBezTo>
                      <a:pt x="184" y="235"/>
                      <a:pt x="184" y="235"/>
                      <a:pt x="184" y="235"/>
                    </a:cubicBezTo>
                    <a:cubicBezTo>
                      <a:pt x="184" y="89"/>
                      <a:pt x="0" y="0"/>
                      <a:pt x="0" y="0"/>
                    </a:cubicBezTo>
                    <a:close/>
                  </a:path>
                </a:pathLst>
              </a:custGeom>
              <a:solidFill>
                <a:srgbClr val="FF0000"/>
              </a:solidFill>
              <a:ln>
                <a:noFill/>
              </a:ln>
            </p:spPr>
            <p:txBody>
              <a:bodyPr/>
              <a:lstStyle/>
              <a:p>
                <a:endParaRPr lang="ja-JP" altLang="en-US">
                  <a:latin typeface="Arial" panose="020B0604020202020204" pitchFamily="34" charset="0"/>
                  <a:ea typeface="黑体" panose="02010609060101010101" pitchFamily="49" charset="-122"/>
                </a:endParaRPr>
              </a:p>
            </p:txBody>
          </p:sp>
          <p:sp>
            <p:nvSpPr>
              <p:cNvPr id="47" name="Freeform 48"/>
              <p:cNvSpPr/>
              <p:nvPr/>
            </p:nvSpPr>
            <p:spPr bwMode="gray">
              <a:xfrm>
                <a:off x="5227" y="327"/>
                <a:ext cx="111" cy="148"/>
              </a:xfrm>
              <a:custGeom>
                <a:avLst/>
                <a:gdLst>
                  <a:gd name="T0" fmla="*/ 161 w 1984"/>
                  <a:gd name="T1" fmla="*/ 0 h 2651"/>
                  <a:gd name="T2" fmla="*/ 1984 w 1984"/>
                  <a:gd name="T3" fmla="*/ 0 h 2651"/>
                  <a:gd name="T4" fmla="*/ 1829 w 1984"/>
                  <a:gd name="T5" fmla="*/ 482 h 2651"/>
                  <a:gd name="T6" fmla="*/ 1607 w 1984"/>
                  <a:gd name="T7" fmla="*/ 279 h 2651"/>
                  <a:gd name="T8" fmla="*/ 1229 w 1984"/>
                  <a:gd name="T9" fmla="*/ 279 h 2651"/>
                  <a:gd name="T10" fmla="*/ 1229 w 1984"/>
                  <a:gd name="T11" fmla="*/ 2401 h 2651"/>
                  <a:gd name="T12" fmla="*/ 1407 w 1984"/>
                  <a:gd name="T13" fmla="*/ 2651 h 2651"/>
                  <a:gd name="T14" fmla="*/ 595 w 1984"/>
                  <a:gd name="T15" fmla="*/ 2651 h 2651"/>
                  <a:gd name="T16" fmla="*/ 771 w 1984"/>
                  <a:gd name="T17" fmla="*/ 2401 h 2651"/>
                  <a:gd name="T18" fmla="*/ 771 w 1984"/>
                  <a:gd name="T19" fmla="*/ 279 h 2651"/>
                  <a:gd name="T20" fmla="*/ 315 w 1984"/>
                  <a:gd name="T21" fmla="*/ 279 h 2651"/>
                  <a:gd name="T22" fmla="*/ 0 w 1984"/>
                  <a:gd name="T23" fmla="*/ 522 h 2651"/>
                  <a:gd name="T24" fmla="*/ 161 w 1984"/>
                  <a:gd name="T25" fmla="*/ 0 h 2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84" h="2651">
                    <a:moveTo>
                      <a:pt x="161" y="0"/>
                    </a:moveTo>
                    <a:cubicBezTo>
                      <a:pt x="1984" y="0"/>
                      <a:pt x="1984" y="0"/>
                      <a:pt x="1984" y="0"/>
                    </a:cubicBezTo>
                    <a:cubicBezTo>
                      <a:pt x="1829" y="482"/>
                      <a:pt x="1829" y="482"/>
                      <a:pt x="1829" y="482"/>
                    </a:cubicBezTo>
                    <a:cubicBezTo>
                      <a:pt x="1829" y="482"/>
                      <a:pt x="1783" y="279"/>
                      <a:pt x="1607" y="279"/>
                    </a:cubicBezTo>
                    <a:cubicBezTo>
                      <a:pt x="1229" y="279"/>
                      <a:pt x="1229" y="279"/>
                      <a:pt x="1229" y="279"/>
                    </a:cubicBezTo>
                    <a:cubicBezTo>
                      <a:pt x="1229" y="2401"/>
                      <a:pt x="1229" y="2401"/>
                      <a:pt x="1229" y="2401"/>
                    </a:cubicBezTo>
                    <a:cubicBezTo>
                      <a:pt x="1229" y="2535"/>
                      <a:pt x="1407" y="2651"/>
                      <a:pt x="1407" y="2651"/>
                    </a:cubicBezTo>
                    <a:cubicBezTo>
                      <a:pt x="595" y="2651"/>
                      <a:pt x="595" y="2651"/>
                      <a:pt x="595" y="2651"/>
                    </a:cubicBezTo>
                    <a:cubicBezTo>
                      <a:pt x="595" y="2651"/>
                      <a:pt x="771" y="2547"/>
                      <a:pt x="771" y="2401"/>
                    </a:cubicBezTo>
                    <a:cubicBezTo>
                      <a:pt x="771" y="279"/>
                      <a:pt x="771" y="279"/>
                      <a:pt x="771" y="279"/>
                    </a:cubicBezTo>
                    <a:cubicBezTo>
                      <a:pt x="315" y="279"/>
                      <a:pt x="315" y="279"/>
                      <a:pt x="315" y="279"/>
                    </a:cubicBezTo>
                    <a:cubicBezTo>
                      <a:pt x="185" y="280"/>
                      <a:pt x="0" y="522"/>
                      <a:pt x="0" y="522"/>
                    </a:cubicBezTo>
                    <a:lnTo>
                      <a:pt x="161" y="0"/>
                    </a:lnTo>
                    <a:close/>
                  </a:path>
                </a:pathLst>
              </a:custGeom>
              <a:solidFill>
                <a:srgbClr val="FF0000"/>
              </a:solidFill>
              <a:ln>
                <a:noFill/>
              </a:ln>
            </p:spPr>
            <p:txBody>
              <a:bodyPr/>
              <a:lstStyle/>
              <a:p>
                <a:endParaRPr lang="ja-JP" altLang="en-US">
                  <a:latin typeface="Arial" panose="020B0604020202020204" pitchFamily="34" charset="0"/>
                  <a:ea typeface="黑体" panose="02010609060101010101" pitchFamily="49" charset="-122"/>
                </a:endParaRPr>
              </a:p>
            </p:txBody>
          </p:sp>
          <p:sp>
            <p:nvSpPr>
              <p:cNvPr id="48" name="Freeform 49"/>
              <p:cNvSpPr/>
              <p:nvPr/>
            </p:nvSpPr>
            <p:spPr bwMode="gray">
              <a:xfrm>
                <a:off x="5429" y="327"/>
                <a:ext cx="124" cy="151"/>
              </a:xfrm>
              <a:custGeom>
                <a:avLst/>
                <a:gdLst>
                  <a:gd name="T0" fmla="*/ 1420 w 2219"/>
                  <a:gd name="T1" fmla="*/ 0 h 2693"/>
                  <a:gd name="T2" fmla="*/ 2219 w 2219"/>
                  <a:gd name="T3" fmla="*/ 0 h 2693"/>
                  <a:gd name="T4" fmla="*/ 2048 w 2219"/>
                  <a:gd name="T5" fmla="*/ 234 h 2693"/>
                  <a:gd name="T6" fmla="*/ 2048 w 2219"/>
                  <a:gd name="T7" fmla="*/ 1840 h 2693"/>
                  <a:gd name="T8" fmla="*/ 1131 w 2219"/>
                  <a:gd name="T9" fmla="*/ 2693 h 2693"/>
                  <a:gd name="T10" fmla="*/ 176 w 2219"/>
                  <a:gd name="T11" fmla="*/ 1840 h 2693"/>
                  <a:gd name="T12" fmla="*/ 176 w 2219"/>
                  <a:gd name="T13" fmla="*/ 234 h 2693"/>
                  <a:gd name="T14" fmla="*/ 0 w 2219"/>
                  <a:gd name="T15" fmla="*/ 0 h 2693"/>
                  <a:gd name="T16" fmla="*/ 821 w 2219"/>
                  <a:gd name="T17" fmla="*/ 0 h 2693"/>
                  <a:gd name="T18" fmla="*/ 638 w 2219"/>
                  <a:gd name="T19" fmla="*/ 234 h 2693"/>
                  <a:gd name="T20" fmla="*/ 638 w 2219"/>
                  <a:gd name="T21" fmla="*/ 1840 h 2693"/>
                  <a:gd name="T22" fmla="*/ 1131 w 2219"/>
                  <a:gd name="T23" fmla="*/ 2406 h 2693"/>
                  <a:gd name="T24" fmla="*/ 1601 w 2219"/>
                  <a:gd name="T25" fmla="*/ 1840 h 2693"/>
                  <a:gd name="T26" fmla="*/ 1601 w 2219"/>
                  <a:gd name="T27" fmla="*/ 234 h 2693"/>
                  <a:gd name="T28" fmla="*/ 1420 w 2219"/>
                  <a:gd name="T29" fmla="*/ 0 h 2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19" h="2693">
                    <a:moveTo>
                      <a:pt x="1420" y="0"/>
                    </a:moveTo>
                    <a:cubicBezTo>
                      <a:pt x="2219" y="0"/>
                      <a:pt x="2219" y="0"/>
                      <a:pt x="2219" y="0"/>
                    </a:cubicBezTo>
                    <a:cubicBezTo>
                      <a:pt x="2219" y="0"/>
                      <a:pt x="2048" y="91"/>
                      <a:pt x="2048" y="234"/>
                    </a:cubicBezTo>
                    <a:cubicBezTo>
                      <a:pt x="2048" y="1840"/>
                      <a:pt x="2048" y="1840"/>
                      <a:pt x="2048" y="1840"/>
                    </a:cubicBezTo>
                    <a:cubicBezTo>
                      <a:pt x="2047" y="2492"/>
                      <a:pt x="1506" y="2693"/>
                      <a:pt x="1131" y="2693"/>
                    </a:cubicBezTo>
                    <a:cubicBezTo>
                      <a:pt x="759" y="2693"/>
                      <a:pt x="175" y="2490"/>
                      <a:pt x="176" y="1840"/>
                    </a:cubicBezTo>
                    <a:cubicBezTo>
                      <a:pt x="176" y="234"/>
                      <a:pt x="176" y="234"/>
                      <a:pt x="176" y="234"/>
                    </a:cubicBezTo>
                    <a:cubicBezTo>
                      <a:pt x="176" y="91"/>
                      <a:pt x="0" y="0"/>
                      <a:pt x="0" y="0"/>
                    </a:cubicBezTo>
                    <a:cubicBezTo>
                      <a:pt x="821" y="0"/>
                      <a:pt x="821" y="0"/>
                      <a:pt x="821" y="0"/>
                    </a:cubicBezTo>
                    <a:cubicBezTo>
                      <a:pt x="821" y="0"/>
                      <a:pt x="638" y="88"/>
                      <a:pt x="638" y="234"/>
                    </a:cubicBezTo>
                    <a:cubicBezTo>
                      <a:pt x="638" y="1840"/>
                      <a:pt x="638" y="1840"/>
                      <a:pt x="638" y="1840"/>
                    </a:cubicBezTo>
                    <a:cubicBezTo>
                      <a:pt x="638" y="2182"/>
                      <a:pt x="865" y="2406"/>
                      <a:pt x="1131" y="2406"/>
                    </a:cubicBezTo>
                    <a:cubicBezTo>
                      <a:pt x="1397" y="2406"/>
                      <a:pt x="1600" y="2173"/>
                      <a:pt x="1601" y="1840"/>
                    </a:cubicBezTo>
                    <a:cubicBezTo>
                      <a:pt x="1601" y="234"/>
                      <a:pt x="1601" y="234"/>
                      <a:pt x="1601" y="234"/>
                    </a:cubicBezTo>
                    <a:cubicBezTo>
                      <a:pt x="1601" y="91"/>
                      <a:pt x="1420" y="0"/>
                      <a:pt x="1420" y="0"/>
                    </a:cubicBezTo>
                    <a:close/>
                  </a:path>
                </a:pathLst>
              </a:custGeom>
              <a:solidFill>
                <a:srgbClr val="FF0000"/>
              </a:solidFill>
              <a:ln>
                <a:noFill/>
              </a:ln>
            </p:spPr>
            <p:txBody>
              <a:bodyPr/>
              <a:lstStyle/>
              <a:p>
                <a:endParaRPr lang="ja-JP" altLang="en-US">
                  <a:latin typeface="Arial" panose="020B0604020202020204" pitchFamily="34" charset="0"/>
                  <a:ea typeface="黑体" panose="02010609060101010101" pitchFamily="49" charset="-122"/>
                </a:endParaRPr>
              </a:p>
            </p:txBody>
          </p:sp>
          <p:sp>
            <p:nvSpPr>
              <p:cNvPr id="49" name="Freeform 50"/>
              <p:cNvSpPr/>
              <p:nvPr/>
            </p:nvSpPr>
            <p:spPr bwMode="gray">
              <a:xfrm>
                <a:off x="4994" y="327"/>
                <a:ext cx="125" cy="151"/>
              </a:xfrm>
              <a:custGeom>
                <a:avLst/>
                <a:gdLst>
                  <a:gd name="T0" fmla="*/ 1427 w 2240"/>
                  <a:gd name="T1" fmla="*/ 0 h 2700"/>
                  <a:gd name="T2" fmla="*/ 2240 w 2240"/>
                  <a:gd name="T3" fmla="*/ 0 h 2700"/>
                  <a:gd name="T4" fmla="*/ 2068 w 2240"/>
                  <a:gd name="T5" fmla="*/ 237 h 2700"/>
                  <a:gd name="T6" fmla="*/ 2067 w 2240"/>
                  <a:gd name="T7" fmla="*/ 1838 h 2700"/>
                  <a:gd name="T8" fmla="*/ 1122 w 2240"/>
                  <a:gd name="T9" fmla="*/ 2700 h 2700"/>
                  <a:gd name="T10" fmla="*/ 166 w 2240"/>
                  <a:gd name="T11" fmla="*/ 1838 h 2700"/>
                  <a:gd name="T12" fmla="*/ 166 w 2240"/>
                  <a:gd name="T13" fmla="*/ 237 h 2700"/>
                  <a:gd name="T14" fmla="*/ 0 w 2240"/>
                  <a:gd name="T15" fmla="*/ 0 h 2700"/>
                  <a:gd name="T16" fmla="*/ 821 w 2240"/>
                  <a:gd name="T17" fmla="*/ 0 h 2700"/>
                  <a:gd name="T18" fmla="*/ 631 w 2240"/>
                  <a:gd name="T19" fmla="*/ 237 h 2700"/>
                  <a:gd name="T20" fmla="*/ 630 w 2240"/>
                  <a:gd name="T21" fmla="*/ 1838 h 2700"/>
                  <a:gd name="T22" fmla="*/ 1122 w 2240"/>
                  <a:gd name="T23" fmla="*/ 2413 h 2700"/>
                  <a:gd name="T24" fmla="*/ 1602 w 2240"/>
                  <a:gd name="T25" fmla="*/ 1838 h 2700"/>
                  <a:gd name="T26" fmla="*/ 1603 w 2240"/>
                  <a:gd name="T27" fmla="*/ 237 h 2700"/>
                  <a:gd name="T28" fmla="*/ 1427 w 2240"/>
                  <a:gd name="T29" fmla="*/ 0 h 27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40" h="2700">
                    <a:moveTo>
                      <a:pt x="1427" y="0"/>
                    </a:moveTo>
                    <a:cubicBezTo>
                      <a:pt x="2240" y="0"/>
                      <a:pt x="2240" y="0"/>
                      <a:pt x="2240" y="0"/>
                    </a:cubicBezTo>
                    <a:cubicBezTo>
                      <a:pt x="2240" y="0"/>
                      <a:pt x="2068" y="95"/>
                      <a:pt x="2068" y="237"/>
                    </a:cubicBezTo>
                    <a:cubicBezTo>
                      <a:pt x="2068" y="238"/>
                      <a:pt x="2067" y="1838"/>
                      <a:pt x="2067" y="1838"/>
                    </a:cubicBezTo>
                    <a:cubicBezTo>
                      <a:pt x="2067" y="2494"/>
                      <a:pt x="1501" y="2700"/>
                      <a:pt x="1122" y="2700"/>
                    </a:cubicBezTo>
                    <a:cubicBezTo>
                      <a:pt x="750" y="2700"/>
                      <a:pt x="166" y="2491"/>
                      <a:pt x="166" y="1838"/>
                    </a:cubicBezTo>
                    <a:cubicBezTo>
                      <a:pt x="166" y="237"/>
                      <a:pt x="166" y="237"/>
                      <a:pt x="166" y="237"/>
                    </a:cubicBezTo>
                    <a:cubicBezTo>
                      <a:pt x="166" y="94"/>
                      <a:pt x="0" y="0"/>
                      <a:pt x="0" y="0"/>
                    </a:cubicBezTo>
                    <a:cubicBezTo>
                      <a:pt x="821" y="0"/>
                      <a:pt x="821" y="0"/>
                      <a:pt x="821" y="0"/>
                    </a:cubicBezTo>
                    <a:cubicBezTo>
                      <a:pt x="821" y="0"/>
                      <a:pt x="631" y="94"/>
                      <a:pt x="631" y="237"/>
                    </a:cubicBezTo>
                    <a:cubicBezTo>
                      <a:pt x="630" y="1838"/>
                      <a:pt x="630" y="1838"/>
                      <a:pt x="630" y="1838"/>
                    </a:cubicBezTo>
                    <a:cubicBezTo>
                      <a:pt x="630" y="2178"/>
                      <a:pt x="856" y="2412"/>
                      <a:pt x="1122" y="2413"/>
                    </a:cubicBezTo>
                    <a:cubicBezTo>
                      <a:pt x="1388" y="2414"/>
                      <a:pt x="1602" y="2174"/>
                      <a:pt x="1602" y="1838"/>
                    </a:cubicBezTo>
                    <a:cubicBezTo>
                      <a:pt x="1603" y="237"/>
                      <a:pt x="1603" y="237"/>
                      <a:pt x="1603" y="237"/>
                    </a:cubicBezTo>
                    <a:cubicBezTo>
                      <a:pt x="1603" y="94"/>
                      <a:pt x="1427" y="0"/>
                      <a:pt x="1427" y="0"/>
                    </a:cubicBezTo>
                    <a:close/>
                  </a:path>
                </a:pathLst>
              </a:custGeom>
              <a:solidFill>
                <a:srgbClr val="FF0000"/>
              </a:solidFill>
              <a:ln>
                <a:noFill/>
              </a:ln>
            </p:spPr>
            <p:txBody>
              <a:bodyPr/>
              <a:lstStyle/>
              <a:p>
                <a:endParaRPr lang="ja-JP" altLang="en-US">
                  <a:latin typeface="Arial" panose="020B0604020202020204" pitchFamily="34" charset="0"/>
                  <a:ea typeface="黑体" panose="02010609060101010101" pitchFamily="49" charset="-122"/>
                </a:endParaRPr>
              </a:p>
            </p:txBody>
          </p:sp>
          <p:sp>
            <p:nvSpPr>
              <p:cNvPr id="50" name="Freeform 51"/>
              <p:cNvSpPr/>
              <p:nvPr/>
            </p:nvSpPr>
            <p:spPr bwMode="gray">
              <a:xfrm>
                <a:off x="5333" y="324"/>
                <a:ext cx="95" cy="154"/>
              </a:xfrm>
              <a:custGeom>
                <a:avLst/>
                <a:gdLst>
                  <a:gd name="T0" fmla="*/ 1467 w 1707"/>
                  <a:gd name="T1" fmla="*/ 479 h 2755"/>
                  <a:gd name="T2" fmla="*/ 1019 w 1707"/>
                  <a:gd name="T3" fmla="*/ 276 h 2755"/>
                  <a:gd name="T4" fmla="*/ 504 w 1707"/>
                  <a:gd name="T5" fmla="*/ 677 h 2755"/>
                  <a:gd name="T6" fmla="*/ 995 w 1707"/>
                  <a:gd name="T7" fmla="*/ 1174 h 2755"/>
                  <a:gd name="T8" fmla="*/ 1705 w 1707"/>
                  <a:gd name="T9" fmla="*/ 1974 h 2755"/>
                  <a:gd name="T10" fmla="*/ 651 w 1707"/>
                  <a:gd name="T11" fmla="*/ 2755 h 2755"/>
                  <a:gd name="T12" fmla="*/ 155 w 1707"/>
                  <a:gd name="T13" fmla="*/ 2686 h 2755"/>
                  <a:gd name="T14" fmla="*/ 0 w 1707"/>
                  <a:gd name="T15" fmla="*/ 2177 h 2755"/>
                  <a:gd name="T16" fmla="*/ 658 w 1707"/>
                  <a:gd name="T17" fmla="*/ 2466 h 2755"/>
                  <a:gd name="T18" fmla="*/ 1252 w 1707"/>
                  <a:gd name="T19" fmla="*/ 2030 h 2755"/>
                  <a:gd name="T20" fmla="*/ 46 w 1707"/>
                  <a:gd name="T21" fmla="*/ 731 h 2755"/>
                  <a:gd name="T22" fmla="*/ 973 w 1707"/>
                  <a:gd name="T23" fmla="*/ 0 h 2755"/>
                  <a:gd name="T24" fmla="*/ 1467 w 1707"/>
                  <a:gd name="T25" fmla="*/ 69 h 2755"/>
                  <a:gd name="T26" fmla="*/ 1467 w 1707"/>
                  <a:gd name="T27" fmla="*/ 479 h 2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07" h="2755">
                    <a:moveTo>
                      <a:pt x="1467" y="479"/>
                    </a:moveTo>
                    <a:cubicBezTo>
                      <a:pt x="1467" y="479"/>
                      <a:pt x="1352" y="277"/>
                      <a:pt x="1019" y="276"/>
                    </a:cubicBezTo>
                    <a:cubicBezTo>
                      <a:pt x="686" y="275"/>
                      <a:pt x="505" y="450"/>
                      <a:pt x="504" y="677"/>
                    </a:cubicBezTo>
                    <a:cubicBezTo>
                      <a:pt x="503" y="934"/>
                      <a:pt x="696" y="1031"/>
                      <a:pt x="995" y="1174"/>
                    </a:cubicBezTo>
                    <a:cubicBezTo>
                      <a:pt x="1279" y="1311"/>
                      <a:pt x="1707" y="1499"/>
                      <a:pt x="1705" y="1974"/>
                    </a:cubicBezTo>
                    <a:cubicBezTo>
                      <a:pt x="1704" y="2399"/>
                      <a:pt x="1327" y="2755"/>
                      <a:pt x="651" y="2755"/>
                    </a:cubicBezTo>
                    <a:cubicBezTo>
                      <a:pt x="442" y="2754"/>
                      <a:pt x="155" y="2686"/>
                      <a:pt x="155" y="2686"/>
                    </a:cubicBezTo>
                    <a:cubicBezTo>
                      <a:pt x="0" y="2177"/>
                      <a:pt x="0" y="2177"/>
                      <a:pt x="0" y="2177"/>
                    </a:cubicBezTo>
                    <a:cubicBezTo>
                      <a:pt x="143" y="2316"/>
                      <a:pt x="397" y="2466"/>
                      <a:pt x="658" y="2466"/>
                    </a:cubicBezTo>
                    <a:cubicBezTo>
                      <a:pt x="929" y="2466"/>
                      <a:pt x="1252" y="2298"/>
                      <a:pt x="1252" y="2030"/>
                    </a:cubicBezTo>
                    <a:cubicBezTo>
                      <a:pt x="1252" y="1512"/>
                      <a:pt x="46" y="1598"/>
                      <a:pt x="46" y="731"/>
                    </a:cubicBezTo>
                    <a:cubicBezTo>
                      <a:pt x="46" y="433"/>
                      <a:pt x="254" y="0"/>
                      <a:pt x="973" y="0"/>
                    </a:cubicBezTo>
                    <a:cubicBezTo>
                      <a:pt x="1207" y="0"/>
                      <a:pt x="1467" y="69"/>
                      <a:pt x="1467" y="69"/>
                    </a:cubicBezTo>
                    <a:lnTo>
                      <a:pt x="1467" y="479"/>
                    </a:lnTo>
                    <a:close/>
                  </a:path>
                </a:pathLst>
              </a:custGeom>
              <a:solidFill>
                <a:srgbClr val="FF0000"/>
              </a:solidFill>
              <a:ln>
                <a:noFill/>
              </a:ln>
            </p:spPr>
            <p:txBody>
              <a:bodyPr/>
              <a:lstStyle/>
              <a:p>
                <a:endParaRPr lang="ja-JP" altLang="en-US">
                  <a:latin typeface="Arial" panose="020B0604020202020204" pitchFamily="34" charset="0"/>
                  <a:ea typeface="黑体" panose="02010609060101010101" pitchFamily="49" charset="-122"/>
                </a:endParaRPr>
              </a:p>
            </p:txBody>
          </p:sp>
        </p:grpSp>
      </p:grpSp>
      <p:sp>
        <p:nvSpPr>
          <p:cNvPr id="647173" name="Rectangle 5"/>
          <p:cNvSpPr>
            <a:spLocks noGrp="1" noChangeArrowheads="1"/>
          </p:cNvSpPr>
          <p:nvPr>
            <p:ph type="subTitle" idx="1" hasCustomPrompt="1"/>
          </p:nvPr>
        </p:nvSpPr>
        <p:spPr bwMode="gray">
          <a:xfrm>
            <a:off x="431800" y="3697200"/>
            <a:ext cx="10564800" cy="2595600"/>
          </a:xfrm>
        </p:spPr>
        <p:txBody>
          <a:bodyPr/>
          <a:lstStyle>
            <a:lvl1pPr marL="304800" marR="0" indent="-304800" algn="l" defTabSz="457200" rtl="0" eaLnBrk="1" fontAlgn="base" latinLnBrk="0" hangingPunct="1">
              <a:lnSpc>
                <a:spcPct val="100000"/>
              </a:lnSpc>
              <a:spcBef>
                <a:spcPct val="10000"/>
              </a:spcBef>
              <a:spcAft>
                <a:spcPct val="10000"/>
              </a:spcAft>
              <a:buClr>
                <a:srgbClr val="87867E"/>
              </a:buClr>
              <a:buSzTx/>
              <a:buFont typeface="Wingdings" panose="05000000000000000000" pitchFamily="2" charset="2"/>
              <a:buChar char="n"/>
              <a:defRPr sz="2400"/>
            </a:lvl1pPr>
          </a:lstStyle>
          <a:p>
            <a:pPr marL="304800" marR="0" lvl="0" indent="-304800" algn="l" defTabSz="457200" rtl="0" eaLnBrk="1" fontAlgn="base" latinLnBrk="0" hangingPunct="1">
              <a:lnSpc>
                <a:spcPct val="100000"/>
              </a:lnSpc>
              <a:spcBef>
                <a:spcPct val="10000"/>
              </a:spcBef>
              <a:spcAft>
                <a:spcPct val="10000"/>
              </a:spcAft>
              <a:buClr>
                <a:srgbClr val="87867E"/>
              </a:buClr>
              <a:buSzTx/>
              <a:buFont typeface="Wingdings" panose="05000000000000000000" pitchFamily="2" charset="2"/>
              <a:buChar char="n"/>
              <a:defRPr/>
            </a:pPr>
            <a:r>
              <a:rPr kumimoji="1" lang="zh-CN" altLang="en-US" sz="2400" b="0" i="0" u="none" strike="noStrike" kern="0" cap="none" spc="0" normalizeH="0" baseline="0" noProof="0" dirty="0">
                <a:ln>
                  <a:noFill/>
                </a:ln>
                <a:solidFill>
                  <a:srgbClr val="000000"/>
                </a:solidFill>
                <a:effectLst/>
                <a:uLnTx/>
                <a:uFillTx/>
                <a:latin typeface="+mn-lt"/>
                <a:ea typeface="+mn-ea"/>
                <a:cs typeface="+mn-cs"/>
              </a:rPr>
              <a:t>中页副标题</a:t>
            </a:r>
            <a:r>
              <a:rPr kumimoji="1" lang="en-US" altLang="ja-JP" sz="2400" b="0" i="0" u="none" strike="noStrike" kern="0" cap="none" spc="0" normalizeH="0" baseline="0" noProof="0" dirty="0">
                <a:ln>
                  <a:noFill/>
                </a:ln>
                <a:solidFill>
                  <a:srgbClr val="000000"/>
                </a:solidFill>
                <a:effectLst/>
                <a:uLnTx/>
                <a:uFillTx/>
                <a:latin typeface="+mn-lt"/>
                <a:ea typeface="+mn-ea"/>
                <a:cs typeface="+mn-cs"/>
              </a:rPr>
              <a:t>24pt</a:t>
            </a:r>
            <a:endParaRPr kumimoji="1" lang="de-DE" altLang="ja-JP" sz="2400" b="0" i="0" u="none" strike="noStrike" kern="0" cap="none" spc="0" normalizeH="0" baseline="0" noProof="0" dirty="0">
              <a:ln>
                <a:noFill/>
              </a:ln>
              <a:solidFill>
                <a:srgbClr val="000000"/>
              </a:solidFill>
              <a:effectLst/>
              <a:uLnTx/>
              <a:uFillTx/>
              <a:latin typeface="+mn-lt"/>
              <a:ea typeface="+mn-ea"/>
              <a:cs typeface="+mn-cs"/>
            </a:endParaRPr>
          </a:p>
        </p:txBody>
      </p:sp>
      <p:sp>
        <p:nvSpPr>
          <p:cNvPr id="647174" name="Rectangle 6"/>
          <p:cNvSpPr>
            <a:spLocks noGrp="1" noChangeArrowheads="1"/>
          </p:cNvSpPr>
          <p:nvPr>
            <p:ph type="ctrTitle" hasCustomPrompt="1"/>
          </p:nvPr>
        </p:nvSpPr>
        <p:spPr bwMode="gray">
          <a:xfrm>
            <a:off x="431800" y="1774800"/>
            <a:ext cx="10564800" cy="1440000"/>
          </a:xfrm>
        </p:spPr>
        <p:txBody>
          <a:bodyPr anchor="b"/>
          <a:lstStyle>
            <a:lvl1pPr>
              <a:defRPr sz="4400">
                <a:solidFill>
                  <a:schemeClr val="tx1"/>
                </a:solidFill>
              </a:defRPr>
            </a:lvl1pPr>
          </a:lstStyle>
          <a:p>
            <a:pPr lvl="0"/>
            <a:br>
              <a:rPr lang="en-US" altLang="ja-JP" noProof="0" dirty="0"/>
            </a:br>
            <a:r>
              <a:rPr lang="zh-CN" altLang="en-US" sz="4400" dirty="0"/>
              <a:t>中页标题</a:t>
            </a:r>
            <a:r>
              <a:rPr lang="en-US" altLang="ja-JP" sz="4400" dirty="0">
                <a:solidFill>
                  <a:srgbClr val="000000"/>
                </a:solidFill>
              </a:rPr>
              <a:t>44pt</a:t>
            </a:r>
            <a:endParaRPr lang="de-DE" altLang="ja-JP" noProof="0" dirty="0"/>
          </a:p>
        </p:txBody>
      </p:sp>
      <p:sp>
        <p:nvSpPr>
          <p:cNvPr id="647215" name="Rectangle 47"/>
          <p:cNvSpPr>
            <a:spLocks noGrp="1" noChangeArrowheads="1"/>
          </p:cNvSpPr>
          <p:nvPr>
            <p:ph type="ftr" sz="quarter" idx="3"/>
          </p:nvPr>
        </p:nvSpPr>
        <p:spPr bwMode="gray"/>
        <p:txBody>
          <a:bodyPr/>
          <a:lstStyle>
            <a:lvl1pPr>
              <a:defRPr/>
            </a:lvl1pPr>
          </a:lstStyle>
          <a:p>
            <a:r>
              <a:rPr lang="de-DE" altLang="ja-JP">
                <a:solidFill>
                  <a:srgbClr val="000000"/>
                </a:solidFill>
              </a:rPr>
              <a:t>Copyright 2021 NANJING FUJITSU NANDA SOFTWARE TECHNOLOGY CO.,LTD.</a:t>
            </a:r>
          </a:p>
        </p:txBody>
      </p:sp>
      <p:sp>
        <p:nvSpPr>
          <p:cNvPr id="51" name="Line 4"/>
          <p:cNvSpPr>
            <a:spLocks noChangeShapeType="1"/>
          </p:cNvSpPr>
          <p:nvPr userDrawn="1"/>
        </p:nvSpPr>
        <p:spPr bwMode="gray">
          <a:xfrm>
            <a:off x="0" y="6632575"/>
            <a:ext cx="12192000" cy="0"/>
          </a:xfrm>
          <a:prstGeom prst="line">
            <a:avLst/>
          </a:prstGeom>
          <a:noFill/>
          <a:ln w="12700">
            <a:solidFill>
              <a:srgbClr val="87867E"/>
            </a:solidFill>
            <a:round/>
          </a:ln>
          <a:effectLst/>
        </p:spPr>
        <p:txBody>
          <a:bodyPr/>
          <a:lstStyle/>
          <a:p>
            <a:endParaRPr lang="ja-JP" altLang="en-US">
              <a:latin typeface="Arial" panose="020B0604020202020204" pitchFamily="34" charset="0"/>
              <a:ea typeface="黑体" panose="02010609060101010101" pitchFamily="49" charset="-122"/>
            </a:endParaRPr>
          </a:p>
        </p:txBody>
      </p:sp>
      <p:sp>
        <p:nvSpPr>
          <p:cNvPr id="52" name="Rectangle 29"/>
          <p:cNvSpPr>
            <a:spLocks noGrp="1" noChangeArrowheads="1"/>
          </p:cNvSpPr>
          <p:nvPr>
            <p:ph type="sldNum" sz="quarter" idx="4"/>
          </p:nvPr>
        </p:nvSpPr>
        <p:spPr bwMode="gray">
          <a:xfrm>
            <a:off x="5734051" y="6653213"/>
            <a:ext cx="719667" cy="201612"/>
          </a:xfrm>
          <a:prstGeom prst="rect">
            <a:avLst/>
          </a:prstGeom>
          <a:noFill/>
          <a:ln>
            <a:noFill/>
          </a:ln>
          <a:effectLst/>
        </p:spPr>
        <p:txBody>
          <a:bodyPr vert="horz" wrap="square" lIns="0" tIns="0" rIns="0" bIns="0" numCol="1" anchor="ctr" anchorCtr="0" compatLnSpc="1"/>
          <a:lstStyle>
            <a:lvl1pPr fontAlgn="base">
              <a:defRPr kumimoji="0" sz="800">
                <a:solidFill>
                  <a:schemeClr val="tx1"/>
                </a:solidFill>
              </a:defRPr>
            </a:lvl1pPr>
          </a:lstStyle>
          <a:p>
            <a:fld id="{C96710BC-554A-4C22-A457-51FB5A137C73}" type="slidenum">
              <a:rPr lang="de-DE" altLang="ja-JP">
                <a:solidFill>
                  <a:srgbClr val="000000"/>
                </a:solidFill>
              </a:rPr>
              <a:pPr/>
              <a:t>‹#›</a:t>
            </a:fld>
            <a:endParaRPr lang="de-DE" altLang="ja-JP">
              <a:solidFill>
                <a:srgbClr val="000000"/>
              </a:solidFill>
            </a:endParaRPr>
          </a:p>
        </p:txBody>
      </p:sp>
      <p:pic>
        <p:nvPicPr>
          <p:cNvPr id="3" name="图片 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56117" y="6664325"/>
            <a:ext cx="2109216" cy="192024"/>
          </a:xfrm>
          <a:prstGeom prst="rect">
            <a:avLst/>
          </a:prstGeom>
        </p:spPr>
      </p:pic>
    </p:spTree>
    <p:extLst>
      <p:ext uri="{BB962C8B-B14F-4D97-AF65-F5344CB8AC3E}">
        <p14:creationId xmlns:p14="http://schemas.microsoft.com/office/powerpoint/2010/main" val="136405375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ext 1 column">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lang="zh-CN" altLang="en-US" dirty="0"/>
              <a:t>母板标题</a:t>
            </a:r>
            <a:r>
              <a:rPr lang="en-US" altLang="ja-JP" dirty="0"/>
              <a:t>32pt</a:t>
            </a:r>
            <a:endParaRPr lang="ja-JP" altLang="en-US" dirty="0"/>
          </a:p>
        </p:txBody>
      </p:sp>
      <p:sp>
        <p:nvSpPr>
          <p:cNvPr id="3" name="コンテンツ プレースホルダー 2"/>
          <p:cNvSpPr>
            <a:spLocks noGrp="1"/>
          </p:cNvSpPr>
          <p:nvPr>
            <p:ph idx="1" hasCustomPrompt="1"/>
          </p:nvPr>
        </p:nvSpPr>
        <p:spPr/>
        <p:txBody>
          <a:bodyPr/>
          <a:lstStyle>
            <a:lvl1pPr>
              <a:defRPr sz="2400"/>
            </a:lvl1pPr>
            <a:lvl2pPr>
              <a:defRPr sz="2000"/>
            </a:lvl2pPr>
            <a:lvl3pPr>
              <a:defRPr sz="1800"/>
            </a:lvl3pPr>
            <a:lvl4pPr>
              <a:defRPr sz="1600"/>
            </a:lvl4pPr>
          </a:lstStyle>
          <a:p>
            <a:pPr lvl="0"/>
            <a:r>
              <a:rPr lang="zh-CN" altLang="en-US" dirty="0"/>
              <a:t>纲要</a:t>
            </a:r>
            <a:r>
              <a:rPr lang="en-US" altLang="ja-JP" dirty="0"/>
              <a:t>24pt</a:t>
            </a:r>
            <a:endParaRPr lang="en-US" altLang="zh-CN" dirty="0"/>
          </a:p>
          <a:p>
            <a:pPr lvl="1"/>
            <a:r>
              <a:rPr lang="zh-CN" altLang="en-US" dirty="0"/>
              <a:t>第一副标题</a:t>
            </a:r>
            <a:r>
              <a:rPr lang="en-US" altLang="ja-JP" dirty="0"/>
              <a:t>20pt</a:t>
            </a:r>
          </a:p>
          <a:p>
            <a:pPr lvl="2"/>
            <a:r>
              <a:rPr lang="zh-CN" altLang="en-US" dirty="0"/>
              <a:t>第二副标题</a:t>
            </a:r>
            <a:r>
              <a:rPr lang="en-US" altLang="ja-JP" dirty="0"/>
              <a:t>18pt</a:t>
            </a:r>
          </a:p>
          <a:p>
            <a:pPr lvl="3"/>
            <a:r>
              <a:rPr lang="zh-CN" altLang="en-US" dirty="0"/>
              <a:t>文字</a:t>
            </a:r>
            <a:r>
              <a:rPr lang="en-US" altLang="ja-JP" dirty="0"/>
              <a:t>16pt</a:t>
            </a:r>
          </a:p>
        </p:txBody>
      </p:sp>
      <p:sp>
        <p:nvSpPr>
          <p:cNvPr id="4" name="スライド番号プレースホルダー 3"/>
          <p:cNvSpPr>
            <a:spLocks noGrp="1"/>
          </p:cNvSpPr>
          <p:nvPr>
            <p:ph type="sldNum" sz="quarter" idx="10"/>
          </p:nvPr>
        </p:nvSpPr>
        <p:spPr/>
        <p:txBody>
          <a:bodyPr/>
          <a:lstStyle>
            <a:lvl1pPr>
              <a:defRPr/>
            </a:lvl1pPr>
          </a:lstStyle>
          <a:p>
            <a:fld id="{E0219421-7D58-404D-9759-6A56C35B38B1}" type="slidenum">
              <a:rPr lang="de-DE" altLang="ja-JP">
                <a:solidFill>
                  <a:srgbClr val="000000"/>
                </a:solidFill>
              </a:rPr>
              <a:pPr/>
              <a:t>‹#›</a:t>
            </a:fld>
            <a:endParaRPr lang="de-DE" altLang="ja-JP">
              <a:solidFill>
                <a:srgbClr val="000000"/>
              </a:solidFill>
            </a:endParaRPr>
          </a:p>
        </p:txBody>
      </p:sp>
      <p:sp>
        <p:nvSpPr>
          <p:cNvPr id="6" name="文本框 17"/>
          <p:cNvSpPr txBox="1">
            <a:spLocks noChangeArrowheads="1"/>
          </p:cNvSpPr>
          <p:nvPr userDrawn="1"/>
        </p:nvSpPr>
        <p:spPr bwMode="auto">
          <a:xfrm>
            <a:off x="7968208" y="6649494"/>
            <a:ext cx="413226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a:solidFill>
                  <a:srgbClr val="000000"/>
                </a:solidFill>
                <a:latin typeface="HGP創英角ｺﾞｼｯｸUB" pitchFamily="50" charset="-128"/>
                <a:ea typeface="HGP創英角ｺﾞｼｯｸUB" pitchFamily="50" charset="-128"/>
              </a:defRPr>
            </a:lvl1pPr>
            <a:lvl2pPr marL="742950" indent="-285750">
              <a:defRPr kumimoji="1">
                <a:solidFill>
                  <a:srgbClr val="000000"/>
                </a:solidFill>
                <a:latin typeface="HGP創英角ｺﾞｼｯｸUB" pitchFamily="50" charset="-128"/>
                <a:ea typeface="HGP創英角ｺﾞｼｯｸUB" pitchFamily="50" charset="-128"/>
              </a:defRPr>
            </a:lvl2pPr>
            <a:lvl3pPr marL="1143000" indent="-228600">
              <a:defRPr kumimoji="1">
                <a:solidFill>
                  <a:srgbClr val="000000"/>
                </a:solidFill>
                <a:latin typeface="HGP創英角ｺﾞｼｯｸUB" pitchFamily="50" charset="-128"/>
                <a:ea typeface="HGP創英角ｺﾞｼｯｸUB" pitchFamily="50" charset="-128"/>
              </a:defRPr>
            </a:lvl3pPr>
            <a:lvl4pPr marL="1600200" indent="-228600">
              <a:defRPr kumimoji="1">
                <a:solidFill>
                  <a:srgbClr val="000000"/>
                </a:solidFill>
                <a:latin typeface="HGP創英角ｺﾞｼｯｸUB" pitchFamily="50" charset="-128"/>
                <a:ea typeface="HGP創英角ｺﾞｼｯｸUB" pitchFamily="50" charset="-128"/>
              </a:defRPr>
            </a:lvl4pPr>
            <a:lvl5pPr marL="2057400" indent="-228600">
              <a:defRPr kumimoji="1">
                <a:solidFill>
                  <a:srgbClr val="000000"/>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a:solidFill>
                  <a:srgbClr val="000000"/>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a:solidFill>
                  <a:srgbClr val="000000"/>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a:solidFill>
                  <a:srgbClr val="000000"/>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a:solidFill>
                  <a:srgbClr val="000000"/>
                </a:solidFill>
                <a:latin typeface="HGP創英角ｺﾞｼｯｸUB" pitchFamily="50" charset="-128"/>
                <a:ea typeface="HGP創英角ｺﾞｼｯｸUB" pitchFamily="50" charset="-128"/>
              </a:defRPr>
            </a:lvl9pPr>
          </a:lstStyle>
          <a:p>
            <a:pPr>
              <a:defRPr/>
            </a:pPr>
            <a:r>
              <a:rPr lang="en-US" altLang="zh-CN" sz="800" dirty="0">
                <a:latin typeface="Meiryo UI" panose="020B0604030504040204" pitchFamily="34" charset="-128"/>
                <a:ea typeface="Meiryo UI" panose="020B0604030504040204" pitchFamily="34" charset="-128"/>
                <a:cs typeface="Meiryo UI" panose="020B0604030504040204" pitchFamily="34" charset="-128"/>
              </a:rPr>
              <a:t>Copyright 2020 NANJING FUJITSU NANDA SOFTWARE TECHNOLOGY CO.,LTD.</a:t>
            </a:r>
            <a:endParaRPr lang="zh-CN" altLang="en-US" sz="800" dirty="0">
              <a:latin typeface="Meiryo UI" panose="020B0604030504040204" pitchFamily="34" charset="-128"/>
              <a:ea typeface="Meiryo UI" panose="020B0604030504040204" pitchFamily="34" charset="-128"/>
              <a:cs typeface="Meiryo UI" panose="020B0604030504040204" pitchFamily="34" charset="-128"/>
            </a:endParaRPr>
          </a:p>
        </p:txBody>
      </p:sp>
    </p:spTree>
    <p:extLst>
      <p:ext uri="{BB962C8B-B14F-4D97-AF65-F5344CB8AC3E}">
        <p14:creationId xmlns:p14="http://schemas.microsoft.com/office/powerpoint/2010/main" val="233436949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woObj" preserve="1">
  <p:cSld name="Text 2 column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lang="zh-CN" altLang="en-US" dirty="0"/>
              <a:t>母板标题</a:t>
            </a:r>
            <a:r>
              <a:rPr lang="en-US" altLang="ja-JP" dirty="0"/>
              <a:t>32pt</a:t>
            </a:r>
            <a:endParaRPr lang="ja-JP" altLang="en-US" dirty="0"/>
          </a:p>
        </p:txBody>
      </p:sp>
      <p:sp>
        <p:nvSpPr>
          <p:cNvPr id="3" name="コンテンツ プレースホルダー 2"/>
          <p:cNvSpPr>
            <a:spLocks noGrp="1"/>
          </p:cNvSpPr>
          <p:nvPr>
            <p:ph sz="half" idx="1" hasCustomPrompt="1"/>
          </p:nvPr>
        </p:nvSpPr>
        <p:spPr>
          <a:xfrm>
            <a:off x="224367" y="869951"/>
            <a:ext cx="5755217" cy="5592763"/>
          </a:xfrm>
        </p:spPr>
        <p:txBody>
          <a:bodyPr/>
          <a:lstStyle>
            <a:lvl1pPr marL="290830" marR="0" indent="-290830" algn="l" defTabSz="457200" rtl="0" eaLnBrk="1" fontAlgn="base" latinLnBrk="0" hangingPunct="1">
              <a:lnSpc>
                <a:spcPct val="95000"/>
              </a:lnSpc>
              <a:spcBef>
                <a:spcPct val="20000"/>
              </a:spcBef>
              <a:spcAft>
                <a:spcPct val="10000"/>
              </a:spcAft>
              <a:buClr>
                <a:srgbClr val="A30B1A"/>
              </a:buClr>
              <a:buSzTx/>
              <a:buFont typeface="Wingdings" panose="05000000000000000000" pitchFamily="2" charset="2"/>
              <a:buChar char="n"/>
              <a:defRPr sz="2400"/>
            </a:lvl1pPr>
            <a:lvl2pPr marL="581025" marR="0" indent="-243205" algn="l" defTabSz="457200" rtl="0" eaLnBrk="1" fontAlgn="base" latinLnBrk="0" hangingPunct="1">
              <a:lnSpc>
                <a:spcPct val="95000"/>
              </a:lnSpc>
              <a:spcBef>
                <a:spcPct val="20000"/>
              </a:spcBef>
              <a:spcAft>
                <a:spcPct val="10000"/>
              </a:spcAft>
              <a:buClr>
                <a:srgbClr val="87867E"/>
              </a:buClr>
              <a:buSzTx/>
              <a:buFont typeface="Wingdings" panose="05000000000000000000" pitchFamily="2" charset="2"/>
              <a:buChar char="n"/>
              <a:defRPr sz="2000"/>
            </a:lvl2pPr>
            <a:lvl3pPr marL="795655" marR="0" indent="-138430" algn="l" defTabSz="457200" rtl="0" eaLnBrk="1" fontAlgn="base" latinLnBrk="0" hangingPunct="1">
              <a:lnSpc>
                <a:spcPct val="95000"/>
              </a:lnSpc>
              <a:spcBef>
                <a:spcPct val="20000"/>
              </a:spcBef>
              <a:spcAft>
                <a:spcPct val="10000"/>
              </a:spcAft>
              <a:buClr>
                <a:srgbClr val="87867E"/>
              </a:buClr>
              <a:buSzPct val="100000"/>
              <a:buFontTx/>
              <a:buChar char="•"/>
              <a:defRPr sz="1800"/>
            </a:lvl3pPr>
            <a:lvl4pPr marL="1014730" marR="0" indent="-135255" algn="l" defTabSz="457200" rtl="0" eaLnBrk="1" fontAlgn="base" latinLnBrk="0" hangingPunct="1">
              <a:lnSpc>
                <a:spcPct val="95000"/>
              </a:lnSpc>
              <a:spcBef>
                <a:spcPct val="20000"/>
              </a:spcBef>
              <a:spcAft>
                <a:spcPct val="10000"/>
              </a:spcAft>
              <a:buClr>
                <a:srgbClr val="87867E"/>
              </a:buClr>
              <a:buSzPct val="100000"/>
              <a:buFontTx/>
              <a:buChar char="•"/>
              <a:defRPr sz="1600"/>
            </a:lvl4pPr>
            <a:lvl5pPr>
              <a:defRPr sz="1800"/>
            </a:lvl5pPr>
            <a:lvl6pPr>
              <a:defRPr sz="1800"/>
            </a:lvl6pPr>
            <a:lvl7pPr>
              <a:defRPr sz="1800"/>
            </a:lvl7pPr>
            <a:lvl8pPr>
              <a:defRPr sz="1800"/>
            </a:lvl8pPr>
            <a:lvl9pPr>
              <a:defRPr sz="1800"/>
            </a:lvl9pPr>
          </a:lstStyle>
          <a:p>
            <a:pPr marL="290830" marR="0" lvl="0" indent="-290830" algn="l" defTabSz="457200" rtl="0" eaLnBrk="1" fontAlgn="base" latinLnBrk="0" hangingPunct="1">
              <a:lnSpc>
                <a:spcPct val="95000"/>
              </a:lnSpc>
              <a:spcBef>
                <a:spcPct val="20000"/>
              </a:spcBef>
              <a:spcAft>
                <a:spcPct val="10000"/>
              </a:spcAft>
              <a:buClr>
                <a:srgbClr val="A30B1A"/>
              </a:buClr>
              <a:buSzTx/>
              <a:buFont typeface="Wingdings" panose="05000000000000000000" pitchFamily="2" charset="2"/>
              <a:buChar char="n"/>
              <a:defRPr/>
            </a:pPr>
            <a:r>
              <a:rPr kumimoji="1" lang="zh-CN" altLang="en-US" sz="2400" b="0" i="0" u="none" strike="noStrike" kern="0" cap="none" spc="0" normalizeH="0" baseline="0" noProof="0" dirty="0">
                <a:ln>
                  <a:noFill/>
                </a:ln>
                <a:solidFill>
                  <a:srgbClr val="000000"/>
                </a:solidFill>
                <a:effectLst/>
                <a:uLnTx/>
                <a:uFillTx/>
                <a:latin typeface="+mn-lt"/>
                <a:ea typeface="+mn-ea"/>
                <a:cs typeface="+mn-cs"/>
              </a:rPr>
              <a:t>纲要</a:t>
            </a:r>
            <a:r>
              <a:rPr kumimoji="1" lang="en-US" altLang="ja-JP" sz="2400" b="0" i="0" u="none" strike="noStrike" kern="0" cap="none" spc="0" normalizeH="0" baseline="0" noProof="0" dirty="0">
                <a:ln>
                  <a:noFill/>
                </a:ln>
                <a:solidFill>
                  <a:srgbClr val="000000"/>
                </a:solidFill>
                <a:effectLst/>
                <a:uLnTx/>
                <a:uFillTx/>
                <a:latin typeface="+mn-lt"/>
                <a:ea typeface="+mn-ea"/>
                <a:cs typeface="+mn-cs"/>
              </a:rPr>
              <a:t>24pt</a:t>
            </a:r>
            <a:endParaRPr kumimoji="1" lang="en-US" altLang="zh-CN" sz="2400" b="0" i="0" u="none" strike="noStrike" kern="0" cap="none" spc="0" normalizeH="0" baseline="0" noProof="0" dirty="0">
              <a:ln>
                <a:noFill/>
              </a:ln>
              <a:solidFill>
                <a:srgbClr val="000000"/>
              </a:solidFill>
              <a:effectLst/>
              <a:uLnTx/>
              <a:uFillTx/>
              <a:latin typeface="+mn-lt"/>
              <a:ea typeface="+mn-ea"/>
              <a:cs typeface="+mn-cs"/>
            </a:endParaRPr>
          </a:p>
          <a:p>
            <a:pPr marL="581025" marR="0" lvl="1" indent="-243205" algn="l" defTabSz="457200" rtl="0" eaLnBrk="1" fontAlgn="base" latinLnBrk="0" hangingPunct="1">
              <a:lnSpc>
                <a:spcPct val="95000"/>
              </a:lnSpc>
              <a:spcBef>
                <a:spcPct val="20000"/>
              </a:spcBef>
              <a:spcAft>
                <a:spcPct val="10000"/>
              </a:spcAft>
              <a:buClr>
                <a:srgbClr val="87867E"/>
              </a:buClr>
              <a:buSzTx/>
              <a:buFont typeface="Wingdings" panose="05000000000000000000" pitchFamily="2" charset="2"/>
              <a:buChar char="n"/>
              <a:defRPr/>
            </a:pPr>
            <a:r>
              <a:rPr kumimoji="1" lang="zh-CN" altLang="en-US" sz="2000" b="0" i="0" u="none" strike="noStrike" kern="0" cap="none" spc="0" normalizeH="0" baseline="0" noProof="0" dirty="0">
                <a:ln>
                  <a:noFill/>
                </a:ln>
                <a:solidFill>
                  <a:srgbClr val="000000"/>
                </a:solidFill>
                <a:effectLst/>
                <a:uLnTx/>
                <a:uFillTx/>
                <a:latin typeface="+mn-lt"/>
                <a:ea typeface="+mn-ea"/>
                <a:cs typeface="+mn-cs"/>
              </a:rPr>
              <a:t>第一副标题</a:t>
            </a:r>
            <a:r>
              <a:rPr kumimoji="1" lang="en-US" altLang="ja-JP" sz="2000" b="0" i="0" u="none" strike="noStrike" kern="0" cap="none" spc="0" normalizeH="0" baseline="0" noProof="0" dirty="0">
                <a:ln>
                  <a:noFill/>
                </a:ln>
                <a:solidFill>
                  <a:srgbClr val="000000"/>
                </a:solidFill>
                <a:effectLst/>
                <a:uLnTx/>
                <a:uFillTx/>
                <a:latin typeface="+mn-lt"/>
                <a:ea typeface="+mn-ea"/>
                <a:cs typeface="+mn-cs"/>
              </a:rPr>
              <a:t>20pt</a:t>
            </a:r>
          </a:p>
          <a:p>
            <a:pPr marL="795655" marR="0" lvl="2" indent="-138430" algn="l" defTabSz="457200" rtl="0" eaLnBrk="1" fontAlgn="base" latinLnBrk="0" hangingPunct="1">
              <a:lnSpc>
                <a:spcPct val="95000"/>
              </a:lnSpc>
              <a:spcBef>
                <a:spcPct val="20000"/>
              </a:spcBef>
              <a:spcAft>
                <a:spcPct val="10000"/>
              </a:spcAft>
              <a:buClr>
                <a:srgbClr val="87867E"/>
              </a:buClr>
              <a:buSzPct val="100000"/>
              <a:buFontTx/>
              <a:buChar char="•"/>
              <a:defRPr/>
            </a:pPr>
            <a:r>
              <a:rPr kumimoji="1" lang="zh-CN" altLang="en-US" sz="1800" b="0" i="0" u="none" strike="noStrike" kern="0" cap="none" spc="0" normalizeH="0" baseline="0" noProof="0" dirty="0">
                <a:ln>
                  <a:noFill/>
                </a:ln>
                <a:solidFill>
                  <a:srgbClr val="000000"/>
                </a:solidFill>
                <a:effectLst/>
                <a:uLnTx/>
                <a:uFillTx/>
                <a:latin typeface="+mn-lt"/>
                <a:ea typeface="+mn-ea"/>
                <a:cs typeface="+mn-cs"/>
              </a:rPr>
              <a:t>第二副标题</a:t>
            </a:r>
            <a:r>
              <a:rPr kumimoji="1" lang="en-US" altLang="ja-JP" sz="1800" b="0" i="0" u="none" strike="noStrike" kern="0" cap="none" spc="0" normalizeH="0" baseline="0" noProof="0" dirty="0">
                <a:ln>
                  <a:noFill/>
                </a:ln>
                <a:solidFill>
                  <a:srgbClr val="000000"/>
                </a:solidFill>
                <a:effectLst/>
                <a:uLnTx/>
                <a:uFillTx/>
                <a:latin typeface="+mn-lt"/>
                <a:ea typeface="+mn-ea"/>
                <a:cs typeface="+mn-cs"/>
              </a:rPr>
              <a:t>18pt</a:t>
            </a:r>
          </a:p>
          <a:p>
            <a:pPr marL="1014730" marR="0" lvl="3" indent="-135255" algn="l" defTabSz="457200" rtl="0" eaLnBrk="1" fontAlgn="base" latinLnBrk="0" hangingPunct="1">
              <a:lnSpc>
                <a:spcPct val="95000"/>
              </a:lnSpc>
              <a:spcBef>
                <a:spcPct val="20000"/>
              </a:spcBef>
              <a:spcAft>
                <a:spcPct val="10000"/>
              </a:spcAft>
              <a:buClr>
                <a:srgbClr val="87867E"/>
              </a:buClr>
              <a:buSzPct val="100000"/>
              <a:buFontTx/>
              <a:buChar char="•"/>
              <a:defRPr/>
            </a:pPr>
            <a:r>
              <a:rPr kumimoji="1" lang="zh-CN" altLang="en-US" sz="1600" b="0" i="0" u="none" strike="noStrike" kern="0" cap="none" spc="0" normalizeH="0" baseline="0" noProof="0" dirty="0">
                <a:ln>
                  <a:noFill/>
                </a:ln>
                <a:solidFill>
                  <a:srgbClr val="000000"/>
                </a:solidFill>
                <a:effectLst/>
                <a:uLnTx/>
                <a:uFillTx/>
                <a:latin typeface="+mn-lt"/>
                <a:ea typeface="+mn-ea"/>
                <a:cs typeface="+mn-cs"/>
              </a:rPr>
              <a:t>文字</a:t>
            </a:r>
            <a:r>
              <a:rPr kumimoji="1" lang="en-US" altLang="ja-JP" sz="1600" b="0" i="0" u="none" strike="noStrike" kern="0" cap="none" spc="0" normalizeH="0" baseline="0" noProof="0" dirty="0">
                <a:ln>
                  <a:noFill/>
                </a:ln>
                <a:solidFill>
                  <a:srgbClr val="000000"/>
                </a:solidFill>
                <a:effectLst/>
                <a:uLnTx/>
                <a:uFillTx/>
                <a:latin typeface="+mn-lt"/>
                <a:ea typeface="+mn-ea"/>
                <a:cs typeface="+mn-cs"/>
              </a:rPr>
              <a:t>16pt</a:t>
            </a:r>
          </a:p>
        </p:txBody>
      </p:sp>
      <p:sp>
        <p:nvSpPr>
          <p:cNvPr id="4" name="コンテンツ プレースホルダー 3"/>
          <p:cNvSpPr>
            <a:spLocks noGrp="1"/>
          </p:cNvSpPr>
          <p:nvPr>
            <p:ph sz="half" idx="2" hasCustomPrompt="1"/>
          </p:nvPr>
        </p:nvSpPr>
        <p:spPr>
          <a:xfrm>
            <a:off x="6182784" y="869951"/>
            <a:ext cx="5757333" cy="5592763"/>
          </a:xfrm>
        </p:spPr>
        <p:txBody>
          <a:bodyPr/>
          <a:lstStyle>
            <a:lvl1pPr marL="290830" marR="0" indent="-290830" algn="l" defTabSz="457200" rtl="0" eaLnBrk="1" fontAlgn="base" latinLnBrk="0" hangingPunct="1">
              <a:lnSpc>
                <a:spcPct val="95000"/>
              </a:lnSpc>
              <a:spcBef>
                <a:spcPct val="20000"/>
              </a:spcBef>
              <a:spcAft>
                <a:spcPct val="10000"/>
              </a:spcAft>
              <a:buClr>
                <a:srgbClr val="A30B1A"/>
              </a:buClr>
              <a:buSzTx/>
              <a:buFont typeface="Wingdings" panose="05000000000000000000" pitchFamily="2" charset="2"/>
              <a:buChar char="n"/>
              <a:defRPr sz="2400"/>
            </a:lvl1pPr>
            <a:lvl2pPr marL="581025" marR="0" indent="-243205" algn="l" defTabSz="457200" rtl="0" eaLnBrk="1" fontAlgn="base" latinLnBrk="0" hangingPunct="1">
              <a:lnSpc>
                <a:spcPct val="95000"/>
              </a:lnSpc>
              <a:spcBef>
                <a:spcPct val="20000"/>
              </a:spcBef>
              <a:spcAft>
                <a:spcPct val="10000"/>
              </a:spcAft>
              <a:buClr>
                <a:srgbClr val="87867E"/>
              </a:buClr>
              <a:buSzTx/>
              <a:buFont typeface="Wingdings" panose="05000000000000000000" pitchFamily="2" charset="2"/>
              <a:buChar char="n"/>
              <a:defRPr sz="2000"/>
            </a:lvl2pPr>
            <a:lvl3pPr marL="795655" marR="0" indent="-138430" algn="l" defTabSz="457200" rtl="0" eaLnBrk="1" fontAlgn="base" latinLnBrk="0" hangingPunct="1">
              <a:lnSpc>
                <a:spcPct val="95000"/>
              </a:lnSpc>
              <a:spcBef>
                <a:spcPct val="20000"/>
              </a:spcBef>
              <a:spcAft>
                <a:spcPct val="10000"/>
              </a:spcAft>
              <a:buClr>
                <a:srgbClr val="87867E"/>
              </a:buClr>
              <a:buSzPct val="100000"/>
              <a:buFontTx/>
              <a:buChar char="•"/>
              <a:defRPr sz="1800"/>
            </a:lvl3pPr>
            <a:lvl4pPr marL="1014730" marR="0" indent="-135255" algn="l" defTabSz="457200" rtl="0" eaLnBrk="1" fontAlgn="base" latinLnBrk="0" hangingPunct="1">
              <a:lnSpc>
                <a:spcPct val="95000"/>
              </a:lnSpc>
              <a:spcBef>
                <a:spcPct val="20000"/>
              </a:spcBef>
              <a:spcAft>
                <a:spcPct val="10000"/>
              </a:spcAft>
              <a:buClr>
                <a:srgbClr val="87867E"/>
              </a:buClr>
              <a:buSzPct val="100000"/>
              <a:buFontTx/>
              <a:buChar char="•"/>
              <a:defRPr sz="1600"/>
            </a:lvl4pPr>
            <a:lvl5pPr>
              <a:defRPr sz="1800"/>
            </a:lvl5pPr>
            <a:lvl6pPr>
              <a:defRPr sz="1800"/>
            </a:lvl6pPr>
            <a:lvl7pPr>
              <a:defRPr sz="1800"/>
            </a:lvl7pPr>
            <a:lvl8pPr>
              <a:defRPr sz="1800"/>
            </a:lvl8pPr>
            <a:lvl9pPr>
              <a:defRPr sz="1800"/>
            </a:lvl9pPr>
          </a:lstStyle>
          <a:p>
            <a:pPr marL="290830" marR="0" lvl="0" indent="-290830" algn="l" defTabSz="457200" rtl="0" eaLnBrk="1" fontAlgn="base" latinLnBrk="0" hangingPunct="1">
              <a:lnSpc>
                <a:spcPct val="95000"/>
              </a:lnSpc>
              <a:spcBef>
                <a:spcPct val="20000"/>
              </a:spcBef>
              <a:spcAft>
                <a:spcPct val="10000"/>
              </a:spcAft>
              <a:buClr>
                <a:srgbClr val="A30B1A"/>
              </a:buClr>
              <a:buSzTx/>
              <a:buFont typeface="Wingdings" panose="05000000000000000000" pitchFamily="2" charset="2"/>
              <a:buChar char="n"/>
              <a:defRPr/>
            </a:pPr>
            <a:r>
              <a:rPr kumimoji="1" lang="zh-CN" altLang="en-US" sz="2400" b="0" i="0" u="none" strike="noStrike" kern="0" cap="none" spc="0" normalizeH="0" baseline="0" noProof="0" dirty="0">
                <a:ln>
                  <a:noFill/>
                </a:ln>
                <a:solidFill>
                  <a:srgbClr val="000000"/>
                </a:solidFill>
                <a:effectLst/>
                <a:uLnTx/>
                <a:uFillTx/>
                <a:latin typeface="+mn-lt"/>
                <a:ea typeface="+mn-ea"/>
                <a:cs typeface="+mn-cs"/>
              </a:rPr>
              <a:t>纲要</a:t>
            </a:r>
            <a:r>
              <a:rPr kumimoji="1" lang="en-US" altLang="ja-JP" sz="2400" b="0" i="0" u="none" strike="noStrike" kern="0" cap="none" spc="0" normalizeH="0" baseline="0" noProof="0" dirty="0">
                <a:ln>
                  <a:noFill/>
                </a:ln>
                <a:solidFill>
                  <a:srgbClr val="000000"/>
                </a:solidFill>
                <a:effectLst/>
                <a:uLnTx/>
                <a:uFillTx/>
                <a:latin typeface="+mn-lt"/>
                <a:ea typeface="+mn-ea"/>
                <a:cs typeface="+mn-cs"/>
              </a:rPr>
              <a:t>24pt</a:t>
            </a:r>
            <a:endParaRPr kumimoji="1" lang="en-US" altLang="zh-CN" sz="2400" b="0" i="0" u="none" strike="noStrike" kern="0" cap="none" spc="0" normalizeH="0" baseline="0" noProof="0" dirty="0">
              <a:ln>
                <a:noFill/>
              </a:ln>
              <a:solidFill>
                <a:srgbClr val="000000"/>
              </a:solidFill>
              <a:effectLst/>
              <a:uLnTx/>
              <a:uFillTx/>
              <a:latin typeface="+mn-lt"/>
              <a:ea typeface="+mn-ea"/>
              <a:cs typeface="+mn-cs"/>
            </a:endParaRPr>
          </a:p>
          <a:p>
            <a:pPr marL="581025" marR="0" lvl="1" indent="-243205" algn="l" defTabSz="457200" rtl="0" eaLnBrk="1" fontAlgn="base" latinLnBrk="0" hangingPunct="1">
              <a:lnSpc>
                <a:spcPct val="95000"/>
              </a:lnSpc>
              <a:spcBef>
                <a:spcPct val="20000"/>
              </a:spcBef>
              <a:spcAft>
                <a:spcPct val="10000"/>
              </a:spcAft>
              <a:buClr>
                <a:srgbClr val="87867E"/>
              </a:buClr>
              <a:buSzTx/>
              <a:buFont typeface="Wingdings" panose="05000000000000000000" pitchFamily="2" charset="2"/>
              <a:buChar char="n"/>
              <a:defRPr/>
            </a:pPr>
            <a:r>
              <a:rPr kumimoji="1" lang="zh-CN" altLang="en-US" sz="2000" b="0" i="0" u="none" strike="noStrike" kern="0" cap="none" spc="0" normalizeH="0" baseline="0" noProof="0" dirty="0">
                <a:ln>
                  <a:noFill/>
                </a:ln>
                <a:solidFill>
                  <a:srgbClr val="000000"/>
                </a:solidFill>
                <a:effectLst/>
                <a:uLnTx/>
                <a:uFillTx/>
                <a:latin typeface="+mn-lt"/>
                <a:ea typeface="+mn-ea"/>
                <a:cs typeface="+mn-cs"/>
              </a:rPr>
              <a:t>第一副标题</a:t>
            </a:r>
            <a:r>
              <a:rPr kumimoji="1" lang="en-US" altLang="ja-JP" sz="2000" b="0" i="0" u="none" strike="noStrike" kern="0" cap="none" spc="0" normalizeH="0" baseline="0" noProof="0" dirty="0">
                <a:ln>
                  <a:noFill/>
                </a:ln>
                <a:solidFill>
                  <a:srgbClr val="000000"/>
                </a:solidFill>
                <a:effectLst/>
                <a:uLnTx/>
                <a:uFillTx/>
                <a:latin typeface="+mn-lt"/>
                <a:ea typeface="+mn-ea"/>
                <a:cs typeface="+mn-cs"/>
              </a:rPr>
              <a:t>20pt</a:t>
            </a:r>
          </a:p>
          <a:p>
            <a:pPr marL="795655" marR="0" lvl="2" indent="-138430" algn="l" defTabSz="457200" rtl="0" eaLnBrk="1" fontAlgn="base" latinLnBrk="0" hangingPunct="1">
              <a:lnSpc>
                <a:spcPct val="95000"/>
              </a:lnSpc>
              <a:spcBef>
                <a:spcPct val="20000"/>
              </a:spcBef>
              <a:spcAft>
                <a:spcPct val="10000"/>
              </a:spcAft>
              <a:buClr>
                <a:srgbClr val="87867E"/>
              </a:buClr>
              <a:buSzPct val="100000"/>
              <a:buFontTx/>
              <a:buChar char="•"/>
              <a:defRPr/>
            </a:pPr>
            <a:r>
              <a:rPr kumimoji="1" lang="zh-CN" altLang="en-US" sz="1800" b="0" i="0" u="none" strike="noStrike" kern="0" cap="none" spc="0" normalizeH="0" baseline="0" noProof="0" dirty="0">
                <a:ln>
                  <a:noFill/>
                </a:ln>
                <a:solidFill>
                  <a:srgbClr val="000000"/>
                </a:solidFill>
                <a:effectLst/>
                <a:uLnTx/>
                <a:uFillTx/>
                <a:latin typeface="+mn-lt"/>
                <a:ea typeface="+mn-ea"/>
                <a:cs typeface="+mn-cs"/>
              </a:rPr>
              <a:t>第二副标题</a:t>
            </a:r>
            <a:r>
              <a:rPr kumimoji="1" lang="en-US" altLang="ja-JP" sz="1800" b="0" i="0" u="none" strike="noStrike" kern="0" cap="none" spc="0" normalizeH="0" baseline="0" noProof="0" dirty="0">
                <a:ln>
                  <a:noFill/>
                </a:ln>
                <a:solidFill>
                  <a:srgbClr val="000000"/>
                </a:solidFill>
                <a:effectLst/>
                <a:uLnTx/>
                <a:uFillTx/>
                <a:latin typeface="+mn-lt"/>
                <a:ea typeface="+mn-ea"/>
                <a:cs typeface="+mn-cs"/>
              </a:rPr>
              <a:t>18pt</a:t>
            </a:r>
          </a:p>
          <a:p>
            <a:pPr marL="1014730" marR="0" lvl="3" indent="-135255" algn="l" defTabSz="457200" rtl="0" eaLnBrk="1" fontAlgn="base" latinLnBrk="0" hangingPunct="1">
              <a:lnSpc>
                <a:spcPct val="95000"/>
              </a:lnSpc>
              <a:spcBef>
                <a:spcPct val="20000"/>
              </a:spcBef>
              <a:spcAft>
                <a:spcPct val="10000"/>
              </a:spcAft>
              <a:buClr>
                <a:srgbClr val="87867E"/>
              </a:buClr>
              <a:buSzPct val="100000"/>
              <a:buFontTx/>
              <a:buChar char="•"/>
              <a:defRPr/>
            </a:pPr>
            <a:r>
              <a:rPr kumimoji="1" lang="zh-CN" altLang="en-US" sz="1600" b="0" i="0" u="none" strike="noStrike" kern="0" cap="none" spc="0" normalizeH="0" baseline="0" noProof="0" dirty="0">
                <a:ln>
                  <a:noFill/>
                </a:ln>
                <a:solidFill>
                  <a:srgbClr val="000000"/>
                </a:solidFill>
                <a:effectLst/>
                <a:uLnTx/>
                <a:uFillTx/>
                <a:latin typeface="+mn-lt"/>
                <a:ea typeface="+mn-ea"/>
                <a:cs typeface="+mn-cs"/>
              </a:rPr>
              <a:t>文字</a:t>
            </a:r>
            <a:r>
              <a:rPr kumimoji="1" lang="en-US" altLang="ja-JP" sz="1600" b="0" i="0" u="none" strike="noStrike" kern="0" cap="none" spc="0" normalizeH="0" baseline="0" noProof="0" dirty="0">
                <a:ln>
                  <a:noFill/>
                </a:ln>
                <a:solidFill>
                  <a:srgbClr val="000000"/>
                </a:solidFill>
                <a:effectLst/>
                <a:uLnTx/>
                <a:uFillTx/>
                <a:latin typeface="+mn-lt"/>
                <a:ea typeface="+mn-ea"/>
                <a:cs typeface="+mn-cs"/>
              </a:rPr>
              <a:t>16pt</a:t>
            </a:r>
          </a:p>
        </p:txBody>
      </p:sp>
      <p:sp>
        <p:nvSpPr>
          <p:cNvPr id="5" name="スライド番号プレースホルダー 4"/>
          <p:cNvSpPr>
            <a:spLocks noGrp="1"/>
          </p:cNvSpPr>
          <p:nvPr>
            <p:ph type="sldNum" sz="quarter" idx="10"/>
          </p:nvPr>
        </p:nvSpPr>
        <p:spPr/>
        <p:txBody>
          <a:bodyPr/>
          <a:lstStyle>
            <a:lvl1pPr>
              <a:defRPr/>
            </a:lvl1pPr>
          </a:lstStyle>
          <a:p>
            <a:fld id="{13F14B9F-87E3-4A1A-BB68-D7C46D4C5373}" type="slidenum">
              <a:rPr lang="de-DE" altLang="ja-JP">
                <a:solidFill>
                  <a:srgbClr val="000000"/>
                </a:solidFill>
              </a:rPr>
              <a:pPr/>
              <a:t>‹#›</a:t>
            </a:fld>
            <a:endParaRPr lang="de-DE" altLang="ja-JP">
              <a:solidFill>
                <a:srgbClr val="000000"/>
              </a:solidFill>
            </a:endParaRPr>
          </a:p>
        </p:txBody>
      </p:sp>
      <p:sp>
        <p:nvSpPr>
          <p:cNvPr id="6" name="フッター プレースホルダー 5"/>
          <p:cNvSpPr>
            <a:spLocks noGrp="1"/>
          </p:cNvSpPr>
          <p:nvPr>
            <p:ph type="ftr" sz="quarter" idx="11"/>
          </p:nvPr>
        </p:nvSpPr>
        <p:spPr/>
        <p:txBody>
          <a:bodyPr/>
          <a:lstStyle>
            <a:lvl1pPr>
              <a:defRPr/>
            </a:lvl1pPr>
          </a:lstStyle>
          <a:p>
            <a:r>
              <a:rPr lang="de-DE" altLang="ja-JP">
                <a:solidFill>
                  <a:srgbClr val="000000"/>
                </a:solidFill>
              </a:rPr>
              <a:t>Copyright 2021 NANJING FUJITSU NANDA SOFTWARE TECHNOLOGY CO.,LTD.</a:t>
            </a:r>
            <a:endParaRPr lang="de-DE" altLang="ja-JP" dirty="0">
              <a:solidFill>
                <a:srgbClr val="000000"/>
              </a:solidFill>
            </a:endParaRPr>
          </a:p>
        </p:txBody>
      </p:sp>
    </p:spTree>
    <p:extLst>
      <p:ext uri="{BB962C8B-B14F-4D97-AF65-F5344CB8AC3E}">
        <p14:creationId xmlns:p14="http://schemas.microsoft.com/office/powerpoint/2010/main" val="407438041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Only" preserve="1">
  <p:cSld name="Title">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lang="zh-CN" altLang="en-US" dirty="0"/>
              <a:t>母板标题</a:t>
            </a:r>
            <a:r>
              <a:rPr lang="en-US" altLang="ja-JP" dirty="0"/>
              <a:t>32pt</a:t>
            </a:r>
            <a:endParaRPr lang="ja-JP" altLang="en-US" dirty="0"/>
          </a:p>
        </p:txBody>
      </p:sp>
      <p:sp>
        <p:nvSpPr>
          <p:cNvPr id="3" name="スライド番号プレースホルダー 2"/>
          <p:cNvSpPr>
            <a:spLocks noGrp="1"/>
          </p:cNvSpPr>
          <p:nvPr>
            <p:ph type="sldNum" sz="quarter" idx="10"/>
          </p:nvPr>
        </p:nvSpPr>
        <p:spPr/>
        <p:txBody>
          <a:bodyPr/>
          <a:lstStyle>
            <a:lvl1pPr>
              <a:defRPr/>
            </a:lvl1pPr>
          </a:lstStyle>
          <a:p>
            <a:fld id="{3E0E715C-B973-4E78-9C57-579BB9BBEFE1}" type="slidenum">
              <a:rPr lang="de-DE" altLang="ja-JP">
                <a:solidFill>
                  <a:srgbClr val="000000"/>
                </a:solidFill>
              </a:rPr>
              <a:pPr/>
              <a:t>‹#›</a:t>
            </a:fld>
            <a:endParaRPr lang="de-DE" altLang="ja-JP">
              <a:solidFill>
                <a:srgbClr val="000000"/>
              </a:solidFill>
            </a:endParaRPr>
          </a:p>
        </p:txBody>
      </p:sp>
      <p:sp>
        <p:nvSpPr>
          <p:cNvPr id="4" name="フッター プレースホルダー 3"/>
          <p:cNvSpPr>
            <a:spLocks noGrp="1"/>
          </p:cNvSpPr>
          <p:nvPr>
            <p:ph type="ftr" sz="quarter" idx="11"/>
          </p:nvPr>
        </p:nvSpPr>
        <p:spPr/>
        <p:txBody>
          <a:bodyPr/>
          <a:lstStyle>
            <a:lvl1pPr>
              <a:defRPr/>
            </a:lvl1pPr>
          </a:lstStyle>
          <a:p>
            <a:r>
              <a:rPr lang="de-DE" altLang="ja-JP">
                <a:solidFill>
                  <a:srgbClr val="000000"/>
                </a:solidFill>
              </a:rPr>
              <a:t>Copyright 2021 NANJING FUJITSU NANDA SOFTWARE TECHNOLOGY CO.,LTD.</a:t>
            </a:r>
            <a:endParaRPr lang="de-DE" altLang="ja-JP" dirty="0">
              <a:solidFill>
                <a:srgbClr val="000000"/>
              </a:solidFill>
            </a:endParaRPr>
          </a:p>
        </p:txBody>
      </p:sp>
    </p:spTree>
    <p:extLst>
      <p:ext uri="{BB962C8B-B14F-4D97-AF65-F5344CB8AC3E}">
        <p14:creationId xmlns:p14="http://schemas.microsoft.com/office/powerpoint/2010/main" val="294843764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0"/>
          </p:nvPr>
        </p:nvSpPr>
        <p:spPr/>
        <p:txBody>
          <a:bodyPr/>
          <a:lstStyle>
            <a:lvl1pPr>
              <a:defRPr/>
            </a:lvl1pPr>
          </a:lstStyle>
          <a:p>
            <a:fld id="{B6FB3476-72E6-47B0-86B2-9257E381BE9C}" type="slidenum">
              <a:rPr lang="de-DE" altLang="ja-JP">
                <a:solidFill>
                  <a:srgbClr val="000000"/>
                </a:solidFill>
              </a:rPr>
              <a:pPr/>
              <a:t>‹#›</a:t>
            </a:fld>
            <a:endParaRPr lang="de-DE" altLang="ja-JP">
              <a:solidFill>
                <a:srgbClr val="000000"/>
              </a:solidFill>
            </a:endParaRPr>
          </a:p>
        </p:txBody>
      </p:sp>
      <p:sp>
        <p:nvSpPr>
          <p:cNvPr id="3" name="フッター プレースホルダー 2"/>
          <p:cNvSpPr>
            <a:spLocks noGrp="1"/>
          </p:cNvSpPr>
          <p:nvPr>
            <p:ph type="ftr" sz="quarter" idx="11"/>
          </p:nvPr>
        </p:nvSpPr>
        <p:spPr/>
        <p:txBody>
          <a:bodyPr/>
          <a:lstStyle>
            <a:lvl1pPr>
              <a:defRPr/>
            </a:lvl1pPr>
          </a:lstStyle>
          <a:p>
            <a:r>
              <a:rPr lang="de-DE" altLang="ja-JP">
                <a:solidFill>
                  <a:srgbClr val="000000"/>
                </a:solidFill>
              </a:rPr>
              <a:t>Copyright 2021 NANJING FUJITSU NANDA SOFTWARE TECHNOLOGY CO.,LTD.</a:t>
            </a:r>
            <a:endParaRPr lang="de-DE" altLang="ja-JP" dirty="0">
              <a:solidFill>
                <a:srgbClr val="000000"/>
              </a:solidFill>
            </a:endParaRPr>
          </a:p>
        </p:txBody>
      </p:sp>
    </p:spTree>
    <p:extLst>
      <p:ext uri="{BB962C8B-B14F-4D97-AF65-F5344CB8AC3E}">
        <p14:creationId xmlns:p14="http://schemas.microsoft.com/office/powerpoint/2010/main" val="68568981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Closing page">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0"/>
          </p:nvPr>
        </p:nvSpPr>
        <p:spPr/>
        <p:txBody>
          <a:bodyPr/>
          <a:lstStyle>
            <a:lvl1pPr>
              <a:defRPr>
                <a:solidFill>
                  <a:schemeClr val="bg1"/>
                </a:solidFill>
              </a:defRPr>
            </a:lvl1pPr>
          </a:lstStyle>
          <a:p>
            <a:fld id="{C96710BC-554A-4C22-A457-51FB5A137C73}" type="slidenum">
              <a:rPr lang="de-DE" altLang="ja-JP" smtClean="0">
                <a:solidFill>
                  <a:srgbClr val="FFFFFF"/>
                </a:solidFill>
              </a:rPr>
              <a:pPr/>
              <a:t>‹#›</a:t>
            </a:fld>
            <a:endParaRPr lang="de-DE" altLang="ja-JP">
              <a:solidFill>
                <a:srgbClr val="FFFFFF"/>
              </a:solidFill>
            </a:endParaRPr>
          </a:p>
        </p:txBody>
      </p:sp>
      <p:sp>
        <p:nvSpPr>
          <p:cNvPr id="4" name="フッター プレースホルダー 3"/>
          <p:cNvSpPr>
            <a:spLocks noGrp="1"/>
          </p:cNvSpPr>
          <p:nvPr>
            <p:ph type="ftr" sz="quarter" idx="11"/>
          </p:nvPr>
        </p:nvSpPr>
        <p:spPr/>
        <p:txBody>
          <a:bodyPr/>
          <a:lstStyle>
            <a:lvl1pPr>
              <a:defRPr>
                <a:solidFill>
                  <a:schemeClr val="bg1"/>
                </a:solidFill>
              </a:defRPr>
            </a:lvl1pPr>
          </a:lstStyle>
          <a:p>
            <a:r>
              <a:rPr lang="de-DE" altLang="ja-JP">
                <a:solidFill>
                  <a:srgbClr val="FFFFFF"/>
                </a:solidFill>
              </a:rPr>
              <a:t>Copyright 2021 NANJING FUJITSU NANDA SOFTWARE TECHNOLOGY CO.,LTD.</a:t>
            </a:r>
          </a:p>
        </p:txBody>
      </p:sp>
      <p:grpSp>
        <p:nvGrpSpPr>
          <p:cNvPr id="5" name="Group 38" descr="Message Lockup"/>
          <p:cNvGrpSpPr/>
          <p:nvPr userDrawn="1"/>
        </p:nvGrpSpPr>
        <p:grpSpPr bwMode="auto">
          <a:xfrm>
            <a:off x="0" y="0"/>
            <a:ext cx="12192000" cy="6858000"/>
            <a:chOff x="0" y="0"/>
            <a:chExt cx="5760" cy="4320"/>
          </a:xfrm>
        </p:grpSpPr>
        <p:sp>
          <p:nvSpPr>
            <p:cNvPr id="6" name="Rectangle 4"/>
            <p:cNvSpPr>
              <a:spLocks noChangeArrowheads="1"/>
            </p:cNvSpPr>
            <p:nvPr/>
          </p:nvSpPr>
          <p:spPr bwMode="gray">
            <a:xfrm>
              <a:off x="0" y="0"/>
              <a:ext cx="5760" cy="4320"/>
            </a:xfrm>
            <a:prstGeom prst="rect">
              <a:avLst/>
            </a:prstGeom>
            <a:solidFill>
              <a:srgbClr val="FFFFFF"/>
            </a:solidFill>
            <a:ln>
              <a:noFill/>
            </a:ln>
            <a:effectLst/>
          </p:spPr>
          <p:txBody>
            <a:bodyPr wrap="none" anchor="ctr"/>
            <a:lstStyle/>
            <a:p>
              <a:endParaRPr lang="ja-JP" altLang="en-US">
                <a:latin typeface="Arial" panose="020B0604020202020204" pitchFamily="34" charset="0"/>
                <a:ea typeface="黑体" panose="02010609060101010101" pitchFamily="49" charset="-122"/>
              </a:endParaRPr>
            </a:p>
          </p:txBody>
        </p:sp>
        <p:grpSp>
          <p:nvGrpSpPr>
            <p:cNvPr id="7" name="Group 7"/>
            <p:cNvGrpSpPr>
              <a:grpSpLocks noChangeAspect="1"/>
            </p:cNvGrpSpPr>
            <p:nvPr/>
          </p:nvGrpSpPr>
          <p:grpSpPr bwMode="auto">
            <a:xfrm>
              <a:off x="0" y="0"/>
              <a:ext cx="5760" cy="4320"/>
              <a:chOff x="0" y="0"/>
              <a:chExt cx="5760" cy="4320"/>
            </a:xfrm>
          </p:grpSpPr>
          <p:sp>
            <p:nvSpPr>
              <p:cNvPr id="8" name="AutoShape 6"/>
              <p:cNvSpPr>
                <a:spLocks noChangeAspect="1" noChangeArrowheads="1" noTextEdit="1"/>
              </p:cNvSpPr>
              <p:nvPr/>
            </p:nvSpPr>
            <p:spPr bwMode="gray">
              <a:xfrm>
                <a:off x="0" y="0"/>
                <a:ext cx="5760" cy="4320"/>
              </a:xfrm>
              <a:prstGeom prst="rect">
                <a:avLst/>
              </a:prstGeom>
              <a:noFill/>
              <a:ln>
                <a:noFill/>
              </a:ln>
            </p:spPr>
            <p:txBody>
              <a:bodyPr/>
              <a:lstStyle/>
              <a:p>
                <a:endParaRPr lang="ja-JP" altLang="en-US">
                  <a:latin typeface="Arial" panose="020B0604020202020204" pitchFamily="34" charset="0"/>
                  <a:ea typeface="黑体" panose="02010609060101010101" pitchFamily="49" charset="-122"/>
                </a:endParaRPr>
              </a:p>
            </p:txBody>
          </p:sp>
          <p:sp>
            <p:nvSpPr>
              <p:cNvPr id="9" name="Freeform 8"/>
              <p:cNvSpPr/>
              <p:nvPr/>
            </p:nvSpPr>
            <p:spPr bwMode="gray">
              <a:xfrm>
                <a:off x="1217" y="2598"/>
                <a:ext cx="97" cy="159"/>
              </a:xfrm>
              <a:custGeom>
                <a:avLst/>
                <a:gdLst>
                  <a:gd name="T0" fmla="*/ 0 w 484"/>
                  <a:gd name="T1" fmla="*/ 764 h 795"/>
                  <a:gd name="T2" fmla="*/ 0 w 484"/>
                  <a:gd name="T3" fmla="*/ 672 h 795"/>
                  <a:gd name="T4" fmla="*/ 186 w 484"/>
                  <a:gd name="T5" fmla="*/ 715 h 795"/>
                  <a:gd name="T6" fmla="*/ 371 w 484"/>
                  <a:gd name="T7" fmla="*/ 593 h 795"/>
                  <a:gd name="T8" fmla="*/ 339 w 484"/>
                  <a:gd name="T9" fmla="*/ 515 h 795"/>
                  <a:gd name="T10" fmla="*/ 284 w 484"/>
                  <a:gd name="T11" fmla="*/ 472 h 795"/>
                  <a:gd name="T12" fmla="*/ 212 w 484"/>
                  <a:gd name="T13" fmla="*/ 436 h 795"/>
                  <a:gd name="T14" fmla="*/ 65 w 484"/>
                  <a:gd name="T15" fmla="*/ 337 h 795"/>
                  <a:gd name="T16" fmla="*/ 13 w 484"/>
                  <a:gd name="T17" fmla="*/ 199 h 795"/>
                  <a:gd name="T18" fmla="*/ 94 w 484"/>
                  <a:gd name="T19" fmla="*/ 43 h 795"/>
                  <a:gd name="T20" fmla="*/ 269 w 484"/>
                  <a:gd name="T21" fmla="*/ 0 h 795"/>
                  <a:gd name="T22" fmla="*/ 430 w 484"/>
                  <a:gd name="T23" fmla="*/ 26 h 795"/>
                  <a:gd name="T24" fmla="*/ 430 w 484"/>
                  <a:gd name="T25" fmla="*/ 111 h 795"/>
                  <a:gd name="T26" fmla="*/ 274 w 484"/>
                  <a:gd name="T27" fmla="*/ 78 h 795"/>
                  <a:gd name="T28" fmla="*/ 169 w 484"/>
                  <a:gd name="T29" fmla="*/ 103 h 795"/>
                  <a:gd name="T30" fmla="*/ 126 w 484"/>
                  <a:gd name="T31" fmla="*/ 186 h 795"/>
                  <a:gd name="T32" fmla="*/ 156 w 484"/>
                  <a:gd name="T33" fmla="*/ 264 h 795"/>
                  <a:gd name="T34" fmla="*/ 286 w 484"/>
                  <a:gd name="T35" fmla="*/ 345 h 795"/>
                  <a:gd name="T36" fmla="*/ 391 w 484"/>
                  <a:gd name="T37" fmla="*/ 406 h 795"/>
                  <a:gd name="T38" fmla="*/ 464 w 484"/>
                  <a:gd name="T39" fmla="*/ 486 h 795"/>
                  <a:gd name="T40" fmla="*/ 484 w 484"/>
                  <a:gd name="T41" fmla="*/ 581 h 795"/>
                  <a:gd name="T42" fmla="*/ 193 w 484"/>
                  <a:gd name="T43" fmla="*/ 795 h 795"/>
                  <a:gd name="T44" fmla="*/ 0 w 484"/>
                  <a:gd name="T45" fmla="*/ 764 h 7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84" h="795">
                    <a:moveTo>
                      <a:pt x="0" y="764"/>
                    </a:moveTo>
                    <a:cubicBezTo>
                      <a:pt x="0" y="672"/>
                      <a:pt x="0" y="672"/>
                      <a:pt x="0" y="672"/>
                    </a:cubicBezTo>
                    <a:cubicBezTo>
                      <a:pt x="50" y="700"/>
                      <a:pt x="113" y="715"/>
                      <a:pt x="186" y="715"/>
                    </a:cubicBezTo>
                    <a:cubicBezTo>
                      <a:pt x="309" y="715"/>
                      <a:pt x="371" y="674"/>
                      <a:pt x="371" y="593"/>
                    </a:cubicBezTo>
                    <a:cubicBezTo>
                      <a:pt x="371" y="562"/>
                      <a:pt x="361" y="536"/>
                      <a:pt x="339" y="515"/>
                    </a:cubicBezTo>
                    <a:cubicBezTo>
                      <a:pt x="323" y="498"/>
                      <a:pt x="305" y="484"/>
                      <a:pt x="284" y="472"/>
                    </a:cubicBezTo>
                    <a:cubicBezTo>
                      <a:pt x="265" y="462"/>
                      <a:pt x="241" y="450"/>
                      <a:pt x="212" y="436"/>
                    </a:cubicBezTo>
                    <a:cubicBezTo>
                      <a:pt x="142" y="402"/>
                      <a:pt x="93" y="369"/>
                      <a:pt x="65" y="337"/>
                    </a:cubicBezTo>
                    <a:cubicBezTo>
                      <a:pt x="30" y="299"/>
                      <a:pt x="13" y="253"/>
                      <a:pt x="13" y="199"/>
                    </a:cubicBezTo>
                    <a:cubicBezTo>
                      <a:pt x="13" y="129"/>
                      <a:pt x="40" y="77"/>
                      <a:pt x="94" y="43"/>
                    </a:cubicBezTo>
                    <a:cubicBezTo>
                      <a:pt x="140" y="14"/>
                      <a:pt x="198" y="0"/>
                      <a:pt x="269" y="0"/>
                    </a:cubicBezTo>
                    <a:cubicBezTo>
                      <a:pt x="318" y="0"/>
                      <a:pt x="372" y="8"/>
                      <a:pt x="430" y="26"/>
                    </a:cubicBezTo>
                    <a:cubicBezTo>
                      <a:pt x="430" y="111"/>
                      <a:pt x="430" y="111"/>
                      <a:pt x="430" y="111"/>
                    </a:cubicBezTo>
                    <a:cubicBezTo>
                      <a:pt x="381" y="89"/>
                      <a:pt x="329" y="78"/>
                      <a:pt x="274" y="78"/>
                    </a:cubicBezTo>
                    <a:cubicBezTo>
                      <a:pt x="232" y="78"/>
                      <a:pt x="197" y="86"/>
                      <a:pt x="169" y="103"/>
                    </a:cubicBezTo>
                    <a:cubicBezTo>
                      <a:pt x="141" y="120"/>
                      <a:pt x="126" y="148"/>
                      <a:pt x="126" y="186"/>
                    </a:cubicBezTo>
                    <a:cubicBezTo>
                      <a:pt x="126" y="218"/>
                      <a:pt x="136" y="244"/>
                      <a:pt x="156" y="264"/>
                    </a:cubicBezTo>
                    <a:cubicBezTo>
                      <a:pt x="176" y="285"/>
                      <a:pt x="219" y="312"/>
                      <a:pt x="286" y="345"/>
                    </a:cubicBezTo>
                    <a:cubicBezTo>
                      <a:pt x="338" y="372"/>
                      <a:pt x="374" y="392"/>
                      <a:pt x="391" y="406"/>
                    </a:cubicBezTo>
                    <a:cubicBezTo>
                      <a:pt x="426" y="430"/>
                      <a:pt x="450" y="457"/>
                      <a:pt x="464" y="486"/>
                    </a:cubicBezTo>
                    <a:cubicBezTo>
                      <a:pt x="478" y="512"/>
                      <a:pt x="484" y="544"/>
                      <a:pt x="484" y="581"/>
                    </a:cubicBezTo>
                    <a:cubicBezTo>
                      <a:pt x="484" y="724"/>
                      <a:pt x="387" y="795"/>
                      <a:pt x="193" y="795"/>
                    </a:cubicBezTo>
                    <a:cubicBezTo>
                      <a:pt x="114" y="795"/>
                      <a:pt x="50" y="785"/>
                      <a:pt x="0" y="764"/>
                    </a:cubicBezTo>
                  </a:path>
                </a:pathLst>
              </a:custGeom>
              <a:solidFill>
                <a:srgbClr val="000000"/>
              </a:solidFill>
              <a:ln>
                <a:noFill/>
              </a:ln>
            </p:spPr>
            <p:txBody>
              <a:bodyPr/>
              <a:lstStyle/>
              <a:p>
                <a:endParaRPr lang="ja-JP" altLang="en-US">
                  <a:latin typeface="Arial" panose="020B0604020202020204" pitchFamily="34" charset="0"/>
                  <a:ea typeface="黑体" panose="02010609060101010101" pitchFamily="49" charset="-122"/>
                </a:endParaRPr>
              </a:p>
            </p:txBody>
          </p:sp>
          <p:sp>
            <p:nvSpPr>
              <p:cNvPr id="10" name="Freeform 9"/>
              <p:cNvSpPr/>
              <p:nvPr/>
            </p:nvSpPr>
            <p:spPr bwMode="gray">
              <a:xfrm>
                <a:off x="1349" y="2526"/>
                <a:ext cx="115" cy="227"/>
              </a:xfrm>
              <a:custGeom>
                <a:avLst/>
                <a:gdLst>
                  <a:gd name="T0" fmla="*/ 0 w 572"/>
                  <a:gd name="T1" fmla="*/ 1136 h 1136"/>
                  <a:gd name="T2" fmla="*/ 0 w 572"/>
                  <a:gd name="T3" fmla="*/ 0 h 1136"/>
                  <a:gd name="T4" fmla="*/ 129 w 572"/>
                  <a:gd name="T5" fmla="*/ 0 h 1136"/>
                  <a:gd name="T6" fmla="*/ 129 w 572"/>
                  <a:gd name="T7" fmla="*/ 400 h 1136"/>
                  <a:gd name="T8" fmla="*/ 319 w 572"/>
                  <a:gd name="T9" fmla="*/ 361 h 1136"/>
                  <a:gd name="T10" fmla="*/ 549 w 572"/>
                  <a:gd name="T11" fmla="*/ 479 h 1136"/>
                  <a:gd name="T12" fmla="*/ 572 w 572"/>
                  <a:gd name="T13" fmla="*/ 673 h 1136"/>
                  <a:gd name="T14" fmla="*/ 572 w 572"/>
                  <a:gd name="T15" fmla="*/ 1136 h 1136"/>
                  <a:gd name="T16" fmla="*/ 443 w 572"/>
                  <a:gd name="T17" fmla="*/ 1136 h 1136"/>
                  <a:gd name="T18" fmla="*/ 443 w 572"/>
                  <a:gd name="T19" fmla="*/ 653 h 1136"/>
                  <a:gd name="T20" fmla="*/ 420 w 572"/>
                  <a:gd name="T21" fmla="*/ 499 h 1136"/>
                  <a:gd name="T22" fmla="*/ 307 w 572"/>
                  <a:gd name="T23" fmla="*/ 439 h 1136"/>
                  <a:gd name="T24" fmla="*/ 129 w 572"/>
                  <a:gd name="T25" fmla="*/ 485 h 1136"/>
                  <a:gd name="T26" fmla="*/ 129 w 572"/>
                  <a:gd name="T27" fmla="*/ 1136 h 1136"/>
                  <a:gd name="T28" fmla="*/ 0 w 572"/>
                  <a:gd name="T29" fmla="*/ 1136 h 1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2" h="1136">
                    <a:moveTo>
                      <a:pt x="0" y="1136"/>
                    </a:moveTo>
                    <a:cubicBezTo>
                      <a:pt x="0" y="0"/>
                      <a:pt x="0" y="0"/>
                      <a:pt x="0" y="0"/>
                    </a:cubicBezTo>
                    <a:cubicBezTo>
                      <a:pt x="129" y="0"/>
                      <a:pt x="129" y="0"/>
                      <a:pt x="129" y="0"/>
                    </a:cubicBezTo>
                    <a:cubicBezTo>
                      <a:pt x="129" y="400"/>
                      <a:pt x="129" y="400"/>
                      <a:pt x="129" y="400"/>
                    </a:cubicBezTo>
                    <a:cubicBezTo>
                      <a:pt x="196" y="374"/>
                      <a:pt x="260" y="361"/>
                      <a:pt x="319" y="361"/>
                    </a:cubicBezTo>
                    <a:cubicBezTo>
                      <a:pt x="438" y="361"/>
                      <a:pt x="515" y="400"/>
                      <a:pt x="549" y="479"/>
                    </a:cubicBezTo>
                    <a:cubicBezTo>
                      <a:pt x="564" y="515"/>
                      <a:pt x="572" y="579"/>
                      <a:pt x="572" y="673"/>
                    </a:cubicBezTo>
                    <a:cubicBezTo>
                      <a:pt x="572" y="1136"/>
                      <a:pt x="572" y="1136"/>
                      <a:pt x="572" y="1136"/>
                    </a:cubicBezTo>
                    <a:cubicBezTo>
                      <a:pt x="443" y="1136"/>
                      <a:pt x="443" y="1136"/>
                      <a:pt x="443" y="1136"/>
                    </a:cubicBezTo>
                    <a:cubicBezTo>
                      <a:pt x="443" y="653"/>
                      <a:pt x="443" y="653"/>
                      <a:pt x="443" y="653"/>
                    </a:cubicBezTo>
                    <a:cubicBezTo>
                      <a:pt x="443" y="581"/>
                      <a:pt x="436" y="529"/>
                      <a:pt x="420" y="499"/>
                    </a:cubicBezTo>
                    <a:cubicBezTo>
                      <a:pt x="400" y="459"/>
                      <a:pt x="362" y="439"/>
                      <a:pt x="307" y="439"/>
                    </a:cubicBezTo>
                    <a:cubicBezTo>
                      <a:pt x="256" y="439"/>
                      <a:pt x="196" y="454"/>
                      <a:pt x="129" y="485"/>
                    </a:cubicBezTo>
                    <a:cubicBezTo>
                      <a:pt x="129" y="1136"/>
                      <a:pt x="129" y="1136"/>
                      <a:pt x="129" y="1136"/>
                    </a:cubicBezTo>
                    <a:lnTo>
                      <a:pt x="0" y="1136"/>
                    </a:lnTo>
                    <a:close/>
                  </a:path>
                </a:pathLst>
              </a:custGeom>
              <a:solidFill>
                <a:srgbClr val="000000"/>
              </a:solidFill>
              <a:ln>
                <a:noFill/>
              </a:ln>
            </p:spPr>
            <p:txBody>
              <a:bodyPr/>
              <a:lstStyle/>
              <a:p>
                <a:endParaRPr lang="ja-JP" altLang="en-US">
                  <a:latin typeface="Arial" panose="020B0604020202020204" pitchFamily="34" charset="0"/>
                  <a:ea typeface="黑体" panose="02010609060101010101" pitchFamily="49" charset="-122"/>
                </a:endParaRPr>
              </a:p>
            </p:txBody>
          </p:sp>
          <p:sp>
            <p:nvSpPr>
              <p:cNvPr id="11" name="Freeform 10"/>
              <p:cNvSpPr>
                <a:spLocks noEditPoints="1"/>
              </p:cNvSpPr>
              <p:nvPr/>
            </p:nvSpPr>
            <p:spPr bwMode="gray">
              <a:xfrm>
                <a:off x="1499" y="2598"/>
                <a:ext cx="117" cy="159"/>
              </a:xfrm>
              <a:custGeom>
                <a:avLst/>
                <a:gdLst>
                  <a:gd name="T0" fmla="*/ 456 w 585"/>
                  <a:gd name="T1" fmla="*/ 298 h 795"/>
                  <a:gd name="T2" fmla="*/ 456 w 585"/>
                  <a:gd name="T3" fmla="*/ 259 h 795"/>
                  <a:gd name="T4" fmla="*/ 432 w 585"/>
                  <a:gd name="T5" fmla="*/ 144 h 795"/>
                  <a:gd name="T6" fmla="*/ 283 w 585"/>
                  <a:gd name="T7" fmla="*/ 81 h 795"/>
                  <a:gd name="T8" fmla="*/ 73 w 585"/>
                  <a:gd name="T9" fmla="*/ 123 h 795"/>
                  <a:gd name="T10" fmla="*/ 73 w 585"/>
                  <a:gd name="T11" fmla="*/ 33 h 795"/>
                  <a:gd name="T12" fmla="*/ 296 w 585"/>
                  <a:gd name="T13" fmla="*/ 0 h 795"/>
                  <a:gd name="T14" fmla="*/ 539 w 585"/>
                  <a:gd name="T15" fmla="*/ 80 h 795"/>
                  <a:gd name="T16" fmla="*/ 582 w 585"/>
                  <a:gd name="T17" fmla="*/ 209 h 795"/>
                  <a:gd name="T18" fmla="*/ 585 w 585"/>
                  <a:gd name="T19" fmla="*/ 303 h 795"/>
                  <a:gd name="T20" fmla="*/ 585 w 585"/>
                  <a:gd name="T21" fmla="*/ 760 h 795"/>
                  <a:gd name="T22" fmla="*/ 305 w 585"/>
                  <a:gd name="T23" fmla="*/ 795 h 795"/>
                  <a:gd name="T24" fmla="*/ 86 w 585"/>
                  <a:gd name="T25" fmla="*/ 752 h 795"/>
                  <a:gd name="T26" fmla="*/ 0 w 585"/>
                  <a:gd name="T27" fmla="*/ 583 h 795"/>
                  <a:gd name="T28" fmla="*/ 99 w 585"/>
                  <a:gd name="T29" fmla="*/ 380 h 795"/>
                  <a:gd name="T30" fmla="*/ 350 w 585"/>
                  <a:gd name="T31" fmla="*/ 310 h 795"/>
                  <a:gd name="T32" fmla="*/ 456 w 585"/>
                  <a:gd name="T33" fmla="*/ 298 h 795"/>
                  <a:gd name="T34" fmla="*/ 456 w 585"/>
                  <a:gd name="T35" fmla="*/ 372 h 795"/>
                  <a:gd name="T36" fmla="*/ 278 w 585"/>
                  <a:gd name="T37" fmla="*/ 399 h 795"/>
                  <a:gd name="T38" fmla="*/ 132 w 585"/>
                  <a:gd name="T39" fmla="*/ 570 h 795"/>
                  <a:gd name="T40" fmla="*/ 175 w 585"/>
                  <a:gd name="T41" fmla="*/ 679 h 795"/>
                  <a:gd name="T42" fmla="*/ 325 w 585"/>
                  <a:gd name="T43" fmla="*/ 718 h 795"/>
                  <a:gd name="T44" fmla="*/ 456 w 585"/>
                  <a:gd name="T45" fmla="*/ 700 h 795"/>
                  <a:gd name="T46" fmla="*/ 456 w 585"/>
                  <a:gd name="T47" fmla="*/ 372 h 7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85" h="795">
                    <a:moveTo>
                      <a:pt x="456" y="298"/>
                    </a:moveTo>
                    <a:cubicBezTo>
                      <a:pt x="456" y="259"/>
                      <a:pt x="456" y="259"/>
                      <a:pt x="456" y="259"/>
                    </a:cubicBezTo>
                    <a:cubicBezTo>
                      <a:pt x="456" y="209"/>
                      <a:pt x="448" y="171"/>
                      <a:pt x="432" y="144"/>
                    </a:cubicBezTo>
                    <a:cubicBezTo>
                      <a:pt x="409" y="102"/>
                      <a:pt x="359" y="81"/>
                      <a:pt x="283" y="81"/>
                    </a:cubicBezTo>
                    <a:cubicBezTo>
                      <a:pt x="214" y="81"/>
                      <a:pt x="144" y="95"/>
                      <a:pt x="73" y="123"/>
                    </a:cubicBezTo>
                    <a:cubicBezTo>
                      <a:pt x="73" y="33"/>
                      <a:pt x="73" y="33"/>
                      <a:pt x="73" y="33"/>
                    </a:cubicBezTo>
                    <a:cubicBezTo>
                      <a:pt x="145" y="11"/>
                      <a:pt x="219" y="0"/>
                      <a:pt x="296" y="0"/>
                    </a:cubicBezTo>
                    <a:cubicBezTo>
                      <a:pt x="414" y="0"/>
                      <a:pt x="495" y="27"/>
                      <a:pt x="539" y="80"/>
                    </a:cubicBezTo>
                    <a:cubicBezTo>
                      <a:pt x="562" y="109"/>
                      <a:pt x="577" y="152"/>
                      <a:pt x="582" y="209"/>
                    </a:cubicBezTo>
                    <a:cubicBezTo>
                      <a:pt x="584" y="230"/>
                      <a:pt x="585" y="261"/>
                      <a:pt x="585" y="303"/>
                    </a:cubicBezTo>
                    <a:cubicBezTo>
                      <a:pt x="585" y="760"/>
                      <a:pt x="585" y="760"/>
                      <a:pt x="585" y="760"/>
                    </a:cubicBezTo>
                    <a:cubicBezTo>
                      <a:pt x="497" y="783"/>
                      <a:pt x="404" y="795"/>
                      <a:pt x="305" y="795"/>
                    </a:cubicBezTo>
                    <a:cubicBezTo>
                      <a:pt x="211" y="795"/>
                      <a:pt x="138" y="781"/>
                      <a:pt x="86" y="752"/>
                    </a:cubicBezTo>
                    <a:cubicBezTo>
                      <a:pt x="29" y="719"/>
                      <a:pt x="0" y="663"/>
                      <a:pt x="0" y="583"/>
                    </a:cubicBezTo>
                    <a:cubicBezTo>
                      <a:pt x="0" y="491"/>
                      <a:pt x="33" y="423"/>
                      <a:pt x="99" y="380"/>
                    </a:cubicBezTo>
                    <a:cubicBezTo>
                      <a:pt x="149" y="347"/>
                      <a:pt x="233" y="324"/>
                      <a:pt x="350" y="310"/>
                    </a:cubicBezTo>
                    <a:cubicBezTo>
                      <a:pt x="372" y="307"/>
                      <a:pt x="407" y="303"/>
                      <a:pt x="456" y="298"/>
                    </a:cubicBezTo>
                    <a:moveTo>
                      <a:pt x="456" y="372"/>
                    </a:moveTo>
                    <a:cubicBezTo>
                      <a:pt x="378" y="379"/>
                      <a:pt x="318" y="389"/>
                      <a:pt x="278" y="399"/>
                    </a:cubicBezTo>
                    <a:cubicBezTo>
                      <a:pt x="180" y="423"/>
                      <a:pt x="132" y="480"/>
                      <a:pt x="132" y="570"/>
                    </a:cubicBezTo>
                    <a:cubicBezTo>
                      <a:pt x="132" y="619"/>
                      <a:pt x="146" y="655"/>
                      <a:pt x="175" y="679"/>
                    </a:cubicBezTo>
                    <a:cubicBezTo>
                      <a:pt x="206" y="705"/>
                      <a:pt x="256" y="718"/>
                      <a:pt x="325" y="718"/>
                    </a:cubicBezTo>
                    <a:cubicBezTo>
                      <a:pt x="372" y="718"/>
                      <a:pt x="415" y="711"/>
                      <a:pt x="456" y="700"/>
                    </a:cubicBezTo>
                    <a:lnTo>
                      <a:pt x="456" y="372"/>
                    </a:lnTo>
                    <a:close/>
                  </a:path>
                </a:pathLst>
              </a:custGeom>
              <a:solidFill>
                <a:srgbClr val="000000"/>
              </a:solidFill>
              <a:ln>
                <a:noFill/>
              </a:ln>
            </p:spPr>
            <p:txBody>
              <a:bodyPr/>
              <a:lstStyle/>
              <a:p>
                <a:endParaRPr lang="ja-JP" altLang="en-US">
                  <a:latin typeface="Arial" panose="020B0604020202020204" pitchFamily="34" charset="0"/>
                  <a:ea typeface="黑体" panose="02010609060101010101" pitchFamily="49" charset="-122"/>
                </a:endParaRPr>
              </a:p>
            </p:txBody>
          </p:sp>
          <p:sp>
            <p:nvSpPr>
              <p:cNvPr id="12" name="Freeform 11"/>
              <p:cNvSpPr>
                <a:spLocks noEditPoints="1"/>
              </p:cNvSpPr>
              <p:nvPr/>
            </p:nvSpPr>
            <p:spPr bwMode="gray">
              <a:xfrm>
                <a:off x="1662" y="2598"/>
                <a:ext cx="119" cy="227"/>
              </a:xfrm>
              <a:custGeom>
                <a:avLst/>
                <a:gdLst>
                  <a:gd name="T0" fmla="*/ 129 w 592"/>
                  <a:gd name="T1" fmla="*/ 742 h 1136"/>
                  <a:gd name="T2" fmla="*/ 129 w 592"/>
                  <a:gd name="T3" fmla="*/ 1136 h 1136"/>
                  <a:gd name="T4" fmla="*/ 0 w 592"/>
                  <a:gd name="T5" fmla="*/ 1136 h 1136"/>
                  <a:gd name="T6" fmla="*/ 0 w 592"/>
                  <a:gd name="T7" fmla="*/ 30 h 1136"/>
                  <a:gd name="T8" fmla="*/ 260 w 592"/>
                  <a:gd name="T9" fmla="*/ 0 h 1136"/>
                  <a:gd name="T10" fmla="*/ 528 w 592"/>
                  <a:gd name="T11" fmla="*/ 118 h 1136"/>
                  <a:gd name="T12" fmla="*/ 592 w 592"/>
                  <a:gd name="T13" fmla="*/ 396 h 1136"/>
                  <a:gd name="T14" fmla="*/ 511 w 592"/>
                  <a:gd name="T15" fmla="*/ 691 h 1136"/>
                  <a:gd name="T16" fmla="*/ 287 w 592"/>
                  <a:gd name="T17" fmla="*/ 795 h 1136"/>
                  <a:gd name="T18" fmla="*/ 180 w 592"/>
                  <a:gd name="T19" fmla="*/ 775 h 1136"/>
                  <a:gd name="T20" fmla="*/ 129 w 592"/>
                  <a:gd name="T21" fmla="*/ 742 h 1136"/>
                  <a:gd name="T22" fmla="*/ 129 w 592"/>
                  <a:gd name="T23" fmla="*/ 653 h 1136"/>
                  <a:gd name="T24" fmla="*/ 272 w 592"/>
                  <a:gd name="T25" fmla="*/ 718 h 1136"/>
                  <a:gd name="T26" fmla="*/ 418 w 592"/>
                  <a:gd name="T27" fmla="*/ 618 h 1136"/>
                  <a:gd name="T28" fmla="*/ 461 w 592"/>
                  <a:gd name="T29" fmla="*/ 395 h 1136"/>
                  <a:gd name="T30" fmla="*/ 403 w 592"/>
                  <a:gd name="T31" fmla="*/ 147 h 1136"/>
                  <a:gd name="T32" fmla="*/ 241 w 592"/>
                  <a:gd name="T33" fmla="*/ 78 h 1136"/>
                  <a:gd name="T34" fmla="*/ 129 w 592"/>
                  <a:gd name="T35" fmla="*/ 87 h 1136"/>
                  <a:gd name="T36" fmla="*/ 129 w 592"/>
                  <a:gd name="T37" fmla="*/ 653 h 1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92" h="1136">
                    <a:moveTo>
                      <a:pt x="129" y="742"/>
                    </a:moveTo>
                    <a:cubicBezTo>
                      <a:pt x="129" y="1136"/>
                      <a:pt x="129" y="1136"/>
                      <a:pt x="129" y="1136"/>
                    </a:cubicBezTo>
                    <a:cubicBezTo>
                      <a:pt x="0" y="1136"/>
                      <a:pt x="0" y="1136"/>
                      <a:pt x="0" y="1136"/>
                    </a:cubicBezTo>
                    <a:cubicBezTo>
                      <a:pt x="0" y="30"/>
                      <a:pt x="0" y="30"/>
                      <a:pt x="0" y="30"/>
                    </a:cubicBezTo>
                    <a:cubicBezTo>
                      <a:pt x="89" y="10"/>
                      <a:pt x="175" y="0"/>
                      <a:pt x="260" y="0"/>
                    </a:cubicBezTo>
                    <a:cubicBezTo>
                      <a:pt x="391" y="0"/>
                      <a:pt x="480" y="39"/>
                      <a:pt x="528" y="118"/>
                    </a:cubicBezTo>
                    <a:cubicBezTo>
                      <a:pt x="571" y="188"/>
                      <a:pt x="592" y="281"/>
                      <a:pt x="592" y="396"/>
                    </a:cubicBezTo>
                    <a:cubicBezTo>
                      <a:pt x="592" y="518"/>
                      <a:pt x="565" y="616"/>
                      <a:pt x="511" y="691"/>
                    </a:cubicBezTo>
                    <a:cubicBezTo>
                      <a:pt x="460" y="761"/>
                      <a:pt x="385" y="795"/>
                      <a:pt x="287" y="795"/>
                    </a:cubicBezTo>
                    <a:cubicBezTo>
                      <a:pt x="245" y="795"/>
                      <a:pt x="209" y="789"/>
                      <a:pt x="180" y="775"/>
                    </a:cubicBezTo>
                    <a:cubicBezTo>
                      <a:pt x="166" y="769"/>
                      <a:pt x="149" y="758"/>
                      <a:pt x="129" y="742"/>
                    </a:cubicBezTo>
                    <a:moveTo>
                      <a:pt x="129" y="653"/>
                    </a:moveTo>
                    <a:cubicBezTo>
                      <a:pt x="172" y="696"/>
                      <a:pt x="220" y="718"/>
                      <a:pt x="272" y="718"/>
                    </a:cubicBezTo>
                    <a:cubicBezTo>
                      <a:pt x="338" y="718"/>
                      <a:pt x="387" y="684"/>
                      <a:pt x="418" y="618"/>
                    </a:cubicBezTo>
                    <a:cubicBezTo>
                      <a:pt x="447" y="557"/>
                      <a:pt x="461" y="483"/>
                      <a:pt x="461" y="395"/>
                    </a:cubicBezTo>
                    <a:cubicBezTo>
                      <a:pt x="461" y="284"/>
                      <a:pt x="442" y="202"/>
                      <a:pt x="403" y="147"/>
                    </a:cubicBezTo>
                    <a:cubicBezTo>
                      <a:pt x="372" y="101"/>
                      <a:pt x="318" y="78"/>
                      <a:pt x="241" y="78"/>
                    </a:cubicBezTo>
                    <a:cubicBezTo>
                      <a:pt x="207" y="78"/>
                      <a:pt x="170" y="81"/>
                      <a:pt x="129" y="87"/>
                    </a:cubicBezTo>
                    <a:lnTo>
                      <a:pt x="129" y="653"/>
                    </a:lnTo>
                    <a:close/>
                  </a:path>
                </a:pathLst>
              </a:custGeom>
              <a:solidFill>
                <a:srgbClr val="000000"/>
              </a:solidFill>
              <a:ln>
                <a:noFill/>
              </a:ln>
            </p:spPr>
            <p:txBody>
              <a:bodyPr/>
              <a:lstStyle/>
              <a:p>
                <a:endParaRPr lang="ja-JP" altLang="en-US">
                  <a:latin typeface="Arial" panose="020B0604020202020204" pitchFamily="34" charset="0"/>
                  <a:ea typeface="黑体" panose="02010609060101010101" pitchFamily="49" charset="-122"/>
                </a:endParaRPr>
              </a:p>
            </p:txBody>
          </p:sp>
          <p:sp>
            <p:nvSpPr>
              <p:cNvPr id="13" name="Freeform 12"/>
              <p:cNvSpPr>
                <a:spLocks noEditPoints="1"/>
              </p:cNvSpPr>
              <p:nvPr/>
            </p:nvSpPr>
            <p:spPr bwMode="gray">
              <a:xfrm>
                <a:off x="1816" y="2547"/>
                <a:ext cx="32" cy="206"/>
              </a:xfrm>
              <a:custGeom>
                <a:avLst/>
                <a:gdLst>
                  <a:gd name="T0" fmla="*/ 78 w 157"/>
                  <a:gd name="T1" fmla="*/ 0 h 1031"/>
                  <a:gd name="T2" fmla="*/ 137 w 157"/>
                  <a:gd name="T3" fmla="*/ 26 h 1031"/>
                  <a:gd name="T4" fmla="*/ 157 w 157"/>
                  <a:gd name="T5" fmla="*/ 79 h 1031"/>
                  <a:gd name="T6" fmla="*/ 131 w 157"/>
                  <a:gd name="T7" fmla="*/ 139 h 1031"/>
                  <a:gd name="T8" fmla="*/ 78 w 157"/>
                  <a:gd name="T9" fmla="*/ 159 h 1031"/>
                  <a:gd name="T10" fmla="*/ 20 w 157"/>
                  <a:gd name="T11" fmla="*/ 133 h 1031"/>
                  <a:gd name="T12" fmla="*/ 0 w 157"/>
                  <a:gd name="T13" fmla="*/ 78 h 1031"/>
                  <a:gd name="T14" fmla="*/ 25 w 157"/>
                  <a:gd name="T15" fmla="*/ 20 h 1031"/>
                  <a:gd name="T16" fmla="*/ 78 w 157"/>
                  <a:gd name="T17" fmla="*/ 0 h 1031"/>
                  <a:gd name="T18" fmla="*/ 15 w 157"/>
                  <a:gd name="T19" fmla="*/ 277 h 1031"/>
                  <a:gd name="T20" fmla="*/ 144 w 157"/>
                  <a:gd name="T21" fmla="*/ 277 h 1031"/>
                  <a:gd name="T22" fmla="*/ 144 w 157"/>
                  <a:gd name="T23" fmla="*/ 1031 h 1031"/>
                  <a:gd name="T24" fmla="*/ 15 w 157"/>
                  <a:gd name="T25" fmla="*/ 1031 h 1031"/>
                  <a:gd name="T26" fmla="*/ 15 w 157"/>
                  <a:gd name="T27" fmla="*/ 277 h 10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7" h="1031">
                    <a:moveTo>
                      <a:pt x="78" y="0"/>
                    </a:moveTo>
                    <a:cubicBezTo>
                      <a:pt x="102" y="0"/>
                      <a:pt x="121" y="9"/>
                      <a:pt x="137" y="26"/>
                    </a:cubicBezTo>
                    <a:cubicBezTo>
                      <a:pt x="150" y="42"/>
                      <a:pt x="157" y="59"/>
                      <a:pt x="157" y="79"/>
                    </a:cubicBezTo>
                    <a:cubicBezTo>
                      <a:pt x="157" y="103"/>
                      <a:pt x="148" y="123"/>
                      <a:pt x="131" y="139"/>
                    </a:cubicBezTo>
                    <a:cubicBezTo>
                      <a:pt x="116" y="152"/>
                      <a:pt x="99" y="159"/>
                      <a:pt x="78" y="159"/>
                    </a:cubicBezTo>
                    <a:cubicBezTo>
                      <a:pt x="54" y="159"/>
                      <a:pt x="35" y="150"/>
                      <a:pt x="20" y="133"/>
                    </a:cubicBezTo>
                    <a:cubicBezTo>
                      <a:pt x="6" y="118"/>
                      <a:pt x="0" y="99"/>
                      <a:pt x="0" y="78"/>
                    </a:cubicBezTo>
                    <a:cubicBezTo>
                      <a:pt x="0" y="56"/>
                      <a:pt x="8" y="37"/>
                      <a:pt x="25" y="20"/>
                    </a:cubicBezTo>
                    <a:cubicBezTo>
                      <a:pt x="40" y="7"/>
                      <a:pt x="58" y="0"/>
                      <a:pt x="78" y="0"/>
                    </a:cubicBezTo>
                    <a:moveTo>
                      <a:pt x="15" y="277"/>
                    </a:moveTo>
                    <a:cubicBezTo>
                      <a:pt x="144" y="277"/>
                      <a:pt x="144" y="277"/>
                      <a:pt x="144" y="277"/>
                    </a:cubicBezTo>
                    <a:cubicBezTo>
                      <a:pt x="144" y="1031"/>
                      <a:pt x="144" y="1031"/>
                      <a:pt x="144" y="1031"/>
                    </a:cubicBezTo>
                    <a:cubicBezTo>
                      <a:pt x="15" y="1031"/>
                      <a:pt x="15" y="1031"/>
                      <a:pt x="15" y="1031"/>
                    </a:cubicBezTo>
                    <a:lnTo>
                      <a:pt x="15" y="277"/>
                    </a:lnTo>
                    <a:close/>
                  </a:path>
                </a:pathLst>
              </a:custGeom>
              <a:solidFill>
                <a:srgbClr val="000000"/>
              </a:solidFill>
              <a:ln>
                <a:noFill/>
              </a:ln>
            </p:spPr>
            <p:txBody>
              <a:bodyPr/>
              <a:lstStyle/>
              <a:p>
                <a:endParaRPr lang="ja-JP" altLang="en-US">
                  <a:latin typeface="Arial" panose="020B0604020202020204" pitchFamily="34" charset="0"/>
                  <a:ea typeface="黑体" panose="02010609060101010101" pitchFamily="49" charset="-122"/>
                </a:endParaRPr>
              </a:p>
            </p:txBody>
          </p:sp>
          <p:sp>
            <p:nvSpPr>
              <p:cNvPr id="14" name="Freeform 13"/>
              <p:cNvSpPr/>
              <p:nvPr/>
            </p:nvSpPr>
            <p:spPr bwMode="gray">
              <a:xfrm>
                <a:off x="1894" y="2598"/>
                <a:ext cx="114" cy="155"/>
              </a:xfrm>
              <a:custGeom>
                <a:avLst/>
                <a:gdLst>
                  <a:gd name="T0" fmla="*/ 0 w 573"/>
                  <a:gd name="T1" fmla="*/ 775 h 775"/>
                  <a:gd name="T2" fmla="*/ 0 w 573"/>
                  <a:gd name="T3" fmla="*/ 30 h 775"/>
                  <a:gd name="T4" fmla="*/ 302 w 573"/>
                  <a:gd name="T5" fmla="*/ 0 h 775"/>
                  <a:gd name="T6" fmla="*/ 550 w 573"/>
                  <a:gd name="T7" fmla="*/ 119 h 775"/>
                  <a:gd name="T8" fmla="*/ 573 w 573"/>
                  <a:gd name="T9" fmla="*/ 312 h 775"/>
                  <a:gd name="T10" fmla="*/ 573 w 573"/>
                  <a:gd name="T11" fmla="*/ 775 h 775"/>
                  <a:gd name="T12" fmla="*/ 444 w 573"/>
                  <a:gd name="T13" fmla="*/ 775 h 775"/>
                  <a:gd name="T14" fmla="*/ 444 w 573"/>
                  <a:gd name="T15" fmla="*/ 320 h 775"/>
                  <a:gd name="T16" fmla="*/ 421 w 573"/>
                  <a:gd name="T17" fmla="*/ 140 h 775"/>
                  <a:gd name="T18" fmla="*/ 290 w 573"/>
                  <a:gd name="T19" fmla="*/ 78 h 775"/>
                  <a:gd name="T20" fmla="*/ 130 w 573"/>
                  <a:gd name="T21" fmla="*/ 94 h 775"/>
                  <a:gd name="T22" fmla="*/ 130 w 573"/>
                  <a:gd name="T23" fmla="*/ 775 h 775"/>
                  <a:gd name="T24" fmla="*/ 0 w 573"/>
                  <a:gd name="T25" fmla="*/ 775 h 7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3" h="775">
                    <a:moveTo>
                      <a:pt x="0" y="775"/>
                    </a:moveTo>
                    <a:cubicBezTo>
                      <a:pt x="0" y="30"/>
                      <a:pt x="0" y="30"/>
                      <a:pt x="0" y="30"/>
                    </a:cubicBezTo>
                    <a:cubicBezTo>
                      <a:pt x="120" y="10"/>
                      <a:pt x="220" y="0"/>
                      <a:pt x="302" y="0"/>
                    </a:cubicBezTo>
                    <a:cubicBezTo>
                      <a:pt x="434" y="0"/>
                      <a:pt x="516" y="39"/>
                      <a:pt x="550" y="119"/>
                    </a:cubicBezTo>
                    <a:cubicBezTo>
                      <a:pt x="565" y="155"/>
                      <a:pt x="573" y="220"/>
                      <a:pt x="573" y="312"/>
                    </a:cubicBezTo>
                    <a:cubicBezTo>
                      <a:pt x="573" y="775"/>
                      <a:pt x="573" y="775"/>
                      <a:pt x="573" y="775"/>
                    </a:cubicBezTo>
                    <a:cubicBezTo>
                      <a:pt x="444" y="775"/>
                      <a:pt x="444" y="775"/>
                      <a:pt x="444" y="775"/>
                    </a:cubicBezTo>
                    <a:cubicBezTo>
                      <a:pt x="444" y="320"/>
                      <a:pt x="444" y="320"/>
                      <a:pt x="444" y="320"/>
                    </a:cubicBezTo>
                    <a:cubicBezTo>
                      <a:pt x="444" y="230"/>
                      <a:pt x="436" y="171"/>
                      <a:pt x="421" y="140"/>
                    </a:cubicBezTo>
                    <a:cubicBezTo>
                      <a:pt x="400" y="99"/>
                      <a:pt x="356" y="78"/>
                      <a:pt x="290" y="78"/>
                    </a:cubicBezTo>
                    <a:cubicBezTo>
                      <a:pt x="237" y="78"/>
                      <a:pt x="184" y="83"/>
                      <a:pt x="130" y="94"/>
                    </a:cubicBezTo>
                    <a:cubicBezTo>
                      <a:pt x="130" y="775"/>
                      <a:pt x="130" y="775"/>
                      <a:pt x="130" y="775"/>
                    </a:cubicBezTo>
                    <a:lnTo>
                      <a:pt x="0" y="775"/>
                    </a:lnTo>
                    <a:close/>
                  </a:path>
                </a:pathLst>
              </a:custGeom>
              <a:solidFill>
                <a:srgbClr val="000000"/>
              </a:solidFill>
              <a:ln>
                <a:noFill/>
              </a:ln>
            </p:spPr>
            <p:txBody>
              <a:bodyPr/>
              <a:lstStyle/>
              <a:p>
                <a:endParaRPr lang="ja-JP" altLang="en-US">
                  <a:latin typeface="Arial" panose="020B0604020202020204" pitchFamily="34" charset="0"/>
                  <a:ea typeface="黑体" panose="02010609060101010101" pitchFamily="49" charset="-122"/>
                </a:endParaRPr>
              </a:p>
            </p:txBody>
          </p:sp>
          <p:sp>
            <p:nvSpPr>
              <p:cNvPr id="15" name="Freeform 14"/>
              <p:cNvSpPr>
                <a:spLocks noEditPoints="1"/>
              </p:cNvSpPr>
              <p:nvPr/>
            </p:nvSpPr>
            <p:spPr bwMode="gray">
              <a:xfrm>
                <a:off x="2044" y="2598"/>
                <a:ext cx="119" cy="229"/>
              </a:xfrm>
              <a:custGeom>
                <a:avLst/>
                <a:gdLst>
                  <a:gd name="T0" fmla="*/ 466 w 595"/>
                  <a:gd name="T1" fmla="*/ 707 h 1147"/>
                  <a:gd name="T2" fmla="*/ 418 w 595"/>
                  <a:gd name="T3" fmla="*/ 752 h 1147"/>
                  <a:gd name="T4" fmla="*/ 268 w 595"/>
                  <a:gd name="T5" fmla="*/ 795 h 1147"/>
                  <a:gd name="T6" fmla="*/ 102 w 595"/>
                  <a:gd name="T7" fmla="*/ 740 h 1147"/>
                  <a:gd name="T8" fmla="*/ 0 w 595"/>
                  <a:gd name="T9" fmla="*/ 433 h 1147"/>
                  <a:gd name="T10" fmla="*/ 75 w 595"/>
                  <a:gd name="T11" fmla="*/ 137 h 1147"/>
                  <a:gd name="T12" fmla="*/ 356 w 595"/>
                  <a:gd name="T13" fmla="*/ 0 h 1147"/>
                  <a:gd name="T14" fmla="*/ 595 w 595"/>
                  <a:gd name="T15" fmla="*/ 30 h 1147"/>
                  <a:gd name="T16" fmla="*/ 595 w 595"/>
                  <a:gd name="T17" fmla="*/ 628 h 1147"/>
                  <a:gd name="T18" fmla="*/ 580 w 595"/>
                  <a:gd name="T19" fmla="*/ 881 h 1147"/>
                  <a:gd name="T20" fmla="*/ 441 w 595"/>
                  <a:gd name="T21" fmla="*/ 1099 h 1147"/>
                  <a:gd name="T22" fmla="*/ 200 w 595"/>
                  <a:gd name="T23" fmla="*/ 1147 h 1147"/>
                  <a:gd name="T24" fmla="*/ 103 w 595"/>
                  <a:gd name="T25" fmla="*/ 1141 h 1147"/>
                  <a:gd name="T26" fmla="*/ 103 w 595"/>
                  <a:gd name="T27" fmla="*/ 1064 h 1147"/>
                  <a:gd name="T28" fmla="*/ 199 w 595"/>
                  <a:gd name="T29" fmla="*/ 1069 h 1147"/>
                  <a:gd name="T30" fmla="*/ 357 w 595"/>
                  <a:gd name="T31" fmla="*/ 1041 h 1147"/>
                  <a:gd name="T32" fmla="*/ 454 w 595"/>
                  <a:gd name="T33" fmla="*/ 896 h 1147"/>
                  <a:gd name="T34" fmla="*/ 466 w 595"/>
                  <a:gd name="T35" fmla="*/ 748 h 1147"/>
                  <a:gd name="T36" fmla="*/ 466 w 595"/>
                  <a:gd name="T37" fmla="*/ 707 h 1147"/>
                  <a:gd name="T38" fmla="*/ 466 w 595"/>
                  <a:gd name="T39" fmla="*/ 85 h 1147"/>
                  <a:gd name="T40" fmla="*/ 369 w 595"/>
                  <a:gd name="T41" fmla="*/ 78 h 1147"/>
                  <a:gd name="T42" fmla="*/ 242 w 595"/>
                  <a:gd name="T43" fmla="*/ 111 h 1147"/>
                  <a:gd name="T44" fmla="*/ 159 w 595"/>
                  <a:gd name="T45" fmla="*/ 244 h 1147"/>
                  <a:gd name="T46" fmla="*/ 132 w 595"/>
                  <a:gd name="T47" fmla="*/ 438 h 1147"/>
                  <a:gd name="T48" fmla="*/ 183 w 595"/>
                  <a:gd name="T49" fmla="*/ 662 h 1147"/>
                  <a:gd name="T50" fmla="*/ 286 w 595"/>
                  <a:gd name="T51" fmla="*/ 718 h 1147"/>
                  <a:gd name="T52" fmla="*/ 388 w 595"/>
                  <a:gd name="T53" fmla="*/ 683 h 1147"/>
                  <a:gd name="T54" fmla="*/ 455 w 595"/>
                  <a:gd name="T55" fmla="*/ 592 h 1147"/>
                  <a:gd name="T56" fmla="*/ 466 w 595"/>
                  <a:gd name="T57" fmla="*/ 505 h 1147"/>
                  <a:gd name="T58" fmla="*/ 466 w 595"/>
                  <a:gd name="T59" fmla="*/ 85 h 1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95" h="1147">
                    <a:moveTo>
                      <a:pt x="466" y="707"/>
                    </a:moveTo>
                    <a:cubicBezTo>
                      <a:pt x="446" y="728"/>
                      <a:pt x="430" y="743"/>
                      <a:pt x="418" y="752"/>
                    </a:cubicBezTo>
                    <a:cubicBezTo>
                      <a:pt x="378" y="781"/>
                      <a:pt x="329" y="795"/>
                      <a:pt x="268" y="795"/>
                    </a:cubicBezTo>
                    <a:cubicBezTo>
                      <a:pt x="201" y="795"/>
                      <a:pt x="146" y="777"/>
                      <a:pt x="102" y="740"/>
                    </a:cubicBezTo>
                    <a:cubicBezTo>
                      <a:pt x="34" y="683"/>
                      <a:pt x="0" y="581"/>
                      <a:pt x="0" y="433"/>
                    </a:cubicBezTo>
                    <a:cubicBezTo>
                      <a:pt x="0" y="313"/>
                      <a:pt x="25" y="215"/>
                      <a:pt x="75" y="137"/>
                    </a:cubicBezTo>
                    <a:cubicBezTo>
                      <a:pt x="133" y="46"/>
                      <a:pt x="226" y="0"/>
                      <a:pt x="356" y="0"/>
                    </a:cubicBezTo>
                    <a:cubicBezTo>
                      <a:pt x="433" y="0"/>
                      <a:pt x="513" y="10"/>
                      <a:pt x="595" y="30"/>
                    </a:cubicBezTo>
                    <a:cubicBezTo>
                      <a:pt x="595" y="628"/>
                      <a:pt x="595" y="628"/>
                      <a:pt x="595" y="628"/>
                    </a:cubicBezTo>
                    <a:cubicBezTo>
                      <a:pt x="595" y="739"/>
                      <a:pt x="590" y="823"/>
                      <a:pt x="580" y="881"/>
                    </a:cubicBezTo>
                    <a:cubicBezTo>
                      <a:pt x="563" y="986"/>
                      <a:pt x="516" y="1059"/>
                      <a:pt x="441" y="1099"/>
                    </a:cubicBezTo>
                    <a:cubicBezTo>
                      <a:pt x="380" y="1131"/>
                      <a:pt x="299" y="1147"/>
                      <a:pt x="200" y="1147"/>
                    </a:cubicBezTo>
                    <a:cubicBezTo>
                      <a:pt x="172" y="1147"/>
                      <a:pt x="140" y="1145"/>
                      <a:pt x="103" y="1141"/>
                    </a:cubicBezTo>
                    <a:cubicBezTo>
                      <a:pt x="103" y="1064"/>
                      <a:pt x="103" y="1064"/>
                      <a:pt x="103" y="1064"/>
                    </a:cubicBezTo>
                    <a:cubicBezTo>
                      <a:pt x="136" y="1068"/>
                      <a:pt x="168" y="1069"/>
                      <a:pt x="199" y="1069"/>
                    </a:cubicBezTo>
                    <a:cubicBezTo>
                      <a:pt x="270" y="1069"/>
                      <a:pt x="322" y="1060"/>
                      <a:pt x="357" y="1041"/>
                    </a:cubicBezTo>
                    <a:cubicBezTo>
                      <a:pt x="408" y="1014"/>
                      <a:pt x="440" y="966"/>
                      <a:pt x="454" y="896"/>
                    </a:cubicBezTo>
                    <a:cubicBezTo>
                      <a:pt x="462" y="857"/>
                      <a:pt x="466" y="808"/>
                      <a:pt x="466" y="748"/>
                    </a:cubicBezTo>
                    <a:lnTo>
                      <a:pt x="466" y="707"/>
                    </a:lnTo>
                    <a:close/>
                    <a:moveTo>
                      <a:pt x="466" y="85"/>
                    </a:moveTo>
                    <a:cubicBezTo>
                      <a:pt x="430" y="80"/>
                      <a:pt x="398" y="78"/>
                      <a:pt x="369" y="78"/>
                    </a:cubicBezTo>
                    <a:cubicBezTo>
                      <a:pt x="315" y="78"/>
                      <a:pt x="272" y="89"/>
                      <a:pt x="242" y="111"/>
                    </a:cubicBezTo>
                    <a:cubicBezTo>
                      <a:pt x="207" y="136"/>
                      <a:pt x="179" y="180"/>
                      <a:pt x="159" y="244"/>
                    </a:cubicBezTo>
                    <a:cubicBezTo>
                      <a:pt x="141" y="299"/>
                      <a:pt x="132" y="364"/>
                      <a:pt x="132" y="438"/>
                    </a:cubicBezTo>
                    <a:cubicBezTo>
                      <a:pt x="132" y="540"/>
                      <a:pt x="149" y="615"/>
                      <a:pt x="183" y="662"/>
                    </a:cubicBezTo>
                    <a:cubicBezTo>
                      <a:pt x="209" y="699"/>
                      <a:pt x="243" y="718"/>
                      <a:pt x="286" y="718"/>
                    </a:cubicBezTo>
                    <a:cubicBezTo>
                      <a:pt x="323" y="718"/>
                      <a:pt x="357" y="706"/>
                      <a:pt x="388" y="683"/>
                    </a:cubicBezTo>
                    <a:cubicBezTo>
                      <a:pt x="420" y="660"/>
                      <a:pt x="442" y="629"/>
                      <a:pt x="455" y="592"/>
                    </a:cubicBezTo>
                    <a:cubicBezTo>
                      <a:pt x="462" y="572"/>
                      <a:pt x="466" y="543"/>
                      <a:pt x="466" y="505"/>
                    </a:cubicBezTo>
                    <a:lnTo>
                      <a:pt x="466" y="85"/>
                    </a:lnTo>
                    <a:close/>
                  </a:path>
                </a:pathLst>
              </a:custGeom>
              <a:solidFill>
                <a:srgbClr val="000000"/>
              </a:solidFill>
              <a:ln>
                <a:noFill/>
              </a:ln>
            </p:spPr>
            <p:txBody>
              <a:bodyPr/>
              <a:lstStyle/>
              <a:p>
                <a:endParaRPr lang="ja-JP" altLang="en-US">
                  <a:latin typeface="Arial" panose="020B0604020202020204" pitchFamily="34" charset="0"/>
                  <a:ea typeface="黑体" panose="02010609060101010101" pitchFamily="49" charset="-122"/>
                </a:endParaRPr>
              </a:p>
            </p:txBody>
          </p:sp>
          <p:sp>
            <p:nvSpPr>
              <p:cNvPr id="16" name="Freeform 15"/>
              <p:cNvSpPr/>
              <p:nvPr/>
            </p:nvSpPr>
            <p:spPr bwMode="gray">
              <a:xfrm>
                <a:off x="2280" y="2561"/>
                <a:ext cx="67" cy="192"/>
              </a:xfrm>
              <a:custGeom>
                <a:avLst/>
                <a:gdLst>
                  <a:gd name="T0" fmla="*/ 0 w 332"/>
                  <a:gd name="T1" fmla="*/ 0 h 958"/>
                  <a:gd name="T2" fmla="*/ 129 w 332"/>
                  <a:gd name="T3" fmla="*/ 0 h 958"/>
                  <a:gd name="T4" fmla="*/ 129 w 332"/>
                  <a:gd name="T5" fmla="*/ 204 h 958"/>
                  <a:gd name="T6" fmla="*/ 332 w 332"/>
                  <a:gd name="T7" fmla="*/ 204 h 958"/>
                  <a:gd name="T8" fmla="*/ 332 w 332"/>
                  <a:gd name="T9" fmla="*/ 286 h 958"/>
                  <a:gd name="T10" fmla="*/ 129 w 332"/>
                  <a:gd name="T11" fmla="*/ 286 h 958"/>
                  <a:gd name="T12" fmla="*/ 129 w 332"/>
                  <a:gd name="T13" fmla="*/ 686 h 958"/>
                  <a:gd name="T14" fmla="*/ 163 w 332"/>
                  <a:gd name="T15" fmla="*/ 840 h 958"/>
                  <a:gd name="T16" fmla="*/ 235 w 332"/>
                  <a:gd name="T17" fmla="*/ 873 h 958"/>
                  <a:gd name="T18" fmla="*/ 290 w 332"/>
                  <a:gd name="T19" fmla="*/ 875 h 958"/>
                  <a:gd name="T20" fmla="*/ 332 w 332"/>
                  <a:gd name="T21" fmla="*/ 875 h 958"/>
                  <a:gd name="T22" fmla="*/ 332 w 332"/>
                  <a:gd name="T23" fmla="*/ 958 h 958"/>
                  <a:gd name="T24" fmla="*/ 263 w 332"/>
                  <a:gd name="T25" fmla="*/ 958 h 958"/>
                  <a:gd name="T26" fmla="*/ 132 w 332"/>
                  <a:gd name="T27" fmla="*/ 945 h 958"/>
                  <a:gd name="T28" fmla="*/ 12 w 332"/>
                  <a:gd name="T29" fmla="*/ 817 h 958"/>
                  <a:gd name="T30" fmla="*/ 0 w 332"/>
                  <a:gd name="T31" fmla="*/ 667 h 958"/>
                  <a:gd name="T32" fmla="*/ 0 w 332"/>
                  <a:gd name="T33" fmla="*/ 0 h 9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32" h="958">
                    <a:moveTo>
                      <a:pt x="0" y="0"/>
                    </a:moveTo>
                    <a:cubicBezTo>
                      <a:pt x="129" y="0"/>
                      <a:pt x="129" y="0"/>
                      <a:pt x="129" y="0"/>
                    </a:cubicBezTo>
                    <a:cubicBezTo>
                      <a:pt x="129" y="204"/>
                      <a:pt x="129" y="204"/>
                      <a:pt x="129" y="204"/>
                    </a:cubicBezTo>
                    <a:cubicBezTo>
                      <a:pt x="332" y="204"/>
                      <a:pt x="332" y="204"/>
                      <a:pt x="332" y="204"/>
                    </a:cubicBezTo>
                    <a:cubicBezTo>
                      <a:pt x="332" y="286"/>
                      <a:pt x="332" y="286"/>
                      <a:pt x="332" y="286"/>
                    </a:cubicBezTo>
                    <a:cubicBezTo>
                      <a:pt x="129" y="286"/>
                      <a:pt x="129" y="286"/>
                      <a:pt x="129" y="286"/>
                    </a:cubicBezTo>
                    <a:cubicBezTo>
                      <a:pt x="129" y="686"/>
                      <a:pt x="129" y="686"/>
                      <a:pt x="129" y="686"/>
                    </a:cubicBezTo>
                    <a:cubicBezTo>
                      <a:pt x="129" y="762"/>
                      <a:pt x="140" y="813"/>
                      <a:pt x="163" y="840"/>
                    </a:cubicBezTo>
                    <a:cubicBezTo>
                      <a:pt x="179" y="858"/>
                      <a:pt x="203" y="869"/>
                      <a:pt x="235" y="873"/>
                    </a:cubicBezTo>
                    <a:cubicBezTo>
                      <a:pt x="245" y="875"/>
                      <a:pt x="264" y="875"/>
                      <a:pt x="290" y="875"/>
                    </a:cubicBezTo>
                    <a:cubicBezTo>
                      <a:pt x="332" y="875"/>
                      <a:pt x="332" y="875"/>
                      <a:pt x="332" y="875"/>
                    </a:cubicBezTo>
                    <a:cubicBezTo>
                      <a:pt x="332" y="958"/>
                      <a:pt x="332" y="958"/>
                      <a:pt x="332" y="958"/>
                    </a:cubicBezTo>
                    <a:cubicBezTo>
                      <a:pt x="263" y="958"/>
                      <a:pt x="263" y="958"/>
                      <a:pt x="263" y="958"/>
                    </a:cubicBezTo>
                    <a:cubicBezTo>
                      <a:pt x="207" y="958"/>
                      <a:pt x="164" y="953"/>
                      <a:pt x="132" y="945"/>
                    </a:cubicBezTo>
                    <a:cubicBezTo>
                      <a:pt x="67" y="927"/>
                      <a:pt x="27" y="884"/>
                      <a:pt x="12" y="817"/>
                    </a:cubicBezTo>
                    <a:cubicBezTo>
                      <a:pt x="4" y="781"/>
                      <a:pt x="0" y="731"/>
                      <a:pt x="0" y="667"/>
                    </a:cubicBezTo>
                    <a:lnTo>
                      <a:pt x="0" y="0"/>
                    </a:lnTo>
                    <a:close/>
                  </a:path>
                </a:pathLst>
              </a:custGeom>
              <a:solidFill>
                <a:srgbClr val="000000"/>
              </a:solidFill>
              <a:ln>
                <a:noFill/>
              </a:ln>
            </p:spPr>
            <p:txBody>
              <a:bodyPr/>
              <a:lstStyle/>
              <a:p>
                <a:endParaRPr lang="ja-JP" altLang="en-US">
                  <a:latin typeface="Arial" panose="020B0604020202020204" pitchFamily="34" charset="0"/>
                  <a:ea typeface="黑体" panose="02010609060101010101" pitchFamily="49" charset="-122"/>
                </a:endParaRPr>
              </a:p>
            </p:txBody>
          </p:sp>
          <p:sp>
            <p:nvSpPr>
              <p:cNvPr id="17" name="Freeform 16"/>
              <p:cNvSpPr>
                <a:spLocks noEditPoints="1"/>
              </p:cNvSpPr>
              <p:nvPr/>
            </p:nvSpPr>
            <p:spPr bwMode="gray">
              <a:xfrm>
                <a:off x="2374" y="2598"/>
                <a:ext cx="127" cy="159"/>
              </a:xfrm>
              <a:custGeom>
                <a:avLst/>
                <a:gdLst>
                  <a:gd name="T0" fmla="*/ 318 w 634"/>
                  <a:gd name="T1" fmla="*/ 0 h 795"/>
                  <a:gd name="T2" fmla="*/ 559 w 634"/>
                  <a:gd name="T3" fmla="*/ 107 h 795"/>
                  <a:gd name="T4" fmla="*/ 634 w 634"/>
                  <a:gd name="T5" fmla="*/ 398 h 795"/>
                  <a:gd name="T6" fmla="*/ 559 w 634"/>
                  <a:gd name="T7" fmla="*/ 688 h 795"/>
                  <a:gd name="T8" fmla="*/ 318 w 634"/>
                  <a:gd name="T9" fmla="*/ 795 h 795"/>
                  <a:gd name="T10" fmla="*/ 0 w 634"/>
                  <a:gd name="T11" fmla="*/ 393 h 795"/>
                  <a:gd name="T12" fmla="*/ 76 w 634"/>
                  <a:gd name="T13" fmla="*/ 107 h 795"/>
                  <a:gd name="T14" fmla="*/ 318 w 634"/>
                  <a:gd name="T15" fmla="*/ 0 h 795"/>
                  <a:gd name="T16" fmla="*/ 318 w 634"/>
                  <a:gd name="T17" fmla="*/ 78 h 795"/>
                  <a:gd name="T18" fmla="*/ 166 w 634"/>
                  <a:gd name="T19" fmla="*/ 176 h 795"/>
                  <a:gd name="T20" fmla="*/ 132 w 634"/>
                  <a:gd name="T21" fmla="*/ 394 h 795"/>
                  <a:gd name="T22" fmla="*/ 166 w 634"/>
                  <a:gd name="T23" fmla="*/ 619 h 795"/>
                  <a:gd name="T24" fmla="*/ 318 w 634"/>
                  <a:gd name="T25" fmla="*/ 718 h 795"/>
                  <a:gd name="T26" fmla="*/ 468 w 634"/>
                  <a:gd name="T27" fmla="*/ 619 h 795"/>
                  <a:gd name="T28" fmla="*/ 503 w 634"/>
                  <a:gd name="T29" fmla="*/ 398 h 795"/>
                  <a:gd name="T30" fmla="*/ 468 w 634"/>
                  <a:gd name="T31" fmla="*/ 176 h 795"/>
                  <a:gd name="T32" fmla="*/ 318 w 634"/>
                  <a:gd name="T33" fmla="*/ 78 h 7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34" h="795">
                    <a:moveTo>
                      <a:pt x="318" y="0"/>
                    </a:moveTo>
                    <a:cubicBezTo>
                      <a:pt x="426" y="0"/>
                      <a:pt x="506" y="36"/>
                      <a:pt x="559" y="107"/>
                    </a:cubicBezTo>
                    <a:cubicBezTo>
                      <a:pt x="609" y="176"/>
                      <a:pt x="634" y="273"/>
                      <a:pt x="634" y="398"/>
                    </a:cubicBezTo>
                    <a:cubicBezTo>
                      <a:pt x="634" y="521"/>
                      <a:pt x="609" y="618"/>
                      <a:pt x="559" y="688"/>
                    </a:cubicBezTo>
                    <a:cubicBezTo>
                      <a:pt x="507" y="760"/>
                      <a:pt x="427" y="795"/>
                      <a:pt x="318" y="795"/>
                    </a:cubicBezTo>
                    <a:cubicBezTo>
                      <a:pt x="106" y="795"/>
                      <a:pt x="0" y="661"/>
                      <a:pt x="0" y="393"/>
                    </a:cubicBezTo>
                    <a:cubicBezTo>
                      <a:pt x="0" y="271"/>
                      <a:pt x="26" y="176"/>
                      <a:pt x="76" y="107"/>
                    </a:cubicBezTo>
                    <a:cubicBezTo>
                      <a:pt x="129" y="36"/>
                      <a:pt x="209" y="0"/>
                      <a:pt x="318" y="0"/>
                    </a:cubicBezTo>
                    <a:moveTo>
                      <a:pt x="318" y="78"/>
                    </a:moveTo>
                    <a:cubicBezTo>
                      <a:pt x="245" y="78"/>
                      <a:pt x="194" y="110"/>
                      <a:pt x="166" y="176"/>
                    </a:cubicBezTo>
                    <a:cubicBezTo>
                      <a:pt x="144" y="230"/>
                      <a:pt x="132" y="303"/>
                      <a:pt x="132" y="394"/>
                    </a:cubicBezTo>
                    <a:cubicBezTo>
                      <a:pt x="132" y="490"/>
                      <a:pt x="144" y="565"/>
                      <a:pt x="166" y="619"/>
                    </a:cubicBezTo>
                    <a:cubicBezTo>
                      <a:pt x="194" y="685"/>
                      <a:pt x="245" y="718"/>
                      <a:pt x="318" y="718"/>
                    </a:cubicBezTo>
                    <a:cubicBezTo>
                      <a:pt x="391" y="718"/>
                      <a:pt x="441" y="685"/>
                      <a:pt x="468" y="619"/>
                    </a:cubicBezTo>
                    <a:cubicBezTo>
                      <a:pt x="491" y="565"/>
                      <a:pt x="503" y="491"/>
                      <a:pt x="503" y="398"/>
                    </a:cubicBezTo>
                    <a:cubicBezTo>
                      <a:pt x="503" y="302"/>
                      <a:pt x="491" y="228"/>
                      <a:pt x="468" y="176"/>
                    </a:cubicBezTo>
                    <a:cubicBezTo>
                      <a:pt x="440" y="110"/>
                      <a:pt x="390" y="78"/>
                      <a:pt x="318" y="78"/>
                    </a:cubicBezTo>
                  </a:path>
                </a:pathLst>
              </a:custGeom>
              <a:solidFill>
                <a:srgbClr val="000000"/>
              </a:solidFill>
              <a:ln>
                <a:noFill/>
              </a:ln>
            </p:spPr>
            <p:txBody>
              <a:bodyPr/>
              <a:lstStyle/>
              <a:p>
                <a:endParaRPr lang="ja-JP" altLang="en-US">
                  <a:latin typeface="Arial" panose="020B0604020202020204" pitchFamily="34" charset="0"/>
                  <a:ea typeface="黑体" panose="02010609060101010101" pitchFamily="49" charset="-122"/>
                </a:endParaRPr>
              </a:p>
            </p:txBody>
          </p:sp>
          <p:sp>
            <p:nvSpPr>
              <p:cNvPr id="18" name="Freeform 17"/>
              <p:cNvSpPr/>
              <p:nvPr/>
            </p:nvSpPr>
            <p:spPr bwMode="gray">
              <a:xfrm>
                <a:off x="2538" y="2598"/>
                <a:ext cx="195" cy="155"/>
              </a:xfrm>
              <a:custGeom>
                <a:avLst/>
                <a:gdLst>
                  <a:gd name="T0" fmla="*/ 0 w 974"/>
                  <a:gd name="T1" fmla="*/ 775 h 775"/>
                  <a:gd name="T2" fmla="*/ 0 w 974"/>
                  <a:gd name="T3" fmla="*/ 30 h 775"/>
                  <a:gd name="T4" fmla="*/ 278 w 974"/>
                  <a:gd name="T5" fmla="*/ 0 h 775"/>
                  <a:gd name="T6" fmla="*/ 480 w 974"/>
                  <a:gd name="T7" fmla="*/ 49 h 775"/>
                  <a:gd name="T8" fmla="*/ 722 w 974"/>
                  <a:gd name="T9" fmla="*/ 0 h 775"/>
                  <a:gd name="T10" fmla="*/ 952 w 974"/>
                  <a:gd name="T11" fmla="*/ 119 h 775"/>
                  <a:gd name="T12" fmla="*/ 974 w 974"/>
                  <a:gd name="T13" fmla="*/ 312 h 775"/>
                  <a:gd name="T14" fmla="*/ 974 w 974"/>
                  <a:gd name="T15" fmla="*/ 775 h 775"/>
                  <a:gd name="T16" fmla="*/ 845 w 974"/>
                  <a:gd name="T17" fmla="*/ 775 h 775"/>
                  <a:gd name="T18" fmla="*/ 845 w 974"/>
                  <a:gd name="T19" fmla="*/ 320 h 775"/>
                  <a:gd name="T20" fmla="*/ 824 w 974"/>
                  <a:gd name="T21" fmla="*/ 141 h 775"/>
                  <a:gd name="T22" fmla="*/ 705 w 974"/>
                  <a:gd name="T23" fmla="*/ 78 h 775"/>
                  <a:gd name="T24" fmla="*/ 551 w 974"/>
                  <a:gd name="T25" fmla="*/ 113 h 775"/>
                  <a:gd name="T26" fmla="*/ 551 w 974"/>
                  <a:gd name="T27" fmla="*/ 775 h 775"/>
                  <a:gd name="T28" fmla="*/ 422 w 974"/>
                  <a:gd name="T29" fmla="*/ 775 h 775"/>
                  <a:gd name="T30" fmla="*/ 422 w 974"/>
                  <a:gd name="T31" fmla="*/ 314 h 775"/>
                  <a:gd name="T32" fmla="*/ 401 w 974"/>
                  <a:gd name="T33" fmla="*/ 141 h 775"/>
                  <a:gd name="T34" fmla="*/ 278 w 974"/>
                  <a:gd name="T35" fmla="*/ 78 h 775"/>
                  <a:gd name="T36" fmla="*/ 128 w 974"/>
                  <a:gd name="T37" fmla="*/ 94 h 775"/>
                  <a:gd name="T38" fmla="*/ 128 w 974"/>
                  <a:gd name="T39" fmla="*/ 775 h 775"/>
                  <a:gd name="T40" fmla="*/ 0 w 974"/>
                  <a:gd name="T41" fmla="*/ 775 h 7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74" h="775">
                    <a:moveTo>
                      <a:pt x="0" y="775"/>
                    </a:moveTo>
                    <a:cubicBezTo>
                      <a:pt x="0" y="30"/>
                      <a:pt x="0" y="30"/>
                      <a:pt x="0" y="30"/>
                    </a:cubicBezTo>
                    <a:cubicBezTo>
                      <a:pt x="117" y="10"/>
                      <a:pt x="210" y="0"/>
                      <a:pt x="278" y="0"/>
                    </a:cubicBezTo>
                    <a:cubicBezTo>
                      <a:pt x="367" y="0"/>
                      <a:pt x="435" y="16"/>
                      <a:pt x="480" y="49"/>
                    </a:cubicBezTo>
                    <a:cubicBezTo>
                      <a:pt x="561" y="16"/>
                      <a:pt x="642" y="0"/>
                      <a:pt x="722" y="0"/>
                    </a:cubicBezTo>
                    <a:cubicBezTo>
                      <a:pt x="843" y="0"/>
                      <a:pt x="920" y="40"/>
                      <a:pt x="952" y="119"/>
                    </a:cubicBezTo>
                    <a:cubicBezTo>
                      <a:pt x="967" y="156"/>
                      <a:pt x="974" y="220"/>
                      <a:pt x="974" y="312"/>
                    </a:cubicBezTo>
                    <a:cubicBezTo>
                      <a:pt x="974" y="775"/>
                      <a:pt x="974" y="775"/>
                      <a:pt x="974" y="775"/>
                    </a:cubicBezTo>
                    <a:cubicBezTo>
                      <a:pt x="845" y="775"/>
                      <a:pt x="845" y="775"/>
                      <a:pt x="845" y="775"/>
                    </a:cubicBezTo>
                    <a:cubicBezTo>
                      <a:pt x="845" y="320"/>
                      <a:pt x="845" y="320"/>
                      <a:pt x="845" y="320"/>
                    </a:cubicBezTo>
                    <a:cubicBezTo>
                      <a:pt x="845" y="231"/>
                      <a:pt x="838" y="172"/>
                      <a:pt x="824" y="141"/>
                    </a:cubicBezTo>
                    <a:cubicBezTo>
                      <a:pt x="805" y="99"/>
                      <a:pt x="765" y="78"/>
                      <a:pt x="705" y="78"/>
                    </a:cubicBezTo>
                    <a:cubicBezTo>
                      <a:pt x="654" y="78"/>
                      <a:pt x="603" y="90"/>
                      <a:pt x="551" y="113"/>
                    </a:cubicBezTo>
                    <a:cubicBezTo>
                      <a:pt x="551" y="775"/>
                      <a:pt x="551" y="775"/>
                      <a:pt x="551" y="775"/>
                    </a:cubicBezTo>
                    <a:cubicBezTo>
                      <a:pt x="422" y="775"/>
                      <a:pt x="422" y="775"/>
                      <a:pt x="422" y="775"/>
                    </a:cubicBezTo>
                    <a:cubicBezTo>
                      <a:pt x="422" y="314"/>
                      <a:pt x="422" y="314"/>
                      <a:pt x="422" y="314"/>
                    </a:cubicBezTo>
                    <a:cubicBezTo>
                      <a:pt x="422" y="229"/>
                      <a:pt x="415" y="171"/>
                      <a:pt x="401" y="141"/>
                    </a:cubicBezTo>
                    <a:cubicBezTo>
                      <a:pt x="382" y="99"/>
                      <a:pt x="341" y="78"/>
                      <a:pt x="278" y="78"/>
                    </a:cubicBezTo>
                    <a:cubicBezTo>
                      <a:pt x="231" y="78"/>
                      <a:pt x="181" y="83"/>
                      <a:pt x="128" y="94"/>
                    </a:cubicBezTo>
                    <a:cubicBezTo>
                      <a:pt x="128" y="775"/>
                      <a:pt x="128" y="775"/>
                      <a:pt x="128" y="775"/>
                    </a:cubicBezTo>
                    <a:lnTo>
                      <a:pt x="0" y="775"/>
                    </a:lnTo>
                    <a:close/>
                  </a:path>
                </a:pathLst>
              </a:custGeom>
              <a:solidFill>
                <a:srgbClr val="000000"/>
              </a:solidFill>
              <a:ln>
                <a:noFill/>
              </a:ln>
            </p:spPr>
            <p:txBody>
              <a:bodyPr/>
              <a:lstStyle/>
              <a:p>
                <a:endParaRPr lang="ja-JP" altLang="en-US">
                  <a:latin typeface="Arial" panose="020B0604020202020204" pitchFamily="34" charset="0"/>
                  <a:ea typeface="黑体" panose="02010609060101010101" pitchFamily="49" charset="-122"/>
                </a:endParaRPr>
              </a:p>
            </p:txBody>
          </p:sp>
          <p:sp>
            <p:nvSpPr>
              <p:cNvPr id="19" name="Freeform 18"/>
              <p:cNvSpPr>
                <a:spLocks noEditPoints="1"/>
              </p:cNvSpPr>
              <p:nvPr/>
            </p:nvSpPr>
            <p:spPr bwMode="gray">
              <a:xfrm>
                <a:off x="2768" y="2598"/>
                <a:ext cx="127" cy="159"/>
              </a:xfrm>
              <a:custGeom>
                <a:avLst/>
                <a:gdLst>
                  <a:gd name="T0" fmla="*/ 318 w 635"/>
                  <a:gd name="T1" fmla="*/ 0 h 795"/>
                  <a:gd name="T2" fmla="*/ 559 w 635"/>
                  <a:gd name="T3" fmla="*/ 107 h 795"/>
                  <a:gd name="T4" fmla="*/ 635 w 635"/>
                  <a:gd name="T5" fmla="*/ 398 h 795"/>
                  <a:gd name="T6" fmla="*/ 559 w 635"/>
                  <a:gd name="T7" fmla="*/ 688 h 795"/>
                  <a:gd name="T8" fmla="*/ 319 w 635"/>
                  <a:gd name="T9" fmla="*/ 795 h 795"/>
                  <a:gd name="T10" fmla="*/ 0 w 635"/>
                  <a:gd name="T11" fmla="*/ 393 h 795"/>
                  <a:gd name="T12" fmla="*/ 77 w 635"/>
                  <a:gd name="T13" fmla="*/ 107 h 795"/>
                  <a:gd name="T14" fmla="*/ 318 w 635"/>
                  <a:gd name="T15" fmla="*/ 0 h 795"/>
                  <a:gd name="T16" fmla="*/ 318 w 635"/>
                  <a:gd name="T17" fmla="*/ 78 h 795"/>
                  <a:gd name="T18" fmla="*/ 167 w 635"/>
                  <a:gd name="T19" fmla="*/ 176 h 795"/>
                  <a:gd name="T20" fmla="*/ 132 w 635"/>
                  <a:gd name="T21" fmla="*/ 394 h 795"/>
                  <a:gd name="T22" fmla="*/ 167 w 635"/>
                  <a:gd name="T23" fmla="*/ 619 h 795"/>
                  <a:gd name="T24" fmla="*/ 318 w 635"/>
                  <a:gd name="T25" fmla="*/ 718 h 795"/>
                  <a:gd name="T26" fmla="*/ 468 w 635"/>
                  <a:gd name="T27" fmla="*/ 619 h 795"/>
                  <a:gd name="T28" fmla="*/ 503 w 635"/>
                  <a:gd name="T29" fmla="*/ 398 h 795"/>
                  <a:gd name="T30" fmla="*/ 468 w 635"/>
                  <a:gd name="T31" fmla="*/ 176 h 795"/>
                  <a:gd name="T32" fmla="*/ 318 w 635"/>
                  <a:gd name="T33" fmla="*/ 78 h 7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35" h="795">
                    <a:moveTo>
                      <a:pt x="318" y="0"/>
                    </a:moveTo>
                    <a:cubicBezTo>
                      <a:pt x="426" y="0"/>
                      <a:pt x="506" y="36"/>
                      <a:pt x="559" y="107"/>
                    </a:cubicBezTo>
                    <a:cubicBezTo>
                      <a:pt x="609" y="176"/>
                      <a:pt x="635" y="273"/>
                      <a:pt x="635" y="398"/>
                    </a:cubicBezTo>
                    <a:cubicBezTo>
                      <a:pt x="635" y="521"/>
                      <a:pt x="609" y="618"/>
                      <a:pt x="559" y="688"/>
                    </a:cubicBezTo>
                    <a:cubicBezTo>
                      <a:pt x="507" y="760"/>
                      <a:pt x="427" y="795"/>
                      <a:pt x="319" y="795"/>
                    </a:cubicBezTo>
                    <a:cubicBezTo>
                      <a:pt x="107" y="795"/>
                      <a:pt x="0" y="661"/>
                      <a:pt x="0" y="393"/>
                    </a:cubicBezTo>
                    <a:cubicBezTo>
                      <a:pt x="0" y="271"/>
                      <a:pt x="26" y="176"/>
                      <a:pt x="77" y="107"/>
                    </a:cubicBezTo>
                    <a:cubicBezTo>
                      <a:pt x="129" y="36"/>
                      <a:pt x="209" y="0"/>
                      <a:pt x="318" y="0"/>
                    </a:cubicBezTo>
                    <a:moveTo>
                      <a:pt x="318" y="78"/>
                    </a:moveTo>
                    <a:cubicBezTo>
                      <a:pt x="245" y="78"/>
                      <a:pt x="194" y="110"/>
                      <a:pt x="167" y="176"/>
                    </a:cubicBezTo>
                    <a:cubicBezTo>
                      <a:pt x="144" y="230"/>
                      <a:pt x="132" y="303"/>
                      <a:pt x="132" y="394"/>
                    </a:cubicBezTo>
                    <a:cubicBezTo>
                      <a:pt x="132" y="490"/>
                      <a:pt x="144" y="565"/>
                      <a:pt x="167" y="619"/>
                    </a:cubicBezTo>
                    <a:cubicBezTo>
                      <a:pt x="194" y="685"/>
                      <a:pt x="245" y="718"/>
                      <a:pt x="318" y="718"/>
                    </a:cubicBezTo>
                    <a:cubicBezTo>
                      <a:pt x="391" y="718"/>
                      <a:pt x="441" y="685"/>
                      <a:pt x="468" y="619"/>
                    </a:cubicBezTo>
                    <a:cubicBezTo>
                      <a:pt x="491" y="565"/>
                      <a:pt x="503" y="491"/>
                      <a:pt x="503" y="398"/>
                    </a:cubicBezTo>
                    <a:cubicBezTo>
                      <a:pt x="503" y="302"/>
                      <a:pt x="491" y="228"/>
                      <a:pt x="468" y="176"/>
                    </a:cubicBezTo>
                    <a:cubicBezTo>
                      <a:pt x="440" y="110"/>
                      <a:pt x="390" y="78"/>
                      <a:pt x="318" y="78"/>
                    </a:cubicBezTo>
                  </a:path>
                </a:pathLst>
              </a:custGeom>
              <a:solidFill>
                <a:srgbClr val="000000"/>
              </a:solidFill>
              <a:ln>
                <a:noFill/>
              </a:ln>
            </p:spPr>
            <p:txBody>
              <a:bodyPr/>
              <a:lstStyle/>
              <a:p>
                <a:endParaRPr lang="ja-JP" altLang="en-US">
                  <a:latin typeface="Arial" panose="020B0604020202020204" pitchFamily="34" charset="0"/>
                  <a:ea typeface="黑体" panose="02010609060101010101" pitchFamily="49" charset="-122"/>
                </a:endParaRPr>
              </a:p>
            </p:txBody>
          </p:sp>
          <p:sp>
            <p:nvSpPr>
              <p:cNvPr id="20" name="Freeform 19"/>
              <p:cNvSpPr/>
              <p:nvPr/>
            </p:nvSpPr>
            <p:spPr bwMode="gray">
              <a:xfrm>
                <a:off x="2934" y="2598"/>
                <a:ext cx="65" cy="155"/>
              </a:xfrm>
              <a:custGeom>
                <a:avLst/>
                <a:gdLst>
                  <a:gd name="T0" fmla="*/ 0 w 326"/>
                  <a:gd name="T1" fmla="*/ 775 h 775"/>
                  <a:gd name="T2" fmla="*/ 0 w 326"/>
                  <a:gd name="T3" fmla="*/ 33 h 775"/>
                  <a:gd name="T4" fmla="*/ 326 w 326"/>
                  <a:gd name="T5" fmla="*/ 0 h 775"/>
                  <a:gd name="T6" fmla="*/ 326 w 326"/>
                  <a:gd name="T7" fmla="*/ 81 h 775"/>
                  <a:gd name="T8" fmla="*/ 129 w 326"/>
                  <a:gd name="T9" fmla="*/ 94 h 775"/>
                  <a:gd name="T10" fmla="*/ 129 w 326"/>
                  <a:gd name="T11" fmla="*/ 775 h 775"/>
                  <a:gd name="T12" fmla="*/ 0 w 326"/>
                  <a:gd name="T13" fmla="*/ 775 h 775"/>
                </a:gdLst>
                <a:ahLst/>
                <a:cxnLst>
                  <a:cxn ang="0">
                    <a:pos x="T0" y="T1"/>
                  </a:cxn>
                  <a:cxn ang="0">
                    <a:pos x="T2" y="T3"/>
                  </a:cxn>
                  <a:cxn ang="0">
                    <a:pos x="T4" y="T5"/>
                  </a:cxn>
                  <a:cxn ang="0">
                    <a:pos x="T6" y="T7"/>
                  </a:cxn>
                  <a:cxn ang="0">
                    <a:pos x="T8" y="T9"/>
                  </a:cxn>
                  <a:cxn ang="0">
                    <a:pos x="T10" y="T11"/>
                  </a:cxn>
                  <a:cxn ang="0">
                    <a:pos x="T12" y="T13"/>
                  </a:cxn>
                </a:cxnLst>
                <a:rect l="0" t="0" r="r" b="b"/>
                <a:pathLst>
                  <a:path w="326" h="775">
                    <a:moveTo>
                      <a:pt x="0" y="775"/>
                    </a:moveTo>
                    <a:cubicBezTo>
                      <a:pt x="0" y="33"/>
                      <a:pt x="0" y="33"/>
                      <a:pt x="0" y="33"/>
                    </a:cubicBezTo>
                    <a:cubicBezTo>
                      <a:pt x="99" y="12"/>
                      <a:pt x="207" y="1"/>
                      <a:pt x="326" y="0"/>
                    </a:cubicBezTo>
                    <a:cubicBezTo>
                      <a:pt x="326" y="81"/>
                      <a:pt x="326" y="81"/>
                      <a:pt x="326" y="81"/>
                    </a:cubicBezTo>
                    <a:cubicBezTo>
                      <a:pt x="254" y="81"/>
                      <a:pt x="188" y="86"/>
                      <a:pt x="129" y="94"/>
                    </a:cubicBezTo>
                    <a:cubicBezTo>
                      <a:pt x="129" y="775"/>
                      <a:pt x="129" y="775"/>
                      <a:pt x="129" y="775"/>
                    </a:cubicBezTo>
                    <a:lnTo>
                      <a:pt x="0" y="775"/>
                    </a:lnTo>
                    <a:close/>
                  </a:path>
                </a:pathLst>
              </a:custGeom>
              <a:solidFill>
                <a:srgbClr val="000000"/>
              </a:solidFill>
              <a:ln>
                <a:noFill/>
              </a:ln>
            </p:spPr>
            <p:txBody>
              <a:bodyPr/>
              <a:lstStyle/>
              <a:p>
                <a:endParaRPr lang="ja-JP" altLang="en-US">
                  <a:latin typeface="Arial" panose="020B0604020202020204" pitchFamily="34" charset="0"/>
                  <a:ea typeface="黑体" panose="02010609060101010101" pitchFamily="49" charset="-122"/>
                </a:endParaRPr>
              </a:p>
            </p:txBody>
          </p:sp>
          <p:sp>
            <p:nvSpPr>
              <p:cNvPr id="21" name="Freeform 20"/>
              <p:cNvSpPr/>
              <p:nvPr/>
            </p:nvSpPr>
            <p:spPr bwMode="gray">
              <a:xfrm>
                <a:off x="3028" y="2598"/>
                <a:ext cx="65" cy="155"/>
              </a:xfrm>
              <a:custGeom>
                <a:avLst/>
                <a:gdLst>
                  <a:gd name="T0" fmla="*/ 0 w 326"/>
                  <a:gd name="T1" fmla="*/ 775 h 775"/>
                  <a:gd name="T2" fmla="*/ 0 w 326"/>
                  <a:gd name="T3" fmla="*/ 33 h 775"/>
                  <a:gd name="T4" fmla="*/ 326 w 326"/>
                  <a:gd name="T5" fmla="*/ 0 h 775"/>
                  <a:gd name="T6" fmla="*/ 326 w 326"/>
                  <a:gd name="T7" fmla="*/ 81 h 775"/>
                  <a:gd name="T8" fmla="*/ 129 w 326"/>
                  <a:gd name="T9" fmla="*/ 94 h 775"/>
                  <a:gd name="T10" fmla="*/ 129 w 326"/>
                  <a:gd name="T11" fmla="*/ 775 h 775"/>
                  <a:gd name="T12" fmla="*/ 0 w 326"/>
                  <a:gd name="T13" fmla="*/ 775 h 775"/>
                </a:gdLst>
                <a:ahLst/>
                <a:cxnLst>
                  <a:cxn ang="0">
                    <a:pos x="T0" y="T1"/>
                  </a:cxn>
                  <a:cxn ang="0">
                    <a:pos x="T2" y="T3"/>
                  </a:cxn>
                  <a:cxn ang="0">
                    <a:pos x="T4" y="T5"/>
                  </a:cxn>
                  <a:cxn ang="0">
                    <a:pos x="T6" y="T7"/>
                  </a:cxn>
                  <a:cxn ang="0">
                    <a:pos x="T8" y="T9"/>
                  </a:cxn>
                  <a:cxn ang="0">
                    <a:pos x="T10" y="T11"/>
                  </a:cxn>
                  <a:cxn ang="0">
                    <a:pos x="T12" y="T13"/>
                  </a:cxn>
                </a:cxnLst>
                <a:rect l="0" t="0" r="r" b="b"/>
                <a:pathLst>
                  <a:path w="326" h="775">
                    <a:moveTo>
                      <a:pt x="0" y="775"/>
                    </a:moveTo>
                    <a:cubicBezTo>
                      <a:pt x="0" y="33"/>
                      <a:pt x="0" y="33"/>
                      <a:pt x="0" y="33"/>
                    </a:cubicBezTo>
                    <a:cubicBezTo>
                      <a:pt x="99" y="12"/>
                      <a:pt x="207" y="1"/>
                      <a:pt x="326" y="0"/>
                    </a:cubicBezTo>
                    <a:cubicBezTo>
                      <a:pt x="326" y="81"/>
                      <a:pt x="326" y="81"/>
                      <a:pt x="326" y="81"/>
                    </a:cubicBezTo>
                    <a:cubicBezTo>
                      <a:pt x="253" y="81"/>
                      <a:pt x="188" y="86"/>
                      <a:pt x="129" y="94"/>
                    </a:cubicBezTo>
                    <a:cubicBezTo>
                      <a:pt x="129" y="775"/>
                      <a:pt x="129" y="775"/>
                      <a:pt x="129" y="775"/>
                    </a:cubicBezTo>
                    <a:lnTo>
                      <a:pt x="0" y="775"/>
                    </a:lnTo>
                    <a:close/>
                  </a:path>
                </a:pathLst>
              </a:custGeom>
              <a:solidFill>
                <a:srgbClr val="000000"/>
              </a:solidFill>
              <a:ln>
                <a:noFill/>
              </a:ln>
            </p:spPr>
            <p:txBody>
              <a:bodyPr/>
              <a:lstStyle/>
              <a:p>
                <a:endParaRPr lang="ja-JP" altLang="en-US">
                  <a:latin typeface="Arial" panose="020B0604020202020204" pitchFamily="34" charset="0"/>
                  <a:ea typeface="黑体" panose="02010609060101010101" pitchFamily="49" charset="-122"/>
                </a:endParaRPr>
              </a:p>
            </p:txBody>
          </p:sp>
          <p:sp>
            <p:nvSpPr>
              <p:cNvPr id="22" name="Freeform 21"/>
              <p:cNvSpPr>
                <a:spLocks noEditPoints="1"/>
              </p:cNvSpPr>
              <p:nvPr/>
            </p:nvSpPr>
            <p:spPr bwMode="gray">
              <a:xfrm>
                <a:off x="3110" y="2598"/>
                <a:ext cx="127" cy="159"/>
              </a:xfrm>
              <a:custGeom>
                <a:avLst/>
                <a:gdLst>
                  <a:gd name="T0" fmla="*/ 317 w 634"/>
                  <a:gd name="T1" fmla="*/ 0 h 795"/>
                  <a:gd name="T2" fmla="*/ 558 w 634"/>
                  <a:gd name="T3" fmla="*/ 107 h 795"/>
                  <a:gd name="T4" fmla="*/ 634 w 634"/>
                  <a:gd name="T5" fmla="*/ 398 h 795"/>
                  <a:gd name="T6" fmla="*/ 558 w 634"/>
                  <a:gd name="T7" fmla="*/ 688 h 795"/>
                  <a:gd name="T8" fmla="*/ 318 w 634"/>
                  <a:gd name="T9" fmla="*/ 795 h 795"/>
                  <a:gd name="T10" fmla="*/ 0 w 634"/>
                  <a:gd name="T11" fmla="*/ 393 h 795"/>
                  <a:gd name="T12" fmla="*/ 76 w 634"/>
                  <a:gd name="T13" fmla="*/ 107 h 795"/>
                  <a:gd name="T14" fmla="*/ 317 w 634"/>
                  <a:gd name="T15" fmla="*/ 0 h 795"/>
                  <a:gd name="T16" fmla="*/ 317 w 634"/>
                  <a:gd name="T17" fmla="*/ 78 h 795"/>
                  <a:gd name="T18" fmla="*/ 166 w 634"/>
                  <a:gd name="T19" fmla="*/ 176 h 795"/>
                  <a:gd name="T20" fmla="*/ 132 w 634"/>
                  <a:gd name="T21" fmla="*/ 394 h 795"/>
                  <a:gd name="T22" fmla="*/ 166 w 634"/>
                  <a:gd name="T23" fmla="*/ 619 h 795"/>
                  <a:gd name="T24" fmla="*/ 317 w 634"/>
                  <a:gd name="T25" fmla="*/ 718 h 795"/>
                  <a:gd name="T26" fmla="*/ 468 w 634"/>
                  <a:gd name="T27" fmla="*/ 619 h 795"/>
                  <a:gd name="T28" fmla="*/ 502 w 634"/>
                  <a:gd name="T29" fmla="*/ 398 h 795"/>
                  <a:gd name="T30" fmla="*/ 468 w 634"/>
                  <a:gd name="T31" fmla="*/ 176 h 795"/>
                  <a:gd name="T32" fmla="*/ 317 w 634"/>
                  <a:gd name="T33" fmla="*/ 78 h 7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34" h="795">
                    <a:moveTo>
                      <a:pt x="317" y="0"/>
                    </a:moveTo>
                    <a:cubicBezTo>
                      <a:pt x="425" y="0"/>
                      <a:pt x="505" y="36"/>
                      <a:pt x="558" y="107"/>
                    </a:cubicBezTo>
                    <a:cubicBezTo>
                      <a:pt x="608" y="176"/>
                      <a:pt x="634" y="273"/>
                      <a:pt x="634" y="398"/>
                    </a:cubicBezTo>
                    <a:cubicBezTo>
                      <a:pt x="634" y="521"/>
                      <a:pt x="608" y="618"/>
                      <a:pt x="558" y="688"/>
                    </a:cubicBezTo>
                    <a:cubicBezTo>
                      <a:pt x="506" y="760"/>
                      <a:pt x="426" y="795"/>
                      <a:pt x="318" y="795"/>
                    </a:cubicBezTo>
                    <a:cubicBezTo>
                      <a:pt x="106" y="795"/>
                      <a:pt x="0" y="661"/>
                      <a:pt x="0" y="393"/>
                    </a:cubicBezTo>
                    <a:cubicBezTo>
                      <a:pt x="0" y="271"/>
                      <a:pt x="25" y="176"/>
                      <a:pt x="76" y="107"/>
                    </a:cubicBezTo>
                    <a:cubicBezTo>
                      <a:pt x="128" y="36"/>
                      <a:pt x="209" y="0"/>
                      <a:pt x="317" y="0"/>
                    </a:cubicBezTo>
                    <a:moveTo>
                      <a:pt x="317" y="78"/>
                    </a:moveTo>
                    <a:cubicBezTo>
                      <a:pt x="244" y="78"/>
                      <a:pt x="194" y="110"/>
                      <a:pt x="166" y="176"/>
                    </a:cubicBezTo>
                    <a:cubicBezTo>
                      <a:pt x="143" y="230"/>
                      <a:pt x="132" y="303"/>
                      <a:pt x="132" y="394"/>
                    </a:cubicBezTo>
                    <a:cubicBezTo>
                      <a:pt x="132" y="490"/>
                      <a:pt x="143" y="565"/>
                      <a:pt x="166" y="619"/>
                    </a:cubicBezTo>
                    <a:cubicBezTo>
                      <a:pt x="194" y="685"/>
                      <a:pt x="244" y="718"/>
                      <a:pt x="317" y="718"/>
                    </a:cubicBezTo>
                    <a:cubicBezTo>
                      <a:pt x="390" y="718"/>
                      <a:pt x="440" y="685"/>
                      <a:pt x="468" y="619"/>
                    </a:cubicBezTo>
                    <a:cubicBezTo>
                      <a:pt x="490" y="565"/>
                      <a:pt x="502" y="491"/>
                      <a:pt x="502" y="398"/>
                    </a:cubicBezTo>
                    <a:cubicBezTo>
                      <a:pt x="502" y="302"/>
                      <a:pt x="490" y="228"/>
                      <a:pt x="468" y="176"/>
                    </a:cubicBezTo>
                    <a:cubicBezTo>
                      <a:pt x="439" y="110"/>
                      <a:pt x="389" y="78"/>
                      <a:pt x="317" y="78"/>
                    </a:cubicBezTo>
                  </a:path>
                </a:pathLst>
              </a:custGeom>
              <a:solidFill>
                <a:srgbClr val="000000"/>
              </a:solidFill>
              <a:ln>
                <a:noFill/>
              </a:ln>
            </p:spPr>
            <p:txBody>
              <a:bodyPr/>
              <a:lstStyle/>
              <a:p>
                <a:endParaRPr lang="ja-JP" altLang="en-US">
                  <a:latin typeface="Arial" panose="020B0604020202020204" pitchFamily="34" charset="0"/>
                  <a:ea typeface="黑体" panose="02010609060101010101" pitchFamily="49" charset="-122"/>
                </a:endParaRPr>
              </a:p>
            </p:txBody>
          </p:sp>
          <p:sp>
            <p:nvSpPr>
              <p:cNvPr id="23" name="Freeform 22"/>
              <p:cNvSpPr/>
              <p:nvPr/>
            </p:nvSpPr>
            <p:spPr bwMode="gray">
              <a:xfrm>
                <a:off x="3253" y="2602"/>
                <a:ext cx="195" cy="151"/>
              </a:xfrm>
              <a:custGeom>
                <a:avLst/>
                <a:gdLst>
                  <a:gd name="T0" fmla="*/ 213 w 971"/>
                  <a:gd name="T1" fmla="*/ 754 h 754"/>
                  <a:gd name="T2" fmla="*/ 0 w 971"/>
                  <a:gd name="T3" fmla="*/ 0 h 754"/>
                  <a:gd name="T4" fmla="*/ 130 w 971"/>
                  <a:gd name="T5" fmla="*/ 0 h 754"/>
                  <a:gd name="T6" fmla="*/ 290 w 971"/>
                  <a:gd name="T7" fmla="*/ 614 h 754"/>
                  <a:gd name="T8" fmla="*/ 431 w 971"/>
                  <a:gd name="T9" fmla="*/ 0 h 754"/>
                  <a:gd name="T10" fmla="*/ 558 w 971"/>
                  <a:gd name="T11" fmla="*/ 0 h 754"/>
                  <a:gd name="T12" fmla="*/ 706 w 971"/>
                  <a:gd name="T13" fmla="*/ 614 h 754"/>
                  <a:gd name="T14" fmla="*/ 866 w 971"/>
                  <a:gd name="T15" fmla="*/ 0 h 754"/>
                  <a:gd name="T16" fmla="*/ 971 w 971"/>
                  <a:gd name="T17" fmla="*/ 0 h 754"/>
                  <a:gd name="T18" fmla="*/ 758 w 971"/>
                  <a:gd name="T19" fmla="*/ 754 h 754"/>
                  <a:gd name="T20" fmla="*/ 631 w 971"/>
                  <a:gd name="T21" fmla="*/ 754 h 754"/>
                  <a:gd name="T22" fmla="*/ 517 w 971"/>
                  <a:gd name="T23" fmla="*/ 266 h 754"/>
                  <a:gd name="T24" fmla="*/ 489 w 971"/>
                  <a:gd name="T25" fmla="*/ 112 h 754"/>
                  <a:gd name="T26" fmla="*/ 460 w 971"/>
                  <a:gd name="T27" fmla="*/ 265 h 754"/>
                  <a:gd name="T28" fmla="*/ 347 w 971"/>
                  <a:gd name="T29" fmla="*/ 754 h 754"/>
                  <a:gd name="T30" fmla="*/ 213 w 971"/>
                  <a:gd name="T31" fmla="*/ 754 h 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71" h="754">
                    <a:moveTo>
                      <a:pt x="213" y="754"/>
                    </a:moveTo>
                    <a:cubicBezTo>
                      <a:pt x="0" y="0"/>
                      <a:pt x="0" y="0"/>
                      <a:pt x="0" y="0"/>
                    </a:cubicBezTo>
                    <a:cubicBezTo>
                      <a:pt x="130" y="0"/>
                      <a:pt x="130" y="0"/>
                      <a:pt x="130" y="0"/>
                    </a:cubicBezTo>
                    <a:cubicBezTo>
                      <a:pt x="290" y="614"/>
                      <a:pt x="290" y="614"/>
                      <a:pt x="290" y="614"/>
                    </a:cubicBezTo>
                    <a:cubicBezTo>
                      <a:pt x="431" y="0"/>
                      <a:pt x="431" y="0"/>
                      <a:pt x="431" y="0"/>
                    </a:cubicBezTo>
                    <a:cubicBezTo>
                      <a:pt x="558" y="0"/>
                      <a:pt x="558" y="0"/>
                      <a:pt x="558" y="0"/>
                    </a:cubicBezTo>
                    <a:cubicBezTo>
                      <a:pt x="706" y="614"/>
                      <a:pt x="706" y="614"/>
                      <a:pt x="706" y="614"/>
                    </a:cubicBezTo>
                    <a:cubicBezTo>
                      <a:pt x="866" y="0"/>
                      <a:pt x="866" y="0"/>
                      <a:pt x="866" y="0"/>
                    </a:cubicBezTo>
                    <a:cubicBezTo>
                      <a:pt x="971" y="0"/>
                      <a:pt x="971" y="0"/>
                      <a:pt x="971" y="0"/>
                    </a:cubicBezTo>
                    <a:cubicBezTo>
                      <a:pt x="758" y="754"/>
                      <a:pt x="758" y="754"/>
                      <a:pt x="758" y="754"/>
                    </a:cubicBezTo>
                    <a:cubicBezTo>
                      <a:pt x="631" y="754"/>
                      <a:pt x="631" y="754"/>
                      <a:pt x="631" y="754"/>
                    </a:cubicBezTo>
                    <a:cubicBezTo>
                      <a:pt x="517" y="266"/>
                      <a:pt x="517" y="266"/>
                      <a:pt x="517" y="266"/>
                    </a:cubicBezTo>
                    <a:cubicBezTo>
                      <a:pt x="509" y="231"/>
                      <a:pt x="500" y="180"/>
                      <a:pt x="489" y="112"/>
                    </a:cubicBezTo>
                    <a:cubicBezTo>
                      <a:pt x="481" y="166"/>
                      <a:pt x="471" y="217"/>
                      <a:pt x="460" y="265"/>
                    </a:cubicBezTo>
                    <a:cubicBezTo>
                      <a:pt x="347" y="754"/>
                      <a:pt x="347" y="754"/>
                      <a:pt x="347" y="754"/>
                    </a:cubicBezTo>
                    <a:lnTo>
                      <a:pt x="213" y="754"/>
                    </a:lnTo>
                    <a:close/>
                  </a:path>
                </a:pathLst>
              </a:custGeom>
              <a:solidFill>
                <a:srgbClr val="000000"/>
              </a:solidFill>
              <a:ln>
                <a:noFill/>
              </a:ln>
            </p:spPr>
            <p:txBody>
              <a:bodyPr/>
              <a:lstStyle/>
              <a:p>
                <a:endParaRPr lang="ja-JP" altLang="en-US">
                  <a:latin typeface="Arial" panose="020B0604020202020204" pitchFamily="34" charset="0"/>
                  <a:ea typeface="黑体" panose="02010609060101010101" pitchFamily="49" charset="-122"/>
                </a:endParaRPr>
              </a:p>
            </p:txBody>
          </p:sp>
          <p:sp>
            <p:nvSpPr>
              <p:cNvPr id="24" name="Freeform 23"/>
              <p:cNvSpPr/>
              <p:nvPr/>
            </p:nvSpPr>
            <p:spPr bwMode="gray">
              <a:xfrm>
                <a:off x="3525" y="2602"/>
                <a:ext cx="194" cy="151"/>
              </a:xfrm>
              <a:custGeom>
                <a:avLst/>
                <a:gdLst>
                  <a:gd name="T0" fmla="*/ 213 w 971"/>
                  <a:gd name="T1" fmla="*/ 754 h 754"/>
                  <a:gd name="T2" fmla="*/ 0 w 971"/>
                  <a:gd name="T3" fmla="*/ 0 h 754"/>
                  <a:gd name="T4" fmla="*/ 130 w 971"/>
                  <a:gd name="T5" fmla="*/ 0 h 754"/>
                  <a:gd name="T6" fmla="*/ 290 w 971"/>
                  <a:gd name="T7" fmla="*/ 614 h 754"/>
                  <a:gd name="T8" fmla="*/ 431 w 971"/>
                  <a:gd name="T9" fmla="*/ 0 h 754"/>
                  <a:gd name="T10" fmla="*/ 559 w 971"/>
                  <a:gd name="T11" fmla="*/ 0 h 754"/>
                  <a:gd name="T12" fmla="*/ 706 w 971"/>
                  <a:gd name="T13" fmla="*/ 614 h 754"/>
                  <a:gd name="T14" fmla="*/ 866 w 971"/>
                  <a:gd name="T15" fmla="*/ 0 h 754"/>
                  <a:gd name="T16" fmla="*/ 971 w 971"/>
                  <a:gd name="T17" fmla="*/ 0 h 754"/>
                  <a:gd name="T18" fmla="*/ 758 w 971"/>
                  <a:gd name="T19" fmla="*/ 754 h 754"/>
                  <a:gd name="T20" fmla="*/ 631 w 971"/>
                  <a:gd name="T21" fmla="*/ 754 h 754"/>
                  <a:gd name="T22" fmla="*/ 518 w 971"/>
                  <a:gd name="T23" fmla="*/ 266 h 754"/>
                  <a:gd name="T24" fmla="*/ 489 w 971"/>
                  <a:gd name="T25" fmla="*/ 112 h 754"/>
                  <a:gd name="T26" fmla="*/ 460 w 971"/>
                  <a:gd name="T27" fmla="*/ 265 h 754"/>
                  <a:gd name="T28" fmla="*/ 347 w 971"/>
                  <a:gd name="T29" fmla="*/ 754 h 754"/>
                  <a:gd name="T30" fmla="*/ 213 w 971"/>
                  <a:gd name="T31" fmla="*/ 754 h 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71" h="754">
                    <a:moveTo>
                      <a:pt x="213" y="754"/>
                    </a:moveTo>
                    <a:cubicBezTo>
                      <a:pt x="0" y="0"/>
                      <a:pt x="0" y="0"/>
                      <a:pt x="0" y="0"/>
                    </a:cubicBezTo>
                    <a:cubicBezTo>
                      <a:pt x="130" y="0"/>
                      <a:pt x="130" y="0"/>
                      <a:pt x="130" y="0"/>
                    </a:cubicBezTo>
                    <a:cubicBezTo>
                      <a:pt x="290" y="614"/>
                      <a:pt x="290" y="614"/>
                      <a:pt x="290" y="614"/>
                    </a:cubicBezTo>
                    <a:cubicBezTo>
                      <a:pt x="431" y="0"/>
                      <a:pt x="431" y="0"/>
                      <a:pt x="431" y="0"/>
                    </a:cubicBezTo>
                    <a:cubicBezTo>
                      <a:pt x="559" y="0"/>
                      <a:pt x="559" y="0"/>
                      <a:pt x="559" y="0"/>
                    </a:cubicBezTo>
                    <a:cubicBezTo>
                      <a:pt x="706" y="614"/>
                      <a:pt x="706" y="614"/>
                      <a:pt x="706" y="614"/>
                    </a:cubicBezTo>
                    <a:cubicBezTo>
                      <a:pt x="866" y="0"/>
                      <a:pt x="866" y="0"/>
                      <a:pt x="866" y="0"/>
                    </a:cubicBezTo>
                    <a:cubicBezTo>
                      <a:pt x="971" y="0"/>
                      <a:pt x="971" y="0"/>
                      <a:pt x="971" y="0"/>
                    </a:cubicBezTo>
                    <a:cubicBezTo>
                      <a:pt x="758" y="754"/>
                      <a:pt x="758" y="754"/>
                      <a:pt x="758" y="754"/>
                    </a:cubicBezTo>
                    <a:cubicBezTo>
                      <a:pt x="631" y="754"/>
                      <a:pt x="631" y="754"/>
                      <a:pt x="631" y="754"/>
                    </a:cubicBezTo>
                    <a:cubicBezTo>
                      <a:pt x="518" y="266"/>
                      <a:pt x="518" y="266"/>
                      <a:pt x="518" y="266"/>
                    </a:cubicBezTo>
                    <a:cubicBezTo>
                      <a:pt x="510" y="231"/>
                      <a:pt x="500" y="180"/>
                      <a:pt x="489" y="112"/>
                    </a:cubicBezTo>
                    <a:cubicBezTo>
                      <a:pt x="481" y="166"/>
                      <a:pt x="471" y="217"/>
                      <a:pt x="460" y="265"/>
                    </a:cubicBezTo>
                    <a:cubicBezTo>
                      <a:pt x="347" y="754"/>
                      <a:pt x="347" y="754"/>
                      <a:pt x="347" y="754"/>
                    </a:cubicBezTo>
                    <a:lnTo>
                      <a:pt x="213" y="754"/>
                    </a:lnTo>
                    <a:close/>
                  </a:path>
                </a:pathLst>
              </a:custGeom>
              <a:solidFill>
                <a:srgbClr val="000000"/>
              </a:solidFill>
              <a:ln>
                <a:noFill/>
              </a:ln>
            </p:spPr>
            <p:txBody>
              <a:bodyPr/>
              <a:lstStyle/>
              <a:p>
                <a:endParaRPr lang="ja-JP" altLang="en-US">
                  <a:latin typeface="Arial" panose="020B0604020202020204" pitchFamily="34" charset="0"/>
                  <a:ea typeface="黑体" panose="02010609060101010101" pitchFamily="49" charset="-122"/>
                </a:endParaRPr>
              </a:p>
            </p:txBody>
          </p:sp>
          <p:sp>
            <p:nvSpPr>
              <p:cNvPr id="25" name="Freeform 24"/>
              <p:cNvSpPr>
                <a:spLocks noEditPoints="1"/>
              </p:cNvSpPr>
              <p:nvPr/>
            </p:nvSpPr>
            <p:spPr bwMode="gray">
              <a:xfrm>
                <a:off x="3745" y="2547"/>
                <a:ext cx="31" cy="206"/>
              </a:xfrm>
              <a:custGeom>
                <a:avLst/>
                <a:gdLst>
                  <a:gd name="T0" fmla="*/ 79 w 157"/>
                  <a:gd name="T1" fmla="*/ 0 h 1031"/>
                  <a:gd name="T2" fmla="*/ 137 w 157"/>
                  <a:gd name="T3" fmla="*/ 26 h 1031"/>
                  <a:gd name="T4" fmla="*/ 157 w 157"/>
                  <a:gd name="T5" fmla="*/ 79 h 1031"/>
                  <a:gd name="T6" fmla="*/ 132 w 157"/>
                  <a:gd name="T7" fmla="*/ 139 h 1031"/>
                  <a:gd name="T8" fmla="*/ 78 w 157"/>
                  <a:gd name="T9" fmla="*/ 159 h 1031"/>
                  <a:gd name="T10" fmla="*/ 20 w 157"/>
                  <a:gd name="T11" fmla="*/ 133 h 1031"/>
                  <a:gd name="T12" fmla="*/ 0 w 157"/>
                  <a:gd name="T13" fmla="*/ 78 h 1031"/>
                  <a:gd name="T14" fmla="*/ 26 w 157"/>
                  <a:gd name="T15" fmla="*/ 20 h 1031"/>
                  <a:gd name="T16" fmla="*/ 79 w 157"/>
                  <a:gd name="T17" fmla="*/ 0 h 1031"/>
                  <a:gd name="T18" fmla="*/ 16 w 157"/>
                  <a:gd name="T19" fmla="*/ 277 h 1031"/>
                  <a:gd name="T20" fmla="*/ 144 w 157"/>
                  <a:gd name="T21" fmla="*/ 277 h 1031"/>
                  <a:gd name="T22" fmla="*/ 144 w 157"/>
                  <a:gd name="T23" fmla="*/ 1031 h 1031"/>
                  <a:gd name="T24" fmla="*/ 16 w 157"/>
                  <a:gd name="T25" fmla="*/ 1031 h 1031"/>
                  <a:gd name="T26" fmla="*/ 16 w 157"/>
                  <a:gd name="T27" fmla="*/ 277 h 10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7" h="1031">
                    <a:moveTo>
                      <a:pt x="79" y="0"/>
                    </a:moveTo>
                    <a:cubicBezTo>
                      <a:pt x="102" y="0"/>
                      <a:pt x="122" y="9"/>
                      <a:pt x="137" y="26"/>
                    </a:cubicBezTo>
                    <a:cubicBezTo>
                      <a:pt x="151" y="42"/>
                      <a:pt x="157" y="59"/>
                      <a:pt x="157" y="79"/>
                    </a:cubicBezTo>
                    <a:cubicBezTo>
                      <a:pt x="157" y="103"/>
                      <a:pt x="149" y="123"/>
                      <a:pt x="132" y="139"/>
                    </a:cubicBezTo>
                    <a:cubicBezTo>
                      <a:pt x="117" y="152"/>
                      <a:pt x="99" y="159"/>
                      <a:pt x="78" y="159"/>
                    </a:cubicBezTo>
                    <a:cubicBezTo>
                      <a:pt x="55" y="159"/>
                      <a:pt x="35" y="150"/>
                      <a:pt x="20" y="133"/>
                    </a:cubicBezTo>
                    <a:cubicBezTo>
                      <a:pt x="6" y="118"/>
                      <a:pt x="0" y="99"/>
                      <a:pt x="0" y="78"/>
                    </a:cubicBezTo>
                    <a:cubicBezTo>
                      <a:pt x="0" y="56"/>
                      <a:pt x="9" y="37"/>
                      <a:pt x="26" y="20"/>
                    </a:cubicBezTo>
                    <a:cubicBezTo>
                      <a:pt x="41" y="7"/>
                      <a:pt x="58" y="0"/>
                      <a:pt x="79" y="0"/>
                    </a:cubicBezTo>
                    <a:moveTo>
                      <a:pt x="16" y="277"/>
                    </a:moveTo>
                    <a:cubicBezTo>
                      <a:pt x="144" y="277"/>
                      <a:pt x="144" y="277"/>
                      <a:pt x="144" y="277"/>
                    </a:cubicBezTo>
                    <a:cubicBezTo>
                      <a:pt x="144" y="1031"/>
                      <a:pt x="144" y="1031"/>
                      <a:pt x="144" y="1031"/>
                    </a:cubicBezTo>
                    <a:cubicBezTo>
                      <a:pt x="16" y="1031"/>
                      <a:pt x="16" y="1031"/>
                      <a:pt x="16" y="1031"/>
                    </a:cubicBezTo>
                    <a:lnTo>
                      <a:pt x="16" y="277"/>
                    </a:lnTo>
                    <a:close/>
                  </a:path>
                </a:pathLst>
              </a:custGeom>
              <a:solidFill>
                <a:srgbClr val="000000"/>
              </a:solidFill>
              <a:ln>
                <a:noFill/>
              </a:ln>
            </p:spPr>
            <p:txBody>
              <a:bodyPr/>
              <a:lstStyle/>
              <a:p>
                <a:endParaRPr lang="ja-JP" altLang="en-US">
                  <a:latin typeface="Arial" panose="020B0604020202020204" pitchFamily="34" charset="0"/>
                  <a:ea typeface="黑体" panose="02010609060101010101" pitchFamily="49" charset="-122"/>
                </a:endParaRPr>
              </a:p>
            </p:txBody>
          </p:sp>
          <p:sp>
            <p:nvSpPr>
              <p:cNvPr id="26" name="Freeform 25"/>
              <p:cNvSpPr/>
              <p:nvPr/>
            </p:nvSpPr>
            <p:spPr bwMode="gray">
              <a:xfrm>
                <a:off x="3820" y="2561"/>
                <a:ext cx="67" cy="192"/>
              </a:xfrm>
              <a:custGeom>
                <a:avLst/>
                <a:gdLst>
                  <a:gd name="T0" fmla="*/ 0 w 332"/>
                  <a:gd name="T1" fmla="*/ 0 h 958"/>
                  <a:gd name="T2" fmla="*/ 129 w 332"/>
                  <a:gd name="T3" fmla="*/ 0 h 958"/>
                  <a:gd name="T4" fmla="*/ 129 w 332"/>
                  <a:gd name="T5" fmla="*/ 204 h 958"/>
                  <a:gd name="T6" fmla="*/ 332 w 332"/>
                  <a:gd name="T7" fmla="*/ 204 h 958"/>
                  <a:gd name="T8" fmla="*/ 332 w 332"/>
                  <a:gd name="T9" fmla="*/ 286 h 958"/>
                  <a:gd name="T10" fmla="*/ 129 w 332"/>
                  <a:gd name="T11" fmla="*/ 286 h 958"/>
                  <a:gd name="T12" fmla="*/ 129 w 332"/>
                  <a:gd name="T13" fmla="*/ 686 h 958"/>
                  <a:gd name="T14" fmla="*/ 163 w 332"/>
                  <a:gd name="T15" fmla="*/ 840 h 958"/>
                  <a:gd name="T16" fmla="*/ 234 w 332"/>
                  <a:gd name="T17" fmla="*/ 873 h 958"/>
                  <a:gd name="T18" fmla="*/ 289 w 332"/>
                  <a:gd name="T19" fmla="*/ 875 h 958"/>
                  <a:gd name="T20" fmla="*/ 332 w 332"/>
                  <a:gd name="T21" fmla="*/ 875 h 958"/>
                  <a:gd name="T22" fmla="*/ 332 w 332"/>
                  <a:gd name="T23" fmla="*/ 958 h 958"/>
                  <a:gd name="T24" fmla="*/ 262 w 332"/>
                  <a:gd name="T25" fmla="*/ 958 h 958"/>
                  <a:gd name="T26" fmla="*/ 132 w 332"/>
                  <a:gd name="T27" fmla="*/ 945 h 958"/>
                  <a:gd name="T28" fmla="*/ 11 w 332"/>
                  <a:gd name="T29" fmla="*/ 817 h 958"/>
                  <a:gd name="T30" fmla="*/ 0 w 332"/>
                  <a:gd name="T31" fmla="*/ 667 h 958"/>
                  <a:gd name="T32" fmla="*/ 0 w 332"/>
                  <a:gd name="T33" fmla="*/ 0 h 9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32" h="958">
                    <a:moveTo>
                      <a:pt x="0" y="0"/>
                    </a:moveTo>
                    <a:cubicBezTo>
                      <a:pt x="129" y="0"/>
                      <a:pt x="129" y="0"/>
                      <a:pt x="129" y="0"/>
                    </a:cubicBezTo>
                    <a:cubicBezTo>
                      <a:pt x="129" y="204"/>
                      <a:pt x="129" y="204"/>
                      <a:pt x="129" y="204"/>
                    </a:cubicBezTo>
                    <a:cubicBezTo>
                      <a:pt x="332" y="204"/>
                      <a:pt x="332" y="204"/>
                      <a:pt x="332" y="204"/>
                    </a:cubicBezTo>
                    <a:cubicBezTo>
                      <a:pt x="332" y="286"/>
                      <a:pt x="332" y="286"/>
                      <a:pt x="332" y="286"/>
                    </a:cubicBezTo>
                    <a:cubicBezTo>
                      <a:pt x="129" y="286"/>
                      <a:pt x="129" y="286"/>
                      <a:pt x="129" y="286"/>
                    </a:cubicBezTo>
                    <a:cubicBezTo>
                      <a:pt x="129" y="686"/>
                      <a:pt x="129" y="686"/>
                      <a:pt x="129" y="686"/>
                    </a:cubicBezTo>
                    <a:cubicBezTo>
                      <a:pt x="129" y="762"/>
                      <a:pt x="140" y="813"/>
                      <a:pt x="163" y="840"/>
                    </a:cubicBezTo>
                    <a:cubicBezTo>
                      <a:pt x="178" y="858"/>
                      <a:pt x="202" y="869"/>
                      <a:pt x="234" y="873"/>
                    </a:cubicBezTo>
                    <a:cubicBezTo>
                      <a:pt x="245" y="875"/>
                      <a:pt x="263" y="875"/>
                      <a:pt x="289" y="875"/>
                    </a:cubicBezTo>
                    <a:cubicBezTo>
                      <a:pt x="332" y="875"/>
                      <a:pt x="332" y="875"/>
                      <a:pt x="332" y="875"/>
                    </a:cubicBezTo>
                    <a:cubicBezTo>
                      <a:pt x="332" y="958"/>
                      <a:pt x="332" y="958"/>
                      <a:pt x="332" y="958"/>
                    </a:cubicBezTo>
                    <a:cubicBezTo>
                      <a:pt x="262" y="958"/>
                      <a:pt x="262" y="958"/>
                      <a:pt x="262" y="958"/>
                    </a:cubicBezTo>
                    <a:cubicBezTo>
                      <a:pt x="207" y="958"/>
                      <a:pt x="163" y="953"/>
                      <a:pt x="132" y="945"/>
                    </a:cubicBezTo>
                    <a:cubicBezTo>
                      <a:pt x="66" y="927"/>
                      <a:pt x="26" y="884"/>
                      <a:pt x="11" y="817"/>
                    </a:cubicBezTo>
                    <a:cubicBezTo>
                      <a:pt x="4" y="781"/>
                      <a:pt x="0" y="731"/>
                      <a:pt x="0" y="667"/>
                    </a:cubicBezTo>
                    <a:lnTo>
                      <a:pt x="0" y="0"/>
                    </a:lnTo>
                    <a:close/>
                  </a:path>
                </a:pathLst>
              </a:custGeom>
              <a:solidFill>
                <a:srgbClr val="000000"/>
              </a:solidFill>
              <a:ln>
                <a:noFill/>
              </a:ln>
            </p:spPr>
            <p:txBody>
              <a:bodyPr/>
              <a:lstStyle/>
              <a:p>
                <a:endParaRPr lang="ja-JP" altLang="en-US">
                  <a:latin typeface="Arial" panose="020B0604020202020204" pitchFamily="34" charset="0"/>
                  <a:ea typeface="黑体" panose="02010609060101010101" pitchFamily="49" charset="-122"/>
                </a:endParaRPr>
              </a:p>
            </p:txBody>
          </p:sp>
          <p:sp>
            <p:nvSpPr>
              <p:cNvPr id="27" name="Freeform 26"/>
              <p:cNvSpPr/>
              <p:nvPr/>
            </p:nvSpPr>
            <p:spPr bwMode="gray">
              <a:xfrm>
                <a:off x="3918" y="2526"/>
                <a:ext cx="114" cy="227"/>
              </a:xfrm>
              <a:custGeom>
                <a:avLst/>
                <a:gdLst>
                  <a:gd name="T0" fmla="*/ 0 w 572"/>
                  <a:gd name="T1" fmla="*/ 1136 h 1136"/>
                  <a:gd name="T2" fmla="*/ 0 w 572"/>
                  <a:gd name="T3" fmla="*/ 0 h 1136"/>
                  <a:gd name="T4" fmla="*/ 129 w 572"/>
                  <a:gd name="T5" fmla="*/ 0 h 1136"/>
                  <a:gd name="T6" fmla="*/ 129 w 572"/>
                  <a:gd name="T7" fmla="*/ 400 h 1136"/>
                  <a:gd name="T8" fmla="*/ 319 w 572"/>
                  <a:gd name="T9" fmla="*/ 361 h 1136"/>
                  <a:gd name="T10" fmla="*/ 549 w 572"/>
                  <a:gd name="T11" fmla="*/ 479 h 1136"/>
                  <a:gd name="T12" fmla="*/ 572 w 572"/>
                  <a:gd name="T13" fmla="*/ 673 h 1136"/>
                  <a:gd name="T14" fmla="*/ 572 w 572"/>
                  <a:gd name="T15" fmla="*/ 1136 h 1136"/>
                  <a:gd name="T16" fmla="*/ 443 w 572"/>
                  <a:gd name="T17" fmla="*/ 1136 h 1136"/>
                  <a:gd name="T18" fmla="*/ 443 w 572"/>
                  <a:gd name="T19" fmla="*/ 653 h 1136"/>
                  <a:gd name="T20" fmla="*/ 420 w 572"/>
                  <a:gd name="T21" fmla="*/ 499 h 1136"/>
                  <a:gd name="T22" fmla="*/ 306 w 572"/>
                  <a:gd name="T23" fmla="*/ 439 h 1136"/>
                  <a:gd name="T24" fmla="*/ 129 w 572"/>
                  <a:gd name="T25" fmla="*/ 485 h 1136"/>
                  <a:gd name="T26" fmla="*/ 129 w 572"/>
                  <a:gd name="T27" fmla="*/ 1136 h 1136"/>
                  <a:gd name="T28" fmla="*/ 0 w 572"/>
                  <a:gd name="T29" fmla="*/ 1136 h 1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2" h="1136">
                    <a:moveTo>
                      <a:pt x="0" y="1136"/>
                    </a:moveTo>
                    <a:cubicBezTo>
                      <a:pt x="0" y="0"/>
                      <a:pt x="0" y="0"/>
                      <a:pt x="0" y="0"/>
                    </a:cubicBezTo>
                    <a:cubicBezTo>
                      <a:pt x="129" y="0"/>
                      <a:pt x="129" y="0"/>
                      <a:pt x="129" y="0"/>
                    </a:cubicBezTo>
                    <a:cubicBezTo>
                      <a:pt x="129" y="400"/>
                      <a:pt x="129" y="400"/>
                      <a:pt x="129" y="400"/>
                    </a:cubicBezTo>
                    <a:cubicBezTo>
                      <a:pt x="196" y="374"/>
                      <a:pt x="259" y="361"/>
                      <a:pt x="319" y="361"/>
                    </a:cubicBezTo>
                    <a:cubicBezTo>
                      <a:pt x="438" y="361"/>
                      <a:pt x="515" y="400"/>
                      <a:pt x="549" y="479"/>
                    </a:cubicBezTo>
                    <a:cubicBezTo>
                      <a:pt x="564" y="515"/>
                      <a:pt x="572" y="579"/>
                      <a:pt x="572" y="673"/>
                    </a:cubicBezTo>
                    <a:cubicBezTo>
                      <a:pt x="572" y="1136"/>
                      <a:pt x="572" y="1136"/>
                      <a:pt x="572" y="1136"/>
                    </a:cubicBezTo>
                    <a:cubicBezTo>
                      <a:pt x="443" y="1136"/>
                      <a:pt x="443" y="1136"/>
                      <a:pt x="443" y="1136"/>
                    </a:cubicBezTo>
                    <a:cubicBezTo>
                      <a:pt x="443" y="653"/>
                      <a:pt x="443" y="653"/>
                      <a:pt x="443" y="653"/>
                    </a:cubicBezTo>
                    <a:cubicBezTo>
                      <a:pt x="443" y="581"/>
                      <a:pt x="436" y="529"/>
                      <a:pt x="420" y="499"/>
                    </a:cubicBezTo>
                    <a:cubicBezTo>
                      <a:pt x="400" y="459"/>
                      <a:pt x="362" y="439"/>
                      <a:pt x="306" y="439"/>
                    </a:cubicBezTo>
                    <a:cubicBezTo>
                      <a:pt x="256" y="439"/>
                      <a:pt x="197" y="454"/>
                      <a:pt x="129" y="485"/>
                    </a:cubicBezTo>
                    <a:cubicBezTo>
                      <a:pt x="129" y="1136"/>
                      <a:pt x="129" y="1136"/>
                      <a:pt x="129" y="1136"/>
                    </a:cubicBezTo>
                    <a:lnTo>
                      <a:pt x="0" y="1136"/>
                    </a:lnTo>
                    <a:close/>
                  </a:path>
                </a:pathLst>
              </a:custGeom>
              <a:solidFill>
                <a:srgbClr val="000000"/>
              </a:solidFill>
              <a:ln>
                <a:noFill/>
              </a:ln>
            </p:spPr>
            <p:txBody>
              <a:bodyPr/>
              <a:lstStyle/>
              <a:p>
                <a:endParaRPr lang="ja-JP" altLang="en-US">
                  <a:latin typeface="Arial" panose="020B0604020202020204" pitchFamily="34" charset="0"/>
                  <a:ea typeface="黑体" panose="02010609060101010101" pitchFamily="49" charset="-122"/>
                </a:endParaRPr>
              </a:p>
            </p:txBody>
          </p:sp>
          <p:sp>
            <p:nvSpPr>
              <p:cNvPr id="28" name="Freeform 27"/>
              <p:cNvSpPr/>
              <p:nvPr/>
            </p:nvSpPr>
            <p:spPr bwMode="gray">
              <a:xfrm>
                <a:off x="4128" y="2602"/>
                <a:ext cx="126" cy="223"/>
              </a:xfrm>
              <a:custGeom>
                <a:avLst/>
                <a:gdLst>
                  <a:gd name="T0" fmla="*/ 56 w 126"/>
                  <a:gd name="T1" fmla="*/ 153 h 223"/>
                  <a:gd name="T2" fmla="*/ 0 w 126"/>
                  <a:gd name="T3" fmla="*/ 0 h 223"/>
                  <a:gd name="T4" fmla="*/ 27 w 126"/>
                  <a:gd name="T5" fmla="*/ 0 h 223"/>
                  <a:gd name="T6" fmla="*/ 67 w 126"/>
                  <a:gd name="T7" fmla="*/ 120 h 223"/>
                  <a:gd name="T8" fmla="*/ 104 w 126"/>
                  <a:gd name="T9" fmla="*/ 0 h 223"/>
                  <a:gd name="T10" fmla="*/ 126 w 126"/>
                  <a:gd name="T11" fmla="*/ 0 h 223"/>
                  <a:gd name="T12" fmla="*/ 51 w 126"/>
                  <a:gd name="T13" fmla="*/ 223 h 223"/>
                  <a:gd name="T14" fmla="*/ 29 w 126"/>
                  <a:gd name="T15" fmla="*/ 223 h 223"/>
                  <a:gd name="T16" fmla="*/ 56 w 126"/>
                  <a:gd name="T17" fmla="*/ 153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6" h="223">
                    <a:moveTo>
                      <a:pt x="56" y="153"/>
                    </a:moveTo>
                    <a:lnTo>
                      <a:pt x="0" y="0"/>
                    </a:lnTo>
                    <a:lnTo>
                      <a:pt x="27" y="0"/>
                    </a:lnTo>
                    <a:lnTo>
                      <a:pt x="67" y="120"/>
                    </a:lnTo>
                    <a:lnTo>
                      <a:pt x="104" y="0"/>
                    </a:lnTo>
                    <a:lnTo>
                      <a:pt x="126" y="0"/>
                    </a:lnTo>
                    <a:lnTo>
                      <a:pt x="51" y="223"/>
                    </a:lnTo>
                    <a:lnTo>
                      <a:pt x="29" y="223"/>
                    </a:lnTo>
                    <a:lnTo>
                      <a:pt x="56" y="153"/>
                    </a:lnTo>
                    <a:close/>
                  </a:path>
                </a:pathLst>
              </a:custGeom>
              <a:solidFill>
                <a:srgbClr val="000000"/>
              </a:solidFill>
              <a:ln>
                <a:noFill/>
              </a:ln>
            </p:spPr>
            <p:txBody>
              <a:bodyPr/>
              <a:lstStyle/>
              <a:p>
                <a:endParaRPr lang="ja-JP" altLang="en-US">
                  <a:latin typeface="Arial" panose="020B0604020202020204" pitchFamily="34" charset="0"/>
                  <a:ea typeface="黑体" panose="02010609060101010101" pitchFamily="49" charset="-122"/>
                </a:endParaRPr>
              </a:p>
            </p:txBody>
          </p:sp>
          <p:sp>
            <p:nvSpPr>
              <p:cNvPr id="29" name="Freeform 28"/>
              <p:cNvSpPr>
                <a:spLocks noEditPoints="1"/>
              </p:cNvSpPr>
              <p:nvPr/>
            </p:nvSpPr>
            <p:spPr bwMode="gray">
              <a:xfrm>
                <a:off x="4270" y="2598"/>
                <a:ext cx="127" cy="159"/>
              </a:xfrm>
              <a:custGeom>
                <a:avLst/>
                <a:gdLst>
                  <a:gd name="T0" fmla="*/ 318 w 634"/>
                  <a:gd name="T1" fmla="*/ 0 h 795"/>
                  <a:gd name="T2" fmla="*/ 559 w 634"/>
                  <a:gd name="T3" fmla="*/ 107 h 795"/>
                  <a:gd name="T4" fmla="*/ 634 w 634"/>
                  <a:gd name="T5" fmla="*/ 398 h 795"/>
                  <a:gd name="T6" fmla="*/ 559 w 634"/>
                  <a:gd name="T7" fmla="*/ 688 h 795"/>
                  <a:gd name="T8" fmla="*/ 318 w 634"/>
                  <a:gd name="T9" fmla="*/ 795 h 795"/>
                  <a:gd name="T10" fmla="*/ 0 w 634"/>
                  <a:gd name="T11" fmla="*/ 393 h 795"/>
                  <a:gd name="T12" fmla="*/ 76 w 634"/>
                  <a:gd name="T13" fmla="*/ 107 h 795"/>
                  <a:gd name="T14" fmla="*/ 318 w 634"/>
                  <a:gd name="T15" fmla="*/ 0 h 795"/>
                  <a:gd name="T16" fmla="*/ 318 w 634"/>
                  <a:gd name="T17" fmla="*/ 78 h 795"/>
                  <a:gd name="T18" fmla="*/ 167 w 634"/>
                  <a:gd name="T19" fmla="*/ 176 h 795"/>
                  <a:gd name="T20" fmla="*/ 132 w 634"/>
                  <a:gd name="T21" fmla="*/ 394 h 795"/>
                  <a:gd name="T22" fmla="*/ 167 w 634"/>
                  <a:gd name="T23" fmla="*/ 619 h 795"/>
                  <a:gd name="T24" fmla="*/ 318 w 634"/>
                  <a:gd name="T25" fmla="*/ 718 h 795"/>
                  <a:gd name="T26" fmla="*/ 468 w 634"/>
                  <a:gd name="T27" fmla="*/ 619 h 795"/>
                  <a:gd name="T28" fmla="*/ 503 w 634"/>
                  <a:gd name="T29" fmla="*/ 398 h 795"/>
                  <a:gd name="T30" fmla="*/ 468 w 634"/>
                  <a:gd name="T31" fmla="*/ 176 h 795"/>
                  <a:gd name="T32" fmla="*/ 318 w 634"/>
                  <a:gd name="T33" fmla="*/ 78 h 7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34" h="795">
                    <a:moveTo>
                      <a:pt x="318" y="0"/>
                    </a:moveTo>
                    <a:cubicBezTo>
                      <a:pt x="426" y="0"/>
                      <a:pt x="506" y="36"/>
                      <a:pt x="559" y="107"/>
                    </a:cubicBezTo>
                    <a:cubicBezTo>
                      <a:pt x="609" y="176"/>
                      <a:pt x="634" y="273"/>
                      <a:pt x="634" y="398"/>
                    </a:cubicBezTo>
                    <a:cubicBezTo>
                      <a:pt x="634" y="521"/>
                      <a:pt x="609" y="618"/>
                      <a:pt x="559" y="688"/>
                    </a:cubicBezTo>
                    <a:cubicBezTo>
                      <a:pt x="507" y="760"/>
                      <a:pt x="427" y="795"/>
                      <a:pt x="318" y="795"/>
                    </a:cubicBezTo>
                    <a:cubicBezTo>
                      <a:pt x="106" y="795"/>
                      <a:pt x="0" y="661"/>
                      <a:pt x="0" y="393"/>
                    </a:cubicBezTo>
                    <a:cubicBezTo>
                      <a:pt x="0" y="271"/>
                      <a:pt x="26" y="176"/>
                      <a:pt x="76" y="107"/>
                    </a:cubicBezTo>
                    <a:cubicBezTo>
                      <a:pt x="129" y="36"/>
                      <a:pt x="210" y="0"/>
                      <a:pt x="318" y="0"/>
                    </a:cubicBezTo>
                    <a:moveTo>
                      <a:pt x="318" y="78"/>
                    </a:moveTo>
                    <a:cubicBezTo>
                      <a:pt x="245" y="78"/>
                      <a:pt x="194" y="110"/>
                      <a:pt x="167" y="176"/>
                    </a:cubicBezTo>
                    <a:cubicBezTo>
                      <a:pt x="144" y="230"/>
                      <a:pt x="132" y="303"/>
                      <a:pt x="132" y="394"/>
                    </a:cubicBezTo>
                    <a:cubicBezTo>
                      <a:pt x="132" y="490"/>
                      <a:pt x="144" y="565"/>
                      <a:pt x="167" y="619"/>
                    </a:cubicBezTo>
                    <a:cubicBezTo>
                      <a:pt x="194" y="685"/>
                      <a:pt x="245" y="718"/>
                      <a:pt x="318" y="718"/>
                    </a:cubicBezTo>
                    <a:cubicBezTo>
                      <a:pt x="391" y="718"/>
                      <a:pt x="441" y="685"/>
                      <a:pt x="468" y="619"/>
                    </a:cubicBezTo>
                    <a:cubicBezTo>
                      <a:pt x="491" y="565"/>
                      <a:pt x="503" y="491"/>
                      <a:pt x="503" y="398"/>
                    </a:cubicBezTo>
                    <a:cubicBezTo>
                      <a:pt x="503" y="302"/>
                      <a:pt x="491" y="228"/>
                      <a:pt x="468" y="176"/>
                    </a:cubicBezTo>
                    <a:cubicBezTo>
                      <a:pt x="440" y="110"/>
                      <a:pt x="390" y="78"/>
                      <a:pt x="318" y="78"/>
                    </a:cubicBezTo>
                  </a:path>
                </a:pathLst>
              </a:custGeom>
              <a:solidFill>
                <a:srgbClr val="000000"/>
              </a:solidFill>
              <a:ln>
                <a:noFill/>
              </a:ln>
            </p:spPr>
            <p:txBody>
              <a:bodyPr/>
              <a:lstStyle/>
              <a:p>
                <a:endParaRPr lang="ja-JP" altLang="en-US">
                  <a:latin typeface="Arial" panose="020B0604020202020204" pitchFamily="34" charset="0"/>
                  <a:ea typeface="黑体" panose="02010609060101010101" pitchFamily="49" charset="-122"/>
                </a:endParaRPr>
              </a:p>
            </p:txBody>
          </p:sp>
          <p:sp>
            <p:nvSpPr>
              <p:cNvPr id="30" name="Freeform 29"/>
              <p:cNvSpPr/>
              <p:nvPr/>
            </p:nvSpPr>
            <p:spPr bwMode="gray">
              <a:xfrm>
                <a:off x="4433" y="2602"/>
                <a:ext cx="110" cy="155"/>
              </a:xfrm>
              <a:custGeom>
                <a:avLst/>
                <a:gdLst>
                  <a:gd name="T0" fmla="*/ 0 w 550"/>
                  <a:gd name="T1" fmla="*/ 0 h 774"/>
                  <a:gd name="T2" fmla="*/ 129 w 550"/>
                  <a:gd name="T3" fmla="*/ 0 h 774"/>
                  <a:gd name="T4" fmla="*/ 129 w 550"/>
                  <a:gd name="T5" fmla="*/ 465 h 774"/>
                  <a:gd name="T6" fmla="*/ 152 w 550"/>
                  <a:gd name="T7" fmla="*/ 636 h 774"/>
                  <a:gd name="T8" fmla="*/ 206 w 550"/>
                  <a:gd name="T9" fmla="*/ 685 h 774"/>
                  <a:gd name="T10" fmla="*/ 289 w 550"/>
                  <a:gd name="T11" fmla="*/ 697 h 774"/>
                  <a:gd name="T12" fmla="*/ 422 w 550"/>
                  <a:gd name="T13" fmla="*/ 677 h 774"/>
                  <a:gd name="T14" fmla="*/ 422 w 550"/>
                  <a:gd name="T15" fmla="*/ 0 h 774"/>
                  <a:gd name="T16" fmla="*/ 550 w 550"/>
                  <a:gd name="T17" fmla="*/ 0 h 774"/>
                  <a:gd name="T18" fmla="*/ 550 w 550"/>
                  <a:gd name="T19" fmla="*/ 742 h 774"/>
                  <a:gd name="T20" fmla="*/ 281 w 550"/>
                  <a:gd name="T21" fmla="*/ 774 h 774"/>
                  <a:gd name="T22" fmla="*/ 90 w 550"/>
                  <a:gd name="T23" fmla="*/ 734 h 774"/>
                  <a:gd name="T24" fmla="*/ 7 w 550"/>
                  <a:gd name="T25" fmla="*/ 593 h 774"/>
                  <a:gd name="T26" fmla="*/ 0 w 550"/>
                  <a:gd name="T27" fmla="*/ 475 h 774"/>
                  <a:gd name="T28" fmla="*/ 0 w 550"/>
                  <a:gd name="T29" fmla="*/ 0 h 7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50" h="774">
                    <a:moveTo>
                      <a:pt x="0" y="0"/>
                    </a:moveTo>
                    <a:cubicBezTo>
                      <a:pt x="129" y="0"/>
                      <a:pt x="129" y="0"/>
                      <a:pt x="129" y="0"/>
                    </a:cubicBezTo>
                    <a:cubicBezTo>
                      <a:pt x="129" y="465"/>
                      <a:pt x="129" y="465"/>
                      <a:pt x="129" y="465"/>
                    </a:cubicBezTo>
                    <a:cubicBezTo>
                      <a:pt x="129" y="550"/>
                      <a:pt x="137" y="608"/>
                      <a:pt x="152" y="636"/>
                    </a:cubicBezTo>
                    <a:cubicBezTo>
                      <a:pt x="165" y="660"/>
                      <a:pt x="183" y="676"/>
                      <a:pt x="206" y="685"/>
                    </a:cubicBezTo>
                    <a:cubicBezTo>
                      <a:pt x="225" y="693"/>
                      <a:pt x="253" y="697"/>
                      <a:pt x="289" y="697"/>
                    </a:cubicBezTo>
                    <a:cubicBezTo>
                      <a:pt x="331" y="697"/>
                      <a:pt x="375" y="690"/>
                      <a:pt x="422" y="677"/>
                    </a:cubicBezTo>
                    <a:cubicBezTo>
                      <a:pt x="422" y="0"/>
                      <a:pt x="422" y="0"/>
                      <a:pt x="422" y="0"/>
                    </a:cubicBezTo>
                    <a:cubicBezTo>
                      <a:pt x="550" y="0"/>
                      <a:pt x="550" y="0"/>
                      <a:pt x="550" y="0"/>
                    </a:cubicBezTo>
                    <a:cubicBezTo>
                      <a:pt x="550" y="742"/>
                      <a:pt x="550" y="742"/>
                      <a:pt x="550" y="742"/>
                    </a:cubicBezTo>
                    <a:cubicBezTo>
                      <a:pt x="455" y="763"/>
                      <a:pt x="365" y="774"/>
                      <a:pt x="281" y="774"/>
                    </a:cubicBezTo>
                    <a:cubicBezTo>
                      <a:pt x="196" y="774"/>
                      <a:pt x="132" y="761"/>
                      <a:pt x="90" y="734"/>
                    </a:cubicBezTo>
                    <a:cubicBezTo>
                      <a:pt x="43" y="704"/>
                      <a:pt x="15" y="657"/>
                      <a:pt x="7" y="593"/>
                    </a:cubicBezTo>
                    <a:cubicBezTo>
                      <a:pt x="2" y="563"/>
                      <a:pt x="0" y="523"/>
                      <a:pt x="0" y="475"/>
                    </a:cubicBezTo>
                    <a:lnTo>
                      <a:pt x="0" y="0"/>
                    </a:lnTo>
                    <a:close/>
                  </a:path>
                </a:pathLst>
              </a:custGeom>
              <a:solidFill>
                <a:srgbClr val="000000"/>
              </a:solidFill>
              <a:ln>
                <a:noFill/>
              </a:ln>
            </p:spPr>
            <p:txBody>
              <a:bodyPr/>
              <a:lstStyle/>
              <a:p>
                <a:endParaRPr lang="ja-JP" altLang="en-US">
                  <a:latin typeface="Arial" panose="020B0604020202020204" pitchFamily="34" charset="0"/>
                  <a:ea typeface="黑体" panose="02010609060101010101" pitchFamily="49" charset="-122"/>
                </a:endParaRPr>
              </a:p>
            </p:txBody>
          </p:sp>
          <p:sp>
            <p:nvSpPr>
              <p:cNvPr id="31" name="Freeform 30"/>
              <p:cNvSpPr/>
              <p:nvPr/>
            </p:nvSpPr>
            <p:spPr bwMode="gray">
              <a:xfrm>
                <a:off x="2479" y="1143"/>
                <a:ext cx="496" cy="383"/>
              </a:xfrm>
              <a:custGeom>
                <a:avLst/>
                <a:gdLst>
                  <a:gd name="T0" fmla="*/ 1006 w 2477"/>
                  <a:gd name="T1" fmla="*/ 801 h 1913"/>
                  <a:gd name="T2" fmla="*/ 627 w 2477"/>
                  <a:gd name="T3" fmla="*/ 673 h 1913"/>
                  <a:gd name="T4" fmla="*/ 1 w 2477"/>
                  <a:gd name="T5" fmla="*/ 1294 h 1913"/>
                  <a:gd name="T6" fmla="*/ 627 w 2477"/>
                  <a:gd name="T7" fmla="*/ 1912 h 1913"/>
                  <a:gd name="T8" fmla="*/ 1103 w 2477"/>
                  <a:gd name="T9" fmla="*/ 1696 h 1913"/>
                  <a:gd name="T10" fmla="*/ 1103 w 2477"/>
                  <a:gd name="T11" fmla="*/ 1355 h 1913"/>
                  <a:gd name="T12" fmla="*/ 807 w 2477"/>
                  <a:gd name="T13" fmla="*/ 1643 h 1913"/>
                  <a:gd name="T14" fmla="*/ 627 w 2477"/>
                  <a:gd name="T15" fmla="*/ 1681 h 1913"/>
                  <a:gd name="T16" fmla="*/ 235 w 2477"/>
                  <a:gd name="T17" fmla="*/ 1294 h 1913"/>
                  <a:gd name="T18" fmla="*/ 627 w 2477"/>
                  <a:gd name="T19" fmla="*/ 905 h 1913"/>
                  <a:gd name="T20" fmla="*/ 902 w 2477"/>
                  <a:gd name="T21" fmla="*/ 1019 h 1913"/>
                  <a:gd name="T22" fmla="*/ 1145 w 2477"/>
                  <a:gd name="T23" fmla="*/ 1298 h 1913"/>
                  <a:gd name="T24" fmla="*/ 1708 w 2477"/>
                  <a:gd name="T25" fmla="*/ 1544 h 1913"/>
                  <a:gd name="T26" fmla="*/ 2477 w 2477"/>
                  <a:gd name="T27" fmla="*/ 777 h 1913"/>
                  <a:gd name="T28" fmla="*/ 1708 w 2477"/>
                  <a:gd name="T29" fmla="*/ 0 h 1913"/>
                  <a:gd name="T30" fmla="*/ 1103 w 2477"/>
                  <a:gd name="T31" fmla="*/ 309 h 1913"/>
                  <a:gd name="T32" fmla="*/ 1103 w 2477"/>
                  <a:gd name="T33" fmla="*/ 771 h 1913"/>
                  <a:gd name="T34" fmla="*/ 1708 w 2477"/>
                  <a:gd name="T35" fmla="*/ 244 h 1913"/>
                  <a:gd name="T36" fmla="*/ 2236 w 2477"/>
                  <a:gd name="T37" fmla="*/ 777 h 1913"/>
                  <a:gd name="T38" fmla="*/ 1708 w 2477"/>
                  <a:gd name="T39" fmla="*/ 1305 h 1913"/>
                  <a:gd name="T40" fmla="*/ 1365 w 2477"/>
                  <a:gd name="T41" fmla="*/ 1179 h 1913"/>
                  <a:gd name="T42" fmla="*/ 1006 w 2477"/>
                  <a:gd name="T43" fmla="*/ 801 h 19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77" h="1913">
                    <a:moveTo>
                      <a:pt x="1006" y="801"/>
                    </a:moveTo>
                    <a:cubicBezTo>
                      <a:pt x="916" y="722"/>
                      <a:pt x="771" y="674"/>
                      <a:pt x="627" y="673"/>
                    </a:cubicBezTo>
                    <a:cubicBezTo>
                      <a:pt x="283" y="672"/>
                      <a:pt x="2" y="944"/>
                      <a:pt x="1" y="1294"/>
                    </a:cubicBezTo>
                    <a:cubicBezTo>
                      <a:pt x="0" y="1638"/>
                      <a:pt x="283" y="1911"/>
                      <a:pt x="627" y="1912"/>
                    </a:cubicBezTo>
                    <a:cubicBezTo>
                      <a:pt x="820" y="1913"/>
                      <a:pt x="988" y="1834"/>
                      <a:pt x="1103" y="1696"/>
                    </a:cubicBezTo>
                    <a:cubicBezTo>
                      <a:pt x="1103" y="1355"/>
                      <a:pt x="1103" y="1355"/>
                      <a:pt x="1103" y="1355"/>
                    </a:cubicBezTo>
                    <a:cubicBezTo>
                      <a:pt x="1042" y="1461"/>
                      <a:pt x="918" y="1597"/>
                      <a:pt x="807" y="1643"/>
                    </a:cubicBezTo>
                    <a:cubicBezTo>
                      <a:pt x="751" y="1666"/>
                      <a:pt x="694" y="1681"/>
                      <a:pt x="627" y="1681"/>
                    </a:cubicBezTo>
                    <a:cubicBezTo>
                      <a:pt x="412" y="1681"/>
                      <a:pt x="235" y="1514"/>
                      <a:pt x="235" y="1294"/>
                    </a:cubicBezTo>
                    <a:cubicBezTo>
                      <a:pt x="235" y="1091"/>
                      <a:pt x="398" y="904"/>
                      <a:pt x="627" y="905"/>
                    </a:cubicBezTo>
                    <a:cubicBezTo>
                      <a:pt x="734" y="905"/>
                      <a:pt x="831" y="949"/>
                      <a:pt x="902" y="1019"/>
                    </a:cubicBezTo>
                    <a:cubicBezTo>
                      <a:pt x="976" y="1090"/>
                      <a:pt x="1090" y="1239"/>
                      <a:pt x="1145" y="1298"/>
                    </a:cubicBezTo>
                    <a:cubicBezTo>
                      <a:pt x="1285" y="1449"/>
                      <a:pt x="1486" y="1543"/>
                      <a:pt x="1708" y="1544"/>
                    </a:cubicBezTo>
                    <a:cubicBezTo>
                      <a:pt x="2132" y="1545"/>
                      <a:pt x="2477" y="1201"/>
                      <a:pt x="2477" y="777"/>
                    </a:cubicBezTo>
                    <a:cubicBezTo>
                      <a:pt x="2477" y="353"/>
                      <a:pt x="2132" y="0"/>
                      <a:pt x="1708" y="0"/>
                    </a:cubicBezTo>
                    <a:cubicBezTo>
                      <a:pt x="1461" y="0"/>
                      <a:pt x="1244" y="129"/>
                      <a:pt x="1103" y="309"/>
                    </a:cubicBezTo>
                    <a:cubicBezTo>
                      <a:pt x="1103" y="771"/>
                      <a:pt x="1103" y="771"/>
                      <a:pt x="1103" y="771"/>
                    </a:cubicBezTo>
                    <a:cubicBezTo>
                      <a:pt x="1210" y="478"/>
                      <a:pt x="1404" y="244"/>
                      <a:pt x="1708" y="244"/>
                    </a:cubicBezTo>
                    <a:cubicBezTo>
                      <a:pt x="2000" y="244"/>
                      <a:pt x="2237" y="485"/>
                      <a:pt x="2236" y="777"/>
                    </a:cubicBezTo>
                    <a:cubicBezTo>
                      <a:pt x="2235" y="1069"/>
                      <a:pt x="2000" y="1305"/>
                      <a:pt x="1708" y="1305"/>
                    </a:cubicBezTo>
                    <a:cubicBezTo>
                      <a:pt x="1578" y="1304"/>
                      <a:pt x="1457" y="1257"/>
                      <a:pt x="1365" y="1179"/>
                    </a:cubicBezTo>
                    <a:cubicBezTo>
                      <a:pt x="1251" y="1090"/>
                      <a:pt x="1124" y="901"/>
                      <a:pt x="1006" y="801"/>
                    </a:cubicBezTo>
                  </a:path>
                </a:pathLst>
              </a:custGeom>
              <a:solidFill>
                <a:srgbClr val="FF0000"/>
              </a:solidFill>
              <a:ln>
                <a:noFill/>
              </a:ln>
            </p:spPr>
            <p:txBody>
              <a:bodyPr/>
              <a:lstStyle/>
              <a:p>
                <a:endParaRPr lang="ja-JP" altLang="en-US">
                  <a:latin typeface="Arial" panose="020B0604020202020204" pitchFamily="34" charset="0"/>
                  <a:ea typeface="黑体" panose="02010609060101010101" pitchFamily="49" charset="-122"/>
                </a:endParaRPr>
              </a:p>
            </p:txBody>
          </p:sp>
          <p:sp>
            <p:nvSpPr>
              <p:cNvPr id="32" name="Freeform 31"/>
              <p:cNvSpPr/>
              <p:nvPr/>
            </p:nvSpPr>
            <p:spPr bwMode="gray">
              <a:xfrm>
                <a:off x="1671" y="1560"/>
                <a:ext cx="340" cy="556"/>
              </a:xfrm>
              <a:custGeom>
                <a:avLst/>
                <a:gdLst>
                  <a:gd name="T0" fmla="*/ 0 w 1700"/>
                  <a:gd name="T1" fmla="*/ 0 h 2777"/>
                  <a:gd name="T2" fmla="*/ 1700 w 1700"/>
                  <a:gd name="T3" fmla="*/ 0 h 2777"/>
                  <a:gd name="T4" fmla="*/ 1700 w 1700"/>
                  <a:gd name="T5" fmla="*/ 473 h 2777"/>
                  <a:gd name="T6" fmla="*/ 1429 w 1700"/>
                  <a:gd name="T7" fmla="*/ 286 h 2777"/>
                  <a:gd name="T8" fmla="*/ 642 w 1700"/>
                  <a:gd name="T9" fmla="*/ 286 h 2777"/>
                  <a:gd name="T10" fmla="*/ 642 w 1700"/>
                  <a:gd name="T11" fmla="*/ 1104 h 2777"/>
                  <a:gd name="T12" fmla="*/ 1495 w 1700"/>
                  <a:gd name="T13" fmla="*/ 1104 h 2777"/>
                  <a:gd name="T14" fmla="*/ 1495 w 1700"/>
                  <a:gd name="T15" fmla="*/ 1537 h 2777"/>
                  <a:gd name="T16" fmla="*/ 1262 w 1700"/>
                  <a:gd name="T17" fmla="*/ 1398 h 2777"/>
                  <a:gd name="T18" fmla="*/ 642 w 1700"/>
                  <a:gd name="T19" fmla="*/ 1398 h 2777"/>
                  <a:gd name="T20" fmla="*/ 642 w 1700"/>
                  <a:gd name="T21" fmla="*/ 2515 h 2777"/>
                  <a:gd name="T22" fmla="*/ 820 w 1700"/>
                  <a:gd name="T23" fmla="*/ 2777 h 2777"/>
                  <a:gd name="T24" fmla="*/ 11 w 1700"/>
                  <a:gd name="T25" fmla="*/ 2777 h 2777"/>
                  <a:gd name="T26" fmla="*/ 181 w 1700"/>
                  <a:gd name="T27" fmla="*/ 2515 h 2777"/>
                  <a:gd name="T28" fmla="*/ 181 w 1700"/>
                  <a:gd name="T29" fmla="*/ 291 h 2777"/>
                  <a:gd name="T30" fmla="*/ 0 w 1700"/>
                  <a:gd name="T31" fmla="*/ 0 h 27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0" h="2777">
                    <a:moveTo>
                      <a:pt x="0" y="0"/>
                    </a:moveTo>
                    <a:cubicBezTo>
                      <a:pt x="1700" y="0"/>
                      <a:pt x="1700" y="0"/>
                      <a:pt x="1700" y="0"/>
                    </a:cubicBezTo>
                    <a:cubicBezTo>
                      <a:pt x="1700" y="473"/>
                      <a:pt x="1700" y="473"/>
                      <a:pt x="1700" y="473"/>
                    </a:cubicBezTo>
                    <a:cubicBezTo>
                      <a:pt x="1700" y="473"/>
                      <a:pt x="1613" y="287"/>
                      <a:pt x="1429" y="286"/>
                    </a:cubicBezTo>
                    <a:cubicBezTo>
                      <a:pt x="642" y="286"/>
                      <a:pt x="642" y="286"/>
                      <a:pt x="642" y="286"/>
                    </a:cubicBezTo>
                    <a:cubicBezTo>
                      <a:pt x="642" y="1104"/>
                      <a:pt x="642" y="1104"/>
                      <a:pt x="642" y="1104"/>
                    </a:cubicBezTo>
                    <a:cubicBezTo>
                      <a:pt x="1495" y="1104"/>
                      <a:pt x="1495" y="1104"/>
                      <a:pt x="1495" y="1104"/>
                    </a:cubicBezTo>
                    <a:cubicBezTo>
                      <a:pt x="1495" y="1537"/>
                      <a:pt x="1495" y="1537"/>
                      <a:pt x="1495" y="1537"/>
                    </a:cubicBezTo>
                    <a:cubicBezTo>
                      <a:pt x="1495" y="1537"/>
                      <a:pt x="1468" y="1399"/>
                      <a:pt x="1262" y="1398"/>
                    </a:cubicBezTo>
                    <a:cubicBezTo>
                      <a:pt x="642" y="1398"/>
                      <a:pt x="642" y="1398"/>
                      <a:pt x="642" y="1398"/>
                    </a:cubicBezTo>
                    <a:cubicBezTo>
                      <a:pt x="642" y="2515"/>
                      <a:pt x="642" y="2515"/>
                      <a:pt x="642" y="2515"/>
                    </a:cubicBezTo>
                    <a:cubicBezTo>
                      <a:pt x="642" y="2679"/>
                      <a:pt x="820" y="2777"/>
                      <a:pt x="820" y="2777"/>
                    </a:cubicBezTo>
                    <a:cubicBezTo>
                      <a:pt x="11" y="2777"/>
                      <a:pt x="11" y="2777"/>
                      <a:pt x="11" y="2777"/>
                    </a:cubicBezTo>
                    <a:cubicBezTo>
                      <a:pt x="11" y="2777"/>
                      <a:pt x="181" y="2691"/>
                      <a:pt x="181" y="2515"/>
                    </a:cubicBezTo>
                    <a:cubicBezTo>
                      <a:pt x="181" y="291"/>
                      <a:pt x="181" y="291"/>
                      <a:pt x="181" y="291"/>
                    </a:cubicBezTo>
                    <a:cubicBezTo>
                      <a:pt x="181" y="104"/>
                      <a:pt x="0" y="0"/>
                      <a:pt x="0" y="0"/>
                    </a:cubicBezTo>
                    <a:close/>
                  </a:path>
                </a:pathLst>
              </a:custGeom>
              <a:solidFill>
                <a:srgbClr val="FF0000"/>
              </a:solidFill>
              <a:ln>
                <a:noFill/>
              </a:ln>
            </p:spPr>
            <p:txBody>
              <a:bodyPr/>
              <a:lstStyle/>
              <a:p>
                <a:endParaRPr lang="ja-JP" altLang="en-US">
                  <a:latin typeface="Arial" panose="020B0604020202020204" pitchFamily="34" charset="0"/>
                  <a:ea typeface="黑体" panose="02010609060101010101" pitchFamily="49" charset="-122"/>
                </a:endParaRPr>
              </a:p>
            </p:txBody>
          </p:sp>
          <p:sp>
            <p:nvSpPr>
              <p:cNvPr id="33" name="Freeform 32"/>
              <p:cNvSpPr/>
              <p:nvPr/>
            </p:nvSpPr>
            <p:spPr bwMode="gray">
              <a:xfrm>
                <a:off x="2475" y="1560"/>
                <a:ext cx="224" cy="775"/>
              </a:xfrm>
              <a:custGeom>
                <a:avLst/>
                <a:gdLst>
                  <a:gd name="T0" fmla="*/ 257 w 1123"/>
                  <a:gd name="T1" fmla="*/ 0 h 3872"/>
                  <a:gd name="T2" fmla="*/ 1123 w 1123"/>
                  <a:gd name="T3" fmla="*/ 0 h 3872"/>
                  <a:gd name="T4" fmla="*/ 929 w 1123"/>
                  <a:gd name="T5" fmla="*/ 242 h 3872"/>
                  <a:gd name="T6" fmla="*/ 929 w 1123"/>
                  <a:gd name="T7" fmla="*/ 2847 h 3872"/>
                  <a:gd name="T8" fmla="*/ 0 w 1123"/>
                  <a:gd name="T9" fmla="*/ 3869 h 3872"/>
                  <a:gd name="T10" fmla="*/ 443 w 1123"/>
                  <a:gd name="T11" fmla="*/ 2847 h 3872"/>
                  <a:gd name="T12" fmla="*/ 443 w 1123"/>
                  <a:gd name="T13" fmla="*/ 242 h 3872"/>
                  <a:gd name="T14" fmla="*/ 257 w 1123"/>
                  <a:gd name="T15" fmla="*/ 0 h 387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3" h="3872">
                    <a:moveTo>
                      <a:pt x="257" y="0"/>
                    </a:moveTo>
                    <a:cubicBezTo>
                      <a:pt x="1123" y="0"/>
                      <a:pt x="1123" y="0"/>
                      <a:pt x="1123" y="0"/>
                    </a:cubicBezTo>
                    <a:cubicBezTo>
                      <a:pt x="1123" y="0"/>
                      <a:pt x="929" y="92"/>
                      <a:pt x="929" y="242"/>
                    </a:cubicBezTo>
                    <a:cubicBezTo>
                      <a:pt x="929" y="2847"/>
                      <a:pt x="929" y="2847"/>
                      <a:pt x="929" y="2847"/>
                    </a:cubicBezTo>
                    <a:cubicBezTo>
                      <a:pt x="929" y="3727"/>
                      <a:pt x="46" y="3872"/>
                      <a:pt x="0" y="3869"/>
                    </a:cubicBezTo>
                    <a:cubicBezTo>
                      <a:pt x="75" y="3821"/>
                      <a:pt x="442" y="3508"/>
                      <a:pt x="443" y="2847"/>
                    </a:cubicBezTo>
                    <a:cubicBezTo>
                      <a:pt x="443" y="242"/>
                      <a:pt x="443" y="242"/>
                      <a:pt x="443" y="242"/>
                    </a:cubicBezTo>
                    <a:cubicBezTo>
                      <a:pt x="444" y="100"/>
                      <a:pt x="257" y="0"/>
                      <a:pt x="257" y="0"/>
                    </a:cubicBezTo>
                    <a:close/>
                  </a:path>
                </a:pathLst>
              </a:custGeom>
              <a:solidFill>
                <a:srgbClr val="FF0000"/>
              </a:solidFill>
              <a:ln>
                <a:noFill/>
              </a:ln>
            </p:spPr>
            <p:txBody>
              <a:bodyPr/>
              <a:lstStyle/>
              <a:p>
                <a:endParaRPr lang="ja-JP" altLang="en-US">
                  <a:latin typeface="Arial" panose="020B0604020202020204" pitchFamily="34" charset="0"/>
                  <a:ea typeface="黑体" panose="02010609060101010101" pitchFamily="49" charset="-122"/>
                </a:endParaRPr>
              </a:p>
            </p:txBody>
          </p:sp>
          <p:sp>
            <p:nvSpPr>
              <p:cNvPr id="34" name="Freeform 33"/>
              <p:cNvSpPr/>
              <p:nvPr/>
            </p:nvSpPr>
            <p:spPr bwMode="gray">
              <a:xfrm>
                <a:off x="2723" y="1560"/>
                <a:ext cx="174" cy="556"/>
              </a:xfrm>
              <a:custGeom>
                <a:avLst/>
                <a:gdLst>
                  <a:gd name="T0" fmla="*/ 0 w 868"/>
                  <a:gd name="T1" fmla="*/ 0 h 2778"/>
                  <a:gd name="T2" fmla="*/ 868 w 868"/>
                  <a:gd name="T3" fmla="*/ 0 h 2778"/>
                  <a:gd name="T4" fmla="*/ 675 w 868"/>
                  <a:gd name="T5" fmla="*/ 245 h 2778"/>
                  <a:gd name="T6" fmla="*/ 675 w 868"/>
                  <a:gd name="T7" fmla="*/ 2514 h 2778"/>
                  <a:gd name="T8" fmla="*/ 868 w 868"/>
                  <a:gd name="T9" fmla="*/ 2778 h 2778"/>
                  <a:gd name="T10" fmla="*/ 0 w 868"/>
                  <a:gd name="T11" fmla="*/ 2778 h 2778"/>
                  <a:gd name="T12" fmla="*/ 193 w 868"/>
                  <a:gd name="T13" fmla="*/ 2514 h 2778"/>
                  <a:gd name="T14" fmla="*/ 193 w 868"/>
                  <a:gd name="T15" fmla="*/ 245 h 2778"/>
                  <a:gd name="T16" fmla="*/ 0 w 868"/>
                  <a:gd name="T17" fmla="*/ 0 h 27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8" h="2778">
                    <a:moveTo>
                      <a:pt x="0" y="0"/>
                    </a:moveTo>
                    <a:cubicBezTo>
                      <a:pt x="868" y="0"/>
                      <a:pt x="868" y="0"/>
                      <a:pt x="868" y="0"/>
                    </a:cubicBezTo>
                    <a:cubicBezTo>
                      <a:pt x="868" y="0"/>
                      <a:pt x="675" y="92"/>
                      <a:pt x="675" y="245"/>
                    </a:cubicBezTo>
                    <a:cubicBezTo>
                      <a:pt x="675" y="2514"/>
                      <a:pt x="675" y="2514"/>
                      <a:pt x="675" y="2514"/>
                    </a:cubicBezTo>
                    <a:cubicBezTo>
                      <a:pt x="675" y="2677"/>
                      <a:pt x="868" y="2778"/>
                      <a:pt x="868" y="2778"/>
                    </a:cubicBezTo>
                    <a:cubicBezTo>
                      <a:pt x="0" y="2778"/>
                      <a:pt x="0" y="2778"/>
                      <a:pt x="0" y="2778"/>
                    </a:cubicBezTo>
                    <a:cubicBezTo>
                      <a:pt x="0" y="2778"/>
                      <a:pt x="193" y="2677"/>
                      <a:pt x="193" y="2514"/>
                    </a:cubicBezTo>
                    <a:cubicBezTo>
                      <a:pt x="193" y="245"/>
                      <a:pt x="193" y="245"/>
                      <a:pt x="193" y="245"/>
                    </a:cubicBezTo>
                    <a:cubicBezTo>
                      <a:pt x="193" y="92"/>
                      <a:pt x="0" y="0"/>
                      <a:pt x="0" y="0"/>
                    </a:cubicBezTo>
                    <a:close/>
                  </a:path>
                </a:pathLst>
              </a:custGeom>
              <a:solidFill>
                <a:srgbClr val="FF0000"/>
              </a:solidFill>
              <a:ln>
                <a:noFill/>
              </a:ln>
            </p:spPr>
            <p:txBody>
              <a:bodyPr/>
              <a:lstStyle/>
              <a:p>
                <a:endParaRPr lang="ja-JP" altLang="en-US">
                  <a:latin typeface="Arial" panose="020B0604020202020204" pitchFamily="34" charset="0"/>
                  <a:ea typeface="黑体" panose="02010609060101010101" pitchFamily="49" charset="-122"/>
                </a:endParaRPr>
              </a:p>
            </p:txBody>
          </p:sp>
          <p:sp>
            <p:nvSpPr>
              <p:cNvPr id="35" name="Freeform 34"/>
              <p:cNvSpPr/>
              <p:nvPr/>
            </p:nvSpPr>
            <p:spPr bwMode="gray">
              <a:xfrm>
                <a:off x="2898" y="1560"/>
                <a:ext cx="416" cy="556"/>
              </a:xfrm>
              <a:custGeom>
                <a:avLst/>
                <a:gdLst>
                  <a:gd name="T0" fmla="*/ 170 w 2079"/>
                  <a:gd name="T1" fmla="*/ 0 h 2777"/>
                  <a:gd name="T2" fmla="*/ 2079 w 2079"/>
                  <a:gd name="T3" fmla="*/ 0 h 2777"/>
                  <a:gd name="T4" fmla="*/ 1917 w 2079"/>
                  <a:gd name="T5" fmla="*/ 505 h 2777"/>
                  <a:gd name="T6" fmla="*/ 1684 w 2079"/>
                  <a:gd name="T7" fmla="*/ 293 h 2777"/>
                  <a:gd name="T8" fmla="*/ 1288 w 2079"/>
                  <a:gd name="T9" fmla="*/ 293 h 2777"/>
                  <a:gd name="T10" fmla="*/ 1288 w 2079"/>
                  <a:gd name="T11" fmla="*/ 2515 h 2777"/>
                  <a:gd name="T12" fmla="*/ 1474 w 2079"/>
                  <a:gd name="T13" fmla="*/ 2777 h 2777"/>
                  <a:gd name="T14" fmla="*/ 624 w 2079"/>
                  <a:gd name="T15" fmla="*/ 2777 h 2777"/>
                  <a:gd name="T16" fmla="*/ 808 w 2079"/>
                  <a:gd name="T17" fmla="*/ 2515 h 2777"/>
                  <a:gd name="T18" fmla="*/ 808 w 2079"/>
                  <a:gd name="T19" fmla="*/ 293 h 2777"/>
                  <a:gd name="T20" fmla="*/ 330 w 2079"/>
                  <a:gd name="T21" fmla="*/ 293 h 2777"/>
                  <a:gd name="T22" fmla="*/ 0 w 2079"/>
                  <a:gd name="T23" fmla="*/ 547 h 2777"/>
                  <a:gd name="T24" fmla="*/ 170 w 2079"/>
                  <a:gd name="T25" fmla="*/ 0 h 27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79" h="2777">
                    <a:moveTo>
                      <a:pt x="170" y="0"/>
                    </a:moveTo>
                    <a:cubicBezTo>
                      <a:pt x="2079" y="0"/>
                      <a:pt x="2079" y="0"/>
                      <a:pt x="2079" y="0"/>
                    </a:cubicBezTo>
                    <a:cubicBezTo>
                      <a:pt x="1917" y="505"/>
                      <a:pt x="1917" y="505"/>
                      <a:pt x="1917" y="505"/>
                    </a:cubicBezTo>
                    <a:cubicBezTo>
                      <a:pt x="1917" y="505"/>
                      <a:pt x="1869" y="293"/>
                      <a:pt x="1684" y="293"/>
                    </a:cubicBezTo>
                    <a:cubicBezTo>
                      <a:pt x="1288" y="293"/>
                      <a:pt x="1288" y="293"/>
                      <a:pt x="1288" y="293"/>
                    </a:cubicBezTo>
                    <a:cubicBezTo>
                      <a:pt x="1288" y="2515"/>
                      <a:pt x="1288" y="2515"/>
                      <a:pt x="1288" y="2515"/>
                    </a:cubicBezTo>
                    <a:cubicBezTo>
                      <a:pt x="1288" y="2656"/>
                      <a:pt x="1474" y="2777"/>
                      <a:pt x="1474" y="2777"/>
                    </a:cubicBezTo>
                    <a:cubicBezTo>
                      <a:pt x="624" y="2777"/>
                      <a:pt x="624" y="2777"/>
                      <a:pt x="624" y="2777"/>
                    </a:cubicBezTo>
                    <a:cubicBezTo>
                      <a:pt x="624" y="2777"/>
                      <a:pt x="809" y="2668"/>
                      <a:pt x="808" y="2515"/>
                    </a:cubicBezTo>
                    <a:cubicBezTo>
                      <a:pt x="808" y="293"/>
                      <a:pt x="808" y="293"/>
                      <a:pt x="808" y="293"/>
                    </a:cubicBezTo>
                    <a:cubicBezTo>
                      <a:pt x="330" y="293"/>
                      <a:pt x="330" y="293"/>
                      <a:pt x="330" y="293"/>
                    </a:cubicBezTo>
                    <a:cubicBezTo>
                      <a:pt x="195" y="293"/>
                      <a:pt x="0" y="547"/>
                      <a:pt x="0" y="547"/>
                    </a:cubicBezTo>
                    <a:lnTo>
                      <a:pt x="170" y="0"/>
                    </a:lnTo>
                    <a:close/>
                  </a:path>
                </a:pathLst>
              </a:custGeom>
              <a:solidFill>
                <a:srgbClr val="FF0000"/>
              </a:solidFill>
              <a:ln>
                <a:noFill/>
              </a:ln>
            </p:spPr>
            <p:txBody>
              <a:bodyPr/>
              <a:lstStyle/>
              <a:p>
                <a:endParaRPr lang="ja-JP" altLang="en-US">
                  <a:latin typeface="Arial" panose="020B0604020202020204" pitchFamily="34" charset="0"/>
                  <a:ea typeface="黑体" panose="02010609060101010101" pitchFamily="49" charset="-122"/>
                </a:endParaRPr>
              </a:p>
            </p:txBody>
          </p:sp>
          <p:sp>
            <p:nvSpPr>
              <p:cNvPr id="36" name="Freeform 35"/>
              <p:cNvSpPr/>
              <p:nvPr/>
            </p:nvSpPr>
            <p:spPr bwMode="gray">
              <a:xfrm>
                <a:off x="3654" y="1560"/>
                <a:ext cx="465" cy="564"/>
              </a:xfrm>
              <a:custGeom>
                <a:avLst/>
                <a:gdLst>
                  <a:gd name="T0" fmla="*/ 1488 w 2324"/>
                  <a:gd name="T1" fmla="*/ 0 h 2820"/>
                  <a:gd name="T2" fmla="*/ 2324 w 2324"/>
                  <a:gd name="T3" fmla="*/ 0 h 2820"/>
                  <a:gd name="T4" fmla="*/ 2145 w 2324"/>
                  <a:gd name="T5" fmla="*/ 244 h 2820"/>
                  <a:gd name="T6" fmla="*/ 2145 w 2324"/>
                  <a:gd name="T7" fmla="*/ 1926 h 2820"/>
                  <a:gd name="T8" fmla="*/ 1185 w 2324"/>
                  <a:gd name="T9" fmla="*/ 2820 h 2820"/>
                  <a:gd name="T10" fmla="*/ 185 w 2324"/>
                  <a:gd name="T11" fmla="*/ 1926 h 2820"/>
                  <a:gd name="T12" fmla="*/ 185 w 2324"/>
                  <a:gd name="T13" fmla="*/ 244 h 2820"/>
                  <a:gd name="T14" fmla="*/ 0 w 2324"/>
                  <a:gd name="T15" fmla="*/ 0 h 2820"/>
                  <a:gd name="T16" fmla="*/ 861 w 2324"/>
                  <a:gd name="T17" fmla="*/ 0 h 2820"/>
                  <a:gd name="T18" fmla="*/ 669 w 2324"/>
                  <a:gd name="T19" fmla="*/ 244 h 2820"/>
                  <a:gd name="T20" fmla="*/ 669 w 2324"/>
                  <a:gd name="T21" fmla="*/ 1926 h 2820"/>
                  <a:gd name="T22" fmla="*/ 1185 w 2324"/>
                  <a:gd name="T23" fmla="*/ 2519 h 2820"/>
                  <a:gd name="T24" fmla="*/ 1677 w 2324"/>
                  <a:gd name="T25" fmla="*/ 1926 h 2820"/>
                  <a:gd name="T26" fmla="*/ 1677 w 2324"/>
                  <a:gd name="T27" fmla="*/ 244 h 2820"/>
                  <a:gd name="T28" fmla="*/ 1488 w 2324"/>
                  <a:gd name="T29" fmla="*/ 0 h 28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24" h="2820">
                    <a:moveTo>
                      <a:pt x="1488" y="0"/>
                    </a:moveTo>
                    <a:cubicBezTo>
                      <a:pt x="2324" y="0"/>
                      <a:pt x="2324" y="0"/>
                      <a:pt x="2324" y="0"/>
                    </a:cubicBezTo>
                    <a:cubicBezTo>
                      <a:pt x="2324" y="0"/>
                      <a:pt x="2145" y="94"/>
                      <a:pt x="2145" y="244"/>
                    </a:cubicBezTo>
                    <a:cubicBezTo>
                      <a:pt x="2145" y="1926"/>
                      <a:pt x="2145" y="1926"/>
                      <a:pt x="2145" y="1926"/>
                    </a:cubicBezTo>
                    <a:cubicBezTo>
                      <a:pt x="2144" y="2610"/>
                      <a:pt x="1578" y="2820"/>
                      <a:pt x="1185" y="2820"/>
                    </a:cubicBezTo>
                    <a:cubicBezTo>
                      <a:pt x="795" y="2820"/>
                      <a:pt x="184" y="2607"/>
                      <a:pt x="185" y="1926"/>
                    </a:cubicBezTo>
                    <a:cubicBezTo>
                      <a:pt x="185" y="244"/>
                      <a:pt x="185" y="244"/>
                      <a:pt x="185" y="244"/>
                    </a:cubicBezTo>
                    <a:cubicBezTo>
                      <a:pt x="185" y="94"/>
                      <a:pt x="0" y="0"/>
                      <a:pt x="0" y="0"/>
                    </a:cubicBezTo>
                    <a:cubicBezTo>
                      <a:pt x="861" y="0"/>
                      <a:pt x="861" y="0"/>
                      <a:pt x="861" y="0"/>
                    </a:cubicBezTo>
                    <a:cubicBezTo>
                      <a:pt x="861" y="0"/>
                      <a:pt x="669" y="92"/>
                      <a:pt x="669" y="244"/>
                    </a:cubicBezTo>
                    <a:cubicBezTo>
                      <a:pt x="669" y="1926"/>
                      <a:pt x="669" y="1926"/>
                      <a:pt x="669" y="1926"/>
                    </a:cubicBezTo>
                    <a:cubicBezTo>
                      <a:pt x="669" y="2285"/>
                      <a:pt x="907" y="2519"/>
                      <a:pt x="1185" y="2519"/>
                    </a:cubicBezTo>
                    <a:cubicBezTo>
                      <a:pt x="1464" y="2519"/>
                      <a:pt x="1676" y="2275"/>
                      <a:pt x="1677" y="1926"/>
                    </a:cubicBezTo>
                    <a:cubicBezTo>
                      <a:pt x="1677" y="244"/>
                      <a:pt x="1677" y="244"/>
                      <a:pt x="1677" y="244"/>
                    </a:cubicBezTo>
                    <a:cubicBezTo>
                      <a:pt x="1677" y="94"/>
                      <a:pt x="1488" y="0"/>
                      <a:pt x="1488" y="0"/>
                    </a:cubicBezTo>
                    <a:close/>
                  </a:path>
                </a:pathLst>
              </a:custGeom>
              <a:solidFill>
                <a:srgbClr val="FF0000"/>
              </a:solidFill>
              <a:ln>
                <a:noFill/>
              </a:ln>
            </p:spPr>
            <p:txBody>
              <a:bodyPr/>
              <a:lstStyle/>
              <a:p>
                <a:endParaRPr lang="ja-JP" altLang="en-US">
                  <a:latin typeface="Arial" panose="020B0604020202020204" pitchFamily="34" charset="0"/>
                  <a:ea typeface="黑体" panose="02010609060101010101" pitchFamily="49" charset="-122"/>
                </a:endParaRPr>
              </a:p>
            </p:txBody>
          </p:sp>
          <p:sp>
            <p:nvSpPr>
              <p:cNvPr id="37" name="Freeform 36"/>
              <p:cNvSpPr/>
              <p:nvPr/>
            </p:nvSpPr>
            <p:spPr bwMode="gray">
              <a:xfrm>
                <a:off x="2027" y="1560"/>
                <a:ext cx="469" cy="566"/>
              </a:xfrm>
              <a:custGeom>
                <a:avLst/>
                <a:gdLst>
                  <a:gd name="T0" fmla="*/ 1495 w 2347"/>
                  <a:gd name="T1" fmla="*/ 0 h 2827"/>
                  <a:gd name="T2" fmla="*/ 2347 w 2347"/>
                  <a:gd name="T3" fmla="*/ 0 h 2827"/>
                  <a:gd name="T4" fmla="*/ 2166 w 2347"/>
                  <a:gd name="T5" fmla="*/ 247 h 2827"/>
                  <a:gd name="T6" fmla="*/ 2166 w 2347"/>
                  <a:gd name="T7" fmla="*/ 1925 h 2827"/>
                  <a:gd name="T8" fmla="*/ 1176 w 2347"/>
                  <a:gd name="T9" fmla="*/ 2827 h 2827"/>
                  <a:gd name="T10" fmla="*/ 175 w 2347"/>
                  <a:gd name="T11" fmla="*/ 1925 h 2827"/>
                  <a:gd name="T12" fmla="*/ 174 w 2347"/>
                  <a:gd name="T13" fmla="*/ 247 h 2827"/>
                  <a:gd name="T14" fmla="*/ 0 w 2347"/>
                  <a:gd name="T15" fmla="*/ 0 h 2827"/>
                  <a:gd name="T16" fmla="*/ 860 w 2347"/>
                  <a:gd name="T17" fmla="*/ 0 h 2827"/>
                  <a:gd name="T18" fmla="*/ 661 w 2347"/>
                  <a:gd name="T19" fmla="*/ 247 h 2827"/>
                  <a:gd name="T20" fmla="*/ 660 w 2347"/>
                  <a:gd name="T21" fmla="*/ 1925 h 2827"/>
                  <a:gd name="T22" fmla="*/ 1176 w 2347"/>
                  <a:gd name="T23" fmla="*/ 2527 h 2827"/>
                  <a:gd name="T24" fmla="*/ 1678 w 2347"/>
                  <a:gd name="T25" fmla="*/ 1925 h 2827"/>
                  <a:gd name="T26" fmla="*/ 1679 w 2347"/>
                  <a:gd name="T27" fmla="*/ 247 h 2827"/>
                  <a:gd name="T28" fmla="*/ 1495 w 2347"/>
                  <a:gd name="T29" fmla="*/ 0 h 2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47" h="2827">
                    <a:moveTo>
                      <a:pt x="1495" y="0"/>
                    </a:moveTo>
                    <a:cubicBezTo>
                      <a:pt x="2347" y="0"/>
                      <a:pt x="2347" y="0"/>
                      <a:pt x="2347" y="0"/>
                    </a:cubicBezTo>
                    <a:cubicBezTo>
                      <a:pt x="2347" y="0"/>
                      <a:pt x="2166" y="98"/>
                      <a:pt x="2166" y="247"/>
                    </a:cubicBezTo>
                    <a:cubicBezTo>
                      <a:pt x="2166" y="248"/>
                      <a:pt x="2166" y="1925"/>
                      <a:pt x="2166" y="1925"/>
                    </a:cubicBezTo>
                    <a:cubicBezTo>
                      <a:pt x="2166" y="2611"/>
                      <a:pt x="1573" y="2827"/>
                      <a:pt x="1176" y="2827"/>
                    </a:cubicBezTo>
                    <a:cubicBezTo>
                      <a:pt x="786" y="2827"/>
                      <a:pt x="175" y="2608"/>
                      <a:pt x="175" y="1925"/>
                    </a:cubicBezTo>
                    <a:cubicBezTo>
                      <a:pt x="174" y="247"/>
                      <a:pt x="174" y="247"/>
                      <a:pt x="174" y="247"/>
                    </a:cubicBezTo>
                    <a:cubicBezTo>
                      <a:pt x="174" y="97"/>
                      <a:pt x="0" y="0"/>
                      <a:pt x="0" y="0"/>
                    </a:cubicBezTo>
                    <a:cubicBezTo>
                      <a:pt x="860" y="0"/>
                      <a:pt x="860" y="0"/>
                      <a:pt x="860" y="0"/>
                    </a:cubicBezTo>
                    <a:cubicBezTo>
                      <a:pt x="860" y="0"/>
                      <a:pt x="661" y="98"/>
                      <a:pt x="661" y="247"/>
                    </a:cubicBezTo>
                    <a:cubicBezTo>
                      <a:pt x="660" y="1925"/>
                      <a:pt x="660" y="1925"/>
                      <a:pt x="660" y="1925"/>
                    </a:cubicBezTo>
                    <a:cubicBezTo>
                      <a:pt x="660" y="2280"/>
                      <a:pt x="897" y="2525"/>
                      <a:pt x="1176" y="2527"/>
                    </a:cubicBezTo>
                    <a:cubicBezTo>
                      <a:pt x="1454" y="2528"/>
                      <a:pt x="1678" y="2277"/>
                      <a:pt x="1678" y="1925"/>
                    </a:cubicBezTo>
                    <a:cubicBezTo>
                      <a:pt x="1679" y="247"/>
                      <a:pt x="1679" y="247"/>
                      <a:pt x="1679" y="247"/>
                    </a:cubicBezTo>
                    <a:cubicBezTo>
                      <a:pt x="1679" y="97"/>
                      <a:pt x="1495" y="0"/>
                      <a:pt x="1495" y="0"/>
                    </a:cubicBezTo>
                    <a:close/>
                  </a:path>
                </a:pathLst>
              </a:custGeom>
              <a:solidFill>
                <a:srgbClr val="FF0000"/>
              </a:solidFill>
              <a:ln>
                <a:noFill/>
              </a:ln>
            </p:spPr>
            <p:txBody>
              <a:bodyPr/>
              <a:lstStyle/>
              <a:p>
                <a:endParaRPr lang="ja-JP" altLang="en-US">
                  <a:latin typeface="Arial" panose="020B0604020202020204" pitchFamily="34" charset="0"/>
                  <a:ea typeface="黑体" panose="02010609060101010101" pitchFamily="49" charset="-122"/>
                </a:endParaRPr>
              </a:p>
            </p:txBody>
          </p:sp>
          <p:sp>
            <p:nvSpPr>
              <p:cNvPr id="38" name="Freeform 37"/>
              <p:cNvSpPr/>
              <p:nvPr/>
            </p:nvSpPr>
            <p:spPr bwMode="gray">
              <a:xfrm>
                <a:off x="3295" y="1549"/>
                <a:ext cx="358" cy="577"/>
              </a:xfrm>
              <a:custGeom>
                <a:avLst/>
                <a:gdLst>
                  <a:gd name="T0" fmla="*/ 1537 w 1788"/>
                  <a:gd name="T1" fmla="*/ 501 h 2885"/>
                  <a:gd name="T2" fmla="*/ 1067 w 1788"/>
                  <a:gd name="T3" fmla="*/ 289 h 2885"/>
                  <a:gd name="T4" fmla="*/ 528 w 1788"/>
                  <a:gd name="T5" fmla="*/ 709 h 2885"/>
                  <a:gd name="T6" fmla="*/ 1042 w 1788"/>
                  <a:gd name="T7" fmla="*/ 1230 h 2885"/>
                  <a:gd name="T8" fmla="*/ 1786 w 1788"/>
                  <a:gd name="T9" fmla="*/ 2067 h 2885"/>
                  <a:gd name="T10" fmla="*/ 681 w 1788"/>
                  <a:gd name="T11" fmla="*/ 2885 h 2885"/>
                  <a:gd name="T12" fmla="*/ 162 w 1788"/>
                  <a:gd name="T13" fmla="*/ 2813 h 2885"/>
                  <a:gd name="T14" fmla="*/ 0 w 1788"/>
                  <a:gd name="T15" fmla="*/ 2280 h 2885"/>
                  <a:gd name="T16" fmla="*/ 689 w 1788"/>
                  <a:gd name="T17" fmla="*/ 2582 h 2885"/>
                  <a:gd name="T18" fmla="*/ 1311 w 1788"/>
                  <a:gd name="T19" fmla="*/ 2126 h 2885"/>
                  <a:gd name="T20" fmla="*/ 48 w 1788"/>
                  <a:gd name="T21" fmla="*/ 765 h 2885"/>
                  <a:gd name="T22" fmla="*/ 1019 w 1788"/>
                  <a:gd name="T23" fmla="*/ 0 h 2885"/>
                  <a:gd name="T24" fmla="*/ 1537 w 1788"/>
                  <a:gd name="T25" fmla="*/ 72 h 2885"/>
                  <a:gd name="T26" fmla="*/ 1537 w 1788"/>
                  <a:gd name="T27" fmla="*/ 501 h 28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88" h="2885">
                    <a:moveTo>
                      <a:pt x="1537" y="501"/>
                    </a:moveTo>
                    <a:cubicBezTo>
                      <a:pt x="1537" y="501"/>
                      <a:pt x="1416" y="290"/>
                      <a:pt x="1067" y="289"/>
                    </a:cubicBezTo>
                    <a:cubicBezTo>
                      <a:pt x="718" y="288"/>
                      <a:pt x="529" y="471"/>
                      <a:pt x="528" y="709"/>
                    </a:cubicBezTo>
                    <a:cubicBezTo>
                      <a:pt x="527" y="978"/>
                      <a:pt x="729" y="1079"/>
                      <a:pt x="1042" y="1230"/>
                    </a:cubicBezTo>
                    <a:cubicBezTo>
                      <a:pt x="1340" y="1373"/>
                      <a:pt x="1788" y="1570"/>
                      <a:pt x="1786" y="2067"/>
                    </a:cubicBezTo>
                    <a:cubicBezTo>
                      <a:pt x="1785" y="2513"/>
                      <a:pt x="1390" y="2885"/>
                      <a:pt x="681" y="2885"/>
                    </a:cubicBezTo>
                    <a:cubicBezTo>
                      <a:pt x="463" y="2884"/>
                      <a:pt x="162" y="2813"/>
                      <a:pt x="162" y="2813"/>
                    </a:cubicBezTo>
                    <a:cubicBezTo>
                      <a:pt x="0" y="2280"/>
                      <a:pt x="0" y="2280"/>
                      <a:pt x="0" y="2280"/>
                    </a:cubicBezTo>
                    <a:cubicBezTo>
                      <a:pt x="150" y="2426"/>
                      <a:pt x="416" y="2582"/>
                      <a:pt x="689" y="2582"/>
                    </a:cubicBezTo>
                    <a:cubicBezTo>
                      <a:pt x="973" y="2582"/>
                      <a:pt x="1311" y="2407"/>
                      <a:pt x="1311" y="2126"/>
                    </a:cubicBezTo>
                    <a:cubicBezTo>
                      <a:pt x="1311" y="1583"/>
                      <a:pt x="48" y="1674"/>
                      <a:pt x="48" y="765"/>
                    </a:cubicBezTo>
                    <a:cubicBezTo>
                      <a:pt x="48" y="453"/>
                      <a:pt x="266" y="0"/>
                      <a:pt x="1019" y="0"/>
                    </a:cubicBezTo>
                    <a:cubicBezTo>
                      <a:pt x="1264" y="0"/>
                      <a:pt x="1537" y="72"/>
                      <a:pt x="1537" y="72"/>
                    </a:cubicBezTo>
                    <a:lnTo>
                      <a:pt x="1537" y="501"/>
                    </a:lnTo>
                    <a:close/>
                  </a:path>
                </a:pathLst>
              </a:custGeom>
              <a:solidFill>
                <a:srgbClr val="FF0000"/>
              </a:solidFill>
              <a:ln>
                <a:noFill/>
              </a:ln>
            </p:spPr>
            <p:txBody>
              <a:bodyPr/>
              <a:lstStyle/>
              <a:p>
                <a:endParaRPr lang="ja-JP" altLang="en-US">
                  <a:latin typeface="Arial" panose="020B0604020202020204" pitchFamily="34" charset="0"/>
                  <a:ea typeface="黑体" panose="02010609060101010101" pitchFamily="49" charset="-122"/>
                </a:endParaRPr>
              </a:p>
            </p:txBody>
          </p:sp>
        </p:grpSp>
      </p:grpSp>
    </p:spTree>
    <p:extLst>
      <p:ext uri="{BB962C8B-B14F-4D97-AF65-F5344CB8AC3E}">
        <p14:creationId xmlns:p14="http://schemas.microsoft.com/office/powerpoint/2010/main" val="25278603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ext 2 column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lang="zh-CN" altLang="en-US" dirty="0"/>
              <a:t>母板标题</a:t>
            </a:r>
            <a:r>
              <a:rPr lang="en-US" altLang="ja-JP" dirty="0"/>
              <a:t>32pt</a:t>
            </a:r>
            <a:endParaRPr lang="ja-JP" altLang="en-US" dirty="0"/>
          </a:p>
        </p:txBody>
      </p:sp>
      <p:sp>
        <p:nvSpPr>
          <p:cNvPr id="3" name="コンテンツ プレースホルダー 2"/>
          <p:cNvSpPr>
            <a:spLocks noGrp="1"/>
          </p:cNvSpPr>
          <p:nvPr>
            <p:ph sz="half" idx="1" hasCustomPrompt="1"/>
          </p:nvPr>
        </p:nvSpPr>
        <p:spPr>
          <a:xfrm>
            <a:off x="224367" y="869951"/>
            <a:ext cx="5755217" cy="5592763"/>
          </a:xfrm>
        </p:spPr>
        <p:txBody>
          <a:bodyPr/>
          <a:lstStyle>
            <a:lvl1pPr marL="290830" marR="0" indent="-290830" algn="l" defTabSz="457200" rtl="0" eaLnBrk="1" fontAlgn="base" latinLnBrk="0" hangingPunct="1">
              <a:lnSpc>
                <a:spcPct val="95000"/>
              </a:lnSpc>
              <a:spcBef>
                <a:spcPct val="20000"/>
              </a:spcBef>
              <a:spcAft>
                <a:spcPct val="10000"/>
              </a:spcAft>
              <a:buClr>
                <a:srgbClr val="A30B1A"/>
              </a:buClr>
              <a:buSzTx/>
              <a:buFont typeface="Wingdings" panose="05000000000000000000" pitchFamily="2" charset="2"/>
              <a:buChar char="n"/>
              <a:defRPr sz="2400"/>
            </a:lvl1pPr>
            <a:lvl2pPr marL="581025" marR="0" indent="-243205" algn="l" defTabSz="457200" rtl="0" eaLnBrk="1" fontAlgn="base" latinLnBrk="0" hangingPunct="1">
              <a:lnSpc>
                <a:spcPct val="95000"/>
              </a:lnSpc>
              <a:spcBef>
                <a:spcPct val="20000"/>
              </a:spcBef>
              <a:spcAft>
                <a:spcPct val="10000"/>
              </a:spcAft>
              <a:buClr>
                <a:srgbClr val="87867E"/>
              </a:buClr>
              <a:buSzTx/>
              <a:buFont typeface="Wingdings" panose="05000000000000000000" pitchFamily="2" charset="2"/>
              <a:buChar char="n"/>
              <a:defRPr sz="2000"/>
            </a:lvl2pPr>
            <a:lvl3pPr marL="795655" marR="0" indent="-138430" algn="l" defTabSz="457200" rtl="0" eaLnBrk="1" fontAlgn="base" latinLnBrk="0" hangingPunct="1">
              <a:lnSpc>
                <a:spcPct val="95000"/>
              </a:lnSpc>
              <a:spcBef>
                <a:spcPct val="20000"/>
              </a:spcBef>
              <a:spcAft>
                <a:spcPct val="10000"/>
              </a:spcAft>
              <a:buClr>
                <a:srgbClr val="87867E"/>
              </a:buClr>
              <a:buSzPct val="100000"/>
              <a:buFontTx/>
              <a:buChar char="•"/>
              <a:defRPr sz="1800"/>
            </a:lvl3pPr>
            <a:lvl4pPr marL="1014730" marR="0" indent="-135255" algn="l" defTabSz="457200" rtl="0" eaLnBrk="1" fontAlgn="base" latinLnBrk="0" hangingPunct="1">
              <a:lnSpc>
                <a:spcPct val="95000"/>
              </a:lnSpc>
              <a:spcBef>
                <a:spcPct val="20000"/>
              </a:spcBef>
              <a:spcAft>
                <a:spcPct val="10000"/>
              </a:spcAft>
              <a:buClr>
                <a:srgbClr val="87867E"/>
              </a:buClr>
              <a:buSzPct val="100000"/>
              <a:buFontTx/>
              <a:buChar char="•"/>
              <a:defRPr sz="1600"/>
            </a:lvl4pPr>
            <a:lvl5pPr>
              <a:defRPr sz="1800"/>
            </a:lvl5pPr>
            <a:lvl6pPr>
              <a:defRPr sz="1800"/>
            </a:lvl6pPr>
            <a:lvl7pPr>
              <a:defRPr sz="1800"/>
            </a:lvl7pPr>
            <a:lvl8pPr>
              <a:defRPr sz="1800"/>
            </a:lvl8pPr>
            <a:lvl9pPr>
              <a:defRPr sz="1800"/>
            </a:lvl9pPr>
          </a:lstStyle>
          <a:p>
            <a:pPr marL="290830" marR="0" lvl="0" indent="-290830" algn="l" defTabSz="457200" rtl="0" eaLnBrk="1" fontAlgn="base" latinLnBrk="0" hangingPunct="1">
              <a:lnSpc>
                <a:spcPct val="95000"/>
              </a:lnSpc>
              <a:spcBef>
                <a:spcPct val="20000"/>
              </a:spcBef>
              <a:spcAft>
                <a:spcPct val="10000"/>
              </a:spcAft>
              <a:buClr>
                <a:srgbClr val="A30B1A"/>
              </a:buClr>
              <a:buSzTx/>
              <a:buFont typeface="Wingdings" panose="05000000000000000000" pitchFamily="2" charset="2"/>
              <a:buChar char="n"/>
              <a:defRPr/>
            </a:pPr>
            <a:r>
              <a:rPr kumimoji="1" lang="zh-CN" altLang="en-US" sz="2400" b="0" i="0" u="none" strike="noStrike" kern="0" cap="none" spc="0" normalizeH="0" baseline="0" noProof="0" dirty="0">
                <a:ln>
                  <a:noFill/>
                </a:ln>
                <a:solidFill>
                  <a:srgbClr val="000000"/>
                </a:solidFill>
                <a:effectLst/>
                <a:uLnTx/>
                <a:uFillTx/>
                <a:latin typeface="+mn-lt"/>
                <a:ea typeface="+mn-ea"/>
                <a:cs typeface="+mn-cs"/>
              </a:rPr>
              <a:t>纲要</a:t>
            </a:r>
            <a:r>
              <a:rPr kumimoji="1" lang="en-US" altLang="ja-JP" sz="2400" b="0" i="0" u="none" strike="noStrike" kern="0" cap="none" spc="0" normalizeH="0" baseline="0" noProof="0" dirty="0">
                <a:ln>
                  <a:noFill/>
                </a:ln>
                <a:solidFill>
                  <a:srgbClr val="000000"/>
                </a:solidFill>
                <a:effectLst/>
                <a:uLnTx/>
                <a:uFillTx/>
                <a:latin typeface="+mn-lt"/>
                <a:ea typeface="+mn-ea"/>
                <a:cs typeface="+mn-cs"/>
              </a:rPr>
              <a:t>24pt</a:t>
            </a:r>
            <a:endParaRPr kumimoji="1" lang="en-US" altLang="zh-CN" sz="2400" b="0" i="0" u="none" strike="noStrike" kern="0" cap="none" spc="0" normalizeH="0" baseline="0" noProof="0" dirty="0">
              <a:ln>
                <a:noFill/>
              </a:ln>
              <a:solidFill>
                <a:srgbClr val="000000"/>
              </a:solidFill>
              <a:effectLst/>
              <a:uLnTx/>
              <a:uFillTx/>
              <a:latin typeface="+mn-lt"/>
              <a:ea typeface="+mn-ea"/>
              <a:cs typeface="+mn-cs"/>
            </a:endParaRPr>
          </a:p>
          <a:p>
            <a:pPr marL="581025" marR="0" lvl="1" indent="-243205" algn="l" defTabSz="457200" rtl="0" eaLnBrk="1" fontAlgn="base" latinLnBrk="0" hangingPunct="1">
              <a:lnSpc>
                <a:spcPct val="95000"/>
              </a:lnSpc>
              <a:spcBef>
                <a:spcPct val="20000"/>
              </a:spcBef>
              <a:spcAft>
                <a:spcPct val="10000"/>
              </a:spcAft>
              <a:buClr>
                <a:srgbClr val="87867E"/>
              </a:buClr>
              <a:buSzTx/>
              <a:buFont typeface="Wingdings" panose="05000000000000000000" pitchFamily="2" charset="2"/>
              <a:buChar char="n"/>
              <a:defRPr/>
            </a:pPr>
            <a:r>
              <a:rPr kumimoji="1" lang="zh-CN" altLang="en-US" sz="2000" b="0" i="0" u="none" strike="noStrike" kern="0" cap="none" spc="0" normalizeH="0" baseline="0" noProof="0" dirty="0">
                <a:ln>
                  <a:noFill/>
                </a:ln>
                <a:solidFill>
                  <a:srgbClr val="000000"/>
                </a:solidFill>
                <a:effectLst/>
                <a:uLnTx/>
                <a:uFillTx/>
                <a:latin typeface="+mn-lt"/>
                <a:ea typeface="+mn-ea"/>
                <a:cs typeface="+mn-cs"/>
              </a:rPr>
              <a:t>第一副标题</a:t>
            </a:r>
            <a:r>
              <a:rPr kumimoji="1" lang="en-US" altLang="ja-JP" sz="2000" b="0" i="0" u="none" strike="noStrike" kern="0" cap="none" spc="0" normalizeH="0" baseline="0" noProof="0" dirty="0">
                <a:ln>
                  <a:noFill/>
                </a:ln>
                <a:solidFill>
                  <a:srgbClr val="000000"/>
                </a:solidFill>
                <a:effectLst/>
                <a:uLnTx/>
                <a:uFillTx/>
                <a:latin typeface="+mn-lt"/>
                <a:ea typeface="+mn-ea"/>
                <a:cs typeface="+mn-cs"/>
              </a:rPr>
              <a:t>20pt</a:t>
            </a:r>
          </a:p>
          <a:p>
            <a:pPr marL="795655" marR="0" lvl="2" indent="-138430" algn="l" defTabSz="457200" rtl="0" eaLnBrk="1" fontAlgn="base" latinLnBrk="0" hangingPunct="1">
              <a:lnSpc>
                <a:spcPct val="95000"/>
              </a:lnSpc>
              <a:spcBef>
                <a:spcPct val="20000"/>
              </a:spcBef>
              <a:spcAft>
                <a:spcPct val="10000"/>
              </a:spcAft>
              <a:buClr>
                <a:srgbClr val="87867E"/>
              </a:buClr>
              <a:buSzPct val="100000"/>
              <a:buFontTx/>
              <a:buChar char="•"/>
              <a:defRPr/>
            </a:pPr>
            <a:r>
              <a:rPr kumimoji="1" lang="zh-CN" altLang="en-US" sz="1800" b="0" i="0" u="none" strike="noStrike" kern="0" cap="none" spc="0" normalizeH="0" baseline="0" noProof="0" dirty="0">
                <a:ln>
                  <a:noFill/>
                </a:ln>
                <a:solidFill>
                  <a:srgbClr val="000000"/>
                </a:solidFill>
                <a:effectLst/>
                <a:uLnTx/>
                <a:uFillTx/>
                <a:latin typeface="+mn-lt"/>
                <a:ea typeface="+mn-ea"/>
                <a:cs typeface="+mn-cs"/>
              </a:rPr>
              <a:t>第二副标题</a:t>
            </a:r>
            <a:r>
              <a:rPr kumimoji="1" lang="en-US" altLang="ja-JP" sz="1800" b="0" i="0" u="none" strike="noStrike" kern="0" cap="none" spc="0" normalizeH="0" baseline="0" noProof="0" dirty="0">
                <a:ln>
                  <a:noFill/>
                </a:ln>
                <a:solidFill>
                  <a:srgbClr val="000000"/>
                </a:solidFill>
                <a:effectLst/>
                <a:uLnTx/>
                <a:uFillTx/>
                <a:latin typeface="+mn-lt"/>
                <a:ea typeface="+mn-ea"/>
                <a:cs typeface="+mn-cs"/>
              </a:rPr>
              <a:t>18pt</a:t>
            </a:r>
          </a:p>
          <a:p>
            <a:pPr marL="1014730" marR="0" lvl="3" indent="-135255" algn="l" defTabSz="457200" rtl="0" eaLnBrk="1" fontAlgn="base" latinLnBrk="0" hangingPunct="1">
              <a:lnSpc>
                <a:spcPct val="95000"/>
              </a:lnSpc>
              <a:spcBef>
                <a:spcPct val="20000"/>
              </a:spcBef>
              <a:spcAft>
                <a:spcPct val="10000"/>
              </a:spcAft>
              <a:buClr>
                <a:srgbClr val="87867E"/>
              </a:buClr>
              <a:buSzPct val="100000"/>
              <a:buFontTx/>
              <a:buChar char="•"/>
              <a:defRPr/>
            </a:pPr>
            <a:r>
              <a:rPr kumimoji="1" lang="zh-CN" altLang="en-US" sz="1600" b="0" i="0" u="none" strike="noStrike" kern="0" cap="none" spc="0" normalizeH="0" baseline="0" noProof="0" dirty="0">
                <a:ln>
                  <a:noFill/>
                </a:ln>
                <a:solidFill>
                  <a:srgbClr val="000000"/>
                </a:solidFill>
                <a:effectLst/>
                <a:uLnTx/>
                <a:uFillTx/>
                <a:latin typeface="+mn-lt"/>
                <a:ea typeface="+mn-ea"/>
                <a:cs typeface="+mn-cs"/>
              </a:rPr>
              <a:t>文字</a:t>
            </a:r>
            <a:r>
              <a:rPr kumimoji="1" lang="en-US" altLang="ja-JP" sz="1600" b="0" i="0" u="none" strike="noStrike" kern="0" cap="none" spc="0" normalizeH="0" baseline="0" noProof="0" dirty="0">
                <a:ln>
                  <a:noFill/>
                </a:ln>
                <a:solidFill>
                  <a:srgbClr val="000000"/>
                </a:solidFill>
                <a:effectLst/>
                <a:uLnTx/>
                <a:uFillTx/>
                <a:latin typeface="+mn-lt"/>
                <a:ea typeface="+mn-ea"/>
                <a:cs typeface="+mn-cs"/>
              </a:rPr>
              <a:t>16pt</a:t>
            </a:r>
          </a:p>
        </p:txBody>
      </p:sp>
      <p:sp>
        <p:nvSpPr>
          <p:cNvPr id="4" name="コンテンツ プレースホルダー 3"/>
          <p:cNvSpPr>
            <a:spLocks noGrp="1"/>
          </p:cNvSpPr>
          <p:nvPr>
            <p:ph sz="half" idx="2" hasCustomPrompt="1"/>
          </p:nvPr>
        </p:nvSpPr>
        <p:spPr>
          <a:xfrm>
            <a:off x="6182784" y="869951"/>
            <a:ext cx="5757333" cy="5592763"/>
          </a:xfrm>
        </p:spPr>
        <p:txBody>
          <a:bodyPr/>
          <a:lstStyle>
            <a:lvl1pPr marL="290830" marR="0" indent="-290830" algn="l" defTabSz="457200" rtl="0" eaLnBrk="1" fontAlgn="base" latinLnBrk="0" hangingPunct="1">
              <a:lnSpc>
                <a:spcPct val="95000"/>
              </a:lnSpc>
              <a:spcBef>
                <a:spcPct val="20000"/>
              </a:spcBef>
              <a:spcAft>
                <a:spcPct val="10000"/>
              </a:spcAft>
              <a:buClr>
                <a:srgbClr val="A30B1A"/>
              </a:buClr>
              <a:buSzTx/>
              <a:buFont typeface="Wingdings" panose="05000000000000000000" pitchFamily="2" charset="2"/>
              <a:buChar char="n"/>
              <a:defRPr sz="2400"/>
            </a:lvl1pPr>
            <a:lvl2pPr marL="581025" marR="0" indent="-243205" algn="l" defTabSz="457200" rtl="0" eaLnBrk="1" fontAlgn="base" latinLnBrk="0" hangingPunct="1">
              <a:lnSpc>
                <a:spcPct val="95000"/>
              </a:lnSpc>
              <a:spcBef>
                <a:spcPct val="20000"/>
              </a:spcBef>
              <a:spcAft>
                <a:spcPct val="10000"/>
              </a:spcAft>
              <a:buClr>
                <a:srgbClr val="87867E"/>
              </a:buClr>
              <a:buSzTx/>
              <a:buFont typeface="Wingdings" panose="05000000000000000000" pitchFamily="2" charset="2"/>
              <a:buChar char="n"/>
              <a:defRPr sz="2000"/>
            </a:lvl2pPr>
            <a:lvl3pPr marL="795655" marR="0" indent="-138430" algn="l" defTabSz="457200" rtl="0" eaLnBrk="1" fontAlgn="base" latinLnBrk="0" hangingPunct="1">
              <a:lnSpc>
                <a:spcPct val="95000"/>
              </a:lnSpc>
              <a:spcBef>
                <a:spcPct val="20000"/>
              </a:spcBef>
              <a:spcAft>
                <a:spcPct val="10000"/>
              </a:spcAft>
              <a:buClr>
                <a:srgbClr val="87867E"/>
              </a:buClr>
              <a:buSzPct val="100000"/>
              <a:buFontTx/>
              <a:buChar char="•"/>
              <a:defRPr sz="1800"/>
            </a:lvl3pPr>
            <a:lvl4pPr marL="1014730" marR="0" indent="-135255" algn="l" defTabSz="457200" rtl="0" eaLnBrk="1" fontAlgn="base" latinLnBrk="0" hangingPunct="1">
              <a:lnSpc>
                <a:spcPct val="95000"/>
              </a:lnSpc>
              <a:spcBef>
                <a:spcPct val="20000"/>
              </a:spcBef>
              <a:spcAft>
                <a:spcPct val="10000"/>
              </a:spcAft>
              <a:buClr>
                <a:srgbClr val="87867E"/>
              </a:buClr>
              <a:buSzPct val="100000"/>
              <a:buFontTx/>
              <a:buChar char="•"/>
              <a:defRPr sz="1600"/>
            </a:lvl4pPr>
            <a:lvl5pPr>
              <a:defRPr sz="1800"/>
            </a:lvl5pPr>
            <a:lvl6pPr>
              <a:defRPr sz="1800"/>
            </a:lvl6pPr>
            <a:lvl7pPr>
              <a:defRPr sz="1800"/>
            </a:lvl7pPr>
            <a:lvl8pPr>
              <a:defRPr sz="1800"/>
            </a:lvl8pPr>
            <a:lvl9pPr>
              <a:defRPr sz="1800"/>
            </a:lvl9pPr>
          </a:lstStyle>
          <a:p>
            <a:pPr marL="290830" marR="0" lvl="0" indent="-290830" algn="l" defTabSz="457200" rtl="0" eaLnBrk="1" fontAlgn="base" latinLnBrk="0" hangingPunct="1">
              <a:lnSpc>
                <a:spcPct val="95000"/>
              </a:lnSpc>
              <a:spcBef>
                <a:spcPct val="20000"/>
              </a:spcBef>
              <a:spcAft>
                <a:spcPct val="10000"/>
              </a:spcAft>
              <a:buClr>
                <a:srgbClr val="A30B1A"/>
              </a:buClr>
              <a:buSzTx/>
              <a:buFont typeface="Wingdings" panose="05000000000000000000" pitchFamily="2" charset="2"/>
              <a:buChar char="n"/>
              <a:defRPr/>
            </a:pPr>
            <a:r>
              <a:rPr kumimoji="1" lang="zh-CN" altLang="en-US" sz="2400" b="0" i="0" u="none" strike="noStrike" kern="0" cap="none" spc="0" normalizeH="0" baseline="0" noProof="0" dirty="0">
                <a:ln>
                  <a:noFill/>
                </a:ln>
                <a:solidFill>
                  <a:srgbClr val="000000"/>
                </a:solidFill>
                <a:effectLst/>
                <a:uLnTx/>
                <a:uFillTx/>
                <a:latin typeface="+mn-lt"/>
                <a:ea typeface="+mn-ea"/>
                <a:cs typeface="+mn-cs"/>
              </a:rPr>
              <a:t>纲要</a:t>
            </a:r>
            <a:r>
              <a:rPr kumimoji="1" lang="en-US" altLang="ja-JP" sz="2400" b="0" i="0" u="none" strike="noStrike" kern="0" cap="none" spc="0" normalizeH="0" baseline="0" noProof="0" dirty="0">
                <a:ln>
                  <a:noFill/>
                </a:ln>
                <a:solidFill>
                  <a:srgbClr val="000000"/>
                </a:solidFill>
                <a:effectLst/>
                <a:uLnTx/>
                <a:uFillTx/>
                <a:latin typeface="+mn-lt"/>
                <a:ea typeface="+mn-ea"/>
                <a:cs typeface="+mn-cs"/>
              </a:rPr>
              <a:t>24pt</a:t>
            </a:r>
            <a:endParaRPr kumimoji="1" lang="en-US" altLang="zh-CN" sz="2400" b="0" i="0" u="none" strike="noStrike" kern="0" cap="none" spc="0" normalizeH="0" baseline="0" noProof="0" dirty="0">
              <a:ln>
                <a:noFill/>
              </a:ln>
              <a:solidFill>
                <a:srgbClr val="000000"/>
              </a:solidFill>
              <a:effectLst/>
              <a:uLnTx/>
              <a:uFillTx/>
              <a:latin typeface="+mn-lt"/>
              <a:ea typeface="+mn-ea"/>
              <a:cs typeface="+mn-cs"/>
            </a:endParaRPr>
          </a:p>
          <a:p>
            <a:pPr marL="581025" marR="0" lvl="1" indent="-243205" algn="l" defTabSz="457200" rtl="0" eaLnBrk="1" fontAlgn="base" latinLnBrk="0" hangingPunct="1">
              <a:lnSpc>
                <a:spcPct val="95000"/>
              </a:lnSpc>
              <a:spcBef>
                <a:spcPct val="20000"/>
              </a:spcBef>
              <a:spcAft>
                <a:spcPct val="10000"/>
              </a:spcAft>
              <a:buClr>
                <a:srgbClr val="87867E"/>
              </a:buClr>
              <a:buSzTx/>
              <a:buFont typeface="Wingdings" panose="05000000000000000000" pitchFamily="2" charset="2"/>
              <a:buChar char="n"/>
              <a:defRPr/>
            </a:pPr>
            <a:r>
              <a:rPr kumimoji="1" lang="zh-CN" altLang="en-US" sz="2000" b="0" i="0" u="none" strike="noStrike" kern="0" cap="none" spc="0" normalizeH="0" baseline="0" noProof="0" dirty="0">
                <a:ln>
                  <a:noFill/>
                </a:ln>
                <a:solidFill>
                  <a:srgbClr val="000000"/>
                </a:solidFill>
                <a:effectLst/>
                <a:uLnTx/>
                <a:uFillTx/>
                <a:latin typeface="+mn-lt"/>
                <a:ea typeface="+mn-ea"/>
                <a:cs typeface="+mn-cs"/>
              </a:rPr>
              <a:t>第一副标题</a:t>
            </a:r>
            <a:r>
              <a:rPr kumimoji="1" lang="en-US" altLang="ja-JP" sz="2000" b="0" i="0" u="none" strike="noStrike" kern="0" cap="none" spc="0" normalizeH="0" baseline="0" noProof="0" dirty="0">
                <a:ln>
                  <a:noFill/>
                </a:ln>
                <a:solidFill>
                  <a:srgbClr val="000000"/>
                </a:solidFill>
                <a:effectLst/>
                <a:uLnTx/>
                <a:uFillTx/>
                <a:latin typeface="+mn-lt"/>
                <a:ea typeface="+mn-ea"/>
                <a:cs typeface="+mn-cs"/>
              </a:rPr>
              <a:t>20pt</a:t>
            </a:r>
          </a:p>
          <a:p>
            <a:pPr marL="795655" marR="0" lvl="2" indent="-138430" algn="l" defTabSz="457200" rtl="0" eaLnBrk="1" fontAlgn="base" latinLnBrk="0" hangingPunct="1">
              <a:lnSpc>
                <a:spcPct val="95000"/>
              </a:lnSpc>
              <a:spcBef>
                <a:spcPct val="20000"/>
              </a:spcBef>
              <a:spcAft>
                <a:spcPct val="10000"/>
              </a:spcAft>
              <a:buClr>
                <a:srgbClr val="87867E"/>
              </a:buClr>
              <a:buSzPct val="100000"/>
              <a:buFontTx/>
              <a:buChar char="•"/>
              <a:defRPr/>
            </a:pPr>
            <a:r>
              <a:rPr kumimoji="1" lang="zh-CN" altLang="en-US" sz="1800" b="0" i="0" u="none" strike="noStrike" kern="0" cap="none" spc="0" normalizeH="0" baseline="0" noProof="0" dirty="0">
                <a:ln>
                  <a:noFill/>
                </a:ln>
                <a:solidFill>
                  <a:srgbClr val="000000"/>
                </a:solidFill>
                <a:effectLst/>
                <a:uLnTx/>
                <a:uFillTx/>
                <a:latin typeface="+mn-lt"/>
                <a:ea typeface="+mn-ea"/>
                <a:cs typeface="+mn-cs"/>
              </a:rPr>
              <a:t>第二副标题</a:t>
            </a:r>
            <a:r>
              <a:rPr kumimoji="1" lang="en-US" altLang="ja-JP" sz="1800" b="0" i="0" u="none" strike="noStrike" kern="0" cap="none" spc="0" normalizeH="0" baseline="0" noProof="0" dirty="0">
                <a:ln>
                  <a:noFill/>
                </a:ln>
                <a:solidFill>
                  <a:srgbClr val="000000"/>
                </a:solidFill>
                <a:effectLst/>
                <a:uLnTx/>
                <a:uFillTx/>
                <a:latin typeface="+mn-lt"/>
                <a:ea typeface="+mn-ea"/>
                <a:cs typeface="+mn-cs"/>
              </a:rPr>
              <a:t>18pt</a:t>
            </a:r>
          </a:p>
          <a:p>
            <a:pPr marL="1014730" marR="0" lvl="3" indent="-135255" algn="l" defTabSz="457200" rtl="0" eaLnBrk="1" fontAlgn="base" latinLnBrk="0" hangingPunct="1">
              <a:lnSpc>
                <a:spcPct val="95000"/>
              </a:lnSpc>
              <a:spcBef>
                <a:spcPct val="20000"/>
              </a:spcBef>
              <a:spcAft>
                <a:spcPct val="10000"/>
              </a:spcAft>
              <a:buClr>
                <a:srgbClr val="87867E"/>
              </a:buClr>
              <a:buSzPct val="100000"/>
              <a:buFontTx/>
              <a:buChar char="•"/>
              <a:defRPr/>
            </a:pPr>
            <a:r>
              <a:rPr kumimoji="1" lang="zh-CN" altLang="en-US" sz="1600" b="0" i="0" u="none" strike="noStrike" kern="0" cap="none" spc="0" normalizeH="0" baseline="0" noProof="0" dirty="0">
                <a:ln>
                  <a:noFill/>
                </a:ln>
                <a:solidFill>
                  <a:srgbClr val="000000"/>
                </a:solidFill>
                <a:effectLst/>
                <a:uLnTx/>
                <a:uFillTx/>
                <a:latin typeface="+mn-lt"/>
                <a:ea typeface="+mn-ea"/>
                <a:cs typeface="+mn-cs"/>
              </a:rPr>
              <a:t>文字</a:t>
            </a:r>
            <a:r>
              <a:rPr kumimoji="1" lang="en-US" altLang="ja-JP" sz="1600" b="0" i="0" u="none" strike="noStrike" kern="0" cap="none" spc="0" normalizeH="0" baseline="0" noProof="0" dirty="0">
                <a:ln>
                  <a:noFill/>
                </a:ln>
                <a:solidFill>
                  <a:srgbClr val="000000"/>
                </a:solidFill>
                <a:effectLst/>
                <a:uLnTx/>
                <a:uFillTx/>
                <a:latin typeface="+mn-lt"/>
                <a:ea typeface="+mn-ea"/>
                <a:cs typeface="+mn-cs"/>
              </a:rPr>
              <a:t>16pt</a:t>
            </a:r>
          </a:p>
        </p:txBody>
      </p:sp>
      <p:sp>
        <p:nvSpPr>
          <p:cNvPr id="5" name="スライド番号プレースホルダー 4"/>
          <p:cNvSpPr>
            <a:spLocks noGrp="1"/>
          </p:cNvSpPr>
          <p:nvPr>
            <p:ph type="sldNum" sz="quarter" idx="10"/>
          </p:nvPr>
        </p:nvSpPr>
        <p:spPr/>
        <p:txBody>
          <a:bodyPr/>
          <a:lstStyle>
            <a:lvl1pPr>
              <a:defRPr/>
            </a:lvl1pPr>
          </a:lstStyle>
          <a:p>
            <a:fld id="{13F14B9F-87E3-4A1A-BB68-D7C46D4C5373}" type="slidenum">
              <a:rPr lang="de-DE" altLang="ja-JP"/>
              <a:t>‹#›</a:t>
            </a:fld>
            <a:endParaRPr lang="de-DE" altLang="ja-JP"/>
          </a:p>
        </p:txBody>
      </p:sp>
      <p:sp>
        <p:nvSpPr>
          <p:cNvPr id="6" name="フッター プレースホルダー 5"/>
          <p:cNvSpPr>
            <a:spLocks noGrp="1"/>
          </p:cNvSpPr>
          <p:nvPr>
            <p:ph type="ftr" sz="quarter" idx="11"/>
          </p:nvPr>
        </p:nvSpPr>
        <p:spPr/>
        <p:txBody>
          <a:bodyPr/>
          <a:lstStyle>
            <a:lvl1pPr>
              <a:defRPr/>
            </a:lvl1pPr>
          </a:lstStyle>
          <a:p>
            <a:r>
              <a:rPr lang="en-US" altLang="zh-CN"/>
              <a:t>Copyright 2021 NANJING FUJITSU NANDA SOFTWARE TECHNOLOGY CO.,LTD.</a:t>
            </a:r>
            <a:endParaRPr lang="zh-CN" altLang="en-US" dirty="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Closing page 2">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0"/>
          </p:nvPr>
        </p:nvSpPr>
        <p:spPr/>
        <p:txBody>
          <a:bodyPr/>
          <a:lstStyle>
            <a:lvl1pPr>
              <a:defRPr>
                <a:solidFill>
                  <a:schemeClr val="bg1"/>
                </a:solidFill>
              </a:defRPr>
            </a:lvl1pPr>
          </a:lstStyle>
          <a:p>
            <a:fld id="{C96710BC-554A-4C22-A457-51FB5A137C73}" type="slidenum">
              <a:rPr lang="de-DE" altLang="ja-JP" smtClean="0">
                <a:solidFill>
                  <a:srgbClr val="FFFFFF"/>
                </a:solidFill>
              </a:rPr>
              <a:pPr/>
              <a:t>‹#›</a:t>
            </a:fld>
            <a:endParaRPr lang="de-DE" altLang="ja-JP">
              <a:solidFill>
                <a:srgbClr val="FFFFFF"/>
              </a:solidFill>
            </a:endParaRPr>
          </a:p>
        </p:txBody>
      </p:sp>
      <p:sp>
        <p:nvSpPr>
          <p:cNvPr id="4" name="フッター プレースホルダー 3"/>
          <p:cNvSpPr>
            <a:spLocks noGrp="1"/>
          </p:cNvSpPr>
          <p:nvPr>
            <p:ph type="ftr" sz="quarter" idx="11"/>
          </p:nvPr>
        </p:nvSpPr>
        <p:spPr/>
        <p:txBody>
          <a:bodyPr/>
          <a:lstStyle>
            <a:lvl1pPr>
              <a:defRPr>
                <a:solidFill>
                  <a:schemeClr val="bg1"/>
                </a:solidFill>
              </a:defRPr>
            </a:lvl1pPr>
          </a:lstStyle>
          <a:p>
            <a:r>
              <a:rPr lang="de-DE" altLang="ja-JP">
                <a:solidFill>
                  <a:srgbClr val="FFFFFF"/>
                </a:solidFill>
              </a:rPr>
              <a:t>Copyright 2021 NANJING FUJITSU NANDA SOFTWARE TECHNOLOGY CO.,LTD.</a:t>
            </a:r>
          </a:p>
        </p:txBody>
      </p:sp>
      <p:grpSp>
        <p:nvGrpSpPr>
          <p:cNvPr id="5" name="Group 131" descr="Message Lockup"/>
          <p:cNvGrpSpPr/>
          <p:nvPr userDrawn="1"/>
        </p:nvGrpSpPr>
        <p:grpSpPr bwMode="auto">
          <a:xfrm>
            <a:off x="0" y="0"/>
            <a:ext cx="12192000" cy="6859588"/>
            <a:chOff x="0" y="0"/>
            <a:chExt cx="5760" cy="4321"/>
          </a:xfrm>
        </p:grpSpPr>
        <p:sp>
          <p:nvSpPr>
            <p:cNvPr id="6" name="Rectangle 3"/>
            <p:cNvSpPr>
              <a:spLocks noChangeArrowheads="1"/>
            </p:cNvSpPr>
            <p:nvPr/>
          </p:nvSpPr>
          <p:spPr bwMode="gray">
            <a:xfrm>
              <a:off x="0" y="0"/>
              <a:ext cx="5760" cy="4320"/>
            </a:xfrm>
            <a:prstGeom prst="rect">
              <a:avLst/>
            </a:prstGeom>
            <a:solidFill>
              <a:srgbClr val="FFFFFF"/>
            </a:solidFill>
            <a:ln>
              <a:noFill/>
            </a:ln>
            <a:effectLst/>
          </p:spPr>
          <p:txBody>
            <a:bodyPr wrap="none" anchor="ctr"/>
            <a:lstStyle/>
            <a:p>
              <a:endParaRPr lang="ja-JP" altLang="en-US">
                <a:latin typeface="Arial" panose="020B0604020202020204" pitchFamily="34" charset="0"/>
                <a:ea typeface="黑体" panose="02010609060101010101" pitchFamily="49" charset="-122"/>
              </a:endParaRPr>
            </a:p>
          </p:txBody>
        </p:sp>
        <p:grpSp>
          <p:nvGrpSpPr>
            <p:cNvPr id="7" name="Group 92"/>
            <p:cNvGrpSpPr>
              <a:grpSpLocks noChangeAspect="1"/>
            </p:cNvGrpSpPr>
            <p:nvPr/>
          </p:nvGrpSpPr>
          <p:grpSpPr bwMode="auto">
            <a:xfrm>
              <a:off x="0" y="0"/>
              <a:ext cx="5760" cy="4321"/>
              <a:chOff x="0" y="0"/>
              <a:chExt cx="5760" cy="4321"/>
            </a:xfrm>
          </p:grpSpPr>
          <p:sp>
            <p:nvSpPr>
              <p:cNvPr id="8" name="AutoShape 91"/>
              <p:cNvSpPr>
                <a:spLocks noChangeAspect="1" noChangeArrowheads="1" noTextEdit="1"/>
              </p:cNvSpPr>
              <p:nvPr/>
            </p:nvSpPr>
            <p:spPr bwMode="auto">
              <a:xfrm>
                <a:off x="0" y="0"/>
                <a:ext cx="5760" cy="4321"/>
              </a:xfrm>
              <a:prstGeom prst="rect">
                <a:avLst/>
              </a:prstGeom>
              <a:noFill/>
              <a:ln>
                <a:noFill/>
              </a:ln>
            </p:spPr>
            <p:txBody>
              <a:bodyPr/>
              <a:lstStyle/>
              <a:p>
                <a:endParaRPr lang="ja-JP" altLang="en-US">
                  <a:latin typeface="Arial" panose="020B0604020202020204" pitchFamily="34" charset="0"/>
                  <a:ea typeface="黑体" panose="02010609060101010101" pitchFamily="49" charset="-122"/>
                </a:endParaRPr>
              </a:p>
            </p:txBody>
          </p:sp>
          <p:sp>
            <p:nvSpPr>
              <p:cNvPr id="9" name="Freeform 93"/>
              <p:cNvSpPr/>
              <p:nvPr/>
            </p:nvSpPr>
            <p:spPr bwMode="auto">
              <a:xfrm>
                <a:off x="1217" y="2598"/>
                <a:ext cx="97" cy="159"/>
              </a:xfrm>
              <a:custGeom>
                <a:avLst/>
                <a:gdLst>
                  <a:gd name="T0" fmla="*/ 0 w 484"/>
                  <a:gd name="T1" fmla="*/ 764 h 795"/>
                  <a:gd name="T2" fmla="*/ 0 w 484"/>
                  <a:gd name="T3" fmla="*/ 672 h 795"/>
                  <a:gd name="T4" fmla="*/ 186 w 484"/>
                  <a:gd name="T5" fmla="*/ 715 h 795"/>
                  <a:gd name="T6" fmla="*/ 371 w 484"/>
                  <a:gd name="T7" fmla="*/ 593 h 795"/>
                  <a:gd name="T8" fmla="*/ 339 w 484"/>
                  <a:gd name="T9" fmla="*/ 515 h 795"/>
                  <a:gd name="T10" fmla="*/ 284 w 484"/>
                  <a:gd name="T11" fmla="*/ 472 h 795"/>
                  <a:gd name="T12" fmla="*/ 212 w 484"/>
                  <a:gd name="T13" fmla="*/ 436 h 795"/>
                  <a:gd name="T14" fmla="*/ 65 w 484"/>
                  <a:gd name="T15" fmla="*/ 337 h 795"/>
                  <a:gd name="T16" fmla="*/ 13 w 484"/>
                  <a:gd name="T17" fmla="*/ 199 h 795"/>
                  <a:gd name="T18" fmla="*/ 94 w 484"/>
                  <a:gd name="T19" fmla="*/ 43 h 795"/>
                  <a:gd name="T20" fmla="*/ 269 w 484"/>
                  <a:gd name="T21" fmla="*/ 0 h 795"/>
                  <a:gd name="T22" fmla="*/ 430 w 484"/>
                  <a:gd name="T23" fmla="*/ 26 h 795"/>
                  <a:gd name="T24" fmla="*/ 430 w 484"/>
                  <a:gd name="T25" fmla="*/ 111 h 795"/>
                  <a:gd name="T26" fmla="*/ 274 w 484"/>
                  <a:gd name="T27" fmla="*/ 78 h 795"/>
                  <a:gd name="T28" fmla="*/ 169 w 484"/>
                  <a:gd name="T29" fmla="*/ 103 h 795"/>
                  <a:gd name="T30" fmla="*/ 126 w 484"/>
                  <a:gd name="T31" fmla="*/ 186 h 795"/>
                  <a:gd name="T32" fmla="*/ 156 w 484"/>
                  <a:gd name="T33" fmla="*/ 264 h 795"/>
                  <a:gd name="T34" fmla="*/ 286 w 484"/>
                  <a:gd name="T35" fmla="*/ 345 h 795"/>
                  <a:gd name="T36" fmla="*/ 391 w 484"/>
                  <a:gd name="T37" fmla="*/ 406 h 795"/>
                  <a:gd name="T38" fmla="*/ 464 w 484"/>
                  <a:gd name="T39" fmla="*/ 486 h 795"/>
                  <a:gd name="T40" fmla="*/ 484 w 484"/>
                  <a:gd name="T41" fmla="*/ 581 h 795"/>
                  <a:gd name="T42" fmla="*/ 193 w 484"/>
                  <a:gd name="T43" fmla="*/ 795 h 795"/>
                  <a:gd name="T44" fmla="*/ 0 w 484"/>
                  <a:gd name="T45" fmla="*/ 764 h 7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84" h="795">
                    <a:moveTo>
                      <a:pt x="0" y="764"/>
                    </a:moveTo>
                    <a:cubicBezTo>
                      <a:pt x="0" y="672"/>
                      <a:pt x="0" y="672"/>
                      <a:pt x="0" y="672"/>
                    </a:cubicBezTo>
                    <a:cubicBezTo>
                      <a:pt x="51" y="700"/>
                      <a:pt x="113" y="715"/>
                      <a:pt x="186" y="715"/>
                    </a:cubicBezTo>
                    <a:cubicBezTo>
                      <a:pt x="309" y="715"/>
                      <a:pt x="371" y="674"/>
                      <a:pt x="371" y="593"/>
                    </a:cubicBezTo>
                    <a:cubicBezTo>
                      <a:pt x="371" y="562"/>
                      <a:pt x="361" y="536"/>
                      <a:pt x="339" y="515"/>
                    </a:cubicBezTo>
                    <a:cubicBezTo>
                      <a:pt x="323" y="498"/>
                      <a:pt x="305" y="484"/>
                      <a:pt x="284" y="472"/>
                    </a:cubicBezTo>
                    <a:cubicBezTo>
                      <a:pt x="265" y="462"/>
                      <a:pt x="241" y="450"/>
                      <a:pt x="212" y="436"/>
                    </a:cubicBezTo>
                    <a:cubicBezTo>
                      <a:pt x="142" y="401"/>
                      <a:pt x="93" y="368"/>
                      <a:pt x="65" y="337"/>
                    </a:cubicBezTo>
                    <a:cubicBezTo>
                      <a:pt x="30" y="299"/>
                      <a:pt x="13" y="253"/>
                      <a:pt x="13" y="199"/>
                    </a:cubicBezTo>
                    <a:cubicBezTo>
                      <a:pt x="13" y="129"/>
                      <a:pt x="40" y="77"/>
                      <a:pt x="94" y="43"/>
                    </a:cubicBezTo>
                    <a:cubicBezTo>
                      <a:pt x="140" y="14"/>
                      <a:pt x="198" y="0"/>
                      <a:pt x="269" y="0"/>
                    </a:cubicBezTo>
                    <a:cubicBezTo>
                      <a:pt x="318" y="0"/>
                      <a:pt x="372" y="8"/>
                      <a:pt x="430" y="26"/>
                    </a:cubicBezTo>
                    <a:cubicBezTo>
                      <a:pt x="430" y="111"/>
                      <a:pt x="430" y="111"/>
                      <a:pt x="430" y="111"/>
                    </a:cubicBezTo>
                    <a:cubicBezTo>
                      <a:pt x="381" y="89"/>
                      <a:pt x="329" y="78"/>
                      <a:pt x="274" y="78"/>
                    </a:cubicBezTo>
                    <a:cubicBezTo>
                      <a:pt x="232" y="78"/>
                      <a:pt x="197" y="86"/>
                      <a:pt x="169" y="103"/>
                    </a:cubicBezTo>
                    <a:cubicBezTo>
                      <a:pt x="141" y="120"/>
                      <a:pt x="126" y="148"/>
                      <a:pt x="126" y="186"/>
                    </a:cubicBezTo>
                    <a:cubicBezTo>
                      <a:pt x="126" y="218"/>
                      <a:pt x="136" y="244"/>
                      <a:pt x="156" y="264"/>
                    </a:cubicBezTo>
                    <a:cubicBezTo>
                      <a:pt x="176" y="284"/>
                      <a:pt x="219" y="311"/>
                      <a:pt x="286" y="345"/>
                    </a:cubicBezTo>
                    <a:cubicBezTo>
                      <a:pt x="338" y="372"/>
                      <a:pt x="374" y="392"/>
                      <a:pt x="391" y="406"/>
                    </a:cubicBezTo>
                    <a:cubicBezTo>
                      <a:pt x="426" y="430"/>
                      <a:pt x="450" y="457"/>
                      <a:pt x="464" y="486"/>
                    </a:cubicBezTo>
                    <a:cubicBezTo>
                      <a:pt x="478" y="512"/>
                      <a:pt x="484" y="544"/>
                      <a:pt x="484" y="581"/>
                    </a:cubicBezTo>
                    <a:cubicBezTo>
                      <a:pt x="484" y="724"/>
                      <a:pt x="387" y="795"/>
                      <a:pt x="193" y="795"/>
                    </a:cubicBezTo>
                    <a:cubicBezTo>
                      <a:pt x="115" y="795"/>
                      <a:pt x="50" y="785"/>
                      <a:pt x="0" y="764"/>
                    </a:cubicBezTo>
                  </a:path>
                </a:pathLst>
              </a:custGeom>
              <a:solidFill>
                <a:srgbClr val="000000"/>
              </a:solidFill>
              <a:ln>
                <a:noFill/>
              </a:ln>
            </p:spPr>
            <p:txBody>
              <a:bodyPr/>
              <a:lstStyle/>
              <a:p>
                <a:endParaRPr lang="ja-JP" altLang="en-US">
                  <a:latin typeface="Arial" panose="020B0604020202020204" pitchFamily="34" charset="0"/>
                  <a:ea typeface="黑体" panose="02010609060101010101" pitchFamily="49" charset="-122"/>
                </a:endParaRPr>
              </a:p>
            </p:txBody>
          </p:sp>
          <p:sp>
            <p:nvSpPr>
              <p:cNvPr id="10" name="Freeform 94"/>
              <p:cNvSpPr/>
              <p:nvPr/>
            </p:nvSpPr>
            <p:spPr bwMode="auto">
              <a:xfrm>
                <a:off x="1349" y="2526"/>
                <a:ext cx="115" cy="227"/>
              </a:xfrm>
              <a:custGeom>
                <a:avLst/>
                <a:gdLst>
                  <a:gd name="T0" fmla="*/ 0 w 572"/>
                  <a:gd name="T1" fmla="*/ 1135 h 1135"/>
                  <a:gd name="T2" fmla="*/ 0 w 572"/>
                  <a:gd name="T3" fmla="*/ 0 h 1135"/>
                  <a:gd name="T4" fmla="*/ 129 w 572"/>
                  <a:gd name="T5" fmla="*/ 0 h 1135"/>
                  <a:gd name="T6" fmla="*/ 129 w 572"/>
                  <a:gd name="T7" fmla="*/ 400 h 1135"/>
                  <a:gd name="T8" fmla="*/ 319 w 572"/>
                  <a:gd name="T9" fmla="*/ 361 h 1135"/>
                  <a:gd name="T10" fmla="*/ 549 w 572"/>
                  <a:gd name="T11" fmla="*/ 479 h 1135"/>
                  <a:gd name="T12" fmla="*/ 572 w 572"/>
                  <a:gd name="T13" fmla="*/ 673 h 1135"/>
                  <a:gd name="T14" fmla="*/ 572 w 572"/>
                  <a:gd name="T15" fmla="*/ 1135 h 1135"/>
                  <a:gd name="T16" fmla="*/ 443 w 572"/>
                  <a:gd name="T17" fmla="*/ 1135 h 1135"/>
                  <a:gd name="T18" fmla="*/ 443 w 572"/>
                  <a:gd name="T19" fmla="*/ 653 h 1135"/>
                  <a:gd name="T20" fmla="*/ 420 w 572"/>
                  <a:gd name="T21" fmla="*/ 499 h 1135"/>
                  <a:gd name="T22" fmla="*/ 307 w 572"/>
                  <a:gd name="T23" fmla="*/ 439 h 1135"/>
                  <a:gd name="T24" fmla="*/ 129 w 572"/>
                  <a:gd name="T25" fmla="*/ 485 h 1135"/>
                  <a:gd name="T26" fmla="*/ 129 w 572"/>
                  <a:gd name="T27" fmla="*/ 1135 h 1135"/>
                  <a:gd name="T28" fmla="*/ 0 w 572"/>
                  <a:gd name="T29" fmla="*/ 1135 h 1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2" h="1135">
                    <a:moveTo>
                      <a:pt x="0" y="1135"/>
                    </a:moveTo>
                    <a:cubicBezTo>
                      <a:pt x="0" y="0"/>
                      <a:pt x="0" y="0"/>
                      <a:pt x="0" y="0"/>
                    </a:cubicBezTo>
                    <a:cubicBezTo>
                      <a:pt x="129" y="0"/>
                      <a:pt x="129" y="0"/>
                      <a:pt x="129" y="0"/>
                    </a:cubicBezTo>
                    <a:cubicBezTo>
                      <a:pt x="129" y="400"/>
                      <a:pt x="129" y="400"/>
                      <a:pt x="129" y="400"/>
                    </a:cubicBezTo>
                    <a:cubicBezTo>
                      <a:pt x="196" y="374"/>
                      <a:pt x="260" y="361"/>
                      <a:pt x="319" y="361"/>
                    </a:cubicBezTo>
                    <a:cubicBezTo>
                      <a:pt x="438" y="361"/>
                      <a:pt x="515" y="400"/>
                      <a:pt x="549" y="479"/>
                    </a:cubicBezTo>
                    <a:cubicBezTo>
                      <a:pt x="565" y="515"/>
                      <a:pt x="572" y="579"/>
                      <a:pt x="572" y="673"/>
                    </a:cubicBezTo>
                    <a:cubicBezTo>
                      <a:pt x="572" y="1135"/>
                      <a:pt x="572" y="1135"/>
                      <a:pt x="572" y="1135"/>
                    </a:cubicBezTo>
                    <a:cubicBezTo>
                      <a:pt x="443" y="1135"/>
                      <a:pt x="443" y="1135"/>
                      <a:pt x="443" y="1135"/>
                    </a:cubicBezTo>
                    <a:cubicBezTo>
                      <a:pt x="443" y="653"/>
                      <a:pt x="443" y="653"/>
                      <a:pt x="443" y="653"/>
                    </a:cubicBezTo>
                    <a:cubicBezTo>
                      <a:pt x="443" y="581"/>
                      <a:pt x="436" y="529"/>
                      <a:pt x="420" y="499"/>
                    </a:cubicBezTo>
                    <a:cubicBezTo>
                      <a:pt x="400" y="459"/>
                      <a:pt x="362" y="439"/>
                      <a:pt x="307" y="439"/>
                    </a:cubicBezTo>
                    <a:cubicBezTo>
                      <a:pt x="256" y="439"/>
                      <a:pt x="197" y="454"/>
                      <a:pt x="129" y="485"/>
                    </a:cubicBezTo>
                    <a:cubicBezTo>
                      <a:pt x="129" y="1135"/>
                      <a:pt x="129" y="1135"/>
                      <a:pt x="129" y="1135"/>
                    </a:cubicBezTo>
                    <a:lnTo>
                      <a:pt x="0" y="1135"/>
                    </a:lnTo>
                    <a:close/>
                  </a:path>
                </a:pathLst>
              </a:custGeom>
              <a:solidFill>
                <a:srgbClr val="000000"/>
              </a:solidFill>
              <a:ln>
                <a:noFill/>
              </a:ln>
            </p:spPr>
            <p:txBody>
              <a:bodyPr/>
              <a:lstStyle/>
              <a:p>
                <a:endParaRPr lang="ja-JP" altLang="en-US">
                  <a:latin typeface="Arial" panose="020B0604020202020204" pitchFamily="34" charset="0"/>
                  <a:ea typeface="黑体" panose="02010609060101010101" pitchFamily="49" charset="-122"/>
                </a:endParaRPr>
              </a:p>
            </p:txBody>
          </p:sp>
          <p:sp>
            <p:nvSpPr>
              <p:cNvPr id="11" name="Freeform 95"/>
              <p:cNvSpPr>
                <a:spLocks noEditPoints="1"/>
              </p:cNvSpPr>
              <p:nvPr/>
            </p:nvSpPr>
            <p:spPr bwMode="auto">
              <a:xfrm>
                <a:off x="1499" y="2598"/>
                <a:ext cx="117" cy="159"/>
              </a:xfrm>
              <a:custGeom>
                <a:avLst/>
                <a:gdLst>
                  <a:gd name="T0" fmla="*/ 456 w 585"/>
                  <a:gd name="T1" fmla="*/ 298 h 795"/>
                  <a:gd name="T2" fmla="*/ 456 w 585"/>
                  <a:gd name="T3" fmla="*/ 259 h 795"/>
                  <a:gd name="T4" fmla="*/ 433 w 585"/>
                  <a:gd name="T5" fmla="*/ 144 h 795"/>
                  <a:gd name="T6" fmla="*/ 283 w 585"/>
                  <a:gd name="T7" fmla="*/ 81 h 795"/>
                  <a:gd name="T8" fmla="*/ 73 w 585"/>
                  <a:gd name="T9" fmla="*/ 123 h 795"/>
                  <a:gd name="T10" fmla="*/ 73 w 585"/>
                  <a:gd name="T11" fmla="*/ 33 h 795"/>
                  <a:gd name="T12" fmla="*/ 297 w 585"/>
                  <a:gd name="T13" fmla="*/ 0 h 795"/>
                  <a:gd name="T14" fmla="*/ 539 w 585"/>
                  <a:gd name="T15" fmla="*/ 80 h 795"/>
                  <a:gd name="T16" fmla="*/ 582 w 585"/>
                  <a:gd name="T17" fmla="*/ 209 h 795"/>
                  <a:gd name="T18" fmla="*/ 585 w 585"/>
                  <a:gd name="T19" fmla="*/ 302 h 795"/>
                  <a:gd name="T20" fmla="*/ 585 w 585"/>
                  <a:gd name="T21" fmla="*/ 760 h 795"/>
                  <a:gd name="T22" fmla="*/ 305 w 585"/>
                  <a:gd name="T23" fmla="*/ 795 h 795"/>
                  <a:gd name="T24" fmla="*/ 86 w 585"/>
                  <a:gd name="T25" fmla="*/ 752 h 795"/>
                  <a:gd name="T26" fmla="*/ 0 w 585"/>
                  <a:gd name="T27" fmla="*/ 583 h 795"/>
                  <a:gd name="T28" fmla="*/ 100 w 585"/>
                  <a:gd name="T29" fmla="*/ 380 h 795"/>
                  <a:gd name="T30" fmla="*/ 350 w 585"/>
                  <a:gd name="T31" fmla="*/ 310 h 795"/>
                  <a:gd name="T32" fmla="*/ 456 w 585"/>
                  <a:gd name="T33" fmla="*/ 298 h 795"/>
                  <a:gd name="T34" fmla="*/ 456 w 585"/>
                  <a:gd name="T35" fmla="*/ 372 h 795"/>
                  <a:gd name="T36" fmla="*/ 278 w 585"/>
                  <a:gd name="T37" fmla="*/ 399 h 795"/>
                  <a:gd name="T38" fmla="*/ 132 w 585"/>
                  <a:gd name="T39" fmla="*/ 570 h 795"/>
                  <a:gd name="T40" fmla="*/ 175 w 585"/>
                  <a:gd name="T41" fmla="*/ 679 h 795"/>
                  <a:gd name="T42" fmla="*/ 325 w 585"/>
                  <a:gd name="T43" fmla="*/ 717 h 795"/>
                  <a:gd name="T44" fmla="*/ 456 w 585"/>
                  <a:gd name="T45" fmla="*/ 700 h 795"/>
                  <a:gd name="T46" fmla="*/ 456 w 585"/>
                  <a:gd name="T47" fmla="*/ 372 h 7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85" h="795">
                    <a:moveTo>
                      <a:pt x="456" y="298"/>
                    </a:moveTo>
                    <a:cubicBezTo>
                      <a:pt x="456" y="259"/>
                      <a:pt x="456" y="259"/>
                      <a:pt x="456" y="259"/>
                    </a:cubicBezTo>
                    <a:cubicBezTo>
                      <a:pt x="456" y="209"/>
                      <a:pt x="448" y="171"/>
                      <a:pt x="433" y="144"/>
                    </a:cubicBezTo>
                    <a:cubicBezTo>
                      <a:pt x="409" y="102"/>
                      <a:pt x="359" y="81"/>
                      <a:pt x="283" y="81"/>
                    </a:cubicBezTo>
                    <a:cubicBezTo>
                      <a:pt x="214" y="81"/>
                      <a:pt x="144" y="95"/>
                      <a:pt x="73" y="123"/>
                    </a:cubicBezTo>
                    <a:cubicBezTo>
                      <a:pt x="73" y="33"/>
                      <a:pt x="73" y="33"/>
                      <a:pt x="73" y="33"/>
                    </a:cubicBezTo>
                    <a:cubicBezTo>
                      <a:pt x="145" y="11"/>
                      <a:pt x="219" y="0"/>
                      <a:pt x="297" y="0"/>
                    </a:cubicBezTo>
                    <a:cubicBezTo>
                      <a:pt x="414" y="0"/>
                      <a:pt x="495" y="27"/>
                      <a:pt x="539" y="80"/>
                    </a:cubicBezTo>
                    <a:cubicBezTo>
                      <a:pt x="562" y="109"/>
                      <a:pt x="577" y="152"/>
                      <a:pt x="582" y="209"/>
                    </a:cubicBezTo>
                    <a:cubicBezTo>
                      <a:pt x="584" y="230"/>
                      <a:pt x="585" y="261"/>
                      <a:pt x="585" y="302"/>
                    </a:cubicBezTo>
                    <a:cubicBezTo>
                      <a:pt x="585" y="760"/>
                      <a:pt x="585" y="760"/>
                      <a:pt x="585" y="760"/>
                    </a:cubicBezTo>
                    <a:cubicBezTo>
                      <a:pt x="498" y="783"/>
                      <a:pt x="404" y="795"/>
                      <a:pt x="305" y="795"/>
                    </a:cubicBezTo>
                    <a:cubicBezTo>
                      <a:pt x="211" y="795"/>
                      <a:pt x="138" y="781"/>
                      <a:pt x="86" y="752"/>
                    </a:cubicBezTo>
                    <a:cubicBezTo>
                      <a:pt x="29" y="719"/>
                      <a:pt x="0" y="663"/>
                      <a:pt x="0" y="583"/>
                    </a:cubicBezTo>
                    <a:cubicBezTo>
                      <a:pt x="0" y="491"/>
                      <a:pt x="33" y="423"/>
                      <a:pt x="100" y="380"/>
                    </a:cubicBezTo>
                    <a:cubicBezTo>
                      <a:pt x="149" y="347"/>
                      <a:pt x="233" y="324"/>
                      <a:pt x="350" y="310"/>
                    </a:cubicBezTo>
                    <a:cubicBezTo>
                      <a:pt x="372" y="307"/>
                      <a:pt x="408" y="303"/>
                      <a:pt x="456" y="298"/>
                    </a:cubicBezTo>
                    <a:moveTo>
                      <a:pt x="456" y="372"/>
                    </a:moveTo>
                    <a:cubicBezTo>
                      <a:pt x="378" y="379"/>
                      <a:pt x="319" y="388"/>
                      <a:pt x="278" y="399"/>
                    </a:cubicBezTo>
                    <a:cubicBezTo>
                      <a:pt x="180" y="423"/>
                      <a:pt x="132" y="480"/>
                      <a:pt x="132" y="570"/>
                    </a:cubicBezTo>
                    <a:cubicBezTo>
                      <a:pt x="132" y="619"/>
                      <a:pt x="146" y="655"/>
                      <a:pt x="175" y="679"/>
                    </a:cubicBezTo>
                    <a:cubicBezTo>
                      <a:pt x="206" y="705"/>
                      <a:pt x="257" y="717"/>
                      <a:pt x="325" y="717"/>
                    </a:cubicBezTo>
                    <a:cubicBezTo>
                      <a:pt x="372" y="717"/>
                      <a:pt x="416" y="711"/>
                      <a:pt x="456" y="700"/>
                    </a:cubicBezTo>
                    <a:lnTo>
                      <a:pt x="456" y="372"/>
                    </a:lnTo>
                    <a:close/>
                  </a:path>
                </a:pathLst>
              </a:custGeom>
              <a:solidFill>
                <a:srgbClr val="000000"/>
              </a:solidFill>
              <a:ln>
                <a:noFill/>
              </a:ln>
            </p:spPr>
            <p:txBody>
              <a:bodyPr/>
              <a:lstStyle/>
              <a:p>
                <a:endParaRPr lang="ja-JP" altLang="en-US">
                  <a:latin typeface="Arial" panose="020B0604020202020204" pitchFamily="34" charset="0"/>
                  <a:ea typeface="黑体" panose="02010609060101010101" pitchFamily="49" charset="-122"/>
                </a:endParaRPr>
              </a:p>
            </p:txBody>
          </p:sp>
          <p:sp>
            <p:nvSpPr>
              <p:cNvPr id="12" name="Freeform 96"/>
              <p:cNvSpPr>
                <a:spLocks noEditPoints="1"/>
              </p:cNvSpPr>
              <p:nvPr/>
            </p:nvSpPr>
            <p:spPr bwMode="auto">
              <a:xfrm>
                <a:off x="1662" y="2598"/>
                <a:ext cx="119" cy="227"/>
              </a:xfrm>
              <a:custGeom>
                <a:avLst/>
                <a:gdLst>
                  <a:gd name="T0" fmla="*/ 129 w 593"/>
                  <a:gd name="T1" fmla="*/ 742 h 1136"/>
                  <a:gd name="T2" fmla="*/ 129 w 593"/>
                  <a:gd name="T3" fmla="*/ 1136 h 1136"/>
                  <a:gd name="T4" fmla="*/ 0 w 593"/>
                  <a:gd name="T5" fmla="*/ 1136 h 1136"/>
                  <a:gd name="T6" fmla="*/ 0 w 593"/>
                  <a:gd name="T7" fmla="*/ 30 h 1136"/>
                  <a:gd name="T8" fmla="*/ 260 w 593"/>
                  <a:gd name="T9" fmla="*/ 0 h 1136"/>
                  <a:gd name="T10" fmla="*/ 528 w 593"/>
                  <a:gd name="T11" fmla="*/ 118 h 1136"/>
                  <a:gd name="T12" fmla="*/ 593 w 593"/>
                  <a:gd name="T13" fmla="*/ 396 h 1136"/>
                  <a:gd name="T14" fmla="*/ 511 w 593"/>
                  <a:gd name="T15" fmla="*/ 691 h 1136"/>
                  <a:gd name="T16" fmla="*/ 287 w 593"/>
                  <a:gd name="T17" fmla="*/ 795 h 1136"/>
                  <a:gd name="T18" fmla="*/ 180 w 593"/>
                  <a:gd name="T19" fmla="*/ 775 h 1136"/>
                  <a:gd name="T20" fmla="*/ 129 w 593"/>
                  <a:gd name="T21" fmla="*/ 742 h 1136"/>
                  <a:gd name="T22" fmla="*/ 129 w 593"/>
                  <a:gd name="T23" fmla="*/ 653 h 1136"/>
                  <a:gd name="T24" fmla="*/ 272 w 593"/>
                  <a:gd name="T25" fmla="*/ 717 h 1136"/>
                  <a:gd name="T26" fmla="*/ 418 w 593"/>
                  <a:gd name="T27" fmla="*/ 618 h 1136"/>
                  <a:gd name="T28" fmla="*/ 461 w 593"/>
                  <a:gd name="T29" fmla="*/ 395 h 1136"/>
                  <a:gd name="T30" fmla="*/ 403 w 593"/>
                  <a:gd name="T31" fmla="*/ 146 h 1136"/>
                  <a:gd name="T32" fmla="*/ 241 w 593"/>
                  <a:gd name="T33" fmla="*/ 78 h 1136"/>
                  <a:gd name="T34" fmla="*/ 129 w 593"/>
                  <a:gd name="T35" fmla="*/ 87 h 1136"/>
                  <a:gd name="T36" fmla="*/ 129 w 593"/>
                  <a:gd name="T37" fmla="*/ 653 h 1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93" h="1136">
                    <a:moveTo>
                      <a:pt x="129" y="742"/>
                    </a:moveTo>
                    <a:cubicBezTo>
                      <a:pt x="129" y="1136"/>
                      <a:pt x="129" y="1136"/>
                      <a:pt x="129" y="1136"/>
                    </a:cubicBezTo>
                    <a:cubicBezTo>
                      <a:pt x="0" y="1136"/>
                      <a:pt x="0" y="1136"/>
                      <a:pt x="0" y="1136"/>
                    </a:cubicBezTo>
                    <a:cubicBezTo>
                      <a:pt x="0" y="30"/>
                      <a:pt x="0" y="30"/>
                      <a:pt x="0" y="30"/>
                    </a:cubicBezTo>
                    <a:cubicBezTo>
                      <a:pt x="89" y="10"/>
                      <a:pt x="176" y="0"/>
                      <a:pt x="260" y="0"/>
                    </a:cubicBezTo>
                    <a:cubicBezTo>
                      <a:pt x="391" y="0"/>
                      <a:pt x="480" y="39"/>
                      <a:pt x="528" y="118"/>
                    </a:cubicBezTo>
                    <a:cubicBezTo>
                      <a:pt x="571" y="188"/>
                      <a:pt x="593" y="281"/>
                      <a:pt x="593" y="396"/>
                    </a:cubicBezTo>
                    <a:cubicBezTo>
                      <a:pt x="593" y="518"/>
                      <a:pt x="565" y="616"/>
                      <a:pt x="511" y="691"/>
                    </a:cubicBezTo>
                    <a:cubicBezTo>
                      <a:pt x="460" y="761"/>
                      <a:pt x="385" y="795"/>
                      <a:pt x="287" y="795"/>
                    </a:cubicBezTo>
                    <a:cubicBezTo>
                      <a:pt x="245" y="795"/>
                      <a:pt x="209" y="789"/>
                      <a:pt x="180" y="775"/>
                    </a:cubicBezTo>
                    <a:cubicBezTo>
                      <a:pt x="166" y="769"/>
                      <a:pt x="149" y="758"/>
                      <a:pt x="129" y="742"/>
                    </a:cubicBezTo>
                    <a:moveTo>
                      <a:pt x="129" y="653"/>
                    </a:moveTo>
                    <a:cubicBezTo>
                      <a:pt x="172" y="696"/>
                      <a:pt x="220" y="717"/>
                      <a:pt x="272" y="717"/>
                    </a:cubicBezTo>
                    <a:cubicBezTo>
                      <a:pt x="339" y="717"/>
                      <a:pt x="387" y="684"/>
                      <a:pt x="418" y="618"/>
                    </a:cubicBezTo>
                    <a:cubicBezTo>
                      <a:pt x="447" y="557"/>
                      <a:pt x="461" y="483"/>
                      <a:pt x="461" y="395"/>
                    </a:cubicBezTo>
                    <a:cubicBezTo>
                      <a:pt x="461" y="284"/>
                      <a:pt x="442" y="202"/>
                      <a:pt x="403" y="146"/>
                    </a:cubicBezTo>
                    <a:cubicBezTo>
                      <a:pt x="372" y="101"/>
                      <a:pt x="318" y="78"/>
                      <a:pt x="241" y="78"/>
                    </a:cubicBezTo>
                    <a:cubicBezTo>
                      <a:pt x="208" y="78"/>
                      <a:pt x="170" y="81"/>
                      <a:pt x="129" y="87"/>
                    </a:cubicBezTo>
                    <a:lnTo>
                      <a:pt x="129" y="653"/>
                    </a:lnTo>
                    <a:close/>
                  </a:path>
                </a:pathLst>
              </a:custGeom>
              <a:solidFill>
                <a:srgbClr val="000000"/>
              </a:solidFill>
              <a:ln>
                <a:noFill/>
              </a:ln>
            </p:spPr>
            <p:txBody>
              <a:bodyPr/>
              <a:lstStyle/>
              <a:p>
                <a:endParaRPr lang="ja-JP" altLang="en-US">
                  <a:latin typeface="Arial" panose="020B0604020202020204" pitchFamily="34" charset="0"/>
                  <a:ea typeface="黑体" panose="02010609060101010101" pitchFamily="49" charset="-122"/>
                </a:endParaRPr>
              </a:p>
            </p:txBody>
          </p:sp>
          <p:sp>
            <p:nvSpPr>
              <p:cNvPr id="13" name="Freeform 97"/>
              <p:cNvSpPr>
                <a:spLocks noEditPoints="1"/>
              </p:cNvSpPr>
              <p:nvPr/>
            </p:nvSpPr>
            <p:spPr bwMode="auto">
              <a:xfrm>
                <a:off x="1816" y="2547"/>
                <a:ext cx="32" cy="206"/>
              </a:xfrm>
              <a:custGeom>
                <a:avLst/>
                <a:gdLst>
                  <a:gd name="T0" fmla="*/ 78 w 157"/>
                  <a:gd name="T1" fmla="*/ 0 h 1031"/>
                  <a:gd name="T2" fmla="*/ 137 w 157"/>
                  <a:gd name="T3" fmla="*/ 26 h 1031"/>
                  <a:gd name="T4" fmla="*/ 157 w 157"/>
                  <a:gd name="T5" fmla="*/ 79 h 1031"/>
                  <a:gd name="T6" fmla="*/ 131 w 157"/>
                  <a:gd name="T7" fmla="*/ 139 h 1031"/>
                  <a:gd name="T8" fmla="*/ 78 w 157"/>
                  <a:gd name="T9" fmla="*/ 159 h 1031"/>
                  <a:gd name="T10" fmla="*/ 20 w 157"/>
                  <a:gd name="T11" fmla="*/ 133 h 1031"/>
                  <a:gd name="T12" fmla="*/ 0 w 157"/>
                  <a:gd name="T13" fmla="*/ 78 h 1031"/>
                  <a:gd name="T14" fmla="*/ 25 w 157"/>
                  <a:gd name="T15" fmla="*/ 20 h 1031"/>
                  <a:gd name="T16" fmla="*/ 78 w 157"/>
                  <a:gd name="T17" fmla="*/ 0 h 1031"/>
                  <a:gd name="T18" fmla="*/ 15 w 157"/>
                  <a:gd name="T19" fmla="*/ 277 h 1031"/>
                  <a:gd name="T20" fmla="*/ 144 w 157"/>
                  <a:gd name="T21" fmla="*/ 277 h 1031"/>
                  <a:gd name="T22" fmla="*/ 144 w 157"/>
                  <a:gd name="T23" fmla="*/ 1031 h 1031"/>
                  <a:gd name="T24" fmla="*/ 15 w 157"/>
                  <a:gd name="T25" fmla="*/ 1031 h 1031"/>
                  <a:gd name="T26" fmla="*/ 15 w 157"/>
                  <a:gd name="T27" fmla="*/ 277 h 10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7" h="1031">
                    <a:moveTo>
                      <a:pt x="78" y="0"/>
                    </a:moveTo>
                    <a:cubicBezTo>
                      <a:pt x="102" y="0"/>
                      <a:pt x="121" y="9"/>
                      <a:pt x="137" y="26"/>
                    </a:cubicBezTo>
                    <a:cubicBezTo>
                      <a:pt x="150" y="42"/>
                      <a:pt x="157" y="59"/>
                      <a:pt x="157" y="79"/>
                    </a:cubicBezTo>
                    <a:cubicBezTo>
                      <a:pt x="157" y="103"/>
                      <a:pt x="148" y="123"/>
                      <a:pt x="131" y="139"/>
                    </a:cubicBezTo>
                    <a:cubicBezTo>
                      <a:pt x="117" y="152"/>
                      <a:pt x="99" y="159"/>
                      <a:pt x="78" y="159"/>
                    </a:cubicBezTo>
                    <a:cubicBezTo>
                      <a:pt x="54" y="159"/>
                      <a:pt x="35" y="150"/>
                      <a:pt x="20" y="133"/>
                    </a:cubicBezTo>
                    <a:cubicBezTo>
                      <a:pt x="6" y="117"/>
                      <a:pt x="0" y="99"/>
                      <a:pt x="0" y="78"/>
                    </a:cubicBezTo>
                    <a:cubicBezTo>
                      <a:pt x="0" y="56"/>
                      <a:pt x="8" y="37"/>
                      <a:pt x="25" y="20"/>
                    </a:cubicBezTo>
                    <a:cubicBezTo>
                      <a:pt x="40" y="7"/>
                      <a:pt x="58" y="0"/>
                      <a:pt x="78" y="0"/>
                    </a:cubicBezTo>
                    <a:moveTo>
                      <a:pt x="15" y="277"/>
                    </a:moveTo>
                    <a:cubicBezTo>
                      <a:pt x="144" y="277"/>
                      <a:pt x="144" y="277"/>
                      <a:pt x="144" y="277"/>
                    </a:cubicBezTo>
                    <a:cubicBezTo>
                      <a:pt x="144" y="1031"/>
                      <a:pt x="144" y="1031"/>
                      <a:pt x="144" y="1031"/>
                    </a:cubicBezTo>
                    <a:cubicBezTo>
                      <a:pt x="15" y="1031"/>
                      <a:pt x="15" y="1031"/>
                      <a:pt x="15" y="1031"/>
                    </a:cubicBezTo>
                    <a:lnTo>
                      <a:pt x="15" y="277"/>
                    </a:lnTo>
                    <a:close/>
                  </a:path>
                </a:pathLst>
              </a:custGeom>
              <a:solidFill>
                <a:srgbClr val="000000"/>
              </a:solidFill>
              <a:ln>
                <a:noFill/>
              </a:ln>
            </p:spPr>
            <p:txBody>
              <a:bodyPr/>
              <a:lstStyle/>
              <a:p>
                <a:endParaRPr lang="ja-JP" altLang="en-US">
                  <a:latin typeface="Arial" panose="020B0604020202020204" pitchFamily="34" charset="0"/>
                  <a:ea typeface="黑体" panose="02010609060101010101" pitchFamily="49" charset="-122"/>
                </a:endParaRPr>
              </a:p>
            </p:txBody>
          </p:sp>
          <p:sp>
            <p:nvSpPr>
              <p:cNvPr id="14" name="Freeform 98"/>
              <p:cNvSpPr/>
              <p:nvPr/>
            </p:nvSpPr>
            <p:spPr bwMode="auto">
              <a:xfrm>
                <a:off x="1894" y="2598"/>
                <a:ext cx="114" cy="155"/>
              </a:xfrm>
              <a:custGeom>
                <a:avLst/>
                <a:gdLst>
                  <a:gd name="T0" fmla="*/ 0 w 572"/>
                  <a:gd name="T1" fmla="*/ 774 h 774"/>
                  <a:gd name="T2" fmla="*/ 0 w 572"/>
                  <a:gd name="T3" fmla="*/ 30 h 774"/>
                  <a:gd name="T4" fmla="*/ 301 w 572"/>
                  <a:gd name="T5" fmla="*/ 0 h 774"/>
                  <a:gd name="T6" fmla="*/ 549 w 572"/>
                  <a:gd name="T7" fmla="*/ 119 h 774"/>
                  <a:gd name="T8" fmla="*/ 572 w 572"/>
                  <a:gd name="T9" fmla="*/ 312 h 774"/>
                  <a:gd name="T10" fmla="*/ 572 w 572"/>
                  <a:gd name="T11" fmla="*/ 774 h 774"/>
                  <a:gd name="T12" fmla="*/ 443 w 572"/>
                  <a:gd name="T13" fmla="*/ 774 h 774"/>
                  <a:gd name="T14" fmla="*/ 443 w 572"/>
                  <a:gd name="T15" fmla="*/ 320 h 774"/>
                  <a:gd name="T16" fmla="*/ 420 w 572"/>
                  <a:gd name="T17" fmla="*/ 140 h 774"/>
                  <a:gd name="T18" fmla="*/ 289 w 572"/>
                  <a:gd name="T19" fmla="*/ 78 h 774"/>
                  <a:gd name="T20" fmla="*/ 129 w 572"/>
                  <a:gd name="T21" fmla="*/ 94 h 774"/>
                  <a:gd name="T22" fmla="*/ 129 w 572"/>
                  <a:gd name="T23" fmla="*/ 774 h 774"/>
                  <a:gd name="T24" fmla="*/ 0 w 572"/>
                  <a:gd name="T25" fmla="*/ 774 h 7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2" h="774">
                    <a:moveTo>
                      <a:pt x="0" y="774"/>
                    </a:moveTo>
                    <a:cubicBezTo>
                      <a:pt x="0" y="30"/>
                      <a:pt x="0" y="30"/>
                      <a:pt x="0" y="30"/>
                    </a:cubicBezTo>
                    <a:cubicBezTo>
                      <a:pt x="119" y="10"/>
                      <a:pt x="220" y="0"/>
                      <a:pt x="301" y="0"/>
                    </a:cubicBezTo>
                    <a:cubicBezTo>
                      <a:pt x="433" y="0"/>
                      <a:pt x="516" y="39"/>
                      <a:pt x="549" y="119"/>
                    </a:cubicBezTo>
                    <a:cubicBezTo>
                      <a:pt x="565" y="155"/>
                      <a:pt x="572" y="220"/>
                      <a:pt x="572" y="312"/>
                    </a:cubicBezTo>
                    <a:cubicBezTo>
                      <a:pt x="572" y="774"/>
                      <a:pt x="572" y="774"/>
                      <a:pt x="572" y="774"/>
                    </a:cubicBezTo>
                    <a:cubicBezTo>
                      <a:pt x="443" y="774"/>
                      <a:pt x="443" y="774"/>
                      <a:pt x="443" y="774"/>
                    </a:cubicBezTo>
                    <a:cubicBezTo>
                      <a:pt x="443" y="320"/>
                      <a:pt x="443" y="320"/>
                      <a:pt x="443" y="320"/>
                    </a:cubicBezTo>
                    <a:cubicBezTo>
                      <a:pt x="443" y="230"/>
                      <a:pt x="435" y="171"/>
                      <a:pt x="420" y="140"/>
                    </a:cubicBezTo>
                    <a:cubicBezTo>
                      <a:pt x="399" y="99"/>
                      <a:pt x="356" y="78"/>
                      <a:pt x="289" y="78"/>
                    </a:cubicBezTo>
                    <a:cubicBezTo>
                      <a:pt x="236" y="78"/>
                      <a:pt x="183" y="83"/>
                      <a:pt x="129" y="94"/>
                    </a:cubicBezTo>
                    <a:cubicBezTo>
                      <a:pt x="129" y="774"/>
                      <a:pt x="129" y="774"/>
                      <a:pt x="129" y="774"/>
                    </a:cubicBezTo>
                    <a:lnTo>
                      <a:pt x="0" y="774"/>
                    </a:lnTo>
                    <a:close/>
                  </a:path>
                </a:pathLst>
              </a:custGeom>
              <a:solidFill>
                <a:srgbClr val="000000"/>
              </a:solidFill>
              <a:ln>
                <a:noFill/>
              </a:ln>
            </p:spPr>
            <p:txBody>
              <a:bodyPr/>
              <a:lstStyle/>
              <a:p>
                <a:endParaRPr lang="ja-JP" altLang="en-US">
                  <a:latin typeface="Arial" panose="020B0604020202020204" pitchFamily="34" charset="0"/>
                  <a:ea typeface="黑体" panose="02010609060101010101" pitchFamily="49" charset="-122"/>
                </a:endParaRPr>
              </a:p>
            </p:txBody>
          </p:sp>
          <p:sp>
            <p:nvSpPr>
              <p:cNvPr id="15" name="Freeform 99"/>
              <p:cNvSpPr>
                <a:spLocks noEditPoints="1"/>
              </p:cNvSpPr>
              <p:nvPr/>
            </p:nvSpPr>
            <p:spPr bwMode="auto">
              <a:xfrm>
                <a:off x="2044" y="2598"/>
                <a:ext cx="119" cy="230"/>
              </a:xfrm>
              <a:custGeom>
                <a:avLst/>
                <a:gdLst>
                  <a:gd name="T0" fmla="*/ 465 w 594"/>
                  <a:gd name="T1" fmla="*/ 707 h 1147"/>
                  <a:gd name="T2" fmla="*/ 417 w 594"/>
                  <a:gd name="T3" fmla="*/ 752 h 1147"/>
                  <a:gd name="T4" fmla="*/ 268 w 594"/>
                  <a:gd name="T5" fmla="*/ 795 h 1147"/>
                  <a:gd name="T6" fmla="*/ 102 w 594"/>
                  <a:gd name="T7" fmla="*/ 740 h 1147"/>
                  <a:gd name="T8" fmla="*/ 0 w 594"/>
                  <a:gd name="T9" fmla="*/ 433 h 1147"/>
                  <a:gd name="T10" fmla="*/ 74 w 594"/>
                  <a:gd name="T11" fmla="*/ 137 h 1147"/>
                  <a:gd name="T12" fmla="*/ 355 w 594"/>
                  <a:gd name="T13" fmla="*/ 0 h 1147"/>
                  <a:gd name="T14" fmla="*/ 594 w 594"/>
                  <a:gd name="T15" fmla="*/ 30 h 1147"/>
                  <a:gd name="T16" fmla="*/ 594 w 594"/>
                  <a:gd name="T17" fmla="*/ 628 h 1147"/>
                  <a:gd name="T18" fmla="*/ 579 w 594"/>
                  <a:gd name="T19" fmla="*/ 881 h 1147"/>
                  <a:gd name="T20" fmla="*/ 440 w 594"/>
                  <a:gd name="T21" fmla="*/ 1099 h 1147"/>
                  <a:gd name="T22" fmla="*/ 199 w 594"/>
                  <a:gd name="T23" fmla="*/ 1147 h 1147"/>
                  <a:gd name="T24" fmla="*/ 102 w 594"/>
                  <a:gd name="T25" fmla="*/ 1141 h 1147"/>
                  <a:gd name="T26" fmla="*/ 102 w 594"/>
                  <a:gd name="T27" fmla="*/ 1064 h 1147"/>
                  <a:gd name="T28" fmla="*/ 198 w 594"/>
                  <a:gd name="T29" fmla="*/ 1069 h 1147"/>
                  <a:gd name="T30" fmla="*/ 356 w 594"/>
                  <a:gd name="T31" fmla="*/ 1041 h 1147"/>
                  <a:gd name="T32" fmla="*/ 453 w 594"/>
                  <a:gd name="T33" fmla="*/ 896 h 1147"/>
                  <a:gd name="T34" fmla="*/ 465 w 594"/>
                  <a:gd name="T35" fmla="*/ 748 h 1147"/>
                  <a:gd name="T36" fmla="*/ 465 w 594"/>
                  <a:gd name="T37" fmla="*/ 707 h 1147"/>
                  <a:gd name="T38" fmla="*/ 465 w 594"/>
                  <a:gd name="T39" fmla="*/ 85 h 1147"/>
                  <a:gd name="T40" fmla="*/ 368 w 594"/>
                  <a:gd name="T41" fmla="*/ 78 h 1147"/>
                  <a:gd name="T42" fmla="*/ 241 w 594"/>
                  <a:gd name="T43" fmla="*/ 111 h 1147"/>
                  <a:gd name="T44" fmla="*/ 158 w 594"/>
                  <a:gd name="T45" fmla="*/ 244 h 1147"/>
                  <a:gd name="T46" fmla="*/ 132 w 594"/>
                  <a:gd name="T47" fmla="*/ 438 h 1147"/>
                  <a:gd name="T48" fmla="*/ 182 w 594"/>
                  <a:gd name="T49" fmla="*/ 662 h 1147"/>
                  <a:gd name="T50" fmla="*/ 285 w 594"/>
                  <a:gd name="T51" fmla="*/ 718 h 1147"/>
                  <a:gd name="T52" fmla="*/ 387 w 594"/>
                  <a:gd name="T53" fmla="*/ 683 h 1147"/>
                  <a:gd name="T54" fmla="*/ 454 w 594"/>
                  <a:gd name="T55" fmla="*/ 591 h 1147"/>
                  <a:gd name="T56" fmla="*/ 465 w 594"/>
                  <a:gd name="T57" fmla="*/ 505 h 1147"/>
                  <a:gd name="T58" fmla="*/ 465 w 594"/>
                  <a:gd name="T59" fmla="*/ 85 h 1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94" h="1147">
                    <a:moveTo>
                      <a:pt x="465" y="707"/>
                    </a:moveTo>
                    <a:cubicBezTo>
                      <a:pt x="446" y="728"/>
                      <a:pt x="430" y="743"/>
                      <a:pt x="417" y="752"/>
                    </a:cubicBezTo>
                    <a:cubicBezTo>
                      <a:pt x="378" y="781"/>
                      <a:pt x="328" y="795"/>
                      <a:pt x="268" y="795"/>
                    </a:cubicBezTo>
                    <a:cubicBezTo>
                      <a:pt x="200" y="795"/>
                      <a:pt x="145" y="777"/>
                      <a:pt x="102" y="740"/>
                    </a:cubicBezTo>
                    <a:cubicBezTo>
                      <a:pt x="34" y="683"/>
                      <a:pt x="0" y="581"/>
                      <a:pt x="0" y="433"/>
                    </a:cubicBezTo>
                    <a:cubicBezTo>
                      <a:pt x="0" y="313"/>
                      <a:pt x="24" y="215"/>
                      <a:pt x="74" y="137"/>
                    </a:cubicBezTo>
                    <a:cubicBezTo>
                      <a:pt x="132" y="46"/>
                      <a:pt x="226" y="0"/>
                      <a:pt x="355" y="0"/>
                    </a:cubicBezTo>
                    <a:cubicBezTo>
                      <a:pt x="432" y="0"/>
                      <a:pt x="512" y="10"/>
                      <a:pt x="594" y="30"/>
                    </a:cubicBezTo>
                    <a:cubicBezTo>
                      <a:pt x="594" y="628"/>
                      <a:pt x="594" y="628"/>
                      <a:pt x="594" y="628"/>
                    </a:cubicBezTo>
                    <a:cubicBezTo>
                      <a:pt x="594" y="738"/>
                      <a:pt x="589" y="823"/>
                      <a:pt x="579" y="881"/>
                    </a:cubicBezTo>
                    <a:cubicBezTo>
                      <a:pt x="562" y="986"/>
                      <a:pt x="516" y="1059"/>
                      <a:pt x="440" y="1099"/>
                    </a:cubicBezTo>
                    <a:cubicBezTo>
                      <a:pt x="379" y="1131"/>
                      <a:pt x="298" y="1147"/>
                      <a:pt x="199" y="1147"/>
                    </a:cubicBezTo>
                    <a:cubicBezTo>
                      <a:pt x="171" y="1147"/>
                      <a:pt x="139" y="1145"/>
                      <a:pt x="102" y="1141"/>
                    </a:cubicBezTo>
                    <a:cubicBezTo>
                      <a:pt x="102" y="1064"/>
                      <a:pt x="102" y="1064"/>
                      <a:pt x="102" y="1064"/>
                    </a:cubicBezTo>
                    <a:cubicBezTo>
                      <a:pt x="135" y="1068"/>
                      <a:pt x="167" y="1069"/>
                      <a:pt x="198" y="1069"/>
                    </a:cubicBezTo>
                    <a:cubicBezTo>
                      <a:pt x="269" y="1069"/>
                      <a:pt x="321" y="1060"/>
                      <a:pt x="356" y="1041"/>
                    </a:cubicBezTo>
                    <a:cubicBezTo>
                      <a:pt x="407" y="1014"/>
                      <a:pt x="439" y="966"/>
                      <a:pt x="453" y="896"/>
                    </a:cubicBezTo>
                    <a:cubicBezTo>
                      <a:pt x="461" y="857"/>
                      <a:pt x="465" y="808"/>
                      <a:pt x="465" y="748"/>
                    </a:cubicBezTo>
                    <a:lnTo>
                      <a:pt x="465" y="707"/>
                    </a:lnTo>
                    <a:close/>
                    <a:moveTo>
                      <a:pt x="465" y="85"/>
                    </a:moveTo>
                    <a:cubicBezTo>
                      <a:pt x="429" y="80"/>
                      <a:pt x="397" y="78"/>
                      <a:pt x="368" y="78"/>
                    </a:cubicBezTo>
                    <a:cubicBezTo>
                      <a:pt x="314" y="78"/>
                      <a:pt x="272" y="89"/>
                      <a:pt x="241" y="111"/>
                    </a:cubicBezTo>
                    <a:cubicBezTo>
                      <a:pt x="206" y="136"/>
                      <a:pt x="178" y="180"/>
                      <a:pt x="158" y="244"/>
                    </a:cubicBezTo>
                    <a:cubicBezTo>
                      <a:pt x="141" y="299"/>
                      <a:pt x="132" y="364"/>
                      <a:pt x="132" y="438"/>
                    </a:cubicBezTo>
                    <a:cubicBezTo>
                      <a:pt x="132" y="540"/>
                      <a:pt x="148" y="615"/>
                      <a:pt x="182" y="662"/>
                    </a:cubicBezTo>
                    <a:cubicBezTo>
                      <a:pt x="208" y="699"/>
                      <a:pt x="242" y="718"/>
                      <a:pt x="285" y="718"/>
                    </a:cubicBezTo>
                    <a:cubicBezTo>
                      <a:pt x="322" y="718"/>
                      <a:pt x="356" y="706"/>
                      <a:pt x="387" y="683"/>
                    </a:cubicBezTo>
                    <a:cubicBezTo>
                      <a:pt x="419" y="660"/>
                      <a:pt x="441" y="629"/>
                      <a:pt x="454" y="591"/>
                    </a:cubicBezTo>
                    <a:cubicBezTo>
                      <a:pt x="461" y="572"/>
                      <a:pt x="465" y="543"/>
                      <a:pt x="465" y="505"/>
                    </a:cubicBezTo>
                    <a:lnTo>
                      <a:pt x="465" y="85"/>
                    </a:lnTo>
                    <a:close/>
                  </a:path>
                </a:pathLst>
              </a:custGeom>
              <a:solidFill>
                <a:srgbClr val="000000"/>
              </a:solidFill>
              <a:ln>
                <a:noFill/>
              </a:ln>
            </p:spPr>
            <p:txBody>
              <a:bodyPr/>
              <a:lstStyle/>
              <a:p>
                <a:endParaRPr lang="ja-JP" altLang="en-US">
                  <a:latin typeface="Arial" panose="020B0604020202020204" pitchFamily="34" charset="0"/>
                  <a:ea typeface="黑体" panose="02010609060101010101" pitchFamily="49" charset="-122"/>
                </a:endParaRPr>
              </a:p>
            </p:txBody>
          </p:sp>
          <p:sp>
            <p:nvSpPr>
              <p:cNvPr id="16" name="Freeform 100"/>
              <p:cNvSpPr/>
              <p:nvPr/>
            </p:nvSpPr>
            <p:spPr bwMode="auto">
              <a:xfrm>
                <a:off x="2281" y="2562"/>
                <a:ext cx="66" cy="191"/>
              </a:xfrm>
              <a:custGeom>
                <a:avLst/>
                <a:gdLst>
                  <a:gd name="T0" fmla="*/ 0 w 331"/>
                  <a:gd name="T1" fmla="*/ 0 h 957"/>
                  <a:gd name="T2" fmla="*/ 128 w 331"/>
                  <a:gd name="T3" fmla="*/ 0 h 957"/>
                  <a:gd name="T4" fmla="*/ 128 w 331"/>
                  <a:gd name="T5" fmla="*/ 204 h 957"/>
                  <a:gd name="T6" fmla="*/ 331 w 331"/>
                  <a:gd name="T7" fmla="*/ 204 h 957"/>
                  <a:gd name="T8" fmla="*/ 331 w 331"/>
                  <a:gd name="T9" fmla="*/ 286 h 957"/>
                  <a:gd name="T10" fmla="*/ 128 w 331"/>
                  <a:gd name="T11" fmla="*/ 286 h 957"/>
                  <a:gd name="T12" fmla="*/ 128 w 331"/>
                  <a:gd name="T13" fmla="*/ 686 h 957"/>
                  <a:gd name="T14" fmla="*/ 162 w 331"/>
                  <a:gd name="T15" fmla="*/ 840 h 957"/>
                  <a:gd name="T16" fmla="*/ 234 w 331"/>
                  <a:gd name="T17" fmla="*/ 873 h 957"/>
                  <a:gd name="T18" fmla="*/ 289 w 331"/>
                  <a:gd name="T19" fmla="*/ 875 h 957"/>
                  <a:gd name="T20" fmla="*/ 331 w 331"/>
                  <a:gd name="T21" fmla="*/ 875 h 957"/>
                  <a:gd name="T22" fmla="*/ 331 w 331"/>
                  <a:gd name="T23" fmla="*/ 957 h 957"/>
                  <a:gd name="T24" fmla="*/ 262 w 331"/>
                  <a:gd name="T25" fmla="*/ 957 h 957"/>
                  <a:gd name="T26" fmla="*/ 131 w 331"/>
                  <a:gd name="T27" fmla="*/ 945 h 957"/>
                  <a:gd name="T28" fmla="*/ 11 w 331"/>
                  <a:gd name="T29" fmla="*/ 817 h 957"/>
                  <a:gd name="T30" fmla="*/ 0 w 331"/>
                  <a:gd name="T31" fmla="*/ 667 h 957"/>
                  <a:gd name="T32" fmla="*/ 0 w 331"/>
                  <a:gd name="T33" fmla="*/ 0 h 9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31" h="957">
                    <a:moveTo>
                      <a:pt x="0" y="0"/>
                    </a:moveTo>
                    <a:cubicBezTo>
                      <a:pt x="128" y="0"/>
                      <a:pt x="128" y="0"/>
                      <a:pt x="128" y="0"/>
                    </a:cubicBezTo>
                    <a:cubicBezTo>
                      <a:pt x="128" y="204"/>
                      <a:pt x="128" y="204"/>
                      <a:pt x="128" y="204"/>
                    </a:cubicBezTo>
                    <a:cubicBezTo>
                      <a:pt x="331" y="204"/>
                      <a:pt x="331" y="204"/>
                      <a:pt x="331" y="204"/>
                    </a:cubicBezTo>
                    <a:cubicBezTo>
                      <a:pt x="331" y="286"/>
                      <a:pt x="331" y="286"/>
                      <a:pt x="331" y="286"/>
                    </a:cubicBezTo>
                    <a:cubicBezTo>
                      <a:pt x="128" y="286"/>
                      <a:pt x="128" y="286"/>
                      <a:pt x="128" y="286"/>
                    </a:cubicBezTo>
                    <a:cubicBezTo>
                      <a:pt x="128" y="686"/>
                      <a:pt x="128" y="686"/>
                      <a:pt x="128" y="686"/>
                    </a:cubicBezTo>
                    <a:cubicBezTo>
                      <a:pt x="128" y="762"/>
                      <a:pt x="139" y="813"/>
                      <a:pt x="162" y="840"/>
                    </a:cubicBezTo>
                    <a:cubicBezTo>
                      <a:pt x="178" y="858"/>
                      <a:pt x="202" y="869"/>
                      <a:pt x="234" y="873"/>
                    </a:cubicBezTo>
                    <a:cubicBezTo>
                      <a:pt x="244" y="875"/>
                      <a:pt x="263" y="875"/>
                      <a:pt x="289" y="875"/>
                    </a:cubicBezTo>
                    <a:cubicBezTo>
                      <a:pt x="331" y="875"/>
                      <a:pt x="331" y="875"/>
                      <a:pt x="331" y="875"/>
                    </a:cubicBezTo>
                    <a:cubicBezTo>
                      <a:pt x="331" y="957"/>
                      <a:pt x="331" y="957"/>
                      <a:pt x="331" y="957"/>
                    </a:cubicBezTo>
                    <a:cubicBezTo>
                      <a:pt x="262" y="957"/>
                      <a:pt x="262" y="957"/>
                      <a:pt x="262" y="957"/>
                    </a:cubicBezTo>
                    <a:cubicBezTo>
                      <a:pt x="206" y="957"/>
                      <a:pt x="163" y="953"/>
                      <a:pt x="131" y="945"/>
                    </a:cubicBezTo>
                    <a:cubicBezTo>
                      <a:pt x="66" y="927"/>
                      <a:pt x="26" y="884"/>
                      <a:pt x="11" y="817"/>
                    </a:cubicBezTo>
                    <a:cubicBezTo>
                      <a:pt x="3" y="781"/>
                      <a:pt x="0" y="731"/>
                      <a:pt x="0" y="667"/>
                    </a:cubicBezTo>
                    <a:lnTo>
                      <a:pt x="0" y="0"/>
                    </a:lnTo>
                    <a:close/>
                  </a:path>
                </a:pathLst>
              </a:custGeom>
              <a:solidFill>
                <a:srgbClr val="000000"/>
              </a:solidFill>
              <a:ln>
                <a:noFill/>
              </a:ln>
            </p:spPr>
            <p:txBody>
              <a:bodyPr/>
              <a:lstStyle/>
              <a:p>
                <a:endParaRPr lang="ja-JP" altLang="en-US">
                  <a:latin typeface="Arial" panose="020B0604020202020204" pitchFamily="34" charset="0"/>
                  <a:ea typeface="黑体" panose="02010609060101010101" pitchFamily="49" charset="-122"/>
                </a:endParaRPr>
              </a:p>
            </p:txBody>
          </p:sp>
          <p:sp>
            <p:nvSpPr>
              <p:cNvPr id="17" name="Freeform 101"/>
              <p:cNvSpPr>
                <a:spLocks noEditPoints="1"/>
              </p:cNvSpPr>
              <p:nvPr/>
            </p:nvSpPr>
            <p:spPr bwMode="auto">
              <a:xfrm>
                <a:off x="2374" y="2598"/>
                <a:ext cx="127" cy="159"/>
              </a:xfrm>
              <a:custGeom>
                <a:avLst/>
                <a:gdLst>
                  <a:gd name="T0" fmla="*/ 317 w 634"/>
                  <a:gd name="T1" fmla="*/ 0 h 795"/>
                  <a:gd name="T2" fmla="*/ 558 w 634"/>
                  <a:gd name="T3" fmla="*/ 107 h 795"/>
                  <a:gd name="T4" fmla="*/ 634 w 634"/>
                  <a:gd name="T5" fmla="*/ 398 h 795"/>
                  <a:gd name="T6" fmla="*/ 558 w 634"/>
                  <a:gd name="T7" fmla="*/ 688 h 795"/>
                  <a:gd name="T8" fmla="*/ 318 w 634"/>
                  <a:gd name="T9" fmla="*/ 795 h 795"/>
                  <a:gd name="T10" fmla="*/ 0 w 634"/>
                  <a:gd name="T11" fmla="*/ 393 h 795"/>
                  <a:gd name="T12" fmla="*/ 75 w 634"/>
                  <a:gd name="T13" fmla="*/ 107 h 795"/>
                  <a:gd name="T14" fmla="*/ 317 w 634"/>
                  <a:gd name="T15" fmla="*/ 0 h 795"/>
                  <a:gd name="T16" fmla="*/ 317 w 634"/>
                  <a:gd name="T17" fmla="*/ 78 h 795"/>
                  <a:gd name="T18" fmla="*/ 166 w 634"/>
                  <a:gd name="T19" fmla="*/ 176 h 795"/>
                  <a:gd name="T20" fmla="*/ 131 w 634"/>
                  <a:gd name="T21" fmla="*/ 394 h 795"/>
                  <a:gd name="T22" fmla="*/ 166 w 634"/>
                  <a:gd name="T23" fmla="*/ 619 h 795"/>
                  <a:gd name="T24" fmla="*/ 317 w 634"/>
                  <a:gd name="T25" fmla="*/ 717 h 795"/>
                  <a:gd name="T26" fmla="*/ 468 w 634"/>
                  <a:gd name="T27" fmla="*/ 619 h 795"/>
                  <a:gd name="T28" fmla="*/ 502 w 634"/>
                  <a:gd name="T29" fmla="*/ 398 h 795"/>
                  <a:gd name="T30" fmla="*/ 468 w 634"/>
                  <a:gd name="T31" fmla="*/ 176 h 795"/>
                  <a:gd name="T32" fmla="*/ 317 w 634"/>
                  <a:gd name="T33" fmla="*/ 78 h 7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34" h="795">
                    <a:moveTo>
                      <a:pt x="317" y="0"/>
                    </a:moveTo>
                    <a:cubicBezTo>
                      <a:pt x="425" y="0"/>
                      <a:pt x="505" y="36"/>
                      <a:pt x="558" y="107"/>
                    </a:cubicBezTo>
                    <a:cubicBezTo>
                      <a:pt x="608" y="176"/>
                      <a:pt x="634" y="273"/>
                      <a:pt x="634" y="398"/>
                    </a:cubicBezTo>
                    <a:cubicBezTo>
                      <a:pt x="634" y="521"/>
                      <a:pt x="608" y="618"/>
                      <a:pt x="558" y="688"/>
                    </a:cubicBezTo>
                    <a:cubicBezTo>
                      <a:pt x="506" y="760"/>
                      <a:pt x="426" y="795"/>
                      <a:pt x="318" y="795"/>
                    </a:cubicBezTo>
                    <a:cubicBezTo>
                      <a:pt x="105" y="795"/>
                      <a:pt x="0" y="661"/>
                      <a:pt x="0" y="393"/>
                    </a:cubicBezTo>
                    <a:cubicBezTo>
                      <a:pt x="0" y="271"/>
                      <a:pt x="25" y="176"/>
                      <a:pt x="75" y="107"/>
                    </a:cubicBezTo>
                    <a:cubicBezTo>
                      <a:pt x="128" y="36"/>
                      <a:pt x="209" y="0"/>
                      <a:pt x="317" y="0"/>
                    </a:cubicBezTo>
                    <a:moveTo>
                      <a:pt x="317" y="78"/>
                    </a:moveTo>
                    <a:cubicBezTo>
                      <a:pt x="244" y="78"/>
                      <a:pt x="193" y="110"/>
                      <a:pt x="166" y="176"/>
                    </a:cubicBezTo>
                    <a:cubicBezTo>
                      <a:pt x="143" y="230"/>
                      <a:pt x="131" y="303"/>
                      <a:pt x="131" y="394"/>
                    </a:cubicBezTo>
                    <a:cubicBezTo>
                      <a:pt x="131" y="490"/>
                      <a:pt x="143" y="565"/>
                      <a:pt x="166" y="619"/>
                    </a:cubicBezTo>
                    <a:cubicBezTo>
                      <a:pt x="193" y="685"/>
                      <a:pt x="244" y="717"/>
                      <a:pt x="317" y="717"/>
                    </a:cubicBezTo>
                    <a:cubicBezTo>
                      <a:pt x="390" y="717"/>
                      <a:pt x="440" y="685"/>
                      <a:pt x="468" y="619"/>
                    </a:cubicBezTo>
                    <a:cubicBezTo>
                      <a:pt x="490" y="565"/>
                      <a:pt x="502" y="491"/>
                      <a:pt x="502" y="398"/>
                    </a:cubicBezTo>
                    <a:cubicBezTo>
                      <a:pt x="502" y="302"/>
                      <a:pt x="490" y="228"/>
                      <a:pt x="468" y="176"/>
                    </a:cubicBezTo>
                    <a:cubicBezTo>
                      <a:pt x="439" y="110"/>
                      <a:pt x="389" y="78"/>
                      <a:pt x="317" y="78"/>
                    </a:cubicBezTo>
                  </a:path>
                </a:pathLst>
              </a:custGeom>
              <a:solidFill>
                <a:srgbClr val="000000"/>
              </a:solidFill>
              <a:ln>
                <a:noFill/>
              </a:ln>
            </p:spPr>
            <p:txBody>
              <a:bodyPr/>
              <a:lstStyle/>
              <a:p>
                <a:endParaRPr lang="ja-JP" altLang="en-US">
                  <a:latin typeface="Arial" panose="020B0604020202020204" pitchFamily="34" charset="0"/>
                  <a:ea typeface="黑体" panose="02010609060101010101" pitchFamily="49" charset="-122"/>
                </a:endParaRPr>
              </a:p>
            </p:txBody>
          </p:sp>
          <p:sp>
            <p:nvSpPr>
              <p:cNvPr id="18" name="Freeform 102"/>
              <p:cNvSpPr/>
              <p:nvPr/>
            </p:nvSpPr>
            <p:spPr bwMode="auto">
              <a:xfrm>
                <a:off x="2538" y="2598"/>
                <a:ext cx="195" cy="155"/>
              </a:xfrm>
              <a:custGeom>
                <a:avLst/>
                <a:gdLst>
                  <a:gd name="T0" fmla="*/ 0 w 974"/>
                  <a:gd name="T1" fmla="*/ 774 h 774"/>
                  <a:gd name="T2" fmla="*/ 0 w 974"/>
                  <a:gd name="T3" fmla="*/ 30 h 774"/>
                  <a:gd name="T4" fmla="*/ 278 w 974"/>
                  <a:gd name="T5" fmla="*/ 0 h 774"/>
                  <a:gd name="T6" fmla="*/ 480 w 974"/>
                  <a:gd name="T7" fmla="*/ 49 h 774"/>
                  <a:gd name="T8" fmla="*/ 722 w 974"/>
                  <a:gd name="T9" fmla="*/ 0 h 774"/>
                  <a:gd name="T10" fmla="*/ 952 w 974"/>
                  <a:gd name="T11" fmla="*/ 119 h 774"/>
                  <a:gd name="T12" fmla="*/ 974 w 974"/>
                  <a:gd name="T13" fmla="*/ 312 h 774"/>
                  <a:gd name="T14" fmla="*/ 974 w 974"/>
                  <a:gd name="T15" fmla="*/ 774 h 774"/>
                  <a:gd name="T16" fmla="*/ 845 w 974"/>
                  <a:gd name="T17" fmla="*/ 774 h 774"/>
                  <a:gd name="T18" fmla="*/ 845 w 974"/>
                  <a:gd name="T19" fmla="*/ 320 h 774"/>
                  <a:gd name="T20" fmla="*/ 824 w 974"/>
                  <a:gd name="T21" fmla="*/ 141 h 774"/>
                  <a:gd name="T22" fmla="*/ 705 w 974"/>
                  <a:gd name="T23" fmla="*/ 78 h 774"/>
                  <a:gd name="T24" fmla="*/ 551 w 974"/>
                  <a:gd name="T25" fmla="*/ 113 h 774"/>
                  <a:gd name="T26" fmla="*/ 551 w 974"/>
                  <a:gd name="T27" fmla="*/ 774 h 774"/>
                  <a:gd name="T28" fmla="*/ 422 w 974"/>
                  <a:gd name="T29" fmla="*/ 774 h 774"/>
                  <a:gd name="T30" fmla="*/ 422 w 974"/>
                  <a:gd name="T31" fmla="*/ 314 h 774"/>
                  <a:gd name="T32" fmla="*/ 401 w 974"/>
                  <a:gd name="T33" fmla="*/ 141 h 774"/>
                  <a:gd name="T34" fmla="*/ 278 w 974"/>
                  <a:gd name="T35" fmla="*/ 78 h 774"/>
                  <a:gd name="T36" fmla="*/ 129 w 974"/>
                  <a:gd name="T37" fmla="*/ 94 h 774"/>
                  <a:gd name="T38" fmla="*/ 129 w 974"/>
                  <a:gd name="T39" fmla="*/ 774 h 774"/>
                  <a:gd name="T40" fmla="*/ 0 w 974"/>
                  <a:gd name="T41" fmla="*/ 774 h 7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74" h="774">
                    <a:moveTo>
                      <a:pt x="0" y="774"/>
                    </a:moveTo>
                    <a:cubicBezTo>
                      <a:pt x="0" y="30"/>
                      <a:pt x="0" y="30"/>
                      <a:pt x="0" y="30"/>
                    </a:cubicBezTo>
                    <a:cubicBezTo>
                      <a:pt x="117" y="10"/>
                      <a:pt x="211" y="0"/>
                      <a:pt x="278" y="0"/>
                    </a:cubicBezTo>
                    <a:cubicBezTo>
                      <a:pt x="368" y="0"/>
                      <a:pt x="435" y="16"/>
                      <a:pt x="480" y="49"/>
                    </a:cubicBezTo>
                    <a:cubicBezTo>
                      <a:pt x="561" y="16"/>
                      <a:pt x="642" y="0"/>
                      <a:pt x="722" y="0"/>
                    </a:cubicBezTo>
                    <a:cubicBezTo>
                      <a:pt x="843" y="0"/>
                      <a:pt x="920" y="40"/>
                      <a:pt x="952" y="119"/>
                    </a:cubicBezTo>
                    <a:cubicBezTo>
                      <a:pt x="967" y="156"/>
                      <a:pt x="974" y="220"/>
                      <a:pt x="974" y="312"/>
                    </a:cubicBezTo>
                    <a:cubicBezTo>
                      <a:pt x="974" y="774"/>
                      <a:pt x="974" y="774"/>
                      <a:pt x="974" y="774"/>
                    </a:cubicBezTo>
                    <a:cubicBezTo>
                      <a:pt x="845" y="774"/>
                      <a:pt x="845" y="774"/>
                      <a:pt x="845" y="774"/>
                    </a:cubicBezTo>
                    <a:cubicBezTo>
                      <a:pt x="845" y="320"/>
                      <a:pt x="845" y="320"/>
                      <a:pt x="845" y="320"/>
                    </a:cubicBezTo>
                    <a:cubicBezTo>
                      <a:pt x="845" y="231"/>
                      <a:pt x="838" y="172"/>
                      <a:pt x="824" y="141"/>
                    </a:cubicBezTo>
                    <a:cubicBezTo>
                      <a:pt x="805" y="99"/>
                      <a:pt x="765" y="78"/>
                      <a:pt x="705" y="78"/>
                    </a:cubicBezTo>
                    <a:cubicBezTo>
                      <a:pt x="654" y="78"/>
                      <a:pt x="603" y="89"/>
                      <a:pt x="551" y="113"/>
                    </a:cubicBezTo>
                    <a:cubicBezTo>
                      <a:pt x="551" y="774"/>
                      <a:pt x="551" y="774"/>
                      <a:pt x="551" y="774"/>
                    </a:cubicBezTo>
                    <a:cubicBezTo>
                      <a:pt x="422" y="774"/>
                      <a:pt x="422" y="774"/>
                      <a:pt x="422" y="774"/>
                    </a:cubicBezTo>
                    <a:cubicBezTo>
                      <a:pt x="422" y="314"/>
                      <a:pt x="422" y="314"/>
                      <a:pt x="422" y="314"/>
                    </a:cubicBezTo>
                    <a:cubicBezTo>
                      <a:pt x="422" y="229"/>
                      <a:pt x="416" y="171"/>
                      <a:pt x="401" y="141"/>
                    </a:cubicBezTo>
                    <a:cubicBezTo>
                      <a:pt x="382" y="99"/>
                      <a:pt x="341" y="78"/>
                      <a:pt x="278" y="78"/>
                    </a:cubicBezTo>
                    <a:cubicBezTo>
                      <a:pt x="231" y="78"/>
                      <a:pt x="181" y="83"/>
                      <a:pt x="129" y="94"/>
                    </a:cubicBezTo>
                    <a:cubicBezTo>
                      <a:pt x="129" y="774"/>
                      <a:pt x="129" y="774"/>
                      <a:pt x="129" y="774"/>
                    </a:cubicBezTo>
                    <a:lnTo>
                      <a:pt x="0" y="774"/>
                    </a:lnTo>
                    <a:close/>
                  </a:path>
                </a:pathLst>
              </a:custGeom>
              <a:solidFill>
                <a:srgbClr val="000000"/>
              </a:solidFill>
              <a:ln>
                <a:noFill/>
              </a:ln>
            </p:spPr>
            <p:txBody>
              <a:bodyPr/>
              <a:lstStyle/>
              <a:p>
                <a:endParaRPr lang="ja-JP" altLang="en-US">
                  <a:latin typeface="Arial" panose="020B0604020202020204" pitchFamily="34" charset="0"/>
                  <a:ea typeface="黑体" panose="02010609060101010101" pitchFamily="49" charset="-122"/>
                </a:endParaRPr>
              </a:p>
            </p:txBody>
          </p:sp>
          <p:sp>
            <p:nvSpPr>
              <p:cNvPr id="19" name="Freeform 103"/>
              <p:cNvSpPr>
                <a:spLocks noEditPoints="1"/>
              </p:cNvSpPr>
              <p:nvPr/>
            </p:nvSpPr>
            <p:spPr bwMode="auto">
              <a:xfrm>
                <a:off x="2768" y="2598"/>
                <a:ext cx="127" cy="159"/>
              </a:xfrm>
              <a:custGeom>
                <a:avLst/>
                <a:gdLst>
                  <a:gd name="T0" fmla="*/ 317 w 634"/>
                  <a:gd name="T1" fmla="*/ 0 h 795"/>
                  <a:gd name="T2" fmla="*/ 558 w 634"/>
                  <a:gd name="T3" fmla="*/ 107 h 795"/>
                  <a:gd name="T4" fmla="*/ 634 w 634"/>
                  <a:gd name="T5" fmla="*/ 398 h 795"/>
                  <a:gd name="T6" fmla="*/ 558 w 634"/>
                  <a:gd name="T7" fmla="*/ 688 h 795"/>
                  <a:gd name="T8" fmla="*/ 318 w 634"/>
                  <a:gd name="T9" fmla="*/ 795 h 795"/>
                  <a:gd name="T10" fmla="*/ 0 w 634"/>
                  <a:gd name="T11" fmla="*/ 393 h 795"/>
                  <a:gd name="T12" fmla="*/ 76 w 634"/>
                  <a:gd name="T13" fmla="*/ 107 h 795"/>
                  <a:gd name="T14" fmla="*/ 317 w 634"/>
                  <a:gd name="T15" fmla="*/ 0 h 795"/>
                  <a:gd name="T16" fmla="*/ 317 w 634"/>
                  <a:gd name="T17" fmla="*/ 78 h 795"/>
                  <a:gd name="T18" fmla="*/ 166 w 634"/>
                  <a:gd name="T19" fmla="*/ 176 h 795"/>
                  <a:gd name="T20" fmla="*/ 131 w 634"/>
                  <a:gd name="T21" fmla="*/ 394 h 795"/>
                  <a:gd name="T22" fmla="*/ 166 w 634"/>
                  <a:gd name="T23" fmla="*/ 619 h 795"/>
                  <a:gd name="T24" fmla="*/ 317 w 634"/>
                  <a:gd name="T25" fmla="*/ 717 h 795"/>
                  <a:gd name="T26" fmla="*/ 467 w 634"/>
                  <a:gd name="T27" fmla="*/ 619 h 795"/>
                  <a:gd name="T28" fmla="*/ 502 w 634"/>
                  <a:gd name="T29" fmla="*/ 398 h 795"/>
                  <a:gd name="T30" fmla="*/ 467 w 634"/>
                  <a:gd name="T31" fmla="*/ 176 h 795"/>
                  <a:gd name="T32" fmla="*/ 317 w 634"/>
                  <a:gd name="T33" fmla="*/ 78 h 7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34" h="795">
                    <a:moveTo>
                      <a:pt x="317" y="0"/>
                    </a:moveTo>
                    <a:cubicBezTo>
                      <a:pt x="425" y="0"/>
                      <a:pt x="505" y="36"/>
                      <a:pt x="558" y="107"/>
                    </a:cubicBezTo>
                    <a:cubicBezTo>
                      <a:pt x="608" y="176"/>
                      <a:pt x="634" y="273"/>
                      <a:pt x="634" y="398"/>
                    </a:cubicBezTo>
                    <a:cubicBezTo>
                      <a:pt x="634" y="521"/>
                      <a:pt x="608" y="618"/>
                      <a:pt x="558" y="688"/>
                    </a:cubicBezTo>
                    <a:cubicBezTo>
                      <a:pt x="506" y="760"/>
                      <a:pt x="426" y="795"/>
                      <a:pt x="318" y="795"/>
                    </a:cubicBezTo>
                    <a:cubicBezTo>
                      <a:pt x="106" y="795"/>
                      <a:pt x="0" y="661"/>
                      <a:pt x="0" y="393"/>
                    </a:cubicBezTo>
                    <a:cubicBezTo>
                      <a:pt x="0" y="271"/>
                      <a:pt x="25" y="176"/>
                      <a:pt x="76" y="107"/>
                    </a:cubicBezTo>
                    <a:cubicBezTo>
                      <a:pt x="128" y="36"/>
                      <a:pt x="208" y="0"/>
                      <a:pt x="317" y="0"/>
                    </a:cubicBezTo>
                    <a:moveTo>
                      <a:pt x="317" y="78"/>
                    </a:moveTo>
                    <a:cubicBezTo>
                      <a:pt x="244" y="78"/>
                      <a:pt x="193" y="110"/>
                      <a:pt x="166" y="176"/>
                    </a:cubicBezTo>
                    <a:cubicBezTo>
                      <a:pt x="143" y="230"/>
                      <a:pt x="131" y="303"/>
                      <a:pt x="131" y="394"/>
                    </a:cubicBezTo>
                    <a:cubicBezTo>
                      <a:pt x="131" y="490"/>
                      <a:pt x="143" y="565"/>
                      <a:pt x="166" y="619"/>
                    </a:cubicBezTo>
                    <a:cubicBezTo>
                      <a:pt x="193" y="685"/>
                      <a:pt x="244" y="717"/>
                      <a:pt x="317" y="717"/>
                    </a:cubicBezTo>
                    <a:cubicBezTo>
                      <a:pt x="390" y="717"/>
                      <a:pt x="440" y="685"/>
                      <a:pt x="467" y="619"/>
                    </a:cubicBezTo>
                    <a:cubicBezTo>
                      <a:pt x="490" y="565"/>
                      <a:pt x="502" y="491"/>
                      <a:pt x="502" y="398"/>
                    </a:cubicBezTo>
                    <a:cubicBezTo>
                      <a:pt x="502" y="302"/>
                      <a:pt x="490" y="228"/>
                      <a:pt x="467" y="176"/>
                    </a:cubicBezTo>
                    <a:cubicBezTo>
                      <a:pt x="439" y="110"/>
                      <a:pt x="389" y="78"/>
                      <a:pt x="317" y="78"/>
                    </a:cubicBezTo>
                  </a:path>
                </a:pathLst>
              </a:custGeom>
              <a:solidFill>
                <a:srgbClr val="000000"/>
              </a:solidFill>
              <a:ln>
                <a:noFill/>
              </a:ln>
            </p:spPr>
            <p:txBody>
              <a:bodyPr/>
              <a:lstStyle/>
              <a:p>
                <a:endParaRPr lang="ja-JP" altLang="en-US">
                  <a:latin typeface="Arial" panose="020B0604020202020204" pitchFamily="34" charset="0"/>
                  <a:ea typeface="黑体" panose="02010609060101010101" pitchFamily="49" charset="-122"/>
                </a:endParaRPr>
              </a:p>
            </p:txBody>
          </p:sp>
          <p:sp>
            <p:nvSpPr>
              <p:cNvPr id="20" name="Freeform 104"/>
              <p:cNvSpPr/>
              <p:nvPr/>
            </p:nvSpPr>
            <p:spPr bwMode="auto">
              <a:xfrm>
                <a:off x="2934" y="2598"/>
                <a:ext cx="65" cy="155"/>
              </a:xfrm>
              <a:custGeom>
                <a:avLst/>
                <a:gdLst>
                  <a:gd name="T0" fmla="*/ 0 w 325"/>
                  <a:gd name="T1" fmla="*/ 774 h 774"/>
                  <a:gd name="T2" fmla="*/ 0 w 325"/>
                  <a:gd name="T3" fmla="*/ 33 h 774"/>
                  <a:gd name="T4" fmla="*/ 325 w 325"/>
                  <a:gd name="T5" fmla="*/ 0 h 774"/>
                  <a:gd name="T6" fmla="*/ 325 w 325"/>
                  <a:gd name="T7" fmla="*/ 81 h 774"/>
                  <a:gd name="T8" fmla="*/ 128 w 325"/>
                  <a:gd name="T9" fmla="*/ 94 h 774"/>
                  <a:gd name="T10" fmla="*/ 128 w 325"/>
                  <a:gd name="T11" fmla="*/ 774 h 774"/>
                  <a:gd name="T12" fmla="*/ 0 w 325"/>
                  <a:gd name="T13" fmla="*/ 774 h 774"/>
                </a:gdLst>
                <a:ahLst/>
                <a:cxnLst>
                  <a:cxn ang="0">
                    <a:pos x="T0" y="T1"/>
                  </a:cxn>
                  <a:cxn ang="0">
                    <a:pos x="T2" y="T3"/>
                  </a:cxn>
                  <a:cxn ang="0">
                    <a:pos x="T4" y="T5"/>
                  </a:cxn>
                  <a:cxn ang="0">
                    <a:pos x="T6" y="T7"/>
                  </a:cxn>
                  <a:cxn ang="0">
                    <a:pos x="T8" y="T9"/>
                  </a:cxn>
                  <a:cxn ang="0">
                    <a:pos x="T10" y="T11"/>
                  </a:cxn>
                  <a:cxn ang="0">
                    <a:pos x="T12" y="T13"/>
                  </a:cxn>
                </a:cxnLst>
                <a:rect l="0" t="0" r="r" b="b"/>
                <a:pathLst>
                  <a:path w="325" h="774">
                    <a:moveTo>
                      <a:pt x="0" y="774"/>
                    </a:moveTo>
                    <a:cubicBezTo>
                      <a:pt x="0" y="33"/>
                      <a:pt x="0" y="33"/>
                      <a:pt x="0" y="33"/>
                    </a:cubicBezTo>
                    <a:cubicBezTo>
                      <a:pt x="98" y="12"/>
                      <a:pt x="206" y="1"/>
                      <a:pt x="325" y="0"/>
                    </a:cubicBezTo>
                    <a:cubicBezTo>
                      <a:pt x="325" y="81"/>
                      <a:pt x="325" y="81"/>
                      <a:pt x="325" y="81"/>
                    </a:cubicBezTo>
                    <a:cubicBezTo>
                      <a:pt x="253" y="81"/>
                      <a:pt x="187" y="86"/>
                      <a:pt x="128" y="94"/>
                    </a:cubicBezTo>
                    <a:cubicBezTo>
                      <a:pt x="128" y="774"/>
                      <a:pt x="128" y="774"/>
                      <a:pt x="128" y="774"/>
                    </a:cubicBezTo>
                    <a:lnTo>
                      <a:pt x="0" y="774"/>
                    </a:lnTo>
                    <a:close/>
                  </a:path>
                </a:pathLst>
              </a:custGeom>
              <a:solidFill>
                <a:srgbClr val="000000"/>
              </a:solidFill>
              <a:ln>
                <a:noFill/>
              </a:ln>
            </p:spPr>
            <p:txBody>
              <a:bodyPr/>
              <a:lstStyle/>
              <a:p>
                <a:endParaRPr lang="ja-JP" altLang="en-US">
                  <a:latin typeface="Arial" panose="020B0604020202020204" pitchFamily="34" charset="0"/>
                  <a:ea typeface="黑体" panose="02010609060101010101" pitchFamily="49" charset="-122"/>
                </a:endParaRPr>
              </a:p>
            </p:txBody>
          </p:sp>
          <p:sp>
            <p:nvSpPr>
              <p:cNvPr id="21" name="Freeform 105"/>
              <p:cNvSpPr/>
              <p:nvPr/>
            </p:nvSpPr>
            <p:spPr bwMode="auto">
              <a:xfrm>
                <a:off x="3028" y="2598"/>
                <a:ext cx="65" cy="155"/>
              </a:xfrm>
              <a:custGeom>
                <a:avLst/>
                <a:gdLst>
                  <a:gd name="T0" fmla="*/ 0 w 326"/>
                  <a:gd name="T1" fmla="*/ 774 h 774"/>
                  <a:gd name="T2" fmla="*/ 0 w 326"/>
                  <a:gd name="T3" fmla="*/ 33 h 774"/>
                  <a:gd name="T4" fmla="*/ 326 w 326"/>
                  <a:gd name="T5" fmla="*/ 0 h 774"/>
                  <a:gd name="T6" fmla="*/ 326 w 326"/>
                  <a:gd name="T7" fmla="*/ 81 h 774"/>
                  <a:gd name="T8" fmla="*/ 129 w 326"/>
                  <a:gd name="T9" fmla="*/ 94 h 774"/>
                  <a:gd name="T10" fmla="*/ 129 w 326"/>
                  <a:gd name="T11" fmla="*/ 774 h 774"/>
                  <a:gd name="T12" fmla="*/ 0 w 326"/>
                  <a:gd name="T13" fmla="*/ 774 h 774"/>
                </a:gdLst>
                <a:ahLst/>
                <a:cxnLst>
                  <a:cxn ang="0">
                    <a:pos x="T0" y="T1"/>
                  </a:cxn>
                  <a:cxn ang="0">
                    <a:pos x="T2" y="T3"/>
                  </a:cxn>
                  <a:cxn ang="0">
                    <a:pos x="T4" y="T5"/>
                  </a:cxn>
                  <a:cxn ang="0">
                    <a:pos x="T6" y="T7"/>
                  </a:cxn>
                  <a:cxn ang="0">
                    <a:pos x="T8" y="T9"/>
                  </a:cxn>
                  <a:cxn ang="0">
                    <a:pos x="T10" y="T11"/>
                  </a:cxn>
                  <a:cxn ang="0">
                    <a:pos x="T12" y="T13"/>
                  </a:cxn>
                </a:cxnLst>
                <a:rect l="0" t="0" r="r" b="b"/>
                <a:pathLst>
                  <a:path w="326" h="774">
                    <a:moveTo>
                      <a:pt x="0" y="774"/>
                    </a:moveTo>
                    <a:cubicBezTo>
                      <a:pt x="0" y="33"/>
                      <a:pt x="0" y="33"/>
                      <a:pt x="0" y="33"/>
                    </a:cubicBezTo>
                    <a:cubicBezTo>
                      <a:pt x="99" y="12"/>
                      <a:pt x="207" y="1"/>
                      <a:pt x="326" y="0"/>
                    </a:cubicBezTo>
                    <a:cubicBezTo>
                      <a:pt x="326" y="81"/>
                      <a:pt x="326" y="81"/>
                      <a:pt x="326" y="81"/>
                    </a:cubicBezTo>
                    <a:cubicBezTo>
                      <a:pt x="253" y="81"/>
                      <a:pt x="188" y="86"/>
                      <a:pt x="129" y="94"/>
                    </a:cubicBezTo>
                    <a:cubicBezTo>
                      <a:pt x="129" y="774"/>
                      <a:pt x="129" y="774"/>
                      <a:pt x="129" y="774"/>
                    </a:cubicBezTo>
                    <a:lnTo>
                      <a:pt x="0" y="774"/>
                    </a:lnTo>
                    <a:close/>
                  </a:path>
                </a:pathLst>
              </a:custGeom>
              <a:solidFill>
                <a:srgbClr val="000000"/>
              </a:solidFill>
              <a:ln>
                <a:noFill/>
              </a:ln>
            </p:spPr>
            <p:txBody>
              <a:bodyPr/>
              <a:lstStyle/>
              <a:p>
                <a:endParaRPr lang="ja-JP" altLang="en-US">
                  <a:latin typeface="Arial" panose="020B0604020202020204" pitchFamily="34" charset="0"/>
                  <a:ea typeface="黑体" panose="02010609060101010101" pitchFamily="49" charset="-122"/>
                </a:endParaRPr>
              </a:p>
            </p:txBody>
          </p:sp>
          <p:sp>
            <p:nvSpPr>
              <p:cNvPr id="22" name="Freeform 106"/>
              <p:cNvSpPr>
                <a:spLocks noEditPoints="1"/>
              </p:cNvSpPr>
              <p:nvPr/>
            </p:nvSpPr>
            <p:spPr bwMode="auto">
              <a:xfrm>
                <a:off x="3110" y="2598"/>
                <a:ext cx="127" cy="159"/>
              </a:xfrm>
              <a:custGeom>
                <a:avLst/>
                <a:gdLst>
                  <a:gd name="T0" fmla="*/ 317 w 634"/>
                  <a:gd name="T1" fmla="*/ 0 h 795"/>
                  <a:gd name="T2" fmla="*/ 558 w 634"/>
                  <a:gd name="T3" fmla="*/ 107 h 795"/>
                  <a:gd name="T4" fmla="*/ 634 w 634"/>
                  <a:gd name="T5" fmla="*/ 398 h 795"/>
                  <a:gd name="T6" fmla="*/ 558 w 634"/>
                  <a:gd name="T7" fmla="*/ 688 h 795"/>
                  <a:gd name="T8" fmla="*/ 318 w 634"/>
                  <a:gd name="T9" fmla="*/ 795 h 795"/>
                  <a:gd name="T10" fmla="*/ 0 w 634"/>
                  <a:gd name="T11" fmla="*/ 393 h 795"/>
                  <a:gd name="T12" fmla="*/ 76 w 634"/>
                  <a:gd name="T13" fmla="*/ 107 h 795"/>
                  <a:gd name="T14" fmla="*/ 317 w 634"/>
                  <a:gd name="T15" fmla="*/ 0 h 795"/>
                  <a:gd name="T16" fmla="*/ 317 w 634"/>
                  <a:gd name="T17" fmla="*/ 78 h 795"/>
                  <a:gd name="T18" fmla="*/ 166 w 634"/>
                  <a:gd name="T19" fmla="*/ 176 h 795"/>
                  <a:gd name="T20" fmla="*/ 132 w 634"/>
                  <a:gd name="T21" fmla="*/ 394 h 795"/>
                  <a:gd name="T22" fmla="*/ 166 w 634"/>
                  <a:gd name="T23" fmla="*/ 619 h 795"/>
                  <a:gd name="T24" fmla="*/ 317 w 634"/>
                  <a:gd name="T25" fmla="*/ 717 h 795"/>
                  <a:gd name="T26" fmla="*/ 468 w 634"/>
                  <a:gd name="T27" fmla="*/ 619 h 795"/>
                  <a:gd name="T28" fmla="*/ 502 w 634"/>
                  <a:gd name="T29" fmla="*/ 398 h 795"/>
                  <a:gd name="T30" fmla="*/ 468 w 634"/>
                  <a:gd name="T31" fmla="*/ 176 h 795"/>
                  <a:gd name="T32" fmla="*/ 317 w 634"/>
                  <a:gd name="T33" fmla="*/ 78 h 7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34" h="795">
                    <a:moveTo>
                      <a:pt x="317" y="0"/>
                    </a:moveTo>
                    <a:cubicBezTo>
                      <a:pt x="425" y="0"/>
                      <a:pt x="505" y="36"/>
                      <a:pt x="558" y="107"/>
                    </a:cubicBezTo>
                    <a:cubicBezTo>
                      <a:pt x="608" y="176"/>
                      <a:pt x="634" y="273"/>
                      <a:pt x="634" y="398"/>
                    </a:cubicBezTo>
                    <a:cubicBezTo>
                      <a:pt x="634" y="521"/>
                      <a:pt x="608" y="618"/>
                      <a:pt x="558" y="688"/>
                    </a:cubicBezTo>
                    <a:cubicBezTo>
                      <a:pt x="506" y="760"/>
                      <a:pt x="427" y="795"/>
                      <a:pt x="318" y="795"/>
                    </a:cubicBezTo>
                    <a:cubicBezTo>
                      <a:pt x="106" y="795"/>
                      <a:pt x="0" y="661"/>
                      <a:pt x="0" y="393"/>
                    </a:cubicBezTo>
                    <a:cubicBezTo>
                      <a:pt x="0" y="271"/>
                      <a:pt x="25" y="176"/>
                      <a:pt x="76" y="107"/>
                    </a:cubicBezTo>
                    <a:cubicBezTo>
                      <a:pt x="129" y="36"/>
                      <a:pt x="209" y="0"/>
                      <a:pt x="317" y="0"/>
                    </a:cubicBezTo>
                    <a:moveTo>
                      <a:pt x="317" y="78"/>
                    </a:moveTo>
                    <a:cubicBezTo>
                      <a:pt x="244" y="78"/>
                      <a:pt x="194" y="110"/>
                      <a:pt x="166" y="176"/>
                    </a:cubicBezTo>
                    <a:cubicBezTo>
                      <a:pt x="143" y="230"/>
                      <a:pt x="132" y="303"/>
                      <a:pt x="132" y="394"/>
                    </a:cubicBezTo>
                    <a:cubicBezTo>
                      <a:pt x="132" y="490"/>
                      <a:pt x="143" y="565"/>
                      <a:pt x="166" y="619"/>
                    </a:cubicBezTo>
                    <a:cubicBezTo>
                      <a:pt x="194" y="685"/>
                      <a:pt x="244" y="717"/>
                      <a:pt x="317" y="717"/>
                    </a:cubicBezTo>
                    <a:cubicBezTo>
                      <a:pt x="391" y="717"/>
                      <a:pt x="441" y="685"/>
                      <a:pt x="468" y="619"/>
                    </a:cubicBezTo>
                    <a:cubicBezTo>
                      <a:pt x="491" y="565"/>
                      <a:pt x="502" y="491"/>
                      <a:pt x="502" y="398"/>
                    </a:cubicBezTo>
                    <a:cubicBezTo>
                      <a:pt x="502" y="302"/>
                      <a:pt x="491" y="228"/>
                      <a:pt x="468" y="176"/>
                    </a:cubicBezTo>
                    <a:cubicBezTo>
                      <a:pt x="440" y="110"/>
                      <a:pt x="390" y="78"/>
                      <a:pt x="317" y="78"/>
                    </a:cubicBezTo>
                  </a:path>
                </a:pathLst>
              </a:custGeom>
              <a:solidFill>
                <a:srgbClr val="000000"/>
              </a:solidFill>
              <a:ln>
                <a:noFill/>
              </a:ln>
            </p:spPr>
            <p:txBody>
              <a:bodyPr/>
              <a:lstStyle/>
              <a:p>
                <a:endParaRPr lang="ja-JP" altLang="en-US">
                  <a:latin typeface="Arial" panose="020B0604020202020204" pitchFamily="34" charset="0"/>
                  <a:ea typeface="黑体" panose="02010609060101010101" pitchFamily="49" charset="-122"/>
                </a:endParaRPr>
              </a:p>
            </p:txBody>
          </p:sp>
          <p:sp>
            <p:nvSpPr>
              <p:cNvPr id="23" name="Freeform 107"/>
              <p:cNvSpPr/>
              <p:nvPr/>
            </p:nvSpPr>
            <p:spPr bwMode="auto">
              <a:xfrm>
                <a:off x="3254" y="2602"/>
                <a:ext cx="194" cy="151"/>
              </a:xfrm>
              <a:custGeom>
                <a:avLst/>
                <a:gdLst>
                  <a:gd name="T0" fmla="*/ 212 w 970"/>
                  <a:gd name="T1" fmla="*/ 753 h 753"/>
                  <a:gd name="T2" fmla="*/ 0 w 970"/>
                  <a:gd name="T3" fmla="*/ 0 h 753"/>
                  <a:gd name="T4" fmla="*/ 129 w 970"/>
                  <a:gd name="T5" fmla="*/ 0 h 753"/>
                  <a:gd name="T6" fmla="*/ 289 w 970"/>
                  <a:gd name="T7" fmla="*/ 614 h 753"/>
                  <a:gd name="T8" fmla="*/ 430 w 970"/>
                  <a:gd name="T9" fmla="*/ 0 h 753"/>
                  <a:gd name="T10" fmla="*/ 557 w 970"/>
                  <a:gd name="T11" fmla="*/ 0 h 753"/>
                  <a:gd name="T12" fmla="*/ 705 w 970"/>
                  <a:gd name="T13" fmla="*/ 614 h 753"/>
                  <a:gd name="T14" fmla="*/ 865 w 970"/>
                  <a:gd name="T15" fmla="*/ 0 h 753"/>
                  <a:gd name="T16" fmla="*/ 970 w 970"/>
                  <a:gd name="T17" fmla="*/ 0 h 753"/>
                  <a:gd name="T18" fmla="*/ 757 w 970"/>
                  <a:gd name="T19" fmla="*/ 753 h 753"/>
                  <a:gd name="T20" fmla="*/ 630 w 970"/>
                  <a:gd name="T21" fmla="*/ 753 h 753"/>
                  <a:gd name="T22" fmla="*/ 517 w 970"/>
                  <a:gd name="T23" fmla="*/ 266 h 753"/>
                  <a:gd name="T24" fmla="*/ 488 w 970"/>
                  <a:gd name="T25" fmla="*/ 112 h 753"/>
                  <a:gd name="T26" fmla="*/ 459 w 970"/>
                  <a:gd name="T27" fmla="*/ 265 h 753"/>
                  <a:gd name="T28" fmla="*/ 346 w 970"/>
                  <a:gd name="T29" fmla="*/ 753 h 753"/>
                  <a:gd name="T30" fmla="*/ 212 w 970"/>
                  <a:gd name="T31" fmla="*/ 753 h 7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70" h="753">
                    <a:moveTo>
                      <a:pt x="212" y="753"/>
                    </a:moveTo>
                    <a:cubicBezTo>
                      <a:pt x="0" y="0"/>
                      <a:pt x="0" y="0"/>
                      <a:pt x="0" y="0"/>
                    </a:cubicBezTo>
                    <a:cubicBezTo>
                      <a:pt x="129" y="0"/>
                      <a:pt x="129" y="0"/>
                      <a:pt x="129" y="0"/>
                    </a:cubicBezTo>
                    <a:cubicBezTo>
                      <a:pt x="289" y="614"/>
                      <a:pt x="289" y="614"/>
                      <a:pt x="289" y="614"/>
                    </a:cubicBezTo>
                    <a:cubicBezTo>
                      <a:pt x="430" y="0"/>
                      <a:pt x="430" y="0"/>
                      <a:pt x="430" y="0"/>
                    </a:cubicBezTo>
                    <a:cubicBezTo>
                      <a:pt x="557" y="0"/>
                      <a:pt x="557" y="0"/>
                      <a:pt x="557" y="0"/>
                    </a:cubicBezTo>
                    <a:cubicBezTo>
                      <a:pt x="705" y="614"/>
                      <a:pt x="705" y="614"/>
                      <a:pt x="705" y="614"/>
                    </a:cubicBezTo>
                    <a:cubicBezTo>
                      <a:pt x="865" y="0"/>
                      <a:pt x="865" y="0"/>
                      <a:pt x="865" y="0"/>
                    </a:cubicBezTo>
                    <a:cubicBezTo>
                      <a:pt x="970" y="0"/>
                      <a:pt x="970" y="0"/>
                      <a:pt x="970" y="0"/>
                    </a:cubicBezTo>
                    <a:cubicBezTo>
                      <a:pt x="757" y="753"/>
                      <a:pt x="757" y="753"/>
                      <a:pt x="757" y="753"/>
                    </a:cubicBezTo>
                    <a:cubicBezTo>
                      <a:pt x="630" y="753"/>
                      <a:pt x="630" y="753"/>
                      <a:pt x="630" y="753"/>
                    </a:cubicBezTo>
                    <a:cubicBezTo>
                      <a:pt x="517" y="266"/>
                      <a:pt x="517" y="266"/>
                      <a:pt x="517" y="266"/>
                    </a:cubicBezTo>
                    <a:cubicBezTo>
                      <a:pt x="508" y="231"/>
                      <a:pt x="499" y="180"/>
                      <a:pt x="488" y="112"/>
                    </a:cubicBezTo>
                    <a:cubicBezTo>
                      <a:pt x="480" y="166"/>
                      <a:pt x="470" y="217"/>
                      <a:pt x="459" y="265"/>
                    </a:cubicBezTo>
                    <a:cubicBezTo>
                      <a:pt x="346" y="753"/>
                      <a:pt x="346" y="753"/>
                      <a:pt x="346" y="753"/>
                    </a:cubicBezTo>
                    <a:lnTo>
                      <a:pt x="212" y="753"/>
                    </a:lnTo>
                    <a:close/>
                  </a:path>
                </a:pathLst>
              </a:custGeom>
              <a:solidFill>
                <a:srgbClr val="000000"/>
              </a:solidFill>
              <a:ln>
                <a:noFill/>
              </a:ln>
            </p:spPr>
            <p:txBody>
              <a:bodyPr/>
              <a:lstStyle/>
              <a:p>
                <a:endParaRPr lang="ja-JP" altLang="en-US">
                  <a:latin typeface="Arial" panose="020B0604020202020204" pitchFamily="34" charset="0"/>
                  <a:ea typeface="黑体" panose="02010609060101010101" pitchFamily="49" charset="-122"/>
                </a:endParaRPr>
              </a:p>
            </p:txBody>
          </p:sp>
          <p:sp>
            <p:nvSpPr>
              <p:cNvPr id="24" name="Freeform 108"/>
              <p:cNvSpPr/>
              <p:nvPr/>
            </p:nvSpPr>
            <p:spPr bwMode="auto">
              <a:xfrm>
                <a:off x="3525" y="2602"/>
                <a:ext cx="194" cy="151"/>
              </a:xfrm>
              <a:custGeom>
                <a:avLst/>
                <a:gdLst>
                  <a:gd name="T0" fmla="*/ 212 w 970"/>
                  <a:gd name="T1" fmla="*/ 753 h 753"/>
                  <a:gd name="T2" fmla="*/ 0 w 970"/>
                  <a:gd name="T3" fmla="*/ 0 h 753"/>
                  <a:gd name="T4" fmla="*/ 129 w 970"/>
                  <a:gd name="T5" fmla="*/ 0 h 753"/>
                  <a:gd name="T6" fmla="*/ 289 w 970"/>
                  <a:gd name="T7" fmla="*/ 614 h 753"/>
                  <a:gd name="T8" fmla="*/ 430 w 970"/>
                  <a:gd name="T9" fmla="*/ 0 h 753"/>
                  <a:gd name="T10" fmla="*/ 558 w 970"/>
                  <a:gd name="T11" fmla="*/ 0 h 753"/>
                  <a:gd name="T12" fmla="*/ 705 w 970"/>
                  <a:gd name="T13" fmla="*/ 614 h 753"/>
                  <a:gd name="T14" fmla="*/ 865 w 970"/>
                  <a:gd name="T15" fmla="*/ 0 h 753"/>
                  <a:gd name="T16" fmla="*/ 970 w 970"/>
                  <a:gd name="T17" fmla="*/ 0 h 753"/>
                  <a:gd name="T18" fmla="*/ 758 w 970"/>
                  <a:gd name="T19" fmla="*/ 753 h 753"/>
                  <a:gd name="T20" fmla="*/ 630 w 970"/>
                  <a:gd name="T21" fmla="*/ 753 h 753"/>
                  <a:gd name="T22" fmla="*/ 517 w 970"/>
                  <a:gd name="T23" fmla="*/ 266 h 753"/>
                  <a:gd name="T24" fmla="*/ 488 w 970"/>
                  <a:gd name="T25" fmla="*/ 112 h 753"/>
                  <a:gd name="T26" fmla="*/ 460 w 970"/>
                  <a:gd name="T27" fmla="*/ 265 h 753"/>
                  <a:gd name="T28" fmla="*/ 347 w 970"/>
                  <a:gd name="T29" fmla="*/ 753 h 753"/>
                  <a:gd name="T30" fmla="*/ 212 w 970"/>
                  <a:gd name="T31" fmla="*/ 753 h 7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70" h="753">
                    <a:moveTo>
                      <a:pt x="212" y="753"/>
                    </a:moveTo>
                    <a:cubicBezTo>
                      <a:pt x="0" y="0"/>
                      <a:pt x="0" y="0"/>
                      <a:pt x="0" y="0"/>
                    </a:cubicBezTo>
                    <a:cubicBezTo>
                      <a:pt x="129" y="0"/>
                      <a:pt x="129" y="0"/>
                      <a:pt x="129" y="0"/>
                    </a:cubicBezTo>
                    <a:cubicBezTo>
                      <a:pt x="289" y="614"/>
                      <a:pt x="289" y="614"/>
                      <a:pt x="289" y="614"/>
                    </a:cubicBezTo>
                    <a:cubicBezTo>
                      <a:pt x="430" y="0"/>
                      <a:pt x="430" y="0"/>
                      <a:pt x="430" y="0"/>
                    </a:cubicBezTo>
                    <a:cubicBezTo>
                      <a:pt x="558" y="0"/>
                      <a:pt x="558" y="0"/>
                      <a:pt x="558" y="0"/>
                    </a:cubicBezTo>
                    <a:cubicBezTo>
                      <a:pt x="705" y="614"/>
                      <a:pt x="705" y="614"/>
                      <a:pt x="705" y="614"/>
                    </a:cubicBezTo>
                    <a:cubicBezTo>
                      <a:pt x="865" y="0"/>
                      <a:pt x="865" y="0"/>
                      <a:pt x="865" y="0"/>
                    </a:cubicBezTo>
                    <a:cubicBezTo>
                      <a:pt x="970" y="0"/>
                      <a:pt x="970" y="0"/>
                      <a:pt x="970" y="0"/>
                    </a:cubicBezTo>
                    <a:cubicBezTo>
                      <a:pt x="758" y="753"/>
                      <a:pt x="758" y="753"/>
                      <a:pt x="758" y="753"/>
                    </a:cubicBezTo>
                    <a:cubicBezTo>
                      <a:pt x="630" y="753"/>
                      <a:pt x="630" y="753"/>
                      <a:pt x="630" y="753"/>
                    </a:cubicBezTo>
                    <a:cubicBezTo>
                      <a:pt x="517" y="266"/>
                      <a:pt x="517" y="266"/>
                      <a:pt x="517" y="266"/>
                    </a:cubicBezTo>
                    <a:cubicBezTo>
                      <a:pt x="509" y="231"/>
                      <a:pt x="499" y="180"/>
                      <a:pt x="488" y="112"/>
                    </a:cubicBezTo>
                    <a:cubicBezTo>
                      <a:pt x="480" y="166"/>
                      <a:pt x="471" y="217"/>
                      <a:pt x="460" y="265"/>
                    </a:cubicBezTo>
                    <a:cubicBezTo>
                      <a:pt x="347" y="753"/>
                      <a:pt x="347" y="753"/>
                      <a:pt x="347" y="753"/>
                    </a:cubicBezTo>
                    <a:lnTo>
                      <a:pt x="212" y="753"/>
                    </a:lnTo>
                    <a:close/>
                  </a:path>
                </a:pathLst>
              </a:custGeom>
              <a:solidFill>
                <a:srgbClr val="000000"/>
              </a:solidFill>
              <a:ln>
                <a:noFill/>
              </a:ln>
            </p:spPr>
            <p:txBody>
              <a:bodyPr/>
              <a:lstStyle/>
              <a:p>
                <a:endParaRPr lang="ja-JP" altLang="en-US">
                  <a:latin typeface="Arial" panose="020B0604020202020204" pitchFamily="34" charset="0"/>
                  <a:ea typeface="黑体" panose="02010609060101010101" pitchFamily="49" charset="-122"/>
                </a:endParaRPr>
              </a:p>
            </p:txBody>
          </p:sp>
          <p:sp>
            <p:nvSpPr>
              <p:cNvPr id="25" name="Freeform 109"/>
              <p:cNvSpPr>
                <a:spLocks noEditPoints="1"/>
              </p:cNvSpPr>
              <p:nvPr/>
            </p:nvSpPr>
            <p:spPr bwMode="auto">
              <a:xfrm>
                <a:off x="3745" y="2547"/>
                <a:ext cx="31" cy="206"/>
              </a:xfrm>
              <a:custGeom>
                <a:avLst/>
                <a:gdLst>
                  <a:gd name="T0" fmla="*/ 79 w 157"/>
                  <a:gd name="T1" fmla="*/ 0 h 1031"/>
                  <a:gd name="T2" fmla="*/ 137 w 157"/>
                  <a:gd name="T3" fmla="*/ 26 h 1031"/>
                  <a:gd name="T4" fmla="*/ 157 w 157"/>
                  <a:gd name="T5" fmla="*/ 79 h 1031"/>
                  <a:gd name="T6" fmla="*/ 132 w 157"/>
                  <a:gd name="T7" fmla="*/ 139 h 1031"/>
                  <a:gd name="T8" fmla="*/ 78 w 157"/>
                  <a:gd name="T9" fmla="*/ 159 h 1031"/>
                  <a:gd name="T10" fmla="*/ 20 w 157"/>
                  <a:gd name="T11" fmla="*/ 133 h 1031"/>
                  <a:gd name="T12" fmla="*/ 0 w 157"/>
                  <a:gd name="T13" fmla="*/ 78 h 1031"/>
                  <a:gd name="T14" fmla="*/ 26 w 157"/>
                  <a:gd name="T15" fmla="*/ 20 h 1031"/>
                  <a:gd name="T16" fmla="*/ 79 w 157"/>
                  <a:gd name="T17" fmla="*/ 0 h 1031"/>
                  <a:gd name="T18" fmla="*/ 16 w 157"/>
                  <a:gd name="T19" fmla="*/ 277 h 1031"/>
                  <a:gd name="T20" fmla="*/ 145 w 157"/>
                  <a:gd name="T21" fmla="*/ 277 h 1031"/>
                  <a:gd name="T22" fmla="*/ 145 w 157"/>
                  <a:gd name="T23" fmla="*/ 1031 h 1031"/>
                  <a:gd name="T24" fmla="*/ 16 w 157"/>
                  <a:gd name="T25" fmla="*/ 1031 h 1031"/>
                  <a:gd name="T26" fmla="*/ 16 w 157"/>
                  <a:gd name="T27" fmla="*/ 277 h 10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7" h="1031">
                    <a:moveTo>
                      <a:pt x="79" y="0"/>
                    </a:moveTo>
                    <a:cubicBezTo>
                      <a:pt x="102" y="0"/>
                      <a:pt x="122" y="9"/>
                      <a:pt x="137" y="26"/>
                    </a:cubicBezTo>
                    <a:cubicBezTo>
                      <a:pt x="151" y="42"/>
                      <a:pt x="157" y="59"/>
                      <a:pt x="157" y="79"/>
                    </a:cubicBezTo>
                    <a:cubicBezTo>
                      <a:pt x="157" y="103"/>
                      <a:pt x="149" y="123"/>
                      <a:pt x="132" y="139"/>
                    </a:cubicBezTo>
                    <a:cubicBezTo>
                      <a:pt x="117" y="152"/>
                      <a:pt x="99" y="159"/>
                      <a:pt x="78" y="159"/>
                    </a:cubicBezTo>
                    <a:cubicBezTo>
                      <a:pt x="55" y="159"/>
                      <a:pt x="35" y="150"/>
                      <a:pt x="20" y="133"/>
                    </a:cubicBezTo>
                    <a:cubicBezTo>
                      <a:pt x="7" y="117"/>
                      <a:pt x="0" y="99"/>
                      <a:pt x="0" y="78"/>
                    </a:cubicBezTo>
                    <a:cubicBezTo>
                      <a:pt x="0" y="56"/>
                      <a:pt x="9" y="37"/>
                      <a:pt x="26" y="20"/>
                    </a:cubicBezTo>
                    <a:cubicBezTo>
                      <a:pt x="41" y="7"/>
                      <a:pt x="58" y="0"/>
                      <a:pt x="79" y="0"/>
                    </a:cubicBezTo>
                    <a:moveTo>
                      <a:pt x="16" y="277"/>
                    </a:moveTo>
                    <a:cubicBezTo>
                      <a:pt x="145" y="277"/>
                      <a:pt x="145" y="277"/>
                      <a:pt x="145" y="277"/>
                    </a:cubicBezTo>
                    <a:cubicBezTo>
                      <a:pt x="145" y="1031"/>
                      <a:pt x="145" y="1031"/>
                      <a:pt x="145" y="1031"/>
                    </a:cubicBezTo>
                    <a:cubicBezTo>
                      <a:pt x="16" y="1031"/>
                      <a:pt x="16" y="1031"/>
                      <a:pt x="16" y="1031"/>
                    </a:cubicBezTo>
                    <a:lnTo>
                      <a:pt x="16" y="277"/>
                    </a:lnTo>
                    <a:close/>
                  </a:path>
                </a:pathLst>
              </a:custGeom>
              <a:solidFill>
                <a:srgbClr val="000000"/>
              </a:solidFill>
              <a:ln>
                <a:noFill/>
              </a:ln>
            </p:spPr>
            <p:txBody>
              <a:bodyPr/>
              <a:lstStyle/>
              <a:p>
                <a:endParaRPr lang="ja-JP" altLang="en-US">
                  <a:latin typeface="Arial" panose="020B0604020202020204" pitchFamily="34" charset="0"/>
                  <a:ea typeface="黑体" panose="02010609060101010101" pitchFamily="49" charset="-122"/>
                </a:endParaRPr>
              </a:p>
            </p:txBody>
          </p:sp>
          <p:sp>
            <p:nvSpPr>
              <p:cNvPr id="26" name="Freeform 110"/>
              <p:cNvSpPr/>
              <p:nvPr/>
            </p:nvSpPr>
            <p:spPr bwMode="auto">
              <a:xfrm>
                <a:off x="3820" y="2562"/>
                <a:ext cx="67" cy="191"/>
              </a:xfrm>
              <a:custGeom>
                <a:avLst/>
                <a:gdLst>
                  <a:gd name="T0" fmla="*/ 0 w 332"/>
                  <a:gd name="T1" fmla="*/ 0 h 957"/>
                  <a:gd name="T2" fmla="*/ 129 w 332"/>
                  <a:gd name="T3" fmla="*/ 0 h 957"/>
                  <a:gd name="T4" fmla="*/ 129 w 332"/>
                  <a:gd name="T5" fmla="*/ 204 h 957"/>
                  <a:gd name="T6" fmla="*/ 332 w 332"/>
                  <a:gd name="T7" fmla="*/ 204 h 957"/>
                  <a:gd name="T8" fmla="*/ 332 w 332"/>
                  <a:gd name="T9" fmla="*/ 286 h 957"/>
                  <a:gd name="T10" fmla="*/ 129 w 332"/>
                  <a:gd name="T11" fmla="*/ 286 h 957"/>
                  <a:gd name="T12" fmla="*/ 129 w 332"/>
                  <a:gd name="T13" fmla="*/ 686 h 957"/>
                  <a:gd name="T14" fmla="*/ 163 w 332"/>
                  <a:gd name="T15" fmla="*/ 840 h 957"/>
                  <a:gd name="T16" fmla="*/ 234 w 332"/>
                  <a:gd name="T17" fmla="*/ 873 h 957"/>
                  <a:gd name="T18" fmla="*/ 289 w 332"/>
                  <a:gd name="T19" fmla="*/ 875 h 957"/>
                  <a:gd name="T20" fmla="*/ 332 w 332"/>
                  <a:gd name="T21" fmla="*/ 875 h 957"/>
                  <a:gd name="T22" fmla="*/ 332 w 332"/>
                  <a:gd name="T23" fmla="*/ 957 h 957"/>
                  <a:gd name="T24" fmla="*/ 262 w 332"/>
                  <a:gd name="T25" fmla="*/ 957 h 957"/>
                  <a:gd name="T26" fmla="*/ 132 w 332"/>
                  <a:gd name="T27" fmla="*/ 945 h 957"/>
                  <a:gd name="T28" fmla="*/ 12 w 332"/>
                  <a:gd name="T29" fmla="*/ 817 h 957"/>
                  <a:gd name="T30" fmla="*/ 0 w 332"/>
                  <a:gd name="T31" fmla="*/ 667 h 957"/>
                  <a:gd name="T32" fmla="*/ 0 w 332"/>
                  <a:gd name="T33" fmla="*/ 0 h 9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32" h="957">
                    <a:moveTo>
                      <a:pt x="0" y="0"/>
                    </a:moveTo>
                    <a:cubicBezTo>
                      <a:pt x="129" y="0"/>
                      <a:pt x="129" y="0"/>
                      <a:pt x="129" y="0"/>
                    </a:cubicBezTo>
                    <a:cubicBezTo>
                      <a:pt x="129" y="204"/>
                      <a:pt x="129" y="204"/>
                      <a:pt x="129" y="204"/>
                    </a:cubicBezTo>
                    <a:cubicBezTo>
                      <a:pt x="332" y="204"/>
                      <a:pt x="332" y="204"/>
                      <a:pt x="332" y="204"/>
                    </a:cubicBezTo>
                    <a:cubicBezTo>
                      <a:pt x="332" y="286"/>
                      <a:pt x="332" y="286"/>
                      <a:pt x="332" y="286"/>
                    </a:cubicBezTo>
                    <a:cubicBezTo>
                      <a:pt x="129" y="286"/>
                      <a:pt x="129" y="286"/>
                      <a:pt x="129" y="286"/>
                    </a:cubicBezTo>
                    <a:cubicBezTo>
                      <a:pt x="129" y="686"/>
                      <a:pt x="129" y="686"/>
                      <a:pt x="129" y="686"/>
                    </a:cubicBezTo>
                    <a:cubicBezTo>
                      <a:pt x="129" y="762"/>
                      <a:pt x="140" y="813"/>
                      <a:pt x="163" y="840"/>
                    </a:cubicBezTo>
                    <a:cubicBezTo>
                      <a:pt x="179" y="858"/>
                      <a:pt x="202" y="869"/>
                      <a:pt x="234" y="873"/>
                    </a:cubicBezTo>
                    <a:cubicBezTo>
                      <a:pt x="245" y="875"/>
                      <a:pt x="263" y="875"/>
                      <a:pt x="289" y="875"/>
                    </a:cubicBezTo>
                    <a:cubicBezTo>
                      <a:pt x="332" y="875"/>
                      <a:pt x="332" y="875"/>
                      <a:pt x="332" y="875"/>
                    </a:cubicBezTo>
                    <a:cubicBezTo>
                      <a:pt x="332" y="957"/>
                      <a:pt x="332" y="957"/>
                      <a:pt x="332" y="957"/>
                    </a:cubicBezTo>
                    <a:cubicBezTo>
                      <a:pt x="262" y="957"/>
                      <a:pt x="262" y="957"/>
                      <a:pt x="262" y="957"/>
                    </a:cubicBezTo>
                    <a:cubicBezTo>
                      <a:pt x="207" y="957"/>
                      <a:pt x="164" y="953"/>
                      <a:pt x="132" y="945"/>
                    </a:cubicBezTo>
                    <a:cubicBezTo>
                      <a:pt x="66" y="927"/>
                      <a:pt x="26" y="884"/>
                      <a:pt x="12" y="817"/>
                    </a:cubicBezTo>
                    <a:cubicBezTo>
                      <a:pt x="4" y="781"/>
                      <a:pt x="0" y="731"/>
                      <a:pt x="0" y="667"/>
                    </a:cubicBezTo>
                    <a:lnTo>
                      <a:pt x="0" y="0"/>
                    </a:lnTo>
                    <a:close/>
                  </a:path>
                </a:pathLst>
              </a:custGeom>
              <a:solidFill>
                <a:srgbClr val="000000"/>
              </a:solidFill>
              <a:ln>
                <a:noFill/>
              </a:ln>
            </p:spPr>
            <p:txBody>
              <a:bodyPr/>
              <a:lstStyle/>
              <a:p>
                <a:endParaRPr lang="ja-JP" altLang="en-US">
                  <a:latin typeface="Arial" panose="020B0604020202020204" pitchFamily="34" charset="0"/>
                  <a:ea typeface="黑体" panose="02010609060101010101" pitchFamily="49" charset="-122"/>
                </a:endParaRPr>
              </a:p>
            </p:txBody>
          </p:sp>
          <p:sp>
            <p:nvSpPr>
              <p:cNvPr id="27" name="Freeform 111"/>
              <p:cNvSpPr/>
              <p:nvPr/>
            </p:nvSpPr>
            <p:spPr bwMode="auto">
              <a:xfrm>
                <a:off x="3918" y="2526"/>
                <a:ext cx="114" cy="227"/>
              </a:xfrm>
              <a:custGeom>
                <a:avLst/>
                <a:gdLst>
                  <a:gd name="T0" fmla="*/ 0 w 572"/>
                  <a:gd name="T1" fmla="*/ 1135 h 1135"/>
                  <a:gd name="T2" fmla="*/ 0 w 572"/>
                  <a:gd name="T3" fmla="*/ 0 h 1135"/>
                  <a:gd name="T4" fmla="*/ 129 w 572"/>
                  <a:gd name="T5" fmla="*/ 0 h 1135"/>
                  <a:gd name="T6" fmla="*/ 129 w 572"/>
                  <a:gd name="T7" fmla="*/ 400 h 1135"/>
                  <a:gd name="T8" fmla="*/ 319 w 572"/>
                  <a:gd name="T9" fmla="*/ 361 h 1135"/>
                  <a:gd name="T10" fmla="*/ 549 w 572"/>
                  <a:gd name="T11" fmla="*/ 479 h 1135"/>
                  <a:gd name="T12" fmla="*/ 572 w 572"/>
                  <a:gd name="T13" fmla="*/ 673 h 1135"/>
                  <a:gd name="T14" fmla="*/ 572 w 572"/>
                  <a:gd name="T15" fmla="*/ 1135 h 1135"/>
                  <a:gd name="T16" fmla="*/ 444 w 572"/>
                  <a:gd name="T17" fmla="*/ 1135 h 1135"/>
                  <a:gd name="T18" fmla="*/ 444 w 572"/>
                  <a:gd name="T19" fmla="*/ 653 h 1135"/>
                  <a:gd name="T20" fmla="*/ 421 w 572"/>
                  <a:gd name="T21" fmla="*/ 499 h 1135"/>
                  <a:gd name="T22" fmla="*/ 307 w 572"/>
                  <a:gd name="T23" fmla="*/ 439 h 1135"/>
                  <a:gd name="T24" fmla="*/ 129 w 572"/>
                  <a:gd name="T25" fmla="*/ 485 h 1135"/>
                  <a:gd name="T26" fmla="*/ 129 w 572"/>
                  <a:gd name="T27" fmla="*/ 1135 h 1135"/>
                  <a:gd name="T28" fmla="*/ 0 w 572"/>
                  <a:gd name="T29" fmla="*/ 1135 h 1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2" h="1135">
                    <a:moveTo>
                      <a:pt x="0" y="1135"/>
                    </a:moveTo>
                    <a:cubicBezTo>
                      <a:pt x="0" y="0"/>
                      <a:pt x="0" y="0"/>
                      <a:pt x="0" y="0"/>
                    </a:cubicBezTo>
                    <a:cubicBezTo>
                      <a:pt x="129" y="0"/>
                      <a:pt x="129" y="0"/>
                      <a:pt x="129" y="0"/>
                    </a:cubicBezTo>
                    <a:cubicBezTo>
                      <a:pt x="129" y="400"/>
                      <a:pt x="129" y="400"/>
                      <a:pt x="129" y="400"/>
                    </a:cubicBezTo>
                    <a:cubicBezTo>
                      <a:pt x="196" y="374"/>
                      <a:pt x="260" y="361"/>
                      <a:pt x="319" y="361"/>
                    </a:cubicBezTo>
                    <a:cubicBezTo>
                      <a:pt x="438" y="361"/>
                      <a:pt x="515" y="400"/>
                      <a:pt x="549" y="479"/>
                    </a:cubicBezTo>
                    <a:cubicBezTo>
                      <a:pt x="564" y="515"/>
                      <a:pt x="572" y="579"/>
                      <a:pt x="572" y="673"/>
                    </a:cubicBezTo>
                    <a:cubicBezTo>
                      <a:pt x="572" y="1135"/>
                      <a:pt x="572" y="1135"/>
                      <a:pt x="572" y="1135"/>
                    </a:cubicBezTo>
                    <a:cubicBezTo>
                      <a:pt x="444" y="1135"/>
                      <a:pt x="444" y="1135"/>
                      <a:pt x="444" y="1135"/>
                    </a:cubicBezTo>
                    <a:cubicBezTo>
                      <a:pt x="444" y="653"/>
                      <a:pt x="444" y="653"/>
                      <a:pt x="444" y="653"/>
                    </a:cubicBezTo>
                    <a:cubicBezTo>
                      <a:pt x="444" y="581"/>
                      <a:pt x="436" y="529"/>
                      <a:pt x="421" y="499"/>
                    </a:cubicBezTo>
                    <a:cubicBezTo>
                      <a:pt x="400" y="459"/>
                      <a:pt x="362" y="439"/>
                      <a:pt x="307" y="439"/>
                    </a:cubicBezTo>
                    <a:cubicBezTo>
                      <a:pt x="256" y="439"/>
                      <a:pt x="197" y="454"/>
                      <a:pt x="129" y="485"/>
                    </a:cubicBezTo>
                    <a:cubicBezTo>
                      <a:pt x="129" y="1135"/>
                      <a:pt x="129" y="1135"/>
                      <a:pt x="129" y="1135"/>
                    </a:cubicBezTo>
                    <a:lnTo>
                      <a:pt x="0" y="1135"/>
                    </a:lnTo>
                    <a:close/>
                  </a:path>
                </a:pathLst>
              </a:custGeom>
              <a:solidFill>
                <a:srgbClr val="000000"/>
              </a:solidFill>
              <a:ln>
                <a:noFill/>
              </a:ln>
            </p:spPr>
            <p:txBody>
              <a:bodyPr/>
              <a:lstStyle/>
              <a:p>
                <a:endParaRPr lang="ja-JP" altLang="en-US">
                  <a:latin typeface="Arial" panose="020B0604020202020204" pitchFamily="34" charset="0"/>
                  <a:ea typeface="黑体" panose="02010609060101010101" pitchFamily="49" charset="-122"/>
                </a:endParaRPr>
              </a:p>
            </p:txBody>
          </p:sp>
          <p:sp>
            <p:nvSpPr>
              <p:cNvPr id="28" name="Freeform 112"/>
              <p:cNvSpPr/>
              <p:nvPr/>
            </p:nvSpPr>
            <p:spPr bwMode="auto">
              <a:xfrm>
                <a:off x="4128" y="2602"/>
                <a:ext cx="126" cy="223"/>
              </a:xfrm>
              <a:custGeom>
                <a:avLst/>
                <a:gdLst>
                  <a:gd name="T0" fmla="*/ 56 w 126"/>
                  <a:gd name="T1" fmla="*/ 154 h 223"/>
                  <a:gd name="T2" fmla="*/ 0 w 126"/>
                  <a:gd name="T3" fmla="*/ 0 h 223"/>
                  <a:gd name="T4" fmla="*/ 27 w 126"/>
                  <a:gd name="T5" fmla="*/ 0 h 223"/>
                  <a:gd name="T6" fmla="*/ 68 w 126"/>
                  <a:gd name="T7" fmla="*/ 121 h 223"/>
                  <a:gd name="T8" fmla="*/ 104 w 126"/>
                  <a:gd name="T9" fmla="*/ 0 h 223"/>
                  <a:gd name="T10" fmla="*/ 126 w 126"/>
                  <a:gd name="T11" fmla="*/ 0 h 223"/>
                  <a:gd name="T12" fmla="*/ 51 w 126"/>
                  <a:gd name="T13" fmla="*/ 223 h 223"/>
                  <a:gd name="T14" fmla="*/ 29 w 126"/>
                  <a:gd name="T15" fmla="*/ 223 h 223"/>
                  <a:gd name="T16" fmla="*/ 56 w 126"/>
                  <a:gd name="T17" fmla="*/ 154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6" h="223">
                    <a:moveTo>
                      <a:pt x="56" y="154"/>
                    </a:moveTo>
                    <a:lnTo>
                      <a:pt x="0" y="0"/>
                    </a:lnTo>
                    <a:lnTo>
                      <a:pt x="27" y="0"/>
                    </a:lnTo>
                    <a:lnTo>
                      <a:pt x="68" y="121"/>
                    </a:lnTo>
                    <a:lnTo>
                      <a:pt x="104" y="0"/>
                    </a:lnTo>
                    <a:lnTo>
                      <a:pt x="126" y="0"/>
                    </a:lnTo>
                    <a:lnTo>
                      <a:pt x="51" y="223"/>
                    </a:lnTo>
                    <a:lnTo>
                      <a:pt x="29" y="223"/>
                    </a:lnTo>
                    <a:lnTo>
                      <a:pt x="56" y="154"/>
                    </a:lnTo>
                    <a:close/>
                  </a:path>
                </a:pathLst>
              </a:custGeom>
              <a:solidFill>
                <a:srgbClr val="000000"/>
              </a:solidFill>
              <a:ln>
                <a:noFill/>
              </a:ln>
            </p:spPr>
            <p:txBody>
              <a:bodyPr/>
              <a:lstStyle/>
              <a:p>
                <a:endParaRPr lang="ja-JP" altLang="en-US">
                  <a:latin typeface="Arial" panose="020B0604020202020204" pitchFamily="34" charset="0"/>
                  <a:ea typeface="黑体" panose="02010609060101010101" pitchFamily="49" charset="-122"/>
                </a:endParaRPr>
              </a:p>
            </p:txBody>
          </p:sp>
          <p:sp>
            <p:nvSpPr>
              <p:cNvPr id="29" name="Freeform 113"/>
              <p:cNvSpPr>
                <a:spLocks noEditPoints="1"/>
              </p:cNvSpPr>
              <p:nvPr/>
            </p:nvSpPr>
            <p:spPr bwMode="auto">
              <a:xfrm>
                <a:off x="4270" y="2598"/>
                <a:ext cx="127" cy="159"/>
              </a:xfrm>
              <a:custGeom>
                <a:avLst/>
                <a:gdLst>
                  <a:gd name="T0" fmla="*/ 317 w 634"/>
                  <a:gd name="T1" fmla="*/ 0 h 795"/>
                  <a:gd name="T2" fmla="*/ 558 w 634"/>
                  <a:gd name="T3" fmla="*/ 107 h 795"/>
                  <a:gd name="T4" fmla="*/ 634 w 634"/>
                  <a:gd name="T5" fmla="*/ 398 h 795"/>
                  <a:gd name="T6" fmla="*/ 558 w 634"/>
                  <a:gd name="T7" fmla="*/ 688 h 795"/>
                  <a:gd name="T8" fmla="*/ 318 w 634"/>
                  <a:gd name="T9" fmla="*/ 795 h 795"/>
                  <a:gd name="T10" fmla="*/ 0 w 634"/>
                  <a:gd name="T11" fmla="*/ 393 h 795"/>
                  <a:gd name="T12" fmla="*/ 76 w 634"/>
                  <a:gd name="T13" fmla="*/ 107 h 795"/>
                  <a:gd name="T14" fmla="*/ 317 w 634"/>
                  <a:gd name="T15" fmla="*/ 0 h 795"/>
                  <a:gd name="T16" fmla="*/ 317 w 634"/>
                  <a:gd name="T17" fmla="*/ 78 h 795"/>
                  <a:gd name="T18" fmla="*/ 166 w 634"/>
                  <a:gd name="T19" fmla="*/ 176 h 795"/>
                  <a:gd name="T20" fmla="*/ 131 w 634"/>
                  <a:gd name="T21" fmla="*/ 394 h 795"/>
                  <a:gd name="T22" fmla="*/ 166 w 634"/>
                  <a:gd name="T23" fmla="*/ 619 h 795"/>
                  <a:gd name="T24" fmla="*/ 317 w 634"/>
                  <a:gd name="T25" fmla="*/ 717 h 795"/>
                  <a:gd name="T26" fmla="*/ 468 w 634"/>
                  <a:gd name="T27" fmla="*/ 619 h 795"/>
                  <a:gd name="T28" fmla="*/ 502 w 634"/>
                  <a:gd name="T29" fmla="*/ 398 h 795"/>
                  <a:gd name="T30" fmla="*/ 468 w 634"/>
                  <a:gd name="T31" fmla="*/ 176 h 795"/>
                  <a:gd name="T32" fmla="*/ 317 w 634"/>
                  <a:gd name="T33" fmla="*/ 78 h 7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34" h="795">
                    <a:moveTo>
                      <a:pt x="317" y="0"/>
                    </a:moveTo>
                    <a:cubicBezTo>
                      <a:pt x="425" y="0"/>
                      <a:pt x="505" y="36"/>
                      <a:pt x="558" y="107"/>
                    </a:cubicBezTo>
                    <a:cubicBezTo>
                      <a:pt x="608" y="176"/>
                      <a:pt x="634" y="273"/>
                      <a:pt x="634" y="398"/>
                    </a:cubicBezTo>
                    <a:cubicBezTo>
                      <a:pt x="634" y="521"/>
                      <a:pt x="608" y="618"/>
                      <a:pt x="558" y="688"/>
                    </a:cubicBezTo>
                    <a:cubicBezTo>
                      <a:pt x="506" y="760"/>
                      <a:pt x="426" y="795"/>
                      <a:pt x="318" y="795"/>
                    </a:cubicBezTo>
                    <a:cubicBezTo>
                      <a:pt x="106" y="795"/>
                      <a:pt x="0" y="661"/>
                      <a:pt x="0" y="393"/>
                    </a:cubicBezTo>
                    <a:cubicBezTo>
                      <a:pt x="0" y="271"/>
                      <a:pt x="25" y="176"/>
                      <a:pt x="76" y="107"/>
                    </a:cubicBezTo>
                    <a:cubicBezTo>
                      <a:pt x="128" y="36"/>
                      <a:pt x="209" y="0"/>
                      <a:pt x="317" y="0"/>
                    </a:cubicBezTo>
                    <a:moveTo>
                      <a:pt x="317" y="78"/>
                    </a:moveTo>
                    <a:cubicBezTo>
                      <a:pt x="244" y="78"/>
                      <a:pt x="194" y="110"/>
                      <a:pt x="166" y="176"/>
                    </a:cubicBezTo>
                    <a:cubicBezTo>
                      <a:pt x="143" y="230"/>
                      <a:pt x="131" y="303"/>
                      <a:pt x="131" y="394"/>
                    </a:cubicBezTo>
                    <a:cubicBezTo>
                      <a:pt x="131" y="490"/>
                      <a:pt x="143" y="565"/>
                      <a:pt x="166" y="619"/>
                    </a:cubicBezTo>
                    <a:cubicBezTo>
                      <a:pt x="194" y="685"/>
                      <a:pt x="244" y="717"/>
                      <a:pt x="317" y="717"/>
                    </a:cubicBezTo>
                    <a:cubicBezTo>
                      <a:pt x="390" y="717"/>
                      <a:pt x="440" y="685"/>
                      <a:pt x="468" y="619"/>
                    </a:cubicBezTo>
                    <a:cubicBezTo>
                      <a:pt x="491" y="565"/>
                      <a:pt x="502" y="491"/>
                      <a:pt x="502" y="398"/>
                    </a:cubicBezTo>
                    <a:cubicBezTo>
                      <a:pt x="502" y="302"/>
                      <a:pt x="491" y="228"/>
                      <a:pt x="468" y="176"/>
                    </a:cubicBezTo>
                    <a:cubicBezTo>
                      <a:pt x="439" y="110"/>
                      <a:pt x="389" y="78"/>
                      <a:pt x="317" y="78"/>
                    </a:cubicBezTo>
                  </a:path>
                </a:pathLst>
              </a:custGeom>
              <a:solidFill>
                <a:srgbClr val="000000"/>
              </a:solidFill>
              <a:ln>
                <a:noFill/>
              </a:ln>
            </p:spPr>
            <p:txBody>
              <a:bodyPr/>
              <a:lstStyle/>
              <a:p>
                <a:endParaRPr lang="ja-JP" altLang="en-US">
                  <a:latin typeface="Arial" panose="020B0604020202020204" pitchFamily="34" charset="0"/>
                  <a:ea typeface="黑体" panose="02010609060101010101" pitchFamily="49" charset="-122"/>
                </a:endParaRPr>
              </a:p>
            </p:txBody>
          </p:sp>
          <p:sp>
            <p:nvSpPr>
              <p:cNvPr id="30" name="Freeform 114"/>
              <p:cNvSpPr/>
              <p:nvPr/>
            </p:nvSpPr>
            <p:spPr bwMode="auto">
              <a:xfrm>
                <a:off x="4433" y="2602"/>
                <a:ext cx="110" cy="155"/>
              </a:xfrm>
              <a:custGeom>
                <a:avLst/>
                <a:gdLst>
                  <a:gd name="T0" fmla="*/ 0 w 551"/>
                  <a:gd name="T1" fmla="*/ 0 h 774"/>
                  <a:gd name="T2" fmla="*/ 129 w 551"/>
                  <a:gd name="T3" fmla="*/ 0 h 774"/>
                  <a:gd name="T4" fmla="*/ 129 w 551"/>
                  <a:gd name="T5" fmla="*/ 465 h 774"/>
                  <a:gd name="T6" fmla="*/ 152 w 551"/>
                  <a:gd name="T7" fmla="*/ 636 h 774"/>
                  <a:gd name="T8" fmla="*/ 206 w 551"/>
                  <a:gd name="T9" fmla="*/ 685 h 774"/>
                  <a:gd name="T10" fmla="*/ 289 w 551"/>
                  <a:gd name="T11" fmla="*/ 696 h 774"/>
                  <a:gd name="T12" fmla="*/ 422 w 551"/>
                  <a:gd name="T13" fmla="*/ 677 h 774"/>
                  <a:gd name="T14" fmla="*/ 422 w 551"/>
                  <a:gd name="T15" fmla="*/ 0 h 774"/>
                  <a:gd name="T16" fmla="*/ 551 w 551"/>
                  <a:gd name="T17" fmla="*/ 0 h 774"/>
                  <a:gd name="T18" fmla="*/ 551 w 551"/>
                  <a:gd name="T19" fmla="*/ 741 h 774"/>
                  <a:gd name="T20" fmla="*/ 281 w 551"/>
                  <a:gd name="T21" fmla="*/ 774 h 774"/>
                  <a:gd name="T22" fmla="*/ 91 w 551"/>
                  <a:gd name="T23" fmla="*/ 734 h 774"/>
                  <a:gd name="T24" fmla="*/ 7 w 551"/>
                  <a:gd name="T25" fmla="*/ 593 h 774"/>
                  <a:gd name="T26" fmla="*/ 0 w 551"/>
                  <a:gd name="T27" fmla="*/ 475 h 774"/>
                  <a:gd name="T28" fmla="*/ 0 w 551"/>
                  <a:gd name="T29" fmla="*/ 0 h 7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51" h="774">
                    <a:moveTo>
                      <a:pt x="0" y="0"/>
                    </a:moveTo>
                    <a:cubicBezTo>
                      <a:pt x="129" y="0"/>
                      <a:pt x="129" y="0"/>
                      <a:pt x="129" y="0"/>
                    </a:cubicBezTo>
                    <a:cubicBezTo>
                      <a:pt x="129" y="465"/>
                      <a:pt x="129" y="465"/>
                      <a:pt x="129" y="465"/>
                    </a:cubicBezTo>
                    <a:cubicBezTo>
                      <a:pt x="129" y="550"/>
                      <a:pt x="137" y="608"/>
                      <a:pt x="152" y="636"/>
                    </a:cubicBezTo>
                    <a:cubicBezTo>
                      <a:pt x="165" y="660"/>
                      <a:pt x="183" y="676"/>
                      <a:pt x="206" y="685"/>
                    </a:cubicBezTo>
                    <a:cubicBezTo>
                      <a:pt x="226" y="693"/>
                      <a:pt x="253" y="696"/>
                      <a:pt x="289" y="696"/>
                    </a:cubicBezTo>
                    <a:cubicBezTo>
                      <a:pt x="331" y="696"/>
                      <a:pt x="376" y="690"/>
                      <a:pt x="422" y="677"/>
                    </a:cubicBezTo>
                    <a:cubicBezTo>
                      <a:pt x="422" y="0"/>
                      <a:pt x="422" y="0"/>
                      <a:pt x="422" y="0"/>
                    </a:cubicBezTo>
                    <a:cubicBezTo>
                      <a:pt x="551" y="0"/>
                      <a:pt x="551" y="0"/>
                      <a:pt x="551" y="0"/>
                    </a:cubicBezTo>
                    <a:cubicBezTo>
                      <a:pt x="551" y="741"/>
                      <a:pt x="551" y="741"/>
                      <a:pt x="551" y="741"/>
                    </a:cubicBezTo>
                    <a:cubicBezTo>
                      <a:pt x="455" y="763"/>
                      <a:pt x="365" y="774"/>
                      <a:pt x="281" y="774"/>
                    </a:cubicBezTo>
                    <a:cubicBezTo>
                      <a:pt x="196" y="774"/>
                      <a:pt x="132" y="761"/>
                      <a:pt x="91" y="734"/>
                    </a:cubicBezTo>
                    <a:cubicBezTo>
                      <a:pt x="43" y="704"/>
                      <a:pt x="15" y="656"/>
                      <a:pt x="7" y="593"/>
                    </a:cubicBezTo>
                    <a:cubicBezTo>
                      <a:pt x="3" y="563"/>
                      <a:pt x="0" y="523"/>
                      <a:pt x="0" y="475"/>
                    </a:cubicBezTo>
                    <a:lnTo>
                      <a:pt x="0" y="0"/>
                    </a:lnTo>
                    <a:close/>
                  </a:path>
                </a:pathLst>
              </a:custGeom>
              <a:solidFill>
                <a:srgbClr val="000000"/>
              </a:solidFill>
              <a:ln>
                <a:noFill/>
              </a:ln>
            </p:spPr>
            <p:txBody>
              <a:bodyPr/>
              <a:lstStyle/>
              <a:p>
                <a:endParaRPr lang="ja-JP" altLang="en-US">
                  <a:latin typeface="Arial" panose="020B0604020202020204" pitchFamily="34" charset="0"/>
                  <a:ea typeface="黑体" panose="02010609060101010101" pitchFamily="49" charset="-122"/>
                </a:endParaRPr>
              </a:p>
            </p:txBody>
          </p:sp>
          <p:sp>
            <p:nvSpPr>
              <p:cNvPr id="31" name="Freeform 115"/>
              <p:cNvSpPr/>
              <p:nvPr/>
            </p:nvSpPr>
            <p:spPr bwMode="auto">
              <a:xfrm>
                <a:off x="2480" y="1143"/>
                <a:ext cx="495" cy="383"/>
              </a:xfrm>
              <a:custGeom>
                <a:avLst/>
                <a:gdLst>
                  <a:gd name="T0" fmla="*/ 1005 w 2477"/>
                  <a:gd name="T1" fmla="*/ 801 h 1912"/>
                  <a:gd name="T2" fmla="*/ 626 w 2477"/>
                  <a:gd name="T3" fmla="*/ 673 h 1912"/>
                  <a:gd name="T4" fmla="*/ 1 w 2477"/>
                  <a:gd name="T5" fmla="*/ 1294 h 1912"/>
                  <a:gd name="T6" fmla="*/ 626 w 2477"/>
                  <a:gd name="T7" fmla="*/ 1912 h 1912"/>
                  <a:gd name="T8" fmla="*/ 1102 w 2477"/>
                  <a:gd name="T9" fmla="*/ 1696 h 1912"/>
                  <a:gd name="T10" fmla="*/ 1102 w 2477"/>
                  <a:gd name="T11" fmla="*/ 1355 h 1912"/>
                  <a:gd name="T12" fmla="*/ 806 w 2477"/>
                  <a:gd name="T13" fmla="*/ 1643 h 1912"/>
                  <a:gd name="T14" fmla="*/ 626 w 2477"/>
                  <a:gd name="T15" fmla="*/ 1681 h 1912"/>
                  <a:gd name="T16" fmla="*/ 234 w 2477"/>
                  <a:gd name="T17" fmla="*/ 1294 h 1912"/>
                  <a:gd name="T18" fmla="*/ 626 w 2477"/>
                  <a:gd name="T19" fmla="*/ 904 h 1912"/>
                  <a:gd name="T20" fmla="*/ 901 w 2477"/>
                  <a:gd name="T21" fmla="*/ 1018 h 1912"/>
                  <a:gd name="T22" fmla="*/ 1144 w 2477"/>
                  <a:gd name="T23" fmla="*/ 1298 h 1912"/>
                  <a:gd name="T24" fmla="*/ 1707 w 2477"/>
                  <a:gd name="T25" fmla="*/ 1544 h 1912"/>
                  <a:gd name="T26" fmla="*/ 2477 w 2477"/>
                  <a:gd name="T27" fmla="*/ 777 h 1912"/>
                  <a:gd name="T28" fmla="*/ 1707 w 2477"/>
                  <a:gd name="T29" fmla="*/ 0 h 1912"/>
                  <a:gd name="T30" fmla="*/ 1102 w 2477"/>
                  <a:gd name="T31" fmla="*/ 309 h 1912"/>
                  <a:gd name="T32" fmla="*/ 1102 w 2477"/>
                  <a:gd name="T33" fmla="*/ 771 h 1912"/>
                  <a:gd name="T34" fmla="*/ 1707 w 2477"/>
                  <a:gd name="T35" fmla="*/ 244 h 1912"/>
                  <a:gd name="T36" fmla="*/ 2235 w 2477"/>
                  <a:gd name="T37" fmla="*/ 777 h 1912"/>
                  <a:gd name="T38" fmla="*/ 1707 w 2477"/>
                  <a:gd name="T39" fmla="*/ 1305 h 1912"/>
                  <a:gd name="T40" fmla="*/ 1364 w 2477"/>
                  <a:gd name="T41" fmla="*/ 1179 h 1912"/>
                  <a:gd name="T42" fmla="*/ 1005 w 2477"/>
                  <a:gd name="T43" fmla="*/ 801 h 19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77" h="1912">
                    <a:moveTo>
                      <a:pt x="1005" y="801"/>
                    </a:moveTo>
                    <a:cubicBezTo>
                      <a:pt x="915" y="722"/>
                      <a:pt x="770" y="674"/>
                      <a:pt x="626" y="673"/>
                    </a:cubicBezTo>
                    <a:cubicBezTo>
                      <a:pt x="282" y="672"/>
                      <a:pt x="2" y="944"/>
                      <a:pt x="1" y="1294"/>
                    </a:cubicBezTo>
                    <a:cubicBezTo>
                      <a:pt x="0" y="1638"/>
                      <a:pt x="282" y="1911"/>
                      <a:pt x="626" y="1912"/>
                    </a:cubicBezTo>
                    <a:cubicBezTo>
                      <a:pt x="820" y="1912"/>
                      <a:pt x="987" y="1834"/>
                      <a:pt x="1102" y="1696"/>
                    </a:cubicBezTo>
                    <a:cubicBezTo>
                      <a:pt x="1102" y="1355"/>
                      <a:pt x="1102" y="1355"/>
                      <a:pt x="1102" y="1355"/>
                    </a:cubicBezTo>
                    <a:cubicBezTo>
                      <a:pt x="1041" y="1461"/>
                      <a:pt x="917" y="1596"/>
                      <a:pt x="806" y="1643"/>
                    </a:cubicBezTo>
                    <a:cubicBezTo>
                      <a:pt x="750" y="1666"/>
                      <a:pt x="693" y="1681"/>
                      <a:pt x="626" y="1681"/>
                    </a:cubicBezTo>
                    <a:cubicBezTo>
                      <a:pt x="411" y="1681"/>
                      <a:pt x="234" y="1514"/>
                      <a:pt x="234" y="1294"/>
                    </a:cubicBezTo>
                    <a:cubicBezTo>
                      <a:pt x="234" y="1091"/>
                      <a:pt x="397" y="904"/>
                      <a:pt x="626" y="904"/>
                    </a:cubicBezTo>
                    <a:cubicBezTo>
                      <a:pt x="733" y="905"/>
                      <a:pt x="830" y="949"/>
                      <a:pt x="901" y="1018"/>
                    </a:cubicBezTo>
                    <a:cubicBezTo>
                      <a:pt x="975" y="1090"/>
                      <a:pt x="1090" y="1239"/>
                      <a:pt x="1144" y="1298"/>
                    </a:cubicBezTo>
                    <a:cubicBezTo>
                      <a:pt x="1284" y="1449"/>
                      <a:pt x="1485" y="1543"/>
                      <a:pt x="1707" y="1544"/>
                    </a:cubicBezTo>
                    <a:cubicBezTo>
                      <a:pt x="2132" y="1545"/>
                      <a:pt x="2477" y="1201"/>
                      <a:pt x="2477" y="777"/>
                    </a:cubicBezTo>
                    <a:cubicBezTo>
                      <a:pt x="2477" y="353"/>
                      <a:pt x="2131" y="0"/>
                      <a:pt x="1707" y="0"/>
                    </a:cubicBezTo>
                    <a:cubicBezTo>
                      <a:pt x="1460" y="0"/>
                      <a:pt x="1243" y="129"/>
                      <a:pt x="1102" y="309"/>
                    </a:cubicBezTo>
                    <a:cubicBezTo>
                      <a:pt x="1102" y="771"/>
                      <a:pt x="1102" y="771"/>
                      <a:pt x="1102" y="771"/>
                    </a:cubicBezTo>
                    <a:cubicBezTo>
                      <a:pt x="1209" y="478"/>
                      <a:pt x="1403" y="244"/>
                      <a:pt x="1707" y="244"/>
                    </a:cubicBezTo>
                    <a:cubicBezTo>
                      <a:pt x="1999" y="244"/>
                      <a:pt x="2236" y="485"/>
                      <a:pt x="2235" y="777"/>
                    </a:cubicBezTo>
                    <a:cubicBezTo>
                      <a:pt x="2234" y="1069"/>
                      <a:pt x="1999" y="1305"/>
                      <a:pt x="1707" y="1305"/>
                    </a:cubicBezTo>
                    <a:cubicBezTo>
                      <a:pt x="1577" y="1304"/>
                      <a:pt x="1456" y="1257"/>
                      <a:pt x="1364" y="1179"/>
                    </a:cubicBezTo>
                    <a:cubicBezTo>
                      <a:pt x="1250" y="1090"/>
                      <a:pt x="1124" y="901"/>
                      <a:pt x="1005" y="801"/>
                    </a:cubicBezTo>
                  </a:path>
                </a:pathLst>
              </a:custGeom>
              <a:solidFill>
                <a:srgbClr val="FF0000"/>
              </a:solidFill>
              <a:ln>
                <a:noFill/>
              </a:ln>
            </p:spPr>
            <p:txBody>
              <a:bodyPr/>
              <a:lstStyle/>
              <a:p>
                <a:endParaRPr lang="ja-JP" altLang="en-US">
                  <a:latin typeface="Arial" panose="020B0604020202020204" pitchFamily="34" charset="0"/>
                  <a:ea typeface="黑体" panose="02010609060101010101" pitchFamily="49" charset="-122"/>
                </a:endParaRPr>
              </a:p>
            </p:txBody>
          </p:sp>
          <p:sp>
            <p:nvSpPr>
              <p:cNvPr id="32" name="Freeform 116"/>
              <p:cNvSpPr/>
              <p:nvPr/>
            </p:nvSpPr>
            <p:spPr bwMode="auto">
              <a:xfrm>
                <a:off x="1671" y="1560"/>
                <a:ext cx="340" cy="556"/>
              </a:xfrm>
              <a:custGeom>
                <a:avLst/>
                <a:gdLst>
                  <a:gd name="T0" fmla="*/ 0 w 1700"/>
                  <a:gd name="T1" fmla="*/ 0 h 2777"/>
                  <a:gd name="T2" fmla="*/ 1700 w 1700"/>
                  <a:gd name="T3" fmla="*/ 0 h 2777"/>
                  <a:gd name="T4" fmla="*/ 1700 w 1700"/>
                  <a:gd name="T5" fmla="*/ 473 h 2777"/>
                  <a:gd name="T6" fmla="*/ 1429 w 1700"/>
                  <a:gd name="T7" fmla="*/ 286 h 2777"/>
                  <a:gd name="T8" fmla="*/ 642 w 1700"/>
                  <a:gd name="T9" fmla="*/ 286 h 2777"/>
                  <a:gd name="T10" fmla="*/ 642 w 1700"/>
                  <a:gd name="T11" fmla="*/ 1103 h 2777"/>
                  <a:gd name="T12" fmla="*/ 1495 w 1700"/>
                  <a:gd name="T13" fmla="*/ 1103 h 2777"/>
                  <a:gd name="T14" fmla="*/ 1495 w 1700"/>
                  <a:gd name="T15" fmla="*/ 1537 h 2777"/>
                  <a:gd name="T16" fmla="*/ 1262 w 1700"/>
                  <a:gd name="T17" fmla="*/ 1398 h 2777"/>
                  <a:gd name="T18" fmla="*/ 642 w 1700"/>
                  <a:gd name="T19" fmla="*/ 1398 h 2777"/>
                  <a:gd name="T20" fmla="*/ 642 w 1700"/>
                  <a:gd name="T21" fmla="*/ 2515 h 2777"/>
                  <a:gd name="T22" fmla="*/ 821 w 1700"/>
                  <a:gd name="T23" fmla="*/ 2777 h 2777"/>
                  <a:gd name="T24" fmla="*/ 11 w 1700"/>
                  <a:gd name="T25" fmla="*/ 2777 h 2777"/>
                  <a:gd name="T26" fmla="*/ 181 w 1700"/>
                  <a:gd name="T27" fmla="*/ 2515 h 2777"/>
                  <a:gd name="T28" fmla="*/ 181 w 1700"/>
                  <a:gd name="T29" fmla="*/ 291 h 2777"/>
                  <a:gd name="T30" fmla="*/ 0 w 1700"/>
                  <a:gd name="T31" fmla="*/ 0 h 27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0" h="2777">
                    <a:moveTo>
                      <a:pt x="0" y="0"/>
                    </a:moveTo>
                    <a:cubicBezTo>
                      <a:pt x="1700" y="0"/>
                      <a:pt x="1700" y="0"/>
                      <a:pt x="1700" y="0"/>
                    </a:cubicBezTo>
                    <a:cubicBezTo>
                      <a:pt x="1700" y="473"/>
                      <a:pt x="1700" y="473"/>
                      <a:pt x="1700" y="473"/>
                    </a:cubicBezTo>
                    <a:cubicBezTo>
                      <a:pt x="1700" y="473"/>
                      <a:pt x="1613" y="287"/>
                      <a:pt x="1429" y="286"/>
                    </a:cubicBezTo>
                    <a:cubicBezTo>
                      <a:pt x="642" y="286"/>
                      <a:pt x="642" y="286"/>
                      <a:pt x="642" y="286"/>
                    </a:cubicBezTo>
                    <a:cubicBezTo>
                      <a:pt x="642" y="1103"/>
                      <a:pt x="642" y="1103"/>
                      <a:pt x="642" y="1103"/>
                    </a:cubicBezTo>
                    <a:cubicBezTo>
                      <a:pt x="1495" y="1103"/>
                      <a:pt x="1495" y="1103"/>
                      <a:pt x="1495" y="1103"/>
                    </a:cubicBezTo>
                    <a:cubicBezTo>
                      <a:pt x="1495" y="1537"/>
                      <a:pt x="1495" y="1537"/>
                      <a:pt x="1495" y="1537"/>
                    </a:cubicBezTo>
                    <a:cubicBezTo>
                      <a:pt x="1495" y="1537"/>
                      <a:pt x="1468" y="1399"/>
                      <a:pt x="1262" y="1398"/>
                    </a:cubicBezTo>
                    <a:cubicBezTo>
                      <a:pt x="642" y="1398"/>
                      <a:pt x="642" y="1398"/>
                      <a:pt x="642" y="1398"/>
                    </a:cubicBezTo>
                    <a:cubicBezTo>
                      <a:pt x="642" y="2515"/>
                      <a:pt x="642" y="2515"/>
                      <a:pt x="642" y="2515"/>
                    </a:cubicBezTo>
                    <a:cubicBezTo>
                      <a:pt x="642" y="2679"/>
                      <a:pt x="821" y="2777"/>
                      <a:pt x="821" y="2777"/>
                    </a:cubicBezTo>
                    <a:cubicBezTo>
                      <a:pt x="11" y="2777"/>
                      <a:pt x="11" y="2777"/>
                      <a:pt x="11" y="2777"/>
                    </a:cubicBezTo>
                    <a:cubicBezTo>
                      <a:pt x="11" y="2777"/>
                      <a:pt x="181" y="2691"/>
                      <a:pt x="181" y="2515"/>
                    </a:cubicBezTo>
                    <a:cubicBezTo>
                      <a:pt x="181" y="291"/>
                      <a:pt x="181" y="291"/>
                      <a:pt x="181" y="291"/>
                    </a:cubicBezTo>
                    <a:cubicBezTo>
                      <a:pt x="181" y="104"/>
                      <a:pt x="0" y="0"/>
                      <a:pt x="0" y="0"/>
                    </a:cubicBezTo>
                    <a:close/>
                  </a:path>
                </a:pathLst>
              </a:custGeom>
              <a:solidFill>
                <a:srgbClr val="FF0000"/>
              </a:solidFill>
              <a:ln>
                <a:noFill/>
              </a:ln>
            </p:spPr>
            <p:txBody>
              <a:bodyPr/>
              <a:lstStyle/>
              <a:p>
                <a:endParaRPr lang="ja-JP" altLang="en-US">
                  <a:latin typeface="Arial" panose="020B0604020202020204" pitchFamily="34" charset="0"/>
                  <a:ea typeface="黑体" panose="02010609060101010101" pitchFamily="49" charset="-122"/>
                </a:endParaRPr>
              </a:p>
            </p:txBody>
          </p:sp>
          <p:sp>
            <p:nvSpPr>
              <p:cNvPr id="33" name="Freeform 117"/>
              <p:cNvSpPr/>
              <p:nvPr/>
            </p:nvSpPr>
            <p:spPr bwMode="auto">
              <a:xfrm>
                <a:off x="2475" y="1561"/>
                <a:ext cx="224" cy="774"/>
              </a:xfrm>
              <a:custGeom>
                <a:avLst/>
                <a:gdLst>
                  <a:gd name="T0" fmla="*/ 258 w 1123"/>
                  <a:gd name="T1" fmla="*/ 0 h 3871"/>
                  <a:gd name="T2" fmla="*/ 1123 w 1123"/>
                  <a:gd name="T3" fmla="*/ 0 h 3871"/>
                  <a:gd name="T4" fmla="*/ 929 w 1123"/>
                  <a:gd name="T5" fmla="*/ 241 h 3871"/>
                  <a:gd name="T6" fmla="*/ 929 w 1123"/>
                  <a:gd name="T7" fmla="*/ 2847 h 3871"/>
                  <a:gd name="T8" fmla="*/ 0 w 1123"/>
                  <a:gd name="T9" fmla="*/ 3869 h 3871"/>
                  <a:gd name="T10" fmla="*/ 443 w 1123"/>
                  <a:gd name="T11" fmla="*/ 2847 h 3871"/>
                  <a:gd name="T12" fmla="*/ 443 w 1123"/>
                  <a:gd name="T13" fmla="*/ 241 h 3871"/>
                  <a:gd name="T14" fmla="*/ 258 w 1123"/>
                  <a:gd name="T15" fmla="*/ 0 h 38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3" h="3871">
                    <a:moveTo>
                      <a:pt x="258" y="0"/>
                    </a:moveTo>
                    <a:cubicBezTo>
                      <a:pt x="1123" y="0"/>
                      <a:pt x="1123" y="0"/>
                      <a:pt x="1123" y="0"/>
                    </a:cubicBezTo>
                    <a:cubicBezTo>
                      <a:pt x="1123" y="0"/>
                      <a:pt x="929" y="92"/>
                      <a:pt x="929" y="241"/>
                    </a:cubicBezTo>
                    <a:cubicBezTo>
                      <a:pt x="929" y="2847"/>
                      <a:pt x="929" y="2847"/>
                      <a:pt x="929" y="2847"/>
                    </a:cubicBezTo>
                    <a:cubicBezTo>
                      <a:pt x="929" y="3727"/>
                      <a:pt x="46" y="3871"/>
                      <a:pt x="0" y="3869"/>
                    </a:cubicBezTo>
                    <a:cubicBezTo>
                      <a:pt x="75" y="3821"/>
                      <a:pt x="442" y="3508"/>
                      <a:pt x="443" y="2847"/>
                    </a:cubicBezTo>
                    <a:cubicBezTo>
                      <a:pt x="443" y="241"/>
                      <a:pt x="443" y="241"/>
                      <a:pt x="443" y="241"/>
                    </a:cubicBezTo>
                    <a:cubicBezTo>
                      <a:pt x="444" y="100"/>
                      <a:pt x="258" y="0"/>
                      <a:pt x="258" y="0"/>
                    </a:cubicBezTo>
                    <a:close/>
                  </a:path>
                </a:pathLst>
              </a:custGeom>
              <a:solidFill>
                <a:srgbClr val="FF0000"/>
              </a:solidFill>
              <a:ln>
                <a:noFill/>
              </a:ln>
            </p:spPr>
            <p:txBody>
              <a:bodyPr/>
              <a:lstStyle/>
              <a:p>
                <a:endParaRPr lang="ja-JP" altLang="en-US">
                  <a:latin typeface="Arial" panose="020B0604020202020204" pitchFamily="34" charset="0"/>
                  <a:ea typeface="黑体" panose="02010609060101010101" pitchFamily="49" charset="-122"/>
                </a:endParaRPr>
              </a:p>
            </p:txBody>
          </p:sp>
          <p:sp>
            <p:nvSpPr>
              <p:cNvPr id="34" name="Freeform 118"/>
              <p:cNvSpPr/>
              <p:nvPr/>
            </p:nvSpPr>
            <p:spPr bwMode="auto">
              <a:xfrm>
                <a:off x="2724" y="1560"/>
                <a:ext cx="173" cy="556"/>
              </a:xfrm>
              <a:custGeom>
                <a:avLst/>
                <a:gdLst>
                  <a:gd name="T0" fmla="*/ 0 w 867"/>
                  <a:gd name="T1" fmla="*/ 0 h 2779"/>
                  <a:gd name="T2" fmla="*/ 867 w 867"/>
                  <a:gd name="T3" fmla="*/ 0 h 2779"/>
                  <a:gd name="T4" fmla="*/ 675 w 867"/>
                  <a:gd name="T5" fmla="*/ 246 h 2779"/>
                  <a:gd name="T6" fmla="*/ 675 w 867"/>
                  <a:gd name="T7" fmla="*/ 2515 h 2779"/>
                  <a:gd name="T8" fmla="*/ 867 w 867"/>
                  <a:gd name="T9" fmla="*/ 2779 h 2779"/>
                  <a:gd name="T10" fmla="*/ 0 w 867"/>
                  <a:gd name="T11" fmla="*/ 2779 h 2779"/>
                  <a:gd name="T12" fmla="*/ 192 w 867"/>
                  <a:gd name="T13" fmla="*/ 2515 h 2779"/>
                  <a:gd name="T14" fmla="*/ 192 w 867"/>
                  <a:gd name="T15" fmla="*/ 246 h 2779"/>
                  <a:gd name="T16" fmla="*/ 0 w 867"/>
                  <a:gd name="T17" fmla="*/ 0 h 27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7" h="2779">
                    <a:moveTo>
                      <a:pt x="0" y="0"/>
                    </a:moveTo>
                    <a:cubicBezTo>
                      <a:pt x="867" y="0"/>
                      <a:pt x="867" y="0"/>
                      <a:pt x="867" y="0"/>
                    </a:cubicBezTo>
                    <a:cubicBezTo>
                      <a:pt x="867" y="0"/>
                      <a:pt x="675" y="93"/>
                      <a:pt x="675" y="246"/>
                    </a:cubicBezTo>
                    <a:cubicBezTo>
                      <a:pt x="675" y="2515"/>
                      <a:pt x="675" y="2515"/>
                      <a:pt x="675" y="2515"/>
                    </a:cubicBezTo>
                    <a:cubicBezTo>
                      <a:pt x="675" y="2678"/>
                      <a:pt x="867" y="2779"/>
                      <a:pt x="867" y="2779"/>
                    </a:cubicBezTo>
                    <a:cubicBezTo>
                      <a:pt x="0" y="2779"/>
                      <a:pt x="0" y="2779"/>
                      <a:pt x="0" y="2779"/>
                    </a:cubicBezTo>
                    <a:cubicBezTo>
                      <a:pt x="0" y="2779"/>
                      <a:pt x="192" y="2678"/>
                      <a:pt x="192" y="2515"/>
                    </a:cubicBezTo>
                    <a:cubicBezTo>
                      <a:pt x="192" y="246"/>
                      <a:pt x="192" y="246"/>
                      <a:pt x="192" y="246"/>
                    </a:cubicBezTo>
                    <a:cubicBezTo>
                      <a:pt x="192" y="93"/>
                      <a:pt x="0" y="0"/>
                      <a:pt x="0" y="0"/>
                    </a:cubicBezTo>
                    <a:close/>
                  </a:path>
                </a:pathLst>
              </a:custGeom>
              <a:solidFill>
                <a:srgbClr val="FF0000"/>
              </a:solidFill>
              <a:ln>
                <a:noFill/>
              </a:ln>
            </p:spPr>
            <p:txBody>
              <a:bodyPr/>
              <a:lstStyle/>
              <a:p>
                <a:endParaRPr lang="ja-JP" altLang="en-US">
                  <a:latin typeface="Arial" panose="020B0604020202020204" pitchFamily="34" charset="0"/>
                  <a:ea typeface="黑体" panose="02010609060101010101" pitchFamily="49" charset="-122"/>
                </a:endParaRPr>
              </a:p>
            </p:txBody>
          </p:sp>
          <p:sp>
            <p:nvSpPr>
              <p:cNvPr id="35" name="Freeform 119"/>
              <p:cNvSpPr/>
              <p:nvPr/>
            </p:nvSpPr>
            <p:spPr bwMode="auto">
              <a:xfrm>
                <a:off x="2898" y="1560"/>
                <a:ext cx="416" cy="556"/>
              </a:xfrm>
              <a:custGeom>
                <a:avLst/>
                <a:gdLst>
                  <a:gd name="T0" fmla="*/ 170 w 2079"/>
                  <a:gd name="T1" fmla="*/ 0 h 2777"/>
                  <a:gd name="T2" fmla="*/ 2079 w 2079"/>
                  <a:gd name="T3" fmla="*/ 0 h 2777"/>
                  <a:gd name="T4" fmla="*/ 1917 w 2079"/>
                  <a:gd name="T5" fmla="*/ 505 h 2777"/>
                  <a:gd name="T6" fmla="*/ 1684 w 2079"/>
                  <a:gd name="T7" fmla="*/ 293 h 2777"/>
                  <a:gd name="T8" fmla="*/ 1288 w 2079"/>
                  <a:gd name="T9" fmla="*/ 293 h 2777"/>
                  <a:gd name="T10" fmla="*/ 1288 w 2079"/>
                  <a:gd name="T11" fmla="*/ 2515 h 2777"/>
                  <a:gd name="T12" fmla="*/ 1474 w 2079"/>
                  <a:gd name="T13" fmla="*/ 2777 h 2777"/>
                  <a:gd name="T14" fmla="*/ 624 w 2079"/>
                  <a:gd name="T15" fmla="*/ 2777 h 2777"/>
                  <a:gd name="T16" fmla="*/ 809 w 2079"/>
                  <a:gd name="T17" fmla="*/ 2515 h 2777"/>
                  <a:gd name="T18" fmla="*/ 809 w 2079"/>
                  <a:gd name="T19" fmla="*/ 293 h 2777"/>
                  <a:gd name="T20" fmla="*/ 330 w 2079"/>
                  <a:gd name="T21" fmla="*/ 293 h 2777"/>
                  <a:gd name="T22" fmla="*/ 0 w 2079"/>
                  <a:gd name="T23" fmla="*/ 547 h 2777"/>
                  <a:gd name="T24" fmla="*/ 170 w 2079"/>
                  <a:gd name="T25" fmla="*/ 0 h 27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79" h="2777">
                    <a:moveTo>
                      <a:pt x="170" y="0"/>
                    </a:moveTo>
                    <a:cubicBezTo>
                      <a:pt x="2079" y="0"/>
                      <a:pt x="2079" y="0"/>
                      <a:pt x="2079" y="0"/>
                    </a:cubicBezTo>
                    <a:cubicBezTo>
                      <a:pt x="1917" y="505"/>
                      <a:pt x="1917" y="505"/>
                      <a:pt x="1917" y="505"/>
                    </a:cubicBezTo>
                    <a:cubicBezTo>
                      <a:pt x="1917" y="505"/>
                      <a:pt x="1869" y="293"/>
                      <a:pt x="1684" y="293"/>
                    </a:cubicBezTo>
                    <a:cubicBezTo>
                      <a:pt x="1288" y="293"/>
                      <a:pt x="1288" y="293"/>
                      <a:pt x="1288" y="293"/>
                    </a:cubicBezTo>
                    <a:cubicBezTo>
                      <a:pt x="1288" y="2515"/>
                      <a:pt x="1288" y="2515"/>
                      <a:pt x="1288" y="2515"/>
                    </a:cubicBezTo>
                    <a:cubicBezTo>
                      <a:pt x="1288" y="2656"/>
                      <a:pt x="1474" y="2777"/>
                      <a:pt x="1474" y="2777"/>
                    </a:cubicBezTo>
                    <a:cubicBezTo>
                      <a:pt x="624" y="2777"/>
                      <a:pt x="624" y="2777"/>
                      <a:pt x="624" y="2777"/>
                    </a:cubicBezTo>
                    <a:cubicBezTo>
                      <a:pt x="624" y="2777"/>
                      <a:pt x="809" y="2668"/>
                      <a:pt x="809" y="2515"/>
                    </a:cubicBezTo>
                    <a:cubicBezTo>
                      <a:pt x="809" y="293"/>
                      <a:pt x="809" y="293"/>
                      <a:pt x="809" y="293"/>
                    </a:cubicBezTo>
                    <a:cubicBezTo>
                      <a:pt x="330" y="293"/>
                      <a:pt x="330" y="293"/>
                      <a:pt x="330" y="293"/>
                    </a:cubicBezTo>
                    <a:cubicBezTo>
                      <a:pt x="195" y="293"/>
                      <a:pt x="0" y="547"/>
                      <a:pt x="0" y="547"/>
                    </a:cubicBezTo>
                    <a:lnTo>
                      <a:pt x="170" y="0"/>
                    </a:lnTo>
                    <a:close/>
                  </a:path>
                </a:pathLst>
              </a:custGeom>
              <a:solidFill>
                <a:srgbClr val="FF0000"/>
              </a:solidFill>
              <a:ln>
                <a:noFill/>
              </a:ln>
            </p:spPr>
            <p:txBody>
              <a:bodyPr/>
              <a:lstStyle/>
              <a:p>
                <a:endParaRPr lang="ja-JP" altLang="en-US">
                  <a:latin typeface="Arial" panose="020B0604020202020204" pitchFamily="34" charset="0"/>
                  <a:ea typeface="黑体" panose="02010609060101010101" pitchFamily="49" charset="-122"/>
                </a:endParaRPr>
              </a:p>
            </p:txBody>
          </p:sp>
          <p:sp>
            <p:nvSpPr>
              <p:cNvPr id="36" name="Freeform 120"/>
              <p:cNvSpPr/>
              <p:nvPr/>
            </p:nvSpPr>
            <p:spPr bwMode="auto">
              <a:xfrm>
                <a:off x="3654" y="1560"/>
                <a:ext cx="465" cy="565"/>
              </a:xfrm>
              <a:custGeom>
                <a:avLst/>
                <a:gdLst>
                  <a:gd name="T0" fmla="*/ 1488 w 2324"/>
                  <a:gd name="T1" fmla="*/ 0 h 2821"/>
                  <a:gd name="T2" fmla="*/ 2324 w 2324"/>
                  <a:gd name="T3" fmla="*/ 0 h 2821"/>
                  <a:gd name="T4" fmla="*/ 2145 w 2324"/>
                  <a:gd name="T5" fmla="*/ 245 h 2821"/>
                  <a:gd name="T6" fmla="*/ 2145 w 2324"/>
                  <a:gd name="T7" fmla="*/ 1927 h 2821"/>
                  <a:gd name="T8" fmla="*/ 1186 w 2324"/>
                  <a:gd name="T9" fmla="*/ 2821 h 2821"/>
                  <a:gd name="T10" fmla="*/ 185 w 2324"/>
                  <a:gd name="T11" fmla="*/ 1927 h 2821"/>
                  <a:gd name="T12" fmla="*/ 185 w 2324"/>
                  <a:gd name="T13" fmla="*/ 245 h 2821"/>
                  <a:gd name="T14" fmla="*/ 0 w 2324"/>
                  <a:gd name="T15" fmla="*/ 0 h 2821"/>
                  <a:gd name="T16" fmla="*/ 861 w 2324"/>
                  <a:gd name="T17" fmla="*/ 0 h 2821"/>
                  <a:gd name="T18" fmla="*/ 669 w 2324"/>
                  <a:gd name="T19" fmla="*/ 245 h 2821"/>
                  <a:gd name="T20" fmla="*/ 669 w 2324"/>
                  <a:gd name="T21" fmla="*/ 1927 h 2821"/>
                  <a:gd name="T22" fmla="*/ 1186 w 2324"/>
                  <a:gd name="T23" fmla="*/ 2520 h 2821"/>
                  <a:gd name="T24" fmla="*/ 1677 w 2324"/>
                  <a:gd name="T25" fmla="*/ 1927 h 2821"/>
                  <a:gd name="T26" fmla="*/ 1677 w 2324"/>
                  <a:gd name="T27" fmla="*/ 245 h 2821"/>
                  <a:gd name="T28" fmla="*/ 1488 w 2324"/>
                  <a:gd name="T29" fmla="*/ 0 h 2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24" h="2821">
                    <a:moveTo>
                      <a:pt x="1488" y="0"/>
                    </a:moveTo>
                    <a:cubicBezTo>
                      <a:pt x="2324" y="0"/>
                      <a:pt x="2324" y="0"/>
                      <a:pt x="2324" y="0"/>
                    </a:cubicBezTo>
                    <a:cubicBezTo>
                      <a:pt x="2324" y="0"/>
                      <a:pt x="2146" y="95"/>
                      <a:pt x="2145" y="245"/>
                    </a:cubicBezTo>
                    <a:cubicBezTo>
                      <a:pt x="2145" y="1927"/>
                      <a:pt x="2145" y="1927"/>
                      <a:pt x="2145" y="1927"/>
                    </a:cubicBezTo>
                    <a:cubicBezTo>
                      <a:pt x="2144" y="2610"/>
                      <a:pt x="1578" y="2821"/>
                      <a:pt x="1186" y="2821"/>
                    </a:cubicBezTo>
                    <a:cubicBezTo>
                      <a:pt x="795" y="2821"/>
                      <a:pt x="184" y="2608"/>
                      <a:pt x="185" y="1927"/>
                    </a:cubicBezTo>
                    <a:cubicBezTo>
                      <a:pt x="185" y="245"/>
                      <a:pt x="185" y="245"/>
                      <a:pt x="185" y="245"/>
                    </a:cubicBezTo>
                    <a:cubicBezTo>
                      <a:pt x="185" y="95"/>
                      <a:pt x="0" y="0"/>
                      <a:pt x="0" y="0"/>
                    </a:cubicBezTo>
                    <a:cubicBezTo>
                      <a:pt x="861" y="0"/>
                      <a:pt x="861" y="0"/>
                      <a:pt x="861" y="0"/>
                    </a:cubicBezTo>
                    <a:cubicBezTo>
                      <a:pt x="861" y="0"/>
                      <a:pt x="669" y="93"/>
                      <a:pt x="669" y="245"/>
                    </a:cubicBezTo>
                    <a:cubicBezTo>
                      <a:pt x="669" y="1927"/>
                      <a:pt x="669" y="1927"/>
                      <a:pt x="669" y="1927"/>
                    </a:cubicBezTo>
                    <a:cubicBezTo>
                      <a:pt x="669" y="2286"/>
                      <a:pt x="907" y="2520"/>
                      <a:pt x="1186" y="2520"/>
                    </a:cubicBezTo>
                    <a:cubicBezTo>
                      <a:pt x="1464" y="2520"/>
                      <a:pt x="1677" y="2276"/>
                      <a:pt x="1677" y="1927"/>
                    </a:cubicBezTo>
                    <a:cubicBezTo>
                      <a:pt x="1677" y="245"/>
                      <a:pt x="1677" y="245"/>
                      <a:pt x="1677" y="245"/>
                    </a:cubicBezTo>
                    <a:cubicBezTo>
                      <a:pt x="1677" y="95"/>
                      <a:pt x="1488" y="0"/>
                      <a:pt x="1488" y="0"/>
                    </a:cubicBezTo>
                    <a:close/>
                  </a:path>
                </a:pathLst>
              </a:custGeom>
              <a:solidFill>
                <a:srgbClr val="FF0000"/>
              </a:solidFill>
              <a:ln>
                <a:noFill/>
              </a:ln>
            </p:spPr>
            <p:txBody>
              <a:bodyPr/>
              <a:lstStyle/>
              <a:p>
                <a:endParaRPr lang="ja-JP" altLang="en-US">
                  <a:latin typeface="Arial" panose="020B0604020202020204" pitchFamily="34" charset="0"/>
                  <a:ea typeface="黑体" panose="02010609060101010101" pitchFamily="49" charset="-122"/>
                </a:endParaRPr>
              </a:p>
            </p:txBody>
          </p:sp>
          <p:sp>
            <p:nvSpPr>
              <p:cNvPr id="37" name="Freeform 121"/>
              <p:cNvSpPr/>
              <p:nvPr/>
            </p:nvSpPr>
            <p:spPr bwMode="auto">
              <a:xfrm>
                <a:off x="2027" y="1560"/>
                <a:ext cx="469" cy="566"/>
              </a:xfrm>
              <a:custGeom>
                <a:avLst/>
                <a:gdLst>
                  <a:gd name="T0" fmla="*/ 1496 w 2347"/>
                  <a:gd name="T1" fmla="*/ 0 h 2828"/>
                  <a:gd name="T2" fmla="*/ 2347 w 2347"/>
                  <a:gd name="T3" fmla="*/ 0 h 2828"/>
                  <a:gd name="T4" fmla="*/ 2166 w 2347"/>
                  <a:gd name="T5" fmla="*/ 248 h 2828"/>
                  <a:gd name="T6" fmla="*/ 2166 w 2347"/>
                  <a:gd name="T7" fmla="*/ 1926 h 2828"/>
                  <a:gd name="T8" fmla="*/ 1176 w 2347"/>
                  <a:gd name="T9" fmla="*/ 2828 h 2828"/>
                  <a:gd name="T10" fmla="*/ 175 w 2347"/>
                  <a:gd name="T11" fmla="*/ 1926 h 2828"/>
                  <a:gd name="T12" fmla="*/ 174 w 2347"/>
                  <a:gd name="T13" fmla="*/ 248 h 2828"/>
                  <a:gd name="T14" fmla="*/ 0 w 2347"/>
                  <a:gd name="T15" fmla="*/ 0 h 2828"/>
                  <a:gd name="T16" fmla="*/ 860 w 2347"/>
                  <a:gd name="T17" fmla="*/ 0 h 2828"/>
                  <a:gd name="T18" fmla="*/ 661 w 2347"/>
                  <a:gd name="T19" fmla="*/ 248 h 2828"/>
                  <a:gd name="T20" fmla="*/ 661 w 2347"/>
                  <a:gd name="T21" fmla="*/ 1926 h 2828"/>
                  <a:gd name="T22" fmla="*/ 1176 w 2347"/>
                  <a:gd name="T23" fmla="*/ 2528 h 2828"/>
                  <a:gd name="T24" fmla="*/ 1678 w 2347"/>
                  <a:gd name="T25" fmla="*/ 1926 h 2828"/>
                  <a:gd name="T26" fmla="*/ 1679 w 2347"/>
                  <a:gd name="T27" fmla="*/ 248 h 2828"/>
                  <a:gd name="T28" fmla="*/ 1496 w 2347"/>
                  <a:gd name="T29" fmla="*/ 0 h 2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47" h="2828">
                    <a:moveTo>
                      <a:pt x="1496" y="0"/>
                    </a:moveTo>
                    <a:cubicBezTo>
                      <a:pt x="2347" y="0"/>
                      <a:pt x="2347" y="0"/>
                      <a:pt x="2347" y="0"/>
                    </a:cubicBezTo>
                    <a:cubicBezTo>
                      <a:pt x="2347" y="0"/>
                      <a:pt x="2166" y="99"/>
                      <a:pt x="2166" y="248"/>
                    </a:cubicBezTo>
                    <a:cubicBezTo>
                      <a:pt x="2166" y="249"/>
                      <a:pt x="2166" y="1926"/>
                      <a:pt x="2166" y="1926"/>
                    </a:cubicBezTo>
                    <a:cubicBezTo>
                      <a:pt x="2166" y="2612"/>
                      <a:pt x="1573" y="2828"/>
                      <a:pt x="1176" y="2828"/>
                    </a:cubicBezTo>
                    <a:cubicBezTo>
                      <a:pt x="786" y="2828"/>
                      <a:pt x="175" y="2609"/>
                      <a:pt x="175" y="1926"/>
                    </a:cubicBezTo>
                    <a:cubicBezTo>
                      <a:pt x="174" y="248"/>
                      <a:pt x="174" y="248"/>
                      <a:pt x="174" y="248"/>
                    </a:cubicBezTo>
                    <a:cubicBezTo>
                      <a:pt x="174" y="98"/>
                      <a:pt x="0" y="0"/>
                      <a:pt x="0" y="0"/>
                    </a:cubicBezTo>
                    <a:cubicBezTo>
                      <a:pt x="860" y="0"/>
                      <a:pt x="860" y="0"/>
                      <a:pt x="860" y="0"/>
                    </a:cubicBezTo>
                    <a:cubicBezTo>
                      <a:pt x="860" y="0"/>
                      <a:pt x="661" y="98"/>
                      <a:pt x="661" y="248"/>
                    </a:cubicBezTo>
                    <a:cubicBezTo>
                      <a:pt x="661" y="1926"/>
                      <a:pt x="661" y="1926"/>
                      <a:pt x="661" y="1926"/>
                    </a:cubicBezTo>
                    <a:cubicBezTo>
                      <a:pt x="661" y="2281"/>
                      <a:pt x="897" y="2526"/>
                      <a:pt x="1176" y="2528"/>
                    </a:cubicBezTo>
                    <a:cubicBezTo>
                      <a:pt x="1454" y="2529"/>
                      <a:pt x="1678" y="2278"/>
                      <a:pt x="1678" y="1926"/>
                    </a:cubicBezTo>
                    <a:cubicBezTo>
                      <a:pt x="1679" y="248"/>
                      <a:pt x="1679" y="248"/>
                      <a:pt x="1679" y="248"/>
                    </a:cubicBezTo>
                    <a:cubicBezTo>
                      <a:pt x="1679" y="98"/>
                      <a:pt x="1496" y="0"/>
                      <a:pt x="1496" y="0"/>
                    </a:cubicBezTo>
                    <a:close/>
                  </a:path>
                </a:pathLst>
              </a:custGeom>
              <a:solidFill>
                <a:srgbClr val="FF0000"/>
              </a:solidFill>
              <a:ln>
                <a:noFill/>
              </a:ln>
            </p:spPr>
            <p:txBody>
              <a:bodyPr/>
              <a:lstStyle/>
              <a:p>
                <a:endParaRPr lang="ja-JP" altLang="en-US">
                  <a:latin typeface="Arial" panose="020B0604020202020204" pitchFamily="34" charset="0"/>
                  <a:ea typeface="黑体" panose="02010609060101010101" pitchFamily="49" charset="-122"/>
                </a:endParaRPr>
              </a:p>
            </p:txBody>
          </p:sp>
          <p:sp>
            <p:nvSpPr>
              <p:cNvPr id="38" name="Freeform 122"/>
              <p:cNvSpPr/>
              <p:nvPr/>
            </p:nvSpPr>
            <p:spPr bwMode="auto">
              <a:xfrm>
                <a:off x="3295" y="1549"/>
                <a:ext cx="358" cy="577"/>
              </a:xfrm>
              <a:custGeom>
                <a:avLst/>
                <a:gdLst>
                  <a:gd name="T0" fmla="*/ 1537 w 1788"/>
                  <a:gd name="T1" fmla="*/ 501 h 2885"/>
                  <a:gd name="T2" fmla="*/ 1067 w 1788"/>
                  <a:gd name="T3" fmla="*/ 289 h 2885"/>
                  <a:gd name="T4" fmla="*/ 528 w 1788"/>
                  <a:gd name="T5" fmla="*/ 709 h 2885"/>
                  <a:gd name="T6" fmla="*/ 1043 w 1788"/>
                  <a:gd name="T7" fmla="*/ 1230 h 2885"/>
                  <a:gd name="T8" fmla="*/ 1786 w 1788"/>
                  <a:gd name="T9" fmla="*/ 2067 h 2885"/>
                  <a:gd name="T10" fmla="*/ 682 w 1788"/>
                  <a:gd name="T11" fmla="*/ 2885 h 2885"/>
                  <a:gd name="T12" fmla="*/ 162 w 1788"/>
                  <a:gd name="T13" fmla="*/ 2813 h 2885"/>
                  <a:gd name="T14" fmla="*/ 0 w 1788"/>
                  <a:gd name="T15" fmla="*/ 2280 h 2885"/>
                  <a:gd name="T16" fmla="*/ 690 w 1788"/>
                  <a:gd name="T17" fmla="*/ 2582 h 2885"/>
                  <a:gd name="T18" fmla="*/ 1311 w 1788"/>
                  <a:gd name="T19" fmla="*/ 2126 h 2885"/>
                  <a:gd name="T20" fmla="*/ 48 w 1788"/>
                  <a:gd name="T21" fmla="*/ 765 h 2885"/>
                  <a:gd name="T22" fmla="*/ 1020 w 1788"/>
                  <a:gd name="T23" fmla="*/ 0 h 2885"/>
                  <a:gd name="T24" fmla="*/ 1537 w 1788"/>
                  <a:gd name="T25" fmla="*/ 72 h 2885"/>
                  <a:gd name="T26" fmla="*/ 1537 w 1788"/>
                  <a:gd name="T27" fmla="*/ 501 h 28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88" h="2885">
                    <a:moveTo>
                      <a:pt x="1537" y="501"/>
                    </a:moveTo>
                    <a:cubicBezTo>
                      <a:pt x="1537" y="501"/>
                      <a:pt x="1416" y="290"/>
                      <a:pt x="1067" y="289"/>
                    </a:cubicBezTo>
                    <a:cubicBezTo>
                      <a:pt x="718" y="287"/>
                      <a:pt x="529" y="471"/>
                      <a:pt x="528" y="709"/>
                    </a:cubicBezTo>
                    <a:cubicBezTo>
                      <a:pt x="527" y="978"/>
                      <a:pt x="729" y="1079"/>
                      <a:pt x="1043" y="1230"/>
                    </a:cubicBezTo>
                    <a:cubicBezTo>
                      <a:pt x="1340" y="1373"/>
                      <a:pt x="1788" y="1570"/>
                      <a:pt x="1786" y="2067"/>
                    </a:cubicBezTo>
                    <a:cubicBezTo>
                      <a:pt x="1785" y="2513"/>
                      <a:pt x="1390" y="2885"/>
                      <a:pt x="682" y="2885"/>
                    </a:cubicBezTo>
                    <a:cubicBezTo>
                      <a:pt x="463" y="2884"/>
                      <a:pt x="162" y="2813"/>
                      <a:pt x="162" y="2813"/>
                    </a:cubicBezTo>
                    <a:cubicBezTo>
                      <a:pt x="0" y="2280"/>
                      <a:pt x="0" y="2280"/>
                      <a:pt x="0" y="2280"/>
                    </a:cubicBezTo>
                    <a:cubicBezTo>
                      <a:pt x="150" y="2426"/>
                      <a:pt x="416" y="2582"/>
                      <a:pt x="690" y="2582"/>
                    </a:cubicBezTo>
                    <a:cubicBezTo>
                      <a:pt x="973" y="2582"/>
                      <a:pt x="1311" y="2407"/>
                      <a:pt x="1311" y="2126"/>
                    </a:cubicBezTo>
                    <a:cubicBezTo>
                      <a:pt x="1311" y="1583"/>
                      <a:pt x="48" y="1674"/>
                      <a:pt x="48" y="765"/>
                    </a:cubicBezTo>
                    <a:cubicBezTo>
                      <a:pt x="48" y="453"/>
                      <a:pt x="266" y="0"/>
                      <a:pt x="1020" y="0"/>
                    </a:cubicBezTo>
                    <a:cubicBezTo>
                      <a:pt x="1264" y="0"/>
                      <a:pt x="1537" y="72"/>
                      <a:pt x="1537" y="72"/>
                    </a:cubicBezTo>
                    <a:lnTo>
                      <a:pt x="1537" y="501"/>
                    </a:lnTo>
                    <a:close/>
                  </a:path>
                </a:pathLst>
              </a:custGeom>
              <a:solidFill>
                <a:srgbClr val="FF0000"/>
              </a:solidFill>
              <a:ln>
                <a:noFill/>
              </a:ln>
            </p:spPr>
            <p:txBody>
              <a:bodyPr/>
              <a:lstStyle/>
              <a:p>
                <a:endParaRPr lang="ja-JP" altLang="en-US">
                  <a:latin typeface="Arial" panose="020B0604020202020204" pitchFamily="34" charset="0"/>
                  <a:ea typeface="黑体" panose="02010609060101010101" pitchFamily="49" charset="-122"/>
                </a:endParaRPr>
              </a:p>
            </p:txBody>
          </p:sp>
          <p:sp>
            <p:nvSpPr>
              <p:cNvPr id="39" name="Freeform 123"/>
              <p:cNvSpPr>
                <a:spLocks noEditPoints="1"/>
              </p:cNvSpPr>
              <p:nvPr/>
            </p:nvSpPr>
            <p:spPr bwMode="auto">
              <a:xfrm>
                <a:off x="1866" y="2944"/>
                <a:ext cx="195" cy="213"/>
              </a:xfrm>
              <a:custGeom>
                <a:avLst/>
                <a:gdLst>
                  <a:gd name="T0" fmla="*/ 0 w 978"/>
                  <a:gd name="T1" fmla="*/ 792 h 1068"/>
                  <a:gd name="T2" fmla="*/ 3 w 978"/>
                  <a:gd name="T3" fmla="*/ 759 h 1068"/>
                  <a:gd name="T4" fmla="*/ 3 w 978"/>
                  <a:gd name="T5" fmla="*/ 739 h 1068"/>
                  <a:gd name="T6" fmla="*/ 0 w 978"/>
                  <a:gd name="T7" fmla="*/ 682 h 1068"/>
                  <a:gd name="T8" fmla="*/ 172 w 978"/>
                  <a:gd name="T9" fmla="*/ 687 h 1068"/>
                  <a:gd name="T10" fmla="*/ 526 w 978"/>
                  <a:gd name="T11" fmla="*/ 687 h 1068"/>
                  <a:gd name="T12" fmla="*/ 699 w 978"/>
                  <a:gd name="T13" fmla="*/ 682 h 1068"/>
                  <a:gd name="T14" fmla="*/ 694 w 978"/>
                  <a:gd name="T15" fmla="*/ 721 h 1068"/>
                  <a:gd name="T16" fmla="*/ 695 w 978"/>
                  <a:gd name="T17" fmla="*/ 755 h 1068"/>
                  <a:gd name="T18" fmla="*/ 699 w 978"/>
                  <a:gd name="T19" fmla="*/ 792 h 1068"/>
                  <a:gd name="T20" fmla="*/ 525 w 978"/>
                  <a:gd name="T21" fmla="*/ 786 h 1068"/>
                  <a:gd name="T22" fmla="*/ 178 w 978"/>
                  <a:gd name="T23" fmla="*/ 786 h 1068"/>
                  <a:gd name="T24" fmla="*/ 0 w 978"/>
                  <a:gd name="T25" fmla="*/ 792 h 1068"/>
                  <a:gd name="T26" fmla="*/ 179 w 978"/>
                  <a:gd name="T27" fmla="*/ 537 h 1068"/>
                  <a:gd name="T28" fmla="*/ 184 w 978"/>
                  <a:gd name="T29" fmla="*/ 462 h 1068"/>
                  <a:gd name="T30" fmla="*/ 189 w 978"/>
                  <a:gd name="T31" fmla="*/ 419 h 1068"/>
                  <a:gd name="T32" fmla="*/ 202 w 978"/>
                  <a:gd name="T33" fmla="*/ 125 h 1068"/>
                  <a:gd name="T34" fmla="*/ 202 w 978"/>
                  <a:gd name="T35" fmla="*/ 64 h 1068"/>
                  <a:gd name="T36" fmla="*/ 203 w 978"/>
                  <a:gd name="T37" fmla="*/ 0 h 1068"/>
                  <a:gd name="T38" fmla="*/ 321 w 978"/>
                  <a:gd name="T39" fmla="*/ 10 h 1068"/>
                  <a:gd name="T40" fmla="*/ 314 w 978"/>
                  <a:gd name="T41" fmla="*/ 55 h 1068"/>
                  <a:gd name="T42" fmla="*/ 310 w 978"/>
                  <a:gd name="T43" fmla="*/ 107 h 1068"/>
                  <a:gd name="T44" fmla="*/ 307 w 978"/>
                  <a:gd name="T45" fmla="*/ 162 h 1068"/>
                  <a:gd name="T46" fmla="*/ 751 w 978"/>
                  <a:gd name="T47" fmla="*/ 162 h 1068"/>
                  <a:gd name="T48" fmla="*/ 865 w 978"/>
                  <a:gd name="T49" fmla="*/ 159 h 1068"/>
                  <a:gd name="T50" fmla="*/ 978 w 978"/>
                  <a:gd name="T51" fmla="*/ 156 h 1068"/>
                  <a:gd name="T52" fmla="*/ 973 w 978"/>
                  <a:gd name="T53" fmla="*/ 191 h 1068"/>
                  <a:gd name="T54" fmla="*/ 973 w 978"/>
                  <a:gd name="T55" fmla="*/ 211 h 1068"/>
                  <a:gd name="T56" fmla="*/ 978 w 978"/>
                  <a:gd name="T57" fmla="*/ 268 h 1068"/>
                  <a:gd name="T58" fmla="*/ 759 w 978"/>
                  <a:gd name="T59" fmla="*/ 262 h 1068"/>
                  <a:gd name="T60" fmla="*/ 304 w 978"/>
                  <a:gd name="T61" fmla="*/ 262 h 1068"/>
                  <a:gd name="T62" fmla="*/ 294 w 978"/>
                  <a:gd name="T63" fmla="*/ 440 h 1068"/>
                  <a:gd name="T64" fmla="*/ 776 w 978"/>
                  <a:gd name="T65" fmla="*/ 440 h 1068"/>
                  <a:gd name="T66" fmla="*/ 910 w 978"/>
                  <a:gd name="T67" fmla="*/ 434 h 1068"/>
                  <a:gd name="T68" fmla="*/ 900 w 978"/>
                  <a:gd name="T69" fmla="*/ 515 h 1068"/>
                  <a:gd name="T70" fmla="*/ 895 w 978"/>
                  <a:gd name="T71" fmla="*/ 567 h 1068"/>
                  <a:gd name="T72" fmla="*/ 866 w 978"/>
                  <a:gd name="T73" fmla="*/ 900 h 1068"/>
                  <a:gd name="T74" fmla="*/ 858 w 978"/>
                  <a:gd name="T75" fmla="*/ 964 h 1068"/>
                  <a:gd name="T76" fmla="*/ 810 w 978"/>
                  <a:gd name="T77" fmla="*/ 1029 h 1068"/>
                  <a:gd name="T78" fmla="*/ 595 w 978"/>
                  <a:gd name="T79" fmla="*/ 1068 h 1068"/>
                  <a:gd name="T80" fmla="*/ 586 w 978"/>
                  <a:gd name="T81" fmla="*/ 1016 h 1068"/>
                  <a:gd name="T82" fmla="*/ 540 w 978"/>
                  <a:gd name="T83" fmla="*/ 929 h 1068"/>
                  <a:gd name="T84" fmla="*/ 668 w 978"/>
                  <a:gd name="T85" fmla="*/ 944 h 1068"/>
                  <a:gd name="T86" fmla="*/ 739 w 978"/>
                  <a:gd name="T87" fmla="*/ 927 h 1068"/>
                  <a:gd name="T88" fmla="*/ 757 w 978"/>
                  <a:gd name="T89" fmla="*/ 888 h 1068"/>
                  <a:gd name="T90" fmla="*/ 765 w 978"/>
                  <a:gd name="T91" fmla="*/ 841 h 1068"/>
                  <a:gd name="T92" fmla="*/ 791 w 978"/>
                  <a:gd name="T93" fmla="*/ 531 h 1068"/>
                  <a:gd name="T94" fmla="*/ 364 w 978"/>
                  <a:gd name="T95" fmla="*/ 531 h 1068"/>
                  <a:gd name="T96" fmla="*/ 179 w 978"/>
                  <a:gd name="T97" fmla="*/ 537 h 10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978" h="1068">
                    <a:moveTo>
                      <a:pt x="0" y="792"/>
                    </a:moveTo>
                    <a:cubicBezTo>
                      <a:pt x="1" y="776"/>
                      <a:pt x="2" y="765"/>
                      <a:pt x="3" y="759"/>
                    </a:cubicBezTo>
                    <a:cubicBezTo>
                      <a:pt x="3" y="752"/>
                      <a:pt x="3" y="746"/>
                      <a:pt x="3" y="739"/>
                    </a:cubicBezTo>
                    <a:cubicBezTo>
                      <a:pt x="2" y="730"/>
                      <a:pt x="1" y="711"/>
                      <a:pt x="0" y="682"/>
                    </a:cubicBezTo>
                    <a:cubicBezTo>
                      <a:pt x="60" y="685"/>
                      <a:pt x="118" y="687"/>
                      <a:pt x="172" y="687"/>
                    </a:cubicBezTo>
                    <a:cubicBezTo>
                      <a:pt x="526" y="687"/>
                      <a:pt x="526" y="687"/>
                      <a:pt x="526" y="687"/>
                    </a:cubicBezTo>
                    <a:cubicBezTo>
                      <a:pt x="580" y="687"/>
                      <a:pt x="638" y="685"/>
                      <a:pt x="699" y="682"/>
                    </a:cubicBezTo>
                    <a:cubicBezTo>
                      <a:pt x="697" y="696"/>
                      <a:pt x="695" y="710"/>
                      <a:pt x="694" y="721"/>
                    </a:cubicBezTo>
                    <a:cubicBezTo>
                      <a:pt x="692" y="732"/>
                      <a:pt x="692" y="744"/>
                      <a:pt x="695" y="755"/>
                    </a:cubicBezTo>
                    <a:cubicBezTo>
                      <a:pt x="699" y="792"/>
                      <a:pt x="699" y="792"/>
                      <a:pt x="699" y="792"/>
                    </a:cubicBezTo>
                    <a:cubicBezTo>
                      <a:pt x="600" y="788"/>
                      <a:pt x="541" y="786"/>
                      <a:pt x="525" y="786"/>
                    </a:cubicBezTo>
                    <a:cubicBezTo>
                      <a:pt x="178" y="786"/>
                      <a:pt x="178" y="786"/>
                      <a:pt x="178" y="786"/>
                    </a:cubicBezTo>
                    <a:cubicBezTo>
                      <a:pt x="155" y="786"/>
                      <a:pt x="95" y="788"/>
                      <a:pt x="0" y="792"/>
                    </a:cubicBezTo>
                    <a:close/>
                    <a:moveTo>
                      <a:pt x="179" y="537"/>
                    </a:moveTo>
                    <a:cubicBezTo>
                      <a:pt x="180" y="511"/>
                      <a:pt x="182" y="486"/>
                      <a:pt x="184" y="462"/>
                    </a:cubicBezTo>
                    <a:cubicBezTo>
                      <a:pt x="186" y="437"/>
                      <a:pt x="188" y="423"/>
                      <a:pt x="189" y="419"/>
                    </a:cubicBezTo>
                    <a:cubicBezTo>
                      <a:pt x="202" y="125"/>
                      <a:pt x="202" y="125"/>
                      <a:pt x="202" y="125"/>
                    </a:cubicBezTo>
                    <a:cubicBezTo>
                      <a:pt x="202" y="64"/>
                      <a:pt x="202" y="64"/>
                      <a:pt x="202" y="64"/>
                    </a:cubicBezTo>
                    <a:cubicBezTo>
                      <a:pt x="203" y="0"/>
                      <a:pt x="203" y="0"/>
                      <a:pt x="203" y="0"/>
                    </a:cubicBezTo>
                    <a:cubicBezTo>
                      <a:pt x="239" y="6"/>
                      <a:pt x="279" y="10"/>
                      <a:pt x="321" y="10"/>
                    </a:cubicBezTo>
                    <a:cubicBezTo>
                      <a:pt x="317" y="32"/>
                      <a:pt x="314" y="47"/>
                      <a:pt x="314" y="55"/>
                    </a:cubicBezTo>
                    <a:cubicBezTo>
                      <a:pt x="313" y="63"/>
                      <a:pt x="312" y="80"/>
                      <a:pt x="310" y="107"/>
                    </a:cubicBezTo>
                    <a:cubicBezTo>
                      <a:pt x="307" y="162"/>
                      <a:pt x="307" y="162"/>
                      <a:pt x="307" y="162"/>
                    </a:cubicBezTo>
                    <a:cubicBezTo>
                      <a:pt x="751" y="162"/>
                      <a:pt x="751" y="162"/>
                      <a:pt x="751" y="162"/>
                    </a:cubicBezTo>
                    <a:cubicBezTo>
                      <a:pt x="865" y="159"/>
                      <a:pt x="865" y="159"/>
                      <a:pt x="865" y="159"/>
                    </a:cubicBezTo>
                    <a:cubicBezTo>
                      <a:pt x="978" y="156"/>
                      <a:pt x="978" y="156"/>
                      <a:pt x="978" y="156"/>
                    </a:cubicBezTo>
                    <a:cubicBezTo>
                      <a:pt x="975" y="171"/>
                      <a:pt x="974" y="182"/>
                      <a:pt x="973" y="191"/>
                    </a:cubicBezTo>
                    <a:cubicBezTo>
                      <a:pt x="972" y="199"/>
                      <a:pt x="972" y="206"/>
                      <a:pt x="973" y="211"/>
                    </a:cubicBezTo>
                    <a:cubicBezTo>
                      <a:pt x="973" y="216"/>
                      <a:pt x="975" y="235"/>
                      <a:pt x="978" y="268"/>
                    </a:cubicBezTo>
                    <a:cubicBezTo>
                      <a:pt x="903" y="264"/>
                      <a:pt x="830" y="262"/>
                      <a:pt x="759" y="262"/>
                    </a:cubicBezTo>
                    <a:cubicBezTo>
                      <a:pt x="304" y="262"/>
                      <a:pt x="304" y="262"/>
                      <a:pt x="304" y="262"/>
                    </a:cubicBezTo>
                    <a:cubicBezTo>
                      <a:pt x="294" y="440"/>
                      <a:pt x="294" y="440"/>
                      <a:pt x="294" y="440"/>
                    </a:cubicBezTo>
                    <a:cubicBezTo>
                      <a:pt x="776" y="440"/>
                      <a:pt x="776" y="440"/>
                      <a:pt x="776" y="440"/>
                    </a:cubicBezTo>
                    <a:cubicBezTo>
                      <a:pt x="788" y="440"/>
                      <a:pt x="833" y="438"/>
                      <a:pt x="910" y="434"/>
                    </a:cubicBezTo>
                    <a:cubicBezTo>
                      <a:pt x="906" y="464"/>
                      <a:pt x="903" y="491"/>
                      <a:pt x="900" y="515"/>
                    </a:cubicBezTo>
                    <a:cubicBezTo>
                      <a:pt x="897" y="540"/>
                      <a:pt x="895" y="557"/>
                      <a:pt x="895" y="567"/>
                    </a:cubicBezTo>
                    <a:cubicBezTo>
                      <a:pt x="866" y="900"/>
                      <a:pt x="866" y="900"/>
                      <a:pt x="866" y="900"/>
                    </a:cubicBezTo>
                    <a:cubicBezTo>
                      <a:pt x="864" y="922"/>
                      <a:pt x="861" y="943"/>
                      <a:pt x="858" y="964"/>
                    </a:cubicBezTo>
                    <a:cubicBezTo>
                      <a:pt x="854" y="985"/>
                      <a:pt x="838" y="1006"/>
                      <a:pt x="810" y="1029"/>
                    </a:cubicBezTo>
                    <a:cubicBezTo>
                      <a:pt x="782" y="1051"/>
                      <a:pt x="710" y="1064"/>
                      <a:pt x="595" y="1068"/>
                    </a:cubicBezTo>
                    <a:cubicBezTo>
                      <a:pt x="594" y="1053"/>
                      <a:pt x="591" y="1036"/>
                      <a:pt x="586" y="1016"/>
                    </a:cubicBezTo>
                    <a:cubicBezTo>
                      <a:pt x="582" y="995"/>
                      <a:pt x="567" y="967"/>
                      <a:pt x="540" y="929"/>
                    </a:cubicBezTo>
                    <a:cubicBezTo>
                      <a:pt x="595" y="940"/>
                      <a:pt x="638" y="945"/>
                      <a:pt x="668" y="944"/>
                    </a:cubicBezTo>
                    <a:cubicBezTo>
                      <a:pt x="707" y="944"/>
                      <a:pt x="731" y="939"/>
                      <a:pt x="739" y="927"/>
                    </a:cubicBezTo>
                    <a:cubicBezTo>
                      <a:pt x="747" y="915"/>
                      <a:pt x="753" y="902"/>
                      <a:pt x="757" y="888"/>
                    </a:cubicBezTo>
                    <a:cubicBezTo>
                      <a:pt x="761" y="873"/>
                      <a:pt x="764" y="858"/>
                      <a:pt x="765" y="841"/>
                    </a:cubicBezTo>
                    <a:cubicBezTo>
                      <a:pt x="791" y="531"/>
                      <a:pt x="791" y="531"/>
                      <a:pt x="791" y="531"/>
                    </a:cubicBezTo>
                    <a:cubicBezTo>
                      <a:pt x="364" y="531"/>
                      <a:pt x="364" y="531"/>
                      <a:pt x="364" y="531"/>
                    </a:cubicBezTo>
                    <a:cubicBezTo>
                      <a:pt x="308" y="531"/>
                      <a:pt x="246" y="533"/>
                      <a:pt x="179" y="537"/>
                    </a:cubicBezTo>
                    <a:close/>
                  </a:path>
                </a:pathLst>
              </a:custGeom>
              <a:solidFill>
                <a:srgbClr val="000000"/>
              </a:solidFill>
              <a:ln>
                <a:noFill/>
              </a:ln>
            </p:spPr>
            <p:txBody>
              <a:bodyPr/>
              <a:lstStyle/>
              <a:p>
                <a:endParaRPr lang="ja-JP" altLang="en-US">
                  <a:latin typeface="Arial" panose="020B0604020202020204" pitchFamily="34" charset="0"/>
                  <a:ea typeface="黑体" panose="02010609060101010101" pitchFamily="49" charset="-122"/>
                </a:endParaRPr>
              </a:p>
            </p:txBody>
          </p:sp>
          <p:sp>
            <p:nvSpPr>
              <p:cNvPr id="40" name="Freeform 124"/>
              <p:cNvSpPr>
                <a:spLocks noEditPoints="1"/>
              </p:cNvSpPr>
              <p:nvPr/>
            </p:nvSpPr>
            <p:spPr bwMode="auto">
              <a:xfrm>
                <a:off x="2107" y="2945"/>
                <a:ext cx="209" cy="208"/>
              </a:xfrm>
              <a:custGeom>
                <a:avLst/>
                <a:gdLst>
                  <a:gd name="T0" fmla="*/ 166 w 1046"/>
                  <a:gd name="T1" fmla="*/ 565 h 1039"/>
                  <a:gd name="T2" fmla="*/ 169 w 1046"/>
                  <a:gd name="T3" fmla="*/ 301 h 1039"/>
                  <a:gd name="T4" fmla="*/ 52 w 1046"/>
                  <a:gd name="T5" fmla="*/ 417 h 1039"/>
                  <a:gd name="T6" fmla="*/ 25 w 1046"/>
                  <a:gd name="T7" fmla="*/ 330 h 1039"/>
                  <a:gd name="T8" fmla="*/ 218 w 1046"/>
                  <a:gd name="T9" fmla="*/ 52 h 1039"/>
                  <a:gd name="T10" fmla="*/ 331 w 1046"/>
                  <a:gd name="T11" fmla="*/ 73 h 1039"/>
                  <a:gd name="T12" fmla="*/ 256 w 1046"/>
                  <a:gd name="T13" fmla="*/ 486 h 1039"/>
                  <a:gd name="T14" fmla="*/ 264 w 1046"/>
                  <a:gd name="T15" fmla="*/ 666 h 1039"/>
                  <a:gd name="T16" fmla="*/ 160 w 1046"/>
                  <a:gd name="T17" fmla="*/ 666 h 1039"/>
                  <a:gd name="T18" fmla="*/ 55 w 1046"/>
                  <a:gd name="T19" fmla="*/ 935 h 1039"/>
                  <a:gd name="T20" fmla="*/ 130 w 1046"/>
                  <a:gd name="T21" fmla="*/ 754 h 1039"/>
                  <a:gd name="T22" fmla="*/ 238 w 1046"/>
                  <a:gd name="T23" fmla="*/ 752 h 1039"/>
                  <a:gd name="T24" fmla="*/ 182 w 1046"/>
                  <a:gd name="T25" fmla="*/ 897 h 1039"/>
                  <a:gd name="T26" fmla="*/ 143 w 1046"/>
                  <a:gd name="T27" fmla="*/ 1000 h 1039"/>
                  <a:gd name="T28" fmla="*/ 300 w 1046"/>
                  <a:gd name="T29" fmla="*/ 313 h 1039"/>
                  <a:gd name="T30" fmla="*/ 478 w 1046"/>
                  <a:gd name="T31" fmla="*/ 146 h 1039"/>
                  <a:gd name="T32" fmla="*/ 556 w 1046"/>
                  <a:gd name="T33" fmla="*/ 0 h 1039"/>
                  <a:gd name="T34" fmla="*/ 576 w 1046"/>
                  <a:gd name="T35" fmla="*/ 147 h 1039"/>
                  <a:gd name="T36" fmla="*/ 1028 w 1046"/>
                  <a:gd name="T37" fmla="*/ 140 h 1039"/>
                  <a:gd name="T38" fmla="*/ 946 w 1046"/>
                  <a:gd name="T39" fmla="*/ 330 h 1039"/>
                  <a:gd name="T40" fmla="*/ 829 w 1046"/>
                  <a:gd name="T41" fmla="*/ 334 h 1039"/>
                  <a:gd name="T42" fmla="*/ 514 w 1046"/>
                  <a:gd name="T43" fmla="*/ 238 h 1039"/>
                  <a:gd name="T44" fmla="*/ 404 w 1046"/>
                  <a:gd name="T45" fmla="*/ 357 h 1039"/>
                  <a:gd name="T46" fmla="*/ 300 w 1046"/>
                  <a:gd name="T47" fmla="*/ 313 h 1039"/>
                  <a:gd name="T48" fmla="*/ 417 w 1046"/>
                  <a:gd name="T49" fmla="*/ 720 h 1039"/>
                  <a:gd name="T50" fmla="*/ 412 w 1046"/>
                  <a:gd name="T51" fmla="*/ 909 h 1039"/>
                  <a:gd name="T52" fmla="*/ 590 w 1046"/>
                  <a:gd name="T53" fmla="*/ 951 h 1039"/>
                  <a:gd name="T54" fmla="*/ 728 w 1046"/>
                  <a:gd name="T55" fmla="*/ 908 h 1039"/>
                  <a:gd name="T56" fmla="*/ 745 w 1046"/>
                  <a:gd name="T57" fmla="*/ 828 h 1039"/>
                  <a:gd name="T58" fmla="*/ 849 w 1046"/>
                  <a:gd name="T59" fmla="*/ 905 h 1039"/>
                  <a:gd name="T60" fmla="*/ 789 w 1046"/>
                  <a:gd name="T61" fmla="*/ 1006 h 1039"/>
                  <a:gd name="T62" fmla="*/ 655 w 1046"/>
                  <a:gd name="T63" fmla="*/ 1038 h 1039"/>
                  <a:gd name="T64" fmla="*/ 335 w 1046"/>
                  <a:gd name="T65" fmla="*/ 1014 h 1039"/>
                  <a:gd name="T66" fmla="*/ 313 w 1046"/>
                  <a:gd name="T67" fmla="*/ 803 h 1039"/>
                  <a:gd name="T68" fmla="*/ 308 w 1046"/>
                  <a:gd name="T69" fmla="*/ 720 h 1039"/>
                  <a:gd name="T70" fmla="*/ 321 w 1046"/>
                  <a:gd name="T71" fmla="*/ 564 h 1039"/>
                  <a:gd name="T72" fmla="*/ 406 w 1046"/>
                  <a:gd name="T73" fmla="*/ 474 h 1039"/>
                  <a:gd name="T74" fmla="*/ 468 w 1046"/>
                  <a:gd name="T75" fmla="*/ 369 h 1039"/>
                  <a:gd name="T76" fmla="*/ 517 w 1046"/>
                  <a:gd name="T77" fmla="*/ 457 h 1039"/>
                  <a:gd name="T78" fmla="*/ 427 w 1046"/>
                  <a:gd name="T79" fmla="*/ 581 h 1039"/>
                  <a:gd name="T80" fmla="*/ 321 w 1046"/>
                  <a:gd name="T81" fmla="*/ 564 h 1039"/>
                  <a:gd name="T82" fmla="*/ 528 w 1046"/>
                  <a:gd name="T83" fmla="*/ 713 h 1039"/>
                  <a:gd name="T84" fmla="*/ 658 w 1046"/>
                  <a:gd name="T85" fmla="*/ 838 h 1039"/>
                  <a:gd name="T86" fmla="*/ 550 w 1046"/>
                  <a:gd name="T87" fmla="*/ 848 h 1039"/>
                  <a:gd name="T88" fmla="*/ 485 w 1046"/>
                  <a:gd name="T89" fmla="*/ 724 h 1039"/>
                  <a:gd name="T90" fmla="*/ 720 w 1046"/>
                  <a:gd name="T91" fmla="*/ 268 h 1039"/>
                  <a:gd name="T92" fmla="*/ 713 w 1046"/>
                  <a:gd name="T93" fmla="*/ 389 h 1039"/>
                  <a:gd name="T94" fmla="*/ 712 w 1046"/>
                  <a:gd name="T95" fmla="*/ 616 h 1039"/>
                  <a:gd name="T96" fmla="*/ 551 w 1046"/>
                  <a:gd name="T97" fmla="*/ 676 h 1039"/>
                  <a:gd name="T98" fmla="*/ 535 w 1046"/>
                  <a:gd name="T99" fmla="*/ 603 h 1039"/>
                  <a:gd name="T100" fmla="*/ 590 w 1046"/>
                  <a:gd name="T101" fmla="*/ 577 h 1039"/>
                  <a:gd name="T102" fmla="*/ 626 w 1046"/>
                  <a:gd name="T103" fmla="*/ 518 h 1039"/>
                  <a:gd name="T104" fmla="*/ 625 w 1046"/>
                  <a:gd name="T105" fmla="*/ 334 h 1039"/>
                  <a:gd name="T106" fmla="*/ 670 w 1046"/>
                  <a:gd name="T107" fmla="*/ 273 h 1039"/>
                  <a:gd name="T108" fmla="*/ 858 w 1046"/>
                  <a:gd name="T109" fmla="*/ 691 h 1039"/>
                  <a:gd name="T110" fmla="*/ 944 w 1046"/>
                  <a:gd name="T111" fmla="*/ 977 h 1039"/>
                  <a:gd name="T112" fmla="*/ 796 w 1046"/>
                  <a:gd name="T113" fmla="*/ 769 h 1039"/>
                  <a:gd name="T114" fmla="*/ 769 w 1046"/>
                  <a:gd name="T115" fmla="*/ 431 h 1039"/>
                  <a:gd name="T116" fmla="*/ 1016 w 1046"/>
                  <a:gd name="T117" fmla="*/ 538 h 1039"/>
                  <a:gd name="T118" fmla="*/ 896 w 1046"/>
                  <a:gd name="T119" fmla="*/ 553 h 1039"/>
                  <a:gd name="T120" fmla="*/ 788 w 1046"/>
                  <a:gd name="T121" fmla="*/ 446 h 10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046" h="1039">
                    <a:moveTo>
                      <a:pt x="160" y="666"/>
                    </a:moveTo>
                    <a:cubicBezTo>
                      <a:pt x="162" y="628"/>
                      <a:pt x="164" y="594"/>
                      <a:pt x="166" y="565"/>
                    </a:cubicBezTo>
                    <a:cubicBezTo>
                      <a:pt x="168" y="537"/>
                      <a:pt x="169" y="510"/>
                      <a:pt x="169" y="486"/>
                    </a:cubicBezTo>
                    <a:cubicBezTo>
                      <a:pt x="169" y="301"/>
                      <a:pt x="169" y="301"/>
                      <a:pt x="169" y="301"/>
                    </a:cubicBezTo>
                    <a:cubicBezTo>
                      <a:pt x="104" y="390"/>
                      <a:pt x="70" y="436"/>
                      <a:pt x="66" y="439"/>
                    </a:cubicBezTo>
                    <a:cubicBezTo>
                      <a:pt x="63" y="441"/>
                      <a:pt x="58" y="434"/>
                      <a:pt x="52" y="417"/>
                    </a:cubicBezTo>
                    <a:cubicBezTo>
                      <a:pt x="46" y="400"/>
                      <a:pt x="28" y="379"/>
                      <a:pt x="0" y="352"/>
                    </a:cubicBezTo>
                    <a:cubicBezTo>
                      <a:pt x="25" y="330"/>
                      <a:pt x="25" y="330"/>
                      <a:pt x="25" y="330"/>
                    </a:cubicBezTo>
                    <a:cubicBezTo>
                      <a:pt x="59" y="301"/>
                      <a:pt x="93" y="262"/>
                      <a:pt x="129" y="213"/>
                    </a:cubicBezTo>
                    <a:cubicBezTo>
                      <a:pt x="164" y="165"/>
                      <a:pt x="194" y="111"/>
                      <a:pt x="218" y="52"/>
                    </a:cubicBezTo>
                    <a:cubicBezTo>
                      <a:pt x="232" y="17"/>
                      <a:pt x="232" y="17"/>
                      <a:pt x="232" y="17"/>
                    </a:cubicBezTo>
                    <a:cubicBezTo>
                      <a:pt x="265" y="39"/>
                      <a:pt x="298" y="57"/>
                      <a:pt x="331" y="73"/>
                    </a:cubicBezTo>
                    <a:cubicBezTo>
                      <a:pt x="304" y="109"/>
                      <a:pt x="279" y="144"/>
                      <a:pt x="256" y="179"/>
                    </a:cubicBezTo>
                    <a:cubicBezTo>
                      <a:pt x="256" y="486"/>
                      <a:pt x="256" y="486"/>
                      <a:pt x="256" y="486"/>
                    </a:cubicBezTo>
                    <a:cubicBezTo>
                      <a:pt x="256" y="523"/>
                      <a:pt x="257" y="553"/>
                      <a:pt x="258" y="574"/>
                    </a:cubicBezTo>
                    <a:cubicBezTo>
                      <a:pt x="264" y="666"/>
                      <a:pt x="264" y="666"/>
                      <a:pt x="264" y="666"/>
                    </a:cubicBezTo>
                    <a:cubicBezTo>
                      <a:pt x="234" y="664"/>
                      <a:pt x="216" y="662"/>
                      <a:pt x="210" y="662"/>
                    </a:cubicBezTo>
                    <a:cubicBezTo>
                      <a:pt x="203" y="662"/>
                      <a:pt x="186" y="663"/>
                      <a:pt x="160" y="666"/>
                    </a:cubicBezTo>
                    <a:close/>
                    <a:moveTo>
                      <a:pt x="40" y="954"/>
                    </a:moveTo>
                    <a:cubicBezTo>
                      <a:pt x="55" y="935"/>
                      <a:pt x="55" y="935"/>
                      <a:pt x="55" y="935"/>
                    </a:cubicBezTo>
                    <a:cubicBezTo>
                      <a:pt x="61" y="928"/>
                      <a:pt x="73" y="907"/>
                      <a:pt x="91" y="874"/>
                    </a:cubicBezTo>
                    <a:cubicBezTo>
                      <a:pt x="109" y="840"/>
                      <a:pt x="122" y="800"/>
                      <a:pt x="130" y="754"/>
                    </a:cubicBezTo>
                    <a:cubicBezTo>
                      <a:pt x="135" y="722"/>
                      <a:pt x="135" y="722"/>
                      <a:pt x="135" y="722"/>
                    </a:cubicBezTo>
                    <a:cubicBezTo>
                      <a:pt x="171" y="736"/>
                      <a:pt x="205" y="746"/>
                      <a:pt x="238" y="752"/>
                    </a:cubicBezTo>
                    <a:cubicBezTo>
                      <a:pt x="217" y="804"/>
                      <a:pt x="217" y="804"/>
                      <a:pt x="217" y="804"/>
                    </a:cubicBezTo>
                    <a:cubicBezTo>
                      <a:pt x="182" y="897"/>
                      <a:pt x="182" y="897"/>
                      <a:pt x="182" y="897"/>
                    </a:cubicBezTo>
                    <a:cubicBezTo>
                      <a:pt x="153" y="972"/>
                      <a:pt x="153" y="972"/>
                      <a:pt x="153" y="972"/>
                    </a:cubicBezTo>
                    <a:cubicBezTo>
                      <a:pt x="143" y="1000"/>
                      <a:pt x="143" y="1000"/>
                      <a:pt x="143" y="1000"/>
                    </a:cubicBezTo>
                    <a:cubicBezTo>
                      <a:pt x="109" y="983"/>
                      <a:pt x="75" y="967"/>
                      <a:pt x="40" y="954"/>
                    </a:cubicBezTo>
                    <a:close/>
                    <a:moveTo>
                      <a:pt x="300" y="313"/>
                    </a:moveTo>
                    <a:cubicBezTo>
                      <a:pt x="333" y="291"/>
                      <a:pt x="333" y="291"/>
                      <a:pt x="333" y="291"/>
                    </a:cubicBezTo>
                    <a:cubicBezTo>
                      <a:pt x="399" y="246"/>
                      <a:pt x="448" y="198"/>
                      <a:pt x="478" y="146"/>
                    </a:cubicBezTo>
                    <a:cubicBezTo>
                      <a:pt x="509" y="93"/>
                      <a:pt x="528" y="60"/>
                      <a:pt x="534" y="46"/>
                    </a:cubicBezTo>
                    <a:cubicBezTo>
                      <a:pt x="556" y="0"/>
                      <a:pt x="556" y="0"/>
                      <a:pt x="556" y="0"/>
                    </a:cubicBezTo>
                    <a:cubicBezTo>
                      <a:pt x="587" y="21"/>
                      <a:pt x="618" y="39"/>
                      <a:pt x="647" y="55"/>
                    </a:cubicBezTo>
                    <a:cubicBezTo>
                      <a:pt x="623" y="84"/>
                      <a:pt x="599" y="115"/>
                      <a:pt x="576" y="147"/>
                    </a:cubicBezTo>
                    <a:cubicBezTo>
                      <a:pt x="907" y="147"/>
                      <a:pt x="907" y="147"/>
                      <a:pt x="907" y="147"/>
                    </a:cubicBezTo>
                    <a:cubicBezTo>
                      <a:pt x="931" y="147"/>
                      <a:pt x="971" y="144"/>
                      <a:pt x="1028" y="140"/>
                    </a:cubicBezTo>
                    <a:cubicBezTo>
                      <a:pt x="1003" y="195"/>
                      <a:pt x="1003" y="195"/>
                      <a:pt x="1003" y="195"/>
                    </a:cubicBezTo>
                    <a:cubicBezTo>
                      <a:pt x="999" y="203"/>
                      <a:pt x="980" y="248"/>
                      <a:pt x="946" y="330"/>
                    </a:cubicBezTo>
                    <a:cubicBezTo>
                      <a:pt x="934" y="359"/>
                      <a:pt x="934" y="359"/>
                      <a:pt x="934" y="359"/>
                    </a:cubicBezTo>
                    <a:cubicBezTo>
                      <a:pt x="894" y="344"/>
                      <a:pt x="859" y="336"/>
                      <a:pt x="829" y="334"/>
                    </a:cubicBezTo>
                    <a:cubicBezTo>
                      <a:pt x="894" y="238"/>
                      <a:pt x="894" y="238"/>
                      <a:pt x="894" y="238"/>
                    </a:cubicBezTo>
                    <a:cubicBezTo>
                      <a:pt x="514" y="238"/>
                      <a:pt x="514" y="238"/>
                      <a:pt x="514" y="238"/>
                    </a:cubicBezTo>
                    <a:cubicBezTo>
                      <a:pt x="494" y="260"/>
                      <a:pt x="474" y="283"/>
                      <a:pt x="451" y="307"/>
                    </a:cubicBezTo>
                    <a:cubicBezTo>
                      <a:pt x="429" y="331"/>
                      <a:pt x="413" y="348"/>
                      <a:pt x="404" y="357"/>
                    </a:cubicBezTo>
                    <a:cubicBezTo>
                      <a:pt x="388" y="371"/>
                      <a:pt x="388" y="371"/>
                      <a:pt x="388" y="371"/>
                    </a:cubicBezTo>
                    <a:cubicBezTo>
                      <a:pt x="361" y="349"/>
                      <a:pt x="332" y="330"/>
                      <a:pt x="300" y="313"/>
                    </a:cubicBezTo>
                    <a:close/>
                    <a:moveTo>
                      <a:pt x="362" y="723"/>
                    </a:moveTo>
                    <a:cubicBezTo>
                      <a:pt x="381" y="723"/>
                      <a:pt x="400" y="722"/>
                      <a:pt x="417" y="720"/>
                    </a:cubicBezTo>
                    <a:cubicBezTo>
                      <a:pt x="413" y="761"/>
                      <a:pt x="412" y="788"/>
                      <a:pt x="412" y="802"/>
                    </a:cubicBezTo>
                    <a:cubicBezTo>
                      <a:pt x="412" y="909"/>
                      <a:pt x="412" y="909"/>
                      <a:pt x="412" y="909"/>
                    </a:cubicBezTo>
                    <a:cubicBezTo>
                      <a:pt x="412" y="923"/>
                      <a:pt x="416" y="934"/>
                      <a:pt x="425" y="941"/>
                    </a:cubicBezTo>
                    <a:cubicBezTo>
                      <a:pt x="435" y="948"/>
                      <a:pt x="489" y="952"/>
                      <a:pt x="590" y="951"/>
                    </a:cubicBezTo>
                    <a:cubicBezTo>
                      <a:pt x="653" y="951"/>
                      <a:pt x="691" y="946"/>
                      <a:pt x="704" y="936"/>
                    </a:cubicBezTo>
                    <a:cubicBezTo>
                      <a:pt x="717" y="926"/>
                      <a:pt x="725" y="917"/>
                      <a:pt x="728" y="908"/>
                    </a:cubicBezTo>
                    <a:cubicBezTo>
                      <a:pt x="731" y="899"/>
                      <a:pt x="735" y="882"/>
                      <a:pt x="740" y="858"/>
                    </a:cubicBezTo>
                    <a:cubicBezTo>
                      <a:pt x="745" y="828"/>
                      <a:pt x="745" y="828"/>
                      <a:pt x="745" y="828"/>
                    </a:cubicBezTo>
                    <a:cubicBezTo>
                      <a:pt x="766" y="856"/>
                      <a:pt x="782" y="873"/>
                      <a:pt x="794" y="881"/>
                    </a:cubicBezTo>
                    <a:cubicBezTo>
                      <a:pt x="806" y="888"/>
                      <a:pt x="824" y="896"/>
                      <a:pt x="849" y="905"/>
                    </a:cubicBezTo>
                    <a:cubicBezTo>
                      <a:pt x="834" y="933"/>
                      <a:pt x="834" y="933"/>
                      <a:pt x="834" y="933"/>
                    </a:cubicBezTo>
                    <a:cubicBezTo>
                      <a:pt x="813" y="971"/>
                      <a:pt x="798" y="995"/>
                      <a:pt x="789" y="1006"/>
                    </a:cubicBezTo>
                    <a:cubicBezTo>
                      <a:pt x="780" y="1016"/>
                      <a:pt x="765" y="1025"/>
                      <a:pt x="745" y="1030"/>
                    </a:cubicBezTo>
                    <a:cubicBezTo>
                      <a:pt x="725" y="1036"/>
                      <a:pt x="695" y="1039"/>
                      <a:pt x="655" y="1038"/>
                    </a:cubicBezTo>
                    <a:cubicBezTo>
                      <a:pt x="496" y="1038"/>
                      <a:pt x="496" y="1038"/>
                      <a:pt x="496" y="1038"/>
                    </a:cubicBezTo>
                    <a:cubicBezTo>
                      <a:pt x="403" y="1037"/>
                      <a:pt x="350" y="1029"/>
                      <a:pt x="335" y="1014"/>
                    </a:cubicBezTo>
                    <a:cubicBezTo>
                      <a:pt x="321" y="998"/>
                      <a:pt x="313" y="979"/>
                      <a:pt x="313" y="955"/>
                    </a:cubicBezTo>
                    <a:cubicBezTo>
                      <a:pt x="313" y="803"/>
                      <a:pt x="313" y="803"/>
                      <a:pt x="313" y="803"/>
                    </a:cubicBezTo>
                    <a:cubicBezTo>
                      <a:pt x="313" y="782"/>
                      <a:pt x="313" y="769"/>
                      <a:pt x="312" y="762"/>
                    </a:cubicBezTo>
                    <a:cubicBezTo>
                      <a:pt x="308" y="720"/>
                      <a:pt x="308" y="720"/>
                      <a:pt x="308" y="720"/>
                    </a:cubicBezTo>
                    <a:cubicBezTo>
                      <a:pt x="325" y="723"/>
                      <a:pt x="343" y="724"/>
                      <a:pt x="362" y="723"/>
                    </a:cubicBezTo>
                    <a:close/>
                    <a:moveTo>
                      <a:pt x="321" y="564"/>
                    </a:moveTo>
                    <a:cubicBezTo>
                      <a:pt x="339" y="548"/>
                      <a:pt x="339" y="548"/>
                      <a:pt x="339" y="548"/>
                    </a:cubicBezTo>
                    <a:cubicBezTo>
                      <a:pt x="364" y="524"/>
                      <a:pt x="386" y="499"/>
                      <a:pt x="406" y="474"/>
                    </a:cubicBezTo>
                    <a:cubicBezTo>
                      <a:pt x="426" y="448"/>
                      <a:pt x="439" y="428"/>
                      <a:pt x="446" y="414"/>
                    </a:cubicBezTo>
                    <a:cubicBezTo>
                      <a:pt x="468" y="369"/>
                      <a:pt x="468" y="369"/>
                      <a:pt x="468" y="369"/>
                    </a:cubicBezTo>
                    <a:cubicBezTo>
                      <a:pt x="494" y="386"/>
                      <a:pt x="521" y="400"/>
                      <a:pt x="550" y="411"/>
                    </a:cubicBezTo>
                    <a:cubicBezTo>
                      <a:pt x="517" y="457"/>
                      <a:pt x="517" y="457"/>
                      <a:pt x="517" y="457"/>
                    </a:cubicBezTo>
                    <a:cubicBezTo>
                      <a:pt x="516" y="458"/>
                      <a:pt x="504" y="474"/>
                      <a:pt x="480" y="507"/>
                    </a:cubicBezTo>
                    <a:cubicBezTo>
                      <a:pt x="456" y="539"/>
                      <a:pt x="438" y="564"/>
                      <a:pt x="427" y="581"/>
                    </a:cubicBezTo>
                    <a:cubicBezTo>
                      <a:pt x="408" y="610"/>
                      <a:pt x="408" y="610"/>
                      <a:pt x="408" y="610"/>
                    </a:cubicBezTo>
                    <a:cubicBezTo>
                      <a:pt x="383" y="592"/>
                      <a:pt x="353" y="577"/>
                      <a:pt x="321" y="564"/>
                    </a:cubicBezTo>
                    <a:close/>
                    <a:moveTo>
                      <a:pt x="485" y="724"/>
                    </a:moveTo>
                    <a:cubicBezTo>
                      <a:pt x="509" y="720"/>
                      <a:pt x="523" y="716"/>
                      <a:pt x="528" y="713"/>
                    </a:cubicBezTo>
                    <a:cubicBezTo>
                      <a:pt x="569" y="689"/>
                      <a:pt x="569" y="689"/>
                      <a:pt x="569" y="689"/>
                    </a:cubicBezTo>
                    <a:cubicBezTo>
                      <a:pt x="658" y="838"/>
                      <a:pt x="658" y="838"/>
                      <a:pt x="658" y="838"/>
                    </a:cubicBezTo>
                    <a:cubicBezTo>
                      <a:pt x="623" y="851"/>
                      <a:pt x="591" y="864"/>
                      <a:pt x="560" y="877"/>
                    </a:cubicBezTo>
                    <a:cubicBezTo>
                      <a:pt x="550" y="848"/>
                      <a:pt x="550" y="848"/>
                      <a:pt x="550" y="848"/>
                    </a:cubicBezTo>
                    <a:cubicBezTo>
                      <a:pt x="538" y="814"/>
                      <a:pt x="521" y="779"/>
                      <a:pt x="498" y="744"/>
                    </a:cubicBezTo>
                    <a:lnTo>
                      <a:pt x="485" y="724"/>
                    </a:lnTo>
                    <a:close/>
                    <a:moveTo>
                      <a:pt x="670" y="273"/>
                    </a:moveTo>
                    <a:cubicBezTo>
                      <a:pt x="674" y="273"/>
                      <a:pt x="691" y="271"/>
                      <a:pt x="720" y="268"/>
                    </a:cubicBezTo>
                    <a:cubicBezTo>
                      <a:pt x="717" y="297"/>
                      <a:pt x="715" y="318"/>
                      <a:pt x="714" y="333"/>
                    </a:cubicBezTo>
                    <a:cubicBezTo>
                      <a:pt x="714" y="347"/>
                      <a:pt x="713" y="366"/>
                      <a:pt x="713" y="389"/>
                    </a:cubicBezTo>
                    <a:cubicBezTo>
                      <a:pt x="713" y="566"/>
                      <a:pt x="713" y="566"/>
                      <a:pt x="713" y="566"/>
                    </a:cubicBezTo>
                    <a:cubicBezTo>
                      <a:pt x="713" y="590"/>
                      <a:pt x="713" y="606"/>
                      <a:pt x="712" y="616"/>
                    </a:cubicBezTo>
                    <a:cubicBezTo>
                      <a:pt x="711" y="625"/>
                      <a:pt x="701" y="636"/>
                      <a:pt x="682" y="648"/>
                    </a:cubicBezTo>
                    <a:cubicBezTo>
                      <a:pt x="664" y="661"/>
                      <a:pt x="620" y="670"/>
                      <a:pt x="551" y="676"/>
                    </a:cubicBezTo>
                    <a:cubicBezTo>
                      <a:pt x="549" y="663"/>
                      <a:pt x="548" y="649"/>
                      <a:pt x="545" y="635"/>
                    </a:cubicBezTo>
                    <a:cubicBezTo>
                      <a:pt x="543" y="622"/>
                      <a:pt x="540" y="611"/>
                      <a:pt x="535" y="603"/>
                    </a:cubicBezTo>
                    <a:cubicBezTo>
                      <a:pt x="517" y="569"/>
                      <a:pt x="517" y="569"/>
                      <a:pt x="517" y="569"/>
                    </a:cubicBezTo>
                    <a:cubicBezTo>
                      <a:pt x="541" y="574"/>
                      <a:pt x="565" y="577"/>
                      <a:pt x="590" y="577"/>
                    </a:cubicBezTo>
                    <a:cubicBezTo>
                      <a:pt x="608" y="578"/>
                      <a:pt x="619" y="575"/>
                      <a:pt x="622" y="568"/>
                    </a:cubicBezTo>
                    <a:cubicBezTo>
                      <a:pt x="624" y="560"/>
                      <a:pt x="626" y="544"/>
                      <a:pt x="626" y="518"/>
                    </a:cubicBezTo>
                    <a:cubicBezTo>
                      <a:pt x="626" y="389"/>
                      <a:pt x="626" y="389"/>
                      <a:pt x="626" y="389"/>
                    </a:cubicBezTo>
                    <a:cubicBezTo>
                      <a:pt x="626" y="361"/>
                      <a:pt x="626" y="343"/>
                      <a:pt x="625" y="334"/>
                    </a:cubicBezTo>
                    <a:cubicBezTo>
                      <a:pt x="619" y="268"/>
                      <a:pt x="619" y="268"/>
                      <a:pt x="619" y="268"/>
                    </a:cubicBezTo>
                    <a:cubicBezTo>
                      <a:pt x="645" y="272"/>
                      <a:pt x="662" y="273"/>
                      <a:pt x="670" y="273"/>
                    </a:cubicBezTo>
                    <a:close/>
                    <a:moveTo>
                      <a:pt x="767" y="740"/>
                    </a:moveTo>
                    <a:cubicBezTo>
                      <a:pt x="799" y="727"/>
                      <a:pt x="829" y="711"/>
                      <a:pt x="858" y="691"/>
                    </a:cubicBezTo>
                    <a:cubicBezTo>
                      <a:pt x="1046" y="912"/>
                      <a:pt x="1046" y="912"/>
                      <a:pt x="1046" y="912"/>
                    </a:cubicBezTo>
                    <a:cubicBezTo>
                      <a:pt x="1011" y="931"/>
                      <a:pt x="977" y="952"/>
                      <a:pt x="944" y="977"/>
                    </a:cubicBezTo>
                    <a:cubicBezTo>
                      <a:pt x="922" y="938"/>
                      <a:pt x="922" y="938"/>
                      <a:pt x="922" y="938"/>
                    </a:cubicBezTo>
                    <a:cubicBezTo>
                      <a:pt x="885" y="872"/>
                      <a:pt x="843" y="816"/>
                      <a:pt x="796" y="769"/>
                    </a:cubicBezTo>
                    <a:lnTo>
                      <a:pt x="767" y="740"/>
                    </a:lnTo>
                    <a:close/>
                    <a:moveTo>
                      <a:pt x="769" y="431"/>
                    </a:moveTo>
                    <a:cubicBezTo>
                      <a:pt x="793" y="415"/>
                      <a:pt x="815" y="397"/>
                      <a:pt x="835" y="375"/>
                    </a:cubicBezTo>
                    <a:cubicBezTo>
                      <a:pt x="1016" y="538"/>
                      <a:pt x="1016" y="538"/>
                      <a:pt x="1016" y="538"/>
                    </a:cubicBezTo>
                    <a:cubicBezTo>
                      <a:pt x="985" y="559"/>
                      <a:pt x="959" y="582"/>
                      <a:pt x="936" y="605"/>
                    </a:cubicBezTo>
                    <a:cubicBezTo>
                      <a:pt x="896" y="553"/>
                      <a:pt x="896" y="553"/>
                      <a:pt x="896" y="553"/>
                    </a:cubicBezTo>
                    <a:cubicBezTo>
                      <a:pt x="884" y="540"/>
                      <a:pt x="867" y="521"/>
                      <a:pt x="844" y="498"/>
                    </a:cubicBezTo>
                    <a:cubicBezTo>
                      <a:pt x="820" y="474"/>
                      <a:pt x="802" y="457"/>
                      <a:pt x="788" y="446"/>
                    </a:cubicBezTo>
                    <a:lnTo>
                      <a:pt x="769" y="431"/>
                    </a:lnTo>
                    <a:close/>
                  </a:path>
                </a:pathLst>
              </a:custGeom>
              <a:solidFill>
                <a:srgbClr val="000000"/>
              </a:solidFill>
              <a:ln>
                <a:noFill/>
              </a:ln>
            </p:spPr>
            <p:txBody>
              <a:bodyPr/>
              <a:lstStyle/>
              <a:p>
                <a:endParaRPr lang="ja-JP" altLang="en-US">
                  <a:latin typeface="Arial" panose="020B0604020202020204" pitchFamily="34" charset="0"/>
                  <a:ea typeface="黑体" panose="02010609060101010101" pitchFamily="49" charset="-122"/>
                </a:endParaRPr>
              </a:p>
            </p:txBody>
          </p:sp>
          <p:sp>
            <p:nvSpPr>
              <p:cNvPr id="41" name="Freeform 125"/>
              <p:cNvSpPr>
                <a:spLocks noEditPoints="1"/>
              </p:cNvSpPr>
              <p:nvPr/>
            </p:nvSpPr>
            <p:spPr bwMode="auto">
              <a:xfrm>
                <a:off x="2360" y="2946"/>
                <a:ext cx="205" cy="213"/>
              </a:xfrm>
              <a:custGeom>
                <a:avLst/>
                <a:gdLst>
                  <a:gd name="T0" fmla="*/ 152 w 1022"/>
                  <a:gd name="T1" fmla="*/ 305 h 1064"/>
                  <a:gd name="T2" fmla="*/ 53 w 1022"/>
                  <a:gd name="T3" fmla="*/ 306 h 1064"/>
                  <a:gd name="T4" fmla="*/ 14 w 1022"/>
                  <a:gd name="T5" fmla="*/ 255 h 1064"/>
                  <a:gd name="T6" fmla="*/ 108 w 1022"/>
                  <a:gd name="T7" fmla="*/ 212 h 1064"/>
                  <a:gd name="T8" fmla="*/ 150 w 1022"/>
                  <a:gd name="T9" fmla="*/ 64 h 1064"/>
                  <a:gd name="T10" fmla="*/ 251 w 1022"/>
                  <a:gd name="T11" fmla="*/ 62 h 1064"/>
                  <a:gd name="T12" fmla="*/ 287 w 1022"/>
                  <a:gd name="T13" fmla="*/ 212 h 1064"/>
                  <a:gd name="T14" fmla="*/ 341 w 1022"/>
                  <a:gd name="T15" fmla="*/ 259 h 1064"/>
                  <a:gd name="T16" fmla="*/ 277 w 1022"/>
                  <a:gd name="T17" fmla="*/ 304 h 1064"/>
                  <a:gd name="T18" fmla="*/ 318 w 1022"/>
                  <a:gd name="T19" fmla="*/ 496 h 1064"/>
                  <a:gd name="T20" fmla="*/ 341 w 1022"/>
                  <a:gd name="T21" fmla="*/ 558 h 1064"/>
                  <a:gd name="T22" fmla="*/ 250 w 1022"/>
                  <a:gd name="T23" fmla="*/ 605 h 1064"/>
                  <a:gd name="T24" fmla="*/ 210 w 1022"/>
                  <a:gd name="T25" fmla="*/ 1004 h 1064"/>
                  <a:gd name="T26" fmla="*/ 8 w 1022"/>
                  <a:gd name="T27" fmla="*/ 913 h 1064"/>
                  <a:gd name="T28" fmla="*/ 152 w 1022"/>
                  <a:gd name="T29" fmla="*/ 881 h 1064"/>
                  <a:gd name="T30" fmla="*/ 18 w 1022"/>
                  <a:gd name="T31" fmla="*/ 688 h 1064"/>
                  <a:gd name="T32" fmla="*/ 33 w 1022"/>
                  <a:gd name="T33" fmla="*/ 571 h 1064"/>
                  <a:gd name="T34" fmla="*/ 494 w 1022"/>
                  <a:gd name="T35" fmla="*/ 51 h 1064"/>
                  <a:gd name="T36" fmla="*/ 595 w 1022"/>
                  <a:gd name="T37" fmla="*/ 84 h 1064"/>
                  <a:gd name="T38" fmla="*/ 725 w 1022"/>
                  <a:gd name="T39" fmla="*/ 152 h 1064"/>
                  <a:gd name="T40" fmla="*/ 694 w 1022"/>
                  <a:gd name="T41" fmla="*/ 62 h 1064"/>
                  <a:gd name="T42" fmla="*/ 828 w 1022"/>
                  <a:gd name="T43" fmla="*/ 131 h 1064"/>
                  <a:gd name="T44" fmla="*/ 1017 w 1022"/>
                  <a:gd name="T45" fmla="*/ 147 h 1064"/>
                  <a:gd name="T46" fmla="*/ 1017 w 1022"/>
                  <a:gd name="T47" fmla="*/ 235 h 1064"/>
                  <a:gd name="T48" fmla="*/ 795 w 1022"/>
                  <a:gd name="T49" fmla="*/ 291 h 1064"/>
                  <a:gd name="T50" fmla="*/ 980 w 1022"/>
                  <a:gd name="T51" fmla="*/ 307 h 1064"/>
                  <a:gd name="T52" fmla="*/ 984 w 1022"/>
                  <a:gd name="T53" fmla="*/ 365 h 1064"/>
                  <a:gd name="T54" fmla="*/ 795 w 1022"/>
                  <a:gd name="T55" fmla="*/ 424 h 1064"/>
                  <a:gd name="T56" fmla="*/ 982 w 1022"/>
                  <a:gd name="T57" fmla="*/ 444 h 1064"/>
                  <a:gd name="T58" fmla="*/ 985 w 1022"/>
                  <a:gd name="T59" fmla="*/ 498 h 1064"/>
                  <a:gd name="T60" fmla="*/ 795 w 1022"/>
                  <a:gd name="T61" fmla="*/ 555 h 1064"/>
                  <a:gd name="T62" fmla="*/ 1017 w 1022"/>
                  <a:gd name="T63" fmla="*/ 579 h 1064"/>
                  <a:gd name="T64" fmla="*/ 952 w 1022"/>
                  <a:gd name="T65" fmla="*/ 635 h 1064"/>
                  <a:gd name="T66" fmla="*/ 538 w 1022"/>
                  <a:gd name="T67" fmla="*/ 672 h 1064"/>
                  <a:gd name="T68" fmla="*/ 447 w 1022"/>
                  <a:gd name="T69" fmla="*/ 559 h 1064"/>
                  <a:gd name="T70" fmla="*/ 315 w 1022"/>
                  <a:gd name="T71" fmla="*/ 393 h 1064"/>
                  <a:gd name="T72" fmla="*/ 488 w 1022"/>
                  <a:gd name="T73" fmla="*/ 770 h 1064"/>
                  <a:gd name="T74" fmla="*/ 373 w 1022"/>
                  <a:gd name="T75" fmla="*/ 733 h 1064"/>
                  <a:gd name="T76" fmla="*/ 797 w 1022"/>
                  <a:gd name="T77" fmla="*/ 693 h 1064"/>
                  <a:gd name="T78" fmla="*/ 932 w 1022"/>
                  <a:gd name="T79" fmla="*/ 788 h 1064"/>
                  <a:gd name="T80" fmla="*/ 922 w 1022"/>
                  <a:gd name="T81" fmla="*/ 1019 h 1064"/>
                  <a:gd name="T82" fmla="*/ 755 w 1022"/>
                  <a:gd name="T83" fmla="*/ 1054 h 1064"/>
                  <a:gd name="T84" fmla="*/ 801 w 1022"/>
                  <a:gd name="T85" fmla="*/ 951 h 1064"/>
                  <a:gd name="T86" fmla="*/ 778 w 1022"/>
                  <a:gd name="T87" fmla="*/ 864 h 1064"/>
                  <a:gd name="T88" fmla="*/ 783 w 1022"/>
                  <a:gd name="T89" fmla="*/ 770 h 1064"/>
                  <a:gd name="T90" fmla="*/ 552 w 1022"/>
                  <a:gd name="T91" fmla="*/ 960 h 1064"/>
                  <a:gd name="T92" fmla="*/ 337 w 1022"/>
                  <a:gd name="T93" fmla="*/ 1024 h 1064"/>
                  <a:gd name="T94" fmla="*/ 488 w 1022"/>
                  <a:gd name="T95" fmla="*/ 898 h 1064"/>
                  <a:gd name="T96" fmla="*/ 488 w 1022"/>
                  <a:gd name="T97" fmla="*/ 770 h 1064"/>
                  <a:gd name="T98" fmla="*/ 708 w 1022"/>
                  <a:gd name="T99" fmla="*/ 230 h 1064"/>
                  <a:gd name="T100" fmla="*/ 534 w 1022"/>
                  <a:gd name="T101" fmla="*/ 424 h 1064"/>
                  <a:gd name="T102" fmla="*/ 534 w 1022"/>
                  <a:gd name="T103" fmla="*/ 359 h 1064"/>
                  <a:gd name="T104" fmla="*/ 708 w 1022"/>
                  <a:gd name="T105" fmla="*/ 555 h 1064"/>
                  <a:gd name="T106" fmla="*/ 534 w 1022"/>
                  <a:gd name="T107" fmla="*/ 555 h 10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022" h="1064">
                    <a:moveTo>
                      <a:pt x="33" y="571"/>
                    </a:moveTo>
                    <a:cubicBezTo>
                      <a:pt x="58" y="569"/>
                      <a:pt x="97" y="559"/>
                      <a:pt x="152" y="542"/>
                    </a:cubicBezTo>
                    <a:cubicBezTo>
                      <a:pt x="152" y="305"/>
                      <a:pt x="152" y="305"/>
                      <a:pt x="152" y="305"/>
                    </a:cubicBezTo>
                    <a:cubicBezTo>
                      <a:pt x="101" y="304"/>
                      <a:pt x="101" y="304"/>
                      <a:pt x="101" y="304"/>
                    </a:cubicBezTo>
                    <a:cubicBezTo>
                      <a:pt x="99" y="304"/>
                      <a:pt x="98" y="304"/>
                      <a:pt x="97" y="304"/>
                    </a:cubicBezTo>
                    <a:cubicBezTo>
                      <a:pt x="53" y="306"/>
                      <a:pt x="53" y="306"/>
                      <a:pt x="53" y="306"/>
                    </a:cubicBezTo>
                    <a:cubicBezTo>
                      <a:pt x="8" y="308"/>
                      <a:pt x="8" y="308"/>
                      <a:pt x="8" y="308"/>
                    </a:cubicBezTo>
                    <a:cubicBezTo>
                      <a:pt x="10" y="295"/>
                      <a:pt x="11" y="284"/>
                      <a:pt x="12" y="276"/>
                    </a:cubicBezTo>
                    <a:cubicBezTo>
                      <a:pt x="13" y="268"/>
                      <a:pt x="14" y="261"/>
                      <a:pt x="14" y="255"/>
                    </a:cubicBezTo>
                    <a:cubicBezTo>
                      <a:pt x="15" y="249"/>
                      <a:pt x="13" y="232"/>
                      <a:pt x="8" y="207"/>
                    </a:cubicBezTo>
                    <a:cubicBezTo>
                      <a:pt x="33" y="208"/>
                      <a:pt x="53" y="209"/>
                      <a:pt x="70" y="210"/>
                    </a:cubicBezTo>
                    <a:cubicBezTo>
                      <a:pt x="86" y="212"/>
                      <a:pt x="99" y="212"/>
                      <a:pt x="108" y="212"/>
                    </a:cubicBezTo>
                    <a:cubicBezTo>
                      <a:pt x="152" y="212"/>
                      <a:pt x="152" y="212"/>
                      <a:pt x="152" y="212"/>
                    </a:cubicBezTo>
                    <a:cubicBezTo>
                      <a:pt x="152" y="108"/>
                      <a:pt x="152" y="108"/>
                      <a:pt x="152" y="108"/>
                    </a:cubicBezTo>
                    <a:cubicBezTo>
                      <a:pt x="152" y="99"/>
                      <a:pt x="151" y="85"/>
                      <a:pt x="150" y="64"/>
                    </a:cubicBezTo>
                    <a:cubicBezTo>
                      <a:pt x="145" y="3"/>
                      <a:pt x="145" y="3"/>
                      <a:pt x="145" y="3"/>
                    </a:cubicBezTo>
                    <a:cubicBezTo>
                      <a:pt x="180" y="10"/>
                      <a:pt x="217" y="10"/>
                      <a:pt x="256" y="3"/>
                    </a:cubicBezTo>
                    <a:cubicBezTo>
                      <a:pt x="253" y="29"/>
                      <a:pt x="251" y="49"/>
                      <a:pt x="251" y="62"/>
                    </a:cubicBezTo>
                    <a:cubicBezTo>
                      <a:pt x="250" y="76"/>
                      <a:pt x="250" y="92"/>
                      <a:pt x="250" y="110"/>
                    </a:cubicBezTo>
                    <a:cubicBezTo>
                      <a:pt x="250" y="212"/>
                      <a:pt x="250" y="212"/>
                      <a:pt x="250" y="212"/>
                    </a:cubicBezTo>
                    <a:cubicBezTo>
                      <a:pt x="287" y="212"/>
                      <a:pt x="287" y="212"/>
                      <a:pt x="287" y="212"/>
                    </a:cubicBezTo>
                    <a:cubicBezTo>
                      <a:pt x="309" y="210"/>
                      <a:pt x="309" y="210"/>
                      <a:pt x="309" y="210"/>
                    </a:cubicBezTo>
                    <a:cubicBezTo>
                      <a:pt x="346" y="207"/>
                      <a:pt x="346" y="207"/>
                      <a:pt x="346" y="207"/>
                    </a:cubicBezTo>
                    <a:cubicBezTo>
                      <a:pt x="342" y="238"/>
                      <a:pt x="340" y="255"/>
                      <a:pt x="341" y="259"/>
                    </a:cubicBezTo>
                    <a:cubicBezTo>
                      <a:pt x="344" y="308"/>
                      <a:pt x="344" y="308"/>
                      <a:pt x="344" y="308"/>
                    </a:cubicBezTo>
                    <a:cubicBezTo>
                      <a:pt x="329" y="307"/>
                      <a:pt x="315" y="307"/>
                      <a:pt x="303" y="305"/>
                    </a:cubicBezTo>
                    <a:cubicBezTo>
                      <a:pt x="290" y="304"/>
                      <a:pt x="282" y="304"/>
                      <a:pt x="277" y="304"/>
                    </a:cubicBezTo>
                    <a:cubicBezTo>
                      <a:pt x="250" y="304"/>
                      <a:pt x="250" y="304"/>
                      <a:pt x="250" y="304"/>
                    </a:cubicBezTo>
                    <a:cubicBezTo>
                      <a:pt x="250" y="520"/>
                      <a:pt x="250" y="520"/>
                      <a:pt x="250" y="520"/>
                    </a:cubicBezTo>
                    <a:cubicBezTo>
                      <a:pt x="273" y="514"/>
                      <a:pt x="295" y="506"/>
                      <a:pt x="318" y="496"/>
                    </a:cubicBezTo>
                    <a:cubicBezTo>
                      <a:pt x="355" y="479"/>
                      <a:pt x="355" y="479"/>
                      <a:pt x="355" y="479"/>
                    </a:cubicBezTo>
                    <a:cubicBezTo>
                      <a:pt x="350" y="496"/>
                      <a:pt x="347" y="508"/>
                      <a:pt x="345" y="516"/>
                    </a:cubicBezTo>
                    <a:cubicBezTo>
                      <a:pt x="344" y="524"/>
                      <a:pt x="342" y="538"/>
                      <a:pt x="341" y="558"/>
                    </a:cubicBezTo>
                    <a:cubicBezTo>
                      <a:pt x="339" y="589"/>
                      <a:pt x="339" y="589"/>
                      <a:pt x="339" y="589"/>
                    </a:cubicBezTo>
                    <a:cubicBezTo>
                      <a:pt x="314" y="593"/>
                      <a:pt x="314" y="593"/>
                      <a:pt x="314" y="593"/>
                    </a:cubicBezTo>
                    <a:cubicBezTo>
                      <a:pt x="280" y="600"/>
                      <a:pt x="259" y="604"/>
                      <a:pt x="250" y="605"/>
                    </a:cubicBezTo>
                    <a:cubicBezTo>
                      <a:pt x="250" y="892"/>
                      <a:pt x="250" y="892"/>
                      <a:pt x="250" y="892"/>
                    </a:cubicBezTo>
                    <a:cubicBezTo>
                      <a:pt x="250" y="920"/>
                      <a:pt x="248" y="943"/>
                      <a:pt x="243" y="958"/>
                    </a:cubicBezTo>
                    <a:cubicBezTo>
                      <a:pt x="238" y="974"/>
                      <a:pt x="227" y="989"/>
                      <a:pt x="210" y="1004"/>
                    </a:cubicBezTo>
                    <a:cubicBezTo>
                      <a:pt x="192" y="1018"/>
                      <a:pt x="139" y="1030"/>
                      <a:pt x="48" y="1041"/>
                    </a:cubicBezTo>
                    <a:cubicBezTo>
                      <a:pt x="44" y="997"/>
                      <a:pt x="38" y="970"/>
                      <a:pt x="33" y="959"/>
                    </a:cubicBezTo>
                    <a:cubicBezTo>
                      <a:pt x="8" y="913"/>
                      <a:pt x="8" y="913"/>
                      <a:pt x="8" y="913"/>
                    </a:cubicBezTo>
                    <a:cubicBezTo>
                      <a:pt x="37" y="920"/>
                      <a:pt x="63" y="923"/>
                      <a:pt x="87" y="922"/>
                    </a:cubicBezTo>
                    <a:cubicBezTo>
                      <a:pt x="116" y="922"/>
                      <a:pt x="134" y="919"/>
                      <a:pt x="141" y="912"/>
                    </a:cubicBezTo>
                    <a:cubicBezTo>
                      <a:pt x="148" y="905"/>
                      <a:pt x="152" y="894"/>
                      <a:pt x="152" y="881"/>
                    </a:cubicBezTo>
                    <a:cubicBezTo>
                      <a:pt x="152" y="635"/>
                      <a:pt x="152" y="635"/>
                      <a:pt x="152" y="635"/>
                    </a:cubicBezTo>
                    <a:cubicBezTo>
                      <a:pt x="106" y="651"/>
                      <a:pt x="72" y="664"/>
                      <a:pt x="49" y="674"/>
                    </a:cubicBezTo>
                    <a:cubicBezTo>
                      <a:pt x="18" y="688"/>
                      <a:pt x="18" y="688"/>
                      <a:pt x="18" y="688"/>
                    </a:cubicBezTo>
                    <a:cubicBezTo>
                      <a:pt x="12" y="639"/>
                      <a:pt x="9" y="612"/>
                      <a:pt x="8" y="608"/>
                    </a:cubicBezTo>
                    <a:cubicBezTo>
                      <a:pt x="0" y="574"/>
                      <a:pt x="0" y="574"/>
                      <a:pt x="0" y="574"/>
                    </a:cubicBezTo>
                    <a:lnTo>
                      <a:pt x="33" y="571"/>
                    </a:lnTo>
                    <a:close/>
                    <a:moveTo>
                      <a:pt x="312" y="345"/>
                    </a:moveTo>
                    <a:cubicBezTo>
                      <a:pt x="350" y="310"/>
                      <a:pt x="385" y="263"/>
                      <a:pt x="418" y="204"/>
                    </a:cubicBezTo>
                    <a:cubicBezTo>
                      <a:pt x="452" y="145"/>
                      <a:pt x="477" y="94"/>
                      <a:pt x="494" y="51"/>
                    </a:cubicBezTo>
                    <a:cubicBezTo>
                      <a:pt x="507" y="15"/>
                      <a:pt x="507" y="15"/>
                      <a:pt x="507" y="15"/>
                    </a:cubicBezTo>
                    <a:cubicBezTo>
                      <a:pt x="541" y="31"/>
                      <a:pt x="577" y="45"/>
                      <a:pt x="612" y="56"/>
                    </a:cubicBezTo>
                    <a:cubicBezTo>
                      <a:pt x="595" y="84"/>
                      <a:pt x="595" y="84"/>
                      <a:pt x="595" y="84"/>
                    </a:cubicBezTo>
                    <a:cubicBezTo>
                      <a:pt x="576" y="110"/>
                      <a:pt x="576" y="110"/>
                      <a:pt x="576" y="110"/>
                    </a:cubicBezTo>
                    <a:cubicBezTo>
                      <a:pt x="549" y="152"/>
                      <a:pt x="549" y="152"/>
                      <a:pt x="549" y="152"/>
                    </a:cubicBezTo>
                    <a:cubicBezTo>
                      <a:pt x="725" y="152"/>
                      <a:pt x="725" y="152"/>
                      <a:pt x="725" y="152"/>
                    </a:cubicBezTo>
                    <a:cubicBezTo>
                      <a:pt x="722" y="134"/>
                      <a:pt x="722" y="134"/>
                      <a:pt x="722" y="134"/>
                    </a:cubicBezTo>
                    <a:cubicBezTo>
                      <a:pt x="720" y="128"/>
                      <a:pt x="716" y="117"/>
                      <a:pt x="709" y="98"/>
                    </a:cubicBezTo>
                    <a:cubicBezTo>
                      <a:pt x="694" y="62"/>
                      <a:pt x="694" y="62"/>
                      <a:pt x="694" y="62"/>
                    </a:cubicBezTo>
                    <a:cubicBezTo>
                      <a:pt x="680" y="34"/>
                      <a:pt x="680" y="34"/>
                      <a:pt x="680" y="34"/>
                    </a:cubicBezTo>
                    <a:cubicBezTo>
                      <a:pt x="710" y="26"/>
                      <a:pt x="740" y="15"/>
                      <a:pt x="770" y="0"/>
                    </a:cubicBezTo>
                    <a:cubicBezTo>
                      <a:pt x="828" y="131"/>
                      <a:pt x="828" y="131"/>
                      <a:pt x="828" y="131"/>
                    </a:cubicBezTo>
                    <a:cubicBezTo>
                      <a:pt x="806" y="137"/>
                      <a:pt x="785" y="144"/>
                      <a:pt x="765" y="152"/>
                    </a:cubicBezTo>
                    <a:cubicBezTo>
                      <a:pt x="901" y="152"/>
                      <a:pt x="901" y="152"/>
                      <a:pt x="901" y="152"/>
                    </a:cubicBezTo>
                    <a:cubicBezTo>
                      <a:pt x="929" y="152"/>
                      <a:pt x="968" y="151"/>
                      <a:pt x="1017" y="147"/>
                    </a:cubicBezTo>
                    <a:cubicBezTo>
                      <a:pt x="1015" y="160"/>
                      <a:pt x="1013" y="170"/>
                      <a:pt x="1013" y="177"/>
                    </a:cubicBezTo>
                    <a:cubicBezTo>
                      <a:pt x="1013" y="184"/>
                      <a:pt x="1012" y="190"/>
                      <a:pt x="1012" y="195"/>
                    </a:cubicBezTo>
                    <a:cubicBezTo>
                      <a:pt x="1012" y="200"/>
                      <a:pt x="1013" y="213"/>
                      <a:pt x="1017" y="235"/>
                    </a:cubicBezTo>
                    <a:cubicBezTo>
                      <a:pt x="953" y="232"/>
                      <a:pt x="914" y="230"/>
                      <a:pt x="901" y="230"/>
                    </a:cubicBezTo>
                    <a:cubicBezTo>
                      <a:pt x="795" y="230"/>
                      <a:pt x="795" y="230"/>
                      <a:pt x="795" y="230"/>
                    </a:cubicBezTo>
                    <a:cubicBezTo>
                      <a:pt x="795" y="291"/>
                      <a:pt x="795" y="291"/>
                      <a:pt x="795" y="291"/>
                    </a:cubicBezTo>
                    <a:cubicBezTo>
                      <a:pt x="886" y="291"/>
                      <a:pt x="886" y="291"/>
                      <a:pt x="886" y="291"/>
                    </a:cubicBezTo>
                    <a:cubicBezTo>
                      <a:pt x="918" y="291"/>
                      <a:pt x="951" y="289"/>
                      <a:pt x="984" y="285"/>
                    </a:cubicBezTo>
                    <a:cubicBezTo>
                      <a:pt x="982" y="295"/>
                      <a:pt x="980" y="302"/>
                      <a:pt x="980" y="307"/>
                    </a:cubicBezTo>
                    <a:cubicBezTo>
                      <a:pt x="979" y="312"/>
                      <a:pt x="979" y="318"/>
                      <a:pt x="979" y="324"/>
                    </a:cubicBezTo>
                    <a:cubicBezTo>
                      <a:pt x="978" y="331"/>
                      <a:pt x="979" y="334"/>
                      <a:pt x="979" y="335"/>
                    </a:cubicBezTo>
                    <a:cubicBezTo>
                      <a:pt x="984" y="365"/>
                      <a:pt x="984" y="365"/>
                      <a:pt x="984" y="365"/>
                    </a:cubicBezTo>
                    <a:cubicBezTo>
                      <a:pt x="948" y="361"/>
                      <a:pt x="916" y="359"/>
                      <a:pt x="886" y="359"/>
                    </a:cubicBezTo>
                    <a:cubicBezTo>
                      <a:pt x="795" y="359"/>
                      <a:pt x="795" y="359"/>
                      <a:pt x="795" y="359"/>
                    </a:cubicBezTo>
                    <a:cubicBezTo>
                      <a:pt x="795" y="424"/>
                      <a:pt x="795" y="424"/>
                      <a:pt x="795" y="424"/>
                    </a:cubicBezTo>
                    <a:cubicBezTo>
                      <a:pt x="889" y="424"/>
                      <a:pt x="889" y="424"/>
                      <a:pt x="889" y="424"/>
                    </a:cubicBezTo>
                    <a:cubicBezTo>
                      <a:pt x="902" y="424"/>
                      <a:pt x="934" y="422"/>
                      <a:pt x="985" y="419"/>
                    </a:cubicBezTo>
                    <a:cubicBezTo>
                      <a:pt x="983" y="429"/>
                      <a:pt x="982" y="438"/>
                      <a:pt x="982" y="444"/>
                    </a:cubicBezTo>
                    <a:cubicBezTo>
                      <a:pt x="981" y="450"/>
                      <a:pt x="981" y="455"/>
                      <a:pt x="982" y="457"/>
                    </a:cubicBezTo>
                    <a:cubicBezTo>
                      <a:pt x="983" y="470"/>
                      <a:pt x="983" y="470"/>
                      <a:pt x="983" y="470"/>
                    </a:cubicBezTo>
                    <a:cubicBezTo>
                      <a:pt x="985" y="498"/>
                      <a:pt x="985" y="498"/>
                      <a:pt x="985" y="498"/>
                    </a:cubicBezTo>
                    <a:cubicBezTo>
                      <a:pt x="951" y="495"/>
                      <a:pt x="918" y="493"/>
                      <a:pt x="885" y="493"/>
                    </a:cubicBezTo>
                    <a:cubicBezTo>
                      <a:pt x="795" y="493"/>
                      <a:pt x="795" y="493"/>
                      <a:pt x="795" y="493"/>
                    </a:cubicBezTo>
                    <a:cubicBezTo>
                      <a:pt x="795" y="555"/>
                      <a:pt x="795" y="555"/>
                      <a:pt x="795" y="555"/>
                    </a:cubicBezTo>
                    <a:cubicBezTo>
                      <a:pt x="915" y="555"/>
                      <a:pt x="915" y="555"/>
                      <a:pt x="915" y="555"/>
                    </a:cubicBezTo>
                    <a:cubicBezTo>
                      <a:pt x="920" y="555"/>
                      <a:pt x="956" y="553"/>
                      <a:pt x="1021" y="549"/>
                    </a:cubicBezTo>
                    <a:cubicBezTo>
                      <a:pt x="1019" y="562"/>
                      <a:pt x="1018" y="572"/>
                      <a:pt x="1017" y="579"/>
                    </a:cubicBezTo>
                    <a:cubicBezTo>
                      <a:pt x="1016" y="586"/>
                      <a:pt x="1016" y="592"/>
                      <a:pt x="1016" y="596"/>
                    </a:cubicBezTo>
                    <a:cubicBezTo>
                      <a:pt x="1017" y="601"/>
                      <a:pt x="1018" y="614"/>
                      <a:pt x="1021" y="637"/>
                    </a:cubicBezTo>
                    <a:cubicBezTo>
                      <a:pt x="995" y="637"/>
                      <a:pt x="972" y="637"/>
                      <a:pt x="952" y="635"/>
                    </a:cubicBezTo>
                    <a:cubicBezTo>
                      <a:pt x="931" y="633"/>
                      <a:pt x="919" y="632"/>
                      <a:pt x="915" y="632"/>
                    </a:cubicBezTo>
                    <a:cubicBezTo>
                      <a:pt x="534" y="632"/>
                      <a:pt x="534" y="632"/>
                      <a:pt x="534" y="632"/>
                    </a:cubicBezTo>
                    <a:cubicBezTo>
                      <a:pt x="538" y="672"/>
                      <a:pt x="538" y="672"/>
                      <a:pt x="538" y="672"/>
                    </a:cubicBezTo>
                    <a:cubicBezTo>
                      <a:pt x="498" y="669"/>
                      <a:pt x="466" y="669"/>
                      <a:pt x="441" y="672"/>
                    </a:cubicBezTo>
                    <a:cubicBezTo>
                      <a:pt x="443" y="649"/>
                      <a:pt x="445" y="631"/>
                      <a:pt x="446" y="619"/>
                    </a:cubicBezTo>
                    <a:cubicBezTo>
                      <a:pt x="446" y="606"/>
                      <a:pt x="447" y="586"/>
                      <a:pt x="447" y="559"/>
                    </a:cubicBezTo>
                    <a:cubicBezTo>
                      <a:pt x="447" y="316"/>
                      <a:pt x="447" y="316"/>
                      <a:pt x="447" y="316"/>
                    </a:cubicBezTo>
                    <a:cubicBezTo>
                      <a:pt x="417" y="363"/>
                      <a:pt x="393" y="405"/>
                      <a:pt x="373" y="441"/>
                    </a:cubicBezTo>
                    <a:cubicBezTo>
                      <a:pt x="343" y="412"/>
                      <a:pt x="323" y="396"/>
                      <a:pt x="315" y="393"/>
                    </a:cubicBezTo>
                    <a:cubicBezTo>
                      <a:pt x="278" y="377"/>
                      <a:pt x="278" y="377"/>
                      <a:pt x="278" y="377"/>
                    </a:cubicBezTo>
                    <a:lnTo>
                      <a:pt x="312" y="345"/>
                    </a:lnTo>
                    <a:close/>
                    <a:moveTo>
                      <a:pt x="488" y="770"/>
                    </a:moveTo>
                    <a:cubicBezTo>
                      <a:pt x="455" y="770"/>
                      <a:pt x="416" y="772"/>
                      <a:pt x="369" y="776"/>
                    </a:cubicBezTo>
                    <a:cubicBezTo>
                      <a:pt x="371" y="764"/>
                      <a:pt x="372" y="754"/>
                      <a:pt x="373" y="747"/>
                    </a:cubicBezTo>
                    <a:cubicBezTo>
                      <a:pt x="373" y="740"/>
                      <a:pt x="374" y="736"/>
                      <a:pt x="373" y="733"/>
                    </a:cubicBezTo>
                    <a:cubicBezTo>
                      <a:pt x="373" y="730"/>
                      <a:pt x="372" y="715"/>
                      <a:pt x="369" y="687"/>
                    </a:cubicBezTo>
                    <a:cubicBezTo>
                      <a:pt x="414" y="691"/>
                      <a:pt x="456" y="693"/>
                      <a:pt x="495" y="693"/>
                    </a:cubicBezTo>
                    <a:cubicBezTo>
                      <a:pt x="797" y="693"/>
                      <a:pt x="797" y="693"/>
                      <a:pt x="797" y="693"/>
                    </a:cubicBezTo>
                    <a:cubicBezTo>
                      <a:pt x="832" y="693"/>
                      <a:pt x="869" y="691"/>
                      <a:pt x="908" y="687"/>
                    </a:cubicBezTo>
                    <a:cubicBezTo>
                      <a:pt x="891" y="721"/>
                      <a:pt x="873" y="756"/>
                      <a:pt x="854" y="791"/>
                    </a:cubicBezTo>
                    <a:cubicBezTo>
                      <a:pt x="932" y="788"/>
                      <a:pt x="932" y="788"/>
                      <a:pt x="932" y="788"/>
                    </a:cubicBezTo>
                    <a:cubicBezTo>
                      <a:pt x="962" y="787"/>
                      <a:pt x="992" y="783"/>
                      <a:pt x="1022" y="777"/>
                    </a:cubicBezTo>
                    <a:cubicBezTo>
                      <a:pt x="979" y="921"/>
                      <a:pt x="979" y="921"/>
                      <a:pt x="979" y="921"/>
                    </a:cubicBezTo>
                    <a:cubicBezTo>
                      <a:pt x="964" y="973"/>
                      <a:pt x="945" y="1005"/>
                      <a:pt x="922" y="1019"/>
                    </a:cubicBezTo>
                    <a:cubicBezTo>
                      <a:pt x="899" y="1032"/>
                      <a:pt x="874" y="1040"/>
                      <a:pt x="847" y="1043"/>
                    </a:cubicBezTo>
                    <a:cubicBezTo>
                      <a:pt x="788" y="1050"/>
                      <a:pt x="788" y="1050"/>
                      <a:pt x="788" y="1050"/>
                    </a:cubicBezTo>
                    <a:cubicBezTo>
                      <a:pt x="755" y="1054"/>
                      <a:pt x="755" y="1054"/>
                      <a:pt x="755" y="1054"/>
                    </a:cubicBezTo>
                    <a:cubicBezTo>
                      <a:pt x="748" y="1012"/>
                      <a:pt x="742" y="987"/>
                      <a:pt x="737" y="980"/>
                    </a:cubicBezTo>
                    <a:cubicBezTo>
                      <a:pt x="713" y="938"/>
                      <a:pt x="713" y="938"/>
                      <a:pt x="713" y="938"/>
                    </a:cubicBezTo>
                    <a:cubicBezTo>
                      <a:pt x="739" y="945"/>
                      <a:pt x="768" y="950"/>
                      <a:pt x="801" y="951"/>
                    </a:cubicBezTo>
                    <a:cubicBezTo>
                      <a:pt x="835" y="952"/>
                      <a:pt x="857" y="947"/>
                      <a:pt x="868" y="935"/>
                    </a:cubicBezTo>
                    <a:cubicBezTo>
                      <a:pt x="879" y="924"/>
                      <a:pt x="890" y="899"/>
                      <a:pt x="901" y="861"/>
                    </a:cubicBezTo>
                    <a:cubicBezTo>
                      <a:pt x="778" y="864"/>
                      <a:pt x="778" y="864"/>
                      <a:pt x="778" y="864"/>
                    </a:cubicBezTo>
                    <a:cubicBezTo>
                      <a:pt x="766" y="865"/>
                      <a:pt x="749" y="866"/>
                      <a:pt x="729" y="868"/>
                    </a:cubicBezTo>
                    <a:cubicBezTo>
                      <a:pt x="753" y="830"/>
                      <a:pt x="753" y="830"/>
                      <a:pt x="753" y="830"/>
                    </a:cubicBezTo>
                    <a:cubicBezTo>
                      <a:pt x="759" y="820"/>
                      <a:pt x="769" y="800"/>
                      <a:pt x="783" y="770"/>
                    </a:cubicBezTo>
                    <a:cubicBezTo>
                      <a:pt x="650" y="770"/>
                      <a:pt x="650" y="770"/>
                      <a:pt x="650" y="770"/>
                    </a:cubicBezTo>
                    <a:cubicBezTo>
                      <a:pt x="644" y="794"/>
                      <a:pt x="636" y="824"/>
                      <a:pt x="624" y="860"/>
                    </a:cubicBezTo>
                    <a:cubicBezTo>
                      <a:pt x="613" y="896"/>
                      <a:pt x="589" y="929"/>
                      <a:pt x="552" y="960"/>
                    </a:cubicBezTo>
                    <a:cubicBezTo>
                      <a:pt x="515" y="991"/>
                      <a:pt x="459" y="1022"/>
                      <a:pt x="384" y="1052"/>
                    </a:cubicBezTo>
                    <a:cubicBezTo>
                      <a:pt x="354" y="1064"/>
                      <a:pt x="354" y="1064"/>
                      <a:pt x="354" y="1064"/>
                    </a:cubicBezTo>
                    <a:cubicBezTo>
                      <a:pt x="349" y="1050"/>
                      <a:pt x="343" y="1036"/>
                      <a:pt x="337" y="1024"/>
                    </a:cubicBezTo>
                    <a:cubicBezTo>
                      <a:pt x="331" y="1011"/>
                      <a:pt x="312" y="989"/>
                      <a:pt x="282" y="959"/>
                    </a:cubicBezTo>
                    <a:cubicBezTo>
                      <a:pt x="341" y="953"/>
                      <a:pt x="341" y="953"/>
                      <a:pt x="341" y="953"/>
                    </a:cubicBezTo>
                    <a:cubicBezTo>
                      <a:pt x="408" y="947"/>
                      <a:pt x="457" y="929"/>
                      <a:pt x="488" y="898"/>
                    </a:cubicBezTo>
                    <a:cubicBezTo>
                      <a:pt x="519" y="867"/>
                      <a:pt x="537" y="841"/>
                      <a:pt x="544" y="819"/>
                    </a:cubicBezTo>
                    <a:cubicBezTo>
                      <a:pt x="561" y="770"/>
                      <a:pt x="561" y="770"/>
                      <a:pt x="561" y="770"/>
                    </a:cubicBezTo>
                    <a:lnTo>
                      <a:pt x="488" y="770"/>
                    </a:lnTo>
                    <a:close/>
                    <a:moveTo>
                      <a:pt x="534" y="291"/>
                    </a:moveTo>
                    <a:cubicBezTo>
                      <a:pt x="708" y="291"/>
                      <a:pt x="708" y="291"/>
                      <a:pt x="708" y="291"/>
                    </a:cubicBezTo>
                    <a:cubicBezTo>
                      <a:pt x="708" y="230"/>
                      <a:pt x="708" y="230"/>
                      <a:pt x="708" y="230"/>
                    </a:cubicBezTo>
                    <a:cubicBezTo>
                      <a:pt x="534" y="230"/>
                      <a:pt x="534" y="230"/>
                      <a:pt x="534" y="230"/>
                    </a:cubicBezTo>
                    <a:lnTo>
                      <a:pt x="534" y="291"/>
                    </a:lnTo>
                    <a:close/>
                    <a:moveTo>
                      <a:pt x="534" y="424"/>
                    </a:moveTo>
                    <a:cubicBezTo>
                      <a:pt x="708" y="424"/>
                      <a:pt x="708" y="424"/>
                      <a:pt x="708" y="424"/>
                    </a:cubicBezTo>
                    <a:cubicBezTo>
                      <a:pt x="708" y="359"/>
                      <a:pt x="708" y="359"/>
                      <a:pt x="708" y="359"/>
                    </a:cubicBezTo>
                    <a:cubicBezTo>
                      <a:pt x="534" y="359"/>
                      <a:pt x="534" y="359"/>
                      <a:pt x="534" y="359"/>
                    </a:cubicBezTo>
                    <a:lnTo>
                      <a:pt x="534" y="424"/>
                    </a:lnTo>
                    <a:close/>
                    <a:moveTo>
                      <a:pt x="534" y="555"/>
                    </a:moveTo>
                    <a:cubicBezTo>
                      <a:pt x="708" y="555"/>
                      <a:pt x="708" y="555"/>
                      <a:pt x="708" y="555"/>
                    </a:cubicBezTo>
                    <a:cubicBezTo>
                      <a:pt x="708" y="493"/>
                      <a:pt x="708" y="493"/>
                      <a:pt x="708" y="493"/>
                    </a:cubicBezTo>
                    <a:cubicBezTo>
                      <a:pt x="534" y="493"/>
                      <a:pt x="534" y="493"/>
                      <a:pt x="534" y="493"/>
                    </a:cubicBezTo>
                    <a:lnTo>
                      <a:pt x="534" y="555"/>
                    </a:lnTo>
                    <a:close/>
                  </a:path>
                </a:pathLst>
              </a:custGeom>
              <a:solidFill>
                <a:srgbClr val="000000"/>
              </a:solidFill>
              <a:ln>
                <a:noFill/>
              </a:ln>
            </p:spPr>
            <p:txBody>
              <a:bodyPr/>
              <a:lstStyle/>
              <a:p>
                <a:endParaRPr lang="ja-JP" altLang="en-US">
                  <a:latin typeface="Arial" panose="020B0604020202020204" pitchFamily="34" charset="0"/>
                  <a:ea typeface="黑体" panose="02010609060101010101" pitchFamily="49" charset="-122"/>
                </a:endParaRPr>
              </a:p>
            </p:txBody>
          </p:sp>
          <p:sp>
            <p:nvSpPr>
              <p:cNvPr id="42" name="Freeform 126"/>
              <p:cNvSpPr/>
              <p:nvPr/>
            </p:nvSpPr>
            <p:spPr bwMode="auto">
              <a:xfrm>
                <a:off x="2608" y="2955"/>
                <a:ext cx="204" cy="198"/>
              </a:xfrm>
              <a:custGeom>
                <a:avLst/>
                <a:gdLst>
                  <a:gd name="T0" fmla="*/ 153 w 1023"/>
                  <a:gd name="T1" fmla="*/ 517 h 991"/>
                  <a:gd name="T2" fmla="*/ 488 w 1023"/>
                  <a:gd name="T3" fmla="*/ 517 h 991"/>
                  <a:gd name="T4" fmla="*/ 488 w 1023"/>
                  <a:gd name="T5" fmla="*/ 379 h 991"/>
                  <a:gd name="T6" fmla="*/ 289 w 1023"/>
                  <a:gd name="T7" fmla="*/ 379 h 991"/>
                  <a:gd name="T8" fmla="*/ 141 w 1023"/>
                  <a:gd name="T9" fmla="*/ 385 h 991"/>
                  <a:gd name="T10" fmla="*/ 143 w 1023"/>
                  <a:gd name="T11" fmla="*/ 358 h 991"/>
                  <a:gd name="T12" fmla="*/ 144 w 1023"/>
                  <a:gd name="T13" fmla="*/ 331 h 991"/>
                  <a:gd name="T14" fmla="*/ 144 w 1023"/>
                  <a:gd name="T15" fmla="*/ 316 h 991"/>
                  <a:gd name="T16" fmla="*/ 142 w 1023"/>
                  <a:gd name="T17" fmla="*/ 282 h 991"/>
                  <a:gd name="T18" fmla="*/ 284 w 1023"/>
                  <a:gd name="T19" fmla="*/ 288 h 991"/>
                  <a:gd name="T20" fmla="*/ 488 w 1023"/>
                  <a:gd name="T21" fmla="*/ 288 h 991"/>
                  <a:gd name="T22" fmla="*/ 488 w 1023"/>
                  <a:gd name="T23" fmla="*/ 142 h 991"/>
                  <a:gd name="T24" fmla="*/ 165 w 1023"/>
                  <a:gd name="T25" fmla="*/ 156 h 991"/>
                  <a:gd name="T26" fmla="*/ 118 w 1023"/>
                  <a:gd name="T27" fmla="*/ 157 h 991"/>
                  <a:gd name="T28" fmla="*/ 103 w 1023"/>
                  <a:gd name="T29" fmla="*/ 115 h 991"/>
                  <a:gd name="T30" fmla="*/ 63 w 1023"/>
                  <a:gd name="T31" fmla="*/ 47 h 991"/>
                  <a:gd name="T32" fmla="*/ 108 w 1023"/>
                  <a:gd name="T33" fmla="*/ 53 h 991"/>
                  <a:gd name="T34" fmla="*/ 452 w 1023"/>
                  <a:gd name="T35" fmla="*/ 53 h 991"/>
                  <a:gd name="T36" fmla="*/ 840 w 1023"/>
                  <a:gd name="T37" fmla="*/ 10 h 991"/>
                  <a:gd name="T38" fmla="*/ 890 w 1023"/>
                  <a:gd name="T39" fmla="*/ 0 h 991"/>
                  <a:gd name="T40" fmla="*/ 953 w 1023"/>
                  <a:gd name="T41" fmla="*/ 112 h 991"/>
                  <a:gd name="T42" fmla="*/ 897 w 1023"/>
                  <a:gd name="T43" fmla="*/ 114 h 991"/>
                  <a:gd name="T44" fmla="*/ 774 w 1023"/>
                  <a:gd name="T45" fmla="*/ 123 h 991"/>
                  <a:gd name="T46" fmla="*/ 593 w 1023"/>
                  <a:gd name="T47" fmla="*/ 134 h 991"/>
                  <a:gd name="T48" fmla="*/ 593 w 1023"/>
                  <a:gd name="T49" fmla="*/ 288 h 991"/>
                  <a:gd name="T50" fmla="*/ 745 w 1023"/>
                  <a:gd name="T51" fmla="*/ 288 h 991"/>
                  <a:gd name="T52" fmla="*/ 901 w 1023"/>
                  <a:gd name="T53" fmla="*/ 282 h 991"/>
                  <a:gd name="T54" fmla="*/ 896 w 1023"/>
                  <a:gd name="T55" fmla="*/ 316 h 991"/>
                  <a:gd name="T56" fmla="*/ 895 w 1023"/>
                  <a:gd name="T57" fmla="*/ 338 h 991"/>
                  <a:gd name="T58" fmla="*/ 901 w 1023"/>
                  <a:gd name="T59" fmla="*/ 385 h 991"/>
                  <a:gd name="T60" fmla="*/ 745 w 1023"/>
                  <a:gd name="T61" fmla="*/ 379 h 991"/>
                  <a:gd name="T62" fmla="*/ 593 w 1023"/>
                  <a:gd name="T63" fmla="*/ 379 h 991"/>
                  <a:gd name="T64" fmla="*/ 593 w 1023"/>
                  <a:gd name="T65" fmla="*/ 517 h 991"/>
                  <a:gd name="T66" fmla="*/ 850 w 1023"/>
                  <a:gd name="T67" fmla="*/ 517 h 991"/>
                  <a:gd name="T68" fmla="*/ 1023 w 1023"/>
                  <a:gd name="T69" fmla="*/ 512 h 991"/>
                  <a:gd name="T70" fmla="*/ 1019 w 1023"/>
                  <a:gd name="T71" fmla="*/ 547 h 991"/>
                  <a:gd name="T72" fmla="*/ 1017 w 1023"/>
                  <a:gd name="T73" fmla="*/ 570 h 991"/>
                  <a:gd name="T74" fmla="*/ 1023 w 1023"/>
                  <a:gd name="T75" fmla="*/ 615 h 991"/>
                  <a:gd name="T76" fmla="*/ 850 w 1023"/>
                  <a:gd name="T77" fmla="*/ 609 h 991"/>
                  <a:gd name="T78" fmla="*/ 593 w 1023"/>
                  <a:gd name="T79" fmla="*/ 609 h 991"/>
                  <a:gd name="T80" fmla="*/ 593 w 1023"/>
                  <a:gd name="T81" fmla="*/ 841 h 991"/>
                  <a:gd name="T82" fmla="*/ 590 w 1023"/>
                  <a:gd name="T83" fmla="*/ 908 h 991"/>
                  <a:gd name="T84" fmla="*/ 576 w 1023"/>
                  <a:gd name="T85" fmla="*/ 941 h 991"/>
                  <a:gd name="T86" fmla="*/ 527 w 1023"/>
                  <a:gd name="T87" fmla="*/ 970 h 991"/>
                  <a:gd name="T88" fmla="*/ 372 w 1023"/>
                  <a:gd name="T89" fmla="*/ 991 h 991"/>
                  <a:gd name="T90" fmla="*/ 363 w 1023"/>
                  <a:gd name="T91" fmla="*/ 943 h 991"/>
                  <a:gd name="T92" fmla="*/ 326 w 1023"/>
                  <a:gd name="T93" fmla="*/ 863 h 991"/>
                  <a:gd name="T94" fmla="*/ 440 w 1023"/>
                  <a:gd name="T95" fmla="*/ 875 h 991"/>
                  <a:gd name="T96" fmla="*/ 488 w 1023"/>
                  <a:gd name="T97" fmla="*/ 837 h 991"/>
                  <a:gd name="T98" fmla="*/ 488 w 1023"/>
                  <a:gd name="T99" fmla="*/ 609 h 991"/>
                  <a:gd name="T100" fmla="*/ 154 w 1023"/>
                  <a:gd name="T101" fmla="*/ 609 h 991"/>
                  <a:gd name="T102" fmla="*/ 0 w 1023"/>
                  <a:gd name="T103" fmla="*/ 615 h 991"/>
                  <a:gd name="T104" fmla="*/ 3 w 1023"/>
                  <a:gd name="T105" fmla="*/ 574 h 991"/>
                  <a:gd name="T106" fmla="*/ 4 w 1023"/>
                  <a:gd name="T107" fmla="*/ 546 h 991"/>
                  <a:gd name="T108" fmla="*/ 0 w 1023"/>
                  <a:gd name="T109" fmla="*/ 512 h 991"/>
                  <a:gd name="T110" fmla="*/ 153 w 1023"/>
                  <a:gd name="T111" fmla="*/ 517 h 9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023" h="991">
                    <a:moveTo>
                      <a:pt x="153" y="517"/>
                    </a:moveTo>
                    <a:cubicBezTo>
                      <a:pt x="488" y="517"/>
                      <a:pt x="488" y="517"/>
                      <a:pt x="488" y="517"/>
                    </a:cubicBezTo>
                    <a:cubicBezTo>
                      <a:pt x="488" y="379"/>
                      <a:pt x="488" y="379"/>
                      <a:pt x="488" y="379"/>
                    </a:cubicBezTo>
                    <a:cubicBezTo>
                      <a:pt x="289" y="379"/>
                      <a:pt x="289" y="379"/>
                      <a:pt x="289" y="379"/>
                    </a:cubicBezTo>
                    <a:cubicBezTo>
                      <a:pt x="278" y="379"/>
                      <a:pt x="229" y="381"/>
                      <a:pt x="141" y="385"/>
                    </a:cubicBezTo>
                    <a:cubicBezTo>
                      <a:pt x="142" y="371"/>
                      <a:pt x="143" y="362"/>
                      <a:pt x="143" y="358"/>
                    </a:cubicBezTo>
                    <a:cubicBezTo>
                      <a:pt x="144" y="354"/>
                      <a:pt x="144" y="345"/>
                      <a:pt x="144" y="331"/>
                    </a:cubicBezTo>
                    <a:cubicBezTo>
                      <a:pt x="144" y="316"/>
                      <a:pt x="144" y="316"/>
                      <a:pt x="144" y="316"/>
                    </a:cubicBezTo>
                    <a:cubicBezTo>
                      <a:pt x="142" y="282"/>
                      <a:pt x="142" y="282"/>
                      <a:pt x="142" y="282"/>
                    </a:cubicBezTo>
                    <a:cubicBezTo>
                      <a:pt x="226" y="286"/>
                      <a:pt x="273" y="288"/>
                      <a:pt x="284" y="288"/>
                    </a:cubicBezTo>
                    <a:cubicBezTo>
                      <a:pt x="488" y="288"/>
                      <a:pt x="488" y="288"/>
                      <a:pt x="488" y="288"/>
                    </a:cubicBezTo>
                    <a:cubicBezTo>
                      <a:pt x="488" y="142"/>
                      <a:pt x="488" y="142"/>
                      <a:pt x="488" y="142"/>
                    </a:cubicBezTo>
                    <a:cubicBezTo>
                      <a:pt x="285" y="151"/>
                      <a:pt x="178" y="156"/>
                      <a:pt x="165" y="156"/>
                    </a:cubicBezTo>
                    <a:cubicBezTo>
                      <a:pt x="118" y="157"/>
                      <a:pt x="118" y="157"/>
                      <a:pt x="118" y="157"/>
                    </a:cubicBezTo>
                    <a:cubicBezTo>
                      <a:pt x="113" y="142"/>
                      <a:pt x="108" y="128"/>
                      <a:pt x="103" y="115"/>
                    </a:cubicBezTo>
                    <a:cubicBezTo>
                      <a:pt x="98" y="103"/>
                      <a:pt x="85" y="80"/>
                      <a:pt x="63" y="47"/>
                    </a:cubicBezTo>
                    <a:cubicBezTo>
                      <a:pt x="108" y="53"/>
                      <a:pt x="108" y="53"/>
                      <a:pt x="108" y="53"/>
                    </a:cubicBezTo>
                    <a:cubicBezTo>
                      <a:pt x="167" y="63"/>
                      <a:pt x="282" y="63"/>
                      <a:pt x="452" y="53"/>
                    </a:cubicBezTo>
                    <a:cubicBezTo>
                      <a:pt x="621" y="43"/>
                      <a:pt x="751" y="29"/>
                      <a:pt x="840" y="10"/>
                    </a:cubicBezTo>
                    <a:cubicBezTo>
                      <a:pt x="890" y="0"/>
                      <a:pt x="890" y="0"/>
                      <a:pt x="890" y="0"/>
                    </a:cubicBezTo>
                    <a:cubicBezTo>
                      <a:pt x="909" y="40"/>
                      <a:pt x="930" y="77"/>
                      <a:pt x="953" y="112"/>
                    </a:cubicBezTo>
                    <a:cubicBezTo>
                      <a:pt x="897" y="114"/>
                      <a:pt x="897" y="114"/>
                      <a:pt x="897" y="114"/>
                    </a:cubicBezTo>
                    <a:cubicBezTo>
                      <a:pt x="874" y="116"/>
                      <a:pt x="833" y="119"/>
                      <a:pt x="774" y="123"/>
                    </a:cubicBezTo>
                    <a:cubicBezTo>
                      <a:pt x="715" y="128"/>
                      <a:pt x="654" y="132"/>
                      <a:pt x="593" y="134"/>
                    </a:cubicBezTo>
                    <a:cubicBezTo>
                      <a:pt x="593" y="288"/>
                      <a:pt x="593" y="288"/>
                      <a:pt x="593" y="288"/>
                    </a:cubicBezTo>
                    <a:cubicBezTo>
                      <a:pt x="745" y="288"/>
                      <a:pt x="745" y="288"/>
                      <a:pt x="745" y="288"/>
                    </a:cubicBezTo>
                    <a:cubicBezTo>
                      <a:pt x="748" y="288"/>
                      <a:pt x="800" y="286"/>
                      <a:pt x="901" y="282"/>
                    </a:cubicBezTo>
                    <a:cubicBezTo>
                      <a:pt x="899" y="298"/>
                      <a:pt x="897" y="309"/>
                      <a:pt x="896" y="316"/>
                    </a:cubicBezTo>
                    <a:cubicBezTo>
                      <a:pt x="896" y="323"/>
                      <a:pt x="895" y="331"/>
                      <a:pt x="895" y="338"/>
                    </a:cubicBezTo>
                    <a:cubicBezTo>
                      <a:pt x="894" y="345"/>
                      <a:pt x="896" y="360"/>
                      <a:pt x="901" y="385"/>
                    </a:cubicBezTo>
                    <a:cubicBezTo>
                      <a:pt x="809" y="381"/>
                      <a:pt x="757" y="379"/>
                      <a:pt x="745" y="379"/>
                    </a:cubicBezTo>
                    <a:cubicBezTo>
                      <a:pt x="593" y="379"/>
                      <a:pt x="593" y="379"/>
                      <a:pt x="593" y="379"/>
                    </a:cubicBezTo>
                    <a:cubicBezTo>
                      <a:pt x="593" y="517"/>
                      <a:pt x="593" y="517"/>
                      <a:pt x="593" y="517"/>
                    </a:cubicBezTo>
                    <a:cubicBezTo>
                      <a:pt x="850" y="517"/>
                      <a:pt x="850" y="517"/>
                      <a:pt x="850" y="517"/>
                    </a:cubicBezTo>
                    <a:cubicBezTo>
                      <a:pt x="870" y="517"/>
                      <a:pt x="928" y="515"/>
                      <a:pt x="1023" y="512"/>
                    </a:cubicBezTo>
                    <a:cubicBezTo>
                      <a:pt x="1021" y="528"/>
                      <a:pt x="1020" y="539"/>
                      <a:pt x="1019" y="547"/>
                    </a:cubicBezTo>
                    <a:cubicBezTo>
                      <a:pt x="1018" y="554"/>
                      <a:pt x="1018" y="562"/>
                      <a:pt x="1017" y="570"/>
                    </a:cubicBezTo>
                    <a:cubicBezTo>
                      <a:pt x="1017" y="577"/>
                      <a:pt x="1019" y="592"/>
                      <a:pt x="1023" y="615"/>
                    </a:cubicBezTo>
                    <a:cubicBezTo>
                      <a:pt x="962" y="611"/>
                      <a:pt x="904" y="609"/>
                      <a:pt x="850" y="609"/>
                    </a:cubicBezTo>
                    <a:cubicBezTo>
                      <a:pt x="593" y="609"/>
                      <a:pt x="593" y="609"/>
                      <a:pt x="593" y="609"/>
                    </a:cubicBezTo>
                    <a:cubicBezTo>
                      <a:pt x="593" y="841"/>
                      <a:pt x="593" y="841"/>
                      <a:pt x="593" y="841"/>
                    </a:cubicBezTo>
                    <a:cubicBezTo>
                      <a:pt x="593" y="875"/>
                      <a:pt x="592" y="897"/>
                      <a:pt x="590" y="908"/>
                    </a:cubicBezTo>
                    <a:cubicBezTo>
                      <a:pt x="589" y="919"/>
                      <a:pt x="584" y="930"/>
                      <a:pt x="576" y="941"/>
                    </a:cubicBezTo>
                    <a:cubicBezTo>
                      <a:pt x="569" y="952"/>
                      <a:pt x="552" y="961"/>
                      <a:pt x="527" y="970"/>
                    </a:cubicBezTo>
                    <a:cubicBezTo>
                      <a:pt x="501" y="978"/>
                      <a:pt x="450" y="985"/>
                      <a:pt x="372" y="991"/>
                    </a:cubicBezTo>
                    <a:cubicBezTo>
                      <a:pt x="369" y="974"/>
                      <a:pt x="367" y="958"/>
                      <a:pt x="363" y="943"/>
                    </a:cubicBezTo>
                    <a:cubicBezTo>
                      <a:pt x="360" y="929"/>
                      <a:pt x="348" y="902"/>
                      <a:pt x="326" y="863"/>
                    </a:cubicBezTo>
                    <a:cubicBezTo>
                      <a:pt x="378" y="871"/>
                      <a:pt x="416" y="875"/>
                      <a:pt x="440" y="875"/>
                    </a:cubicBezTo>
                    <a:cubicBezTo>
                      <a:pt x="472" y="876"/>
                      <a:pt x="488" y="863"/>
                      <a:pt x="488" y="837"/>
                    </a:cubicBezTo>
                    <a:cubicBezTo>
                      <a:pt x="488" y="609"/>
                      <a:pt x="488" y="609"/>
                      <a:pt x="488" y="609"/>
                    </a:cubicBezTo>
                    <a:cubicBezTo>
                      <a:pt x="154" y="609"/>
                      <a:pt x="154" y="609"/>
                      <a:pt x="154" y="609"/>
                    </a:cubicBezTo>
                    <a:cubicBezTo>
                      <a:pt x="111" y="609"/>
                      <a:pt x="60" y="611"/>
                      <a:pt x="0" y="615"/>
                    </a:cubicBezTo>
                    <a:cubicBezTo>
                      <a:pt x="1" y="601"/>
                      <a:pt x="2" y="588"/>
                      <a:pt x="3" y="574"/>
                    </a:cubicBezTo>
                    <a:cubicBezTo>
                      <a:pt x="3" y="561"/>
                      <a:pt x="4" y="552"/>
                      <a:pt x="4" y="546"/>
                    </a:cubicBezTo>
                    <a:cubicBezTo>
                      <a:pt x="0" y="512"/>
                      <a:pt x="0" y="512"/>
                      <a:pt x="0" y="512"/>
                    </a:cubicBezTo>
                    <a:cubicBezTo>
                      <a:pt x="95" y="515"/>
                      <a:pt x="146" y="517"/>
                      <a:pt x="153" y="517"/>
                    </a:cubicBezTo>
                    <a:close/>
                  </a:path>
                </a:pathLst>
              </a:custGeom>
              <a:solidFill>
                <a:srgbClr val="000000"/>
              </a:solidFill>
              <a:ln>
                <a:noFill/>
              </a:ln>
            </p:spPr>
            <p:txBody>
              <a:bodyPr/>
              <a:lstStyle/>
              <a:p>
                <a:endParaRPr lang="ja-JP" altLang="en-US">
                  <a:latin typeface="Arial" panose="020B0604020202020204" pitchFamily="34" charset="0"/>
                  <a:ea typeface="黑体" panose="02010609060101010101" pitchFamily="49" charset="-122"/>
                </a:endParaRPr>
              </a:p>
            </p:txBody>
          </p:sp>
          <p:sp>
            <p:nvSpPr>
              <p:cNvPr id="43" name="Freeform 127"/>
              <p:cNvSpPr>
                <a:spLocks noEditPoints="1"/>
              </p:cNvSpPr>
              <p:nvPr/>
            </p:nvSpPr>
            <p:spPr bwMode="auto">
              <a:xfrm>
                <a:off x="2930" y="2944"/>
                <a:ext cx="201" cy="214"/>
              </a:xfrm>
              <a:custGeom>
                <a:avLst/>
                <a:gdLst>
                  <a:gd name="T0" fmla="*/ 182 w 1005"/>
                  <a:gd name="T1" fmla="*/ 261 h 1069"/>
                  <a:gd name="T2" fmla="*/ 309 w 1005"/>
                  <a:gd name="T3" fmla="*/ 92 h 1069"/>
                  <a:gd name="T4" fmla="*/ 353 w 1005"/>
                  <a:gd name="T5" fmla="*/ 0 h 1069"/>
                  <a:gd name="T6" fmla="*/ 408 w 1005"/>
                  <a:gd name="T7" fmla="*/ 118 h 1069"/>
                  <a:gd name="T8" fmla="*/ 580 w 1005"/>
                  <a:gd name="T9" fmla="*/ 359 h 1069"/>
                  <a:gd name="T10" fmla="*/ 359 w 1005"/>
                  <a:gd name="T11" fmla="*/ 187 h 1069"/>
                  <a:gd name="T12" fmla="*/ 249 w 1005"/>
                  <a:gd name="T13" fmla="*/ 386 h 1069"/>
                  <a:gd name="T14" fmla="*/ 573 w 1005"/>
                  <a:gd name="T15" fmla="*/ 380 h 1069"/>
                  <a:gd name="T16" fmla="*/ 552 w 1005"/>
                  <a:gd name="T17" fmla="*/ 636 h 1069"/>
                  <a:gd name="T18" fmla="*/ 487 w 1005"/>
                  <a:gd name="T19" fmla="*/ 712 h 1069"/>
                  <a:gd name="T20" fmla="*/ 338 w 1005"/>
                  <a:gd name="T21" fmla="*/ 662 h 1069"/>
                  <a:gd name="T22" fmla="*/ 384 w 1005"/>
                  <a:gd name="T23" fmla="*/ 633 h 1069"/>
                  <a:gd name="T24" fmla="*/ 461 w 1005"/>
                  <a:gd name="T25" fmla="*/ 587 h 1069"/>
                  <a:gd name="T26" fmla="*/ 277 w 1005"/>
                  <a:gd name="T27" fmla="*/ 477 h 1069"/>
                  <a:gd name="T28" fmla="*/ 296 w 1005"/>
                  <a:gd name="T29" fmla="*/ 919 h 1069"/>
                  <a:gd name="T30" fmla="*/ 430 w 1005"/>
                  <a:gd name="T31" fmla="*/ 929 h 1069"/>
                  <a:gd name="T32" fmla="*/ 528 w 1005"/>
                  <a:gd name="T33" fmla="*/ 885 h 1069"/>
                  <a:gd name="T34" fmla="*/ 583 w 1005"/>
                  <a:gd name="T35" fmla="*/ 852 h 1069"/>
                  <a:gd name="T36" fmla="*/ 614 w 1005"/>
                  <a:gd name="T37" fmla="*/ 960 h 1069"/>
                  <a:gd name="T38" fmla="*/ 487 w 1005"/>
                  <a:gd name="T39" fmla="*/ 1017 h 1069"/>
                  <a:gd name="T40" fmla="*/ 208 w 1005"/>
                  <a:gd name="T41" fmla="*/ 999 h 1069"/>
                  <a:gd name="T42" fmla="*/ 179 w 1005"/>
                  <a:gd name="T43" fmla="*/ 448 h 1069"/>
                  <a:gd name="T44" fmla="*/ 177 w 1005"/>
                  <a:gd name="T45" fmla="*/ 400 h 1069"/>
                  <a:gd name="T46" fmla="*/ 117 w 1005"/>
                  <a:gd name="T47" fmla="*/ 462 h 1069"/>
                  <a:gd name="T48" fmla="*/ 39 w 1005"/>
                  <a:gd name="T49" fmla="*/ 444 h 1069"/>
                  <a:gd name="T50" fmla="*/ 40 w 1005"/>
                  <a:gd name="T51" fmla="*/ 387 h 1069"/>
                  <a:gd name="T52" fmla="*/ 683 w 1005"/>
                  <a:gd name="T53" fmla="*/ 703 h 1069"/>
                  <a:gd name="T54" fmla="*/ 685 w 1005"/>
                  <a:gd name="T55" fmla="*/ 272 h 1069"/>
                  <a:gd name="T56" fmla="*/ 679 w 1005"/>
                  <a:gd name="T57" fmla="*/ 180 h 1069"/>
                  <a:gd name="T58" fmla="*/ 784 w 1005"/>
                  <a:gd name="T59" fmla="*/ 231 h 1069"/>
                  <a:gd name="T60" fmla="*/ 783 w 1005"/>
                  <a:gd name="T61" fmla="*/ 657 h 1069"/>
                  <a:gd name="T62" fmla="*/ 789 w 1005"/>
                  <a:gd name="T63" fmla="*/ 757 h 1069"/>
                  <a:gd name="T64" fmla="*/ 679 w 1005"/>
                  <a:gd name="T65" fmla="*/ 757 h 1069"/>
                  <a:gd name="T66" fmla="*/ 898 w 1005"/>
                  <a:gd name="T67" fmla="*/ 916 h 1069"/>
                  <a:gd name="T68" fmla="*/ 895 w 1005"/>
                  <a:gd name="T69" fmla="*/ 146 h 1069"/>
                  <a:gd name="T70" fmla="*/ 1005 w 1005"/>
                  <a:gd name="T71" fmla="*/ 42 h 1069"/>
                  <a:gd name="T72" fmla="*/ 996 w 1005"/>
                  <a:gd name="T73" fmla="*/ 229 h 1069"/>
                  <a:gd name="T74" fmla="*/ 986 w 1005"/>
                  <a:gd name="T75" fmla="*/ 1006 h 1069"/>
                  <a:gd name="T76" fmla="*/ 793 w 1005"/>
                  <a:gd name="T77" fmla="*/ 1069 h 1069"/>
                  <a:gd name="T78" fmla="*/ 752 w 1005"/>
                  <a:gd name="T79" fmla="*/ 949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05" h="1069">
                    <a:moveTo>
                      <a:pt x="40" y="387"/>
                    </a:moveTo>
                    <a:cubicBezTo>
                      <a:pt x="94" y="349"/>
                      <a:pt x="142" y="307"/>
                      <a:pt x="182" y="261"/>
                    </a:cubicBezTo>
                    <a:cubicBezTo>
                      <a:pt x="223" y="215"/>
                      <a:pt x="250" y="183"/>
                      <a:pt x="264" y="164"/>
                    </a:cubicBezTo>
                    <a:cubicBezTo>
                      <a:pt x="277" y="145"/>
                      <a:pt x="292" y="121"/>
                      <a:pt x="309" y="92"/>
                    </a:cubicBezTo>
                    <a:cubicBezTo>
                      <a:pt x="326" y="63"/>
                      <a:pt x="337" y="42"/>
                      <a:pt x="342" y="29"/>
                    </a:cubicBezTo>
                    <a:cubicBezTo>
                      <a:pt x="353" y="0"/>
                      <a:pt x="353" y="0"/>
                      <a:pt x="353" y="0"/>
                    </a:cubicBezTo>
                    <a:cubicBezTo>
                      <a:pt x="387" y="20"/>
                      <a:pt x="422" y="36"/>
                      <a:pt x="458" y="47"/>
                    </a:cubicBezTo>
                    <a:cubicBezTo>
                      <a:pt x="443" y="70"/>
                      <a:pt x="426" y="94"/>
                      <a:pt x="408" y="118"/>
                    </a:cubicBezTo>
                    <a:cubicBezTo>
                      <a:pt x="659" y="272"/>
                      <a:pt x="659" y="272"/>
                      <a:pt x="659" y="272"/>
                    </a:cubicBezTo>
                    <a:cubicBezTo>
                      <a:pt x="630" y="299"/>
                      <a:pt x="603" y="328"/>
                      <a:pt x="580" y="359"/>
                    </a:cubicBezTo>
                    <a:cubicBezTo>
                      <a:pt x="560" y="338"/>
                      <a:pt x="560" y="338"/>
                      <a:pt x="560" y="338"/>
                    </a:cubicBezTo>
                    <a:cubicBezTo>
                      <a:pt x="514" y="290"/>
                      <a:pt x="447" y="240"/>
                      <a:pt x="359" y="187"/>
                    </a:cubicBezTo>
                    <a:cubicBezTo>
                      <a:pt x="314" y="250"/>
                      <a:pt x="259" y="315"/>
                      <a:pt x="195" y="381"/>
                    </a:cubicBezTo>
                    <a:cubicBezTo>
                      <a:pt x="214" y="384"/>
                      <a:pt x="232" y="386"/>
                      <a:pt x="249" y="386"/>
                    </a:cubicBezTo>
                    <a:cubicBezTo>
                      <a:pt x="507" y="386"/>
                      <a:pt x="507" y="386"/>
                      <a:pt x="507" y="386"/>
                    </a:cubicBezTo>
                    <a:cubicBezTo>
                      <a:pt x="524" y="386"/>
                      <a:pt x="546" y="384"/>
                      <a:pt x="573" y="380"/>
                    </a:cubicBezTo>
                    <a:cubicBezTo>
                      <a:pt x="569" y="420"/>
                      <a:pt x="566" y="445"/>
                      <a:pt x="566" y="456"/>
                    </a:cubicBezTo>
                    <a:cubicBezTo>
                      <a:pt x="552" y="636"/>
                      <a:pt x="552" y="636"/>
                      <a:pt x="552" y="636"/>
                    </a:cubicBezTo>
                    <a:cubicBezTo>
                      <a:pt x="551" y="653"/>
                      <a:pt x="546" y="667"/>
                      <a:pt x="537" y="681"/>
                    </a:cubicBezTo>
                    <a:cubicBezTo>
                      <a:pt x="529" y="694"/>
                      <a:pt x="512" y="704"/>
                      <a:pt x="487" y="712"/>
                    </a:cubicBezTo>
                    <a:cubicBezTo>
                      <a:pt x="462" y="720"/>
                      <a:pt x="420" y="730"/>
                      <a:pt x="362" y="742"/>
                    </a:cubicBezTo>
                    <a:cubicBezTo>
                      <a:pt x="353" y="700"/>
                      <a:pt x="345" y="673"/>
                      <a:pt x="338" y="662"/>
                    </a:cubicBezTo>
                    <a:cubicBezTo>
                      <a:pt x="319" y="629"/>
                      <a:pt x="319" y="629"/>
                      <a:pt x="319" y="629"/>
                    </a:cubicBezTo>
                    <a:cubicBezTo>
                      <a:pt x="338" y="632"/>
                      <a:pt x="359" y="633"/>
                      <a:pt x="384" y="633"/>
                    </a:cubicBezTo>
                    <a:cubicBezTo>
                      <a:pt x="417" y="634"/>
                      <a:pt x="437" y="631"/>
                      <a:pt x="446" y="624"/>
                    </a:cubicBezTo>
                    <a:cubicBezTo>
                      <a:pt x="454" y="616"/>
                      <a:pt x="459" y="604"/>
                      <a:pt x="461" y="587"/>
                    </a:cubicBezTo>
                    <a:cubicBezTo>
                      <a:pt x="466" y="477"/>
                      <a:pt x="466" y="477"/>
                      <a:pt x="466" y="477"/>
                    </a:cubicBezTo>
                    <a:cubicBezTo>
                      <a:pt x="277" y="477"/>
                      <a:pt x="277" y="477"/>
                      <a:pt x="277" y="477"/>
                    </a:cubicBezTo>
                    <a:cubicBezTo>
                      <a:pt x="277" y="877"/>
                      <a:pt x="277" y="877"/>
                      <a:pt x="277" y="877"/>
                    </a:cubicBezTo>
                    <a:cubicBezTo>
                      <a:pt x="277" y="899"/>
                      <a:pt x="283" y="913"/>
                      <a:pt x="296" y="919"/>
                    </a:cubicBezTo>
                    <a:cubicBezTo>
                      <a:pt x="308" y="924"/>
                      <a:pt x="319" y="927"/>
                      <a:pt x="329" y="928"/>
                    </a:cubicBezTo>
                    <a:cubicBezTo>
                      <a:pt x="339" y="929"/>
                      <a:pt x="372" y="929"/>
                      <a:pt x="430" y="929"/>
                    </a:cubicBezTo>
                    <a:cubicBezTo>
                      <a:pt x="473" y="930"/>
                      <a:pt x="500" y="925"/>
                      <a:pt x="509" y="915"/>
                    </a:cubicBezTo>
                    <a:cubicBezTo>
                      <a:pt x="519" y="905"/>
                      <a:pt x="525" y="895"/>
                      <a:pt x="528" y="885"/>
                    </a:cubicBezTo>
                    <a:cubicBezTo>
                      <a:pt x="531" y="875"/>
                      <a:pt x="535" y="856"/>
                      <a:pt x="539" y="829"/>
                    </a:cubicBezTo>
                    <a:cubicBezTo>
                      <a:pt x="555" y="839"/>
                      <a:pt x="570" y="847"/>
                      <a:pt x="583" y="852"/>
                    </a:cubicBezTo>
                    <a:cubicBezTo>
                      <a:pt x="596" y="857"/>
                      <a:pt x="619" y="861"/>
                      <a:pt x="653" y="864"/>
                    </a:cubicBezTo>
                    <a:cubicBezTo>
                      <a:pt x="637" y="910"/>
                      <a:pt x="623" y="942"/>
                      <a:pt x="614" y="960"/>
                    </a:cubicBezTo>
                    <a:cubicBezTo>
                      <a:pt x="604" y="978"/>
                      <a:pt x="590" y="992"/>
                      <a:pt x="573" y="1002"/>
                    </a:cubicBezTo>
                    <a:cubicBezTo>
                      <a:pt x="555" y="1012"/>
                      <a:pt x="527" y="1017"/>
                      <a:pt x="487" y="1017"/>
                    </a:cubicBezTo>
                    <a:cubicBezTo>
                      <a:pt x="442" y="1020"/>
                      <a:pt x="380" y="1020"/>
                      <a:pt x="300" y="1017"/>
                    </a:cubicBezTo>
                    <a:cubicBezTo>
                      <a:pt x="258" y="1017"/>
                      <a:pt x="227" y="1011"/>
                      <a:pt x="208" y="999"/>
                    </a:cubicBezTo>
                    <a:cubicBezTo>
                      <a:pt x="188" y="988"/>
                      <a:pt x="179" y="970"/>
                      <a:pt x="179" y="947"/>
                    </a:cubicBezTo>
                    <a:cubicBezTo>
                      <a:pt x="179" y="448"/>
                      <a:pt x="179" y="448"/>
                      <a:pt x="179" y="448"/>
                    </a:cubicBezTo>
                    <a:cubicBezTo>
                      <a:pt x="178" y="430"/>
                      <a:pt x="178" y="430"/>
                      <a:pt x="178" y="430"/>
                    </a:cubicBezTo>
                    <a:cubicBezTo>
                      <a:pt x="177" y="400"/>
                      <a:pt x="177" y="400"/>
                      <a:pt x="177" y="400"/>
                    </a:cubicBezTo>
                    <a:cubicBezTo>
                      <a:pt x="166" y="411"/>
                      <a:pt x="154" y="423"/>
                      <a:pt x="141" y="436"/>
                    </a:cubicBezTo>
                    <a:cubicBezTo>
                      <a:pt x="128" y="449"/>
                      <a:pt x="120" y="458"/>
                      <a:pt x="117" y="462"/>
                    </a:cubicBezTo>
                    <a:cubicBezTo>
                      <a:pt x="88" y="499"/>
                      <a:pt x="88" y="499"/>
                      <a:pt x="88" y="499"/>
                    </a:cubicBezTo>
                    <a:cubicBezTo>
                      <a:pt x="62" y="468"/>
                      <a:pt x="46" y="450"/>
                      <a:pt x="39" y="444"/>
                    </a:cubicBezTo>
                    <a:cubicBezTo>
                      <a:pt x="0" y="416"/>
                      <a:pt x="0" y="416"/>
                      <a:pt x="0" y="416"/>
                    </a:cubicBezTo>
                    <a:lnTo>
                      <a:pt x="40" y="387"/>
                    </a:lnTo>
                    <a:close/>
                    <a:moveTo>
                      <a:pt x="679" y="757"/>
                    </a:moveTo>
                    <a:cubicBezTo>
                      <a:pt x="681" y="737"/>
                      <a:pt x="682" y="719"/>
                      <a:pt x="683" y="703"/>
                    </a:cubicBezTo>
                    <a:cubicBezTo>
                      <a:pt x="684" y="686"/>
                      <a:pt x="685" y="672"/>
                      <a:pt x="685" y="658"/>
                    </a:cubicBezTo>
                    <a:cubicBezTo>
                      <a:pt x="685" y="272"/>
                      <a:pt x="685" y="272"/>
                      <a:pt x="685" y="272"/>
                    </a:cubicBezTo>
                    <a:cubicBezTo>
                      <a:pt x="685" y="266"/>
                      <a:pt x="684" y="251"/>
                      <a:pt x="683" y="229"/>
                    </a:cubicBezTo>
                    <a:cubicBezTo>
                      <a:pt x="679" y="180"/>
                      <a:pt x="679" y="180"/>
                      <a:pt x="679" y="180"/>
                    </a:cubicBezTo>
                    <a:cubicBezTo>
                      <a:pt x="716" y="185"/>
                      <a:pt x="753" y="185"/>
                      <a:pt x="789" y="180"/>
                    </a:cubicBezTo>
                    <a:cubicBezTo>
                      <a:pt x="786" y="202"/>
                      <a:pt x="784" y="219"/>
                      <a:pt x="784" y="231"/>
                    </a:cubicBezTo>
                    <a:cubicBezTo>
                      <a:pt x="783" y="244"/>
                      <a:pt x="783" y="257"/>
                      <a:pt x="783" y="272"/>
                    </a:cubicBezTo>
                    <a:cubicBezTo>
                      <a:pt x="783" y="657"/>
                      <a:pt x="783" y="657"/>
                      <a:pt x="783" y="657"/>
                    </a:cubicBezTo>
                    <a:cubicBezTo>
                      <a:pt x="783" y="683"/>
                      <a:pt x="784" y="699"/>
                      <a:pt x="784" y="706"/>
                    </a:cubicBezTo>
                    <a:cubicBezTo>
                      <a:pt x="789" y="757"/>
                      <a:pt x="789" y="757"/>
                      <a:pt x="789" y="757"/>
                    </a:cubicBezTo>
                    <a:cubicBezTo>
                      <a:pt x="761" y="754"/>
                      <a:pt x="743" y="752"/>
                      <a:pt x="736" y="753"/>
                    </a:cubicBezTo>
                    <a:cubicBezTo>
                      <a:pt x="729" y="753"/>
                      <a:pt x="710" y="755"/>
                      <a:pt x="679" y="757"/>
                    </a:cubicBezTo>
                    <a:close/>
                    <a:moveTo>
                      <a:pt x="836" y="954"/>
                    </a:moveTo>
                    <a:cubicBezTo>
                      <a:pt x="877" y="954"/>
                      <a:pt x="898" y="941"/>
                      <a:pt x="898" y="916"/>
                    </a:cubicBezTo>
                    <a:cubicBezTo>
                      <a:pt x="898" y="229"/>
                      <a:pt x="898" y="229"/>
                      <a:pt x="898" y="229"/>
                    </a:cubicBezTo>
                    <a:cubicBezTo>
                      <a:pt x="898" y="217"/>
                      <a:pt x="897" y="189"/>
                      <a:pt x="895" y="146"/>
                    </a:cubicBezTo>
                    <a:cubicBezTo>
                      <a:pt x="889" y="42"/>
                      <a:pt x="889" y="42"/>
                      <a:pt x="889" y="42"/>
                    </a:cubicBezTo>
                    <a:cubicBezTo>
                      <a:pt x="930" y="47"/>
                      <a:pt x="969" y="47"/>
                      <a:pt x="1005" y="42"/>
                    </a:cubicBezTo>
                    <a:cubicBezTo>
                      <a:pt x="1002" y="88"/>
                      <a:pt x="1000" y="126"/>
                      <a:pt x="999" y="157"/>
                    </a:cubicBezTo>
                    <a:cubicBezTo>
                      <a:pt x="997" y="188"/>
                      <a:pt x="996" y="212"/>
                      <a:pt x="996" y="229"/>
                    </a:cubicBezTo>
                    <a:cubicBezTo>
                      <a:pt x="996" y="958"/>
                      <a:pt x="996" y="958"/>
                      <a:pt x="996" y="958"/>
                    </a:cubicBezTo>
                    <a:cubicBezTo>
                      <a:pt x="996" y="976"/>
                      <a:pt x="993" y="992"/>
                      <a:pt x="986" y="1006"/>
                    </a:cubicBezTo>
                    <a:cubicBezTo>
                      <a:pt x="979" y="1020"/>
                      <a:pt x="964" y="1031"/>
                      <a:pt x="941" y="1040"/>
                    </a:cubicBezTo>
                    <a:cubicBezTo>
                      <a:pt x="919" y="1048"/>
                      <a:pt x="869" y="1058"/>
                      <a:pt x="793" y="1069"/>
                    </a:cubicBezTo>
                    <a:cubicBezTo>
                      <a:pt x="786" y="1033"/>
                      <a:pt x="781" y="1009"/>
                      <a:pt x="777" y="1000"/>
                    </a:cubicBezTo>
                    <a:cubicBezTo>
                      <a:pt x="752" y="949"/>
                      <a:pt x="752" y="949"/>
                      <a:pt x="752" y="949"/>
                    </a:cubicBezTo>
                    <a:cubicBezTo>
                      <a:pt x="793" y="953"/>
                      <a:pt x="821" y="955"/>
                      <a:pt x="836" y="954"/>
                    </a:cubicBezTo>
                    <a:close/>
                  </a:path>
                </a:pathLst>
              </a:custGeom>
              <a:solidFill>
                <a:srgbClr val="000000"/>
              </a:solidFill>
              <a:ln>
                <a:noFill/>
              </a:ln>
            </p:spPr>
            <p:txBody>
              <a:bodyPr/>
              <a:lstStyle/>
              <a:p>
                <a:endParaRPr lang="ja-JP" altLang="en-US">
                  <a:latin typeface="Arial" panose="020B0604020202020204" pitchFamily="34" charset="0"/>
                  <a:ea typeface="黑体" panose="02010609060101010101" pitchFamily="49" charset="-122"/>
                </a:endParaRPr>
              </a:p>
            </p:txBody>
          </p:sp>
          <p:sp>
            <p:nvSpPr>
              <p:cNvPr id="44" name="Freeform 128"/>
              <p:cNvSpPr>
                <a:spLocks noEditPoints="1"/>
              </p:cNvSpPr>
              <p:nvPr/>
            </p:nvSpPr>
            <p:spPr bwMode="auto">
              <a:xfrm>
                <a:off x="3188" y="2945"/>
                <a:ext cx="203" cy="207"/>
              </a:xfrm>
              <a:custGeom>
                <a:avLst/>
                <a:gdLst>
                  <a:gd name="T0" fmla="*/ 3 w 1015"/>
                  <a:gd name="T1" fmla="*/ 342 h 1037"/>
                  <a:gd name="T2" fmla="*/ 0 w 1015"/>
                  <a:gd name="T3" fmla="*/ 280 h 1037"/>
                  <a:gd name="T4" fmla="*/ 318 w 1015"/>
                  <a:gd name="T5" fmla="*/ 286 h 1037"/>
                  <a:gd name="T6" fmla="*/ 274 w 1015"/>
                  <a:gd name="T7" fmla="*/ 224 h 1037"/>
                  <a:gd name="T8" fmla="*/ 417 w 1015"/>
                  <a:gd name="T9" fmla="*/ 286 h 1037"/>
                  <a:gd name="T10" fmla="*/ 637 w 1015"/>
                  <a:gd name="T11" fmla="*/ 223 h 1037"/>
                  <a:gd name="T12" fmla="*/ 744 w 1015"/>
                  <a:gd name="T13" fmla="*/ 230 h 1037"/>
                  <a:gd name="T14" fmla="*/ 884 w 1015"/>
                  <a:gd name="T15" fmla="*/ 286 h 1037"/>
                  <a:gd name="T16" fmla="*/ 1011 w 1015"/>
                  <a:gd name="T17" fmla="*/ 308 h 1037"/>
                  <a:gd name="T18" fmla="*/ 1015 w 1015"/>
                  <a:gd name="T19" fmla="*/ 368 h 1037"/>
                  <a:gd name="T20" fmla="*/ 117 w 1015"/>
                  <a:gd name="T21" fmla="*/ 363 h 1037"/>
                  <a:gd name="T22" fmla="*/ 4 w 1015"/>
                  <a:gd name="T23" fmla="*/ 990 h 1037"/>
                  <a:gd name="T24" fmla="*/ 95 w 1015"/>
                  <a:gd name="T25" fmla="*/ 842 h 1037"/>
                  <a:gd name="T26" fmla="*/ 206 w 1015"/>
                  <a:gd name="T27" fmla="*/ 822 h 1037"/>
                  <a:gd name="T28" fmla="*/ 151 w 1015"/>
                  <a:gd name="T29" fmla="*/ 918 h 1037"/>
                  <a:gd name="T30" fmla="*/ 96 w 1015"/>
                  <a:gd name="T31" fmla="*/ 1025 h 1037"/>
                  <a:gd name="T32" fmla="*/ 63 w 1015"/>
                  <a:gd name="T33" fmla="*/ 193 h 1037"/>
                  <a:gd name="T34" fmla="*/ 66 w 1015"/>
                  <a:gd name="T35" fmla="*/ 146 h 1037"/>
                  <a:gd name="T36" fmla="*/ 63 w 1015"/>
                  <a:gd name="T37" fmla="*/ 104 h 1037"/>
                  <a:gd name="T38" fmla="*/ 472 w 1015"/>
                  <a:gd name="T39" fmla="*/ 110 h 1037"/>
                  <a:gd name="T40" fmla="*/ 436 w 1015"/>
                  <a:gd name="T41" fmla="*/ 16 h 1037"/>
                  <a:gd name="T42" fmla="*/ 571 w 1015"/>
                  <a:gd name="T43" fmla="*/ 110 h 1037"/>
                  <a:gd name="T44" fmla="*/ 952 w 1015"/>
                  <a:gd name="T45" fmla="*/ 104 h 1037"/>
                  <a:gd name="T46" fmla="*/ 947 w 1015"/>
                  <a:gd name="T47" fmla="*/ 151 h 1037"/>
                  <a:gd name="T48" fmla="*/ 825 w 1015"/>
                  <a:gd name="T49" fmla="*/ 187 h 1037"/>
                  <a:gd name="T50" fmla="*/ 63 w 1015"/>
                  <a:gd name="T51" fmla="*/ 193 h 1037"/>
                  <a:gd name="T52" fmla="*/ 158 w 1015"/>
                  <a:gd name="T53" fmla="*/ 716 h 1037"/>
                  <a:gd name="T54" fmla="*/ 159 w 1015"/>
                  <a:gd name="T55" fmla="*/ 508 h 1037"/>
                  <a:gd name="T56" fmla="*/ 153 w 1015"/>
                  <a:gd name="T57" fmla="*/ 417 h 1037"/>
                  <a:gd name="T58" fmla="*/ 741 w 1015"/>
                  <a:gd name="T59" fmla="*/ 424 h 1037"/>
                  <a:gd name="T60" fmla="*/ 851 w 1015"/>
                  <a:gd name="T61" fmla="*/ 473 h 1037"/>
                  <a:gd name="T62" fmla="*/ 851 w 1015"/>
                  <a:gd name="T63" fmla="*/ 656 h 1037"/>
                  <a:gd name="T64" fmla="*/ 856 w 1015"/>
                  <a:gd name="T65" fmla="*/ 764 h 1037"/>
                  <a:gd name="T66" fmla="*/ 258 w 1015"/>
                  <a:gd name="T67" fmla="*/ 758 h 1037"/>
                  <a:gd name="T68" fmla="*/ 246 w 1015"/>
                  <a:gd name="T69" fmla="*/ 553 h 1037"/>
                  <a:gd name="T70" fmla="*/ 763 w 1015"/>
                  <a:gd name="T71" fmla="*/ 492 h 1037"/>
                  <a:gd name="T72" fmla="*/ 246 w 1015"/>
                  <a:gd name="T73" fmla="*/ 553 h 1037"/>
                  <a:gd name="T74" fmla="*/ 763 w 1015"/>
                  <a:gd name="T75" fmla="*/ 690 h 1037"/>
                  <a:gd name="T76" fmla="*/ 246 w 1015"/>
                  <a:gd name="T77" fmla="*/ 621 h 1037"/>
                  <a:gd name="T78" fmla="*/ 300 w 1015"/>
                  <a:gd name="T79" fmla="*/ 794 h 1037"/>
                  <a:gd name="T80" fmla="*/ 345 w 1015"/>
                  <a:gd name="T81" fmla="*/ 829 h 1037"/>
                  <a:gd name="T82" fmla="*/ 345 w 1015"/>
                  <a:gd name="T83" fmla="*/ 920 h 1037"/>
                  <a:gd name="T84" fmla="*/ 383 w 1015"/>
                  <a:gd name="T85" fmla="*/ 955 h 1037"/>
                  <a:gd name="T86" fmla="*/ 647 w 1015"/>
                  <a:gd name="T87" fmla="*/ 946 h 1037"/>
                  <a:gd name="T88" fmla="*/ 680 w 1015"/>
                  <a:gd name="T89" fmla="*/ 871 h 1037"/>
                  <a:gd name="T90" fmla="*/ 788 w 1015"/>
                  <a:gd name="T91" fmla="*/ 892 h 1037"/>
                  <a:gd name="T92" fmla="*/ 708 w 1015"/>
                  <a:gd name="T93" fmla="*/ 1021 h 1037"/>
                  <a:gd name="T94" fmla="*/ 491 w 1015"/>
                  <a:gd name="T95" fmla="*/ 1037 h 1037"/>
                  <a:gd name="T96" fmla="*/ 266 w 1015"/>
                  <a:gd name="T97" fmla="*/ 1000 h 1037"/>
                  <a:gd name="T98" fmla="*/ 257 w 1015"/>
                  <a:gd name="T99" fmla="*/ 861 h 1037"/>
                  <a:gd name="T100" fmla="*/ 253 w 1015"/>
                  <a:gd name="T101" fmla="*/ 789 h 1037"/>
                  <a:gd name="T102" fmla="*/ 444 w 1015"/>
                  <a:gd name="T103" fmla="*/ 801 h 1037"/>
                  <a:gd name="T104" fmla="*/ 602 w 1015"/>
                  <a:gd name="T105" fmla="*/ 889 h 1037"/>
                  <a:gd name="T106" fmla="*/ 498 w 1015"/>
                  <a:gd name="T107" fmla="*/ 895 h 1037"/>
                  <a:gd name="T108" fmla="*/ 444 w 1015"/>
                  <a:gd name="T109" fmla="*/ 801 h 1037"/>
                  <a:gd name="T110" fmla="*/ 863 w 1015"/>
                  <a:gd name="T111" fmla="*/ 793 h 1037"/>
                  <a:gd name="T112" fmla="*/ 917 w 1015"/>
                  <a:gd name="T113" fmla="*/ 1011 h 1037"/>
                  <a:gd name="T114" fmla="*/ 862 w 1015"/>
                  <a:gd name="T115" fmla="*/ 924 h 1037"/>
                  <a:gd name="T116" fmla="*/ 784 w 1015"/>
                  <a:gd name="T117" fmla="*/ 838 h 10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015" h="1037">
                    <a:moveTo>
                      <a:pt x="0" y="368"/>
                    </a:moveTo>
                    <a:cubicBezTo>
                      <a:pt x="1" y="358"/>
                      <a:pt x="2" y="349"/>
                      <a:pt x="3" y="342"/>
                    </a:cubicBezTo>
                    <a:cubicBezTo>
                      <a:pt x="4" y="335"/>
                      <a:pt x="4" y="331"/>
                      <a:pt x="4" y="328"/>
                    </a:cubicBezTo>
                    <a:cubicBezTo>
                      <a:pt x="3" y="326"/>
                      <a:pt x="2" y="310"/>
                      <a:pt x="0" y="280"/>
                    </a:cubicBezTo>
                    <a:cubicBezTo>
                      <a:pt x="37" y="284"/>
                      <a:pt x="76" y="286"/>
                      <a:pt x="117" y="286"/>
                    </a:cubicBezTo>
                    <a:cubicBezTo>
                      <a:pt x="318" y="286"/>
                      <a:pt x="318" y="286"/>
                      <a:pt x="318" y="286"/>
                    </a:cubicBezTo>
                    <a:cubicBezTo>
                      <a:pt x="302" y="262"/>
                      <a:pt x="292" y="248"/>
                      <a:pt x="289" y="244"/>
                    </a:cubicBezTo>
                    <a:cubicBezTo>
                      <a:pt x="274" y="224"/>
                      <a:pt x="274" y="224"/>
                      <a:pt x="274" y="224"/>
                    </a:cubicBezTo>
                    <a:cubicBezTo>
                      <a:pt x="309" y="219"/>
                      <a:pt x="343" y="210"/>
                      <a:pt x="377" y="197"/>
                    </a:cubicBezTo>
                    <a:cubicBezTo>
                      <a:pt x="417" y="286"/>
                      <a:pt x="417" y="286"/>
                      <a:pt x="417" y="286"/>
                    </a:cubicBezTo>
                    <a:cubicBezTo>
                      <a:pt x="607" y="286"/>
                      <a:pt x="607" y="286"/>
                      <a:pt x="607" y="286"/>
                    </a:cubicBezTo>
                    <a:cubicBezTo>
                      <a:pt x="618" y="268"/>
                      <a:pt x="628" y="247"/>
                      <a:pt x="637" y="223"/>
                    </a:cubicBezTo>
                    <a:cubicBezTo>
                      <a:pt x="648" y="195"/>
                      <a:pt x="648" y="195"/>
                      <a:pt x="648" y="195"/>
                    </a:cubicBezTo>
                    <a:cubicBezTo>
                      <a:pt x="691" y="216"/>
                      <a:pt x="723" y="227"/>
                      <a:pt x="744" y="230"/>
                    </a:cubicBezTo>
                    <a:cubicBezTo>
                      <a:pt x="731" y="248"/>
                      <a:pt x="718" y="266"/>
                      <a:pt x="706" y="286"/>
                    </a:cubicBezTo>
                    <a:cubicBezTo>
                      <a:pt x="884" y="286"/>
                      <a:pt x="884" y="286"/>
                      <a:pt x="884" y="286"/>
                    </a:cubicBezTo>
                    <a:cubicBezTo>
                      <a:pt x="923" y="286"/>
                      <a:pt x="967" y="284"/>
                      <a:pt x="1015" y="280"/>
                    </a:cubicBezTo>
                    <a:cubicBezTo>
                      <a:pt x="1013" y="293"/>
                      <a:pt x="1012" y="302"/>
                      <a:pt x="1011" y="308"/>
                    </a:cubicBezTo>
                    <a:cubicBezTo>
                      <a:pt x="1011" y="313"/>
                      <a:pt x="1011" y="319"/>
                      <a:pt x="1011" y="324"/>
                    </a:cubicBezTo>
                    <a:cubicBezTo>
                      <a:pt x="1012" y="329"/>
                      <a:pt x="1013" y="343"/>
                      <a:pt x="1015" y="368"/>
                    </a:cubicBezTo>
                    <a:cubicBezTo>
                      <a:pt x="972" y="365"/>
                      <a:pt x="930" y="363"/>
                      <a:pt x="889" y="363"/>
                    </a:cubicBezTo>
                    <a:cubicBezTo>
                      <a:pt x="117" y="363"/>
                      <a:pt x="117" y="363"/>
                      <a:pt x="117" y="363"/>
                    </a:cubicBezTo>
                    <a:cubicBezTo>
                      <a:pt x="80" y="363"/>
                      <a:pt x="41" y="365"/>
                      <a:pt x="0" y="368"/>
                    </a:cubicBezTo>
                    <a:close/>
                    <a:moveTo>
                      <a:pt x="4" y="990"/>
                    </a:moveTo>
                    <a:cubicBezTo>
                      <a:pt x="24" y="963"/>
                      <a:pt x="24" y="963"/>
                      <a:pt x="24" y="963"/>
                    </a:cubicBezTo>
                    <a:cubicBezTo>
                      <a:pt x="56" y="919"/>
                      <a:pt x="79" y="879"/>
                      <a:pt x="95" y="842"/>
                    </a:cubicBezTo>
                    <a:cubicBezTo>
                      <a:pt x="117" y="789"/>
                      <a:pt x="117" y="789"/>
                      <a:pt x="117" y="789"/>
                    </a:cubicBezTo>
                    <a:cubicBezTo>
                      <a:pt x="149" y="806"/>
                      <a:pt x="179" y="817"/>
                      <a:pt x="206" y="822"/>
                    </a:cubicBezTo>
                    <a:cubicBezTo>
                      <a:pt x="189" y="851"/>
                      <a:pt x="189" y="851"/>
                      <a:pt x="189" y="851"/>
                    </a:cubicBezTo>
                    <a:cubicBezTo>
                      <a:pt x="186" y="856"/>
                      <a:pt x="173" y="878"/>
                      <a:pt x="151" y="918"/>
                    </a:cubicBezTo>
                    <a:cubicBezTo>
                      <a:pt x="128" y="958"/>
                      <a:pt x="115" y="982"/>
                      <a:pt x="113" y="989"/>
                    </a:cubicBezTo>
                    <a:cubicBezTo>
                      <a:pt x="96" y="1025"/>
                      <a:pt x="96" y="1025"/>
                      <a:pt x="96" y="1025"/>
                    </a:cubicBezTo>
                    <a:cubicBezTo>
                      <a:pt x="71" y="1013"/>
                      <a:pt x="40" y="1001"/>
                      <a:pt x="4" y="990"/>
                    </a:cubicBezTo>
                    <a:close/>
                    <a:moveTo>
                      <a:pt x="63" y="193"/>
                    </a:moveTo>
                    <a:cubicBezTo>
                      <a:pt x="63" y="181"/>
                      <a:pt x="64" y="172"/>
                      <a:pt x="64" y="166"/>
                    </a:cubicBezTo>
                    <a:cubicBezTo>
                      <a:pt x="65" y="159"/>
                      <a:pt x="65" y="152"/>
                      <a:pt x="66" y="146"/>
                    </a:cubicBezTo>
                    <a:cubicBezTo>
                      <a:pt x="66" y="140"/>
                      <a:pt x="66" y="136"/>
                      <a:pt x="66" y="135"/>
                    </a:cubicBezTo>
                    <a:cubicBezTo>
                      <a:pt x="63" y="104"/>
                      <a:pt x="63" y="104"/>
                      <a:pt x="63" y="104"/>
                    </a:cubicBezTo>
                    <a:cubicBezTo>
                      <a:pt x="106" y="108"/>
                      <a:pt x="146" y="110"/>
                      <a:pt x="182" y="110"/>
                    </a:cubicBezTo>
                    <a:cubicBezTo>
                      <a:pt x="472" y="110"/>
                      <a:pt x="472" y="110"/>
                      <a:pt x="472" y="110"/>
                    </a:cubicBezTo>
                    <a:cubicBezTo>
                      <a:pt x="463" y="81"/>
                      <a:pt x="455" y="60"/>
                      <a:pt x="450" y="46"/>
                    </a:cubicBezTo>
                    <a:cubicBezTo>
                      <a:pt x="436" y="16"/>
                      <a:pt x="436" y="16"/>
                      <a:pt x="436" y="16"/>
                    </a:cubicBezTo>
                    <a:cubicBezTo>
                      <a:pt x="477" y="15"/>
                      <a:pt x="514" y="10"/>
                      <a:pt x="549" y="0"/>
                    </a:cubicBezTo>
                    <a:cubicBezTo>
                      <a:pt x="571" y="110"/>
                      <a:pt x="571" y="110"/>
                      <a:pt x="571" y="110"/>
                    </a:cubicBezTo>
                    <a:cubicBezTo>
                      <a:pt x="826" y="110"/>
                      <a:pt x="826" y="110"/>
                      <a:pt x="826" y="110"/>
                    </a:cubicBezTo>
                    <a:cubicBezTo>
                      <a:pt x="862" y="110"/>
                      <a:pt x="904" y="108"/>
                      <a:pt x="952" y="104"/>
                    </a:cubicBezTo>
                    <a:cubicBezTo>
                      <a:pt x="950" y="118"/>
                      <a:pt x="949" y="128"/>
                      <a:pt x="948" y="134"/>
                    </a:cubicBezTo>
                    <a:cubicBezTo>
                      <a:pt x="948" y="141"/>
                      <a:pt x="948" y="146"/>
                      <a:pt x="947" y="151"/>
                    </a:cubicBezTo>
                    <a:cubicBezTo>
                      <a:pt x="947" y="156"/>
                      <a:pt x="948" y="170"/>
                      <a:pt x="952" y="193"/>
                    </a:cubicBezTo>
                    <a:cubicBezTo>
                      <a:pt x="906" y="189"/>
                      <a:pt x="863" y="187"/>
                      <a:pt x="825" y="187"/>
                    </a:cubicBezTo>
                    <a:cubicBezTo>
                      <a:pt x="182" y="187"/>
                      <a:pt x="182" y="187"/>
                      <a:pt x="182" y="187"/>
                    </a:cubicBezTo>
                    <a:cubicBezTo>
                      <a:pt x="146" y="187"/>
                      <a:pt x="106" y="189"/>
                      <a:pt x="63" y="193"/>
                    </a:cubicBezTo>
                    <a:close/>
                    <a:moveTo>
                      <a:pt x="153" y="764"/>
                    </a:moveTo>
                    <a:cubicBezTo>
                      <a:pt x="156" y="743"/>
                      <a:pt x="157" y="728"/>
                      <a:pt x="158" y="716"/>
                    </a:cubicBezTo>
                    <a:cubicBezTo>
                      <a:pt x="158" y="705"/>
                      <a:pt x="159" y="685"/>
                      <a:pt x="159" y="656"/>
                    </a:cubicBezTo>
                    <a:cubicBezTo>
                      <a:pt x="159" y="508"/>
                      <a:pt x="159" y="508"/>
                      <a:pt x="159" y="508"/>
                    </a:cubicBezTo>
                    <a:cubicBezTo>
                      <a:pt x="159" y="495"/>
                      <a:pt x="158" y="484"/>
                      <a:pt x="158" y="475"/>
                    </a:cubicBezTo>
                    <a:cubicBezTo>
                      <a:pt x="153" y="417"/>
                      <a:pt x="153" y="417"/>
                      <a:pt x="153" y="417"/>
                    </a:cubicBezTo>
                    <a:cubicBezTo>
                      <a:pt x="188" y="421"/>
                      <a:pt x="223" y="424"/>
                      <a:pt x="258" y="424"/>
                    </a:cubicBezTo>
                    <a:cubicBezTo>
                      <a:pt x="741" y="424"/>
                      <a:pt x="741" y="424"/>
                      <a:pt x="741" y="424"/>
                    </a:cubicBezTo>
                    <a:cubicBezTo>
                      <a:pt x="776" y="424"/>
                      <a:pt x="814" y="422"/>
                      <a:pt x="856" y="418"/>
                    </a:cubicBezTo>
                    <a:cubicBezTo>
                      <a:pt x="853" y="442"/>
                      <a:pt x="851" y="460"/>
                      <a:pt x="851" y="473"/>
                    </a:cubicBezTo>
                    <a:cubicBezTo>
                      <a:pt x="851" y="485"/>
                      <a:pt x="851" y="497"/>
                      <a:pt x="851" y="508"/>
                    </a:cubicBezTo>
                    <a:cubicBezTo>
                      <a:pt x="851" y="656"/>
                      <a:pt x="851" y="656"/>
                      <a:pt x="851" y="656"/>
                    </a:cubicBezTo>
                    <a:cubicBezTo>
                      <a:pt x="851" y="687"/>
                      <a:pt x="851" y="706"/>
                      <a:pt x="852" y="712"/>
                    </a:cubicBezTo>
                    <a:cubicBezTo>
                      <a:pt x="856" y="764"/>
                      <a:pt x="856" y="764"/>
                      <a:pt x="856" y="764"/>
                    </a:cubicBezTo>
                    <a:cubicBezTo>
                      <a:pt x="791" y="760"/>
                      <a:pt x="752" y="758"/>
                      <a:pt x="741" y="758"/>
                    </a:cubicBezTo>
                    <a:cubicBezTo>
                      <a:pt x="258" y="758"/>
                      <a:pt x="258" y="758"/>
                      <a:pt x="258" y="758"/>
                    </a:cubicBezTo>
                    <a:cubicBezTo>
                      <a:pt x="249" y="758"/>
                      <a:pt x="214" y="760"/>
                      <a:pt x="153" y="764"/>
                    </a:cubicBezTo>
                    <a:close/>
                    <a:moveTo>
                      <a:pt x="246" y="553"/>
                    </a:moveTo>
                    <a:cubicBezTo>
                      <a:pt x="763" y="553"/>
                      <a:pt x="763" y="553"/>
                      <a:pt x="763" y="553"/>
                    </a:cubicBezTo>
                    <a:cubicBezTo>
                      <a:pt x="763" y="492"/>
                      <a:pt x="763" y="492"/>
                      <a:pt x="763" y="492"/>
                    </a:cubicBezTo>
                    <a:cubicBezTo>
                      <a:pt x="246" y="492"/>
                      <a:pt x="246" y="492"/>
                      <a:pt x="246" y="492"/>
                    </a:cubicBezTo>
                    <a:lnTo>
                      <a:pt x="246" y="553"/>
                    </a:lnTo>
                    <a:close/>
                    <a:moveTo>
                      <a:pt x="246" y="690"/>
                    </a:moveTo>
                    <a:cubicBezTo>
                      <a:pt x="763" y="690"/>
                      <a:pt x="763" y="690"/>
                      <a:pt x="763" y="690"/>
                    </a:cubicBezTo>
                    <a:cubicBezTo>
                      <a:pt x="763" y="621"/>
                      <a:pt x="763" y="621"/>
                      <a:pt x="763" y="621"/>
                    </a:cubicBezTo>
                    <a:cubicBezTo>
                      <a:pt x="246" y="621"/>
                      <a:pt x="246" y="621"/>
                      <a:pt x="246" y="621"/>
                    </a:cubicBezTo>
                    <a:lnTo>
                      <a:pt x="246" y="690"/>
                    </a:lnTo>
                    <a:close/>
                    <a:moveTo>
                      <a:pt x="300" y="794"/>
                    </a:moveTo>
                    <a:cubicBezTo>
                      <a:pt x="303" y="794"/>
                      <a:pt x="319" y="793"/>
                      <a:pt x="350" y="789"/>
                    </a:cubicBezTo>
                    <a:cubicBezTo>
                      <a:pt x="347" y="807"/>
                      <a:pt x="345" y="820"/>
                      <a:pt x="345" y="829"/>
                    </a:cubicBezTo>
                    <a:cubicBezTo>
                      <a:pt x="345" y="838"/>
                      <a:pt x="345" y="847"/>
                      <a:pt x="345" y="858"/>
                    </a:cubicBezTo>
                    <a:cubicBezTo>
                      <a:pt x="345" y="920"/>
                      <a:pt x="345" y="920"/>
                      <a:pt x="345" y="920"/>
                    </a:cubicBezTo>
                    <a:cubicBezTo>
                      <a:pt x="345" y="930"/>
                      <a:pt x="346" y="938"/>
                      <a:pt x="350" y="944"/>
                    </a:cubicBezTo>
                    <a:cubicBezTo>
                      <a:pt x="353" y="950"/>
                      <a:pt x="364" y="953"/>
                      <a:pt x="383" y="955"/>
                    </a:cubicBezTo>
                    <a:cubicBezTo>
                      <a:pt x="402" y="956"/>
                      <a:pt x="448" y="957"/>
                      <a:pt x="520" y="958"/>
                    </a:cubicBezTo>
                    <a:cubicBezTo>
                      <a:pt x="592" y="958"/>
                      <a:pt x="635" y="954"/>
                      <a:pt x="647" y="946"/>
                    </a:cubicBezTo>
                    <a:cubicBezTo>
                      <a:pt x="660" y="938"/>
                      <a:pt x="668" y="928"/>
                      <a:pt x="672" y="915"/>
                    </a:cubicBezTo>
                    <a:cubicBezTo>
                      <a:pt x="675" y="903"/>
                      <a:pt x="678" y="888"/>
                      <a:pt x="680" y="871"/>
                    </a:cubicBezTo>
                    <a:cubicBezTo>
                      <a:pt x="684" y="839"/>
                      <a:pt x="684" y="839"/>
                      <a:pt x="684" y="839"/>
                    </a:cubicBezTo>
                    <a:cubicBezTo>
                      <a:pt x="714" y="862"/>
                      <a:pt x="748" y="879"/>
                      <a:pt x="788" y="892"/>
                    </a:cubicBezTo>
                    <a:cubicBezTo>
                      <a:pt x="773" y="930"/>
                      <a:pt x="761" y="958"/>
                      <a:pt x="752" y="979"/>
                    </a:cubicBezTo>
                    <a:cubicBezTo>
                      <a:pt x="743" y="999"/>
                      <a:pt x="729" y="1013"/>
                      <a:pt x="708" y="1021"/>
                    </a:cubicBezTo>
                    <a:cubicBezTo>
                      <a:pt x="687" y="1028"/>
                      <a:pt x="668" y="1033"/>
                      <a:pt x="650" y="1035"/>
                    </a:cubicBezTo>
                    <a:cubicBezTo>
                      <a:pt x="632" y="1037"/>
                      <a:pt x="579" y="1037"/>
                      <a:pt x="491" y="1037"/>
                    </a:cubicBezTo>
                    <a:cubicBezTo>
                      <a:pt x="422" y="1037"/>
                      <a:pt x="369" y="1036"/>
                      <a:pt x="331" y="1033"/>
                    </a:cubicBezTo>
                    <a:cubicBezTo>
                      <a:pt x="294" y="1031"/>
                      <a:pt x="272" y="1020"/>
                      <a:pt x="266" y="1000"/>
                    </a:cubicBezTo>
                    <a:cubicBezTo>
                      <a:pt x="260" y="980"/>
                      <a:pt x="257" y="956"/>
                      <a:pt x="257" y="927"/>
                    </a:cubicBezTo>
                    <a:cubicBezTo>
                      <a:pt x="257" y="861"/>
                      <a:pt x="257" y="861"/>
                      <a:pt x="257" y="861"/>
                    </a:cubicBezTo>
                    <a:cubicBezTo>
                      <a:pt x="257" y="846"/>
                      <a:pt x="257" y="834"/>
                      <a:pt x="256" y="827"/>
                    </a:cubicBezTo>
                    <a:cubicBezTo>
                      <a:pt x="253" y="789"/>
                      <a:pt x="253" y="789"/>
                      <a:pt x="253" y="789"/>
                    </a:cubicBezTo>
                    <a:cubicBezTo>
                      <a:pt x="280" y="792"/>
                      <a:pt x="296" y="794"/>
                      <a:pt x="300" y="794"/>
                    </a:cubicBezTo>
                    <a:close/>
                    <a:moveTo>
                      <a:pt x="444" y="801"/>
                    </a:moveTo>
                    <a:cubicBezTo>
                      <a:pt x="470" y="796"/>
                      <a:pt x="500" y="786"/>
                      <a:pt x="533" y="772"/>
                    </a:cubicBezTo>
                    <a:cubicBezTo>
                      <a:pt x="602" y="889"/>
                      <a:pt x="602" y="889"/>
                      <a:pt x="602" y="889"/>
                    </a:cubicBezTo>
                    <a:cubicBezTo>
                      <a:pt x="569" y="898"/>
                      <a:pt x="537" y="909"/>
                      <a:pt x="508" y="920"/>
                    </a:cubicBezTo>
                    <a:cubicBezTo>
                      <a:pt x="498" y="895"/>
                      <a:pt x="498" y="895"/>
                      <a:pt x="498" y="895"/>
                    </a:cubicBezTo>
                    <a:cubicBezTo>
                      <a:pt x="487" y="871"/>
                      <a:pt x="476" y="850"/>
                      <a:pt x="465" y="832"/>
                    </a:cubicBezTo>
                    <a:lnTo>
                      <a:pt x="444" y="801"/>
                    </a:lnTo>
                    <a:close/>
                    <a:moveTo>
                      <a:pt x="784" y="838"/>
                    </a:moveTo>
                    <a:cubicBezTo>
                      <a:pt x="820" y="825"/>
                      <a:pt x="846" y="810"/>
                      <a:pt x="863" y="793"/>
                    </a:cubicBezTo>
                    <a:cubicBezTo>
                      <a:pt x="1005" y="958"/>
                      <a:pt x="1005" y="958"/>
                      <a:pt x="1005" y="958"/>
                    </a:cubicBezTo>
                    <a:cubicBezTo>
                      <a:pt x="986" y="967"/>
                      <a:pt x="957" y="985"/>
                      <a:pt x="917" y="1011"/>
                    </a:cubicBezTo>
                    <a:cubicBezTo>
                      <a:pt x="899" y="977"/>
                      <a:pt x="899" y="977"/>
                      <a:pt x="899" y="977"/>
                    </a:cubicBezTo>
                    <a:cubicBezTo>
                      <a:pt x="892" y="964"/>
                      <a:pt x="879" y="946"/>
                      <a:pt x="862" y="924"/>
                    </a:cubicBezTo>
                    <a:cubicBezTo>
                      <a:pt x="845" y="901"/>
                      <a:pt x="828" y="882"/>
                      <a:pt x="813" y="867"/>
                    </a:cubicBezTo>
                    <a:lnTo>
                      <a:pt x="784" y="838"/>
                    </a:lnTo>
                    <a:close/>
                  </a:path>
                </a:pathLst>
              </a:custGeom>
              <a:solidFill>
                <a:srgbClr val="000000"/>
              </a:solidFill>
              <a:ln>
                <a:noFill/>
              </a:ln>
            </p:spPr>
            <p:txBody>
              <a:bodyPr/>
              <a:lstStyle/>
              <a:p>
                <a:endParaRPr lang="ja-JP" altLang="en-US">
                  <a:latin typeface="Arial" panose="020B0604020202020204" pitchFamily="34" charset="0"/>
                  <a:ea typeface="黑体" panose="02010609060101010101" pitchFamily="49" charset="-122"/>
                </a:endParaRPr>
              </a:p>
            </p:txBody>
          </p:sp>
          <p:sp>
            <p:nvSpPr>
              <p:cNvPr id="45" name="Freeform 129"/>
              <p:cNvSpPr/>
              <p:nvPr/>
            </p:nvSpPr>
            <p:spPr bwMode="auto">
              <a:xfrm>
                <a:off x="3434" y="2943"/>
                <a:ext cx="209" cy="215"/>
              </a:xfrm>
              <a:custGeom>
                <a:avLst/>
                <a:gdLst>
                  <a:gd name="T0" fmla="*/ 45 w 1042"/>
                  <a:gd name="T1" fmla="*/ 875 h 1074"/>
                  <a:gd name="T2" fmla="*/ 297 w 1042"/>
                  <a:gd name="T3" fmla="*/ 685 h 1074"/>
                  <a:gd name="T4" fmla="*/ 389 w 1042"/>
                  <a:gd name="T5" fmla="*/ 546 h 1074"/>
                  <a:gd name="T6" fmla="*/ 41 w 1042"/>
                  <a:gd name="T7" fmla="*/ 553 h 1074"/>
                  <a:gd name="T8" fmla="*/ 45 w 1042"/>
                  <a:gd name="T9" fmla="*/ 498 h 1074"/>
                  <a:gd name="T10" fmla="*/ 225 w 1042"/>
                  <a:gd name="T11" fmla="*/ 454 h 1074"/>
                  <a:gd name="T12" fmla="*/ 477 w 1042"/>
                  <a:gd name="T13" fmla="*/ 293 h 1074"/>
                  <a:gd name="T14" fmla="*/ 125 w 1042"/>
                  <a:gd name="T15" fmla="*/ 299 h 1074"/>
                  <a:gd name="T16" fmla="*/ 129 w 1042"/>
                  <a:gd name="T17" fmla="*/ 246 h 1074"/>
                  <a:gd name="T18" fmla="*/ 282 w 1042"/>
                  <a:gd name="T19" fmla="*/ 201 h 1074"/>
                  <a:gd name="T20" fmla="*/ 477 w 1042"/>
                  <a:gd name="T21" fmla="*/ 143 h 1074"/>
                  <a:gd name="T22" fmla="*/ 471 w 1042"/>
                  <a:gd name="T23" fmla="*/ 0 h 1074"/>
                  <a:gd name="T24" fmla="*/ 582 w 1042"/>
                  <a:gd name="T25" fmla="*/ 0 h 1074"/>
                  <a:gd name="T26" fmla="*/ 576 w 1042"/>
                  <a:gd name="T27" fmla="*/ 143 h 1074"/>
                  <a:gd name="T28" fmla="*/ 766 w 1042"/>
                  <a:gd name="T29" fmla="*/ 201 h 1074"/>
                  <a:gd name="T30" fmla="*/ 912 w 1042"/>
                  <a:gd name="T31" fmla="*/ 222 h 1074"/>
                  <a:gd name="T32" fmla="*/ 913 w 1042"/>
                  <a:gd name="T33" fmla="*/ 264 h 1074"/>
                  <a:gd name="T34" fmla="*/ 766 w 1042"/>
                  <a:gd name="T35" fmla="*/ 293 h 1074"/>
                  <a:gd name="T36" fmla="*/ 576 w 1042"/>
                  <a:gd name="T37" fmla="*/ 454 h 1074"/>
                  <a:gd name="T38" fmla="*/ 1001 w 1042"/>
                  <a:gd name="T39" fmla="*/ 447 h 1074"/>
                  <a:gd name="T40" fmla="*/ 998 w 1042"/>
                  <a:gd name="T41" fmla="*/ 499 h 1074"/>
                  <a:gd name="T42" fmla="*/ 1001 w 1042"/>
                  <a:gd name="T43" fmla="*/ 552 h 1074"/>
                  <a:gd name="T44" fmla="*/ 643 w 1042"/>
                  <a:gd name="T45" fmla="*/ 546 h 1074"/>
                  <a:gd name="T46" fmla="*/ 775 w 1042"/>
                  <a:gd name="T47" fmla="*/ 731 h 1074"/>
                  <a:gd name="T48" fmla="*/ 1042 w 1042"/>
                  <a:gd name="T49" fmla="*/ 852 h 1074"/>
                  <a:gd name="T50" fmla="*/ 944 w 1042"/>
                  <a:gd name="T51" fmla="*/ 973 h 1074"/>
                  <a:gd name="T52" fmla="*/ 724 w 1042"/>
                  <a:gd name="T53" fmla="*/ 817 h 1074"/>
                  <a:gd name="T54" fmla="*/ 592 w 1042"/>
                  <a:gd name="T55" fmla="*/ 628 h 1074"/>
                  <a:gd name="T56" fmla="*/ 576 w 1042"/>
                  <a:gd name="T57" fmla="*/ 857 h 1074"/>
                  <a:gd name="T58" fmla="*/ 583 w 1042"/>
                  <a:gd name="T59" fmla="*/ 1074 h 1074"/>
                  <a:gd name="T60" fmla="*/ 475 w 1042"/>
                  <a:gd name="T61" fmla="*/ 956 h 1074"/>
                  <a:gd name="T62" fmla="*/ 477 w 1042"/>
                  <a:gd name="T63" fmla="*/ 565 h 1074"/>
                  <a:gd name="T64" fmla="*/ 308 w 1042"/>
                  <a:gd name="T65" fmla="*/ 813 h 1074"/>
                  <a:gd name="T66" fmla="*/ 134 w 1042"/>
                  <a:gd name="T67" fmla="*/ 962 h 1074"/>
                  <a:gd name="T68" fmla="*/ 57 w 1042"/>
                  <a:gd name="T69" fmla="*/ 933 h 10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42" h="1074">
                    <a:moveTo>
                      <a:pt x="0" y="892"/>
                    </a:moveTo>
                    <a:cubicBezTo>
                      <a:pt x="45" y="875"/>
                      <a:pt x="45" y="875"/>
                      <a:pt x="45" y="875"/>
                    </a:cubicBezTo>
                    <a:cubicBezTo>
                      <a:pt x="62" y="868"/>
                      <a:pt x="98" y="849"/>
                      <a:pt x="153" y="816"/>
                    </a:cubicBezTo>
                    <a:cubicBezTo>
                      <a:pt x="207" y="784"/>
                      <a:pt x="255" y="740"/>
                      <a:pt x="297" y="685"/>
                    </a:cubicBezTo>
                    <a:cubicBezTo>
                      <a:pt x="339" y="630"/>
                      <a:pt x="364" y="595"/>
                      <a:pt x="372" y="579"/>
                    </a:cubicBezTo>
                    <a:cubicBezTo>
                      <a:pt x="389" y="546"/>
                      <a:pt x="389" y="546"/>
                      <a:pt x="389" y="546"/>
                    </a:cubicBezTo>
                    <a:cubicBezTo>
                      <a:pt x="225" y="546"/>
                      <a:pt x="225" y="546"/>
                      <a:pt x="225" y="546"/>
                    </a:cubicBezTo>
                    <a:cubicBezTo>
                      <a:pt x="180" y="546"/>
                      <a:pt x="118" y="548"/>
                      <a:pt x="41" y="553"/>
                    </a:cubicBezTo>
                    <a:cubicBezTo>
                      <a:pt x="42" y="538"/>
                      <a:pt x="43" y="526"/>
                      <a:pt x="44" y="518"/>
                    </a:cubicBezTo>
                    <a:cubicBezTo>
                      <a:pt x="44" y="511"/>
                      <a:pt x="44" y="504"/>
                      <a:pt x="45" y="498"/>
                    </a:cubicBezTo>
                    <a:cubicBezTo>
                      <a:pt x="45" y="493"/>
                      <a:pt x="44" y="476"/>
                      <a:pt x="41" y="447"/>
                    </a:cubicBezTo>
                    <a:cubicBezTo>
                      <a:pt x="127" y="452"/>
                      <a:pt x="189" y="454"/>
                      <a:pt x="225" y="454"/>
                    </a:cubicBezTo>
                    <a:cubicBezTo>
                      <a:pt x="477" y="454"/>
                      <a:pt x="477" y="454"/>
                      <a:pt x="477" y="454"/>
                    </a:cubicBezTo>
                    <a:cubicBezTo>
                      <a:pt x="477" y="293"/>
                      <a:pt x="477" y="293"/>
                      <a:pt x="477" y="293"/>
                    </a:cubicBezTo>
                    <a:cubicBezTo>
                      <a:pt x="281" y="293"/>
                      <a:pt x="281" y="293"/>
                      <a:pt x="281" y="293"/>
                    </a:cubicBezTo>
                    <a:cubicBezTo>
                      <a:pt x="229" y="293"/>
                      <a:pt x="177" y="295"/>
                      <a:pt x="125" y="299"/>
                    </a:cubicBezTo>
                    <a:cubicBezTo>
                      <a:pt x="126" y="284"/>
                      <a:pt x="127" y="273"/>
                      <a:pt x="128" y="265"/>
                    </a:cubicBezTo>
                    <a:cubicBezTo>
                      <a:pt x="128" y="257"/>
                      <a:pt x="128" y="251"/>
                      <a:pt x="129" y="246"/>
                    </a:cubicBezTo>
                    <a:cubicBezTo>
                      <a:pt x="129" y="240"/>
                      <a:pt x="128" y="223"/>
                      <a:pt x="125" y="194"/>
                    </a:cubicBezTo>
                    <a:cubicBezTo>
                      <a:pt x="198" y="199"/>
                      <a:pt x="250" y="201"/>
                      <a:pt x="282" y="201"/>
                    </a:cubicBezTo>
                    <a:cubicBezTo>
                      <a:pt x="478" y="201"/>
                      <a:pt x="478" y="201"/>
                      <a:pt x="478" y="201"/>
                    </a:cubicBezTo>
                    <a:cubicBezTo>
                      <a:pt x="477" y="143"/>
                      <a:pt x="477" y="143"/>
                      <a:pt x="477" y="143"/>
                    </a:cubicBezTo>
                    <a:cubicBezTo>
                      <a:pt x="476" y="73"/>
                      <a:pt x="476" y="73"/>
                      <a:pt x="476" y="73"/>
                    </a:cubicBezTo>
                    <a:cubicBezTo>
                      <a:pt x="471" y="0"/>
                      <a:pt x="471" y="0"/>
                      <a:pt x="471" y="0"/>
                    </a:cubicBezTo>
                    <a:cubicBezTo>
                      <a:pt x="500" y="3"/>
                      <a:pt x="518" y="5"/>
                      <a:pt x="525" y="5"/>
                    </a:cubicBezTo>
                    <a:cubicBezTo>
                      <a:pt x="532" y="4"/>
                      <a:pt x="551" y="3"/>
                      <a:pt x="582" y="0"/>
                    </a:cubicBezTo>
                    <a:cubicBezTo>
                      <a:pt x="581" y="31"/>
                      <a:pt x="579" y="60"/>
                      <a:pt x="578" y="87"/>
                    </a:cubicBezTo>
                    <a:cubicBezTo>
                      <a:pt x="576" y="114"/>
                      <a:pt x="576" y="132"/>
                      <a:pt x="576" y="143"/>
                    </a:cubicBezTo>
                    <a:cubicBezTo>
                      <a:pt x="576" y="201"/>
                      <a:pt x="576" y="201"/>
                      <a:pt x="576" y="201"/>
                    </a:cubicBezTo>
                    <a:cubicBezTo>
                      <a:pt x="766" y="201"/>
                      <a:pt x="766" y="201"/>
                      <a:pt x="766" y="201"/>
                    </a:cubicBezTo>
                    <a:cubicBezTo>
                      <a:pt x="798" y="201"/>
                      <a:pt x="848" y="199"/>
                      <a:pt x="916" y="194"/>
                    </a:cubicBezTo>
                    <a:cubicBezTo>
                      <a:pt x="914" y="209"/>
                      <a:pt x="912" y="218"/>
                      <a:pt x="912" y="222"/>
                    </a:cubicBezTo>
                    <a:cubicBezTo>
                      <a:pt x="912" y="226"/>
                      <a:pt x="912" y="234"/>
                      <a:pt x="913" y="247"/>
                    </a:cubicBezTo>
                    <a:cubicBezTo>
                      <a:pt x="913" y="264"/>
                      <a:pt x="913" y="264"/>
                      <a:pt x="913" y="264"/>
                    </a:cubicBezTo>
                    <a:cubicBezTo>
                      <a:pt x="916" y="299"/>
                      <a:pt x="916" y="299"/>
                      <a:pt x="916" y="299"/>
                    </a:cubicBezTo>
                    <a:cubicBezTo>
                      <a:pt x="867" y="295"/>
                      <a:pt x="817" y="293"/>
                      <a:pt x="766" y="293"/>
                    </a:cubicBezTo>
                    <a:cubicBezTo>
                      <a:pt x="576" y="293"/>
                      <a:pt x="576" y="293"/>
                      <a:pt x="576" y="293"/>
                    </a:cubicBezTo>
                    <a:cubicBezTo>
                      <a:pt x="576" y="454"/>
                      <a:pt x="576" y="454"/>
                      <a:pt x="576" y="454"/>
                    </a:cubicBezTo>
                    <a:cubicBezTo>
                      <a:pt x="822" y="454"/>
                      <a:pt x="822" y="454"/>
                      <a:pt x="822" y="454"/>
                    </a:cubicBezTo>
                    <a:cubicBezTo>
                      <a:pt x="859" y="454"/>
                      <a:pt x="918" y="452"/>
                      <a:pt x="1001" y="447"/>
                    </a:cubicBezTo>
                    <a:cubicBezTo>
                      <a:pt x="999" y="462"/>
                      <a:pt x="998" y="474"/>
                      <a:pt x="998" y="482"/>
                    </a:cubicBezTo>
                    <a:cubicBezTo>
                      <a:pt x="998" y="499"/>
                      <a:pt x="998" y="499"/>
                      <a:pt x="998" y="499"/>
                    </a:cubicBezTo>
                    <a:cubicBezTo>
                      <a:pt x="997" y="513"/>
                      <a:pt x="997" y="520"/>
                      <a:pt x="998" y="520"/>
                    </a:cubicBezTo>
                    <a:cubicBezTo>
                      <a:pt x="1001" y="552"/>
                      <a:pt x="1001" y="552"/>
                      <a:pt x="1001" y="552"/>
                    </a:cubicBezTo>
                    <a:cubicBezTo>
                      <a:pt x="924" y="548"/>
                      <a:pt x="865" y="546"/>
                      <a:pt x="823" y="546"/>
                    </a:cubicBezTo>
                    <a:cubicBezTo>
                      <a:pt x="643" y="546"/>
                      <a:pt x="643" y="546"/>
                      <a:pt x="643" y="546"/>
                    </a:cubicBezTo>
                    <a:cubicBezTo>
                      <a:pt x="656" y="574"/>
                      <a:pt x="656" y="574"/>
                      <a:pt x="656" y="574"/>
                    </a:cubicBezTo>
                    <a:cubicBezTo>
                      <a:pt x="679" y="625"/>
                      <a:pt x="719" y="677"/>
                      <a:pt x="775" y="731"/>
                    </a:cubicBezTo>
                    <a:cubicBezTo>
                      <a:pt x="831" y="785"/>
                      <a:pt x="904" y="821"/>
                      <a:pt x="992" y="840"/>
                    </a:cubicBezTo>
                    <a:cubicBezTo>
                      <a:pt x="1042" y="852"/>
                      <a:pt x="1042" y="852"/>
                      <a:pt x="1042" y="852"/>
                    </a:cubicBezTo>
                    <a:cubicBezTo>
                      <a:pt x="1008" y="874"/>
                      <a:pt x="988" y="891"/>
                      <a:pt x="982" y="900"/>
                    </a:cubicBezTo>
                    <a:cubicBezTo>
                      <a:pt x="975" y="910"/>
                      <a:pt x="963" y="934"/>
                      <a:pt x="944" y="973"/>
                    </a:cubicBezTo>
                    <a:cubicBezTo>
                      <a:pt x="917" y="959"/>
                      <a:pt x="917" y="959"/>
                      <a:pt x="917" y="959"/>
                    </a:cubicBezTo>
                    <a:cubicBezTo>
                      <a:pt x="836" y="915"/>
                      <a:pt x="772" y="868"/>
                      <a:pt x="724" y="817"/>
                    </a:cubicBezTo>
                    <a:cubicBezTo>
                      <a:pt x="677" y="766"/>
                      <a:pt x="646" y="729"/>
                      <a:pt x="631" y="704"/>
                    </a:cubicBezTo>
                    <a:cubicBezTo>
                      <a:pt x="617" y="679"/>
                      <a:pt x="604" y="654"/>
                      <a:pt x="592" y="628"/>
                    </a:cubicBezTo>
                    <a:cubicBezTo>
                      <a:pt x="576" y="593"/>
                      <a:pt x="576" y="593"/>
                      <a:pt x="576" y="593"/>
                    </a:cubicBezTo>
                    <a:cubicBezTo>
                      <a:pt x="576" y="857"/>
                      <a:pt x="576" y="857"/>
                      <a:pt x="576" y="857"/>
                    </a:cubicBezTo>
                    <a:cubicBezTo>
                      <a:pt x="576" y="874"/>
                      <a:pt x="577" y="910"/>
                      <a:pt x="579" y="965"/>
                    </a:cubicBezTo>
                    <a:cubicBezTo>
                      <a:pt x="583" y="1074"/>
                      <a:pt x="583" y="1074"/>
                      <a:pt x="583" y="1074"/>
                    </a:cubicBezTo>
                    <a:cubicBezTo>
                      <a:pt x="553" y="1069"/>
                      <a:pt x="515" y="1069"/>
                      <a:pt x="470" y="1074"/>
                    </a:cubicBezTo>
                    <a:cubicBezTo>
                      <a:pt x="472" y="1026"/>
                      <a:pt x="474" y="986"/>
                      <a:pt x="475" y="956"/>
                    </a:cubicBezTo>
                    <a:cubicBezTo>
                      <a:pt x="477" y="925"/>
                      <a:pt x="477" y="892"/>
                      <a:pt x="477" y="857"/>
                    </a:cubicBezTo>
                    <a:cubicBezTo>
                      <a:pt x="477" y="565"/>
                      <a:pt x="477" y="565"/>
                      <a:pt x="477" y="565"/>
                    </a:cubicBezTo>
                    <a:cubicBezTo>
                      <a:pt x="447" y="620"/>
                      <a:pt x="447" y="620"/>
                      <a:pt x="447" y="620"/>
                    </a:cubicBezTo>
                    <a:cubicBezTo>
                      <a:pt x="401" y="703"/>
                      <a:pt x="355" y="768"/>
                      <a:pt x="308" y="813"/>
                    </a:cubicBezTo>
                    <a:cubicBezTo>
                      <a:pt x="261" y="859"/>
                      <a:pt x="226" y="890"/>
                      <a:pt x="203" y="908"/>
                    </a:cubicBezTo>
                    <a:cubicBezTo>
                      <a:pt x="134" y="962"/>
                      <a:pt x="134" y="962"/>
                      <a:pt x="134" y="962"/>
                    </a:cubicBezTo>
                    <a:cubicBezTo>
                      <a:pt x="100" y="990"/>
                      <a:pt x="100" y="990"/>
                      <a:pt x="100" y="990"/>
                    </a:cubicBezTo>
                    <a:cubicBezTo>
                      <a:pt x="85" y="964"/>
                      <a:pt x="71" y="945"/>
                      <a:pt x="57" y="933"/>
                    </a:cubicBezTo>
                    <a:cubicBezTo>
                      <a:pt x="44" y="921"/>
                      <a:pt x="25" y="907"/>
                      <a:pt x="0" y="892"/>
                    </a:cubicBezTo>
                    <a:close/>
                  </a:path>
                </a:pathLst>
              </a:custGeom>
              <a:solidFill>
                <a:srgbClr val="000000"/>
              </a:solidFill>
              <a:ln>
                <a:noFill/>
              </a:ln>
            </p:spPr>
            <p:txBody>
              <a:bodyPr/>
              <a:lstStyle/>
              <a:p>
                <a:endParaRPr lang="ja-JP" altLang="en-US">
                  <a:latin typeface="Arial" panose="020B0604020202020204" pitchFamily="34" charset="0"/>
                  <a:ea typeface="黑体" panose="02010609060101010101" pitchFamily="49" charset="-122"/>
                </a:endParaRPr>
              </a:p>
            </p:txBody>
          </p:sp>
          <p:sp>
            <p:nvSpPr>
              <p:cNvPr id="46" name="Freeform 130"/>
              <p:cNvSpPr>
                <a:spLocks noEditPoints="1"/>
              </p:cNvSpPr>
              <p:nvPr/>
            </p:nvSpPr>
            <p:spPr bwMode="auto">
              <a:xfrm>
                <a:off x="3681" y="2946"/>
                <a:ext cx="213" cy="215"/>
              </a:xfrm>
              <a:custGeom>
                <a:avLst/>
                <a:gdLst>
                  <a:gd name="T0" fmla="*/ 47 w 1066"/>
                  <a:gd name="T1" fmla="*/ 898 h 1077"/>
                  <a:gd name="T2" fmla="*/ 360 w 1066"/>
                  <a:gd name="T3" fmla="*/ 643 h 1077"/>
                  <a:gd name="T4" fmla="*/ 207 w 1066"/>
                  <a:gd name="T5" fmla="*/ 611 h 1077"/>
                  <a:gd name="T6" fmla="*/ 45 w 1066"/>
                  <a:gd name="T7" fmla="*/ 585 h 1077"/>
                  <a:gd name="T8" fmla="*/ 42 w 1066"/>
                  <a:gd name="T9" fmla="*/ 512 h 1077"/>
                  <a:gd name="T10" fmla="*/ 487 w 1066"/>
                  <a:gd name="T11" fmla="*/ 519 h 1077"/>
                  <a:gd name="T12" fmla="*/ 276 w 1066"/>
                  <a:gd name="T13" fmla="*/ 254 h 1077"/>
                  <a:gd name="T14" fmla="*/ 98 w 1066"/>
                  <a:gd name="T15" fmla="*/ 228 h 1077"/>
                  <a:gd name="T16" fmla="*/ 95 w 1066"/>
                  <a:gd name="T17" fmla="*/ 154 h 1077"/>
                  <a:gd name="T18" fmla="*/ 487 w 1066"/>
                  <a:gd name="T19" fmla="*/ 162 h 1077"/>
                  <a:gd name="T20" fmla="*/ 486 w 1066"/>
                  <a:gd name="T21" fmla="*/ 59 h 1077"/>
                  <a:gd name="T22" fmla="*/ 590 w 1066"/>
                  <a:gd name="T23" fmla="*/ 0 h 1077"/>
                  <a:gd name="T24" fmla="*/ 585 w 1066"/>
                  <a:gd name="T25" fmla="*/ 116 h 1077"/>
                  <a:gd name="T26" fmla="*/ 813 w 1066"/>
                  <a:gd name="T27" fmla="*/ 162 h 1077"/>
                  <a:gd name="T28" fmla="*/ 976 w 1066"/>
                  <a:gd name="T29" fmla="*/ 190 h 1077"/>
                  <a:gd name="T30" fmla="*/ 981 w 1066"/>
                  <a:gd name="T31" fmla="*/ 260 h 1077"/>
                  <a:gd name="T32" fmla="*/ 585 w 1066"/>
                  <a:gd name="T33" fmla="*/ 254 h 1077"/>
                  <a:gd name="T34" fmla="*/ 862 w 1066"/>
                  <a:gd name="T35" fmla="*/ 519 h 1077"/>
                  <a:gd name="T36" fmla="*/ 1018 w 1066"/>
                  <a:gd name="T37" fmla="*/ 547 h 1077"/>
                  <a:gd name="T38" fmla="*/ 1017 w 1066"/>
                  <a:gd name="T39" fmla="*/ 582 h 1077"/>
                  <a:gd name="T40" fmla="*/ 862 w 1066"/>
                  <a:gd name="T41" fmla="*/ 611 h 1077"/>
                  <a:gd name="T42" fmla="*/ 682 w 1066"/>
                  <a:gd name="T43" fmla="*/ 646 h 1077"/>
                  <a:gd name="T44" fmla="*/ 1029 w 1066"/>
                  <a:gd name="T45" fmla="*/ 866 h 1077"/>
                  <a:gd name="T46" fmla="*/ 999 w 1066"/>
                  <a:gd name="T47" fmla="*/ 933 h 1077"/>
                  <a:gd name="T48" fmla="*/ 944 w 1066"/>
                  <a:gd name="T49" fmla="*/ 981 h 1077"/>
                  <a:gd name="T50" fmla="*/ 734 w 1066"/>
                  <a:gd name="T51" fmla="*/ 849 h 1077"/>
                  <a:gd name="T52" fmla="*/ 597 w 1066"/>
                  <a:gd name="T53" fmla="*/ 644 h 1077"/>
                  <a:gd name="T54" fmla="*/ 585 w 1066"/>
                  <a:gd name="T55" fmla="*/ 838 h 1077"/>
                  <a:gd name="T56" fmla="*/ 593 w 1066"/>
                  <a:gd name="T57" fmla="*/ 1077 h 1077"/>
                  <a:gd name="T58" fmla="*/ 479 w 1066"/>
                  <a:gd name="T59" fmla="*/ 1077 h 1077"/>
                  <a:gd name="T60" fmla="*/ 487 w 1066"/>
                  <a:gd name="T61" fmla="*/ 838 h 1077"/>
                  <a:gd name="T62" fmla="*/ 481 w 1066"/>
                  <a:gd name="T63" fmla="*/ 611 h 1077"/>
                  <a:gd name="T64" fmla="*/ 366 w 1066"/>
                  <a:gd name="T65" fmla="*/ 789 h 1077"/>
                  <a:gd name="T66" fmla="*/ 131 w 1066"/>
                  <a:gd name="T67" fmla="*/ 995 h 1077"/>
                  <a:gd name="T68" fmla="*/ 70 w 1066"/>
                  <a:gd name="T69" fmla="*/ 969 h 1077"/>
                  <a:gd name="T70" fmla="*/ 184 w 1066"/>
                  <a:gd name="T71" fmla="*/ 329 h 1077"/>
                  <a:gd name="T72" fmla="*/ 405 w 1066"/>
                  <a:gd name="T73" fmla="*/ 443 h 1077"/>
                  <a:gd name="T74" fmla="*/ 292 w 1066"/>
                  <a:gd name="T75" fmla="*/ 463 h 1077"/>
                  <a:gd name="T76" fmla="*/ 222 w 1066"/>
                  <a:gd name="T77" fmla="*/ 371 h 1077"/>
                  <a:gd name="T78" fmla="*/ 669 w 1066"/>
                  <a:gd name="T79" fmla="*/ 464 h 1077"/>
                  <a:gd name="T80" fmla="*/ 734 w 1066"/>
                  <a:gd name="T81" fmla="*/ 381 h 1077"/>
                  <a:gd name="T82" fmla="*/ 788 w 1066"/>
                  <a:gd name="T83" fmla="*/ 282 h 1077"/>
                  <a:gd name="T84" fmla="*/ 846 w 1066"/>
                  <a:gd name="T85" fmla="*/ 372 h 1077"/>
                  <a:gd name="T86" fmla="*/ 773 w 1066"/>
                  <a:gd name="T87" fmla="*/ 478 h 1077"/>
                  <a:gd name="T88" fmla="*/ 669 w 1066"/>
                  <a:gd name="T89" fmla="*/ 464 h 10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066" h="1077">
                    <a:moveTo>
                      <a:pt x="0" y="916"/>
                    </a:moveTo>
                    <a:cubicBezTo>
                      <a:pt x="47" y="898"/>
                      <a:pt x="47" y="898"/>
                      <a:pt x="47" y="898"/>
                    </a:cubicBezTo>
                    <a:cubicBezTo>
                      <a:pt x="132" y="868"/>
                      <a:pt x="200" y="826"/>
                      <a:pt x="250" y="774"/>
                    </a:cubicBezTo>
                    <a:cubicBezTo>
                      <a:pt x="301" y="721"/>
                      <a:pt x="338" y="677"/>
                      <a:pt x="360" y="643"/>
                    </a:cubicBezTo>
                    <a:cubicBezTo>
                      <a:pt x="380" y="611"/>
                      <a:pt x="380" y="611"/>
                      <a:pt x="380" y="611"/>
                    </a:cubicBezTo>
                    <a:cubicBezTo>
                      <a:pt x="207" y="611"/>
                      <a:pt x="207" y="611"/>
                      <a:pt x="207" y="611"/>
                    </a:cubicBezTo>
                    <a:cubicBezTo>
                      <a:pt x="173" y="611"/>
                      <a:pt x="118" y="613"/>
                      <a:pt x="42" y="617"/>
                    </a:cubicBezTo>
                    <a:cubicBezTo>
                      <a:pt x="44" y="602"/>
                      <a:pt x="45" y="591"/>
                      <a:pt x="45" y="585"/>
                    </a:cubicBezTo>
                    <a:cubicBezTo>
                      <a:pt x="46" y="579"/>
                      <a:pt x="46" y="571"/>
                      <a:pt x="45" y="561"/>
                    </a:cubicBezTo>
                    <a:cubicBezTo>
                      <a:pt x="45" y="551"/>
                      <a:pt x="44" y="535"/>
                      <a:pt x="42" y="512"/>
                    </a:cubicBezTo>
                    <a:cubicBezTo>
                      <a:pt x="95" y="517"/>
                      <a:pt x="151" y="519"/>
                      <a:pt x="207" y="519"/>
                    </a:cubicBezTo>
                    <a:cubicBezTo>
                      <a:pt x="487" y="519"/>
                      <a:pt x="487" y="519"/>
                      <a:pt x="487" y="519"/>
                    </a:cubicBezTo>
                    <a:cubicBezTo>
                      <a:pt x="487" y="254"/>
                      <a:pt x="487" y="254"/>
                      <a:pt x="487" y="254"/>
                    </a:cubicBezTo>
                    <a:cubicBezTo>
                      <a:pt x="276" y="254"/>
                      <a:pt x="276" y="254"/>
                      <a:pt x="276" y="254"/>
                    </a:cubicBezTo>
                    <a:cubicBezTo>
                      <a:pt x="239" y="254"/>
                      <a:pt x="179" y="256"/>
                      <a:pt x="95" y="260"/>
                    </a:cubicBezTo>
                    <a:cubicBezTo>
                      <a:pt x="96" y="247"/>
                      <a:pt x="97" y="236"/>
                      <a:pt x="98" y="228"/>
                    </a:cubicBezTo>
                    <a:cubicBezTo>
                      <a:pt x="99" y="220"/>
                      <a:pt x="99" y="214"/>
                      <a:pt x="98" y="208"/>
                    </a:cubicBezTo>
                    <a:cubicBezTo>
                      <a:pt x="98" y="202"/>
                      <a:pt x="97" y="185"/>
                      <a:pt x="95" y="154"/>
                    </a:cubicBezTo>
                    <a:cubicBezTo>
                      <a:pt x="170" y="160"/>
                      <a:pt x="231" y="162"/>
                      <a:pt x="276" y="162"/>
                    </a:cubicBezTo>
                    <a:cubicBezTo>
                      <a:pt x="487" y="162"/>
                      <a:pt x="487" y="162"/>
                      <a:pt x="487" y="162"/>
                    </a:cubicBezTo>
                    <a:cubicBezTo>
                      <a:pt x="486" y="117"/>
                      <a:pt x="486" y="117"/>
                      <a:pt x="486" y="117"/>
                    </a:cubicBezTo>
                    <a:cubicBezTo>
                      <a:pt x="486" y="59"/>
                      <a:pt x="486" y="59"/>
                      <a:pt x="486" y="59"/>
                    </a:cubicBezTo>
                    <a:cubicBezTo>
                      <a:pt x="481" y="0"/>
                      <a:pt x="481" y="0"/>
                      <a:pt x="481" y="0"/>
                    </a:cubicBezTo>
                    <a:cubicBezTo>
                      <a:pt x="511" y="4"/>
                      <a:pt x="547" y="4"/>
                      <a:pt x="590" y="0"/>
                    </a:cubicBezTo>
                    <a:cubicBezTo>
                      <a:pt x="587" y="26"/>
                      <a:pt x="586" y="46"/>
                      <a:pt x="586" y="62"/>
                    </a:cubicBezTo>
                    <a:cubicBezTo>
                      <a:pt x="585" y="77"/>
                      <a:pt x="585" y="95"/>
                      <a:pt x="585" y="116"/>
                    </a:cubicBezTo>
                    <a:cubicBezTo>
                      <a:pt x="585" y="162"/>
                      <a:pt x="585" y="162"/>
                      <a:pt x="585" y="162"/>
                    </a:cubicBezTo>
                    <a:cubicBezTo>
                      <a:pt x="813" y="162"/>
                      <a:pt x="813" y="162"/>
                      <a:pt x="813" y="162"/>
                    </a:cubicBezTo>
                    <a:cubicBezTo>
                      <a:pt x="854" y="162"/>
                      <a:pt x="910" y="160"/>
                      <a:pt x="981" y="154"/>
                    </a:cubicBezTo>
                    <a:cubicBezTo>
                      <a:pt x="978" y="170"/>
                      <a:pt x="977" y="182"/>
                      <a:pt x="976" y="190"/>
                    </a:cubicBezTo>
                    <a:cubicBezTo>
                      <a:pt x="976" y="198"/>
                      <a:pt x="975" y="205"/>
                      <a:pt x="976" y="210"/>
                    </a:cubicBezTo>
                    <a:cubicBezTo>
                      <a:pt x="976" y="215"/>
                      <a:pt x="978" y="232"/>
                      <a:pt x="981" y="260"/>
                    </a:cubicBezTo>
                    <a:cubicBezTo>
                      <a:pt x="900" y="256"/>
                      <a:pt x="844" y="254"/>
                      <a:pt x="812" y="254"/>
                    </a:cubicBezTo>
                    <a:cubicBezTo>
                      <a:pt x="585" y="254"/>
                      <a:pt x="585" y="254"/>
                      <a:pt x="585" y="254"/>
                    </a:cubicBezTo>
                    <a:cubicBezTo>
                      <a:pt x="585" y="519"/>
                      <a:pt x="585" y="519"/>
                      <a:pt x="585" y="519"/>
                    </a:cubicBezTo>
                    <a:cubicBezTo>
                      <a:pt x="862" y="519"/>
                      <a:pt x="862" y="519"/>
                      <a:pt x="862" y="519"/>
                    </a:cubicBezTo>
                    <a:cubicBezTo>
                      <a:pt x="916" y="519"/>
                      <a:pt x="969" y="517"/>
                      <a:pt x="1020" y="512"/>
                    </a:cubicBezTo>
                    <a:cubicBezTo>
                      <a:pt x="1019" y="528"/>
                      <a:pt x="1018" y="539"/>
                      <a:pt x="1018" y="547"/>
                    </a:cubicBezTo>
                    <a:cubicBezTo>
                      <a:pt x="1017" y="555"/>
                      <a:pt x="1017" y="562"/>
                      <a:pt x="1017" y="569"/>
                    </a:cubicBezTo>
                    <a:cubicBezTo>
                      <a:pt x="1016" y="576"/>
                      <a:pt x="1016" y="580"/>
                      <a:pt x="1017" y="582"/>
                    </a:cubicBezTo>
                    <a:cubicBezTo>
                      <a:pt x="1020" y="617"/>
                      <a:pt x="1020" y="617"/>
                      <a:pt x="1020" y="617"/>
                    </a:cubicBezTo>
                    <a:cubicBezTo>
                      <a:pt x="953" y="614"/>
                      <a:pt x="900" y="611"/>
                      <a:pt x="862" y="611"/>
                    </a:cubicBezTo>
                    <a:cubicBezTo>
                      <a:pt x="661" y="611"/>
                      <a:pt x="661" y="611"/>
                      <a:pt x="661" y="611"/>
                    </a:cubicBezTo>
                    <a:cubicBezTo>
                      <a:pt x="682" y="646"/>
                      <a:pt x="682" y="646"/>
                      <a:pt x="682" y="646"/>
                    </a:cubicBezTo>
                    <a:cubicBezTo>
                      <a:pt x="699" y="675"/>
                      <a:pt x="732" y="714"/>
                      <a:pt x="784" y="763"/>
                    </a:cubicBezTo>
                    <a:cubicBezTo>
                      <a:pt x="836" y="812"/>
                      <a:pt x="917" y="846"/>
                      <a:pt x="1029" y="866"/>
                    </a:cubicBezTo>
                    <a:cubicBezTo>
                      <a:pt x="1066" y="871"/>
                      <a:pt x="1066" y="871"/>
                      <a:pt x="1066" y="871"/>
                    </a:cubicBezTo>
                    <a:cubicBezTo>
                      <a:pt x="1029" y="903"/>
                      <a:pt x="1007" y="924"/>
                      <a:pt x="999" y="933"/>
                    </a:cubicBezTo>
                    <a:cubicBezTo>
                      <a:pt x="992" y="942"/>
                      <a:pt x="982" y="962"/>
                      <a:pt x="970" y="992"/>
                    </a:cubicBezTo>
                    <a:cubicBezTo>
                      <a:pt x="944" y="981"/>
                      <a:pt x="944" y="981"/>
                      <a:pt x="944" y="981"/>
                    </a:cubicBezTo>
                    <a:cubicBezTo>
                      <a:pt x="902" y="963"/>
                      <a:pt x="863" y="942"/>
                      <a:pt x="828" y="918"/>
                    </a:cubicBezTo>
                    <a:cubicBezTo>
                      <a:pt x="792" y="894"/>
                      <a:pt x="761" y="871"/>
                      <a:pt x="734" y="849"/>
                    </a:cubicBezTo>
                    <a:cubicBezTo>
                      <a:pt x="708" y="827"/>
                      <a:pt x="681" y="796"/>
                      <a:pt x="655" y="755"/>
                    </a:cubicBezTo>
                    <a:cubicBezTo>
                      <a:pt x="628" y="714"/>
                      <a:pt x="609" y="677"/>
                      <a:pt x="597" y="644"/>
                    </a:cubicBezTo>
                    <a:cubicBezTo>
                      <a:pt x="585" y="611"/>
                      <a:pt x="585" y="611"/>
                      <a:pt x="585" y="611"/>
                    </a:cubicBezTo>
                    <a:cubicBezTo>
                      <a:pt x="585" y="838"/>
                      <a:pt x="585" y="838"/>
                      <a:pt x="585" y="838"/>
                    </a:cubicBezTo>
                    <a:cubicBezTo>
                      <a:pt x="585" y="890"/>
                      <a:pt x="586" y="930"/>
                      <a:pt x="587" y="958"/>
                    </a:cubicBezTo>
                    <a:cubicBezTo>
                      <a:pt x="593" y="1077"/>
                      <a:pt x="593" y="1077"/>
                      <a:pt x="593" y="1077"/>
                    </a:cubicBezTo>
                    <a:cubicBezTo>
                      <a:pt x="561" y="1075"/>
                      <a:pt x="542" y="1073"/>
                      <a:pt x="535" y="1073"/>
                    </a:cubicBezTo>
                    <a:cubicBezTo>
                      <a:pt x="528" y="1073"/>
                      <a:pt x="509" y="1074"/>
                      <a:pt x="479" y="1077"/>
                    </a:cubicBezTo>
                    <a:cubicBezTo>
                      <a:pt x="481" y="1025"/>
                      <a:pt x="482" y="978"/>
                      <a:pt x="484" y="936"/>
                    </a:cubicBezTo>
                    <a:cubicBezTo>
                      <a:pt x="486" y="894"/>
                      <a:pt x="487" y="862"/>
                      <a:pt x="487" y="838"/>
                    </a:cubicBezTo>
                    <a:cubicBezTo>
                      <a:pt x="487" y="611"/>
                      <a:pt x="487" y="611"/>
                      <a:pt x="487" y="611"/>
                    </a:cubicBezTo>
                    <a:cubicBezTo>
                      <a:pt x="481" y="611"/>
                      <a:pt x="481" y="611"/>
                      <a:pt x="481" y="611"/>
                    </a:cubicBezTo>
                    <a:cubicBezTo>
                      <a:pt x="464" y="643"/>
                      <a:pt x="464" y="643"/>
                      <a:pt x="464" y="643"/>
                    </a:cubicBezTo>
                    <a:cubicBezTo>
                      <a:pt x="430" y="704"/>
                      <a:pt x="397" y="753"/>
                      <a:pt x="366" y="789"/>
                    </a:cubicBezTo>
                    <a:cubicBezTo>
                      <a:pt x="334" y="825"/>
                      <a:pt x="296" y="863"/>
                      <a:pt x="249" y="904"/>
                    </a:cubicBezTo>
                    <a:cubicBezTo>
                      <a:pt x="202" y="945"/>
                      <a:pt x="163" y="975"/>
                      <a:pt x="131" y="995"/>
                    </a:cubicBezTo>
                    <a:cubicBezTo>
                      <a:pt x="101" y="1014"/>
                      <a:pt x="101" y="1014"/>
                      <a:pt x="101" y="1014"/>
                    </a:cubicBezTo>
                    <a:cubicBezTo>
                      <a:pt x="92" y="1000"/>
                      <a:pt x="82" y="985"/>
                      <a:pt x="70" y="969"/>
                    </a:cubicBezTo>
                    <a:cubicBezTo>
                      <a:pt x="58" y="953"/>
                      <a:pt x="34" y="936"/>
                      <a:pt x="0" y="916"/>
                    </a:cubicBezTo>
                    <a:close/>
                    <a:moveTo>
                      <a:pt x="184" y="329"/>
                    </a:moveTo>
                    <a:cubicBezTo>
                      <a:pt x="213" y="316"/>
                      <a:pt x="239" y="299"/>
                      <a:pt x="264" y="278"/>
                    </a:cubicBezTo>
                    <a:cubicBezTo>
                      <a:pt x="405" y="443"/>
                      <a:pt x="405" y="443"/>
                      <a:pt x="405" y="443"/>
                    </a:cubicBezTo>
                    <a:cubicBezTo>
                      <a:pt x="381" y="454"/>
                      <a:pt x="351" y="472"/>
                      <a:pt x="313" y="497"/>
                    </a:cubicBezTo>
                    <a:cubicBezTo>
                      <a:pt x="292" y="463"/>
                      <a:pt x="292" y="463"/>
                      <a:pt x="292" y="463"/>
                    </a:cubicBezTo>
                    <a:cubicBezTo>
                      <a:pt x="286" y="454"/>
                      <a:pt x="275" y="438"/>
                      <a:pt x="257" y="416"/>
                    </a:cubicBezTo>
                    <a:cubicBezTo>
                      <a:pt x="239" y="393"/>
                      <a:pt x="228" y="378"/>
                      <a:pt x="222" y="371"/>
                    </a:cubicBezTo>
                    <a:lnTo>
                      <a:pt x="184" y="329"/>
                    </a:lnTo>
                    <a:close/>
                    <a:moveTo>
                      <a:pt x="669" y="464"/>
                    </a:moveTo>
                    <a:cubicBezTo>
                      <a:pt x="696" y="432"/>
                      <a:pt x="696" y="432"/>
                      <a:pt x="696" y="432"/>
                    </a:cubicBezTo>
                    <a:cubicBezTo>
                      <a:pt x="714" y="409"/>
                      <a:pt x="727" y="392"/>
                      <a:pt x="734" y="381"/>
                    </a:cubicBezTo>
                    <a:cubicBezTo>
                      <a:pt x="742" y="371"/>
                      <a:pt x="752" y="353"/>
                      <a:pt x="764" y="329"/>
                    </a:cubicBezTo>
                    <a:cubicBezTo>
                      <a:pt x="788" y="282"/>
                      <a:pt x="788" y="282"/>
                      <a:pt x="788" y="282"/>
                    </a:cubicBezTo>
                    <a:cubicBezTo>
                      <a:pt x="814" y="300"/>
                      <a:pt x="844" y="316"/>
                      <a:pt x="877" y="329"/>
                    </a:cubicBezTo>
                    <a:cubicBezTo>
                      <a:pt x="846" y="372"/>
                      <a:pt x="846" y="372"/>
                      <a:pt x="846" y="372"/>
                    </a:cubicBezTo>
                    <a:cubicBezTo>
                      <a:pt x="830" y="395"/>
                      <a:pt x="820" y="409"/>
                      <a:pt x="816" y="414"/>
                    </a:cubicBezTo>
                    <a:cubicBezTo>
                      <a:pt x="773" y="478"/>
                      <a:pt x="773" y="478"/>
                      <a:pt x="773" y="478"/>
                    </a:cubicBezTo>
                    <a:cubicBezTo>
                      <a:pt x="752" y="507"/>
                      <a:pt x="752" y="507"/>
                      <a:pt x="752" y="507"/>
                    </a:cubicBezTo>
                    <a:cubicBezTo>
                      <a:pt x="723" y="488"/>
                      <a:pt x="696" y="473"/>
                      <a:pt x="669" y="464"/>
                    </a:cubicBezTo>
                    <a:close/>
                  </a:path>
                </a:pathLst>
              </a:custGeom>
              <a:solidFill>
                <a:srgbClr val="000000"/>
              </a:solidFill>
              <a:ln>
                <a:noFill/>
              </a:ln>
            </p:spPr>
            <p:txBody>
              <a:bodyPr/>
              <a:lstStyle/>
              <a:p>
                <a:endParaRPr lang="ja-JP" altLang="en-US">
                  <a:latin typeface="Arial" panose="020B0604020202020204" pitchFamily="34" charset="0"/>
                  <a:ea typeface="黑体" panose="02010609060101010101" pitchFamily="49" charset="-122"/>
                </a:endParaRPr>
              </a:p>
            </p:txBody>
          </p:sp>
        </p:grpSp>
      </p:grpSp>
    </p:spTree>
    <p:extLst>
      <p:ext uri="{BB962C8B-B14F-4D97-AF65-F5344CB8AC3E}">
        <p14:creationId xmlns:p14="http://schemas.microsoft.com/office/powerpoint/2010/main" val="383970744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type="title" preserve="1">
  <p:cSld name="Title Master">
    <p:spTree>
      <p:nvGrpSpPr>
        <p:cNvPr id="1" name=""/>
        <p:cNvGrpSpPr/>
        <p:nvPr/>
      </p:nvGrpSpPr>
      <p:grpSpPr>
        <a:xfrm>
          <a:off x="0" y="0"/>
          <a:ext cx="0" cy="0"/>
          <a:chOff x="0" y="0"/>
          <a:chExt cx="0" cy="0"/>
        </a:xfrm>
      </p:grpSpPr>
      <p:pic>
        <p:nvPicPr>
          <p:cNvPr id="647217" name="Picture 49" descr="TitleRed_L150"/>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gray">
          <a:xfrm>
            <a:off x="0" y="0"/>
            <a:ext cx="12192000" cy="4852988"/>
          </a:xfrm>
          <a:prstGeom prst="rect">
            <a:avLst/>
          </a:prstGeom>
          <a:noFill/>
        </p:spPr>
      </p:pic>
      <p:grpSp>
        <p:nvGrpSpPr>
          <p:cNvPr id="647218" name="Group 50"/>
          <p:cNvGrpSpPr>
            <a:grpSpLocks noChangeAspect="1"/>
          </p:cNvGrpSpPr>
          <p:nvPr userDrawn="1"/>
        </p:nvGrpSpPr>
        <p:grpSpPr bwMode="auto">
          <a:xfrm>
            <a:off x="9745134" y="185738"/>
            <a:ext cx="2197100" cy="920750"/>
            <a:chOff x="4604" y="117"/>
            <a:chExt cx="1038" cy="580"/>
          </a:xfrm>
        </p:grpSpPr>
        <p:sp>
          <p:nvSpPr>
            <p:cNvPr id="647219" name="AutoShape 51"/>
            <p:cNvSpPr>
              <a:spLocks noChangeAspect="1" noChangeArrowheads="1" noTextEdit="1"/>
            </p:cNvSpPr>
            <p:nvPr userDrawn="1"/>
          </p:nvSpPr>
          <p:spPr bwMode="gray">
            <a:xfrm>
              <a:off x="4604" y="117"/>
              <a:ext cx="1038" cy="580"/>
            </a:xfrm>
            <a:prstGeom prst="rect">
              <a:avLst/>
            </a:prstGeom>
            <a:noFill/>
            <a:ln>
              <a:noFill/>
            </a:ln>
          </p:spPr>
          <p:txBody>
            <a:bodyPr/>
            <a:lstStyle/>
            <a:p>
              <a:endParaRPr lang="ja-JP" altLang="en-US">
                <a:latin typeface="Arial" panose="020B0604020202020204" pitchFamily="34" charset="0"/>
                <a:ea typeface="黑体" panose="02010609060101010101" pitchFamily="49" charset="-122"/>
              </a:endParaRPr>
            </a:p>
          </p:txBody>
        </p:sp>
        <p:sp>
          <p:nvSpPr>
            <p:cNvPr id="647220" name="Freeform 52"/>
            <p:cNvSpPr/>
            <p:nvPr userDrawn="1"/>
          </p:nvSpPr>
          <p:spPr bwMode="gray">
            <a:xfrm>
              <a:off x="4655" y="604"/>
              <a:ext cx="26" cy="43"/>
            </a:xfrm>
            <a:custGeom>
              <a:avLst/>
              <a:gdLst>
                <a:gd name="T0" fmla="*/ 0 w 463"/>
                <a:gd name="T1" fmla="*/ 731 h 762"/>
                <a:gd name="T2" fmla="*/ 0 w 463"/>
                <a:gd name="T3" fmla="*/ 643 h 762"/>
                <a:gd name="T4" fmla="*/ 177 w 463"/>
                <a:gd name="T5" fmla="*/ 684 h 762"/>
                <a:gd name="T6" fmla="*/ 355 w 463"/>
                <a:gd name="T7" fmla="*/ 568 h 762"/>
                <a:gd name="T8" fmla="*/ 325 w 463"/>
                <a:gd name="T9" fmla="*/ 493 h 762"/>
                <a:gd name="T10" fmla="*/ 271 w 463"/>
                <a:gd name="T11" fmla="*/ 452 h 762"/>
                <a:gd name="T12" fmla="*/ 203 w 463"/>
                <a:gd name="T13" fmla="*/ 417 h 762"/>
                <a:gd name="T14" fmla="*/ 62 w 463"/>
                <a:gd name="T15" fmla="*/ 323 h 762"/>
                <a:gd name="T16" fmla="*/ 12 w 463"/>
                <a:gd name="T17" fmla="*/ 190 h 762"/>
                <a:gd name="T18" fmla="*/ 90 w 463"/>
                <a:gd name="T19" fmla="*/ 41 h 762"/>
                <a:gd name="T20" fmla="*/ 257 w 463"/>
                <a:gd name="T21" fmla="*/ 0 h 762"/>
                <a:gd name="T22" fmla="*/ 411 w 463"/>
                <a:gd name="T23" fmla="*/ 24 h 762"/>
                <a:gd name="T24" fmla="*/ 411 w 463"/>
                <a:gd name="T25" fmla="*/ 106 h 762"/>
                <a:gd name="T26" fmla="*/ 262 w 463"/>
                <a:gd name="T27" fmla="*/ 74 h 762"/>
                <a:gd name="T28" fmla="*/ 162 w 463"/>
                <a:gd name="T29" fmla="*/ 98 h 762"/>
                <a:gd name="T30" fmla="*/ 120 w 463"/>
                <a:gd name="T31" fmla="*/ 178 h 762"/>
                <a:gd name="T32" fmla="*/ 149 w 463"/>
                <a:gd name="T33" fmla="*/ 253 h 762"/>
                <a:gd name="T34" fmla="*/ 273 w 463"/>
                <a:gd name="T35" fmla="*/ 331 h 762"/>
                <a:gd name="T36" fmla="*/ 374 w 463"/>
                <a:gd name="T37" fmla="*/ 388 h 762"/>
                <a:gd name="T38" fmla="*/ 444 w 463"/>
                <a:gd name="T39" fmla="*/ 465 h 762"/>
                <a:gd name="T40" fmla="*/ 463 w 463"/>
                <a:gd name="T41" fmla="*/ 556 h 762"/>
                <a:gd name="T42" fmla="*/ 184 w 463"/>
                <a:gd name="T43" fmla="*/ 762 h 762"/>
                <a:gd name="T44" fmla="*/ 0 w 463"/>
                <a:gd name="T45" fmla="*/ 731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63" h="762">
                  <a:moveTo>
                    <a:pt x="0" y="731"/>
                  </a:moveTo>
                  <a:cubicBezTo>
                    <a:pt x="0" y="643"/>
                    <a:pt x="0" y="643"/>
                    <a:pt x="0" y="643"/>
                  </a:cubicBezTo>
                  <a:cubicBezTo>
                    <a:pt x="48" y="670"/>
                    <a:pt x="107" y="684"/>
                    <a:pt x="177" y="684"/>
                  </a:cubicBezTo>
                  <a:cubicBezTo>
                    <a:pt x="296" y="684"/>
                    <a:pt x="355" y="645"/>
                    <a:pt x="355" y="568"/>
                  </a:cubicBezTo>
                  <a:cubicBezTo>
                    <a:pt x="355" y="538"/>
                    <a:pt x="345" y="513"/>
                    <a:pt x="325" y="493"/>
                  </a:cubicBezTo>
                  <a:cubicBezTo>
                    <a:pt x="309" y="477"/>
                    <a:pt x="291" y="463"/>
                    <a:pt x="271" y="452"/>
                  </a:cubicBezTo>
                  <a:cubicBezTo>
                    <a:pt x="253" y="442"/>
                    <a:pt x="231" y="431"/>
                    <a:pt x="203" y="417"/>
                  </a:cubicBezTo>
                  <a:cubicBezTo>
                    <a:pt x="135" y="384"/>
                    <a:pt x="89" y="352"/>
                    <a:pt x="62" y="323"/>
                  </a:cubicBezTo>
                  <a:cubicBezTo>
                    <a:pt x="29" y="286"/>
                    <a:pt x="12" y="242"/>
                    <a:pt x="12" y="190"/>
                  </a:cubicBezTo>
                  <a:cubicBezTo>
                    <a:pt x="12" y="124"/>
                    <a:pt x="38" y="74"/>
                    <a:pt x="90" y="41"/>
                  </a:cubicBezTo>
                  <a:cubicBezTo>
                    <a:pt x="134" y="13"/>
                    <a:pt x="189" y="0"/>
                    <a:pt x="257" y="0"/>
                  </a:cubicBezTo>
                  <a:cubicBezTo>
                    <a:pt x="304" y="0"/>
                    <a:pt x="355" y="8"/>
                    <a:pt x="411" y="24"/>
                  </a:cubicBezTo>
                  <a:cubicBezTo>
                    <a:pt x="411" y="106"/>
                    <a:pt x="411" y="106"/>
                    <a:pt x="411" y="106"/>
                  </a:cubicBezTo>
                  <a:cubicBezTo>
                    <a:pt x="364" y="85"/>
                    <a:pt x="314" y="74"/>
                    <a:pt x="262" y="74"/>
                  </a:cubicBezTo>
                  <a:cubicBezTo>
                    <a:pt x="222" y="74"/>
                    <a:pt x="188" y="82"/>
                    <a:pt x="162" y="98"/>
                  </a:cubicBezTo>
                  <a:cubicBezTo>
                    <a:pt x="134" y="115"/>
                    <a:pt x="120" y="141"/>
                    <a:pt x="120" y="178"/>
                  </a:cubicBezTo>
                  <a:cubicBezTo>
                    <a:pt x="120" y="209"/>
                    <a:pt x="130" y="234"/>
                    <a:pt x="149" y="253"/>
                  </a:cubicBezTo>
                  <a:cubicBezTo>
                    <a:pt x="168" y="273"/>
                    <a:pt x="209" y="298"/>
                    <a:pt x="273" y="331"/>
                  </a:cubicBezTo>
                  <a:cubicBezTo>
                    <a:pt x="324" y="356"/>
                    <a:pt x="357" y="375"/>
                    <a:pt x="374" y="388"/>
                  </a:cubicBezTo>
                  <a:cubicBezTo>
                    <a:pt x="407" y="412"/>
                    <a:pt x="430" y="437"/>
                    <a:pt x="444" y="465"/>
                  </a:cubicBezTo>
                  <a:cubicBezTo>
                    <a:pt x="457" y="490"/>
                    <a:pt x="463" y="520"/>
                    <a:pt x="463" y="556"/>
                  </a:cubicBezTo>
                  <a:cubicBezTo>
                    <a:pt x="463" y="693"/>
                    <a:pt x="370" y="762"/>
                    <a:pt x="184" y="762"/>
                  </a:cubicBezTo>
                  <a:cubicBezTo>
                    <a:pt x="109" y="762"/>
                    <a:pt x="48" y="752"/>
                    <a:pt x="0" y="731"/>
                  </a:cubicBezTo>
                  <a:close/>
                </a:path>
              </a:pathLst>
            </a:custGeom>
            <a:solidFill>
              <a:srgbClr val="FFFFFF"/>
            </a:solidFill>
            <a:ln>
              <a:noFill/>
            </a:ln>
          </p:spPr>
          <p:txBody>
            <a:bodyPr/>
            <a:lstStyle/>
            <a:p>
              <a:endParaRPr lang="ja-JP" altLang="en-US">
                <a:latin typeface="Arial" panose="020B0604020202020204" pitchFamily="34" charset="0"/>
                <a:ea typeface="黑体" panose="02010609060101010101" pitchFamily="49" charset="-122"/>
              </a:endParaRPr>
            </a:p>
          </p:txBody>
        </p:sp>
        <p:sp>
          <p:nvSpPr>
            <p:cNvPr id="647221" name="Freeform 53"/>
            <p:cNvSpPr/>
            <p:nvPr userDrawn="1"/>
          </p:nvSpPr>
          <p:spPr bwMode="gray">
            <a:xfrm>
              <a:off x="4691" y="585"/>
              <a:ext cx="30" cy="61"/>
            </a:xfrm>
            <a:custGeom>
              <a:avLst/>
              <a:gdLst>
                <a:gd name="T0" fmla="*/ 0 w 548"/>
                <a:gd name="T1" fmla="*/ 1087 h 1087"/>
                <a:gd name="T2" fmla="*/ 0 w 548"/>
                <a:gd name="T3" fmla="*/ 0 h 1087"/>
                <a:gd name="T4" fmla="*/ 124 w 548"/>
                <a:gd name="T5" fmla="*/ 0 h 1087"/>
                <a:gd name="T6" fmla="*/ 124 w 548"/>
                <a:gd name="T7" fmla="*/ 382 h 1087"/>
                <a:gd name="T8" fmla="*/ 306 w 548"/>
                <a:gd name="T9" fmla="*/ 345 h 1087"/>
                <a:gd name="T10" fmla="*/ 526 w 548"/>
                <a:gd name="T11" fmla="*/ 458 h 1087"/>
                <a:gd name="T12" fmla="*/ 548 w 548"/>
                <a:gd name="T13" fmla="*/ 644 h 1087"/>
                <a:gd name="T14" fmla="*/ 548 w 548"/>
                <a:gd name="T15" fmla="*/ 1087 h 1087"/>
                <a:gd name="T16" fmla="*/ 425 w 548"/>
                <a:gd name="T17" fmla="*/ 1087 h 1087"/>
                <a:gd name="T18" fmla="*/ 425 w 548"/>
                <a:gd name="T19" fmla="*/ 624 h 1087"/>
                <a:gd name="T20" fmla="*/ 403 w 548"/>
                <a:gd name="T21" fmla="*/ 477 h 1087"/>
                <a:gd name="T22" fmla="*/ 294 w 548"/>
                <a:gd name="T23" fmla="*/ 419 h 1087"/>
                <a:gd name="T24" fmla="*/ 124 w 548"/>
                <a:gd name="T25" fmla="*/ 463 h 1087"/>
                <a:gd name="T26" fmla="*/ 124 w 548"/>
                <a:gd name="T27" fmla="*/ 1087 h 1087"/>
                <a:gd name="T28" fmla="*/ 0 w 548"/>
                <a:gd name="T29" fmla="*/ 1087 h 10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48" h="1087">
                  <a:moveTo>
                    <a:pt x="0" y="1087"/>
                  </a:moveTo>
                  <a:cubicBezTo>
                    <a:pt x="0" y="0"/>
                    <a:pt x="0" y="0"/>
                    <a:pt x="0" y="0"/>
                  </a:cubicBezTo>
                  <a:cubicBezTo>
                    <a:pt x="124" y="0"/>
                    <a:pt x="124" y="0"/>
                    <a:pt x="124" y="0"/>
                  </a:cubicBezTo>
                  <a:cubicBezTo>
                    <a:pt x="124" y="382"/>
                    <a:pt x="124" y="382"/>
                    <a:pt x="124" y="382"/>
                  </a:cubicBezTo>
                  <a:cubicBezTo>
                    <a:pt x="188" y="357"/>
                    <a:pt x="249" y="345"/>
                    <a:pt x="306" y="345"/>
                  </a:cubicBezTo>
                  <a:cubicBezTo>
                    <a:pt x="420" y="345"/>
                    <a:pt x="493" y="382"/>
                    <a:pt x="526" y="458"/>
                  </a:cubicBezTo>
                  <a:cubicBezTo>
                    <a:pt x="541" y="492"/>
                    <a:pt x="548" y="554"/>
                    <a:pt x="548" y="644"/>
                  </a:cubicBezTo>
                  <a:cubicBezTo>
                    <a:pt x="548" y="1087"/>
                    <a:pt x="548" y="1087"/>
                    <a:pt x="548" y="1087"/>
                  </a:cubicBezTo>
                  <a:cubicBezTo>
                    <a:pt x="425" y="1087"/>
                    <a:pt x="425" y="1087"/>
                    <a:pt x="425" y="1087"/>
                  </a:cubicBezTo>
                  <a:cubicBezTo>
                    <a:pt x="425" y="624"/>
                    <a:pt x="425" y="624"/>
                    <a:pt x="425" y="624"/>
                  </a:cubicBezTo>
                  <a:cubicBezTo>
                    <a:pt x="425" y="555"/>
                    <a:pt x="418" y="506"/>
                    <a:pt x="403" y="477"/>
                  </a:cubicBezTo>
                  <a:cubicBezTo>
                    <a:pt x="384" y="439"/>
                    <a:pt x="347" y="419"/>
                    <a:pt x="294" y="419"/>
                  </a:cubicBezTo>
                  <a:cubicBezTo>
                    <a:pt x="245" y="419"/>
                    <a:pt x="189" y="434"/>
                    <a:pt x="124" y="463"/>
                  </a:cubicBezTo>
                  <a:cubicBezTo>
                    <a:pt x="124" y="1087"/>
                    <a:pt x="124" y="1087"/>
                    <a:pt x="124" y="1087"/>
                  </a:cubicBezTo>
                  <a:lnTo>
                    <a:pt x="0" y="1087"/>
                  </a:lnTo>
                  <a:close/>
                </a:path>
              </a:pathLst>
            </a:custGeom>
            <a:solidFill>
              <a:srgbClr val="FFFFFF"/>
            </a:solidFill>
            <a:ln>
              <a:noFill/>
            </a:ln>
          </p:spPr>
          <p:txBody>
            <a:bodyPr/>
            <a:lstStyle/>
            <a:p>
              <a:endParaRPr lang="ja-JP" altLang="en-US">
                <a:latin typeface="Arial" panose="020B0604020202020204" pitchFamily="34" charset="0"/>
                <a:ea typeface="黑体" panose="02010609060101010101" pitchFamily="49" charset="-122"/>
              </a:endParaRPr>
            </a:p>
          </p:txBody>
        </p:sp>
        <p:sp>
          <p:nvSpPr>
            <p:cNvPr id="647222" name="Freeform 54"/>
            <p:cNvSpPr>
              <a:spLocks noEditPoints="1"/>
            </p:cNvSpPr>
            <p:nvPr userDrawn="1"/>
          </p:nvSpPr>
          <p:spPr bwMode="gray">
            <a:xfrm>
              <a:off x="4730" y="604"/>
              <a:ext cx="32" cy="43"/>
            </a:xfrm>
            <a:custGeom>
              <a:avLst/>
              <a:gdLst>
                <a:gd name="T0" fmla="*/ 437 w 561"/>
                <a:gd name="T1" fmla="*/ 286 h 762"/>
                <a:gd name="T2" fmla="*/ 437 w 561"/>
                <a:gd name="T3" fmla="*/ 248 h 762"/>
                <a:gd name="T4" fmla="*/ 415 w 561"/>
                <a:gd name="T5" fmla="*/ 138 h 762"/>
                <a:gd name="T6" fmla="*/ 271 w 561"/>
                <a:gd name="T7" fmla="*/ 77 h 762"/>
                <a:gd name="T8" fmla="*/ 70 w 561"/>
                <a:gd name="T9" fmla="*/ 118 h 762"/>
                <a:gd name="T10" fmla="*/ 70 w 561"/>
                <a:gd name="T11" fmla="*/ 31 h 762"/>
                <a:gd name="T12" fmla="*/ 284 w 561"/>
                <a:gd name="T13" fmla="*/ 0 h 762"/>
                <a:gd name="T14" fmla="*/ 516 w 561"/>
                <a:gd name="T15" fmla="*/ 76 h 762"/>
                <a:gd name="T16" fmla="*/ 558 w 561"/>
                <a:gd name="T17" fmla="*/ 200 h 762"/>
                <a:gd name="T18" fmla="*/ 561 w 561"/>
                <a:gd name="T19" fmla="*/ 290 h 762"/>
                <a:gd name="T20" fmla="*/ 561 w 561"/>
                <a:gd name="T21" fmla="*/ 727 h 762"/>
                <a:gd name="T22" fmla="*/ 293 w 561"/>
                <a:gd name="T23" fmla="*/ 762 h 762"/>
                <a:gd name="T24" fmla="*/ 83 w 561"/>
                <a:gd name="T25" fmla="*/ 720 h 762"/>
                <a:gd name="T26" fmla="*/ 0 w 561"/>
                <a:gd name="T27" fmla="*/ 558 h 762"/>
                <a:gd name="T28" fmla="*/ 96 w 561"/>
                <a:gd name="T29" fmla="*/ 363 h 762"/>
                <a:gd name="T30" fmla="*/ 336 w 561"/>
                <a:gd name="T31" fmla="*/ 297 h 762"/>
                <a:gd name="T32" fmla="*/ 437 w 561"/>
                <a:gd name="T33" fmla="*/ 286 h 762"/>
                <a:gd name="T34" fmla="*/ 437 w 561"/>
                <a:gd name="T35" fmla="*/ 356 h 762"/>
                <a:gd name="T36" fmla="*/ 267 w 561"/>
                <a:gd name="T37" fmla="*/ 382 h 762"/>
                <a:gd name="T38" fmla="*/ 127 w 561"/>
                <a:gd name="T39" fmla="*/ 545 h 762"/>
                <a:gd name="T40" fmla="*/ 168 w 561"/>
                <a:gd name="T41" fmla="*/ 650 h 762"/>
                <a:gd name="T42" fmla="*/ 312 w 561"/>
                <a:gd name="T43" fmla="*/ 687 h 762"/>
                <a:gd name="T44" fmla="*/ 437 w 561"/>
                <a:gd name="T45" fmla="*/ 670 h 762"/>
                <a:gd name="T46" fmla="*/ 437 w 561"/>
                <a:gd name="T47" fmla="*/ 356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61" h="762">
                  <a:moveTo>
                    <a:pt x="437" y="286"/>
                  </a:moveTo>
                  <a:cubicBezTo>
                    <a:pt x="437" y="248"/>
                    <a:pt x="437" y="248"/>
                    <a:pt x="437" y="248"/>
                  </a:cubicBezTo>
                  <a:cubicBezTo>
                    <a:pt x="437" y="200"/>
                    <a:pt x="430" y="164"/>
                    <a:pt x="415" y="138"/>
                  </a:cubicBezTo>
                  <a:cubicBezTo>
                    <a:pt x="392" y="97"/>
                    <a:pt x="344" y="77"/>
                    <a:pt x="271" y="77"/>
                  </a:cubicBezTo>
                  <a:cubicBezTo>
                    <a:pt x="206" y="77"/>
                    <a:pt x="139" y="91"/>
                    <a:pt x="70" y="118"/>
                  </a:cubicBezTo>
                  <a:cubicBezTo>
                    <a:pt x="70" y="31"/>
                    <a:pt x="70" y="31"/>
                    <a:pt x="70" y="31"/>
                  </a:cubicBezTo>
                  <a:cubicBezTo>
                    <a:pt x="139" y="10"/>
                    <a:pt x="210" y="0"/>
                    <a:pt x="284" y="0"/>
                  </a:cubicBezTo>
                  <a:cubicBezTo>
                    <a:pt x="397" y="0"/>
                    <a:pt x="474" y="25"/>
                    <a:pt x="516" y="76"/>
                  </a:cubicBezTo>
                  <a:cubicBezTo>
                    <a:pt x="539" y="104"/>
                    <a:pt x="553" y="145"/>
                    <a:pt x="558" y="200"/>
                  </a:cubicBezTo>
                  <a:cubicBezTo>
                    <a:pt x="560" y="220"/>
                    <a:pt x="561" y="250"/>
                    <a:pt x="561" y="290"/>
                  </a:cubicBezTo>
                  <a:cubicBezTo>
                    <a:pt x="561" y="727"/>
                    <a:pt x="561" y="727"/>
                    <a:pt x="561" y="727"/>
                  </a:cubicBezTo>
                  <a:cubicBezTo>
                    <a:pt x="477" y="750"/>
                    <a:pt x="387" y="762"/>
                    <a:pt x="293" y="762"/>
                  </a:cubicBezTo>
                  <a:cubicBezTo>
                    <a:pt x="203" y="762"/>
                    <a:pt x="133" y="748"/>
                    <a:pt x="83" y="720"/>
                  </a:cubicBezTo>
                  <a:cubicBezTo>
                    <a:pt x="28" y="689"/>
                    <a:pt x="0" y="635"/>
                    <a:pt x="0" y="558"/>
                  </a:cubicBezTo>
                  <a:cubicBezTo>
                    <a:pt x="0" y="470"/>
                    <a:pt x="32" y="405"/>
                    <a:pt x="96" y="363"/>
                  </a:cubicBezTo>
                  <a:cubicBezTo>
                    <a:pt x="143" y="332"/>
                    <a:pt x="223" y="310"/>
                    <a:pt x="336" y="297"/>
                  </a:cubicBezTo>
                  <a:cubicBezTo>
                    <a:pt x="357" y="294"/>
                    <a:pt x="391" y="291"/>
                    <a:pt x="437" y="286"/>
                  </a:cubicBezTo>
                  <a:close/>
                  <a:moveTo>
                    <a:pt x="437" y="356"/>
                  </a:moveTo>
                  <a:cubicBezTo>
                    <a:pt x="362" y="363"/>
                    <a:pt x="305" y="372"/>
                    <a:pt x="267" y="382"/>
                  </a:cubicBezTo>
                  <a:cubicBezTo>
                    <a:pt x="173" y="405"/>
                    <a:pt x="127" y="460"/>
                    <a:pt x="127" y="545"/>
                  </a:cubicBezTo>
                  <a:cubicBezTo>
                    <a:pt x="127" y="593"/>
                    <a:pt x="140" y="627"/>
                    <a:pt x="168" y="650"/>
                  </a:cubicBezTo>
                  <a:cubicBezTo>
                    <a:pt x="198" y="675"/>
                    <a:pt x="246" y="687"/>
                    <a:pt x="312" y="687"/>
                  </a:cubicBezTo>
                  <a:cubicBezTo>
                    <a:pt x="357" y="687"/>
                    <a:pt x="398" y="681"/>
                    <a:pt x="437" y="670"/>
                  </a:cubicBezTo>
                  <a:lnTo>
                    <a:pt x="437" y="356"/>
                  </a:lnTo>
                  <a:close/>
                </a:path>
              </a:pathLst>
            </a:custGeom>
            <a:solidFill>
              <a:srgbClr val="FFFFFF"/>
            </a:solidFill>
            <a:ln>
              <a:noFill/>
            </a:ln>
          </p:spPr>
          <p:txBody>
            <a:bodyPr/>
            <a:lstStyle/>
            <a:p>
              <a:endParaRPr lang="ja-JP" altLang="en-US">
                <a:latin typeface="Arial" panose="020B0604020202020204" pitchFamily="34" charset="0"/>
                <a:ea typeface="黑体" panose="02010609060101010101" pitchFamily="49" charset="-122"/>
              </a:endParaRPr>
            </a:p>
          </p:txBody>
        </p:sp>
        <p:sp>
          <p:nvSpPr>
            <p:cNvPr id="647223" name="Freeform 55"/>
            <p:cNvSpPr>
              <a:spLocks noEditPoints="1"/>
            </p:cNvSpPr>
            <p:nvPr userDrawn="1"/>
          </p:nvSpPr>
          <p:spPr bwMode="gray">
            <a:xfrm>
              <a:off x="4774" y="604"/>
              <a:ext cx="32" cy="61"/>
            </a:xfrm>
            <a:custGeom>
              <a:avLst/>
              <a:gdLst>
                <a:gd name="T0" fmla="*/ 123 w 567"/>
                <a:gd name="T1" fmla="*/ 711 h 1087"/>
                <a:gd name="T2" fmla="*/ 123 w 567"/>
                <a:gd name="T3" fmla="*/ 1087 h 1087"/>
                <a:gd name="T4" fmla="*/ 0 w 567"/>
                <a:gd name="T5" fmla="*/ 1087 h 1087"/>
                <a:gd name="T6" fmla="*/ 0 w 567"/>
                <a:gd name="T7" fmla="*/ 28 h 1087"/>
                <a:gd name="T8" fmla="*/ 249 w 567"/>
                <a:gd name="T9" fmla="*/ 0 h 1087"/>
                <a:gd name="T10" fmla="*/ 505 w 567"/>
                <a:gd name="T11" fmla="*/ 113 h 1087"/>
                <a:gd name="T12" fmla="*/ 567 w 567"/>
                <a:gd name="T13" fmla="*/ 379 h 1087"/>
                <a:gd name="T14" fmla="*/ 489 w 567"/>
                <a:gd name="T15" fmla="*/ 662 h 1087"/>
                <a:gd name="T16" fmla="*/ 274 w 567"/>
                <a:gd name="T17" fmla="*/ 762 h 1087"/>
                <a:gd name="T18" fmla="*/ 172 w 567"/>
                <a:gd name="T19" fmla="*/ 742 h 1087"/>
                <a:gd name="T20" fmla="*/ 123 w 567"/>
                <a:gd name="T21" fmla="*/ 711 h 1087"/>
                <a:gd name="T22" fmla="*/ 123 w 567"/>
                <a:gd name="T23" fmla="*/ 625 h 1087"/>
                <a:gd name="T24" fmla="*/ 260 w 567"/>
                <a:gd name="T25" fmla="*/ 687 h 1087"/>
                <a:gd name="T26" fmla="*/ 400 w 567"/>
                <a:gd name="T27" fmla="*/ 591 h 1087"/>
                <a:gd name="T28" fmla="*/ 441 w 567"/>
                <a:gd name="T29" fmla="*/ 378 h 1087"/>
                <a:gd name="T30" fmla="*/ 386 w 567"/>
                <a:gd name="T31" fmla="*/ 140 h 1087"/>
                <a:gd name="T32" fmla="*/ 230 w 567"/>
                <a:gd name="T33" fmla="*/ 74 h 1087"/>
                <a:gd name="T34" fmla="*/ 123 w 567"/>
                <a:gd name="T35" fmla="*/ 83 h 1087"/>
                <a:gd name="T36" fmla="*/ 123 w 567"/>
                <a:gd name="T37" fmla="*/ 625 h 10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67" h="1087">
                  <a:moveTo>
                    <a:pt x="123" y="711"/>
                  </a:moveTo>
                  <a:cubicBezTo>
                    <a:pt x="123" y="1087"/>
                    <a:pt x="123" y="1087"/>
                    <a:pt x="123" y="1087"/>
                  </a:cubicBezTo>
                  <a:cubicBezTo>
                    <a:pt x="0" y="1087"/>
                    <a:pt x="0" y="1087"/>
                    <a:pt x="0" y="1087"/>
                  </a:cubicBezTo>
                  <a:cubicBezTo>
                    <a:pt x="0" y="28"/>
                    <a:pt x="0" y="28"/>
                    <a:pt x="0" y="28"/>
                  </a:cubicBezTo>
                  <a:cubicBezTo>
                    <a:pt x="85" y="9"/>
                    <a:pt x="168" y="0"/>
                    <a:pt x="249" y="0"/>
                  </a:cubicBezTo>
                  <a:cubicBezTo>
                    <a:pt x="374" y="0"/>
                    <a:pt x="459" y="37"/>
                    <a:pt x="505" y="113"/>
                  </a:cubicBezTo>
                  <a:cubicBezTo>
                    <a:pt x="546" y="180"/>
                    <a:pt x="567" y="269"/>
                    <a:pt x="567" y="379"/>
                  </a:cubicBezTo>
                  <a:cubicBezTo>
                    <a:pt x="567" y="495"/>
                    <a:pt x="541" y="590"/>
                    <a:pt x="489" y="662"/>
                  </a:cubicBezTo>
                  <a:cubicBezTo>
                    <a:pt x="440" y="728"/>
                    <a:pt x="369" y="762"/>
                    <a:pt x="274" y="762"/>
                  </a:cubicBezTo>
                  <a:cubicBezTo>
                    <a:pt x="234" y="762"/>
                    <a:pt x="200" y="755"/>
                    <a:pt x="172" y="742"/>
                  </a:cubicBezTo>
                  <a:cubicBezTo>
                    <a:pt x="159" y="736"/>
                    <a:pt x="142" y="725"/>
                    <a:pt x="123" y="711"/>
                  </a:cubicBezTo>
                  <a:close/>
                  <a:moveTo>
                    <a:pt x="123" y="625"/>
                  </a:moveTo>
                  <a:cubicBezTo>
                    <a:pt x="165" y="666"/>
                    <a:pt x="210" y="687"/>
                    <a:pt x="260" y="687"/>
                  </a:cubicBezTo>
                  <a:cubicBezTo>
                    <a:pt x="324" y="687"/>
                    <a:pt x="371" y="655"/>
                    <a:pt x="400" y="591"/>
                  </a:cubicBezTo>
                  <a:cubicBezTo>
                    <a:pt x="427" y="533"/>
                    <a:pt x="441" y="462"/>
                    <a:pt x="441" y="378"/>
                  </a:cubicBezTo>
                  <a:cubicBezTo>
                    <a:pt x="441" y="272"/>
                    <a:pt x="422" y="193"/>
                    <a:pt x="386" y="140"/>
                  </a:cubicBezTo>
                  <a:cubicBezTo>
                    <a:pt x="356" y="96"/>
                    <a:pt x="304" y="74"/>
                    <a:pt x="230" y="74"/>
                  </a:cubicBezTo>
                  <a:cubicBezTo>
                    <a:pt x="198" y="74"/>
                    <a:pt x="162" y="77"/>
                    <a:pt x="123" y="83"/>
                  </a:cubicBezTo>
                  <a:lnTo>
                    <a:pt x="123" y="625"/>
                  </a:lnTo>
                  <a:close/>
                </a:path>
              </a:pathLst>
            </a:custGeom>
            <a:solidFill>
              <a:srgbClr val="FFFFFF"/>
            </a:solidFill>
            <a:ln>
              <a:noFill/>
            </a:ln>
          </p:spPr>
          <p:txBody>
            <a:bodyPr/>
            <a:lstStyle/>
            <a:p>
              <a:endParaRPr lang="ja-JP" altLang="en-US">
                <a:latin typeface="Arial" panose="020B0604020202020204" pitchFamily="34" charset="0"/>
                <a:ea typeface="黑体" panose="02010609060101010101" pitchFamily="49" charset="-122"/>
              </a:endParaRPr>
            </a:p>
          </p:txBody>
        </p:sp>
        <p:sp>
          <p:nvSpPr>
            <p:cNvPr id="647224" name="Freeform 56"/>
            <p:cNvSpPr>
              <a:spLocks noEditPoints="1"/>
            </p:cNvSpPr>
            <p:nvPr userDrawn="1"/>
          </p:nvSpPr>
          <p:spPr bwMode="gray">
            <a:xfrm>
              <a:off x="4815" y="591"/>
              <a:ext cx="9" cy="55"/>
            </a:xfrm>
            <a:custGeom>
              <a:avLst/>
              <a:gdLst>
                <a:gd name="T0" fmla="*/ 75 w 150"/>
                <a:gd name="T1" fmla="*/ 0 h 987"/>
                <a:gd name="T2" fmla="*/ 131 w 150"/>
                <a:gd name="T3" fmla="*/ 25 h 987"/>
                <a:gd name="T4" fmla="*/ 150 w 150"/>
                <a:gd name="T5" fmla="*/ 76 h 987"/>
                <a:gd name="T6" fmla="*/ 126 w 150"/>
                <a:gd name="T7" fmla="*/ 132 h 987"/>
                <a:gd name="T8" fmla="*/ 74 w 150"/>
                <a:gd name="T9" fmla="*/ 151 h 987"/>
                <a:gd name="T10" fmla="*/ 19 w 150"/>
                <a:gd name="T11" fmla="*/ 127 h 987"/>
                <a:gd name="T12" fmla="*/ 0 w 150"/>
                <a:gd name="T13" fmla="*/ 75 h 987"/>
                <a:gd name="T14" fmla="*/ 24 w 150"/>
                <a:gd name="T15" fmla="*/ 20 h 987"/>
                <a:gd name="T16" fmla="*/ 75 w 150"/>
                <a:gd name="T17" fmla="*/ 0 h 987"/>
                <a:gd name="T18" fmla="*/ 15 w 150"/>
                <a:gd name="T19" fmla="*/ 987 h 987"/>
                <a:gd name="T20" fmla="*/ 15 w 150"/>
                <a:gd name="T21" fmla="*/ 265 h 987"/>
                <a:gd name="T22" fmla="*/ 138 w 150"/>
                <a:gd name="T23" fmla="*/ 265 h 987"/>
                <a:gd name="T24" fmla="*/ 138 w 150"/>
                <a:gd name="T25" fmla="*/ 987 h 987"/>
                <a:gd name="T26" fmla="*/ 15 w 150"/>
                <a:gd name="T27" fmla="*/ 987 h 9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0" h="987">
                  <a:moveTo>
                    <a:pt x="75" y="0"/>
                  </a:moveTo>
                  <a:cubicBezTo>
                    <a:pt x="97" y="0"/>
                    <a:pt x="116" y="9"/>
                    <a:pt x="131" y="25"/>
                  </a:cubicBezTo>
                  <a:cubicBezTo>
                    <a:pt x="144" y="40"/>
                    <a:pt x="150" y="57"/>
                    <a:pt x="150" y="76"/>
                  </a:cubicBezTo>
                  <a:cubicBezTo>
                    <a:pt x="150" y="98"/>
                    <a:pt x="142" y="117"/>
                    <a:pt x="126" y="132"/>
                  </a:cubicBezTo>
                  <a:cubicBezTo>
                    <a:pt x="112" y="145"/>
                    <a:pt x="94" y="151"/>
                    <a:pt x="74" y="151"/>
                  </a:cubicBezTo>
                  <a:cubicBezTo>
                    <a:pt x="52" y="151"/>
                    <a:pt x="33" y="143"/>
                    <a:pt x="19" y="127"/>
                  </a:cubicBezTo>
                  <a:cubicBezTo>
                    <a:pt x="6" y="112"/>
                    <a:pt x="0" y="95"/>
                    <a:pt x="0" y="75"/>
                  </a:cubicBezTo>
                  <a:cubicBezTo>
                    <a:pt x="0" y="53"/>
                    <a:pt x="8" y="35"/>
                    <a:pt x="24" y="20"/>
                  </a:cubicBezTo>
                  <a:cubicBezTo>
                    <a:pt x="38" y="7"/>
                    <a:pt x="55" y="0"/>
                    <a:pt x="75" y="0"/>
                  </a:cubicBezTo>
                  <a:close/>
                  <a:moveTo>
                    <a:pt x="15" y="987"/>
                  </a:moveTo>
                  <a:cubicBezTo>
                    <a:pt x="15" y="265"/>
                    <a:pt x="15" y="265"/>
                    <a:pt x="15" y="265"/>
                  </a:cubicBezTo>
                  <a:cubicBezTo>
                    <a:pt x="138" y="265"/>
                    <a:pt x="138" y="265"/>
                    <a:pt x="138" y="265"/>
                  </a:cubicBezTo>
                  <a:cubicBezTo>
                    <a:pt x="138" y="987"/>
                    <a:pt x="138" y="987"/>
                    <a:pt x="138" y="987"/>
                  </a:cubicBezTo>
                  <a:lnTo>
                    <a:pt x="15" y="987"/>
                  </a:lnTo>
                  <a:close/>
                </a:path>
              </a:pathLst>
            </a:custGeom>
            <a:solidFill>
              <a:srgbClr val="FFFFFF"/>
            </a:solidFill>
            <a:ln>
              <a:noFill/>
            </a:ln>
          </p:spPr>
          <p:txBody>
            <a:bodyPr/>
            <a:lstStyle/>
            <a:p>
              <a:endParaRPr lang="ja-JP" altLang="en-US">
                <a:latin typeface="Arial" panose="020B0604020202020204" pitchFamily="34" charset="0"/>
                <a:ea typeface="黑体" panose="02010609060101010101" pitchFamily="49" charset="-122"/>
              </a:endParaRPr>
            </a:p>
          </p:txBody>
        </p:sp>
        <p:sp>
          <p:nvSpPr>
            <p:cNvPr id="647225" name="Freeform 57"/>
            <p:cNvSpPr/>
            <p:nvPr userDrawn="1"/>
          </p:nvSpPr>
          <p:spPr bwMode="gray">
            <a:xfrm>
              <a:off x="4836" y="604"/>
              <a:ext cx="31" cy="42"/>
            </a:xfrm>
            <a:custGeom>
              <a:avLst/>
              <a:gdLst>
                <a:gd name="T0" fmla="*/ 0 w 548"/>
                <a:gd name="T1" fmla="*/ 742 h 742"/>
                <a:gd name="T2" fmla="*/ 0 w 548"/>
                <a:gd name="T3" fmla="*/ 28 h 742"/>
                <a:gd name="T4" fmla="*/ 289 w 548"/>
                <a:gd name="T5" fmla="*/ 0 h 742"/>
                <a:gd name="T6" fmla="*/ 526 w 548"/>
                <a:gd name="T7" fmla="*/ 113 h 742"/>
                <a:gd name="T8" fmla="*/ 548 w 548"/>
                <a:gd name="T9" fmla="*/ 299 h 742"/>
                <a:gd name="T10" fmla="*/ 548 w 548"/>
                <a:gd name="T11" fmla="*/ 742 h 742"/>
                <a:gd name="T12" fmla="*/ 424 w 548"/>
                <a:gd name="T13" fmla="*/ 742 h 742"/>
                <a:gd name="T14" fmla="*/ 424 w 548"/>
                <a:gd name="T15" fmla="*/ 306 h 742"/>
                <a:gd name="T16" fmla="*/ 403 w 548"/>
                <a:gd name="T17" fmla="*/ 134 h 742"/>
                <a:gd name="T18" fmla="*/ 277 w 548"/>
                <a:gd name="T19" fmla="*/ 74 h 742"/>
                <a:gd name="T20" fmla="*/ 123 w 548"/>
                <a:gd name="T21" fmla="*/ 90 h 742"/>
                <a:gd name="T22" fmla="*/ 123 w 548"/>
                <a:gd name="T23" fmla="*/ 742 h 742"/>
                <a:gd name="T24" fmla="*/ 0 w 548"/>
                <a:gd name="T25" fmla="*/ 742 h 7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8" h="742">
                  <a:moveTo>
                    <a:pt x="0" y="742"/>
                  </a:moveTo>
                  <a:cubicBezTo>
                    <a:pt x="0" y="28"/>
                    <a:pt x="0" y="28"/>
                    <a:pt x="0" y="28"/>
                  </a:cubicBezTo>
                  <a:cubicBezTo>
                    <a:pt x="114" y="9"/>
                    <a:pt x="210" y="0"/>
                    <a:pt x="289" y="0"/>
                  </a:cubicBezTo>
                  <a:cubicBezTo>
                    <a:pt x="415" y="0"/>
                    <a:pt x="494" y="38"/>
                    <a:pt x="526" y="113"/>
                  </a:cubicBezTo>
                  <a:cubicBezTo>
                    <a:pt x="541" y="149"/>
                    <a:pt x="548" y="210"/>
                    <a:pt x="548" y="299"/>
                  </a:cubicBezTo>
                  <a:cubicBezTo>
                    <a:pt x="548" y="742"/>
                    <a:pt x="548" y="742"/>
                    <a:pt x="548" y="742"/>
                  </a:cubicBezTo>
                  <a:cubicBezTo>
                    <a:pt x="424" y="742"/>
                    <a:pt x="424" y="742"/>
                    <a:pt x="424" y="742"/>
                  </a:cubicBezTo>
                  <a:cubicBezTo>
                    <a:pt x="424" y="306"/>
                    <a:pt x="424" y="306"/>
                    <a:pt x="424" y="306"/>
                  </a:cubicBezTo>
                  <a:cubicBezTo>
                    <a:pt x="424" y="221"/>
                    <a:pt x="417" y="163"/>
                    <a:pt x="403" y="134"/>
                  </a:cubicBezTo>
                  <a:cubicBezTo>
                    <a:pt x="382" y="94"/>
                    <a:pt x="341" y="74"/>
                    <a:pt x="277" y="74"/>
                  </a:cubicBezTo>
                  <a:cubicBezTo>
                    <a:pt x="227" y="74"/>
                    <a:pt x="176" y="80"/>
                    <a:pt x="123" y="90"/>
                  </a:cubicBezTo>
                  <a:cubicBezTo>
                    <a:pt x="123" y="742"/>
                    <a:pt x="123" y="742"/>
                    <a:pt x="123" y="742"/>
                  </a:cubicBezTo>
                  <a:lnTo>
                    <a:pt x="0" y="742"/>
                  </a:lnTo>
                  <a:close/>
                </a:path>
              </a:pathLst>
            </a:custGeom>
            <a:solidFill>
              <a:srgbClr val="FFFFFF"/>
            </a:solidFill>
            <a:ln>
              <a:noFill/>
            </a:ln>
          </p:spPr>
          <p:txBody>
            <a:bodyPr/>
            <a:lstStyle/>
            <a:p>
              <a:endParaRPr lang="ja-JP" altLang="en-US">
                <a:latin typeface="Arial" panose="020B0604020202020204" pitchFamily="34" charset="0"/>
                <a:ea typeface="黑体" panose="02010609060101010101" pitchFamily="49" charset="-122"/>
              </a:endParaRPr>
            </a:p>
          </p:txBody>
        </p:sp>
        <p:sp>
          <p:nvSpPr>
            <p:cNvPr id="647226" name="Freeform 58"/>
            <p:cNvSpPr>
              <a:spLocks noEditPoints="1"/>
            </p:cNvSpPr>
            <p:nvPr userDrawn="1"/>
          </p:nvSpPr>
          <p:spPr bwMode="gray">
            <a:xfrm>
              <a:off x="4876" y="604"/>
              <a:ext cx="32" cy="62"/>
            </a:xfrm>
            <a:custGeom>
              <a:avLst/>
              <a:gdLst>
                <a:gd name="T0" fmla="*/ 445 w 569"/>
                <a:gd name="T1" fmla="*/ 677 h 1098"/>
                <a:gd name="T2" fmla="*/ 399 w 569"/>
                <a:gd name="T3" fmla="*/ 721 h 1098"/>
                <a:gd name="T4" fmla="*/ 257 w 569"/>
                <a:gd name="T5" fmla="*/ 762 h 1098"/>
                <a:gd name="T6" fmla="*/ 97 w 569"/>
                <a:gd name="T7" fmla="*/ 708 h 1098"/>
                <a:gd name="T8" fmla="*/ 0 w 569"/>
                <a:gd name="T9" fmla="*/ 414 h 1098"/>
                <a:gd name="T10" fmla="*/ 71 w 569"/>
                <a:gd name="T11" fmla="*/ 131 h 1098"/>
                <a:gd name="T12" fmla="*/ 340 w 569"/>
                <a:gd name="T13" fmla="*/ 0 h 1098"/>
                <a:gd name="T14" fmla="*/ 569 w 569"/>
                <a:gd name="T15" fmla="*/ 28 h 1098"/>
                <a:gd name="T16" fmla="*/ 569 w 569"/>
                <a:gd name="T17" fmla="*/ 601 h 1098"/>
                <a:gd name="T18" fmla="*/ 555 w 569"/>
                <a:gd name="T19" fmla="*/ 843 h 1098"/>
                <a:gd name="T20" fmla="*/ 422 w 569"/>
                <a:gd name="T21" fmla="*/ 1052 h 1098"/>
                <a:gd name="T22" fmla="*/ 191 w 569"/>
                <a:gd name="T23" fmla="*/ 1098 h 1098"/>
                <a:gd name="T24" fmla="*/ 98 w 569"/>
                <a:gd name="T25" fmla="*/ 1092 h 1098"/>
                <a:gd name="T26" fmla="*/ 98 w 569"/>
                <a:gd name="T27" fmla="*/ 1018 h 1098"/>
                <a:gd name="T28" fmla="*/ 190 w 569"/>
                <a:gd name="T29" fmla="*/ 1024 h 1098"/>
                <a:gd name="T30" fmla="*/ 341 w 569"/>
                <a:gd name="T31" fmla="*/ 997 h 1098"/>
                <a:gd name="T32" fmla="*/ 434 w 569"/>
                <a:gd name="T33" fmla="*/ 858 h 1098"/>
                <a:gd name="T34" fmla="*/ 445 w 569"/>
                <a:gd name="T35" fmla="*/ 716 h 1098"/>
                <a:gd name="T36" fmla="*/ 445 w 569"/>
                <a:gd name="T37" fmla="*/ 677 h 1098"/>
                <a:gd name="T38" fmla="*/ 445 w 569"/>
                <a:gd name="T39" fmla="*/ 81 h 1098"/>
                <a:gd name="T40" fmla="*/ 353 w 569"/>
                <a:gd name="T41" fmla="*/ 74 h 1098"/>
                <a:gd name="T42" fmla="*/ 231 w 569"/>
                <a:gd name="T43" fmla="*/ 106 h 1098"/>
                <a:gd name="T44" fmla="*/ 152 w 569"/>
                <a:gd name="T45" fmla="*/ 233 h 1098"/>
                <a:gd name="T46" fmla="*/ 126 w 569"/>
                <a:gd name="T47" fmla="*/ 419 h 1098"/>
                <a:gd name="T48" fmla="*/ 174 w 569"/>
                <a:gd name="T49" fmla="*/ 633 h 1098"/>
                <a:gd name="T50" fmla="*/ 274 w 569"/>
                <a:gd name="T51" fmla="*/ 687 h 1098"/>
                <a:gd name="T52" fmla="*/ 371 w 569"/>
                <a:gd name="T53" fmla="*/ 654 h 1098"/>
                <a:gd name="T54" fmla="*/ 435 w 569"/>
                <a:gd name="T55" fmla="*/ 566 h 1098"/>
                <a:gd name="T56" fmla="*/ 445 w 569"/>
                <a:gd name="T57" fmla="*/ 483 h 1098"/>
                <a:gd name="T58" fmla="*/ 445 w 569"/>
                <a:gd name="T59" fmla="*/ 81 h 10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69" h="1098">
                  <a:moveTo>
                    <a:pt x="445" y="677"/>
                  </a:moveTo>
                  <a:cubicBezTo>
                    <a:pt x="427" y="697"/>
                    <a:pt x="412" y="712"/>
                    <a:pt x="399" y="721"/>
                  </a:cubicBezTo>
                  <a:cubicBezTo>
                    <a:pt x="362" y="748"/>
                    <a:pt x="314" y="762"/>
                    <a:pt x="257" y="762"/>
                  </a:cubicBezTo>
                  <a:cubicBezTo>
                    <a:pt x="192" y="762"/>
                    <a:pt x="139" y="744"/>
                    <a:pt x="97" y="708"/>
                  </a:cubicBezTo>
                  <a:cubicBezTo>
                    <a:pt x="32" y="654"/>
                    <a:pt x="0" y="556"/>
                    <a:pt x="0" y="414"/>
                  </a:cubicBezTo>
                  <a:cubicBezTo>
                    <a:pt x="0" y="300"/>
                    <a:pt x="24" y="206"/>
                    <a:pt x="71" y="131"/>
                  </a:cubicBezTo>
                  <a:cubicBezTo>
                    <a:pt x="126" y="44"/>
                    <a:pt x="216" y="0"/>
                    <a:pt x="340" y="0"/>
                  </a:cubicBezTo>
                  <a:cubicBezTo>
                    <a:pt x="414" y="0"/>
                    <a:pt x="490" y="9"/>
                    <a:pt x="569" y="28"/>
                  </a:cubicBezTo>
                  <a:cubicBezTo>
                    <a:pt x="569" y="601"/>
                    <a:pt x="569" y="601"/>
                    <a:pt x="569" y="601"/>
                  </a:cubicBezTo>
                  <a:cubicBezTo>
                    <a:pt x="569" y="707"/>
                    <a:pt x="564" y="788"/>
                    <a:pt x="555" y="843"/>
                  </a:cubicBezTo>
                  <a:cubicBezTo>
                    <a:pt x="538" y="944"/>
                    <a:pt x="494" y="1013"/>
                    <a:pt x="422" y="1052"/>
                  </a:cubicBezTo>
                  <a:cubicBezTo>
                    <a:pt x="363" y="1083"/>
                    <a:pt x="286" y="1098"/>
                    <a:pt x="191" y="1098"/>
                  </a:cubicBezTo>
                  <a:cubicBezTo>
                    <a:pt x="164" y="1098"/>
                    <a:pt x="133" y="1096"/>
                    <a:pt x="98" y="1092"/>
                  </a:cubicBezTo>
                  <a:cubicBezTo>
                    <a:pt x="98" y="1018"/>
                    <a:pt x="98" y="1018"/>
                    <a:pt x="98" y="1018"/>
                  </a:cubicBezTo>
                  <a:cubicBezTo>
                    <a:pt x="130" y="1022"/>
                    <a:pt x="160" y="1024"/>
                    <a:pt x="190" y="1024"/>
                  </a:cubicBezTo>
                  <a:cubicBezTo>
                    <a:pt x="258" y="1024"/>
                    <a:pt x="308" y="1015"/>
                    <a:pt x="341" y="997"/>
                  </a:cubicBezTo>
                  <a:cubicBezTo>
                    <a:pt x="390" y="971"/>
                    <a:pt x="421" y="924"/>
                    <a:pt x="434" y="858"/>
                  </a:cubicBezTo>
                  <a:cubicBezTo>
                    <a:pt x="442" y="821"/>
                    <a:pt x="445" y="773"/>
                    <a:pt x="445" y="716"/>
                  </a:cubicBezTo>
                  <a:lnTo>
                    <a:pt x="445" y="677"/>
                  </a:lnTo>
                  <a:close/>
                  <a:moveTo>
                    <a:pt x="445" y="81"/>
                  </a:moveTo>
                  <a:cubicBezTo>
                    <a:pt x="411" y="77"/>
                    <a:pt x="380" y="74"/>
                    <a:pt x="353" y="74"/>
                  </a:cubicBezTo>
                  <a:cubicBezTo>
                    <a:pt x="301" y="74"/>
                    <a:pt x="260" y="85"/>
                    <a:pt x="231" y="106"/>
                  </a:cubicBezTo>
                  <a:cubicBezTo>
                    <a:pt x="197" y="130"/>
                    <a:pt x="171" y="173"/>
                    <a:pt x="152" y="233"/>
                  </a:cubicBezTo>
                  <a:cubicBezTo>
                    <a:pt x="135" y="287"/>
                    <a:pt x="126" y="348"/>
                    <a:pt x="126" y="419"/>
                  </a:cubicBezTo>
                  <a:cubicBezTo>
                    <a:pt x="126" y="517"/>
                    <a:pt x="142" y="589"/>
                    <a:pt x="174" y="633"/>
                  </a:cubicBezTo>
                  <a:cubicBezTo>
                    <a:pt x="199" y="669"/>
                    <a:pt x="233" y="687"/>
                    <a:pt x="274" y="687"/>
                  </a:cubicBezTo>
                  <a:cubicBezTo>
                    <a:pt x="308" y="687"/>
                    <a:pt x="341" y="676"/>
                    <a:pt x="371" y="654"/>
                  </a:cubicBezTo>
                  <a:cubicBezTo>
                    <a:pt x="401" y="631"/>
                    <a:pt x="423" y="602"/>
                    <a:pt x="435" y="566"/>
                  </a:cubicBezTo>
                  <a:cubicBezTo>
                    <a:pt x="442" y="547"/>
                    <a:pt x="445" y="520"/>
                    <a:pt x="445" y="483"/>
                  </a:cubicBezTo>
                  <a:lnTo>
                    <a:pt x="445" y="81"/>
                  </a:lnTo>
                  <a:close/>
                </a:path>
              </a:pathLst>
            </a:custGeom>
            <a:solidFill>
              <a:srgbClr val="FFFFFF"/>
            </a:solidFill>
            <a:ln>
              <a:noFill/>
            </a:ln>
          </p:spPr>
          <p:txBody>
            <a:bodyPr/>
            <a:lstStyle/>
            <a:p>
              <a:endParaRPr lang="ja-JP" altLang="en-US">
                <a:latin typeface="Arial" panose="020B0604020202020204" pitchFamily="34" charset="0"/>
                <a:ea typeface="黑体" panose="02010609060101010101" pitchFamily="49" charset="-122"/>
              </a:endParaRPr>
            </a:p>
          </p:txBody>
        </p:sp>
        <p:sp>
          <p:nvSpPr>
            <p:cNvPr id="647227" name="Freeform 59"/>
            <p:cNvSpPr/>
            <p:nvPr userDrawn="1"/>
          </p:nvSpPr>
          <p:spPr bwMode="gray">
            <a:xfrm>
              <a:off x="4939" y="595"/>
              <a:ext cx="18" cy="51"/>
            </a:xfrm>
            <a:custGeom>
              <a:avLst/>
              <a:gdLst>
                <a:gd name="T0" fmla="*/ 0 w 318"/>
                <a:gd name="T1" fmla="*/ 0 h 917"/>
                <a:gd name="T2" fmla="*/ 124 w 318"/>
                <a:gd name="T3" fmla="*/ 0 h 917"/>
                <a:gd name="T4" fmla="*/ 124 w 318"/>
                <a:gd name="T5" fmla="*/ 195 h 917"/>
                <a:gd name="T6" fmla="*/ 318 w 318"/>
                <a:gd name="T7" fmla="*/ 195 h 917"/>
                <a:gd name="T8" fmla="*/ 318 w 318"/>
                <a:gd name="T9" fmla="*/ 273 h 917"/>
                <a:gd name="T10" fmla="*/ 124 w 318"/>
                <a:gd name="T11" fmla="*/ 273 h 917"/>
                <a:gd name="T12" fmla="*/ 124 w 318"/>
                <a:gd name="T13" fmla="*/ 656 h 917"/>
                <a:gd name="T14" fmla="*/ 156 w 318"/>
                <a:gd name="T15" fmla="*/ 804 h 917"/>
                <a:gd name="T16" fmla="*/ 225 w 318"/>
                <a:gd name="T17" fmla="*/ 836 h 917"/>
                <a:gd name="T18" fmla="*/ 277 w 318"/>
                <a:gd name="T19" fmla="*/ 838 h 917"/>
                <a:gd name="T20" fmla="*/ 318 w 318"/>
                <a:gd name="T21" fmla="*/ 838 h 917"/>
                <a:gd name="T22" fmla="*/ 318 w 318"/>
                <a:gd name="T23" fmla="*/ 917 h 917"/>
                <a:gd name="T24" fmla="*/ 251 w 318"/>
                <a:gd name="T25" fmla="*/ 917 h 917"/>
                <a:gd name="T26" fmla="*/ 127 w 318"/>
                <a:gd name="T27" fmla="*/ 904 h 917"/>
                <a:gd name="T28" fmla="*/ 11 w 318"/>
                <a:gd name="T29" fmla="*/ 782 h 917"/>
                <a:gd name="T30" fmla="*/ 0 w 318"/>
                <a:gd name="T31" fmla="*/ 638 h 917"/>
                <a:gd name="T32" fmla="*/ 0 w 318"/>
                <a:gd name="T33" fmla="*/ 0 h 9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8" h="917">
                  <a:moveTo>
                    <a:pt x="0" y="0"/>
                  </a:moveTo>
                  <a:cubicBezTo>
                    <a:pt x="124" y="0"/>
                    <a:pt x="124" y="0"/>
                    <a:pt x="124" y="0"/>
                  </a:cubicBezTo>
                  <a:cubicBezTo>
                    <a:pt x="124" y="195"/>
                    <a:pt x="124" y="195"/>
                    <a:pt x="124" y="195"/>
                  </a:cubicBezTo>
                  <a:cubicBezTo>
                    <a:pt x="318" y="195"/>
                    <a:pt x="318" y="195"/>
                    <a:pt x="318" y="195"/>
                  </a:cubicBezTo>
                  <a:cubicBezTo>
                    <a:pt x="318" y="273"/>
                    <a:pt x="318" y="273"/>
                    <a:pt x="318" y="273"/>
                  </a:cubicBezTo>
                  <a:cubicBezTo>
                    <a:pt x="124" y="273"/>
                    <a:pt x="124" y="273"/>
                    <a:pt x="124" y="273"/>
                  </a:cubicBezTo>
                  <a:cubicBezTo>
                    <a:pt x="124" y="656"/>
                    <a:pt x="124" y="656"/>
                    <a:pt x="124" y="656"/>
                  </a:cubicBezTo>
                  <a:cubicBezTo>
                    <a:pt x="124" y="729"/>
                    <a:pt x="135" y="778"/>
                    <a:pt x="156" y="804"/>
                  </a:cubicBezTo>
                  <a:cubicBezTo>
                    <a:pt x="171" y="821"/>
                    <a:pt x="194" y="832"/>
                    <a:pt x="225" y="836"/>
                  </a:cubicBezTo>
                  <a:cubicBezTo>
                    <a:pt x="235" y="837"/>
                    <a:pt x="252" y="838"/>
                    <a:pt x="277" y="838"/>
                  </a:cubicBezTo>
                  <a:cubicBezTo>
                    <a:pt x="318" y="838"/>
                    <a:pt x="318" y="838"/>
                    <a:pt x="318" y="838"/>
                  </a:cubicBezTo>
                  <a:cubicBezTo>
                    <a:pt x="318" y="917"/>
                    <a:pt x="318" y="917"/>
                    <a:pt x="318" y="917"/>
                  </a:cubicBezTo>
                  <a:cubicBezTo>
                    <a:pt x="251" y="917"/>
                    <a:pt x="251" y="917"/>
                    <a:pt x="251" y="917"/>
                  </a:cubicBezTo>
                  <a:cubicBezTo>
                    <a:pt x="198" y="917"/>
                    <a:pt x="157" y="913"/>
                    <a:pt x="127" y="904"/>
                  </a:cubicBezTo>
                  <a:cubicBezTo>
                    <a:pt x="64" y="887"/>
                    <a:pt x="26" y="846"/>
                    <a:pt x="11" y="782"/>
                  </a:cubicBezTo>
                  <a:cubicBezTo>
                    <a:pt x="4" y="747"/>
                    <a:pt x="0" y="699"/>
                    <a:pt x="0" y="638"/>
                  </a:cubicBezTo>
                  <a:lnTo>
                    <a:pt x="0" y="0"/>
                  </a:lnTo>
                  <a:close/>
                </a:path>
              </a:pathLst>
            </a:custGeom>
            <a:solidFill>
              <a:srgbClr val="FFFFFF"/>
            </a:solidFill>
            <a:ln>
              <a:noFill/>
            </a:ln>
          </p:spPr>
          <p:txBody>
            <a:bodyPr/>
            <a:lstStyle/>
            <a:p>
              <a:endParaRPr lang="ja-JP" altLang="en-US">
                <a:latin typeface="Arial" panose="020B0604020202020204" pitchFamily="34" charset="0"/>
                <a:ea typeface="黑体" panose="02010609060101010101" pitchFamily="49" charset="-122"/>
              </a:endParaRPr>
            </a:p>
          </p:txBody>
        </p:sp>
        <p:sp>
          <p:nvSpPr>
            <p:cNvPr id="647228" name="Freeform 60"/>
            <p:cNvSpPr>
              <a:spLocks noEditPoints="1"/>
            </p:cNvSpPr>
            <p:nvPr userDrawn="1"/>
          </p:nvSpPr>
          <p:spPr bwMode="gray">
            <a:xfrm>
              <a:off x="4963" y="604"/>
              <a:ext cx="34" cy="43"/>
            </a:xfrm>
            <a:custGeom>
              <a:avLst/>
              <a:gdLst>
                <a:gd name="T0" fmla="*/ 304 w 607"/>
                <a:gd name="T1" fmla="*/ 0 h 762"/>
                <a:gd name="T2" fmla="*/ 534 w 607"/>
                <a:gd name="T3" fmla="*/ 103 h 762"/>
                <a:gd name="T4" fmla="*/ 607 w 607"/>
                <a:gd name="T5" fmla="*/ 381 h 762"/>
                <a:gd name="T6" fmla="*/ 534 w 607"/>
                <a:gd name="T7" fmla="*/ 659 h 762"/>
                <a:gd name="T8" fmla="*/ 304 w 607"/>
                <a:gd name="T9" fmla="*/ 762 h 762"/>
                <a:gd name="T10" fmla="*/ 0 w 607"/>
                <a:gd name="T11" fmla="*/ 375 h 762"/>
                <a:gd name="T12" fmla="*/ 73 w 607"/>
                <a:gd name="T13" fmla="*/ 103 h 762"/>
                <a:gd name="T14" fmla="*/ 304 w 607"/>
                <a:gd name="T15" fmla="*/ 0 h 762"/>
                <a:gd name="T16" fmla="*/ 304 w 607"/>
                <a:gd name="T17" fmla="*/ 74 h 762"/>
                <a:gd name="T18" fmla="*/ 159 w 607"/>
                <a:gd name="T19" fmla="*/ 168 h 762"/>
                <a:gd name="T20" fmla="*/ 126 w 607"/>
                <a:gd name="T21" fmla="*/ 377 h 762"/>
                <a:gd name="T22" fmla="*/ 159 w 607"/>
                <a:gd name="T23" fmla="*/ 593 h 762"/>
                <a:gd name="T24" fmla="*/ 304 w 607"/>
                <a:gd name="T25" fmla="*/ 687 h 762"/>
                <a:gd name="T26" fmla="*/ 448 w 607"/>
                <a:gd name="T27" fmla="*/ 593 h 762"/>
                <a:gd name="T28" fmla="*/ 481 w 607"/>
                <a:gd name="T29" fmla="*/ 380 h 762"/>
                <a:gd name="T30" fmla="*/ 448 w 607"/>
                <a:gd name="T31" fmla="*/ 168 h 762"/>
                <a:gd name="T32" fmla="*/ 304 w 607"/>
                <a:gd name="T33" fmla="*/ 74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07" h="762">
                  <a:moveTo>
                    <a:pt x="304" y="0"/>
                  </a:moveTo>
                  <a:cubicBezTo>
                    <a:pt x="407" y="0"/>
                    <a:pt x="484" y="34"/>
                    <a:pt x="534" y="103"/>
                  </a:cubicBezTo>
                  <a:cubicBezTo>
                    <a:pt x="583" y="169"/>
                    <a:pt x="607" y="262"/>
                    <a:pt x="607" y="381"/>
                  </a:cubicBezTo>
                  <a:cubicBezTo>
                    <a:pt x="607" y="499"/>
                    <a:pt x="583" y="591"/>
                    <a:pt x="534" y="659"/>
                  </a:cubicBezTo>
                  <a:cubicBezTo>
                    <a:pt x="485" y="727"/>
                    <a:pt x="408" y="762"/>
                    <a:pt x="304" y="762"/>
                  </a:cubicBezTo>
                  <a:cubicBezTo>
                    <a:pt x="101" y="762"/>
                    <a:pt x="0" y="633"/>
                    <a:pt x="0" y="375"/>
                  </a:cubicBezTo>
                  <a:cubicBezTo>
                    <a:pt x="0" y="260"/>
                    <a:pt x="24" y="169"/>
                    <a:pt x="73" y="103"/>
                  </a:cubicBezTo>
                  <a:cubicBezTo>
                    <a:pt x="123" y="34"/>
                    <a:pt x="200" y="0"/>
                    <a:pt x="304" y="0"/>
                  </a:cubicBezTo>
                  <a:close/>
                  <a:moveTo>
                    <a:pt x="304" y="74"/>
                  </a:moveTo>
                  <a:cubicBezTo>
                    <a:pt x="234" y="74"/>
                    <a:pt x="186" y="106"/>
                    <a:pt x="159" y="168"/>
                  </a:cubicBezTo>
                  <a:cubicBezTo>
                    <a:pt x="137" y="220"/>
                    <a:pt x="126" y="290"/>
                    <a:pt x="126" y="377"/>
                  </a:cubicBezTo>
                  <a:cubicBezTo>
                    <a:pt x="126" y="469"/>
                    <a:pt x="137" y="541"/>
                    <a:pt x="159" y="593"/>
                  </a:cubicBezTo>
                  <a:cubicBezTo>
                    <a:pt x="186" y="655"/>
                    <a:pt x="234" y="687"/>
                    <a:pt x="304" y="687"/>
                  </a:cubicBezTo>
                  <a:cubicBezTo>
                    <a:pt x="374" y="687"/>
                    <a:pt x="422" y="655"/>
                    <a:pt x="448" y="593"/>
                  </a:cubicBezTo>
                  <a:cubicBezTo>
                    <a:pt x="470" y="541"/>
                    <a:pt x="481" y="470"/>
                    <a:pt x="481" y="380"/>
                  </a:cubicBezTo>
                  <a:cubicBezTo>
                    <a:pt x="481" y="289"/>
                    <a:pt x="470" y="219"/>
                    <a:pt x="448" y="168"/>
                  </a:cubicBezTo>
                  <a:cubicBezTo>
                    <a:pt x="421" y="106"/>
                    <a:pt x="373" y="74"/>
                    <a:pt x="304" y="74"/>
                  </a:cubicBezTo>
                  <a:close/>
                </a:path>
              </a:pathLst>
            </a:custGeom>
            <a:solidFill>
              <a:srgbClr val="FFFFFF"/>
            </a:solidFill>
            <a:ln>
              <a:noFill/>
            </a:ln>
          </p:spPr>
          <p:txBody>
            <a:bodyPr/>
            <a:lstStyle/>
            <a:p>
              <a:endParaRPr lang="ja-JP" altLang="en-US">
                <a:latin typeface="Arial" panose="020B0604020202020204" pitchFamily="34" charset="0"/>
                <a:ea typeface="黑体" panose="02010609060101010101" pitchFamily="49" charset="-122"/>
              </a:endParaRPr>
            </a:p>
          </p:txBody>
        </p:sp>
        <p:sp>
          <p:nvSpPr>
            <p:cNvPr id="647229" name="Freeform 61"/>
            <p:cNvSpPr/>
            <p:nvPr userDrawn="1"/>
          </p:nvSpPr>
          <p:spPr bwMode="gray">
            <a:xfrm>
              <a:off x="5007" y="604"/>
              <a:ext cx="52" cy="42"/>
            </a:xfrm>
            <a:custGeom>
              <a:avLst/>
              <a:gdLst>
                <a:gd name="T0" fmla="*/ 0 w 933"/>
                <a:gd name="T1" fmla="*/ 742 h 742"/>
                <a:gd name="T2" fmla="*/ 0 w 933"/>
                <a:gd name="T3" fmla="*/ 28 h 742"/>
                <a:gd name="T4" fmla="*/ 267 w 933"/>
                <a:gd name="T5" fmla="*/ 0 h 742"/>
                <a:gd name="T6" fmla="*/ 460 w 933"/>
                <a:gd name="T7" fmla="*/ 46 h 742"/>
                <a:gd name="T8" fmla="*/ 691 w 933"/>
                <a:gd name="T9" fmla="*/ 0 h 742"/>
                <a:gd name="T10" fmla="*/ 912 w 933"/>
                <a:gd name="T11" fmla="*/ 114 h 742"/>
                <a:gd name="T12" fmla="*/ 933 w 933"/>
                <a:gd name="T13" fmla="*/ 299 h 742"/>
                <a:gd name="T14" fmla="*/ 933 w 933"/>
                <a:gd name="T15" fmla="*/ 742 h 742"/>
                <a:gd name="T16" fmla="*/ 809 w 933"/>
                <a:gd name="T17" fmla="*/ 742 h 742"/>
                <a:gd name="T18" fmla="*/ 809 w 933"/>
                <a:gd name="T19" fmla="*/ 306 h 742"/>
                <a:gd name="T20" fmla="*/ 790 w 933"/>
                <a:gd name="T21" fmla="*/ 135 h 742"/>
                <a:gd name="T22" fmla="*/ 675 w 933"/>
                <a:gd name="T23" fmla="*/ 74 h 742"/>
                <a:gd name="T24" fmla="*/ 528 w 933"/>
                <a:gd name="T25" fmla="*/ 108 h 742"/>
                <a:gd name="T26" fmla="*/ 528 w 933"/>
                <a:gd name="T27" fmla="*/ 742 h 742"/>
                <a:gd name="T28" fmla="*/ 405 w 933"/>
                <a:gd name="T29" fmla="*/ 742 h 742"/>
                <a:gd name="T30" fmla="*/ 405 w 933"/>
                <a:gd name="T31" fmla="*/ 301 h 742"/>
                <a:gd name="T32" fmla="*/ 385 w 933"/>
                <a:gd name="T33" fmla="*/ 135 h 742"/>
                <a:gd name="T34" fmla="*/ 267 w 933"/>
                <a:gd name="T35" fmla="*/ 74 h 742"/>
                <a:gd name="T36" fmla="*/ 124 w 933"/>
                <a:gd name="T37" fmla="*/ 90 h 742"/>
                <a:gd name="T38" fmla="*/ 124 w 933"/>
                <a:gd name="T39" fmla="*/ 742 h 742"/>
                <a:gd name="T40" fmla="*/ 0 w 933"/>
                <a:gd name="T41" fmla="*/ 742 h 7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33" h="742">
                  <a:moveTo>
                    <a:pt x="0" y="742"/>
                  </a:moveTo>
                  <a:cubicBezTo>
                    <a:pt x="0" y="28"/>
                    <a:pt x="0" y="28"/>
                    <a:pt x="0" y="28"/>
                  </a:cubicBezTo>
                  <a:cubicBezTo>
                    <a:pt x="113" y="9"/>
                    <a:pt x="202" y="0"/>
                    <a:pt x="267" y="0"/>
                  </a:cubicBezTo>
                  <a:cubicBezTo>
                    <a:pt x="352" y="0"/>
                    <a:pt x="417" y="15"/>
                    <a:pt x="460" y="46"/>
                  </a:cubicBezTo>
                  <a:cubicBezTo>
                    <a:pt x="538" y="15"/>
                    <a:pt x="615" y="0"/>
                    <a:pt x="691" y="0"/>
                  </a:cubicBezTo>
                  <a:cubicBezTo>
                    <a:pt x="808" y="0"/>
                    <a:pt x="881" y="38"/>
                    <a:pt x="912" y="114"/>
                  </a:cubicBezTo>
                  <a:cubicBezTo>
                    <a:pt x="926" y="149"/>
                    <a:pt x="933" y="211"/>
                    <a:pt x="933" y="299"/>
                  </a:cubicBezTo>
                  <a:cubicBezTo>
                    <a:pt x="933" y="742"/>
                    <a:pt x="933" y="742"/>
                    <a:pt x="933" y="742"/>
                  </a:cubicBezTo>
                  <a:cubicBezTo>
                    <a:pt x="809" y="742"/>
                    <a:pt x="809" y="742"/>
                    <a:pt x="809" y="742"/>
                  </a:cubicBezTo>
                  <a:cubicBezTo>
                    <a:pt x="809" y="306"/>
                    <a:pt x="809" y="306"/>
                    <a:pt x="809" y="306"/>
                  </a:cubicBezTo>
                  <a:cubicBezTo>
                    <a:pt x="809" y="222"/>
                    <a:pt x="803" y="164"/>
                    <a:pt x="790" y="135"/>
                  </a:cubicBezTo>
                  <a:cubicBezTo>
                    <a:pt x="771" y="94"/>
                    <a:pt x="733" y="74"/>
                    <a:pt x="675" y="74"/>
                  </a:cubicBezTo>
                  <a:cubicBezTo>
                    <a:pt x="627" y="74"/>
                    <a:pt x="578" y="86"/>
                    <a:pt x="528" y="108"/>
                  </a:cubicBezTo>
                  <a:cubicBezTo>
                    <a:pt x="528" y="742"/>
                    <a:pt x="528" y="742"/>
                    <a:pt x="528" y="742"/>
                  </a:cubicBezTo>
                  <a:cubicBezTo>
                    <a:pt x="405" y="742"/>
                    <a:pt x="405" y="742"/>
                    <a:pt x="405" y="742"/>
                  </a:cubicBezTo>
                  <a:cubicBezTo>
                    <a:pt x="405" y="301"/>
                    <a:pt x="405" y="301"/>
                    <a:pt x="405" y="301"/>
                  </a:cubicBezTo>
                  <a:cubicBezTo>
                    <a:pt x="405" y="219"/>
                    <a:pt x="398" y="164"/>
                    <a:pt x="385" y="135"/>
                  </a:cubicBezTo>
                  <a:cubicBezTo>
                    <a:pt x="366" y="94"/>
                    <a:pt x="327" y="74"/>
                    <a:pt x="267" y="74"/>
                  </a:cubicBezTo>
                  <a:cubicBezTo>
                    <a:pt x="221" y="74"/>
                    <a:pt x="173" y="80"/>
                    <a:pt x="124" y="90"/>
                  </a:cubicBezTo>
                  <a:cubicBezTo>
                    <a:pt x="124" y="742"/>
                    <a:pt x="124" y="742"/>
                    <a:pt x="124" y="742"/>
                  </a:cubicBezTo>
                  <a:lnTo>
                    <a:pt x="0" y="742"/>
                  </a:lnTo>
                  <a:close/>
                </a:path>
              </a:pathLst>
            </a:custGeom>
            <a:solidFill>
              <a:srgbClr val="FFFFFF"/>
            </a:solidFill>
            <a:ln>
              <a:noFill/>
            </a:ln>
          </p:spPr>
          <p:txBody>
            <a:bodyPr/>
            <a:lstStyle/>
            <a:p>
              <a:endParaRPr lang="ja-JP" altLang="en-US">
                <a:latin typeface="Arial" panose="020B0604020202020204" pitchFamily="34" charset="0"/>
                <a:ea typeface="黑体" panose="02010609060101010101" pitchFamily="49" charset="-122"/>
              </a:endParaRPr>
            </a:p>
          </p:txBody>
        </p:sp>
        <p:sp>
          <p:nvSpPr>
            <p:cNvPr id="647230" name="Freeform 62"/>
            <p:cNvSpPr>
              <a:spLocks noEditPoints="1"/>
            </p:cNvSpPr>
            <p:nvPr userDrawn="1"/>
          </p:nvSpPr>
          <p:spPr bwMode="gray">
            <a:xfrm>
              <a:off x="5069" y="604"/>
              <a:ext cx="34" cy="43"/>
            </a:xfrm>
            <a:custGeom>
              <a:avLst/>
              <a:gdLst>
                <a:gd name="T0" fmla="*/ 304 w 607"/>
                <a:gd name="T1" fmla="*/ 0 h 762"/>
                <a:gd name="T2" fmla="*/ 534 w 607"/>
                <a:gd name="T3" fmla="*/ 103 h 762"/>
                <a:gd name="T4" fmla="*/ 607 w 607"/>
                <a:gd name="T5" fmla="*/ 381 h 762"/>
                <a:gd name="T6" fmla="*/ 534 w 607"/>
                <a:gd name="T7" fmla="*/ 659 h 762"/>
                <a:gd name="T8" fmla="*/ 304 w 607"/>
                <a:gd name="T9" fmla="*/ 762 h 762"/>
                <a:gd name="T10" fmla="*/ 0 w 607"/>
                <a:gd name="T11" fmla="*/ 375 h 762"/>
                <a:gd name="T12" fmla="*/ 73 w 607"/>
                <a:gd name="T13" fmla="*/ 103 h 762"/>
                <a:gd name="T14" fmla="*/ 304 w 607"/>
                <a:gd name="T15" fmla="*/ 0 h 762"/>
                <a:gd name="T16" fmla="*/ 304 w 607"/>
                <a:gd name="T17" fmla="*/ 74 h 762"/>
                <a:gd name="T18" fmla="*/ 159 w 607"/>
                <a:gd name="T19" fmla="*/ 168 h 762"/>
                <a:gd name="T20" fmla="*/ 126 w 607"/>
                <a:gd name="T21" fmla="*/ 377 h 762"/>
                <a:gd name="T22" fmla="*/ 159 w 607"/>
                <a:gd name="T23" fmla="*/ 593 h 762"/>
                <a:gd name="T24" fmla="*/ 304 w 607"/>
                <a:gd name="T25" fmla="*/ 687 h 762"/>
                <a:gd name="T26" fmla="*/ 448 w 607"/>
                <a:gd name="T27" fmla="*/ 593 h 762"/>
                <a:gd name="T28" fmla="*/ 481 w 607"/>
                <a:gd name="T29" fmla="*/ 380 h 762"/>
                <a:gd name="T30" fmla="*/ 448 w 607"/>
                <a:gd name="T31" fmla="*/ 168 h 762"/>
                <a:gd name="T32" fmla="*/ 304 w 607"/>
                <a:gd name="T33" fmla="*/ 74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07" h="762">
                  <a:moveTo>
                    <a:pt x="304" y="0"/>
                  </a:moveTo>
                  <a:cubicBezTo>
                    <a:pt x="407" y="0"/>
                    <a:pt x="484" y="34"/>
                    <a:pt x="534" y="103"/>
                  </a:cubicBezTo>
                  <a:cubicBezTo>
                    <a:pt x="583" y="169"/>
                    <a:pt x="607" y="262"/>
                    <a:pt x="607" y="381"/>
                  </a:cubicBezTo>
                  <a:cubicBezTo>
                    <a:pt x="607" y="499"/>
                    <a:pt x="583" y="591"/>
                    <a:pt x="534" y="659"/>
                  </a:cubicBezTo>
                  <a:cubicBezTo>
                    <a:pt x="485" y="727"/>
                    <a:pt x="408" y="762"/>
                    <a:pt x="304" y="762"/>
                  </a:cubicBezTo>
                  <a:cubicBezTo>
                    <a:pt x="101" y="762"/>
                    <a:pt x="0" y="633"/>
                    <a:pt x="0" y="375"/>
                  </a:cubicBezTo>
                  <a:cubicBezTo>
                    <a:pt x="0" y="260"/>
                    <a:pt x="24" y="169"/>
                    <a:pt x="73" y="103"/>
                  </a:cubicBezTo>
                  <a:cubicBezTo>
                    <a:pt x="123" y="34"/>
                    <a:pt x="200" y="0"/>
                    <a:pt x="304" y="0"/>
                  </a:cubicBezTo>
                  <a:close/>
                  <a:moveTo>
                    <a:pt x="304" y="74"/>
                  </a:moveTo>
                  <a:cubicBezTo>
                    <a:pt x="234" y="74"/>
                    <a:pt x="186" y="106"/>
                    <a:pt x="159" y="168"/>
                  </a:cubicBezTo>
                  <a:cubicBezTo>
                    <a:pt x="137" y="220"/>
                    <a:pt x="126" y="290"/>
                    <a:pt x="126" y="377"/>
                  </a:cubicBezTo>
                  <a:cubicBezTo>
                    <a:pt x="126" y="469"/>
                    <a:pt x="137" y="541"/>
                    <a:pt x="159" y="593"/>
                  </a:cubicBezTo>
                  <a:cubicBezTo>
                    <a:pt x="186" y="655"/>
                    <a:pt x="234" y="687"/>
                    <a:pt x="304" y="687"/>
                  </a:cubicBezTo>
                  <a:cubicBezTo>
                    <a:pt x="374" y="687"/>
                    <a:pt x="422" y="655"/>
                    <a:pt x="448" y="593"/>
                  </a:cubicBezTo>
                  <a:cubicBezTo>
                    <a:pt x="470" y="541"/>
                    <a:pt x="481" y="470"/>
                    <a:pt x="481" y="380"/>
                  </a:cubicBezTo>
                  <a:cubicBezTo>
                    <a:pt x="481" y="289"/>
                    <a:pt x="470" y="219"/>
                    <a:pt x="448" y="168"/>
                  </a:cubicBezTo>
                  <a:cubicBezTo>
                    <a:pt x="421" y="106"/>
                    <a:pt x="373" y="74"/>
                    <a:pt x="304" y="74"/>
                  </a:cubicBezTo>
                  <a:close/>
                </a:path>
              </a:pathLst>
            </a:custGeom>
            <a:solidFill>
              <a:srgbClr val="FFFFFF"/>
            </a:solidFill>
            <a:ln>
              <a:noFill/>
            </a:ln>
          </p:spPr>
          <p:txBody>
            <a:bodyPr/>
            <a:lstStyle/>
            <a:p>
              <a:endParaRPr lang="ja-JP" altLang="en-US">
                <a:latin typeface="Arial" panose="020B0604020202020204" pitchFamily="34" charset="0"/>
                <a:ea typeface="黑体" panose="02010609060101010101" pitchFamily="49" charset="-122"/>
              </a:endParaRPr>
            </a:p>
          </p:txBody>
        </p:sp>
        <p:sp>
          <p:nvSpPr>
            <p:cNvPr id="647231" name="Freeform 63"/>
            <p:cNvSpPr/>
            <p:nvPr userDrawn="1"/>
          </p:nvSpPr>
          <p:spPr bwMode="gray">
            <a:xfrm>
              <a:off x="5113" y="604"/>
              <a:ext cx="17" cy="42"/>
            </a:xfrm>
            <a:custGeom>
              <a:avLst/>
              <a:gdLst>
                <a:gd name="T0" fmla="*/ 0 w 312"/>
                <a:gd name="T1" fmla="*/ 742 h 742"/>
                <a:gd name="T2" fmla="*/ 0 w 312"/>
                <a:gd name="T3" fmla="*/ 31 h 742"/>
                <a:gd name="T4" fmla="*/ 312 w 312"/>
                <a:gd name="T5" fmla="*/ 0 h 742"/>
                <a:gd name="T6" fmla="*/ 312 w 312"/>
                <a:gd name="T7" fmla="*/ 77 h 742"/>
                <a:gd name="T8" fmla="*/ 124 w 312"/>
                <a:gd name="T9" fmla="*/ 90 h 742"/>
                <a:gd name="T10" fmla="*/ 124 w 312"/>
                <a:gd name="T11" fmla="*/ 742 h 742"/>
                <a:gd name="T12" fmla="*/ 0 w 312"/>
                <a:gd name="T13" fmla="*/ 742 h 742"/>
              </a:gdLst>
              <a:ahLst/>
              <a:cxnLst>
                <a:cxn ang="0">
                  <a:pos x="T0" y="T1"/>
                </a:cxn>
                <a:cxn ang="0">
                  <a:pos x="T2" y="T3"/>
                </a:cxn>
                <a:cxn ang="0">
                  <a:pos x="T4" y="T5"/>
                </a:cxn>
                <a:cxn ang="0">
                  <a:pos x="T6" y="T7"/>
                </a:cxn>
                <a:cxn ang="0">
                  <a:pos x="T8" y="T9"/>
                </a:cxn>
                <a:cxn ang="0">
                  <a:pos x="T10" y="T11"/>
                </a:cxn>
                <a:cxn ang="0">
                  <a:pos x="T12" y="T13"/>
                </a:cxn>
              </a:cxnLst>
              <a:rect l="0" t="0" r="r" b="b"/>
              <a:pathLst>
                <a:path w="312" h="742">
                  <a:moveTo>
                    <a:pt x="0" y="742"/>
                  </a:moveTo>
                  <a:cubicBezTo>
                    <a:pt x="0" y="31"/>
                    <a:pt x="0" y="31"/>
                    <a:pt x="0" y="31"/>
                  </a:cubicBezTo>
                  <a:cubicBezTo>
                    <a:pt x="94" y="11"/>
                    <a:pt x="198" y="1"/>
                    <a:pt x="312" y="0"/>
                  </a:cubicBezTo>
                  <a:cubicBezTo>
                    <a:pt x="312" y="77"/>
                    <a:pt x="312" y="77"/>
                    <a:pt x="312" y="77"/>
                  </a:cubicBezTo>
                  <a:cubicBezTo>
                    <a:pt x="243" y="78"/>
                    <a:pt x="180" y="82"/>
                    <a:pt x="124" y="90"/>
                  </a:cubicBezTo>
                  <a:cubicBezTo>
                    <a:pt x="124" y="742"/>
                    <a:pt x="124" y="742"/>
                    <a:pt x="124" y="742"/>
                  </a:cubicBezTo>
                  <a:lnTo>
                    <a:pt x="0" y="742"/>
                  </a:lnTo>
                  <a:close/>
                </a:path>
              </a:pathLst>
            </a:custGeom>
            <a:solidFill>
              <a:srgbClr val="FFFFFF"/>
            </a:solidFill>
            <a:ln>
              <a:noFill/>
            </a:ln>
          </p:spPr>
          <p:txBody>
            <a:bodyPr/>
            <a:lstStyle/>
            <a:p>
              <a:endParaRPr lang="ja-JP" altLang="en-US">
                <a:latin typeface="Arial" panose="020B0604020202020204" pitchFamily="34" charset="0"/>
                <a:ea typeface="黑体" panose="02010609060101010101" pitchFamily="49" charset="-122"/>
              </a:endParaRPr>
            </a:p>
          </p:txBody>
        </p:sp>
        <p:sp>
          <p:nvSpPr>
            <p:cNvPr id="647232" name="Freeform 64"/>
            <p:cNvSpPr/>
            <p:nvPr userDrawn="1"/>
          </p:nvSpPr>
          <p:spPr bwMode="gray">
            <a:xfrm>
              <a:off x="5138" y="604"/>
              <a:ext cx="17" cy="42"/>
            </a:xfrm>
            <a:custGeom>
              <a:avLst/>
              <a:gdLst>
                <a:gd name="T0" fmla="*/ 0 w 312"/>
                <a:gd name="T1" fmla="*/ 742 h 742"/>
                <a:gd name="T2" fmla="*/ 0 w 312"/>
                <a:gd name="T3" fmla="*/ 31 h 742"/>
                <a:gd name="T4" fmla="*/ 312 w 312"/>
                <a:gd name="T5" fmla="*/ 0 h 742"/>
                <a:gd name="T6" fmla="*/ 312 w 312"/>
                <a:gd name="T7" fmla="*/ 77 h 742"/>
                <a:gd name="T8" fmla="*/ 124 w 312"/>
                <a:gd name="T9" fmla="*/ 90 h 742"/>
                <a:gd name="T10" fmla="*/ 124 w 312"/>
                <a:gd name="T11" fmla="*/ 742 h 742"/>
                <a:gd name="T12" fmla="*/ 0 w 312"/>
                <a:gd name="T13" fmla="*/ 742 h 742"/>
              </a:gdLst>
              <a:ahLst/>
              <a:cxnLst>
                <a:cxn ang="0">
                  <a:pos x="T0" y="T1"/>
                </a:cxn>
                <a:cxn ang="0">
                  <a:pos x="T2" y="T3"/>
                </a:cxn>
                <a:cxn ang="0">
                  <a:pos x="T4" y="T5"/>
                </a:cxn>
                <a:cxn ang="0">
                  <a:pos x="T6" y="T7"/>
                </a:cxn>
                <a:cxn ang="0">
                  <a:pos x="T8" y="T9"/>
                </a:cxn>
                <a:cxn ang="0">
                  <a:pos x="T10" y="T11"/>
                </a:cxn>
                <a:cxn ang="0">
                  <a:pos x="T12" y="T13"/>
                </a:cxn>
              </a:cxnLst>
              <a:rect l="0" t="0" r="r" b="b"/>
              <a:pathLst>
                <a:path w="312" h="742">
                  <a:moveTo>
                    <a:pt x="0" y="742"/>
                  </a:moveTo>
                  <a:cubicBezTo>
                    <a:pt x="0" y="31"/>
                    <a:pt x="0" y="31"/>
                    <a:pt x="0" y="31"/>
                  </a:cubicBezTo>
                  <a:cubicBezTo>
                    <a:pt x="94" y="11"/>
                    <a:pt x="198" y="1"/>
                    <a:pt x="312" y="0"/>
                  </a:cubicBezTo>
                  <a:cubicBezTo>
                    <a:pt x="312" y="77"/>
                    <a:pt x="312" y="77"/>
                    <a:pt x="312" y="77"/>
                  </a:cubicBezTo>
                  <a:cubicBezTo>
                    <a:pt x="243" y="78"/>
                    <a:pt x="180" y="82"/>
                    <a:pt x="124" y="90"/>
                  </a:cubicBezTo>
                  <a:cubicBezTo>
                    <a:pt x="124" y="742"/>
                    <a:pt x="124" y="742"/>
                    <a:pt x="124" y="742"/>
                  </a:cubicBezTo>
                  <a:lnTo>
                    <a:pt x="0" y="742"/>
                  </a:lnTo>
                  <a:close/>
                </a:path>
              </a:pathLst>
            </a:custGeom>
            <a:solidFill>
              <a:srgbClr val="FFFFFF"/>
            </a:solidFill>
            <a:ln>
              <a:noFill/>
            </a:ln>
          </p:spPr>
          <p:txBody>
            <a:bodyPr/>
            <a:lstStyle/>
            <a:p>
              <a:endParaRPr lang="ja-JP" altLang="en-US">
                <a:latin typeface="Arial" panose="020B0604020202020204" pitchFamily="34" charset="0"/>
                <a:ea typeface="黑体" panose="02010609060101010101" pitchFamily="49" charset="-122"/>
              </a:endParaRPr>
            </a:p>
          </p:txBody>
        </p:sp>
        <p:sp>
          <p:nvSpPr>
            <p:cNvPr id="647233" name="Freeform 65"/>
            <p:cNvSpPr>
              <a:spLocks noEditPoints="1"/>
            </p:cNvSpPr>
            <p:nvPr userDrawn="1"/>
          </p:nvSpPr>
          <p:spPr bwMode="gray">
            <a:xfrm>
              <a:off x="5160" y="604"/>
              <a:ext cx="34" cy="43"/>
            </a:xfrm>
            <a:custGeom>
              <a:avLst/>
              <a:gdLst>
                <a:gd name="T0" fmla="*/ 304 w 607"/>
                <a:gd name="T1" fmla="*/ 0 h 762"/>
                <a:gd name="T2" fmla="*/ 534 w 607"/>
                <a:gd name="T3" fmla="*/ 103 h 762"/>
                <a:gd name="T4" fmla="*/ 607 w 607"/>
                <a:gd name="T5" fmla="*/ 381 h 762"/>
                <a:gd name="T6" fmla="*/ 534 w 607"/>
                <a:gd name="T7" fmla="*/ 659 h 762"/>
                <a:gd name="T8" fmla="*/ 305 w 607"/>
                <a:gd name="T9" fmla="*/ 762 h 762"/>
                <a:gd name="T10" fmla="*/ 0 w 607"/>
                <a:gd name="T11" fmla="*/ 375 h 762"/>
                <a:gd name="T12" fmla="*/ 73 w 607"/>
                <a:gd name="T13" fmla="*/ 103 h 762"/>
                <a:gd name="T14" fmla="*/ 304 w 607"/>
                <a:gd name="T15" fmla="*/ 0 h 762"/>
                <a:gd name="T16" fmla="*/ 304 w 607"/>
                <a:gd name="T17" fmla="*/ 74 h 762"/>
                <a:gd name="T18" fmla="*/ 159 w 607"/>
                <a:gd name="T19" fmla="*/ 168 h 762"/>
                <a:gd name="T20" fmla="*/ 126 w 607"/>
                <a:gd name="T21" fmla="*/ 377 h 762"/>
                <a:gd name="T22" fmla="*/ 159 w 607"/>
                <a:gd name="T23" fmla="*/ 593 h 762"/>
                <a:gd name="T24" fmla="*/ 304 w 607"/>
                <a:gd name="T25" fmla="*/ 687 h 762"/>
                <a:gd name="T26" fmla="*/ 448 w 607"/>
                <a:gd name="T27" fmla="*/ 593 h 762"/>
                <a:gd name="T28" fmla="*/ 481 w 607"/>
                <a:gd name="T29" fmla="*/ 380 h 762"/>
                <a:gd name="T30" fmla="*/ 448 w 607"/>
                <a:gd name="T31" fmla="*/ 168 h 762"/>
                <a:gd name="T32" fmla="*/ 304 w 607"/>
                <a:gd name="T33" fmla="*/ 74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07" h="762">
                  <a:moveTo>
                    <a:pt x="304" y="0"/>
                  </a:moveTo>
                  <a:cubicBezTo>
                    <a:pt x="407" y="0"/>
                    <a:pt x="484" y="34"/>
                    <a:pt x="534" y="103"/>
                  </a:cubicBezTo>
                  <a:cubicBezTo>
                    <a:pt x="583" y="169"/>
                    <a:pt x="607" y="262"/>
                    <a:pt x="607" y="381"/>
                  </a:cubicBezTo>
                  <a:cubicBezTo>
                    <a:pt x="607" y="499"/>
                    <a:pt x="583" y="591"/>
                    <a:pt x="534" y="659"/>
                  </a:cubicBezTo>
                  <a:cubicBezTo>
                    <a:pt x="485" y="727"/>
                    <a:pt x="408" y="762"/>
                    <a:pt x="305" y="762"/>
                  </a:cubicBezTo>
                  <a:cubicBezTo>
                    <a:pt x="102" y="762"/>
                    <a:pt x="0" y="633"/>
                    <a:pt x="0" y="375"/>
                  </a:cubicBezTo>
                  <a:cubicBezTo>
                    <a:pt x="0" y="260"/>
                    <a:pt x="24" y="169"/>
                    <a:pt x="73" y="103"/>
                  </a:cubicBezTo>
                  <a:cubicBezTo>
                    <a:pt x="123" y="34"/>
                    <a:pt x="200" y="0"/>
                    <a:pt x="304" y="0"/>
                  </a:cubicBezTo>
                  <a:close/>
                  <a:moveTo>
                    <a:pt x="304" y="74"/>
                  </a:moveTo>
                  <a:cubicBezTo>
                    <a:pt x="234" y="74"/>
                    <a:pt x="186" y="106"/>
                    <a:pt x="159" y="168"/>
                  </a:cubicBezTo>
                  <a:cubicBezTo>
                    <a:pt x="137" y="220"/>
                    <a:pt x="126" y="290"/>
                    <a:pt x="126" y="377"/>
                  </a:cubicBezTo>
                  <a:cubicBezTo>
                    <a:pt x="126" y="469"/>
                    <a:pt x="137" y="541"/>
                    <a:pt x="159" y="593"/>
                  </a:cubicBezTo>
                  <a:cubicBezTo>
                    <a:pt x="186" y="655"/>
                    <a:pt x="234" y="687"/>
                    <a:pt x="304" y="687"/>
                  </a:cubicBezTo>
                  <a:cubicBezTo>
                    <a:pt x="374" y="687"/>
                    <a:pt x="422" y="655"/>
                    <a:pt x="448" y="593"/>
                  </a:cubicBezTo>
                  <a:cubicBezTo>
                    <a:pt x="470" y="541"/>
                    <a:pt x="481" y="470"/>
                    <a:pt x="481" y="380"/>
                  </a:cubicBezTo>
                  <a:cubicBezTo>
                    <a:pt x="481" y="289"/>
                    <a:pt x="470" y="219"/>
                    <a:pt x="448" y="168"/>
                  </a:cubicBezTo>
                  <a:cubicBezTo>
                    <a:pt x="421" y="106"/>
                    <a:pt x="373" y="74"/>
                    <a:pt x="304" y="74"/>
                  </a:cubicBezTo>
                  <a:close/>
                </a:path>
              </a:pathLst>
            </a:custGeom>
            <a:solidFill>
              <a:srgbClr val="FFFFFF"/>
            </a:solidFill>
            <a:ln>
              <a:noFill/>
            </a:ln>
          </p:spPr>
          <p:txBody>
            <a:bodyPr/>
            <a:lstStyle/>
            <a:p>
              <a:endParaRPr lang="ja-JP" altLang="en-US">
                <a:latin typeface="Arial" panose="020B0604020202020204" pitchFamily="34" charset="0"/>
                <a:ea typeface="黑体" panose="02010609060101010101" pitchFamily="49" charset="-122"/>
              </a:endParaRPr>
            </a:p>
          </p:txBody>
        </p:sp>
        <p:sp>
          <p:nvSpPr>
            <p:cNvPr id="647234" name="Freeform 66"/>
            <p:cNvSpPr/>
            <p:nvPr userDrawn="1"/>
          </p:nvSpPr>
          <p:spPr bwMode="gray">
            <a:xfrm>
              <a:off x="5198" y="605"/>
              <a:ext cx="52" cy="41"/>
            </a:xfrm>
            <a:custGeom>
              <a:avLst/>
              <a:gdLst>
                <a:gd name="T0" fmla="*/ 204 w 929"/>
                <a:gd name="T1" fmla="*/ 722 h 722"/>
                <a:gd name="T2" fmla="*/ 0 w 929"/>
                <a:gd name="T3" fmla="*/ 0 h 722"/>
                <a:gd name="T4" fmla="*/ 124 w 929"/>
                <a:gd name="T5" fmla="*/ 0 h 722"/>
                <a:gd name="T6" fmla="*/ 277 w 929"/>
                <a:gd name="T7" fmla="*/ 588 h 722"/>
                <a:gd name="T8" fmla="*/ 412 w 929"/>
                <a:gd name="T9" fmla="*/ 0 h 722"/>
                <a:gd name="T10" fmla="*/ 534 w 929"/>
                <a:gd name="T11" fmla="*/ 0 h 722"/>
                <a:gd name="T12" fmla="*/ 676 w 929"/>
                <a:gd name="T13" fmla="*/ 588 h 722"/>
                <a:gd name="T14" fmla="*/ 828 w 929"/>
                <a:gd name="T15" fmla="*/ 0 h 722"/>
                <a:gd name="T16" fmla="*/ 929 w 929"/>
                <a:gd name="T17" fmla="*/ 0 h 722"/>
                <a:gd name="T18" fmla="*/ 726 w 929"/>
                <a:gd name="T19" fmla="*/ 722 h 722"/>
                <a:gd name="T20" fmla="*/ 603 w 929"/>
                <a:gd name="T21" fmla="*/ 722 h 722"/>
                <a:gd name="T22" fmla="*/ 495 w 929"/>
                <a:gd name="T23" fmla="*/ 255 h 722"/>
                <a:gd name="T24" fmla="*/ 468 w 929"/>
                <a:gd name="T25" fmla="*/ 107 h 722"/>
                <a:gd name="T26" fmla="*/ 440 w 929"/>
                <a:gd name="T27" fmla="*/ 254 h 722"/>
                <a:gd name="T28" fmla="*/ 332 w 929"/>
                <a:gd name="T29" fmla="*/ 722 h 722"/>
                <a:gd name="T30" fmla="*/ 204 w 929"/>
                <a:gd name="T31" fmla="*/ 722 h 7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29" h="722">
                  <a:moveTo>
                    <a:pt x="204" y="722"/>
                  </a:moveTo>
                  <a:cubicBezTo>
                    <a:pt x="0" y="0"/>
                    <a:pt x="0" y="0"/>
                    <a:pt x="0" y="0"/>
                  </a:cubicBezTo>
                  <a:cubicBezTo>
                    <a:pt x="124" y="0"/>
                    <a:pt x="124" y="0"/>
                    <a:pt x="124" y="0"/>
                  </a:cubicBezTo>
                  <a:cubicBezTo>
                    <a:pt x="277" y="588"/>
                    <a:pt x="277" y="588"/>
                    <a:pt x="277" y="588"/>
                  </a:cubicBezTo>
                  <a:cubicBezTo>
                    <a:pt x="412" y="0"/>
                    <a:pt x="412" y="0"/>
                    <a:pt x="412" y="0"/>
                  </a:cubicBezTo>
                  <a:cubicBezTo>
                    <a:pt x="534" y="0"/>
                    <a:pt x="534" y="0"/>
                    <a:pt x="534" y="0"/>
                  </a:cubicBezTo>
                  <a:cubicBezTo>
                    <a:pt x="676" y="588"/>
                    <a:pt x="676" y="588"/>
                    <a:pt x="676" y="588"/>
                  </a:cubicBezTo>
                  <a:cubicBezTo>
                    <a:pt x="828" y="0"/>
                    <a:pt x="828" y="0"/>
                    <a:pt x="828" y="0"/>
                  </a:cubicBezTo>
                  <a:cubicBezTo>
                    <a:pt x="929" y="0"/>
                    <a:pt x="929" y="0"/>
                    <a:pt x="929" y="0"/>
                  </a:cubicBezTo>
                  <a:cubicBezTo>
                    <a:pt x="726" y="722"/>
                    <a:pt x="726" y="722"/>
                    <a:pt x="726" y="722"/>
                  </a:cubicBezTo>
                  <a:cubicBezTo>
                    <a:pt x="603" y="722"/>
                    <a:pt x="603" y="722"/>
                    <a:pt x="603" y="722"/>
                  </a:cubicBezTo>
                  <a:cubicBezTo>
                    <a:pt x="495" y="255"/>
                    <a:pt x="495" y="255"/>
                    <a:pt x="495" y="255"/>
                  </a:cubicBezTo>
                  <a:cubicBezTo>
                    <a:pt x="487" y="221"/>
                    <a:pt x="478" y="172"/>
                    <a:pt x="468" y="107"/>
                  </a:cubicBezTo>
                  <a:cubicBezTo>
                    <a:pt x="460" y="159"/>
                    <a:pt x="451" y="208"/>
                    <a:pt x="440" y="254"/>
                  </a:cubicBezTo>
                  <a:cubicBezTo>
                    <a:pt x="332" y="722"/>
                    <a:pt x="332" y="722"/>
                    <a:pt x="332" y="722"/>
                  </a:cubicBezTo>
                  <a:lnTo>
                    <a:pt x="204" y="722"/>
                  </a:lnTo>
                  <a:close/>
                </a:path>
              </a:pathLst>
            </a:custGeom>
            <a:solidFill>
              <a:srgbClr val="FFFFFF"/>
            </a:solidFill>
            <a:ln>
              <a:noFill/>
            </a:ln>
          </p:spPr>
          <p:txBody>
            <a:bodyPr/>
            <a:lstStyle/>
            <a:p>
              <a:endParaRPr lang="ja-JP" altLang="en-US">
                <a:latin typeface="Arial" panose="020B0604020202020204" pitchFamily="34" charset="0"/>
                <a:ea typeface="黑体" panose="02010609060101010101" pitchFamily="49" charset="-122"/>
              </a:endParaRPr>
            </a:p>
          </p:txBody>
        </p:sp>
        <p:sp>
          <p:nvSpPr>
            <p:cNvPr id="647235" name="Freeform 67"/>
            <p:cNvSpPr/>
            <p:nvPr userDrawn="1"/>
          </p:nvSpPr>
          <p:spPr bwMode="gray">
            <a:xfrm>
              <a:off x="5270" y="605"/>
              <a:ext cx="52" cy="41"/>
            </a:xfrm>
            <a:custGeom>
              <a:avLst/>
              <a:gdLst>
                <a:gd name="T0" fmla="*/ 204 w 930"/>
                <a:gd name="T1" fmla="*/ 722 h 722"/>
                <a:gd name="T2" fmla="*/ 0 w 930"/>
                <a:gd name="T3" fmla="*/ 0 h 722"/>
                <a:gd name="T4" fmla="*/ 125 w 930"/>
                <a:gd name="T5" fmla="*/ 0 h 722"/>
                <a:gd name="T6" fmla="*/ 277 w 930"/>
                <a:gd name="T7" fmla="*/ 588 h 722"/>
                <a:gd name="T8" fmla="*/ 412 w 930"/>
                <a:gd name="T9" fmla="*/ 0 h 722"/>
                <a:gd name="T10" fmla="*/ 535 w 930"/>
                <a:gd name="T11" fmla="*/ 0 h 722"/>
                <a:gd name="T12" fmla="*/ 676 w 930"/>
                <a:gd name="T13" fmla="*/ 588 h 722"/>
                <a:gd name="T14" fmla="*/ 829 w 930"/>
                <a:gd name="T15" fmla="*/ 0 h 722"/>
                <a:gd name="T16" fmla="*/ 930 w 930"/>
                <a:gd name="T17" fmla="*/ 0 h 722"/>
                <a:gd name="T18" fmla="*/ 726 w 930"/>
                <a:gd name="T19" fmla="*/ 722 h 722"/>
                <a:gd name="T20" fmla="*/ 604 w 930"/>
                <a:gd name="T21" fmla="*/ 722 h 722"/>
                <a:gd name="T22" fmla="*/ 495 w 930"/>
                <a:gd name="T23" fmla="*/ 255 h 722"/>
                <a:gd name="T24" fmla="*/ 468 w 930"/>
                <a:gd name="T25" fmla="*/ 107 h 722"/>
                <a:gd name="T26" fmla="*/ 441 w 930"/>
                <a:gd name="T27" fmla="*/ 254 h 722"/>
                <a:gd name="T28" fmla="*/ 332 w 930"/>
                <a:gd name="T29" fmla="*/ 722 h 722"/>
                <a:gd name="T30" fmla="*/ 204 w 930"/>
                <a:gd name="T31" fmla="*/ 722 h 7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30" h="722">
                  <a:moveTo>
                    <a:pt x="204" y="722"/>
                  </a:moveTo>
                  <a:cubicBezTo>
                    <a:pt x="0" y="0"/>
                    <a:pt x="0" y="0"/>
                    <a:pt x="0" y="0"/>
                  </a:cubicBezTo>
                  <a:cubicBezTo>
                    <a:pt x="125" y="0"/>
                    <a:pt x="125" y="0"/>
                    <a:pt x="125" y="0"/>
                  </a:cubicBezTo>
                  <a:cubicBezTo>
                    <a:pt x="277" y="588"/>
                    <a:pt x="277" y="588"/>
                    <a:pt x="277" y="588"/>
                  </a:cubicBezTo>
                  <a:cubicBezTo>
                    <a:pt x="412" y="0"/>
                    <a:pt x="412" y="0"/>
                    <a:pt x="412" y="0"/>
                  </a:cubicBezTo>
                  <a:cubicBezTo>
                    <a:pt x="535" y="0"/>
                    <a:pt x="535" y="0"/>
                    <a:pt x="535" y="0"/>
                  </a:cubicBezTo>
                  <a:cubicBezTo>
                    <a:pt x="676" y="588"/>
                    <a:pt x="676" y="588"/>
                    <a:pt x="676" y="588"/>
                  </a:cubicBezTo>
                  <a:cubicBezTo>
                    <a:pt x="829" y="0"/>
                    <a:pt x="829" y="0"/>
                    <a:pt x="829" y="0"/>
                  </a:cubicBezTo>
                  <a:cubicBezTo>
                    <a:pt x="930" y="0"/>
                    <a:pt x="930" y="0"/>
                    <a:pt x="930" y="0"/>
                  </a:cubicBezTo>
                  <a:cubicBezTo>
                    <a:pt x="726" y="722"/>
                    <a:pt x="726" y="722"/>
                    <a:pt x="726" y="722"/>
                  </a:cubicBezTo>
                  <a:cubicBezTo>
                    <a:pt x="604" y="722"/>
                    <a:pt x="604" y="722"/>
                    <a:pt x="604" y="722"/>
                  </a:cubicBezTo>
                  <a:cubicBezTo>
                    <a:pt x="495" y="255"/>
                    <a:pt x="495" y="255"/>
                    <a:pt x="495" y="255"/>
                  </a:cubicBezTo>
                  <a:cubicBezTo>
                    <a:pt x="488" y="221"/>
                    <a:pt x="479" y="172"/>
                    <a:pt x="468" y="107"/>
                  </a:cubicBezTo>
                  <a:cubicBezTo>
                    <a:pt x="460" y="159"/>
                    <a:pt x="451" y="208"/>
                    <a:pt x="441" y="254"/>
                  </a:cubicBezTo>
                  <a:cubicBezTo>
                    <a:pt x="332" y="722"/>
                    <a:pt x="332" y="722"/>
                    <a:pt x="332" y="722"/>
                  </a:cubicBezTo>
                  <a:lnTo>
                    <a:pt x="204" y="722"/>
                  </a:lnTo>
                  <a:close/>
                </a:path>
              </a:pathLst>
            </a:custGeom>
            <a:solidFill>
              <a:srgbClr val="FFFFFF"/>
            </a:solidFill>
            <a:ln>
              <a:noFill/>
            </a:ln>
          </p:spPr>
          <p:txBody>
            <a:bodyPr/>
            <a:lstStyle/>
            <a:p>
              <a:endParaRPr lang="ja-JP" altLang="en-US">
                <a:latin typeface="Arial" panose="020B0604020202020204" pitchFamily="34" charset="0"/>
                <a:ea typeface="黑体" panose="02010609060101010101" pitchFamily="49" charset="-122"/>
              </a:endParaRPr>
            </a:p>
          </p:txBody>
        </p:sp>
        <p:sp>
          <p:nvSpPr>
            <p:cNvPr id="647236" name="Freeform 68"/>
            <p:cNvSpPr>
              <a:spLocks noEditPoints="1"/>
            </p:cNvSpPr>
            <p:nvPr userDrawn="1"/>
          </p:nvSpPr>
          <p:spPr bwMode="gray">
            <a:xfrm>
              <a:off x="5329" y="591"/>
              <a:ext cx="9" cy="55"/>
            </a:xfrm>
            <a:custGeom>
              <a:avLst/>
              <a:gdLst>
                <a:gd name="T0" fmla="*/ 76 w 151"/>
                <a:gd name="T1" fmla="*/ 0 h 987"/>
                <a:gd name="T2" fmla="*/ 132 w 151"/>
                <a:gd name="T3" fmla="*/ 25 h 987"/>
                <a:gd name="T4" fmla="*/ 151 w 151"/>
                <a:gd name="T5" fmla="*/ 76 h 987"/>
                <a:gd name="T6" fmla="*/ 126 w 151"/>
                <a:gd name="T7" fmla="*/ 132 h 987"/>
                <a:gd name="T8" fmla="*/ 75 w 151"/>
                <a:gd name="T9" fmla="*/ 151 h 987"/>
                <a:gd name="T10" fmla="*/ 20 w 151"/>
                <a:gd name="T11" fmla="*/ 127 h 987"/>
                <a:gd name="T12" fmla="*/ 0 w 151"/>
                <a:gd name="T13" fmla="*/ 75 h 987"/>
                <a:gd name="T14" fmla="*/ 25 w 151"/>
                <a:gd name="T15" fmla="*/ 20 h 987"/>
                <a:gd name="T16" fmla="*/ 76 w 151"/>
                <a:gd name="T17" fmla="*/ 0 h 987"/>
                <a:gd name="T18" fmla="*/ 15 w 151"/>
                <a:gd name="T19" fmla="*/ 987 h 987"/>
                <a:gd name="T20" fmla="*/ 15 w 151"/>
                <a:gd name="T21" fmla="*/ 265 h 987"/>
                <a:gd name="T22" fmla="*/ 139 w 151"/>
                <a:gd name="T23" fmla="*/ 265 h 987"/>
                <a:gd name="T24" fmla="*/ 139 w 151"/>
                <a:gd name="T25" fmla="*/ 987 h 987"/>
                <a:gd name="T26" fmla="*/ 15 w 151"/>
                <a:gd name="T27" fmla="*/ 987 h 9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1" h="987">
                  <a:moveTo>
                    <a:pt x="76" y="0"/>
                  </a:moveTo>
                  <a:cubicBezTo>
                    <a:pt x="98" y="0"/>
                    <a:pt x="117" y="9"/>
                    <a:pt x="132" y="25"/>
                  </a:cubicBezTo>
                  <a:cubicBezTo>
                    <a:pt x="145" y="40"/>
                    <a:pt x="151" y="57"/>
                    <a:pt x="151" y="76"/>
                  </a:cubicBezTo>
                  <a:cubicBezTo>
                    <a:pt x="151" y="98"/>
                    <a:pt x="143" y="117"/>
                    <a:pt x="126" y="132"/>
                  </a:cubicBezTo>
                  <a:cubicBezTo>
                    <a:pt x="112" y="145"/>
                    <a:pt x="95" y="151"/>
                    <a:pt x="75" y="151"/>
                  </a:cubicBezTo>
                  <a:cubicBezTo>
                    <a:pt x="53" y="151"/>
                    <a:pt x="34" y="143"/>
                    <a:pt x="20" y="127"/>
                  </a:cubicBezTo>
                  <a:cubicBezTo>
                    <a:pt x="7" y="112"/>
                    <a:pt x="0" y="95"/>
                    <a:pt x="0" y="75"/>
                  </a:cubicBezTo>
                  <a:cubicBezTo>
                    <a:pt x="0" y="53"/>
                    <a:pt x="9" y="35"/>
                    <a:pt x="25" y="20"/>
                  </a:cubicBezTo>
                  <a:cubicBezTo>
                    <a:pt x="39" y="7"/>
                    <a:pt x="56" y="0"/>
                    <a:pt x="76" y="0"/>
                  </a:cubicBezTo>
                  <a:close/>
                  <a:moveTo>
                    <a:pt x="15" y="987"/>
                  </a:moveTo>
                  <a:cubicBezTo>
                    <a:pt x="15" y="265"/>
                    <a:pt x="15" y="265"/>
                    <a:pt x="15" y="265"/>
                  </a:cubicBezTo>
                  <a:cubicBezTo>
                    <a:pt x="139" y="265"/>
                    <a:pt x="139" y="265"/>
                    <a:pt x="139" y="265"/>
                  </a:cubicBezTo>
                  <a:cubicBezTo>
                    <a:pt x="139" y="987"/>
                    <a:pt x="139" y="987"/>
                    <a:pt x="139" y="987"/>
                  </a:cubicBezTo>
                  <a:lnTo>
                    <a:pt x="15" y="987"/>
                  </a:lnTo>
                  <a:close/>
                </a:path>
              </a:pathLst>
            </a:custGeom>
            <a:solidFill>
              <a:srgbClr val="FFFFFF"/>
            </a:solidFill>
            <a:ln>
              <a:noFill/>
            </a:ln>
          </p:spPr>
          <p:txBody>
            <a:bodyPr/>
            <a:lstStyle/>
            <a:p>
              <a:endParaRPr lang="ja-JP" altLang="en-US">
                <a:latin typeface="Arial" panose="020B0604020202020204" pitchFamily="34" charset="0"/>
                <a:ea typeface="黑体" panose="02010609060101010101" pitchFamily="49" charset="-122"/>
              </a:endParaRPr>
            </a:p>
          </p:txBody>
        </p:sp>
        <p:sp>
          <p:nvSpPr>
            <p:cNvPr id="647237" name="Freeform 69"/>
            <p:cNvSpPr/>
            <p:nvPr userDrawn="1"/>
          </p:nvSpPr>
          <p:spPr bwMode="gray">
            <a:xfrm>
              <a:off x="5350" y="595"/>
              <a:ext cx="18" cy="51"/>
            </a:xfrm>
            <a:custGeom>
              <a:avLst/>
              <a:gdLst>
                <a:gd name="T0" fmla="*/ 0 w 318"/>
                <a:gd name="T1" fmla="*/ 0 h 917"/>
                <a:gd name="T2" fmla="*/ 124 w 318"/>
                <a:gd name="T3" fmla="*/ 0 h 917"/>
                <a:gd name="T4" fmla="*/ 124 w 318"/>
                <a:gd name="T5" fmla="*/ 195 h 917"/>
                <a:gd name="T6" fmla="*/ 318 w 318"/>
                <a:gd name="T7" fmla="*/ 195 h 917"/>
                <a:gd name="T8" fmla="*/ 318 w 318"/>
                <a:gd name="T9" fmla="*/ 273 h 917"/>
                <a:gd name="T10" fmla="*/ 124 w 318"/>
                <a:gd name="T11" fmla="*/ 273 h 917"/>
                <a:gd name="T12" fmla="*/ 124 w 318"/>
                <a:gd name="T13" fmla="*/ 656 h 917"/>
                <a:gd name="T14" fmla="*/ 156 w 318"/>
                <a:gd name="T15" fmla="*/ 804 h 917"/>
                <a:gd name="T16" fmla="*/ 225 w 318"/>
                <a:gd name="T17" fmla="*/ 836 h 917"/>
                <a:gd name="T18" fmla="*/ 277 w 318"/>
                <a:gd name="T19" fmla="*/ 838 h 917"/>
                <a:gd name="T20" fmla="*/ 318 w 318"/>
                <a:gd name="T21" fmla="*/ 838 h 917"/>
                <a:gd name="T22" fmla="*/ 318 w 318"/>
                <a:gd name="T23" fmla="*/ 917 h 917"/>
                <a:gd name="T24" fmla="*/ 251 w 318"/>
                <a:gd name="T25" fmla="*/ 917 h 917"/>
                <a:gd name="T26" fmla="*/ 127 w 318"/>
                <a:gd name="T27" fmla="*/ 904 h 917"/>
                <a:gd name="T28" fmla="*/ 11 w 318"/>
                <a:gd name="T29" fmla="*/ 782 h 917"/>
                <a:gd name="T30" fmla="*/ 0 w 318"/>
                <a:gd name="T31" fmla="*/ 638 h 917"/>
                <a:gd name="T32" fmla="*/ 0 w 318"/>
                <a:gd name="T33" fmla="*/ 0 h 9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8" h="917">
                  <a:moveTo>
                    <a:pt x="0" y="0"/>
                  </a:moveTo>
                  <a:cubicBezTo>
                    <a:pt x="124" y="0"/>
                    <a:pt x="124" y="0"/>
                    <a:pt x="124" y="0"/>
                  </a:cubicBezTo>
                  <a:cubicBezTo>
                    <a:pt x="124" y="195"/>
                    <a:pt x="124" y="195"/>
                    <a:pt x="124" y="195"/>
                  </a:cubicBezTo>
                  <a:cubicBezTo>
                    <a:pt x="318" y="195"/>
                    <a:pt x="318" y="195"/>
                    <a:pt x="318" y="195"/>
                  </a:cubicBezTo>
                  <a:cubicBezTo>
                    <a:pt x="318" y="273"/>
                    <a:pt x="318" y="273"/>
                    <a:pt x="318" y="273"/>
                  </a:cubicBezTo>
                  <a:cubicBezTo>
                    <a:pt x="124" y="273"/>
                    <a:pt x="124" y="273"/>
                    <a:pt x="124" y="273"/>
                  </a:cubicBezTo>
                  <a:cubicBezTo>
                    <a:pt x="124" y="656"/>
                    <a:pt x="124" y="656"/>
                    <a:pt x="124" y="656"/>
                  </a:cubicBezTo>
                  <a:cubicBezTo>
                    <a:pt x="124" y="729"/>
                    <a:pt x="135" y="778"/>
                    <a:pt x="156" y="804"/>
                  </a:cubicBezTo>
                  <a:cubicBezTo>
                    <a:pt x="171" y="821"/>
                    <a:pt x="194" y="832"/>
                    <a:pt x="225" y="836"/>
                  </a:cubicBezTo>
                  <a:cubicBezTo>
                    <a:pt x="235" y="837"/>
                    <a:pt x="252" y="838"/>
                    <a:pt x="277" y="838"/>
                  </a:cubicBezTo>
                  <a:cubicBezTo>
                    <a:pt x="318" y="838"/>
                    <a:pt x="318" y="838"/>
                    <a:pt x="318" y="838"/>
                  </a:cubicBezTo>
                  <a:cubicBezTo>
                    <a:pt x="318" y="917"/>
                    <a:pt x="318" y="917"/>
                    <a:pt x="318" y="917"/>
                  </a:cubicBezTo>
                  <a:cubicBezTo>
                    <a:pt x="251" y="917"/>
                    <a:pt x="251" y="917"/>
                    <a:pt x="251" y="917"/>
                  </a:cubicBezTo>
                  <a:cubicBezTo>
                    <a:pt x="198" y="917"/>
                    <a:pt x="157" y="913"/>
                    <a:pt x="127" y="904"/>
                  </a:cubicBezTo>
                  <a:cubicBezTo>
                    <a:pt x="64" y="887"/>
                    <a:pt x="25" y="846"/>
                    <a:pt x="11" y="782"/>
                  </a:cubicBezTo>
                  <a:cubicBezTo>
                    <a:pt x="4" y="747"/>
                    <a:pt x="0" y="699"/>
                    <a:pt x="0" y="638"/>
                  </a:cubicBezTo>
                  <a:lnTo>
                    <a:pt x="0" y="0"/>
                  </a:lnTo>
                  <a:close/>
                </a:path>
              </a:pathLst>
            </a:custGeom>
            <a:solidFill>
              <a:srgbClr val="FFFFFF"/>
            </a:solidFill>
            <a:ln>
              <a:noFill/>
            </a:ln>
          </p:spPr>
          <p:txBody>
            <a:bodyPr/>
            <a:lstStyle/>
            <a:p>
              <a:endParaRPr lang="ja-JP" altLang="en-US">
                <a:latin typeface="Arial" panose="020B0604020202020204" pitchFamily="34" charset="0"/>
                <a:ea typeface="黑体" panose="02010609060101010101" pitchFamily="49" charset="-122"/>
              </a:endParaRPr>
            </a:p>
          </p:txBody>
        </p:sp>
        <p:sp>
          <p:nvSpPr>
            <p:cNvPr id="647238" name="Freeform 70"/>
            <p:cNvSpPr/>
            <p:nvPr userDrawn="1"/>
          </p:nvSpPr>
          <p:spPr bwMode="gray">
            <a:xfrm>
              <a:off x="5376" y="585"/>
              <a:ext cx="31" cy="61"/>
            </a:xfrm>
            <a:custGeom>
              <a:avLst/>
              <a:gdLst>
                <a:gd name="T0" fmla="*/ 0 w 548"/>
                <a:gd name="T1" fmla="*/ 1087 h 1087"/>
                <a:gd name="T2" fmla="*/ 0 w 548"/>
                <a:gd name="T3" fmla="*/ 0 h 1087"/>
                <a:gd name="T4" fmla="*/ 124 w 548"/>
                <a:gd name="T5" fmla="*/ 0 h 1087"/>
                <a:gd name="T6" fmla="*/ 124 w 548"/>
                <a:gd name="T7" fmla="*/ 382 h 1087"/>
                <a:gd name="T8" fmla="*/ 306 w 548"/>
                <a:gd name="T9" fmla="*/ 345 h 1087"/>
                <a:gd name="T10" fmla="*/ 526 w 548"/>
                <a:gd name="T11" fmla="*/ 458 h 1087"/>
                <a:gd name="T12" fmla="*/ 548 w 548"/>
                <a:gd name="T13" fmla="*/ 644 h 1087"/>
                <a:gd name="T14" fmla="*/ 548 w 548"/>
                <a:gd name="T15" fmla="*/ 1087 h 1087"/>
                <a:gd name="T16" fmla="*/ 425 w 548"/>
                <a:gd name="T17" fmla="*/ 1087 h 1087"/>
                <a:gd name="T18" fmla="*/ 425 w 548"/>
                <a:gd name="T19" fmla="*/ 624 h 1087"/>
                <a:gd name="T20" fmla="*/ 403 w 548"/>
                <a:gd name="T21" fmla="*/ 477 h 1087"/>
                <a:gd name="T22" fmla="*/ 294 w 548"/>
                <a:gd name="T23" fmla="*/ 419 h 1087"/>
                <a:gd name="T24" fmla="*/ 124 w 548"/>
                <a:gd name="T25" fmla="*/ 463 h 1087"/>
                <a:gd name="T26" fmla="*/ 124 w 548"/>
                <a:gd name="T27" fmla="*/ 1087 h 1087"/>
                <a:gd name="T28" fmla="*/ 0 w 548"/>
                <a:gd name="T29" fmla="*/ 1087 h 10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48" h="1087">
                  <a:moveTo>
                    <a:pt x="0" y="1087"/>
                  </a:moveTo>
                  <a:cubicBezTo>
                    <a:pt x="0" y="0"/>
                    <a:pt x="0" y="0"/>
                    <a:pt x="0" y="0"/>
                  </a:cubicBezTo>
                  <a:cubicBezTo>
                    <a:pt x="124" y="0"/>
                    <a:pt x="124" y="0"/>
                    <a:pt x="124" y="0"/>
                  </a:cubicBezTo>
                  <a:cubicBezTo>
                    <a:pt x="124" y="382"/>
                    <a:pt x="124" y="382"/>
                    <a:pt x="124" y="382"/>
                  </a:cubicBezTo>
                  <a:cubicBezTo>
                    <a:pt x="188" y="357"/>
                    <a:pt x="249" y="345"/>
                    <a:pt x="306" y="345"/>
                  </a:cubicBezTo>
                  <a:cubicBezTo>
                    <a:pt x="420" y="345"/>
                    <a:pt x="493" y="382"/>
                    <a:pt x="526" y="458"/>
                  </a:cubicBezTo>
                  <a:cubicBezTo>
                    <a:pt x="541" y="492"/>
                    <a:pt x="548" y="554"/>
                    <a:pt x="548" y="644"/>
                  </a:cubicBezTo>
                  <a:cubicBezTo>
                    <a:pt x="548" y="1087"/>
                    <a:pt x="548" y="1087"/>
                    <a:pt x="548" y="1087"/>
                  </a:cubicBezTo>
                  <a:cubicBezTo>
                    <a:pt x="425" y="1087"/>
                    <a:pt x="425" y="1087"/>
                    <a:pt x="425" y="1087"/>
                  </a:cubicBezTo>
                  <a:cubicBezTo>
                    <a:pt x="425" y="624"/>
                    <a:pt x="425" y="624"/>
                    <a:pt x="425" y="624"/>
                  </a:cubicBezTo>
                  <a:cubicBezTo>
                    <a:pt x="425" y="555"/>
                    <a:pt x="418" y="506"/>
                    <a:pt x="403" y="477"/>
                  </a:cubicBezTo>
                  <a:cubicBezTo>
                    <a:pt x="384" y="439"/>
                    <a:pt x="347" y="419"/>
                    <a:pt x="294" y="419"/>
                  </a:cubicBezTo>
                  <a:cubicBezTo>
                    <a:pt x="245" y="419"/>
                    <a:pt x="189" y="434"/>
                    <a:pt x="124" y="463"/>
                  </a:cubicBezTo>
                  <a:cubicBezTo>
                    <a:pt x="124" y="1087"/>
                    <a:pt x="124" y="1087"/>
                    <a:pt x="124" y="1087"/>
                  </a:cubicBezTo>
                  <a:lnTo>
                    <a:pt x="0" y="1087"/>
                  </a:lnTo>
                  <a:close/>
                </a:path>
              </a:pathLst>
            </a:custGeom>
            <a:solidFill>
              <a:srgbClr val="FFFFFF"/>
            </a:solidFill>
            <a:ln>
              <a:noFill/>
            </a:ln>
          </p:spPr>
          <p:txBody>
            <a:bodyPr/>
            <a:lstStyle/>
            <a:p>
              <a:endParaRPr lang="ja-JP" altLang="en-US">
                <a:latin typeface="Arial" panose="020B0604020202020204" pitchFamily="34" charset="0"/>
                <a:ea typeface="黑体" panose="02010609060101010101" pitchFamily="49" charset="-122"/>
              </a:endParaRPr>
            </a:p>
          </p:txBody>
        </p:sp>
        <p:sp>
          <p:nvSpPr>
            <p:cNvPr id="647239" name="Freeform 71"/>
            <p:cNvSpPr/>
            <p:nvPr userDrawn="1"/>
          </p:nvSpPr>
          <p:spPr bwMode="gray">
            <a:xfrm>
              <a:off x="5432" y="605"/>
              <a:ext cx="34" cy="60"/>
            </a:xfrm>
            <a:custGeom>
              <a:avLst/>
              <a:gdLst>
                <a:gd name="T0" fmla="*/ 15 w 34"/>
                <a:gd name="T1" fmla="*/ 41 h 60"/>
                <a:gd name="T2" fmla="*/ 0 w 34"/>
                <a:gd name="T3" fmla="*/ 0 h 60"/>
                <a:gd name="T4" fmla="*/ 7 w 34"/>
                <a:gd name="T5" fmla="*/ 0 h 60"/>
                <a:gd name="T6" fmla="*/ 18 w 34"/>
                <a:gd name="T7" fmla="*/ 33 h 60"/>
                <a:gd name="T8" fmla="*/ 28 w 34"/>
                <a:gd name="T9" fmla="*/ 0 h 60"/>
                <a:gd name="T10" fmla="*/ 34 w 34"/>
                <a:gd name="T11" fmla="*/ 0 h 60"/>
                <a:gd name="T12" fmla="*/ 14 w 34"/>
                <a:gd name="T13" fmla="*/ 60 h 60"/>
                <a:gd name="T14" fmla="*/ 8 w 34"/>
                <a:gd name="T15" fmla="*/ 60 h 60"/>
                <a:gd name="T16" fmla="*/ 15 w 34"/>
                <a:gd name="T17" fmla="*/ 4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60">
                  <a:moveTo>
                    <a:pt x="15" y="41"/>
                  </a:moveTo>
                  <a:lnTo>
                    <a:pt x="0" y="0"/>
                  </a:lnTo>
                  <a:lnTo>
                    <a:pt x="7" y="0"/>
                  </a:lnTo>
                  <a:lnTo>
                    <a:pt x="18" y="33"/>
                  </a:lnTo>
                  <a:lnTo>
                    <a:pt x="28" y="0"/>
                  </a:lnTo>
                  <a:lnTo>
                    <a:pt x="34" y="0"/>
                  </a:lnTo>
                  <a:lnTo>
                    <a:pt x="14" y="60"/>
                  </a:lnTo>
                  <a:lnTo>
                    <a:pt x="8" y="60"/>
                  </a:lnTo>
                  <a:lnTo>
                    <a:pt x="15" y="41"/>
                  </a:lnTo>
                  <a:close/>
                </a:path>
              </a:pathLst>
            </a:custGeom>
            <a:solidFill>
              <a:srgbClr val="FFFFFF"/>
            </a:solidFill>
            <a:ln>
              <a:noFill/>
            </a:ln>
          </p:spPr>
          <p:txBody>
            <a:bodyPr/>
            <a:lstStyle/>
            <a:p>
              <a:endParaRPr lang="ja-JP" altLang="en-US">
                <a:latin typeface="Arial" panose="020B0604020202020204" pitchFamily="34" charset="0"/>
                <a:ea typeface="黑体" panose="02010609060101010101" pitchFamily="49" charset="-122"/>
              </a:endParaRPr>
            </a:p>
          </p:txBody>
        </p:sp>
        <p:sp>
          <p:nvSpPr>
            <p:cNvPr id="647240" name="Freeform 72"/>
            <p:cNvSpPr>
              <a:spLocks noEditPoints="1"/>
            </p:cNvSpPr>
            <p:nvPr userDrawn="1"/>
          </p:nvSpPr>
          <p:spPr bwMode="gray">
            <a:xfrm>
              <a:off x="5470" y="604"/>
              <a:ext cx="34" cy="43"/>
            </a:xfrm>
            <a:custGeom>
              <a:avLst/>
              <a:gdLst>
                <a:gd name="T0" fmla="*/ 304 w 607"/>
                <a:gd name="T1" fmla="*/ 0 h 762"/>
                <a:gd name="T2" fmla="*/ 534 w 607"/>
                <a:gd name="T3" fmla="*/ 103 h 762"/>
                <a:gd name="T4" fmla="*/ 607 w 607"/>
                <a:gd name="T5" fmla="*/ 381 h 762"/>
                <a:gd name="T6" fmla="*/ 534 w 607"/>
                <a:gd name="T7" fmla="*/ 659 h 762"/>
                <a:gd name="T8" fmla="*/ 304 w 607"/>
                <a:gd name="T9" fmla="*/ 762 h 762"/>
                <a:gd name="T10" fmla="*/ 0 w 607"/>
                <a:gd name="T11" fmla="*/ 375 h 762"/>
                <a:gd name="T12" fmla="*/ 73 w 607"/>
                <a:gd name="T13" fmla="*/ 103 h 762"/>
                <a:gd name="T14" fmla="*/ 304 w 607"/>
                <a:gd name="T15" fmla="*/ 0 h 762"/>
                <a:gd name="T16" fmla="*/ 304 w 607"/>
                <a:gd name="T17" fmla="*/ 74 h 762"/>
                <a:gd name="T18" fmla="*/ 159 w 607"/>
                <a:gd name="T19" fmla="*/ 168 h 762"/>
                <a:gd name="T20" fmla="*/ 126 w 607"/>
                <a:gd name="T21" fmla="*/ 377 h 762"/>
                <a:gd name="T22" fmla="*/ 159 w 607"/>
                <a:gd name="T23" fmla="*/ 593 h 762"/>
                <a:gd name="T24" fmla="*/ 304 w 607"/>
                <a:gd name="T25" fmla="*/ 687 h 762"/>
                <a:gd name="T26" fmla="*/ 448 w 607"/>
                <a:gd name="T27" fmla="*/ 593 h 762"/>
                <a:gd name="T28" fmla="*/ 481 w 607"/>
                <a:gd name="T29" fmla="*/ 380 h 762"/>
                <a:gd name="T30" fmla="*/ 448 w 607"/>
                <a:gd name="T31" fmla="*/ 168 h 762"/>
                <a:gd name="T32" fmla="*/ 304 w 607"/>
                <a:gd name="T33" fmla="*/ 74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07" h="762">
                  <a:moveTo>
                    <a:pt x="304" y="0"/>
                  </a:moveTo>
                  <a:cubicBezTo>
                    <a:pt x="407" y="0"/>
                    <a:pt x="484" y="34"/>
                    <a:pt x="534" y="103"/>
                  </a:cubicBezTo>
                  <a:cubicBezTo>
                    <a:pt x="583" y="169"/>
                    <a:pt x="607" y="262"/>
                    <a:pt x="607" y="381"/>
                  </a:cubicBezTo>
                  <a:cubicBezTo>
                    <a:pt x="607" y="499"/>
                    <a:pt x="583" y="591"/>
                    <a:pt x="534" y="659"/>
                  </a:cubicBezTo>
                  <a:cubicBezTo>
                    <a:pt x="485" y="727"/>
                    <a:pt x="408" y="762"/>
                    <a:pt x="304" y="762"/>
                  </a:cubicBezTo>
                  <a:cubicBezTo>
                    <a:pt x="101" y="762"/>
                    <a:pt x="0" y="633"/>
                    <a:pt x="0" y="375"/>
                  </a:cubicBezTo>
                  <a:cubicBezTo>
                    <a:pt x="0" y="260"/>
                    <a:pt x="24" y="169"/>
                    <a:pt x="73" y="103"/>
                  </a:cubicBezTo>
                  <a:cubicBezTo>
                    <a:pt x="123" y="34"/>
                    <a:pt x="200" y="0"/>
                    <a:pt x="304" y="0"/>
                  </a:cubicBezTo>
                  <a:close/>
                  <a:moveTo>
                    <a:pt x="304" y="74"/>
                  </a:moveTo>
                  <a:cubicBezTo>
                    <a:pt x="234" y="74"/>
                    <a:pt x="185" y="106"/>
                    <a:pt x="159" y="168"/>
                  </a:cubicBezTo>
                  <a:cubicBezTo>
                    <a:pt x="137" y="220"/>
                    <a:pt x="126" y="290"/>
                    <a:pt x="126" y="377"/>
                  </a:cubicBezTo>
                  <a:cubicBezTo>
                    <a:pt x="126" y="469"/>
                    <a:pt x="137" y="541"/>
                    <a:pt x="159" y="593"/>
                  </a:cubicBezTo>
                  <a:cubicBezTo>
                    <a:pt x="185" y="655"/>
                    <a:pt x="234" y="687"/>
                    <a:pt x="304" y="687"/>
                  </a:cubicBezTo>
                  <a:cubicBezTo>
                    <a:pt x="374" y="687"/>
                    <a:pt x="422" y="655"/>
                    <a:pt x="448" y="593"/>
                  </a:cubicBezTo>
                  <a:cubicBezTo>
                    <a:pt x="470" y="541"/>
                    <a:pt x="481" y="470"/>
                    <a:pt x="481" y="380"/>
                  </a:cubicBezTo>
                  <a:cubicBezTo>
                    <a:pt x="481" y="289"/>
                    <a:pt x="470" y="219"/>
                    <a:pt x="448" y="168"/>
                  </a:cubicBezTo>
                  <a:cubicBezTo>
                    <a:pt x="421" y="106"/>
                    <a:pt x="373" y="74"/>
                    <a:pt x="304" y="74"/>
                  </a:cubicBezTo>
                  <a:close/>
                </a:path>
              </a:pathLst>
            </a:custGeom>
            <a:solidFill>
              <a:srgbClr val="FFFFFF"/>
            </a:solidFill>
            <a:ln>
              <a:noFill/>
            </a:ln>
          </p:spPr>
          <p:txBody>
            <a:bodyPr/>
            <a:lstStyle/>
            <a:p>
              <a:endParaRPr lang="ja-JP" altLang="en-US">
                <a:latin typeface="Arial" panose="020B0604020202020204" pitchFamily="34" charset="0"/>
                <a:ea typeface="黑体" panose="02010609060101010101" pitchFamily="49" charset="-122"/>
              </a:endParaRPr>
            </a:p>
          </p:txBody>
        </p:sp>
        <p:sp>
          <p:nvSpPr>
            <p:cNvPr id="647241" name="Freeform 73"/>
            <p:cNvSpPr/>
            <p:nvPr userDrawn="1"/>
          </p:nvSpPr>
          <p:spPr bwMode="gray">
            <a:xfrm>
              <a:off x="5514" y="605"/>
              <a:ext cx="29" cy="42"/>
            </a:xfrm>
            <a:custGeom>
              <a:avLst/>
              <a:gdLst>
                <a:gd name="T0" fmla="*/ 0 w 527"/>
                <a:gd name="T1" fmla="*/ 0 h 742"/>
                <a:gd name="T2" fmla="*/ 123 w 527"/>
                <a:gd name="T3" fmla="*/ 0 h 742"/>
                <a:gd name="T4" fmla="*/ 123 w 527"/>
                <a:gd name="T5" fmla="*/ 445 h 742"/>
                <a:gd name="T6" fmla="*/ 145 w 527"/>
                <a:gd name="T7" fmla="*/ 609 h 742"/>
                <a:gd name="T8" fmla="*/ 197 w 527"/>
                <a:gd name="T9" fmla="*/ 656 h 742"/>
                <a:gd name="T10" fmla="*/ 276 w 527"/>
                <a:gd name="T11" fmla="*/ 667 h 742"/>
                <a:gd name="T12" fmla="*/ 403 w 527"/>
                <a:gd name="T13" fmla="*/ 648 h 742"/>
                <a:gd name="T14" fmla="*/ 403 w 527"/>
                <a:gd name="T15" fmla="*/ 0 h 742"/>
                <a:gd name="T16" fmla="*/ 527 w 527"/>
                <a:gd name="T17" fmla="*/ 0 h 742"/>
                <a:gd name="T18" fmla="*/ 527 w 527"/>
                <a:gd name="T19" fmla="*/ 710 h 742"/>
                <a:gd name="T20" fmla="*/ 269 w 527"/>
                <a:gd name="T21" fmla="*/ 742 h 742"/>
                <a:gd name="T22" fmla="*/ 86 w 527"/>
                <a:gd name="T23" fmla="*/ 703 h 742"/>
                <a:gd name="T24" fmla="*/ 6 w 527"/>
                <a:gd name="T25" fmla="*/ 567 h 742"/>
                <a:gd name="T26" fmla="*/ 0 w 527"/>
                <a:gd name="T27" fmla="*/ 454 h 742"/>
                <a:gd name="T28" fmla="*/ 0 w 527"/>
                <a:gd name="T29" fmla="*/ 0 h 7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7" h="742">
                  <a:moveTo>
                    <a:pt x="0" y="0"/>
                  </a:moveTo>
                  <a:cubicBezTo>
                    <a:pt x="123" y="0"/>
                    <a:pt x="123" y="0"/>
                    <a:pt x="123" y="0"/>
                  </a:cubicBezTo>
                  <a:cubicBezTo>
                    <a:pt x="123" y="445"/>
                    <a:pt x="123" y="445"/>
                    <a:pt x="123" y="445"/>
                  </a:cubicBezTo>
                  <a:cubicBezTo>
                    <a:pt x="123" y="527"/>
                    <a:pt x="131" y="582"/>
                    <a:pt x="145" y="609"/>
                  </a:cubicBezTo>
                  <a:cubicBezTo>
                    <a:pt x="157" y="632"/>
                    <a:pt x="174" y="648"/>
                    <a:pt x="197" y="656"/>
                  </a:cubicBezTo>
                  <a:cubicBezTo>
                    <a:pt x="216" y="663"/>
                    <a:pt x="242" y="667"/>
                    <a:pt x="276" y="667"/>
                  </a:cubicBezTo>
                  <a:cubicBezTo>
                    <a:pt x="317" y="667"/>
                    <a:pt x="359" y="661"/>
                    <a:pt x="403" y="648"/>
                  </a:cubicBezTo>
                  <a:cubicBezTo>
                    <a:pt x="403" y="0"/>
                    <a:pt x="403" y="0"/>
                    <a:pt x="403" y="0"/>
                  </a:cubicBezTo>
                  <a:cubicBezTo>
                    <a:pt x="527" y="0"/>
                    <a:pt x="527" y="0"/>
                    <a:pt x="527" y="0"/>
                  </a:cubicBezTo>
                  <a:cubicBezTo>
                    <a:pt x="527" y="710"/>
                    <a:pt x="527" y="710"/>
                    <a:pt x="527" y="710"/>
                  </a:cubicBezTo>
                  <a:cubicBezTo>
                    <a:pt x="435" y="731"/>
                    <a:pt x="349" y="742"/>
                    <a:pt x="269" y="742"/>
                  </a:cubicBezTo>
                  <a:cubicBezTo>
                    <a:pt x="187" y="742"/>
                    <a:pt x="126" y="729"/>
                    <a:pt x="86" y="703"/>
                  </a:cubicBezTo>
                  <a:cubicBezTo>
                    <a:pt x="41" y="674"/>
                    <a:pt x="14" y="629"/>
                    <a:pt x="6" y="567"/>
                  </a:cubicBezTo>
                  <a:cubicBezTo>
                    <a:pt x="2" y="539"/>
                    <a:pt x="0" y="501"/>
                    <a:pt x="0" y="454"/>
                  </a:cubicBezTo>
                  <a:lnTo>
                    <a:pt x="0" y="0"/>
                  </a:lnTo>
                  <a:close/>
                </a:path>
              </a:pathLst>
            </a:custGeom>
            <a:solidFill>
              <a:srgbClr val="FFFFFF"/>
            </a:solidFill>
            <a:ln>
              <a:noFill/>
            </a:ln>
          </p:spPr>
          <p:txBody>
            <a:bodyPr/>
            <a:lstStyle/>
            <a:p>
              <a:endParaRPr lang="ja-JP" altLang="en-US">
                <a:latin typeface="Arial" panose="020B0604020202020204" pitchFamily="34" charset="0"/>
                <a:ea typeface="黑体" panose="02010609060101010101" pitchFamily="49" charset="-122"/>
              </a:endParaRPr>
            </a:p>
          </p:txBody>
        </p:sp>
        <p:sp>
          <p:nvSpPr>
            <p:cNvPr id="647242" name="Freeform 74"/>
            <p:cNvSpPr/>
            <p:nvPr userDrawn="1"/>
          </p:nvSpPr>
          <p:spPr bwMode="gray">
            <a:xfrm>
              <a:off x="5115" y="216"/>
              <a:ext cx="132" cy="102"/>
            </a:xfrm>
            <a:custGeom>
              <a:avLst/>
              <a:gdLst>
                <a:gd name="T0" fmla="*/ 961 w 2365"/>
                <a:gd name="T1" fmla="*/ 764 h 1825"/>
                <a:gd name="T2" fmla="*/ 599 w 2365"/>
                <a:gd name="T3" fmla="*/ 642 h 1825"/>
                <a:gd name="T4" fmla="*/ 1 w 2365"/>
                <a:gd name="T5" fmla="*/ 1235 h 1825"/>
                <a:gd name="T6" fmla="*/ 599 w 2365"/>
                <a:gd name="T7" fmla="*/ 1825 h 1825"/>
                <a:gd name="T8" fmla="*/ 1053 w 2365"/>
                <a:gd name="T9" fmla="*/ 1619 h 1825"/>
                <a:gd name="T10" fmla="*/ 1053 w 2365"/>
                <a:gd name="T11" fmla="*/ 1293 h 1825"/>
                <a:gd name="T12" fmla="*/ 771 w 2365"/>
                <a:gd name="T13" fmla="*/ 1568 h 1825"/>
                <a:gd name="T14" fmla="*/ 599 w 2365"/>
                <a:gd name="T15" fmla="*/ 1604 h 1825"/>
                <a:gd name="T16" fmla="*/ 225 w 2365"/>
                <a:gd name="T17" fmla="*/ 1235 h 1825"/>
                <a:gd name="T18" fmla="*/ 599 w 2365"/>
                <a:gd name="T19" fmla="*/ 863 h 1825"/>
                <a:gd name="T20" fmla="*/ 861 w 2365"/>
                <a:gd name="T21" fmla="*/ 972 h 1825"/>
                <a:gd name="T22" fmla="*/ 1093 w 2365"/>
                <a:gd name="T23" fmla="*/ 1239 h 1825"/>
                <a:gd name="T24" fmla="*/ 1630 w 2365"/>
                <a:gd name="T25" fmla="*/ 1473 h 1825"/>
                <a:gd name="T26" fmla="*/ 2365 w 2365"/>
                <a:gd name="T27" fmla="*/ 741 h 1825"/>
                <a:gd name="T28" fmla="*/ 1630 w 2365"/>
                <a:gd name="T29" fmla="*/ 0 h 1825"/>
                <a:gd name="T30" fmla="*/ 1053 w 2365"/>
                <a:gd name="T31" fmla="*/ 295 h 1825"/>
                <a:gd name="T32" fmla="*/ 1053 w 2365"/>
                <a:gd name="T33" fmla="*/ 735 h 1825"/>
                <a:gd name="T34" fmla="*/ 1630 w 2365"/>
                <a:gd name="T35" fmla="*/ 232 h 1825"/>
                <a:gd name="T36" fmla="*/ 2134 w 2365"/>
                <a:gd name="T37" fmla="*/ 741 h 1825"/>
                <a:gd name="T38" fmla="*/ 1630 w 2365"/>
                <a:gd name="T39" fmla="*/ 1245 h 1825"/>
                <a:gd name="T40" fmla="*/ 1303 w 2365"/>
                <a:gd name="T41" fmla="*/ 1125 h 1825"/>
                <a:gd name="T42" fmla="*/ 961 w 2365"/>
                <a:gd name="T43" fmla="*/ 764 h 1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65" h="1825">
                  <a:moveTo>
                    <a:pt x="961" y="764"/>
                  </a:moveTo>
                  <a:cubicBezTo>
                    <a:pt x="875" y="688"/>
                    <a:pt x="736" y="643"/>
                    <a:pt x="599" y="642"/>
                  </a:cubicBezTo>
                  <a:cubicBezTo>
                    <a:pt x="270" y="641"/>
                    <a:pt x="2" y="900"/>
                    <a:pt x="1" y="1235"/>
                  </a:cubicBezTo>
                  <a:cubicBezTo>
                    <a:pt x="0" y="1563"/>
                    <a:pt x="270" y="1824"/>
                    <a:pt x="599" y="1825"/>
                  </a:cubicBezTo>
                  <a:cubicBezTo>
                    <a:pt x="783" y="1825"/>
                    <a:pt x="943" y="1751"/>
                    <a:pt x="1053" y="1619"/>
                  </a:cubicBezTo>
                  <a:cubicBezTo>
                    <a:pt x="1053" y="1293"/>
                    <a:pt x="1053" y="1293"/>
                    <a:pt x="1053" y="1293"/>
                  </a:cubicBezTo>
                  <a:cubicBezTo>
                    <a:pt x="994" y="1394"/>
                    <a:pt x="877" y="1524"/>
                    <a:pt x="771" y="1568"/>
                  </a:cubicBezTo>
                  <a:cubicBezTo>
                    <a:pt x="717" y="1590"/>
                    <a:pt x="662" y="1604"/>
                    <a:pt x="599" y="1604"/>
                  </a:cubicBezTo>
                  <a:cubicBezTo>
                    <a:pt x="394" y="1604"/>
                    <a:pt x="225" y="1445"/>
                    <a:pt x="225" y="1235"/>
                  </a:cubicBezTo>
                  <a:cubicBezTo>
                    <a:pt x="225" y="1041"/>
                    <a:pt x="380" y="862"/>
                    <a:pt x="599" y="863"/>
                  </a:cubicBezTo>
                  <a:cubicBezTo>
                    <a:pt x="701" y="863"/>
                    <a:pt x="793" y="905"/>
                    <a:pt x="861" y="972"/>
                  </a:cubicBezTo>
                  <a:cubicBezTo>
                    <a:pt x="931" y="1040"/>
                    <a:pt x="1041" y="1183"/>
                    <a:pt x="1093" y="1239"/>
                  </a:cubicBezTo>
                  <a:cubicBezTo>
                    <a:pt x="1227" y="1383"/>
                    <a:pt x="1419" y="1473"/>
                    <a:pt x="1630" y="1473"/>
                  </a:cubicBezTo>
                  <a:cubicBezTo>
                    <a:pt x="2036" y="1474"/>
                    <a:pt x="2365" y="1146"/>
                    <a:pt x="2365" y="741"/>
                  </a:cubicBezTo>
                  <a:cubicBezTo>
                    <a:pt x="2365" y="336"/>
                    <a:pt x="2035" y="0"/>
                    <a:pt x="1630" y="0"/>
                  </a:cubicBezTo>
                  <a:cubicBezTo>
                    <a:pt x="1395" y="0"/>
                    <a:pt x="1187" y="122"/>
                    <a:pt x="1053" y="295"/>
                  </a:cubicBezTo>
                  <a:cubicBezTo>
                    <a:pt x="1053" y="735"/>
                    <a:pt x="1053" y="735"/>
                    <a:pt x="1053" y="735"/>
                  </a:cubicBezTo>
                  <a:cubicBezTo>
                    <a:pt x="1155" y="455"/>
                    <a:pt x="1340" y="232"/>
                    <a:pt x="1630" y="232"/>
                  </a:cubicBezTo>
                  <a:cubicBezTo>
                    <a:pt x="1909" y="232"/>
                    <a:pt x="2135" y="463"/>
                    <a:pt x="2134" y="741"/>
                  </a:cubicBezTo>
                  <a:cubicBezTo>
                    <a:pt x="2134" y="1020"/>
                    <a:pt x="1909" y="1246"/>
                    <a:pt x="1630" y="1245"/>
                  </a:cubicBezTo>
                  <a:cubicBezTo>
                    <a:pt x="1506" y="1244"/>
                    <a:pt x="1391" y="1199"/>
                    <a:pt x="1303" y="1125"/>
                  </a:cubicBezTo>
                  <a:cubicBezTo>
                    <a:pt x="1194" y="1040"/>
                    <a:pt x="1074" y="860"/>
                    <a:pt x="961" y="764"/>
                  </a:cubicBezTo>
                </a:path>
              </a:pathLst>
            </a:custGeom>
            <a:solidFill>
              <a:srgbClr val="FFFFFF"/>
            </a:solidFill>
            <a:ln>
              <a:noFill/>
            </a:ln>
          </p:spPr>
          <p:txBody>
            <a:bodyPr/>
            <a:lstStyle/>
            <a:p>
              <a:endParaRPr lang="ja-JP" altLang="en-US">
                <a:latin typeface="Arial" panose="020B0604020202020204" pitchFamily="34" charset="0"/>
                <a:ea typeface="黑体" panose="02010609060101010101" pitchFamily="49" charset="-122"/>
              </a:endParaRPr>
            </a:p>
          </p:txBody>
        </p:sp>
        <p:sp>
          <p:nvSpPr>
            <p:cNvPr id="647243" name="Freeform 75"/>
            <p:cNvSpPr/>
            <p:nvPr userDrawn="1"/>
          </p:nvSpPr>
          <p:spPr bwMode="gray">
            <a:xfrm>
              <a:off x="4899" y="327"/>
              <a:ext cx="91" cy="148"/>
            </a:xfrm>
            <a:custGeom>
              <a:avLst/>
              <a:gdLst>
                <a:gd name="T0" fmla="*/ 0 w 1624"/>
                <a:gd name="T1" fmla="*/ 0 h 2651"/>
                <a:gd name="T2" fmla="*/ 1624 w 1624"/>
                <a:gd name="T3" fmla="*/ 0 h 2651"/>
                <a:gd name="T4" fmla="*/ 1624 w 1624"/>
                <a:gd name="T5" fmla="*/ 452 h 2651"/>
                <a:gd name="T6" fmla="*/ 1365 w 1624"/>
                <a:gd name="T7" fmla="*/ 273 h 2651"/>
                <a:gd name="T8" fmla="*/ 613 w 1624"/>
                <a:gd name="T9" fmla="*/ 273 h 2651"/>
                <a:gd name="T10" fmla="*/ 613 w 1624"/>
                <a:gd name="T11" fmla="*/ 1053 h 2651"/>
                <a:gd name="T12" fmla="*/ 1428 w 1624"/>
                <a:gd name="T13" fmla="*/ 1053 h 2651"/>
                <a:gd name="T14" fmla="*/ 1428 w 1624"/>
                <a:gd name="T15" fmla="*/ 1467 h 2651"/>
                <a:gd name="T16" fmla="*/ 1205 w 1624"/>
                <a:gd name="T17" fmla="*/ 1335 h 2651"/>
                <a:gd name="T18" fmla="*/ 613 w 1624"/>
                <a:gd name="T19" fmla="*/ 1335 h 2651"/>
                <a:gd name="T20" fmla="*/ 613 w 1624"/>
                <a:gd name="T21" fmla="*/ 2401 h 2651"/>
                <a:gd name="T22" fmla="*/ 784 w 1624"/>
                <a:gd name="T23" fmla="*/ 2651 h 2651"/>
                <a:gd name="T24" fmla="*/ 11 w 1624"/>
                <a:gd name="T25" fmla="*/ 2651 h 2651"/>
                <a:gd name="T26" fmla="*/ 173 w 1624"/>
                <a:gd name="T27" fmla="*/ 2401 h 2651"/>
                <a:gd name="T28" fmla="*/ 173 w 1624"/>
                <a:gd name="T29" fmla="*/ 278 h 2651"/>
                <a:gd name="T30" fmla="*/ 0 w 1624"/>
                <a:gd name="T31" fmla="*/ 0 h 2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24" h="2651">
                  <a:moveTo>
                    <a:pt x="0" y="0"/>
                  </a:moveTo>
                  <a:cubicBezTo>
                    <a:pt x="1624" y="0"/>
                    <a:pt x="1624" y="0"/>
                    <a:pt x="1624" y="0"/>
                  </a:cubicBezTo>
                  <a:cubicBezTo>
                    <a:pt x="1624" y="452"/>
                    <a:pt x="1624" y="452"/>
                    <a:pt x="1624" y="452"/>
                  </a:cubicBezTo>
                  <a:cubicBezTo>
                    <a:pt x="1624" y="452"/>
                    <a:pt x="1540" y="274"/>
                    <a:pt x="1365" y="273"/>
                  </a:cubicBezTo>
                  <a:cubicBezTo>
                    <a:pt x="613" y="273"/>
                    <a:pt x="613" y="273"/>
                    <a:pt x="613" y="273"/>
                  </a:cubicBezTo>
                  <a:cubicBezTo>
                    <a:pt x="613" y="1053"/>
                    <a:pt x="613" y="1053"/>
                    <a:pt x="613" y="1053"/>
                  </a:cubicBezTo>
                  <a:cubicBezTo>
                    <a:pt x="1428" y="1053"/>
                    <a:pt x="1428" y="1053"/>
                    <a:pt x="1428" y="1053"/>
                  </a:cubicBezTo>
                  <a:cubicBezTo>
                    <a:pt x="1428" y="1467"/>
                    <a:pt x="1428" y="1467"/>
                    <a:pt x="1428" y="1467"/>
                  </a:cubicBezTo>
                  <a:cubicBezTo>
                    <a:pt x="1428" y="1467"/>
                    <a:pt x="1402" y="1335"/>
                    <a:pt x="1205" y="1335"/>
                  </a:cubicBezTo>
                  <a:cubicBezTo>
                    <a:pt x="613" y="1335"/>
                    <a:pt x="613" y="1335"/>
                    <a:pt x="613" y="1335"/>
                  </a:cubicBezTo>
                  <a:cubicBezTo>
                    <a:pt x="613" y="2401"/>
                    <a:pt x="613" y="2401"/>
                    <a:pt x="613" y="2401"/>
                  </a:cubicBezTo>
                  <a:cubicBezTo>
                    <a:pt x="613" y="2558"/>
                    <a:pt x="784" y="2651"/>
                    <a:pt x="784" y="2651"/>
                  </a:cubicBezTo>
                  <a:cubicBezTo>
                    <a:pt x="11" y="2651"/>
                    <a:pt x="11" y="2651"/>
                    <a:pt x="11" y="2651"/>
                  </a:cubicBezTo>
                  <a:cubicBezTo>
                    <a:pt x="11" y="2651"/>
                    <a:pt x="173" y="2569"/>
                    <a:pt x="173" y="2401"/>
                  </a:cubicBezTo>
                  <a:cubicBezTo>
                    <a:pt x="173" y="278"/>
                    <a:pt x="173" y="278"/>
                    <a:pt x="173" y="278"/>
                  </a:cubicBezTo>
                  <a:cubicBezTo>
                    <a:pt x="173" y="99"/>
                    <a:pt x="0" y="0"/>
                    <a:pt x="0" y="0"/>
                  </a:cubicBezTo>
                  <a:close/>
                </a:path>
              </a:pathLst>
            </a:custGeom>
            <a:solidFill>
              <a:srgbClr val="FFFFFF"/>
            </a:solidFill>
            <a:ln>
              <a:noFill/>
            </a:ln>
          </p:spPr>
          <p:txBody>
            <a:bodyPr/>
            <a:lstStyle/>
            <a:p>
              <a:endParaRPr lang="ja-JP" altLang="en-US">
                <a:latin typeface="Arial" panose="020B0604020202020204" pitchFamily="34" charset="0"/>
                <a:ea typeface="黑体" panose="02010609060101010101" pitchFamily="49" charset="-122"/>
              </a:endParaRPr>
            </a:p>
          </p:txBody>
        </p:sp>
        <p:sp>
          <p:nvSpPr>
            <p:cNvPr id="647244" name="Freeform 76"/>
            <p:cNvSpPr/>
            <p:nvPr userDrawn="1"/>
          </p:nvSpPr>
          <p:spPr bwMode="gray">
            <a:xfrm>
              <a:off x="5114" y="327"/>
              <a:ext cx="60" cy="207"/>
            </a:xfrm>
            <a:custGeom>
              <a:avLst/>
              <a:gdLst>
                <a:gd name="T0" fmla="*/ 246 w 1072"/>
                <a:gd name="T1" fmla="*/ 0 h 3696"/>
                <a:gd name="T2" fmla="*/ 1072 w 1072"/>
                <a:gd name="T3" fmla="*/ 0 h 3696"/>
                <a:gd name="T4" fmla="*/ 887 w 1072"/>
                <a:gd name="T5" fmla="*/ 230 h 3696"/>
                <a:gd name="T6" fmla="*/ 887 w 1072"/>
                <a:gd name="T7" fmla="*/ 2717 h 3696"/>
                <a:gd name="T8" fmla="*/ 0 w 1072"/>
                <a:gd name="T9" fmla="*/ 3693 h 3696"/>
                <a:gd name="T10" fmla="*/ 423 w 1072"/>
                <a:gd name="T11" fmla="*/ 2717 h 3696"/>
                <a:gd name="T12" fmla="*/ 423 w 1072"/>
                <a:gd name="T13" fmla="*/ 230 h 3696"/>
                <a:gd name="T14" fmla="*/ 246 w 1072"/>
                <a:gd name="T15" fmla="*/ 0 h 3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72" h="3696">
                  <a:moveTo>
                    <a:pt x="246" y="0"/>
                  </a:moveTo>
                  <a:cubicBezTo>
                    <a:pt x="1072" y="0"/>
                    <a:pt x="1072" y="0"/>
                    <a:pt x="1072" y="0"/>
                  </a:cubicBezTo>
                  <a:cubicBezTo>
                    <a:pt x="1072" y="0"/>
                    <a:pt x="887" y="87"/>
                    <a:pt x="887" y="230"/>
                  </a:cubicBezTo>
                  <a:cubicBezTo>
                    <a:pt x="887" y="2717"/>
                    <a:pt x="887" y="2717"/>
                    <a:pt x="887" y="2717"/>
                  </a:cubicBezTo>
                  <a:cubicBezTo>
                    <a:pt x="887" y="3558"/>
                    <a:pt x="44" y="3696"/>
                    <a:pt x="0" y="3693"/>
                  </a:cubicBezTo>
                  <a:cubicBezTo>
                    <a:pt x="72" y="3647"/>
                    <a:pt x="422" y="3349"/>
                    <a:pt x="423" y="2717"/>
                  </a:cubicBezTo>
                  <a:cubicBezTo>
                    <a:pt x="423" y="230"/>
                    <a:pt x="423" y="230"/>
                    <a:pt x="423" y="230"/>
                  </a:cubicBezTo>
                  <a:cubicBezTo>
                    <a:pt x="424" y="96"/>
                    <a:pt x="246" y="0"/>
                    <a:pt x="246" y="0"/>
                  </a:cubicBezTo>
                  <a:close/>
                </a:path>
              </a:pathLst>
            </a:custGeom>
            <a:solidFill>
              <a:srgbClr val="FFFFFF"/>
            </a:solidFill>
            <a:ln>
              <a:noFill/>
            </a:ln>
          </p:spPr>
          <p:txBody>
            <a:bodyPr/>
            <a:lstStyle/>
            <a:p>
              <a:endParaRPr lang="ja-JP" altLang="en-US">
                <a:latin typeface="Arial" panose="020B0604020202020204" pitchFamily="34" charset="0"/>
                <a:ea typeface="黑体" panose="02010609060101010101" pitchFamily="49" charset="-122"/>
              </a:endParaRPr>
            </a:p>
          </p:txBody>
        </p:sp>
        <p:sp>
          <p:nvSpPr>
            <p:cNvPr id="647245" name="Freeform 77"/>
            <p:cNvSpPr/>
            <p:nvPr userDrawn="1"/>
          </p:nvSpPr>
          <p:spPr bwMode="gray">
            <a:xfrm>
              <a:off x="5180" y="327"/>
              <a:ext cx="47" cy="148"/>
            </a:xfrm>
            <a:custGeom>
              <a:avLst/>
              <a:gdLst>
                <a:gd name="T0" fmla="*/ 0 w 828"/>
                <a:gd name="T1" fmla="*/ 0 h 2653"/>
                <a:gd name="T2" fmla="*/ 828 w 828"/>
                <a:gd name="T3" fmla="*/ 0 h 2653"/>
                <a:gd name="T4" fmla="*/ 645 w 828"/>
                <a:gd name="T5" fmla="*/ 235 h 2653"/>
                <a:gd name="T6" fmla="*/ 645 w 828"/>
                <a:gd name="T7" fmla="*/ 2401 h 2653"/>
                <a:gd name="T8" fmla="*/ 828 w 828"/>
                <a:gd name="T9" fmla="*/ 2653 h 2653"/>
                <a:gd name="T10" fmla="*/ 0 w 828"/>
                <a:gd name="T11" fmla="*/ 2653 h 2653"/>
                <a:gd name="T12" fmla="*/ 184 w 828"/>
                <a:gd name="T13" fmla="*/ 2401 h 2653"/>
                <a:gd name="T14" fmla="*/ 184 w 828"/>
                <a:gd name="T15" fmla="*/ 235 h 2653"/>
                <a:gd name="T16" fmla="*/ 0 w 828"/>
                <a:gd name="T17" fmla="*/ 0 h 26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8" h="2653">
                  <a:moveTo>
                    <a:pt x="0" y="0"/>
                  </a:moveTo>
                  <a:cubicBezTo>
                    <a:pt x="828" y="0"/>
                    <a:pt x="828" y="0"/>
                    <a:pt x="828" y="0"/>
                  </a:cubicBezTo>
                  <a:cubicBezTo>
                    <a:pt x="828" y="0"/>
                    <a:pt x="645" y="89"/>
                    <a:pt x="645" y="235"/>
                  </a:cubicBezTo>
                  <a:cubicBezTo>
                    <a:pt x="645" y="2401"/>
                    <a:pt x="645" y="2401"/>
                    <a:pt x="645" y="2401"/>
                  </a:cubicBezTo>
                  <a:cubicBezTo>
                    <a:pt x="645" y="2556"/>
                    <a:pt x="828" y="2653"/>
                    <a:pt x="828" y="2653"/>
                  </a:cubicBezTo>
                  <a:cubicBezTo>
                    <a:pt x="0" y="2653"/>
                    <a:pt x="0" y="2653"/>
                    <a:pt x="0" y="2653"/>
                  </a:cubicBezTo>
                  <a:cubicBezTo>
                    <a:pt x="0" y="2653"/>
                    <a:pt x="184" y="2557"/>
                    <a:pt x="184" y="2401"/>
                  </a:cubicBezTo>
                  <a:cubicBezTo>
                    <a:pt x="184" y="235"/>
                    <a:pt x="184" y="235"/>
                    <a:pt x="184" y="235"/>
                  </a:cubicBezTo>
                  <a:cubicBezTo>
                    <a:pt x="184" y="89"/>
                    <a:pt x="0" y="0"/>
                    <a:pt x="0" y="0"/>
                  </a:cubicBezTo>
                  <a:close/>
                </a:path>
              </a:pathLst>
            </a:custGeom>
            <a:solidFill>
              <a:srgbClr val="FFFFFF"/>
            </a:solidFill>
            <a:ln>
              <a:noFill/>
            </a:ln>
          </p:spPr>
          <p:txBody>
            <a:bodyPr/>
            <a:lstStyle/>
            <a:p>
              <a:endParaRPr lang="ja-JP" altLang="en-US">
                <a:latin typeface="Arial" panose="020B0604020202020204" pitchFamily="34" charset="0"/>
                <a:ea typeface="黑体" panose="02010609060101010101" pitchFamily="49" charset="-122"/>
              </a:endParaRPr>
            </a:p>
          </p:txBody>
        </p:sp>
        <p:sp>
          <p:nvSpPr>
            <p:cNvPr id="647246" name="Freeform 78"/>
            <p:cNvSpPr/>
            <p:nvPr userDrawn="1"/>
          </p:nvSpPr>
          <p:spPr bwMode="gray">
            <a:xfrm>
              <a:off x="5227" y="327"/>
              <a:ext cx="111" cy="148"/>
            </a:xfrm>
            <a:custGeom>
              <a:avLst/>
              <a:gdLst>
                <a:gd name="T0" fmla="*/ 161 w 1984"/>
                <a:gd name="T1" fmla="*/ 0 h 2651"/>
                <a:gd name="T2" fmla="*/ 1984 w 1984"/>
                <a:gd name="T3" fmla="*/ 0 h 2651"/>
                <a:gd name="T4" fmla="*/ 1829 w 1984"/>
                <a:gd name="T5" fmla="*/ 482 h 2651"/>
                <a:gd name="T6" fmla="*/ 1607 w 1984"/>
                <a:gd name="T7" fmla="*/ 279 h 2651"/>
                <a:gd name="T8" fmla="*/ 1229 w 1984"/>
                <a:gd name="T9" fmla="*/ 279 h 2651"/>
                <a:gd name="T10" fmla="*/ 1229 w 1984"/>
                <a:gd name="T11" fmla="*/ 2401 h 2651"/>
                <a:gd name="T12" fmla="*/ 1407 w 1984"/>
                <a:gd name="T13" fmla="*/ 2651 h 2651"/>
                <a:gd name="T14" fmla="*/ 595 w 1984"/>
                <a:gd name="T15" fmla="*/ 2651 h 2651"/>
                <a:gd name="T16" fmla="*/ 771 w 1984"/>
                <a:gd name="T17" fmla="*/ 2401 h 2651"/>
                <a:gd name="T18" fmla="*/ 771 w 1984"/>
                <a:gd name="T19" fmla="*/ 279 h 2651"/>
                <a:gd name="T20" fmla="*/ 315 w 1984"/>
                <a:gd name="T21" fmla="*/ 279 h 2651"/>
                <a:gd name="T22" fmla="*/ 0 w 1984"/>
                <a:gd name="T23" fmla="*/ 522 h 2651"/>
                <a:gd name="T24" fmla="*/ 161 w 1984"/>
                <a:gd name="T25" fmla="*/ 0 h 2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84" h="2651">
                  <a:moveTo>
                    <a:pt x="161" y="0"/>
                  </a:moveTo>
                  <a:cubicBezTo>
                    <a:pt x="1984" y="0"/>
                    <a:pt x="1984" y="0"/>
                    <a:pt x="1984" y="0"/>
                  </a:cubicBezTo>
                  <a:cubicBezTo>
                    <a:pt x="1829" y="482"/>
                    <a:pt x="1829" y="482"/>
                    <a:pt x="1829" y="482"/>
                  </a:cubicBezTo>
                  <a:cubicBezTo>
                    <a:pt x="1829" y="482"/>
                    <a:pt x="1783" y="279"/>
                    <a:pt x="1607" y="279"/>
                  </a:cubicBezTo>
                  <a:cubicBezTo>
                    <a:pt x="1229" y="279"/>
                    <a:pt x="1229" y="279"/>
                    <a:pt x="1229" y="279"/>
                  </a:cubicBezTo>
                  <a:cubicBezTo>
                    <a:pt x="1229" y="2401"/>
                    <a:pt x="1229" y="2401"/>
                    <a:pt x="1229" y="2401"/>
                  </a:cubicBezTo>
                  <a:cubicBezTo>
                    <a:pt x="1229" y="2535"/>
                    <a:pt x="1407" y="2651"/>
                    <a:pt x="1407" y="2651"/>
                  </a:cubicBezTo>
                  <a:cubicBezTo>
                    <a:pt x="595" y="2651"/>
                    <a:pt x="595" y="2651"/>
                    <a:pt x="595" y="2651"/>
                  </a:cubicBezTo>
                  <a:cubicBezTo>
                    <a:pt x="595" y="2651"/>
                    <a:pt x="771" y="2547"/>
                    <a:pt x="771" y="2401"/>
                  </a:cubicBezTo>
                  <a:cubicBezTo>
                    <a:pt x="771" y="279"/>
                    <a:pt x="771" y="279"/>
                    <a:pt x="771" y="279"/>
                  </a:cubicBezTo>
                  <a:cubicBezTo>
                    <a:pt x="315" y="279"/>
                    <a:pt x="315" y="279"/>
                    <a:pt x="315" y="279"/>
                  </a:cubicBezTo>
                  <a:cubicBezTo>
                    <a:pt x="185" y="280"/>
                    <a:pt x="0" y="522"/>
                    <a:pt x="0" y="522"/>
                  </a:cubicBezTo>
                  <a:lnTo>
                    <a:pt x="161" y="0"/>
                  </a:lnTo>
                  <a:close/>
                </a:path>
              </a:pathLst>
            </a:custGeom>
            <a:solidFill>
              <a:srgbClr val="FFFFFF"/>
            </a:solidFill>
            <a:ln>
              <a:noFill/>
            </a:ln>
          </p:spPr>
          <p:txBody>
            <a:bodyPr/>
            <a:lstStyle/>
            <a:p>
              <a:endParaRPr lang="ja-JP" altLang="en-US">
                <a:latin typeface="Arial" panose="020B0604020202020204" pitchFamily="34" charset="0"/>
                <a:ea typeface="黑体" panose="02010609060101010101" pitchFamily="49" charset="-122"/>
              </a:endParaRPr>
            </a:p>
          </p:txBody>
        </p:sp>
        <p:sp>
          <p:nvSpPr>
            <p:cNvPr id="647247" name="Freeform 79"/>
            <p:cNvSpPr/>
            <p:nvPr userDrawn="1"/>
          </p:nvSpPr>
          <p:spPr bwMode="gray">
            <a:xfrm>
              <a:off x="5429" y="327"/>
              <a:ext cx="124" cy="151"/>
            </a:xfrm>
            <a:custGeom>
              <a:avLst/>
              <a:gdLst>
                <a:gd name="T0" fmla="*/ 1420 w 2219"/>
                <a:gd name="T1" fmla="*/ 0 h 2693"/>
                <a:gd name="T2" fmla="*/ 2219 w 2219"/>
                <a:gd name="T3" fmla="*/ 0 h 2693"/>
                <a:gd name="T4" fmla="*/ 2048 w 2219"/>
                <a:gd name="T5" fmla="*/ 234 h 2693"/>
                <a:gd name="T6" fmla="*/ 2048 w 2219"/>
                <a:gd name="T7" fmla="*/ 1840 h 2693"/>
                <a:gd name="T8" fmla="*/ 1131 w 2219"/>
                <a:gd name="T9" fmla="*/ 2693 h 2693"/>
                <a:gd name="T10" fmla="*/ 176 w 2219"/>
                <a:gd name="T11" fmla="*/ 1840 h 2693"/>
                <a:gd name="T12" fmla="*/ 176 w 2219"/>
                <a:gd name="T13" fmla="*/ 234 h 2693"/>
                <a:gd name="T14" fmla="*/ 0 w 2219"/>
                <a:gd name="T15" fmla="*/ 0 h 2693"/>
                <a:gd name="T16" fmla="*/ 821 w 2219"/>
                <a:gd name="T17" fmla="*/ 0 h 2693"/>
                <a:gd name="T18" fmla="*/ 638 w 2219"/>
                <a:gd name="T19" fmla="*/ 234 h 2693"/>
                <a:gd name="T20" fmla="*/ 638 w 2219"/>
                <a:gd name="T21" fmla="*/ 1840 h 2693"/>
                <a:gd name="T22" fmla="*/ 1131 w 2219"/>
                <a:gd name="T23" fmla="*/ 2406 h 2693"/>
                <a:gd name="T24" fmla="*/ 1601 w 2219"/>
                <a:gd name="T25" fmla="*/ 1840 h 2693"/>
                <a:gd name="T26" fmla="*/ 1601 w 2219"/>
                <a:gd name="T27" fmla="*/ 234 h 2693"/>
                <a:gd name="T28" fmla="*/ 1420 w 2219"/>
                <a:gd name="T29" fmla="*/ 0 h 2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19" h="2693">
                  <a:moveTo>
                    <a:pt x="1420" y="0"/>
                  </a:moveTo>
                  <a:cubicBezTo>
                    <a:pt x="2219" y="0"/>
                    <a:pt x="2219" y="0"/>
                    <a:pt x="2219" y="0"/>
                  </a:cubicBezTo>
                  <a:cubicBezTo>
                    <a:pt x="2219" y="0"/>
                    <a:pt x="2048" y="91"/>
                    <a:pt x="2048" y="234"/>
                  </a:cubicBezTo>
                  <a:cubicBezTo>
                    <a:pt x="2048" y="1840"/>
                    <a:pt x="2048" y="1840"/>
                    <a:pt x="2048" y="1840"/>
                  </a:cubicBezTo>
                  <a:cubicBezTo>
                    <a:pt x="2047" y="2492"/>
                    <a:pt x="1506" y="2693"/>
                    <a:pt x="1131" y="2693"/>
                  </a:cubicBezTo>
                  <a:cubicBezTo>
                    <a:pt x="759" y="2693"/>
                    <a:pt x="175" y="2490"/>
                    <a:pt x="176" y="1840"/>
                  </a:cubicBezTo>
                  <a:cubicBezTo>
                    <a:pt x="176" y="234"/>
                    <a:pt x="176" y="234"/>
                    <a:pt x="176" y="234"/>
                  </a:cubicBezTo>
                  <a:cubicBezTo>
                    <a:pt x="176" y="91"/>
                    <a:pt x="0" y="0"/>
                    <a:pt x="0" y="0"/>
                  </a:cubicBezTo>
                  <a:cubicBezTo>
                    <a:pt x="821" y="0"/>
                    <a:pt x="821" y="0"/>
                    <a:pt x="821" y="0"/>
                  </a:cubicBezTo>
                  <a:cubicBezTo>
                    <a:pt x="821" y="0"/>
                    <a:pt x="638" y="88"/>
                    <a:pt x="638" y="234"/>
                  </a:cubicBezTo>
                  <a:cubicBezTo>
                    <a:pt x="638" y="1840"/>
                    <a:pt x="638" y="1840"/>
                    <a:pt x="638" y="1840"/>
                  </a:cubicBezTo>
                  <a:cubicBezTo>
                    <a:pt x="638" y="2182"/>
                    <a:pt x="865" y="2406"/>
                    <a:pt x="1131" y="2406"/>
                  </a:cubicBezTo>
                  <a:cubicBezTo>
                    <a:pt x="1397" y="2406"/>
                    <a:pt x="1600" y="2173"/>
                    <a:pt x="1601" y="1840"/>
                  </a:cubicBezTo>
                  <a:cubicBezTo>
                    <a:pt x="1601" y="234"/>
                    <a:pt x="1601" y="234"/>
                    <a:pt x="1601" y="234"/>
                  </a:cubicBezTo>
                  <a:cubicBezTo>
                    <a:pt x="1601" y="91"/>
                    <a:pt x="1420" y="0"/>
                    <a:pt x="1420" y="0"/>
                  </a:cubicBezTo>
                  <a:close/>
                </a:path>
              </a:pathLst>
            </a:custGeom>
            <a:solidFill>
              <a:srgbClr val="FFFFFF"/>
            </a:solidFill>
            <a:ln>
              <a:noFill/>
            </a:ln>
          </p:spPr>
          <p:txBody>
            <a:bodyPr/>
            <a:lstStyle/>
            <a:p>
              <a:endParaRPr lang="ja-JP" altLang="en-US">
                <a:latin typeface="Arial" panose="020B0604020202020204" pitchFamily="34" charset="0"/>
                <a:ea typeface="黑体" panose="02010609060101010101" pitchFamily="49" charset="-122"/>
              </a:endParaRPr>
            </a:p>
          </p:txBody>
        </p:sp>
        <p:sp>
          <p:nvSpPr>
            <p:cNvPr id="647248" name="Freeform 80"/>
            <p:cNvSpPr/>
            <p:nvPr userDrawn="1"/>
          </p:nvSpPr>
          <p:spPr bwMode="gray">
            <a:xfrm>
              <a:off x="4994" y="327"/>
              <a:ext cx="125" cy="151"/>
            </a:xfrm>
            <a:custGeom>
              <a:avLst/>
              <a:gdLst>
                <a:gd name="T0" fmla="*/ 1427 w 2240"/>
                <a:gd name="T1" fmla="*/ 0 h 2700"/>
                <a:gd name="T2" fmla="*/ 2240 w 2240"/>
                <a:gd name="T3" fmla="*/ 0 h 2700"/>
                <a:gd name="T4" fmla="*/ 2068 w 2240"/>
                <a:gd name="T5" fmla="*/ 237 h 2700"/>
                <a:gd name="T6" fmla="*/ 2067 w 2240"/>
                <a:gd name="T7" fmla="*/ 1838 h 2700"/>
                <a:gd name="T8" fmla="*/ 1122 w 2240"/>
                <a:gd name="T9" fmla="*/ 2700 h 2700"/>
                <a:gd name="T10" fmla="*/ 166 w 2240"/>
                <a:gd name="T11" fmla="*/ 1838 h 2700"/>
                <a:gd name="T12" fmla="*/ 166 w 2240"/>
                <a:gd name="T13" fmla="*/ 237 h 2700"/>
                <a:gd name="T14" fmla="*/ 0 w 2240"/>
                <a:gd name="T15" fmla="*/ 0 h 2700"/>
                <a:gd name="T16" fmla="*/ 821 w 2240"/>
                <a:gd name="T17" fmla="*/ 0 h 2700"/>
                <a:gd name="T18" fmla="*/ 631 w 2240"/>
                <a:gd name="T19" fmla="*/ 237 h 2700"/>
                <a:gd name="T20" fmla="*/ 630 w 2240"/>
                <a:gd name="T21" fmla="*/ 1838 h 2700"/>
                <a:gd name="T22" fmla="*/ 1122 w 2240"/>
                <a:gd name="T23" fmla="*/ 2413 h 2700"/>
                <a:gd name="T24" fmla="*/ 1602 w 2240"/>
                <a:gd name="T25" fmla="*/ 1838 h 2700"/>
                <a:gd name="T26" fmla="*/ 1603 w 2240"/>
                <a:gd name="T27" fmla="*/ 237 h 2700"/>
                <a:gd name="T28" fmla="*/ 1427 w 2240"/>
                <a:gd name="T29" fmla="*/ 0 h 27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40" h="2700">
                  <a:moveTo>
                    <a:pt x="1427" y="0"/>
                  </a:moveTo>
                  <a:cubicBezTo>
                    <a:pt x="2240" y="0"/>
                    <a:pt x="2240" y="0"/>
                    <a:pt x="2240" y="0"/>
                  </a:cubicBezTo>
                  <a:cubicBezTo>
                    <a:pt x="2240" y="0"/>
                    <a:pt x="2068" y="95"/>
                    <a:pt x="2068" y="237"/>
                  </a:cubicBezTo>
                  <a:cubicBezTo>
                    <a:pt x="2068" y="238"/>
                    <a:pt x="2067" y="1838"/>
                    <a:pt x="2067" y="1838"/>
                  </a:cubicBezTo>
                  <a:cubicBezTo>
                    <a:pt x="2067" y="2494"/>
                    <a:pt x="1501" y="2700"/>
                    <a:pt x="1122" y="2700"/>
                  </a:cubicBezTo>
                  <a:cubicBezTo>
                    <a:pt x="750" y="2700"/>
                    <a:pt x="166" y="2491"/>
                    <a:pt x="166" y="1838"/>
                  </a:cubicBezTo>
                  <a:cubicBezTo>
                    <a:pt x="166" y="237"/>
                    <a:pt x="166" y="237"/>
                    <a:pt x="166" y="237"/>
                  </a:cubicBezTo>
                  <a:cubicBezTo>
                    <a:pt x="166" y="94"/>
                    <a:pt x="0" y="0"/>
                    <a:pt x="0" y="0"/>
                  </a:cubicBezTo>
                  <a:cubicBezTo>
                    <a:pt x="821" y="0"/>
                    <a:pt x="821" y="0"/>
                    <a:pt x="821" y="0"/>
                  </a:cubicBezTo>
                  <a:cubicBezTo>
                    <a:pt x="821" y="0"/>
                    <a:pt x="631" y="94"/>
                    <a:pt x="631" y="237"/>
                  </a:cubicBezTo>
                  <a:cubicBezTo>
                    <a:pt x="630" y="1838"/>
                    <a:pt x="630" y="1838"/>
                    <a:pt x="630" y="1838"/>
                  </a:cubicBezTo>
                  <a:cubicBezTo>
                    <a:pt x="630" y="2178"/>
                    <a:pt x="856" y="2412"/>
                    <a:pt x="1122" y="2413"/>
                  </a:cubicBezTo>
                  <a:cubicBezTo>
                    <a:pt x="1388" y="2414"/>
                    <a:pt x="1602" y="2174"/>
                    <a:pt x="1602" y="1838"/>
                  </a:cubicBezTo>
                  <a:cubicBezTo>
                    <a:pt x="1603" y="237"/>
                    <a:pt x="1603" y="237"/>
                    <a:pt x="1603" y="237"/>
                  </a:cubicBezTo>
                  <a:cubicBezTo>
                    <a:pt x="1603" y="94"/>
                    <a:pt x="1427" y="0"/>
                    <a:pt x="1427" y="0"/>
                  </a:cubicBezTo>
                  <a:close/>
                </a:path>
              </a:pathLst>
            </a:custGeom>
            <a:solidFill>
              <a:srgbClr val="FFFFFF"/>
            </a:solidFill>
            <a:ln>
              <a:noFill/>
            </a:ln>
          </p:spPr>
          <p:txBody>
            <a:bodyPr/>
            <a:lstStyle/>
            <a:p>
              <a:endParaRPr lang="ja-JP" altLang="en-US">
                <a:latin typeface="Arial" panose="020B0604020202020204" pitchFamily="34" charset="0"/>
                <a:ea typeface="黑体" panose="02010609060101010101" pitchFamily="49" charset="-122"/>
              </a:endParaRPr>
            </a:p>
          </p:txBody>
        </p:sp>
        <p:sp>
          <p:nvSpPr>
            <p:cNvPr id="647249" name="Freeform 81"/>
            <p:cNvSpPr/>
            <p:nvPr userDrawn="1"/>
          </p:nvSpPr>
          <p:spPr bwMode="gray">
            <a:xfrm>
              <a:off x="5333" y="324"/>
              <a:ext cx="95" cy="154"/>
            </a:xfrm>
            <a:custGeom>
              <a:avLst/>
              <a:gdLst>
                <a:gd name="T0" fmla="*/ 1467 w 1707"/>
                <a:gd name="T1" fmla="*/ 479 h 2755"/>
                <a:gd name="T2" fmla="*/ 1019 w 1707"/>
                <a:gd name="T3" fmla="*/ 276 h 2755"/>
                <a:gd name="T4" fmla="*/ 504 w 1707"/>
                <a:gd name="T5" fmla="*/ 677 h 2755"/>
                <a:gd name="T6" fmla="*/ 995 w 1707"/>
                <a:gd name="T7" fmla="*/ 1174 h 2755"/>
                <a:gd name="T8" fmla="*/ 1705 w 1707"/>
                <a:gd name="T9" fmla="*/ 1974 h 2755"/>
                <a:gd name="T10" fmla="*/ 651 w 1707"/>
                <a:gd name="T11" fmla="*/ 2755 h 2755"/>
                <a:gd name="T12" fmla="*/ 155 w 1707"/>
                <a:gd name="T13" fmla="*/ 2686 h 2755"/>
                <a:gd name="T14" fmla="*/ 0 w 1707"/>
                <a:gd name="T15" fmla="*/ 2177 h 2755"/>
                <a:gd name="T16" fmla="*/ 658 w 1707"/>
                <a:gd name="T17" fmla="*/ 2466 h 2755"/>
                <a:gd name="T18" fmla="*/ 1252 w 1707"/>
                <a:gd name="T19" fmla="*/ 2030 h 2755"/>
                <a:gd name="T20" fmla="*/ 46 w 1707"/>
                <a:gd name="T21" fmla="*/ 731 h 2755"/>
                <a:gd name="T22" fmla="*/ 973 w 1707"/>
                <a:gd name="T23" fmla="*/ 0 h 2755"/>
                <a:gd name="T24" fmla="*/ 1467 w 1707"/>
                <a:gd name="T25" fmla="*/ 69 h 2755"/>
                <a:gd name="T26" fmla="*/ 1467 w 1707"/>
                <a:gd name="T27" fmla="*/ 479 h 2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07" h="2755">
                  <a:moveTo>
                    <a:pt x="1467" y="479"/>
                  </a:moveTo>
                  <a:cubicBezTo>
                    <a:pt x="1467" y="479"/>
                    <a:pt x="1352" y="277"/>
                    <a:pt x="1019" y="276"/>
                  </a:cubicBezTo>
                  <a:cubicBezTo>
                    <a:pt x="686" y="275"/>
                    <a:pt x="505" y="450"/>
                    <a:pt x="504" y="677"/>
                  </a:cubicBezTo>
                  <a:cubicBezTo>
                    <a:pt x="503" y="934"/>
                    <a:pt x="696" y="1031"/>
                    <a:pt x="995" y="1174"/>
                  </a:cubicBezTo>
                  <a:cubicBezTo>
                    <a:pt x="1279" y="1311"/>
                    <a:pt x="1707" y="1499"/>
                    <a:pt x="1705" y="1974"/>
                  </a:cubicBezTo>
                  <a:cubicBezTo>
                    <a:pt x="1704" y="2399"/>
                    <a:pt x="1327" y="2755"/>
                    <a:pt x="651" y="2755"/>
                  </a:cubicBezTo>
                  <a:cubicBezTo>
                    <a:pt x="442" y="2754"/>
                    <a:pt x="155" y="2686"/>
                    <a:pt x="155" y="2686"/>
                  </a:cubicBezTo>
                  <a:cubicBezTo>
                    <a:pt x="0" y="2177"/>
                    <a:pt x="0" y="2177"/>
                    <a:pt x="0" y="2177"/>
                  </a:cubicBezTo>
                  <a:cubicBezTo>
                    <a:pt x="143" y="2316"/>
                    <a:pt x="397" y="2466"/>
                    <a:pt x="658" y="2466"/>
                  </a:cubicBezTo>
                  <a:cubicBezTo>
                    <a:pt x="929" y="2466"/>
                    <a:pt x="1252" y="2298"/>
                    <a:pt x="1252" y="2030"/>
                  </a:cubicBezTo>
                  <a:cubicBezTo>
                    <a:pt x="1252" y="1512"/>
                    <a:pt x="46" y="1598"/>
                    <a:pt x="46" y="731"/>
                  </a:cubicBezTo>
                  <a:cubicBezTo>
                    <a:pt x="46" y="433"/>
                    <a:pt x="254" y="0"/>
                    <a:pt x="973" y="0"/>
                  </a:cubicBezTo>
                  <a:cubicBezTo>
                    <a:pt x="1207" y="0"/>
                    <a:pt x="1467" y="69"/>
                    <a:pt x="1467" y="69"/>
                  </a:cubicBezTo>
                  <a:lnTo>
                    <a:pt x="1467" y="479"/>
                  </a:lnTo>
                  <a:close/>
                </a:path>
              </a:pathLst>
            </a:custGeom>
            <a:solidFill>
              <a:srgbClr val="FFFFFF"/>
            </a:solidFill>
            <a:ln>
              <a:noFill/>
            </a:ln>
          </p:spPr>
          <p:txBody>
            <a:bodyPr/>
            <a:lstStyle/>
            <a:p>
              <a:endParaRPr lang="ja-JP" altLang="en-US">
                <a:latin typeface="Arial" panose="020B0604020202020204" pitchFamily="34" charset="0"/>
                <a:ea typeface="黑体" panose="02010609060101010101" pitchFamily="49" charset="-122"/>
              </a:endParaRPr>
            </a:p>
          </p:txBody>
        </p:sp>
      </p:grpSp>
      <p:sp>
        <p:nvSpPr>
          <p:cNvPr id="647173" name="Rectangle 5"/>
          <p:cNvSpPr>
            <a:spLocks noGrp="1" noChangeArrowheads="1"/>
          </p:cNvSpPr>
          <p:nvPr>
            <p:ph type="subTitle" idx="1" hasCustomPrompt="1"/>
          </p:nvPr>
        </p:nvSpPr>
        <p:spPr>
          <a:xfrm>
            <a:off x="431800" y="4572000"/>
            <a:ext cx="10560051" cy="1784350"/>
          </a:xfrm>
        </p:spPr>
        <p:txBody>
          <a:bodyPr/>
          <a:lstStyle>
            <a:lvl1pPr marL="0" indent="0">
              <a:lnSpc>
                <a:spcPct val="100000"/>
              </a:lnSpc>
              <a:spcBef>
                <a:spcPct val="0"/>
              </a:spcBef>
              <a:spcAft>
                <a:spcPct val="0"/>
              </a:spcAft>
              <a:buFont typeface="Wingdings" panose="05000000000000000000" pitchFamily="2" charset="2"/>
              <a:buNone/>
              <a:defRPr sz="2800"/>
            </a:lvl1pPr>
          </a:lstStyle>
          <a:p>
            <a:pPr lvl="0"/>
            <a:r>
              <a:rPr lang="zh-CN" altLang="en-US" noProof="0"/>
              <a:t>母板副标题</a:t>
            </a:r>
            <a:r>
              <a:rPr lang="en-US" altLang="ja-JP" noProof="0"/>
              <a:t>28pt</a:t>
            </a:r>
            <a:endParaRPr lang="en-US" altLang="zh-CN" noProof="0"/>
          </a:p>
          <a:p>
            <a:pPr lvl="0"/>
            <a:r>
              <a:rPr lang="zh-CN" altLang="en-US" noProof="0"/>
              <a:t>母板副标题</a:t>
            </a:r>
            <a:r>
              <a:rPr lang="en-US" altLang="ja-JP" noProof="0"/>
              <a:t>28pt</a:t>
            </a:r>
          </a:p>
          <a:p>
            <a:pPr lvl="0"/>
            <a:r>
              <a:rPr lang="zh-CN" altLang="en-US" noProof="0"/>
              <a:t>母板副标题</a:t>
            </a:r>
            <a:r>
              <a:rPr lang="en-US" altLang="ja-JP" noProof="0"/>
              <a:t>28pt</a:t>
            </a:r>
          </a:p>
        </p:txBody>
      </p:sp>
      <p:sp>
        <p:nvSpPr>
          <p:cNvPr id="647174" name="Rectangle 6"/>
          <p:cNvSpPr>
            <a:spLocks noGrp="1" noChangeArrowheads="1"/>
          </p:cNvSpPr>
          <p:nvPr>
            <p:ph type="ctrTitle" hasCustomPrompt="1"/>
          </p:nvPr>
        </p:nvSpPr>
        <p:spPr>
          <a:xfrm>
            <a:off x="431800" y="1738313"/>
            <a:ext cx="10560051" cy="2360612"/>
          </a:xfrm>
        </p:spPr>
        <p:txBody>
          <a:bodyPr anchor="b"/>
          <a:lstStyle>
            <a:lvl1pPr>
              <a:defRPr sz="4400">
                <a:solidFill>
                  <a:srgbClr val="FFFFFF"/>
                </a:solidFill>
              </a:defRPr>
            </a:lvl1pPr>
          </a:lstStyle>
          <a:p>
            <a:pPr lvl="0"/>
            <a:br>
              <a:rPr lang="en-US" altLang="ja-JP" noProof="0"/>
            </a:br>
            <a:r>
              <a:rPr lang="zh-CN" altLang="en-US" noProof="0"/>
              <a:t>母板标题</a:t>
            </a:r>
            <a:r>
              <a:rPr lang="en-US" altLang="ja-JP" noProof="0"/>
              <a:t>44pt</a:t>
            </a:r>
            <a:br>
              <a:rPr lang="en-US" altLang="ja-JP" noProof="0"/>
            </a:br>
            <a:r>
              <a:rPr lang="zh-CN" altLang="en-US" noProof="0"/>
              <a:t>母板标题</a:t>
            </a:r>
            <a:r>
              <a:rPr lang="en-US" altLang="ja-JP" noProof="0"/>
              <a:t>44pt</a:t>
            </a:r>
            <a:endParaRPr lang="de-DE" altLang="ja-JP" noProof="0"/>
          </a:p>
        </p:txBody>
      </p:sp>
      <p:sp>
        <p:nvSpPr>
          <p:cNvPr id="647215" name="Rectangle 47"/>
          <p:cNvSpPr>
            <a:spLocks noGrp="1" noChangeArrowheads="1"/>
          </p:cNvSpPr>
          <p:nvPr>
            <p:ph type="ftr" sz="quarter" idx="3"/>
          </p:nvPr>
        </p:nvSpPr>
        <p:spPr/>
        <p:txBody>
          <a:bodyPr/>
          <a:lstStyle>
            <a:lvl1pPr>
              <a:defRPr/>
            </a:lvl1pPr>
          </a:lstStyle>
          <a:p>
            <a:r>
              <a:rPr lang="de-DE" altLang="ja-JP">
                <a:solidFill>
                  <a:srgbClr val="000000"/>
                </a:solidFill>
              </a:rPr>
              <a:t>Copyright 2021 NANJING FUJITSU NANDA SOFTWARE TECHNOLOGY CO.,LTD.</a:t>
            </a:r>
          </a:p>
        </p:txBody>
      </p:sp>
      <p:sp>
        <p:nvSpPr>
          <p:cNvPr id="39" name="Rectangle 29"/>
          <p:cNvSpPr>
            <a:spLocks noGrp="1" noChangeArrowheads="1"/>
          </p:cNvSpPr>
          <p:nvPr>
            <p:ph type="sldNum" sz="quarter" idx="4"/>
          </p:nvPr>
        </p:nvSpPr>
        <p:spPr bwMode="gray">
          <a:xfrm>
            <a:off x="5734051" y="6653213"/>
            <a:ext cx="719667" cy="201612"/>
          </a:xfrm>
          <a:prstGeom prst="rect">
            <a:avLst/>
          </a:prstGeom>
          <a:noFill/>
          <a:ln>
            <a:noFill/>
          </a:ln>
          <a:effectLst/>
        </p:spPr>
        <p:txBody>
          <a:bodyPr vert="horz" wrap="square" lIns="0" tIns="0" rIns="0" bIns="0" numCol="1" anchor="ctr" anchorCtr="0" compatLnSpc="1"/>
          <a:lstStyle>
            <a:lvl1pPr fontAlgn="base">
              <a:defRPr kumimoji="0" sz="800">
                <a:solidFill>
                  <a:schemeClr val="bg1"/>
                </a:solidFill>
              </a:defRPr>
            </a:lvl1pPr>
          </a:lstStyle>
          <a:p>
            <a:fld id="{C96710BC-554A-4C22-A457-51FB5A137C73}" type="slidenum">
              <a:rPr lang="de-DE" altLang="ja-JP" smtClean="0">
                <a:solidFill>
                  <a:srgbClr val="FFFFFF"/>
                </a:solidFill>
              </a:rPr>
              <a:pPr/>
              <a:t>‹#›</a:t>
            </a:fld>
            <a:endParaRPr lang="de-DE" altLang="ja-JP">
              <a:solidFill>
                <a:srgbClr val="FFFFFF"/>
              </a:solidFill>
            </a:endParaRPr>
          </a:p>
        </p:txBody>
      </p:sp>
      <p:pic>
        <p:nvPicPr>
          <p:cNvPr id="3" name="BP_INTERNAL USE ONLY"/>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56117" y="6664325"/>
            <a:ext cx="2109216" cy="192024"/>
          </a:xfrm>
          <a:prstGeom prst="rect">
            <a:avLst/>
          </a:prstGeom>
        </p:spPr>
      </p:pic>
    </p:spTree>
    <p:extLst>
      <p:ext uri="{BB962C8B-B14F-4D97-AF65-F5344CB8AC3E}">
        <p14:creationId xmlns:p14="http://schemas.microsoft.com/office/powerpoint/2010/main" val="97285565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type="title" preserve="1">
  <p:cSld name="Intermediate Cover">
    <p:spTree>
      <p:nvGrpSpPr>
        <p:cNvPr id="1" name=""/>
        <p:cNvGrpSpPr/>
        <p:nvPr/>
      </p:nvGrpSpPr>
      <p:grpSpPr>
        <a:xfrm>
          <a:off x="0" y="0"/>
          <a:ext cx="0" cy="0"/>
          <a:chOff x="0" y="0"/>
          <a:chExt cx="0" cy="0"/>
        </a:xfrm>
      </p:grpSpPr>
      <p:grpSp>
        <p:nvGrpSpPr>
          <p:cNvPr id="39" name="Group 84" descr="F_Tool_Middle_Cover"/>
          <p:cNvGrpSpPr/>
          <p:nvPr userDrawn="1"/>
        </p:nvGrpSpPr>
        <p:grpSpPr bwMode="gray">
          <a:xfrm>
            <a:off x="0" y="0"/>
            <a:ext cx="12192000" cy="3913188"/>
            <a:chOff x="0" y="0"/>
            <a:chExt cx="5760" cy="2465"/>
          </a:xfrm>
        </p:grpSpPr>
        <p:pic>
          <p:nvPicPr>
            <p:cNvPr id="40" name="Picture 39" descr="MiddleGray_L15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gray">
            <a:xfrm>
              <a:off x="0" y="0"/>
              <a:ext cx="5760" cy="2465"/>
            </a:xfrm>
            <a:prstGeom prst="rect">
              <a:avLst/>
            </a:prstGeom>
            <a:noFill/>
          </p:spPr>
        </p:pic>
        <p:grpSp>
          <p:nvGrpSpPr>
            <p:cNvPr id="41" name="Group 43"/>
            <p:cNvGrpSpPr>
              <a:grpSpLocks noChangeAspect="1"/>
            </p:cNvGrpSpPr>
            <p:nvPr/>
          </p:nvGrpSpPr>
          <p:grpSpPr bwMode="gray">
            <a:xfrm>
              <a:off x="4604" y="117"/>
              <a:ext cx="1038" cy="580"/>
              <a:chOff x="4604" y="117"/>
              <a:chExt cx="1038" cy="580"/>
            </a:xfrm>
          </p:grpSpPr>
          <p:sp>
            <p:nvSpPr>
              <p:cNvPr id="42" name="AutoShape 42"/>
              <p:cNvSpPr>
                <a:spLocks noChangeAspect="1" noChangeArrowheads="1" noTextEdit="1"/>
              </p:cNvSpPr>
              <p:nvPr/>
            </p:nvSpPr>
            <p:spPr bwMode="gray">
              <a:xfrm>
                <a:off x="4604" y="117"/>
                <a:ext cx="1038" cy="580"/>
              </a:xfrm>
              <a:prstGeom prst="rect">
                <a:avLst/>
              </a:prstGeom>
              <a:noFill/>
              <a:ln>
                <a:noFill/>
              </a:ln>
            </p:spPr>
            <p:txBody>
              <a:bodyPr/>
              <a:lstStyle/>
              <a:p>
                <a:endParaRPr lang="ja-JP" altLang="en-US">
                  <a:latin typeface="Arial" panose="020B0604020202020204" pitchFamily="34" charset="0"/>
                  <a:ea typeface="黑体" panose="02010609060101010101" pitchFamily="49" charset="-122"/>
                </a:endParaRPr>
              </a:p>
            </p:txBody>
          </p:sp>
          <p:sp>
            <p:nvSpPr>
              <p:cNvPr id="43" name="Freeform 44"/>
              <p:cNvSpPr/>
              <p:nvPr/>
            </p:nvSpPr>
            <p:spPr bwMode="gray">
              <a:xfrm>
                <a:off x="5115" y="216"/>
                <a:ext cx="132" cy="102"/>
              </a:xfrm>
              <a:custGeom>
                <a:avLst/>
                <a:gdLst>
                  <a:gd name="T0" fmla="*/ 961 w 2365"/>
                  <a:gd name="T1" fmla="*/ 764 h 1825"/>
                  <a:gd name="T2" fmla="*/ 599 w 2365"/>
                  <a:gd name="T3" fmla="*/ 642 h 1825"/>
                  <a:gd name="T4" fmla="*/ 1 w 2365"/>
                  <a:gd name="T5" fmla="*/ 1235 h 1825"/>
                  <a:gd name="T6" fmla="*/ 599 w 2365"/>
                  <a:gd name="T7" fmla="*/ 1825 h 1825"/>
                  <a:gd name="T8" fmla="*/ 1053 w 2365"/>
                  <a:gd name="T9" fmla="*/ 1619 h 1825"/>
                  <a:gd name="T10" fmla="*/ 1053 w 2365"/>
                  <a:gd name="T11" fmla="*/ 1293 h 1825"/>
                  <a:gd name="T12" fmla="*/ 771 w 2365"/>
                  <a:gd name="T13" fmla="*/ 1568 h 1825"/>
                  <a:gd name="T14" fmla="*/ 599 w 2365"/>
                  <a:gd name="T15" fmla="*/ 1604 h 1825"/>
                  <a:gd name="T16" fmla="*/ 225 w 2365"/>
                  <a:gd name="T17" fmla="*/ 1235 h 1825"/>
                  <a:gd name="T18" fmla="*/ 599 w 2365"/>
                  <a:gd name="T19" fmla="*/ 863 h 1825"/>
                  <a:gd name="T20" fmla="*/ 861 w 2365"/>
                  <a:gd name="T21" fmla="*/ 972 h 1825"/>
                  <a:gd name="T22" fmla="*/ 1093 w 2365"/>
                  <a:gd name="T23" fmla="*/ 1239 h 1825"/>
                  <a:gd name="T24" fmla="*/ 1630 w 2365"/>
                  <a:gd name="T25" fmla="*/ 1473 h 1825"/>
                  <a:gd name="T26" fmla="*/ 2365 w 2365"/>
                  <a:gd name="T27" fmla="*/ 741 h 1825"/>
                  <a:gd name="T28" fmla="*/ 1630 w 2365"/>
                  <a:gd name="T29" fmla="*/ 0 h 1825"/>
                  <a:gd name="T30" fmla="*/ 1053 w 2365"/>
                  <a:gd name="T31" fmla="*/ 295 h 1825"/>
                  <a:gd name="T32" fmla="*/ 1053 w 2365"/>
                  <a:gd name="T33" fmla="*/ 735 h 1825"/>
                  <a:gd name="T34" fmla="*/ 1630 w 2365"/>
                  <a:gd name="T35" fmla="*/ 232 h 1825"/>
                  <a:gd name="T36" fmla="*/ 2134 w 2365"/>
                  <a:gd name="T37" fmla="*/ 741 h 1825"/>
                  <a:gd name="T38" fmla="*/ 1630 w 2365"/>
                  <a:gd name="T39" fmla="*/ 1245 h 1825"/>
                  <a:gd name="T40" fmla="*/ 1303 w 2365"/>
                  <a:gd name="T41" fmla="*/ 1125 h 1825"/>
                  <a:gd name="T42" fmla="*/ 961 w 2365"/>
                  <a:gd name="T43" fmla="*/ 764 h 1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65" h="1825">
                    <a:moveTo>
                      <a:pt x="961" y="764"/>
                    </a:moveTo>
                    <a:cubicBezTo>
                      <a:pt x="875" y="688"/>
                      <a:pt x="736" y="643"/>
                      <a:pt x="599" y="642"/>
                    </a:cubicBezTo>
                    <a:cubicBezTo>
                      <a:pt x="270" y="641"/>
                      <a:pt x="2" y="900"/>
                      <a:pt x="1" y="1235"/>
                    </a:cubicBezTo>
                    <a:cubicBezTo>
                      <a:pt x="0" y="1563"/>
                      <a:pt x="270" y="1824"/>
                      <a:pt x="599" y="1825"/>
                    </a:cubicBezTo>
                    <a:cubicBezTo>
                      <a:pt x="783" y="1825"/>
                      <a:pt x="943" y="1751"/>
                      <a:pt x="1053" y="1619"/>
                    </a:cubicBezTo>
                    <a:cubicBezTo>
                      <a:pt x="1053" y="1293"/>
                      <a:pt x="1053" y="1293"/>
                      <a:pt x="1053" y="1293"/>
                    </a:cubicBezTo>
                    <a:cubicBezTo>
                      <a:pt x="994" y="1394"/>
                      <a:pt x="877" y="1524"/>
                      <a:pt x="771" y="1568"/>
                    </a:cubicBezTo>
                    <a:cubicBezTo>
                      <a:pt x="717" y="1590"/>
                      <a:pt x="662" y="1604"/>
                      <a:pt x="599" y="1604"/>
                    </a:cubicBezTo>
                    <a:cubicBezTo>
                      <a:pt x="394" y="1604"/>
                      <a:pt x="225" y="1445"/>
                      <a:pt x="225" y="1235"/>
                    </a:cubicBezTo>
                    <a:cubicBezTo>
                      <a:pt x="225" y="1041"/>
                      <a:pt x="380" y="862"/>
                      <a:pt x="599" y="863"/>
                    </a:cubicBezTo>
                    <a:cubicBezTo>
                      <a:pt x="701" y="863"/>
                      <a:pt x="793" y="905"/>
                      <a:pt x="861" y="972"/>
                    </a:cubicBezTo>
                    <a:cubicBezTo>
                      <a:pt x="931" y="1040"/>
                      <a:pt x="1041" y="1183"/>
                      <a:pt x="1093" y="1239"/>
                    </a:cubicBezTo>
                    <a:cubicBezTo>
                      <a:pt x="1227" y="1383"/>
                      <a:pt x="1419" y="1473"/>
                      <a:pt x="1630" y="1473"/>
                    </a:cubicBezTo>
                    <a:cubicBezTo>
                      <a:pt x="2036" y="1474"/>
                      <a:pt x="2365" y="1146"/>
                      <a:pt x="2365" y="741"/>
                    </a:cubicBezTo>
                    <a:cubicBezTo>
                      <a:pt x="2365" y="336"/>
                      <a:pt x="2035" y="0"/>
                      <a:pt x="1630" y="0"/>
                    </a:cubicBezTo>
                    <a:cubicBezTo>
                      <a:pt x="1395" y="0"/>
                      <a:pt x="1187" y="122"/>
                      <a:pt x="1053" y="295"/>
                    </a:cubicBezTo>
                    <a:cubicBezTo>
                      <a:pt x="1053" y="735"/>
                      <a:pt x="1053" y="735"/>
                      <a:pt x="1053" y="735"/>
                    </a:cubicBezTo>
                    <a:cubicBezTo>
                      <a:pt x="1155" y="455"/>
                      <a:pt x="1340" y="232"/>
                      <a:pt x="1630" y="232"/>
                    </a:cubicBezTo>
                    <a:cubicBezTo>
                      <a:pt x="1909" y="232"/>
                      <a:pt x="2135" y="463"/>
                      <a:pt x="2134" y="741"/>
                    </a:cubicBezTo>
                    <a:cubicBezTo>
                      <a:pt x="2134" y="1020"/>
                      <a:pt x="1909" y="1246"/>
                      <a:pt x="1630" y="1245"/>
                    </a:cubicBezTo>
                    <a:cubicBezTo>
                      <a:pt x="1506" y="1244"/>
                      <a:pt x="1391" y="1199"/>
                      <a:pt x="1303" y="1125"/>
                    </a:cubicBezTo>
                    <a:cubicBezTo>
                      <a:pt x="1194" y="1040"/>
                      <a:pt x="1074" y="860"/>
                      <a:pt x="961" y="764"/>
                    </a:cubicBezTo>
                  </a:path>
                </a:pathLst>
              </a:custGeom>
              <a:solidFill>
                <a:srgbClr val="FF0000"/>
              </a:solidFill>
              <a:ln>
                <a:noFill/>
              </a:ln>
            </p:spPr>
            <p:txBody>
              <a:bodyPr/>
              <a:lstStyle/>
              <a:p>
                <a:endParaRPr lang="ja-JP" altLang="en-US">
                  <a:latin typeface="Arial" panose="020B0604020202020204" pitchFamily="34" charset="0"/>
                  <a:ea typeface="黑体" panose="02010609060101010101" pitchFamily="49" charset="-122"/>
                </a:endParaRPr>
              </a:p>
            </p:txBody>
          </p:sp>
          <p:sp>
            <p:nvSpPr>
              <p:cNvPr id="44" name="Freeform 45"/>
              <p:cNvSpPr/>
              <p:nvPr/>
            </p:nvSpPr>
            <p:spPr bwMode="gray">
              <a:xfrm>
                <a:off x="4899" y="327"/>
                <a:ext cx="91" cy="148"/>
              </a:xfrm>
              <a:custGeom>
                <a:avLst/>
                <a:gdLst>
                  <a:gd name="T0" fmla="*/ 0 w 1624"/>
                  <a:gd name="T1" fmla="*/ 0 h 2651"/>
                  <a:gd name="T2" fmla="*/ 1624 w 1624"/>
                  <a:gd name="T3" fmla="*/ 0 h 2651"/>
                  <a:gd name="T4" fmla="*/ 1624 w 1624"/>
                  <a:gd name="T5" fmla="*/ 452 h 2651"/>
                  <a:gd name="T6" fmla="*/ 1365 w 1624"/>
                  <a:gd name="T7" fmla="*/ 273 h 2651"/>
                  <a:gd name="T8" fmla="*/ 613 w 1624"/>
                  <a:gd name="T9" fmla="*/ 273 h 2651"/>
                  <a:gd name="T10" fmla="*/ 613 w 1624"/>
                  <a:gd name="T11" fmla="*/ 1053 h 2651"/>
                  <a:gd name="T12" fmla="*/ 1428 w 1624"/>
                  <a:gd name="T13" fmla="*/ 1053 h 2651"/>
                  <a:gd name="T14" fmla="*/ 1428 w 1624"/>
                  <a:gd name="T15" fmla="*/ 1467 h 2651"/>
                  <a:gd name="T16" fmla="*/ 1205 w 1624"/>
                  <a:gd name="T17" fmla="*/ 1335 h 2651"/>
                  <a:gd name="T18" fmla="*/ 613 w 1624"/>
                  <a:gd name="T19" fmla="*/ 1335 h 2651"/>
                  <a:gd name="T20" fmla="*/ 613 w 1624"/>
                  <a:gd name="T21" fmla="*/ 2401 h 2651"/>
                  <a:gd name="T22" fmla="*/ 784 w 1624"/>
                  <a:gd name="T23" fmla="*/ 2651 h 2651"/>
                  <a:gd name="T24" fmla="*/ 11 w 1624"/>
                  <a:gd name="T25" fmla="*/ 2651 h 2651"/>
                  <a:gd name="T26" fmla="*/ 173 w 1624"/>
                  <a:gd name="T27" fmla="*/ 2401 h 2651"/>
                  <a:gd name="T28" fmla="*/ 173 w 1624"/>
                  <a:gd name="T29" fmla="*/ 278 h 2651"/>
                  <a:gd name="T30" fmla="*/ 0 w 1624"/>
                  <a:gd name="T31" fmla="*/ 0 h 2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24" h="2651">
                    <a:moveTo>
                      <a:pt x="0" y="0"/>
                    </a:moveTo>
                    <a:cubicBezTo>
                      <a:pt x="1624" y="0"/>
                      <a:pt x="1624" y="0"/>
                      <a:pt x="1624" y="0"/>
                    </a:cubicBezTo>
                    <a:cubicBezTo>
                      <a:pt x="1624" y="452"/>
                      <a:pt x="1624" y="452"/>
                      <a:pt x="1624" y="452"/>
                    </a:cubicBezTo>
                    <a:cubicBezTo>
                      <a:pt x="1624" y="452"/>
                      <a:pt x="1540" y="274"/>
                      <a:pt x="1365" y="273"/>
                    </a:cubicBezTo>
                    <a:cubicBezTo>
                      <a:pt x="613" y="273"/>
                      <a:pt x="613" y="273"/>
                      <a:pt x="613" y="273"/>
                    </a:cubicBezTo>
                    <a:cubicBezTo>
                      <a:pt x="613" y="1053"/>
                      <a:pt x="613" y="1053"/>
                      <a:pt x="613" y="1053"/>
                    </a:cubicBezTo>
                    <a:cubicBezTo>
                      <a:pt x="1428" y="1053"/>
                      <a:pt x="1428" y="1053"/>
                      <a:pt x="1428" y="1053"/>
                    </a:cubicBezTo>
                    <a:cubicBezTo>
                      <a:pt x="1428" y="1467"/>
                      <a:pt x="1428" y="1467"/>
                      <a:pt x="1428" y="1467"/>
                    </a:cubicBezTo>
                    <a:cubicBezTo>
                      <a:pt x="1428" y="1467"/>
                      <a:pt x="1402" y="1335"/>
                      <a:pt x="1205" y="1335"/>
                    </a:cubicBezTo>
                    <a:cubicBezTo>
                      <a:pt x="613" y="1335"/>
                      <a:pt x="613" y="1335"/>
                      <a:pt x="613" y="1335"/>
                    </a:cubicBezTo>
                    <a:cubicBezTo>
                      <a:pt x="613" y="2401"/>
                      <a:pt x="613" y="2401"/>
                      <a:pt x="613" y="2401"/>
                    </a:cubicBezTo>
                    <a:cubicBezTo>
                      <a:pt x="613" y="2558"/>
                      <a:pt x="784" y="2651"/>
                      <a:pt x="784" y="2651"/>
                    </a:cubicBezTo>
                    <a:cubicBezTo>
                      <a:pt x="11" y="2651"/>
                      <a:pt x="11" y="2651"/>
                      <a:pt x="11" y="2651"/>
                    </a:cubicBezTo>
                    <a:cubicBezTo>
                      <a:pt x="11" y="2651"/>
                      <a:pt x="173" y="2569"/>
                      <a:pt x="173" y="2401"/>
                    </a:cubicBezTo>
                    <a:cubicBezTo>
                      <a:pt x="173" y="278"/>
                      <a:pt x="173" y="278"/>
                      <a:pt x="173" y="278"/>
                    </a:cubicBezTo>
                    <a:cubicBezTo>
                      <a:pt x="173" y="99"/>
                      <a:pt x="0" y="0"/>
                      <a:pt x="0" y="0"/>
                    </a:cubicBezTo>
                    <a:close/>
                  </a:path>
                </a:pathLst>
              </a:custGeom>
              <a:solidFill>
                <a:srgbClr val="FF0000"/>
              </a:solidFill>
              <a:ln>
                <a:noFill/>
              </a:ln>
            </p:spPr>
            <p:txBody>
              <a:bodyPr/>
              <a:lstStyle/>
              <a:p>
                <a:endParaRPr lang="ja-JP" altLang="en-US">
                  <a:latin typeface="Arial" panose="020B0604020202020204" pitchFamily="34" charset="0"/>
                  <a:ea typeface="黑体" panose="02010609060101010101" pitchFamily="49" charset="-122"/>
                </a:endParaRPr>
              </a:p>
            </p:txBody>
          </p:sp>
          <p:sp>
            <p:nvSpPr>
              <p:cNvPr id="45" name="Freeform 46"/>
              <p:cNvSpPr/>
              <p:nvPr/>
            </p:nvSpPr>
            <p:spPr bwMode="gray">
              <a:xfrm>
                <a:off x="5114" y="327"/>
                <a:ext cx="60" cy="207"/>
              </a:xfrm>
              <a:custGeom>
                <a:avLst/>
                <a:gdLst>
                  <a:gd name="T0" fmla="*/ 246 w 1072"/>
                  <a:gd name="T1" fmla="*/ 0 h 3696"/>
                  <a:gd name="T2" fmla="*/ 1072 w 1072"/>
                  <a:gd name="T3" fmla="*/ 0 h 3696"/>
                  <a:gd name="T4" fmla="*/ 887 w 1072"/>
                  <a:gd name="T5" fmla="*/ 230 h 3696"/>
                  <a:gd name="T6" fmla="*/ 887 w 1072"/>
                  <a:gd name="T7" fmla="*/ 2717 h 3696"/>
                  <a:gd name="T8" fmla="*/ 0 w 1072"/>
                  <a:gd name="T9" fmla="*/ 3693 h 3696"/>
                  <a:gd name="T10" fmla="*/ 423 w 1072"/>
                  <a:gd name="T11" fmla="*/ 2717 h 3696"/>
                  <a:gd name="T12" fmla="*/ 423 w 1072"/>
                  <a:gd name="T13" fmla="*/ 230 h 3696"/>
                  <a:gd name="T14" fmla="*/ 246 w 1072"/>
                  <a:gd name="T15" fmla="*/ 0 h 3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72" h="3696">
                    <a:moveTo>
                      <a:pt x="246" y="0"/>
                    </a:moveTo>
                    <a:cubicBezTo>
                      <a:pt x="1072" y="0"/>
                      <a:pt x="1072" y="0"/>
                      <a:pt x="1072" y="0"/>
                    </a:cubicBezTo>
                    <a:cubicBezTo>
                      <a:pt x="1072" y="0"/>
                      <a:pt x="887" y="87"/>
                      <a:pt x="887" y="230"/>
                    </a:cubicBezTo>
                    <a:cubicBezTo>
                      <a:pt x="887" y="2717"/>
                      <a:pt x="887" y="2717"/>
                      <a:pt x="887" y="2717"/>
                    </a:cubicBezTo>
                    <a:cubicBezTo>
                      <a:pt x="887" y="3558"/>
                      <a:pt x="44" y="3696"/>
                      <a:pt x="0" y="3693"/>
                    </a:cubicBezTo>
                    <a:cubicBezTo>
                      <a:pt x="72" y="3647"/>
                      <a:pt x="422" y="3349"/>
                      <a:pt x="423" y="2717"/>
                    </a:cubicBezTo>
                    <a:cubicBezTo>
                      <a:pt x="423" y="230"/>
                      <a:pt x="423" y="230"/>
                      <a:pt x="423" y="230"/>
                    </a:cubicBezTo>
                    <a:cubicBezTo>
                      <a:pt x="424" y="96"/>
                      <a:pt x="246" y="0"/>
                      <a:pt x="246" y="0"/>
                    </a:cubicBezTo>
                    <a:close/>
                  </a:path>
                </a:pathLst>
              </a:custGeom>
              <a:solidFill>
                <a:srgbClr val="FF0000"/>
              </a:solidFill>
              <a:ln>
                <a:noFill/>
              </a:ln>
            </p:spPr>
            <p:txBody>
              <a:bodyPr/>
              <a:lstStyle/>
              <a:p>
                <a:endParaRPr lang="ja-JP" altLang="en-US">
                  <a:latin typeface="Arial" panose="020B0604020202020204" pitchFamily="34" charset="0"/>
                  <a:ea typeface="黑体" panose="02010609060101010101" pitchFamily="49" charset="-122"/>
                </a:endParaRPr>
              </a:p>
            </p:txBody>
          </p:sp>
          <p:sp>
            <p:nvSpPr>
              <p:cNvPr id="46" name="Freeform 47"/>
              <p:cNvSpPr/>
              <p:nvPr/>
            </p:nvSpPr>
            <p:spPr bwMode="gray">
              <a:xfrm>
                <a:off x="5180" y="327"/>
                <a:ext cx="47" cy="148"/>
              </a:xfrm>
              <a:custGeom>
                <a:avLst/>
                <a:gdLst>
                  <a:gd name="T0" fmla="*/ 0 w 828"/>
                  <a:gd name="T1" fmla="*/ 0 h 2653"/>
                  <a:gd name="T2" fmla="*/ 828 w 828"/>
                  <a:gd name="T3" fmla="*/ 0 h 2653"/>
                  <a:gd name="T4" fmla="*/ 645 w 828"/>
                  <a:gd name="T5" fmla="*/ 235 h 2653"/>
                  <a:gd name="T6" fmla="*/ 645 w 828"/>
                  <a:gd name="T7" fmla="*/ 2401 h 2653"/>
                  <a:gd name="T8" fmla="*/ 828 w 828"/>
                  <a:gd name="T9" fmla="*/ 2653 h 2653"/>
                  <a:gd name="T10" fmla="*/ 0 w 828"/>
                  <a:gd name="T11" fmla="*/ 2653 h 2653"/>
                  <a:gd name="T12" fmla="*/ 184 w 828"/>
                  <a:gd name="T13" fmla="*/ 2401 h 2653"/>
                  <a:gd name="T14" fmla="*/ 184 w 828"/>
                  <a:gd name="T15" fmla="*/ 235 h 2653"/>
                  <a:gd name="T16" fmla="*/ 0 w 828"/>
                  <a:gd name="T17" fmla="*/ 0 h 26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8" h="2653">
                    <a:moveTo>
                      <a:pt x="0" y="0"/>
                    </a:moveTo>
                    <a:cubicBezTo>
                      <a:pt x="828" y="0"/>
                      <a:pt x="828" y="0"/>
                      <a:pt x="828" y="0"/>
                    </a:cubicBezTo>
                    <a:cubicBezTo>
                      <a:pt x="828" y="0"/>
                      <a:pt x="645" y="89"/>
                      <a:pt x="645" y="235"/>
                    </a:cubicBezTo>
                    <a:cubicBezTo>
                      <a:pt x="645" y="2401"/>
                      <a:pt x="645" y="2401"/>
                      <a:pt x="645" y="2401"/>
                    </a:cubicBezTo>
                    <a:cubicBezTo>
                      <a:pt x="645" y="2556"/>
                      <a:pt x="828" y="2653"/>
                      <a:pt x="828" y="2653"/>
                    </a:cubicBezTo>
                    <a:cubicBezTo>
                      <a:pt x="0" y="2653"/>
                      <a:pt x="0" y="2653"/>
                      <a:pt x="0" y="2653"/>
                    </a:cubicBezTo>
                    <a:cubicBezTo>
                      <a:pt x="0" y="2653"/>
                      <a:pt x="184" y="2557"/>
                      <a:pt x="184" y="2401"/>
                    </a:cubicBezTo>
                    <a:cubicBezTo>
                      <a:pt x="184" y="235"/>
                      <a:pt x="184" y="235"/>
                      <a:pt x="184" y="235"/>
                    </a:cubicBezTo>
                    <a:cubicBezTo>
                      <a:pt x="184" y="89"/>
                      <a:pt x="0" y="0"/>
                      <a:pt x="0" y="0"/>
                    </a:cubicBezTo>
                    <a:close/>
                  </a:path>
                </a:pathLst>
              </a:custGeom>
              <a:solidFill>
                <a:srgbClr val="FF0000"/>
              </a:solidFill>
              <a:ln>
                <a:noFill/>
              </a:ln>
            </p:spPr>
            <p:txBody>
              <a:bodyPr/>
              <a:lstStyle/>
              <a:p>
                <a:endParaRPr lang="ja-JP" altLang="en-US">
                  <a:latin typeface="Arial" panose="020B0604020202020204" pitchFamily="34" charset="0"/>
                  <a:ea typeface="黑体" panose="02010609060101010101" pitchFamily="49" charset="-122"/>
                </a:endParaRPr>
              </a:p>
            </p:txBody>
          </p:sp>
          <p:sp>
            <p:nvSpPr>
              <p:cNvPr id="47" name="Freeform 48"/>
              <p:cNvSpPr/>
              <p:nvPr/>
            </p:nvSpPr>
            <p:spPr bwMode="gray">
              <a:xfrm>
                <a:off x="5227" y="327"/>
                <a:ext cx="111" cy="148"/>
              </a:xfrm>
              <a:custGeom>
                <a:avLst/>
                <a:gdLst>
                  <a:gd name="T0" fmla="*/ 161 w 1984"/>
                  <a:gd name="T1" fmla="*/ 0 h 2651"/>
                  <a:gd name="T2" fmla="*/ 1984 w 1984"/>
                  <a:gd name="T3" fmla="*/ 0 h 2651"/>
                  <a:gd name="T4" fmla="*/ 1829 w 1984"/>
                  <a:gd name="T5" fmla="*/ 482 h 2651"/>
                  <a:gd name="T6" fmla="*/ 1607 w 1984"/>
                  <a:gd name="T7" fmla="*/ 279 h 2651"/>
                  <a:gd name="T8" fmla="*/ 1229 w 1984"/>
                  <a:gd name="T9" fmla="*/ 279 h 2651"/>
                  <a:gd name="T10" fmla="*/ 1229 w 1984"/>
                  <a:gd name="T11" fmla="*/ 2401 h 2651"/>
                  <a:gd name="T12" fmla="*/ 1407 w 1984"/>
                  <a:gd name="T13" fmla="*/ 2651 h 2651"/>
                  <a:gd name="T14" fmla="*/ 595 w 1984"/>
                  <a:gd name="T15" fmla="*/ 2651 h 2651"/>
                  <a:gd name="T16" fmla="*/ 771 w 1984"/>
                  <a:gd name="T17" fmla="*/ 2401 h 2651"/>
                  <a:gd name="T18" fmla="*/ 771 w 1984"/>
                  <a:gd name="T19" fmla="*/ 279 h 2651"/>
                  <a:gd name="T20" fmla="*/ 315 w 1984"/>
                  <a:gd name="T21" fmla="*/ 279 h 2651"/>
                  <a:gd name="T22" fmla="*/ 0 w 1984"/>
                  <a:gd name="T23" fmla="*/ 522 h 2651"/>
                  <a:gd name="T24" fmla="*/ 161 w 1984"/>
                  <a:gd name="T25" fmla="*/ 0 h 2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84" h="2651">
                    <a:moveTo>
                      <a:pt x="161" y="0"/>
                    </a:moveTo>
                    <a:cubicBezTo>
                      <a:pt x="1984" y="0"/>
                      <a:pt x="1984" y="0"/>
                      <a:pt x="1984" y="0"/>
                    </a:cubicBezTo>
                    <a:cubicBezTo>
                      <a:pt x="1829" y="482"/>
                      <a:pt x="1829" y="482"/>
                      <a:pt x="1829" y="482"/>
                    </a:cubicBezTo>
                    <a:cubicBezTo>
                      <a:pt x="1829" y="482"/>
                      <a:pt x="1783" y="279"/>
                      <a:pt x="1607" y="279"/>
                    </a:cubicBezTo>
                    <a:cubicBezTo>
                      <a:pt x="1229" y="279"/>
                      <a:pt x="1229" y="279"/>
                      <a:pt x="1229" y="279"/>
                    </a:cubicBezTo>
                    <a:cubicBezTo>
                      <a:pt x="1229" y="2401"/>
                      <a:pt x="1229" y="2401"/>
                      <a:pt x="1229" y="2401"/>
                    </a:cubicBezTo>
                    <a:cubicBezTo>
                      <a:pt x="1229" y="2535"/>
                      <a:pt x="1407" y="2651"/>
                      <a:pt x="1407" y="2651"/>
                    </a:cubicBezTo>
                    <a:cubicBezTo>
                      <a:pt x="595" y="2651"/>
                      <a:pt x="595" y="2651"/>
                      <a:pt x="595" y="2651"/>
                    </a:cubicBezTo>
                    <a:cubicBezTo>
                      <a:pt x="595" y="2651"/>
                      <a:pt x="771" y="2547"/>
                      <a:pt x="771" y="2401"/>
                    </a:cubicBezTo>
                    <a:cubicBezTo>
                      <a:pt x="771" y="279"/>
                      <a:pt x="771" y="279"/>
                      <a:pt x="771" y="279"/>
                    </a:cubicBezTo>
                    <a:cubicBezTo>
                      <a:pt x="315" y="279"/>
                      <a:pt x="315" y="279"/>
                      <a:pt x="315" y="279"/>
                    </a:cubicBezTo>
                    <a:cubicBezTo>
                      <a:pt x="185" y="280"/>
                      <a:pt x="0" y="522"/>
                      <a:pt x="0" y="522"/>
                    </a:cubicBezTo>
                    <a:lnTo>
                      <a:pt x="161" y="0"/>
                    </a:lnTo>
                    <a:close/>
                  </a:path>
                </a:pathLst>
              </a:custGeom>
              <a:solidFill>
                <a:srgbClr val="FF0000"/>
              </a:solidFill>
              <a:ln>
                <a:noFill/>
              </a:ln>
            </p:spPr>
            <p:txBody>
              <a:bodyPr/>
              <a:lstStyle/>
              <a:p>
                <a:endParaRPr lang="ja-JP" altLang="en-US">
                  <a:latin typeface="Arial" panose="020B0604020202020204" pitchFamily="34" charset="0"/>
                  <a:ea typeface="黑体" panose="02010609060101010101" pitchFamily="49" charset="-122"/>
                </a:endParaRPr>
              </a:p>
            </p:txBody>
          </p:sp>
          <p:sp>
            <p:nvSpPr>
              <p:cNvPr id="48" name="Freeform 49"/>
              <p:cNvSpPr/>
              <p:nvPr/>
            </p:nvSpPr>
            <p:spPr bwMode="gray">
              <a:xfrm>
                <a:off x="5429" y="327"/>
                <a:ext cx="124" cy="151"/>
              </a:xfrm>
              <a:custGeom>
                <a:avLst/>
                <a:gdLst>
                  <a:gd name="T0" fmla="*/ 1420 w 2219"/>
                  <a:gd name="T1" fmla="*/ 0 h 2693"/>
                  <a:gd name="T2" fmla="*/ 2219 w 2219"/>
                  <a:gd name="T3" fmla="*/ 0 h 2693"/>
                  <a:gd name="T4" fmla="*/ 2048 w 2219"/>
                  <a:gd name="T5" fmla="*/ 234 h 2693"/>
                  <a:gd name="T6" fmla="*/ 2048 w 2219"/>
                  <a:gd name="T7" fmla="*/ 1840 h 2693"/>
                  <a:gd name="T8" fmla="*/ 1131 w 2219"/>
                  <a:gd name="T9" fmla="*/ 2693 h 2693"/>
                  <a:gd name="T10" fmla="*/ 176 w 2219"/>
                  <a:gd name="T11" fmla="*/ 1840 h 2693"/>
                  <a:gd name="T12" fmla="*/ 176 w 2219"/>
                  <a:gd name="T13" fmla="*/ 234 h 2693"/>
                  <a:gd name="T14" fmla="*/ 0 w 2219"/>
                  <a:gd name="T15" fmla="*/ 0 h 2693"/>
                  <a:gd name="T16" fmla="*/ 821 w 2219"/>
                  <a:gd name="T17" fmla="*/ 0 h 2693"/>
                  <a:gd name="T18" fmla="*/ 638 w 2219"/>
                  <a:gd name="T19" fmla="*/ 234 h 2693"/>
                  <a:gd name="T20" fmla="*/ 638 w 2219"/>
                  <a:gd name="T21" fmla="*/ 1840 h 2693"/>
                  <a:gd name="T22" fmla="*/ 1131 w 2219"/>
                  <a:gd name="T23" fmla="*/ 2406 h 2693"/>
                  <a:gd name="T24" fmla="*/ 1601 w 2219"/>
                  <a:gd name="T25" fmla="*/ 1840 h 2693"/>
                  <a:gd name="T26" fmla="*/ 1601 w 2219"/>
                  <a:gd name="T27" fmla="*/ 234 h 2693"/>
                  <a:gd name="T28" fmla="*/ 1420 w 2219"/>
                  <a:gd name="T29" fmla="*/ 0 h 2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19" h="2693">
                    <a:moveTo>
                      <a:pt x="1420" y="0"/>
                    </a:moveTo>
                    <a:cubicBezTo>
                      <a:pt x="2219" y="0"/>
                      <a:pt x="2219" y="0"/>
                      <a:pt x="2219" y="0"/>
                    </a:cubicBezTo>
                    <a:cubicBezTo>
                      <a:pt x="2219" y="0"/>
                      <a:pt x="2048" y="91"/>
                      <a:pt x="2048" y="234"/>
                    </a:cubicBezTo>
                    <a:cubicBezTo>
                      <a:pt x="2048" y="1840"/>
                      <a:pt x="2048" y="1840"/>
                      <a:pt x="2048" y="1840"/>
                    </a:cubicBezTo>
                    <a:cubicBezTo>
                      <a:pt x="2047" y="2492"/>
                      <a:pt x="1506" y="2693"/>
                      <a:pt x="1131" y="2693"/>
                    </a:cubicBezTo>
                    <a:cubicBezTo>
                      <a:pt x="759" y="2693"/>
                      <a:pt x="175" y="2490"/>
                      <a:pt x="176" y="1840"/>
                    </a:cubicBezTo>
                    <a:cubicBezTo>
                      <a:pt x="176" y="234"/>
                      <a:pt x="176" y="234"/>
                      <a:pt x="176" y="234"/>
                    </a:cubicBezTo>
                    <a:cubicBezTo>
                      <a:pt x="176" y="91"/>
                      <a:pt x="0" y="0"/>
                      <a:pt x="0" y="0"/>
                    </a:cubicBezTo>
                    <a:cubicBezTo>
                      <a:pt x="821" y="0"/>
                      <a:pt x="821" y="0"/>
                      <a:pt x="821" y="0"/>
                    </a:cubicBezTo>
                    <a:cubicBezTo>
                      <a:pt x="821" y="0"/>
                      <a:pt x="638" y="88"/>
                      <a:pt x="638" y="234"/>
                    </a:cubicBezTo>
                    <a:cubicBezTo>
                      <a:pt x="638" y="1840"/>
                      <a:pt x="638" y="1840"/>
                      <a:pt x="638" y="1840"/>
                    </a:cubicBezTo>
                    <a:cubicBezTo>
                      <a:pt x="638" y="2182"/>
                      <a:pt x="865" y="2406"/>
                      <a:pt x="1131" y="2406"/>
                    </a:cubicBezTo>
                    <a:cubicBezTo>
                      <a:pt x="1397" y="2406"/>
                      <a:pt x="1600" y="2173"/>
                      <a:pt x="1601" y="1840"/>
                    </a:cubicBezTo>
                    <a:cubicBezTo>
                      <a:pt x="1601" y="234"/>
                      <a:pt x="1601" y="234"/>
                      <a:pt x="1601" y="234"/>
                    </a:cubicBezTo>
                    <a:cubicBezTo>
                      <a:pt x="1601" y="91"/>
                      <a:pt x="1420" y="0"/>
                      <a:pt x="1420" y="0"/>
                    </a:cubicBezTo>
                    <a:close/>
                  </a:path>
                </a:pathLst>
              </a:custGeom>
              <a:solidFill>
                <a:srgbClr val="FF0000"/>
              </a:solidFill>
              <a:ln>
                <a:noFill/>
              </a:ln>
            </p:spPr>
            <p:txBody>
              <a:bodyPr/>
              <a:lstStyle/>
              <a:p>
                <a:endParaRPr lang="ja-JP" altLang="en-US">
                  <a:latin typeface="Arial" panose="020B0604020202020204" pitchFamily="34" charset="0"/>
                  <a:ea typeface="黑体" panose="02010609060101010101" pitchFamily="49" charset="-122"/>
                </a:endParaRPr>
              </a:p>
            </p:txBody>
          </p:sp>
          <p:sp>
            <p:nvSpPr>
              <p:cNvPr id="49" name="Freeform 50"/>
              <p:cNvSpPr/>
              <p:nvPr/>
            </p:nvSpPr>
            <p:spPr bwMode="gray">
              <a:xfrm>
                <a:off x="4994" y="327"/>
                <a:ext cx="125" cy="151"/>
              </a:xfrm>
              <a:custGeom>
                <a:avLst/>
                <a:gdLst>
                  <a:gd name="T0" fmla="*/ 1427 w 2240"/>
                  <a:gd name="T1" fmla="*/ 0 h 2700"/>
                  <a:gd name="T2" fmla="*/ 2240 w 2240"/>
                  <a:gd name="T3" fmla="*/ 0 h 2700"/>
                  <a:gd name="T4" fmla="*/ 2068 w 2240"/>
                  <a:gd name="T5" fmla="*/ 237 h 2700"/>
                  <a:gd name="T6" fmla="*/ 2067 w 2240"/>
                  <a:gd name="T7" fmla="*/ 1838 h 2700"/>
                  <a:gd name="T8" fmla="*/ 1122 w 2240"/>
                  <a:gd name="T9" fmla="*/ 2700 h 2700"/>
                  <a:gd name="T10" fmla="*/ 166 w 2240"/>
                  <a:gd name="T11" fmla="*/ 1838 h 2700"/>
                  <a:gd name="T12" fmla="*/ 166 w 2240"/>
                  <a:gd name="T13" fmla="*/ 237 h 2700"/>
                  <a:gd name="T14" fmla="*/ 0 w 2240"/>
                  <a:gd name="T15" fmla="*/ 0 h 2700"/>
                  <a:gd name="T16" fmla="*/ 821 w 2240"/>
                  <a:gd name="T17" fmla="*/ 0 h 2700"/>
                  <a:gd name="T18" fmla="*/ 631 w 2240"/>
                  <a:gd name="T19" fmla="*/ 237 h 2700"/>
                  <a:gd name="T20" fmla="*/ 630 w 2240"/>
                  <a:gd name="T21" fmla="*/ 1838 h 2700"/>
                  <a:gd name="T22" fmla="*/ 1122 w 2240"/>
                  <a:gd name="T23" fmla="*/ 2413 h 2700"/>
                  <a:gd name="T24" fmla="*/ 1602 w 2240"/>
                  <a:gd name="T25" fmla="*/ 1838 h 2700"/>
                  <a:gd name="T26" fmla="*/ 1603 w 2240"/>
                  <a:gd name="T27" fmla="*/ 237 h 2700"/>
                  <a:gd name="T28" fmla="*/ 1427 w 2240"/>
                  <a:gd name="T29" fmla="*/ 0 h 27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40" h="2700">
                    <a:moveTo>
                      <a:pt x="1427" y="0"/>
                    </a:moveTo>
                    <a:cubicBezTo>
                      <a:pt x="2240" y="0"/>
                      <a:pt x="2240" y="0"/>
                      <a:pt x="2240" y="0"/>
                    </a:cubicBezTo>
                    <a:cubicBezTo>
                      <a:pt x="2240" y="0"/>
                      <a:pt x="2068" y="95"/>
                      <a:pt x="2068" y="237"/>
                    </a:cubicBezTo>
                    <a:cubicBezTo>
                      <a:pt x="2068" y="238"/>
                      <a:pt x="2067" y="1838"/>
                      <a:pt x="2067" y="1838"/>
                    </a:cubicBezTo>
                    <a:cubicBezTo>
                      <a:pt x="2067" y="2494"/>
                      <a:pt x="1501" y="2700"/>
                      <a:pt x="1122" y="2700"/>
                    </a:cubicBezTo>
                    <a:cubicBezTo>
                      <a:pt x="750" y="2700"/>
                      <a:pt x="166" y="2491"/>
                      <a:pt x="166" y="1838"/>
                    </a:cubicBezTo>
                    <a:cubicBezTo>
                      <a:pt x="166" y="237"/>
                      <a:pt x="166" y="237"/>
                      <a:pt x="166" y="237"/>
                    </a:cubicBezTo>
                    <a:cubicBezTo>
                      <a:pt x="166" y="94"/>
                      <a:pt x="0" y="0"/>
                      <a:pt x="0" y="0"/>
                    </a:cubicBezTo>
                    <a:cubicBezTo>
                      <a:pt x="821" y="0"/>
                      <a:pt x="821" y="0"/>
                      <a:pt x="821" y="0"/>
                    </a:cubicBezTo>
                    <a:cubicBezTo>
                      <a:pt x="821" y="0"/>
                      <a:pt x="631" y="94"/>
                      <a:pt x="631" y="237"/>
                    </a:cubicBezTo>
                    <a:cubicBezTo>
                      <a:pt x="630" y="1838"/>
                      <a:pt x="630" y="1838"/>
                      <a:pt x="630" y="1838"/>
                    </a:cubicBezTo>
                    <a:cubicBezTo>
                      <a:pt x="630" y="2178"/>
                      <a:pt x="856" y="2412"/>
                      <a:pt x="1122" y="2413"/>
                    </a:cubicBezTo>
                    <a:cubicBezTo>
                      <a:pt x="1388" y="2414"/>
                      <a:pt x="1602" y="2174"/>
                      <a:pt x="1602" y="1838"/>
                    </a:cubicBezTo>
                    <a:cubicBezTo>
                      <a:pt x="1603" y="237"/>
                      <a:pt x="1603" y="237"/>
                      <a:pt x="1603" y="237"/>
                    </a:cubicBezTo>
                    <a:cubicBezTo>
                      <a:pt x="1603" y="94"/>
                      <a:pt x="1427" y="0"/>
                      <a:pt x="1427" y="0"/>
                    </a:cubicBezTo>
                    <a:close/>
                  </a:path>
                </a:pathLst>
              </a:custGeom>
              <a:solidFill>
                <a:srgbClr val="FF0000"/>
              </a:solidFill>
              <a:ln>
                <a:noFill/>
              </a:ln>
            </p:spPr>
            <p:txBody>
              <a:bodyPr/>
              <a:lstStyle/>
              <a:p>
                <a:endParaRPr lang="ja-JP" altLang="en-US">
                  <a:latin typeface="Arial" panose="020B0604020202020204" pitchFamily="34" charset="0"/>
                  <a:ea typeface="黑体" panose="02010609060101010101" pitchFamily="49" charset="-122"/>
                </a:endParaRPr>
              </a:p>
            </p:txBody>
          </p:sp>
          <p:sp>
            <p:nvSpPr>
              <p:cNvPr id="50" name="Freeform 51"/>
              <p:cNvSpPr/>
              <p:nvPr/>
            </p:nvSpPr>
            <p:spPr bwMode="gray">
              <a:xfrm>
                <a:off x="5333" y="324"/>
                <a:ext cx="95" cy="154"/>
              </a:xfrm>
              <a:custGeom>
                <a:avLst/>
                <a:gdLst>
                  <a:gd name="T0" fmla="*/ 1467 w 1707"/>
                  <a:gd name="T1" fmla="*/ 479 h 2755"/>
                  <a:gd name="T2" fmla="*/ 1019 w 1707"/>
                  <a:gd name="T3" fmla="*/ 276 h 2755"/>
                  <a:gd name="T4" fmla="*/ 504 w 1707"/>
                  <a:gd name="T5" fmla="*/ 677 h 2755"/>
                  <a:gd name="T6" fmla="*/ 995 w 1707"/>
                  <a:gd name="T7" fmla="*/ 1174 h 2755"/>
                  <a:gd name="T8" fmla="*/ 1705 w 1707"/>
                  <a:gd name="T9" fmla="*/ 1974 h 2755"/>
                  <a:gd name="T10" fmla="*/ 651 w 1707"/>
                  <a:gd name="T11" fmla="*/ 2755 h 2755"/>
                  <a:gd name="T12" fmla="*/ 155 w 1707"/>
                  <a:gd name="T13" fmla="*/ 2686 h 2755"/>
                  <a:gd name="T14" fmla="*/ 0 w 1707"/>
                  <a:gd name="T15" fmla="*/ 2177 h 2755"/>
                  <a:gd name="T16" fmla="*/ 658 w 1707"/>
                  <a:gd name="T17" fmla="*/ 2466 h 2755"/>
                  <a:gd name="T18" fmla="*/ 1252 w 1707"/>
                  <a:gd name="T19" fmla="*/ 2030 h 2755"/>
                  <a:gd name="T20" fmla="*/ 46 w 1707"/>
                  <a:gd name="T21" fmla="*/ 731 h 2755"/>
                  <a:gd name="T22" fmla="*/ 973 w 1707"/>
                  <a:gd name="T23" fmla="*/ 0 h 2755"/>
                  <a:gd name="T24" fmla="*/ 1467 w 1707"/>
                  <a:gd name="T25" fmla="*/ 69 h 2755"/>
                  <a:gd name="T26" fmla="*/ 1467 w 1707"/>
                  <a:gd name="T27" fmla="*/ 479 h 2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07" h="2755">
                    <a:moveTo>
                      <a:pt x="1467" y="479"/>
                    </a:moveTo>
                    <a:cubicBezTo>
                      <a:pt x="1467" y="479"/>
                      <a:pt x="1352" y="277"/>
                      <a:pt x="1019" y="276"/>
                    </a:cubicBezTo>
                    <a:cubicBezTo>
                      <a:pt x="686" y="275"/>
                      <a:pt x="505" y="450"/>
                      <a:pt x="504" y="677"/>
                    </a:cubicBezTo>
                    <a:cubicBezTo>
                      <a:pt x="503" y="934"/>
                      <a:pt x="696" y="1031"/>
                      <a:pt x="995" y="1174"/>
                    </a:cubicBezTo>
                    <a:cubicBezTo>
                      <a:pt x="1279" y="1311"/>
                      <a:pt x="1707" y="1499"/>
                      <a:pt x="1705" y="1974"/>
                    </a:cubicBezTo>
                    <a:cubicBezTo>
                      <a:pt x="1704" y="2399"/>
                      <a:pt x="1327" y="2755"/>
                      <a:pt x="651" y="2755"/>
                    </a:cubicBezTo>
                    <a:cubicBezTo>
                      <a:pt x="442" y="2754"/>
                      <a:pt x="155" y="2686"/>
                      <a:pt x="155" y="2686"/>
                    </a:cubicBezTo>
                    <a:cubicBezTo>
                      <a:pt x="0" y="2177"/>
                      <a:pt x="0" y="2177"/>
                      <a:pt x="0" y="2177"/>
                    </a:cubicBezTo>
                    <a:cubicBezTo>
                      <a:pt x="143" y="2316"/>
                      <a:pt x="397" y="2466"/>
                      <a:pt x="658" y="2466"/>
                    </a:cubicBezTo>
                    <a:cubicBezTo>
                      <a:pt x="929" y="2466"/>
                      <a:pt x="1252" y="2298"/>
                      <a:pt x="1252" y="2030"/>
                    </a:cubicBezTo>
                    <a:cubicBezTo>
                      <a:pt x="1252" y="1512"/>
                      <a:pt x="46" y="1598"/>
                      <a:pt x="46" y="731"/>
                    </a:cubicBezTo>
                    <a:cubicBezTo>
                      <a:pt x="46" y="433"/>
                      <a:pt x="254" y="0"/>
                      <a:pt x="973" y="0"/>
                    </a:cubicBezTo>
                    <a:cubicBezTo>
                      <a:pt x="1207" y="0"/>
                      <a:pt x="1467" y="69"/>
                      <a:pt x="1467" y="69"/>
                    </a:cubicBezTo>
                    <a:lnTo>
                      <a:pt x="1467" y="479"/>
                    </a:lnTo>
                    <a:close/>
                  </a:path>
                </a:pathLst>
              </a:custGeom>
              <a:solidFill>
                <a:srgbClr val="FF0000"/>
              </a:solidFill>
              <a:ln>
                <a:noFill/>
              </a:ln>
            </p:spPr>
            <p:txBody>
              <a:bodyPr/>
              <a:lstStyle/>
              <a:p>
                <a:endParaRPr lang="ja-JP" altLang="en-US">
                  <a:latin typeface="Arial" panose="020B0604020202020204" pitchFamily="34" charset="0"/>
                  <a:ea typeface="黑体" panose="02010609060101010101" pitchFamily="49" charset="-122"/>
                </a:endParaRPr>
              </a:p>
            </p:txBody>
          </p:sp>
        </p:grpSp>
      </p:grpSp>
      <p:sp>
        <p:nvSpPr>
          <p:cNvPr id="647173" name="Rectangle 5"/>
          <p:cNvSpPr>
            <a:spLocks noGrp="1" noChangeArrowheads="1"/>
          </p:cNvSpPr>
          <p:nvPr>
            <p:ph type="subTitle" idx="1" hasCustomPrompt="1"/>
          </p:nvPr>
        </p:nvSpPr>
        <p:spPr bwMode="gray">
          <a:xfrm>
            <a:off x="431800" y="3697200"/>
            <a:ext cx="10564800" cy="2595600"/>
          </a:xfrm>
        </p:spPr>
        <p:txBody>
          <a:bodyPr/>
          <a:lstStyle>
            <a:lvl1pPr marL="304800" marR="0" indent="-304800" algn="l" defTabSz="457200" rtl="0" eaLnBrk="1" fontAlgn="base" latinLnBrk="0" hangingPunct="1">
              <a:lnSpc>
                <a:spcPct val="100000"/>
              </a:lnSpc>
              <a:spcBef>
                <a:spcPct val="10000"/>
              </a:spcBef>
              <a:spcAft>
                <a:spcPct val="10000"/>
              </a:spcAft>
              <a:buClr>
                <a:srgbClr val="87867E"/>
              </a:buClr>
              <a:buSzTx/>
              <a:buFont typeface="Wingdings" panose="05000000000000000000" pitchFamily="2" charset="2"/>
              <a:buChar char="n"/>
              <a:defRPr sz="2400"/>
            </a:lvl1pPr>
          </a:lstStyle>
          <a:p>
            <a:pPr marL="304800" marR="0" lvl="0" indent="-304800" algn="l" defTabSz="457200" rtl="0" eaLnBrk="1" fontAlgn="base" latinLnBrk="0" hangingPunct="1">
              <a:lnSpc>
                <a:spcPct val="100000"/>
              </a:lnSpc>
              <a:spcBef>
                <a:spcPct val="10000"/>
              </a:spcBef>
              <a:spcAft>
                <a:spcPct val="10000"/>
              </a:spcAft>
              <a:buClr>
                <a:srgbClr val="87867E"/>
              </a:buClr>
              <a:buSzTx/>
              <a:buFont typeface="Wingdings" panose="05000000000000000000" pitchFamily="2" charset="2"/>
              <a:buChar char="n"/>
              <a:defRPr/>
            </a:pPr>
            <a:r>
              <a:rPr kumimoji="1" lang="zh-CN" altLang="en-US" sz="2400" b="0" i="0" u="none" strike="noStrike" kern="0" cap="none" spc="0" normalizeH="0" baseline="0" noProof="0" dirty="0">
                <a:ln>
                  <a:noFill/>
                </a:ln>
                <a:solidFill>
                  <a:srgbClr val="000000"/>
                </a:solidFill>
                <a:effectLst/>
                <a:uLnTx/>
                <a:uFillTx/>
                <a:latin typeface="+mn-lt"/>
                <a:ea typeface="+mn-ea"/>
                <a:cs typeface="+mn-cs"/>
              </a:rPr>
              <a:t>中页副标题</a:t>
            </a:r>
            <a:r>
              <a:rPr kumimoji="1" lang="en-US" altLang="ja-JP" sz="2400" b="0" i="0" u="none" strike="noStrike" kern="0" cap="none" spc="0" normalizeH="0" baseline="0" noProof="0" dirty="0">
                <a:ln>
                  <a:noFill/>
                </a:ln>
                <a:solidFill>
                  <a:srgbClr val="000000"/>
                </a:solidFill>
                <a:effectLst/>
                <a:uLnTx/>
                <a:uFillTx/>
                <a:latin typeface="+mn-lt"/>
                <a:ea typeface="+mn-ea"/>
                <a:cs typeface="+mn-cs"/>
              </a:rPr>
              <a:t>24pt</a:t>
            </a:r>
            <a:endParaRPr kumimoji="1" lang="de-DE" altLang="ja-JP" sz="2400" b="0" i="0" u="none" strike="noStrike" kern="0" cap="none" spc="0" normalizeH="0" baseline="0" noProof="0" dirty="0">
              <a:ln>
                <a:noFill/>
              </a:ln>
              <a:solidFill>
                <a:srgbClr val="000000"/>
              </a:solidFill>
              <a:effectLst/>
              <a:uLnTx/>
              <a:uFillTx/>
              <a:latin typeface="+mn-lt"/>
              <a:ea typeface="+mn-ea"/>
              <a:cs typeface="+mn-cs"/>
            </a:endParaRPr>
          </a:p>
        </p:txBody>
      </p:sp>
      <p:sp>
        <p:nvSpPr>
          <p:cNvPr id="647174" name="Rectangle 6"/>
          <p:cNvSpPr>
            <a:spLocks noGrp="1" noChangeArrowheads="1"/>
          </p:cNvSpPr>
          <p:nvPr>
            <p:ph type="ctrTitle" hasCustomPrompt="1"/>
          </p:nvPr>
        </p:nvSpPr>
        <p:spPr bwMode="gray">
          <a:xfrm>
            <a:off x="431800" y="1774800"/>
            <a:ext cx="10564800" cy="1440000"/>
          </a:xfrm>
        </p:spPr>
        <p:txBody>
          <a:bodyPr anchor="b"/>
          <a:lstStyle>
            <a:lvl1pPr>
              <a:defRPr sz="4400">
                <a:solidFill>
                  <a:schemeClr val="tx1"/>
                </a:solidFill>
              </a:defRPr>
            </a:lvl1pPr>
          </a:lstStyle>
          <a:p>
            <a:pPr lvl="0"/>
            <a:br>
              <a:rPr lang="en-US" altLang="ja-JP" noProof="0" dirty="0"/>
            </a:br>
            <a:r>
              <a:rPr lang="zh-CN" altLang="en-US" sz="4400" dirty="0"/>
              <a:t>中页标题</a:t>
            </a:r>
            <a:r>
              <a:rPr lang="en-US" altLang="ja-JP" sz="4400" dirty="0">
                <a:solidFill>
                  <a:srgbClr val="000000"/>
                </a:solidFill>
              </a:rPr>
              <a:t>44pt</a:t>
            </a:r>
            <a:endParaRPr lang="de-DE" altLang="ja-JP" noProof="0" dirty="0"/>
          </a:p>
        </p:txBody>
      </p:sp>
      <p:sp>
        <p:nvSpPr>
          <p:cNvPr id="647215" name="Rectangle 47"/>
          <p:cNvSpPr>
            <a:spLocks noGrp="1" noChangeArrowheads="1"/>
          </p:cNvSpPr>
          <p:nvPr>
            <p:ph type="ftr" sz="quarter" idx="3"/>
          </p:nvPr>
        </p:nvSpPr>
        <p:spPr bwMode="gray"/>
        <p:txBody>
          <a:bodyPr/>
          <a:lstStyle>
            <a:lvl1pPr>
              <a:defRPr/>
            </a:lvl1pPr>
          </a:lstStyle>
          <a:p>
            <a:r>
              <a:rPr lang="de-DE" altLang="ja-JP">
                <a:solidFill>
                  <a:srgbClr val="000000"/>
                </a:solidFill>
              </a:rPr>
              <a:t>Copyright 2021 NANJING FUJITSU NANDA SOFTWARE TECHNOLOGY CO.,LTD.</a:t>
            </a:r>
          </a:p>
        </p:txBody>
      </p:sp>
      <p:sp>
        <p:nvSpPr>
          <p:cNvPr id="51" name="Line 4"/>
          <p:cNvSpPr>
            <a:spLocks noChangeShapeType="1"/>
          </p:cNvSpPr>
          <p:nvPr userDrawn="1"/>
        </p:nvSpPr>
        <p:spPr bwMode="gray">
          <a:xfrm>
            <a:off x="0" y="6632575"/>
            <a:ext cx="12192000" cy="0"/>
          </a:xfrm>
          <a:prstGeom prst="line">
            <a:avLst/>
          </a:prstGeom>
          <a:noFill/>
          <a:ln w="12700">
            <a:solidFill>
              <a:srgbClr val="87867E"/>
            </a:solidFill>
            <a:round/>
          </a:ln>
          <a:effectLst/>
        </p:spPr>
        <p:txBody>
          <a:bodyPr/>
          <a:lstStyle/>
          <a:p>
            <a:endParaRPr lang="ja-JP" altLang="en-US">
              <a:latin typeface="Arial" panose="020B0604020202020204" pitchFamily="34" charset="0"/>
              <a:ea typeface="黑体" panose="02010609060101010101" pitchFamily="49" charset="-122"/>
            </a:endParaRPr>
          </a:p>
        </p:txBody>
      </p:sp>
      <p:sp>
        <p:nvSpPr>
          <p:cNvPr id="52" name="Rectangle 29"/>
          <p:cNvSpPr>
            <a:spLocks noGrp="1" noChangeArrowheads="1"/>
          </p:cNvSpPr>
          <p:nvPr>
            <p:ph type="sldNum" sz="quarter" idx="4"/>
          </p:nvPr>
        </p:nvSpPr>
        <p:spPr bwMode="gray">
          <a:xfrm>
            <a:off x="5734051" y="6653213"/>
            <a:ext cx="719667" cy="201612"/>
          </a:xfrm>
          <a:prstGeom prst="rect">
            <a:avLst/>
          </a:prstGeom>
          <a:noFill/>
          <a:ln>
            <a:noFill/>
          </a:ln>
          <a:effectLst/>
        </p:spPr>
        <p:txBody>
          <a:bodyPr vert="horz" wrap="square" lIns="0" tIns="0" rIns="0" bIns="0" numCol="1" anchor="ctr" anchorCtr="0" compatLnSpc="1"/>
          <a:lstStyle>
            <a:lvl1pPr fontAlgn="base">
              <a:defRPr kumimoji="0" sz="800">
                <a:solidFill>
                  <a:schemeClr val="tx1"/>
                </a:solidFill>
              </a:defRPr>
            </a:lvl1pPr>
          </a:lstStyle>
          <a:p>
            <a:fld id="{C96710BC-554A-4C22-A457-51FB5A137C73}" type="slidenum">
              <a:rPr lang="de-DE" altLang="ja-JP">
                <a:solidFill>
                  <a:srgbClr val="000000"/>
                </a:solidFill>
              </a:rPr>
              <a:pPr/>
              <a:t>‹#›</a:t>
            </a:fld>
            <a:endParaRPr lang="de-DE" altLang="ja-JP">
              <a:solidFill>
                <a:srgbClr val="000000"/>
              </a:solidFill>
            </a:endParaRPr>
          </a:p>
        </p:txBody>
      </p:sp>
      <p:pic>
        <p:nvPicPr>
          <p:cNvPr id="3" name="图片 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56117" y="6664325"/>
            <a:ext cx="2109216" cy="192024"/>
          </a:xfrm>
          <a:prstGeom prst="rect">
            <a:avLst/>
          </a:prstGeom>
        </p:spPr>
      </p:pic>
    </p:spTree>
    <p:extLst>
      <p:ext uri="{BB962C8B-B14F-4D97-AF65-F5344CB8AC3E}">
        <p14:creationId xmlns:p14="http://schemas.microsoft.com/office/powerpoint/2010/main" val="132143733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 preserve="1">
  <p:cSld name="Text 1 column">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lang="zh-CN" altLang="en-US" dirty="0"/>
              <a:t>母板标题</a:t>
            </a:r>
            <a:r>
              <a:rPr lang="en-US" altLang="ja-JP" dirty="0"/>
              <a:t>32pt</a:t>
            </a:r>
            <a:endParaRPr lang="ja-JP" altLang="en-US" dirty="0"/>
          </a:p>
        </p:txBody>
      </p:sp>
      <p:sp>
        <p:nvSpPr>
          <p:cNvPr id="3" name="コンテンツ プレースホルダー 2"/>
          <p:cNvSpPr>
            <a:spLocks noGrp="1"/>
          </p:cNvSpPr>
          <p:nvPr>
            <p:ph idx="1" hasCustomPrompt="1"/>
          </p:nvPr>
        </p:nvSpPr>
        <p:spPr/>
        <p:txBody>
          <a:bodyPr/>
          <a:lstStyle>
            <a:lvl1pPr>
              <a:defRPr sz="2400"/>
            </a:lvl1pPr>
            <a:lvl2pPr>
              <a:defRPr sz="2000"/>
            </a:lvl2pPr>
            <a:lvl3pPr>
              <a:defRPr sz="1800"/>
            </a:lvl3pPr>
            <a:lvl4pPr>
              <a:defRPr sz="1600"/>
            </a:lvl4pPr>
          </a:lstStyle>
          <a:p>
            <a:pPr lvl="0"/>
            <a:r>
              <a:rPr lang="zh-CN" altLang="en-US" dirty="0"/>
              <a:t>纲要</a:t>
            </a:r>
            <a:r>
              <a:rPr lang="en-US" altLang="ja-JP" dirty="0"/>
              <a:t>24pt</a:t>
            </a:r>
            <a:endParaRPr lang="en-US" altLang="zh-CN" dirty="0"/>
          </a:p>
          <a:p>
            <a:pPr lvl="1"/>
            <a:r>
              <a:rPr lang="zh-CN" altLang="en-US" dirty="0"/>
              <a:t>第一副标题</a:t>
            </a:r>
            <a:r>
              <a:rPr lang="en-US" altLang="ja-JP" dirty="0"/>
              <a:t>20pt</a:t>
            </a:r>
          </a:p>
          <a:p>
            <a:pPr lvl="2"/>
            <a:r>
              <a:rPr lang="zh-CN" altLang="en-US" dirty="0"/>
              <a:t>第二副标题</a:t>
            </a:r>
            <a:r>
              <a:rPr lang="en-US" altLang="ja-JP" dirty="0"/>
              <a:t>18pt</a:t>
            </a:r>
          </a:p>
          <a:p>
            <a:pPr lvl="3"/>
            <a:r>
              <a:rPr lang="zh-CN" altLang="en-US" dirty="0"/>
              <a:t>文字</a:t>
            </a:r>
            <a:r>
              <a:rPr lang="en-US" altLang="ja-JP" dirty="0"/>
              <a:t>16pt</a:t>
            </a:r>
          </a:p>
        </p:txBody>
      </p:sp>
      <p:sp>
        <p:nvSpPr>
          <p:cNvPr id="4" name="スライド番号プレースホルダー 3"/>
          <p:cNvSpPr>
            <a:spLocks noGrp="1"/>
          </p:cNvSpPr>
          <p:nvPr>
            <p:ph type="sldNum" sz="quarter" idx="10"/>
          </p:nvPr>
        </p:nvSpPr>
        <p:spPr/>
        <p:txBody>
          <a:bodyPr/>
          <a:lstStyle>
            <a:lvl1pPr>
              <a:defRPr/>
            </a:lvl1pPr>
          </a:lstStyle>
          <a:p>
            <a:fld id="{E0219421-7D58-404D-9759-6A56C35B38B1}" type="slidenum">
              <a:rPr lang="de-DE" altLang="ja-JP">
                <a:solidFill>
                  <a:srgbClr val="000000"/>
                </a:solidFill>
              </a:rPr>
              <a:pPr/>
              <a:t>‹#›</a:t>
            </a:fld>
            <a:endParaRPr lang="de-DE" altLang="ja-JP">
              <a:solidFill>
                <a:srgbClr val="000000"/>
              </a:solidFill>
            </a:endParaRPr>
          </a:p>
        </p:txBody>
      </p:sp>
      <p:sp>
        <p:nvSpPr>
          <p:cNvPr id="6" name="文本框 17"/>
          <p:cNvSpPr txBox="1">
            <a:spLocks noChangeArrowheads="1"/>
          </p:cNvSpPr>
          <p:nvPr userDrawn="1"/>
        </p:nvSpPr>
        <p:spPr bwMode="auto">
          <a:xfrm>
            <a:off x="7968208" y="6649494"/>
            <a:ext cx="413226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a:solidFill>
                  <a:srgbClr val="000000"/>
                </a:solidFill>
                <a:latin typeface="HGP創英角ｺﾞｼｯｸUB" pitchFamily="50" charset="-128"/>
                <a:ea typeface="HGP創英角ｺﾞｼｯｸUB" pitchFamily="50" charset="-128"/>
              </a:defRPr>
            </a:lvl1pPr>
            <a:lvl2pPr marL="742950" indent="-285750">
              <a:defRPr kumimoji="1">
                <a:solidFill>
                  <a:srgbClr val="000000"/>
                </a:solidFill>
                <a:latin typeface="HGP創英角ｺﾞｼｯｸUB" pitchFamily="50" charset="-128"/>
                <a:ea typeface="HGP創英角ｺﾞｼｯｸUB" pitchFamily="50" charset="-128"/>
              </a:defRPr>
            </a:lvl2pPr>
            <a:lvl3pPr marL="1143000" indent="-228600">
              <a:defRPr kumimoji="1">
                <a:solidFill>
                  <a:srgbClr val="000000"/>
                </a:solidFill>
                <a:latin typeface="HGP創英角ｺﾞｼｯｸUB" pitchFamily="50" charset="-128"/>
                <a:ea typeface="HGP創英角ｺﾞｼｯｸUB" pitchFamily="50" charset="-128"/>
              </a:defRPr>
            </a:lvl3pPr>
            <a:lvl4pPr marL="1600200" indent="-228600">
              <a:defRPr kumimoji="1">
                <a:solidFill>
                  <a:srgbClr val="000000"/>
                </a:solidFill>
                <a:latin typeface="HGP創英角ｺﾞｼｯｸUB" pitchFamily="50" charset="-128"/>
                <a:ea typeface="HGP創英角ｺﾞｼｯｸUB" pitchFamily="50" charset="-128"/>
              </a:defRPr>
            </a:lvl4pPr>
            <a:lvl5pPr marL="2057400" indent="-228600">
              <a:defRPr kumimoji="1">
                <a:solidFill>
                  <a:srgbClr val="000000"/>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a:solidFill>
                  <a:srgbClr val="000000"/>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a:solidFill>
                  <a:srgbClr val="000000"/>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a:solidFill>
                  <a:srgbClr val="000000"/>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a:solidFill>
                  <a:srgbClr val="000000"/>
                </a:solidFill>
                <a:latin typeface="HGP創英角ｺﾞｼｯｸUB" pitchFamily="50" charset="-128"/>
                <a:ea typeface="HGP創英角ｺﾞｼｯｸUB" pitchFamily="50" charset="-128"/>
              </a:defRPr>
            </a:lvl9pPr>
          </a:lstStyle>
          <a:p>
            <a:pPr>
              <a:defRPr/>
            </a:pPr>
            <a:r>
              <a:rPr lang="en-US" altLang="zh-CN" sz="800" dirty="0">
                <a:latin typeface="Meiryo UI" panose="020B0604030504040204" pitchFamily="34" charset="-128"/>
                <a:ea typeface="Meiryo UI" panose="020B0604030504040204" pitchFamily="34" charset="-128"/>
                <a:cs typeface="Meiryo UI" panose="020B0604030504040204" pitchFamily="34" charset="-128"/>
              </a:rPr>
              <a:t>Copyright 2021 NANJING FUJITSU NANDA SOFTWARE TECHNOLOGY CO.,LTD.</a:t>
            </a:r>
            <a:endParaRPr lang="zh-CN" altLang="en-US" sz="800" dirty="0">
              <a:latin typeface="Meiryo UI" panose="020B0604030504040204" pitchFamily="34" charset="-128"/>
              <a:ea typeface="Meiryo UI" panose="020B0604030504040204" pitchFamily="34" charset="-128"/>
              <a:cs typeface="Meiryo UI" panose="020B0604030504040204" pitchFamily="34" charset="-128"/>
            </a:endParaRPr>
          </a:p>
        </p:txBody>
      </p:sp>
    </p:spTree>
    <p:extLst>
      <p:ext uri="{BB962C8B-B14F-4D97-AF65-F5344CB8AC3E}">
        <p14:creationId xmlns:p14="http://schemas.microsoft.com/office/powerpoint/2010/main" val="217661935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woObj" preserve="1">
  <p:cSld name="Text 2 column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lang="zh-CN" altLang="en-US" dirty="0"/>
              <a:t>母板标题</a:t>
            </a:r>
            <a:r>
              <a:rPr lang="en-US" altLang="ja-JP" dirty="0"/>
              <a:t>32pt</a:t>
            </a:r>
            <a:endParaRPr lang="ja-JP" altLang="en-US" dirty="0"/>
          </a:p>
        </p:txBody>
      </p:sp>
      <p:sp>
        <p:nvSpPr>
          <p:cNvPr id="3" name="コンテンツ プレースホルダー 2"/>
          <p:cNvSpPr>
            <a:spLocks noGrp="1"/>
          </p:cNvSpPr>
          <p:nvPr>
            <p:ph sz="half" idx="1" hasCustomPrompt="1"/>
          </p:nvPr>
        </p:nvSpPr>
        <p:spPr>
          <a:xfrm>
            <a:off x="224367" y="869951"/>
            <a:ext cx="5755217" cy="5592763"/>
          </a:xfrm>
        </p:spPr>
        <p:txBody>
          <a:bodyPr/>
          <a:lstStyle>
            <a:lvl1pPr marL="290830" marR="0" indent="-290830" algn="l" defTabSz="457200" rtl="0" eaLnBrk="1" fontAlgn="base" latinLnBrk="0" hangingPunct="1">
              <a:lnSpc>
                <a:spcPct val="95000"/>
              </a:lnSpc>
              <a:spcBef>
                <a:spcPct val="20000"/>
              </a:spcBef>
              <a:spcAft>
                <a:spcPct val="10000"/>
              </a:spcAft>
              <a:buClr>
                <a:srgbClr val="A30B1A"/>
              </a:buClr>
              <a:buSzTx/>
              <a:buFont typeface="Wingdings" panose="05000000000000000000" pitchFamily="2" charset="2"/>
              <a:buChar char="n"/>
              <a:defRPr sz="2400"/>
            </a:lvl1pPr>
            <a:lvl2pPr marL="581025" marR="0" indent="-243205" algn="l" defTabSz="457200" rtl="0" eaLnBrk="1" fontAlgn="base" latinLnBrk="0" hangingPunct="1">
              <a:lnSpc>
                <a:spcPct val="95000"/>
              </a:lnSpc>
              <a:spcBef>
                <a:spcPct val="20000"/>
              </a:spcBef>
              <a:spcAft>
                <a:spcPct val="10000"/>
              </a:spcAft>
              <a:buClr>
                <a:srgbClr val="87867E"/>
              </a:buClr>
              <a:buSzTx/>
              <a:buFont typeface="Wingdings" panose="05000000000000000000" pitchFamily="2" charset="2"/>
              <a:buChar char="n"/>
              <a:defRPr sz="2000"/>
            </a:lvl2pPr>
            <a:lvl3pPr marL="795655" marR="0" indent="-138430" algn="l" defTabSz="457200" rtl="0" eaLnBrk="1" fontAlgn="base" latinLnBrk="0" hangingPunct="1">
              <a:lnSpc>
                <a:spcPct val="95000"/>
              </a:lnSpc>
              <a:spcBef>
                <a:spcPct val="20000"/>
              </a:spcBef>
              <a:spcAft>
                <a:spcPct val="10000"/>
              </a:spcAft>
              <a:buClr>
                <a:srgbClr val="87867E"/>
              </a:buClr>
              <a:buSzPct val="100000"/>
              <a:buFontTx/>
              <a:buChar char="•"/>
              <a:defRPr sz="1800"/>
            </a:lvl3pPr>
            <a:lvl4pPr marL="1014730" marR="0" indent="-135255" algn="l" defTabSz="457200" rtl="0" eaLnBrk="1" fontAlgn="base" latinLnBrk="0" hangingPunct="1">
              <a:lnSpc>
                <a:spcPct val="95000"/>
              </a:lnSpc>
              <a:spcBef>
                <a:spcPct val="20000"/>
              </a:spcBef>
              <a:spcAft>
                <a:spcPct val="10000"/>
              </a:spcAft>
              <a:buClr>
                <a:srgbClr val="87867E"/>
              </a:buClr>
              <a:buSzPct val="100000"/>
              <a:buFontTx/>
              <a:buChar char="•"/>
              <a:defRPr sz="1600"/>
            </a:lvl4pPr>
            <a:lvl5pPr>
              <a:defRPr sz="1800"/>
            </a:lvl5pPr>
            <a:lvl6pPr>
              <a:defRPr sz="1800"/>
            </a:lvl6pPr>
            <a:lvl7pPr>
              <a:defRPr sz="1800"/>
            </a:lvl7pPr>
            <a:lvl8pPr>
              <a:defRPr sz="1800"/>
            </a:lvl8pPr>
            <a:lvl9pPr>
              <a:defRPr sz="1800"/>
            </a:lvl9pPr>
          </a:lstStyle>
          <a:p>
            <a:pPr marL="290830" marR="0" lvl="0" indent="-290830" algn="l" defTabSz="457200" rtl="0" eaLnBrk="1" fontAlgn="base" latinLnBrk="0" hangingPunct="1">
              <a:lnSpc>
                <a:spcPct val="95000"/>
              </a:lnSpc>
              <a:spcBef>
                <a:spcPct val="20000"/>
              </a:spcBef>
              <a:spcAft>
                <a:spcPct val="10000"/>
              </a:spcAft>
              <a:buClr>
                <a:srgbClr val="A30B1A"/>
              </a:buClr>
              <a:buSzTx/>
              <a:buFont typeface="Wingdings" panose="05000000000000000000" pitchFamily="2" charset="2"/>
              <a:buChar char="n"/>
              <a:defRPr/>
            </a:pPr>
            <a:r>
              <a:rPr kumimoji="1" lang="zh-CN" altLang="en-US" sz="2400" b="0" i="0" u="none" strike="noStrike" kern="0" cap="none" spc="0" normalizeH="0" baseline="0" noProof="0" dirty="0">
                <a:ln>
                  <a:noFill/>
                </a:ln>
                <a:solidFill>
                  <a:srgbClr val="000000"/>
                </a:solidFill>
                <a:effectLst/>
                <a:uLnTx/>
                <a:uFillTx/>
                <a:latin typeface="+mn-lt"/>
                <a:ea typeface="+mn-ea"/>
                <a:cs typeface="+mn-cs"/>
              </a:rPr>
              <a:t>纲要</a:t>
            </a:r>
            <a:r>
              <a:rPr kumimoji="1" lang="en-US" altLang="ja-JP" sz="2400" b="0" i="0" u="none" strike="noStrike" kern="0" cap="none" spc="0" normalizeH="0" baseline="0" noProof="0" dirty="0">
                <a:ln>
                  <a:noFill/>
                </a:ln>
                <a:solidFill>
                  <a:srgbClr val="000000"/>
                </a:solidFill>
                <a:effectLst/>
                <a:uLnTx/>
                <a:uFillTx/>
                <a:latin typeface="+mn-lt"/>
                <a:ea typeface="+mn-ea"/>
                <a:cs typeface="+mn-cs"/>
              </a:rPr>
              <a:t>24pt</a:t>
            </a:r>
            <a:endParaRPr kumimoji="1" lang="en-US" altLang="zh-CN" sz="2400" b="0" i="0" u="none" strike="noStrike" kern="0" cap="none" spc="0" normalizeH="0" baseline="0" noProof="0" dirty="0">
              <a:ln>
                <a:noFill/>
              </a:ln>
              <a:solidFill>
                <a:srgbClr val="000000"/>
              </a:solidFill>
              <a:effectLst/>
              <a:uLnTx/>
              <a:uFillTx/>
              <a:latin typeface="+mn-lt"/>
              <a:ea typeface="+mn-ea"/>
              <a:cs typeface="+mn-cs"/>
            </a:endParaRPr>
          </a:p>
          <a:p>
            <a:pPr marL="581025" marR="0" lvl="1" indent="-243205" algn="l" defTabSz="457200" rtl="0" eaLnBrk="1" fontAlgn="base" latinLnBrk="0" hangingPunct="1">
              <a:lnSpc>
                <a:spcPct val="95000"/>
              </a:lnSpc>
              <a:spcBef>
                <a:spcPct val="20000"/>
              </a:spcBef>
              <a:spcAft>
                <a:spcPct val="10000"/>
              </a:spcAft>
              <a:buClr>
                <a:srgbClr val="87867E"/>
              </a:buClr>
              <a:buSzTx/>
              <a:buFont typeface="Wingdings" panose="05000000000000000000" pitchFamily="2" charset="2"/>
              <a:buChar char="n"/>
              <a:defRPr/>
            </a:pPr>
            <a:r>
              <a:rPr kumimoji="1" lang="zh-CN" altLang="en-US" sz="2000" b="0" i="0" u="none" strike="noStrike" kern="0" cap="none" spc="0" normalizeH="0" baseline="0" noProof="0" dirty="0">
                <a:ln>
                  <a:noFill/>
                </a:ln>
                <a:solidFill>
                  <a:srgbClr val="000000"/>
                </a:solidFill>
                <a:effectLst/>
                <a:uLnTx/>
                <a:uFillTx/>
                <a:latin typeface="+mn-lt"/>
                <a:ea typeface="+mn-ea"/>
                <a:cs typeface="+mn-cs"/>
              </a:rPr>
              <a:t>第一副标题</a:t>
            </a:r>
            <a:r>
              <a:rPr kumimoji="1" lang="en-US" altLang="ja-JP" sz="2000" b="0" i="0" u="none" strike="noStrike" kern="0" cap="none" spc="0" normalizeH="0" baseline="0" noProof="0" dirty="0">
                <a:ln>
                  <a:noFill/>
                </a:ln>
                <a:solidFill>
                  <a:srgbClr val="000000"/>
                </a:solidFill>
                <a:effectLst/>
                <a:uLnTx/>
                <a:uFillTx/>
                <a:latin typeface="+mn-lt"/>
                <a:ea typeface="+mn-ea"/>
                <a:cs typeface="+mn-cs"/>
              </a:rPr>
              <a:t>20pt</a:t>
            </a:r>
          </a:p>
          <a:p>
            <a:pPr marL="795655" marR="0" lvl="2" indent="-138430" algn="l" defTabSz="457200" rtl="0" eaLnBrk="1" fontAlgn="base" latinLnBrk="0" hangingPunct="1">
              <a:lnSpc>
                <a:spcPct val="95000"/>
              </a:lnSpc>
              <a:spcBef>
                <a:spcPct val="20000"/>
              </a:spcBef>
              <a:spcAft>
                <a:spcPct val="10000"/>
              </a:spcAft>
              <a:buClr>
                <a:srgbClr val="87867E"/>
              </a:buClr>
              <a:buSzPct val="100000"/>
              <a:buFontTx/>
              <a:buChar char="•"/>
              <a:defRPr/>
            </a:pPr>
            <a:r>
              <a:rPr kumimoji="1" lang="zh-CN" altLang="en-US" sz="1800" b="0" i="0" u="none" strike="noStrike" kern="0" cap="none" spc="0" normalizeH="0" baseline="0" noProof="0" dirty="0">
                <a:ln>
                  <a:noFill/>
                </a:ln>
                <a:solidFill>
                  <a:srgbClr val="000000"/>
                </a:solidFill>
                <a:effectLst/>
                <a:uLnTx/>
                <a:uFillTx/>
                <a:latin typeface="+mn-lt"/>
                <a:ea typeface="+mn-ea"/>
                <a:cs typeface="+mn-cs"/>
              </a:rPr>
              <a:t>第二副标题</a:t>
            </a:r>
            <a:r>
              <a:rPr kumimoji="1" lang="en-US" altLang="ja-JP" sz="1800" b="0" i="0" u="none" strike="noStrike" kern="0" cap="none" spc="0" normalizeH="0" baseline="0" noProof="0" dirty="0">
                <a:ln>
                  <a:noFill/>
                </a:ln>
                <a:solidFill>
                  <a:srgbClr val="000000"/>
                </a:solidFill>
                <a:effectLst/>
                <a:uLnTx/>
                <a:uFillTx/>
                <a:latin typeface="+mn-lt"/>
                <a:ea typeface="+mn-ea"/>
                <a:cs typeface="+mn-cs"/>
              </a:rPr>
              <a:t>18pt</a:t>
            </a:r>
          </a:p>
          <a:p>
            <a:pPr marL="1014730" marR="0" lvl="3" indent="-135255" algn="l" defTabSz="457200" rtl="0" eaLnBrk="1" fontAlgn="base" latinLnBrk="0" hangingPunct="1">
              <a:lnSpc>
                <a:spcPct val="95000"/>
              </a:lnSpc>
              <a:spcBef>
                <a:spcPct val="20000"/>
              </a:spcBef>
              <a:spcAft>
                <a:spcPct val="10000"/>
              </a:spcAft>
              <a:buClr>
                <a:srgbClr val="87867E"/>
              </a:buClr>
              <a:buSzPct val="100000"/>
              <a:buFontTx/>
              <a:buChar char="•"/>
              <a:defRPr/>
            </a:pPr>
            <a:r>
              <a:rPr kumimoji="1" lang="zh-CN" altLang="en-US" sz="1600" b="0" i="0" u="none" strike="noStrike" kern="0" cap="none" spc="0" normalizeH="0" baseline="0" noProof="0" dirty="0">
                <a:ln>
                  <a:noFill/>
                </a:ln>
                <a:solidFill>
                  <a:srgbClr val="000000"/>
                </a:solidFill>
                <a:effectLst/>
                <a:uLnTx/>
                <a:uFillTx/>
                <a:latin typeface="+mn-lt"/>
                <a:ea typeface="+mn-ea"/>
                <a:cs typeface="+mn-cs"/>
              </a:rPr>
              <a:t>文字</a:t>
            </a:r>
            <a:r>
              <a:rPr kumimoji="1" lang="en-US" altLang="ja-JP" sz="1600" b="0" i="0" u="none" strike="noStrike" kern="0" cap="none" spc="0" normalizeH="0" baseline="0" noProof="0" dirty="0">
                <a:ln>
                  <a:noFill/>
                </a:ln>
                <a:solidFill>
                  <a:srgbClr val="000000"/>
                </a:solidFill>
                <a:effectLst/>
                <a:uLnTx/>
                <a:uFillTx/>
                <a:latin typeface="+mn-lt"/>
                <a:ea typeface="+mn-ea"/>
                <a:cs typeface="+mn-cs"/>
              </a:rPr>
              <a:t>16pt</a:t>
            </a:r>
          </a:p>
        </p:txBody>
      </p:sp>
      <p:sp>
        <p:nvSpPr>
          <p:cNvPr id="4" name="コンテンツ プレースホルダー 3"/>
          <p:cNvSpPr>
            <a:spLocks noGrp="1"/>
          </p:cNvSpPr>
          <p:nvPr>
            <p:ph sz="half" idx="2" hasCustomPrompt="1"/>
          </p:nvPr>
        </p:nvSpPr>
        <p:spPr>
          <a:xfrm>
            <a:off x="6182784" y="869951"/>
            <a:ext cx="5757333" cy="5592763"/>
          </a:xfrm>
        </p:spPr>
        <p:txBody>
          <a:bodyPr/>
          <a:lstStyle>
            <a:lvl1pPr marL="290830" marR="0" indent="-290830" algn="l" defTabSz="457200" rtl="0" eaLnBrk="1" fontAlgn="base" latinLnBrk="0" hangingPunct="1">
              <a:lnSpc>
                <a:spcPct val="95000"/>
              </a:lnSpc>
              <a:spcBef>
                <a:spcPct val="20000"/>
              </a:spcBef>
              <a:spcAft>
                <a:spcPct val="10000"/>
              </a:spcAft>
              <a:buClr>
                <a:srgbClr val="A30B1A"/>
              </a:buClr>
              <a:buSzTx/>
              <a:buFont typeface="Wingdings" panose="05000000000000000000" pitchFamily="2" charset="2"/>
              <a:buChar char="n"/>
              <a:defRPr sz="2400"/>
            </a:lvl1pPr>
            <a:lvl2pPr marL="581025" marR="0" indent="-243205" algn="l" defTabSz="457200" rtl="0" eaLnBrk="1" fontAlgn="base" latinLnBrk="0" hangingPunct="1">
              <a:lnSpc>
                <a:spcPct val="95000"/>
              </a:lnSpc>
              <a:spcBef>
                <a:spcPct val="20000"/>
              </a:spcBef>
              <a:spcAft>
                <a:spcPct val="10000"/>
              </a:spcAft>
              <a:buClr>
                <a:srgbClr val="87867E"/>
              </a:buClr>
              <a:buSzTx/>
              <a:buFont typeface="Wingdings" panose="05000000000000000000" pitchFamily="2" charset="2"/>
              <a:buChar char="n"/>
              <a:defRPr sz="2000"/>
            </a:lvl2pPr>
            <a:lvl3pPr marL="795655" marR="0" indent="-138430" algn="l" defTabSz="457200" rtl="0" eaLnBrk="1" fontAlgn="base" latinLnBrk="0" hangingPunct="1">
              <a:lnSpc>
                <a:spcPct val="95000"/>
              </a:lnSpc>
              <a:spcBef>
                <a:spcPct val="20000"/>
              </a:spcBef>
              <a:spcAft>
                <a:spcPct val="10000"/>
              </a:spcAft>
              <a:buClr>
                <a:srgbClr val="87867E"/>
              </a:buClr>
              <a:buSzPct val="100000"/>
              <a:buFontTx/>
              <a:buChar char="•"/>
              <a:defRPr sz="1800"/>
            </a:lvl3pPr>
            <a:lvl4pPr marL="1014730" marR="0" indent="-135255" algn="l" defTabSz="457200" rtl="0" eaLnBrk="1" fontAlgn="base" latinLnBrk="0" hangingPunct="1">
              <a:lnSpc>
                <a:spcPct val="95000"/>
              </a:lnSpc>
              <a:spcBef>
                <a:spcPct val="20000"/>
              </a:spcBef>
              <a:spcAft>
                <a:spcPct val="10000"/>
              </a:spcAft>
              <a:buClr>
                <a:srgbClr val="87867E"/>
              </a:buClr>
              <a:buSzPct val="100000"/>
              <a:buFontTx/>
              <a:buChar char="•"/>
              <a:defRPr sz="1600"/>
            </a:lvl4pPr>
            <a:lvl5pPr>
              <a:defRPr sz="1800"/>
            </a:lvl5pPr>
            <a:lvl6pPr>
              <a:defRPr sz="1800"/>
            </a:lvl6pPr>
            <a:lvl7pPr>
              <a:defRPr sz="1800"/>
            </a:lvl7pPr>
            <a:lvl8pPr>
              <a:defRPr sz="1800"/>
            </a:lvl8pPr>
            <a:lvl9pPr>
              <a:defRPr sz="1800"/>
            </a:lvl9pPr>
          </a:lstStyle>
          <a:p>
            <a:pPr marL="290830" marR="0" lvl="0" indent="-290830" algn="l" defTabSz="457200" rtl="0" eaLnBrk="1" fontAlgn="base" latinLnBrk="0" hangingPunct="1">
              <a:lnSpc>
                <a:spcPct val="95000"/>
              </a:lnSpc>
              <a:spcBef>
                <a:spcPct val="20000"/>
              </a:spcBef>
              <a:spcAft>
                <a:spcPct val="10000"/>
              </a:spcAft>
              <a:buClr>
                <a:srgbClr val="A30B1A"/>
              </a:buClr>
              <a:buSzTx/>
              <a:buFont typeface="Wingdings" panose="05000000000000000000" pitchFamily="2" charset="2"/>
              <a:buChar char="n"/>
              <a:defRPr/>
            </a:pPr>
            <a:r>
              <a:rPr kumimoji="1" lang="zh-CN" altLang="en-US" sz="2400" b="0" i="0" u="none" strike="noStrike" kern="0" cap="none" spc="0" normalizeH="0" baseline="0" noProof="0" dirty="0">
                <a:ln>
                  <a:noFill/>
                </a:ln>
                <a:solidFill>
                  <a:srgbClr val="000000"/>
                </a:solidFill>
                <a:effectLst/>
                <a:uLnTx/>
                <a:uFillTx/>
                <a:latin typeface="+mn-lt"/>
                <a:ea typeface="+mn-ea"/>
                <a:cs typeface="+mn-cs"/>
              </a:rPr>
              <a:t>纲要</a:t>
            </a:r>
            <a:r>
              <a:rPr kumimoji="1" lang="en-US" altLang="ja-JP" sz="2400" b="0" i="0" u="none" strike="noStrike" kern="0" cap="none" spc="0" normalizeH="0" baseline="0" noProof="0" dirty="0">
                <a:ln>
                  <a:noFill/>
                </a:ln>
                <a:solidFill>
                  <a:srgbClr val="000000"/>
                </a:solidFill>
                <a:effectLst/>
                <a:uLnTx/>
                <a:uFillTx/>
                <a:latin typeface="+mn-lt"/>
                <a:ea typeface="+mn-ea"/>
                <a:cs typeface="+mn-cs"/>
              </a:rPr>
              <a:t>24pt</a:t>
            </a:r>
            <a:endParaRPr kumimoji="1" lang="en-US" altLang="zh-CN" sz="2400" b="0" i="0" u="none" strike="noStrike" kern="0" cap="none" spc="0" normalizeH="0" baseline="0" noProof="0" dirty="0">
              <a:ln>
                <a:noFill/>
              </a:ln>
              <a:solidFill>
                <a:srgbClr val="000000"/>
              </a:solidFill>
              <a:effectLst/>
              <a:uLnTx/>
              <a:uFillTx/>
              <a:latin typeface="+mn-lt"/>
              <a:ea typeface="+mn-ea"/>
              <a:cs typeface="+mn-cs"/>
            </a:endParaRPr>
          </a:p>
          <a:p>
            <a:pPr marL="581025" marR="0" lvl="1" indent="-243205" algn="l" defTabSz="457200" rtl="0" eaLnBrk="1" fontAlgn="base" latinLnBrk="0" hangingPunct="1">
              <a:lnSpc>
                <a:spcPct val="95000"/>
              </a:lnSpc>
              <a:spcBef>
                <a:spcPct val="20000"/>
              </a:spcBef>
              <a:spcAft>
                <a:spcPct val="10000"/>
              </a:spcAft>
              <a:buClr>
                <a:srgbClr val="87867E"/>
              </a:buClr>
              <a:buSzTx/>
              <a:buFont typeface="Wingdings" panose="05000000000000000000" pitchFamily="2" charset="2"/>
              <a:buChar char="n"/>
              <a:defRPr/>
            </a:pPr>
            <a:r>
              <a:rPr kumimoji="1" lang="zh-CN" altLang="en-US" sz="2000" b="0" i="0" u="none" strike="noStrike" kern="0" cap="none" spc="0" normalizeH="0" baseline="0" noProof="0" dirty="0">
                <a:ln>
                  <a:noFill/>
                </a:ln>
                <a:solidFill>
                  <a:srgbClr val="000000"/>
                </a:solidFill>
                <a:effectLst/>
                <a:uLnTx/>
                <a:uFillTx/>
                <a:latin typeface="+mn-lt"/>
                <a:ea typeface="+mn-ea"/>
                <a:cs typeface="+mn-cs"/>
              </a:rPr>
              <a:t>第一副标题</a:t>
            </a:r>
            <a:r>
              <a:rPr kumimoji="1" lang="en-US" altLang="ja-JP" sz="2000" b="0" i="0" u="none" strike="noStrike" kern="0" cap="none" spc="0" normalizeH="0" baseline="0" noProof="0" dirty="0">
                <a:ln>
                  <a:noFill/>
                </a:ln>
                <a:solidFill>
                  <a:srgbClr val="000000"/>
                </a:solidFill>
                <a:effectLst/>
                <a:uLnTx/>
                <a:uFillTx/>
                <a:latin typeface="+mn-lt"/>
                <a:ea typeface="+mn-ea"/>
                <a:cs typeface="+mn-cs"/>
              </a:rPr>
              <a:t>20pt</a:t>
            </a:r>
          </a:p>
          <a:p>
            <a:pPr marL="795655" marR="0" lvl="2" indent="-138430" algn="l" defTabSz="457200" rtl="0" eaLnBrk="1" fontAlgn="base" latinLnBrk="0" hangingPunct="1">
              <a:lnSpc>
                <a:spcPct val="95000"/>
              </a:lnSpc>
              <a:spcBef>
                <a:spcPct val="20000"/>
              </a:spcBef>
              <a:spcAft>
                <a:spcPct val="10000"/>
              </a:spcAft>
              <a:buClr>
                <a:srgbClr val="87867E"/>
              </a:buClr>
              <a:buSzPct val="100000"/>
              <a:buFontTx/>
              <a:buChar char="•"/>
              <a:defRPr/>
            </a:pPr>
            <a:r>
              <a:rPr kumimoji="1" lang="zh-CN" altLang="en-US" sz="1800" b="0" i="0" u="none" strike="noStrike" kern="0" cap="none" spc="0" normalizeH="0" baseline="0" noProof="0" dirty="0">
                <a:ln>
                  <a:noFill/>
                </a:ln>
                <a:solidFill>
                  <a:srgbClr val="000000"/>
                </a:solidFill>
                <a:effectLst/>
                <a:uLnTx/>
                <a:uFillTx/>
                <a:latin typeface="+mn-lt"/>
                <a:ea typeface="+mn-ea"/>
                <a:cs typeface="+mn-cs"/>
              </a:rPr>
              <a:t>第二副标题</a:t>
            </a:r>
            <a:r>
              <a:rPr kumimoji="1" lang="en-US" altLang="ja-JP" sz="1800" b="0" i="0" u="none" strike="noStrike" kern="0" cap="none" spc="0" normalizeH="0" baseline="0" noProof="0" dirty="0">
                <a:ln>
                  <a:noFill/>
                </a:ln>
                <a:solidFill>
                  <a:srgbClr val="000000"/>
                </a:solidFill>
                <a:effectLst/>
                <a:uLnTx/>
                <a:uFillTx/>
                <a:latin typeface="+mn-lt"/>
                <a:ea typeface="+mn-ea"/>
                <a:cs typeface="+mn-cs"/>
              </a:rPr>
              <a:t>18pt</a:t>
            </a:r>
          </a:p>
          <a:p>
            <a:pPr marL="1014730" marR="0" lvl="3" indent="-135255" algn="l" defTabSz="457200" rtl="0" eaLnBrk="1" fontAlgn="base" latinLnBrk="0" hangingPunct="1">
              <a:lnSpc>
                <a:spcPct val="95000"/>
              </a:lnSpc>
              <a:spcBef>
                <a:spcPct val="20000"/>
              </a:spcBef>
              <a:spcAft>
                <a:spcPct val="10000"/>
              </a:spcAft>
              <a:buClr>
                <a:srgbClr val="87867E"/>
              </a:buClr>
              <a:buSzPct val="100000"/>
              <a:buFontTx/>
              <a:buChar char="•"/>
              <a:defRPr/>
            </a:pPr>
            <a:r>
              <a:rPr kumimoji="1" lang="zh-CN" altLang="en-US" sz="1600" b="0" i="0" u="none" strike="noStrike" kern="0" cap="none" spc="0" normalizeH="0" baseline="0" noProof="0" dirty="0">
                <a:ln>
                  <a:noFill/>
                </a:ln>
                <a:solidFill>
                  <a:srgbClr val="000000"/>
                </a:solidFill>
                <a:effectLst/>
                <a:uLnTx/>
                <a:uFillTx/>
                <a:latin typeface="+mn-lt"/>
                <a:ea typeface="+mn-ea"/>
                <a:cs typeface="+mn-cs"/>
              </a:rPr>
              <a:t>文字</a:t>
            </a:r>
            <a:r>
              <a:rPr kumimoji="1" lang="en-US" altLang="ja-JP" sz="1600" b="0" i="0" u="none" strike="noStrike" kern="0" cap="none" spc="0" normalizeH="0" baseline="0" noProof="0" dirty="0">
                <a:ln>
                  <a:noFill/>
                </a:ln>
                <a:solidFill>
                  <a:srgbClr val="000000"/>
                </a:solidFill>
                <a:effectLst/>
                <a:uLnTx/>
                <a:uFillTx/>
                <a:latin typeface="+mn-lt"/>
                <a:ea typeface="+mn-ea"/>
                <a:cs typeface="+mn-cs"/>
              </a:rPr>
              <a:t>16pt</a:t>
            </a:r>
          </a:p>
        </p:txBody>
      </p:sp>
      <p:sp>
        <p:nvSpPr>
          <p:cNvPr id="5" name="スライド番号プレースホルダー 4"/>
          <p:cNvSpPr>
            <a:spLocks noGrp="1"/>
          </p:cNvSpPr>
          <p:nvPr>
            <p:ph type="sldNum" sz="quarter" idx="10"/>
          </p:nvPr>
        </p:nvSpPr>
        <p:spPr/>
        <p:txBody>
          <a:bodyPr/>
          <a:lstStyle>
            <a:lvl1pPr>
              <a:defRPr/>
            </a:lvl1pPr>
          </a:lstStyle>
          <a:p>
            <a:fld id="{13F14B9F-87E3-4A1A-BB68-D7C46D4C5373}" type="slidenum">
              <a:rPr lang="de-DE" altLang="ja-JP">
                <a:solidFill>
                  <a:srgbClr val="000000"/>
                </a:solidFill>
              </a:rPr>
              <a:pPr/>
              <a:t>‹#›</a:t>
            </a:fld>
            <a:endParaRPr lang="de-DE" altLang="ja-JP">
              <a:solidFill>
                <a:srgbClr val="000000"/>
              </a:solidFill>
            </a:endParaRPr>
          </a:p>
        </p:txBody>
      </p:sp>
      <p:sp>
        <p:nvSpPr>
          <p:cNvPr id="6" name="フッター プレースホルダー 5"/>
          <p:cNvSpPr>
            <a:spLocks noGrp="1"/>
          </p:cNvSpPr>
          <p:nvPr>
            <p:ph type="ftr" sz="quarter" idx="11"/>
          </p:nvPr>
        </p:nvSpPr>
        <p:spPr/>
        <p:txBody>
          <a:bodyPr/>
          <a:lstStyle>
            <a:lvl1pPr>
              <a:defRPr/>
            </a:lvl1pPr>
          </a:lstStyle>
          <a:p>
            <a:r>
              <a:rPr lang="de-DE" altLang="ja-JP">
                <a:solidFill>
                  <a:srgbClr val="000000"/>
                </a:solidFill>
              </a:rPr>
              <a:t>Copyright 2021 NANJING FUJITSU NANDA SOFTWARE TECHNOLOGY CO.,LTD.</a:t>
            </a:r>
            <a:endParaRPr lang="de-DE" altLang="ja-JP" dirty="0">
              <a:solidFill>
                <a:srgbClr val="000000"/>
              </a:solidFill>
            </a:endParaRPr>
          </a:p>
        </p:txBody>
      </p:sp>
    </p:spTree>
    <p:extLst>
      <p:ext uri="{BB962C8B-B14F-4D97-AF65-F5344CB8AC3E}">
        <p14:creationId xmlns:p14="http://schemas.microsoft.com/office/powerpoint/2010/main" val="30033050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Only" preserve="1">
  <p:cSld name="Title">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lang="zh-CN" altLang="en-US" dirty="0"/>
              <a:t>母板标题</a:t>
            </a:r>
            <a:r>
              <a:rPr lang="en-US" altLang="ja-JP" dirty="0"/>
              <a:t>32pt</a:t>
            </a:r>
            <a:endParaRPr lang="ja-JP" altLang="en-US" dirty="0"/>
          </a:p>
        </p:txBody>
      </p:sp>
      <p:sp>
        <p:nvSpPr>
          <p:cNvPr id="3" name="スライド番号プレースホルダー 2"/>
          <p:cNvSpPr>
            <a:spLocks noGrp="1"/>
          </p:cNvSpPr>
          <p:nvPr>
            <p:ph type="sldNum" sz="quarter" idx="10"/>
          </p:nvPr>
        </p:nvSpPr>
        <p:spPr/>
        <p:txBody>
          <a:bodyPr/>
          <a:lstStyle>
            <a:lvl1pPr>
              <a:defRPr/>
            </a:lvl1pPr>
          </a:lstStyle>
          <a:p>
            <a:fld id="{3E0E715C-B973-4E78-9C57-579BB9BBEFE1}" type="slidenum">
              <a:rPr lang="de-DE" altLang="ja-JP">
                <a:solidFill>
                  <a:srgbClr val="000000"/>
                </a:solidFill>
              </a:rPr>
              <a:pPr/>
              <a:t>‹#›</a:t>
            </a:fld>
            <a:endParaRPr lang="de-DE" altLang="ja-JP">
              <a:solidFill>
                <a:srgbClr val="000000"/>
              </a:solidFill>
            </a:endParaRPr>
          </a:p>
        </p:txBody>
      </p:sp>
      <p:sp>
        <p:nvSpPr>
          <p:cNvPr id="4" name="フッター プレースホルダー 3"/>
          <p:cNvSpPr>
            <a:spLocks noGrp="1"/>
          </p:cNvSpPr>
          <p:nvPr>
            <p:ph type="ftr" sz="quarter" idx="11"/>
          </p:nvPr>
        </p:nvSpPr>
        <p:spPr/>
        <p:txBody>
          <a:bodyPr/>
          <a:lstStyle>
            <a:lvl1pPr>
              <a:defRPr/>
            </a:lvl1pPr>
          </a:lstStyle>
          <a:p>
            <a:r>
              <a:rPr lang="de-DE" altLang="ja-JP">
                <a:solidFill>
                  <a:srgbClr val="000000"/>
                </a:solidFill>
              </a:rPr>
              <a:t>Copyright 2021 NANJING FUJITSU NANDA SOFTWARE TECHNOLOGY CO.,LTD.</a:t>
            </a:r>
            <a:endParaRPr lang="de-DE" altLang="ja-JP" dirty="0">
              <a:solidFill>
                <a:srgbClr val="000000"/>
              </a:solidFill>
            </a:endParaRPr>
          </a:p>
        </p:txBody>
      </p:sp>
    </p:spTree>
    <p:extLst>
      <p:ext uri="{BB962C8B-B14F-4D97-AF65-F5344CB8AC3E}">
        <p14:creationId xmlns:p14="http://schemas.microsoft.com/office/powerpoint/2010/main" val="232201467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0"/>
          </p:nvPr>
        </p:nvSpPr>
        <p:spPr/>
        <p:txBody>
          <a:bodyPr/>
          <a:lstStyle>
            <a:lvl1pPr>
              <a:defRPr/>
            </a:lvl1pPr>
          </a:lstStyle>
          <a:p>
            <a:fld id="{B6FB3476-72E6-47B0-86B2-9257E381BE9C}" type="slidenum">
              <a:rPr lang="de-DE" altLang="ja-JP">
                <a:solidFill>
                  <a:srgbClr val="000000"/>
                </a:solidFill>
              </a:rPr>
              <a:pPr/>
              <a:t>‹#›</a:t>
            </a:fld>
            <a:endParaRPr lang="de-DE" altLang="ja-JP">
              <a:solidFill>
                <a:srgbClr val="000000"/>
              </a:solidFill>
            </a:endParaRPr>
          </a:p>
        </p:txBody>
      </p:sp>
      <p:sp>
        <p:nvSpPr>
          <p:cNvPr id="3" name="フッター プレースホルダー 2"/>
          <p:cNvSpPr>
            <a:spLocks noGrp="1"/>
          </p:cNvSpPr>
          <p:nvPr>
            <p:ph type="ftr" sz="quarter" idx="11"/>
          </p:nvPr>
        </p:nvSpPr>
        <p:spPr/>
        <p:txBody>
          <a:bodyPr/>
          <a:lstStyle>
            <a:lvl1pPr>
              <a:defRPr/>
            </a:lvl1pPr>
          </a:lstStyle>
          <a:p>
            <a:r>
              <a:rPr lang="de-DE" altLang="ja-JP">
                <a:solidFill>
                  <a:srgbClr val="000000"/>
                </a:solidFill>
              </a:rPr>
              <a:t>Copyright 2021 NANJING FUJITSU NANDA SOFTWARE TECHNOLOGY CO.,LTD.</a:t>
            </a:r>
            <a:endParaRPr lang="de-DE" altLang="ja-JP" dirty="0">
              <a:solidFill>
                <a:srgbClr val="000000"/>
              </a:solidFill>
            </a:endParaRPr>
          </a:p>
        </p:txBody>
      </p:sp>
    </p:spTree>
    <p:extLst>
      <p:ext uri="{BB962C8B-B14F-4D97-AF65-F5344CB8AC3E}">
        <p14:creationId xmlns:p14="http://schemas.microsoft.com/office/powerpoint/2010/main" val="91763091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Closing page">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0"/>
          </p:nvPr>
        </p:nvSpPr>
        <p:spPr/>
        <p:txBody>
          <a:bodyPr/>
          <a:lstStyle>
            <a:lvl1pPr>
              <a:defRPr>
                <a:solidFill>
                  <a:schemeClr val="bg1"/>
                </a:solidFill>
              </a:defRPr>
            </a:lvl1pPr>
          </a:lstStyle>
          <a:p>
            <a:fld id="{C96710BC-554A-4C22-A457-51FB5A137C73}" type="slidenum">
              <a:rPr lang="de-DE" altLang="ja-JP" smtClean="0">
                <a:solidFill>
                  <a:srgbClr val="FFFFFF"/>
                </a:solidFill>
              </a:rPr>
              <a:pPr/>
              <a:t>‹#›</a:t>
            </a:fld>
            <a:endParaRPr lang="de-DE" altLang="ja-JP">
              <a:solidFill>
                <a:srgbClr val="FFFFFF"/>
              </a:solidFill>
            </a:endParaRPr>
          </a:p>
        </p:txBody>
      </p:sp>
      <p:sp>
        <p:nvSpPr>
          <p:cNvPr id="4" name="フッター プレースホルダー 3"/>
          <p:cNvSpPr>
            <a:spLocks noGrp="1"/>
          </p:cNvSpPr>
          <p:nvPr>
            <p:ph type="ftr" sz="quarter" idx="11"/>
          </p:nvPr>
        </p:nvSpPr>
        <p:spPr/>
        <p:txBody>
          <a:bodyPr/>
          <a:lstStyle>
            <a:lvl1pPr>
              <a:defRPr>
                <a:solidFill>
                  <a:schemeClr val="bg1"/>
                </a:solidFill>
              </a:defRPr>
            </a:lvl1pPr>
          </a:lstStyle>
          <a:p>
            <a:r>
              <a:rPr lang="de-DE" altLang="ja-JP">
                <a:solidFill>
                  <a:srgbClr val="FFFFFF"/>
                </a:solidFill>
              </a:rPr>
              <a:t>Copyright 2021 NANJING FUJITSU NANDA SOFTWARE TECHNOLOGY CO.,LTD.</a:t>
            </a:r>
          </a:p>
        </p:txBody>
      </p:sp>
      <p:grpSp>
        <p:nvGrpSpPr>
          <p:cNvPr id="5" name="Group 38" descr="Message Lockup"/>
          <p:cNvGrpSpPr/>
          <p:nvPr userDrawn="1"/>
        </p:nvGrpSpPr>
        <p:grpSpPr bwMode="auto">
          <a:xfrm>
            <a:off x="0" y="0"/>
            <a:ext cx="12192000" cy="6858000"/>
            <a:chOff x="0" y="0"/>
            <a:chExt cx="5760" cy="4320"/>
          </a:xfrm>
        </p:grpSpPr>
        <p:sp>
          <p:nvSpPr>
            <p:cNvPr id="6" name="Rectangle 4"/>
            <p:cNvSpPr>
              <a:spLocks noChangeArrowheads="1"/>
            </p:cNvSpPr>
            <p:nvPr/>
          </p:nvSpPr>
          <p:spPr bwMode="gray">
            <a:xfrm>
              <a:off x="0" y="0"/>
              <a:ext cx="5760" cy="4320"/>
            </a:xfrm>
            <a:prstGeom prst="rect">
              <a:avLst/>
            </a:prstGeom>
            <a:solidFill>
              <a:srgbClr val="FFFFFF"/>
            </a:solidFill>
            <a:ln>
              <a:noFill/>
            </a:ln>
            <a:effectLst/>
          </p:spPr>
          <p:txBody>
            <a:bodyPr wrap="none" anchor="ctr"/>
            <a:lstStyle/>
            <a:p>
              <a:endParaRPr lang="ja-JP" altLang="en-US">
                <a:latin typeface="Arial" panose="020B0604020202020204" pitchFamily="34" charset="0"/>
                <a:ea typeface="黑体" panose="02010609060101010101" pitchFamily="49" charset="-122"/>
              </a:endParaRPr>
            </a:p>
          </p:txBody>
        </p:sp>
        <p:grpSp>
          <p:nvGrpSpPr>
            <p:cNvPr id="7" name="Group 7"/>
            <p:cNvGrpSpPr>
              <a:grpSpLocks noChangeAspect="1"/>
            </p:cNvGrpSpPr>
            <p:nvPr/>
          </p:nvGrpSpPr>
          <p:grpSpPr bwMode="auto">
            <a:xfrm>
              <a:off x="0" y="0"/>
              <a:ext cx="5760" cy="4320"/>
              <a:chOff x="0" y="0"/>
              <a:chExt cx="5760" cy="4320"/>
            </a:xfrm>
          </p:grpSpPr>
          <p:sp>
            <p:nvSpPr>
              <p:cNvPr id="8" name="AutoShape 6"/>
              <p:cNvSpPr>
                <a:spLocks noChangeAspect="1" noChangeArrowheads="1" noTextEdit="1"/>
              </p:cNvSpPr>
              <p:nvPr/>
            </p:nvSpPr>
            <p:spPr bwMode="gray">
              <a:xfrm>
                <a:off x="0" y="0"/>
                <a:ext cx="5760" cy="4320"/>
              </a:xfrm>
              <a:prstGeom prst="rect">
                <a:avLst/>
              </a:prstGeom>
              <a:noFill/>
              <a:ln>
                <a:noFill/>
              </a:ln>
            </p:spPr>
            <p:txBody>
              <a:bodyPr/>
              <a:lstStyle/>
              <a:p>
                <a:endParaRPr lang="ja-JP" altLang="en-US">
                  <a:latin typeface="Arial" panose="020B0604020202020204" pitchFamily="34" charset="0"/>
                  <a:ea typeface="黑体" panose="02010609060101010101" pitchFamily="49" charset="-122"/>
                </a:endParaRPr>
              </a:p>
            </p:txBody>
          </p:sp>
          <p:sp>
            <p:nvSpPr>
              <p:cNvPr id="9" name="Freeform 8"/>
              <p:cNvSpPr/>
              <p:nvPr/>
            </p:nvSpPr>
            <p:spPr bwMode="gray">
              <a:xfrm>
                <a:off x="1217" y="2598"/>
                <a:ext cx="97" cy="159"/>
              </a:xfrm>
              <a:custGeom>
                <a:avLst/>
                <a:gdLst>
                  <a:gd name="T0" fmla="*/ 0 w 484"/>
                  <a:gd name="T1" fmla="*/ 764 h 795"/>
                  <a:gd name="T2" fmla="*/ 0 w 484"/>
                  <a:gd name="T3" fmla="*/ 672 h 795"/>
                  <a:gd name="T4" fmla="*/ 186 w 484"/>
                  <a:gd name="T5" fmla="*/ 715 h 795"/>
                  <a:gd name="T6" fmla="*/ 371 w 484"/>
                  <a:gd name="T7" fmla="*/ 593 h 795"/>
                  <a:gd name="T8" fmla="*/ 339 w 484"/>
                  <a:gd name="T9" fmla="*/ 515 h 795"/>
                  <a:gd name="T10" fmla="*/ 284 w 484"/>
                  <a:gd name="T11" fmla="*/ 472 h 795"/>
                  <a:gd name="T12" fmla="*/ 212 w 484"/>
                  <a:gd name="T13" fmla="*/ 436 h 795"/>
                  <a:gd name="T14" fmla="*/ 65 w 484"/>
                  <a:gd name="T15" fmla="*/ 337 h 795"/>
                  <a:gd name="T16" fmla="*/ 13 w 484"/>
                  <a:gd name="T17" fmla="*/ 199 h 795"/>
                  <a:gd name="T18" fmla="*/ 94 w 484"/>
                  <a:gd name="T19" fmla="*/ 43 h 795"/>
                  <a:gd name="T20" fmla="*/ 269 w 484"/>
                  <a:gd name="T21" fmla="*/ 0 h 795"/>
                  <a:gd name="T22" fmla="*/ 430 w 484"/>
                  <a:gd name="T23" fmla="*/ 26 h 795"/>
                  <a:gd name="T24" fmla="*/ 430 w 484"/>
                  <a:gd name="T25" fmla="*/ 111 h 795"/>
                  <a:gd name="T26" fmla="*/ 274 w 484"/>
                  <a:gd name="T27" fmla="*/ 78 h 795"/>
                  <a:gd name="T28" fmla="*/ 169 w 484"/>
                  <a:gd name="T29" fmla="*/ 103 h 795"/>
                  <a:gd name="T30" fmla="*/ 126 w 484"/>
                  <a:gd name="T31" fmla="*/ 186 h 795"/>
                  <a:gd name="T32" fmla="*/ 156 w 484"/>
                  <a:gd name="T33" fmla="*/ 264 h 795"/>
                  <a:gd name="T34" fmla="*/ 286 w 484"/>
                  <a:gd name="T35" fmla="*/ 345 h 795"/>
                  <a:gd name="T36" fmla="*/ 391 w 484"/>
                  <a:gd name="T37" fmla="*/ 406 h 795"/>
                  <a:gd name="T38" fmla="*/ 464 w 484"/>
                  <a:gd name="T39" fmla="*/ 486 h 795"/>
                  <a:gd name="T40" fmla="*/ 484 w 484"/>
                  <a:gd name="T41" fmla="*/ 581 h 795"/>
                  <a:gd name="T42" fmla="*/ 193 w 484"/>
                  <a:gd name="T43" fmla="*/ 795 h 795"/>
                  <a:gd name="T44" fmla="*/ 0 w 484"/>
                  <a:gd name="T45" fmla="*/ 764 h 7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84" h="795">
                    <a:moveTo>
                      <a:pt x="0" y="764"/>
                    </a:moveTo>
                    <a:cubicBezTo>
                      <a:pt x="0" y="672"/>
                      <a:pt x="0" y="672"/>
                      <a:pt x="0" y="672"/>
                    </a:cubicBezTo>
                    <a:cubicBezTo>
                      <a:pt x="50" y="700"/>
                      <a:pt x="113" y="715"/>
                      <a:pt x="186" y="715"/>
                    </a:cubicBezTo>
                    <a:cubicBezTo>
                      <a:pt x="309" y="715"/>
                      <a:pt x="371" y="674"/>
                      <a:pt x="371" y="593"/>
                    </a:cubicBezTo>
                    <a:cubicBezTo>
                      <a:pt x="371" y="562"/>
                      <a:pt x="361" y="536"/>
                      <a:pt x="339" y="515"/>
                    </a:cubicBezTo>
                    <a:cubicBezTo>
                      <a:pt x="323" y="498"/>
                      <a:pt x="305" y="484"/>
                      <a:pt x="284" y="472"/>
                    </a:cubicBezTo>
                    <a:cubicBezTo>
                      <a:pt x="265" y="462"/>
                      <a:pt x="241" y="450"/>
                      <a:pt x="212" y="436"/>
                    </a:cubicBezTo>
                    <a:cubicBezTo>
                      <a:pt x="142" y="402"/>
                      <a:pt x="93" y="369"/>
                      <a:pt x="65" y="337"/>
                    </a:cubicBezTo>
                    <a:cubicBezTo>
                      <a:pt x="30" y="299"/>
                      <a:pt x="13" y="253"/>
                      <a:pt x="13" y="199"/>
                    </a:cubicBezTo>
                    <a:cubicBezTo>
                      <a:pt x="13" y="129"/>
                      <a:pt x="40" y="77"/>
                      <a:pt x="94" y="43"/>
                    </a:cubicBezTo>
                    <a:cubicBezTo>
                      <a:pt x="140" y="14"/>
                      <a:pt x="198" y="0"/>
                      <a:pt x="269" y="0"/>
                    </a:cubicBezTo>
                    <a:cubicBezTo>
                      <a:pt x="318" y="0"/>
                      <a:pt x="372" y="8"/>
                      <a:pt x="430" y="26"/>
                    </a:cubicBezTo>
                    <a:cubicBezTo>
                      <a:pt x="430" y="111"/>
                      <a:pt x="430" y="111"/>
                      <a:pt x="430" y="111"/>
                    </a:cubicBezTo>
                    <a:cubicBezTo>
                      <a:pt x="381" y="89"/>
                      <a:pt x="329" y="78"/>
                      <a:pt x="274" y="78"/>
                    </a:cubicBezTo>
                    <a:cubicBezTo>
                      <a:pt x="232" y="78"/>
                      <a:pt x="197" y="86"/>
                      <a:pt x="169" y="103"/>
                    </a:cubicBezTo>
                    <a:cubicBezTo>
                      <a:pt x="141" y="120"/>
                      <a:pt x="126" y="148"/>
                      <a:pt x="126" y="186"/>
                    </a:cubicBezTo>
                    <a:cubicBezTo>
                      <a:pt x="126" y="218"/>
                      <a:pt x="136" y="244"/>
                      <a:pt x="156" y="264"/>
                    </a:cubicBezTo>
                    <a:cubicBezTo>
                      <a:pt x="176" y="285"/>
                      <a:pt x="219" y="312"/>
                      <a:pt x="286" y="345"/>
                    </a:cubicBezTo>
                    <a:cubicBezTo>
                      <a:pt x="338" y="372"/>
                      <a:pt x="374" y="392"/>
                      <a:pt x="391" y="406"/>
                    </a:cubicBezTo>
                    <a:cubicBezTo>
                      <a:pt x="426" y="430"/>
                      <a:pt x="450" y="457"/>
                      <a:pt x="464" y="486"/>
                    </a:cubicBezTo>
                    <a:cubicBezTo>
                      <a:pt x="478" y="512"/>
                      <a:pt x="484" y="544"/>
                      <a:pt x="484" y="581"/>
                    </a:cubicBezTo>
                    <a:cubicBezTo>
                      <a:pt x="484" y="724"/>
                      <a:pt x="387" y="795"/>
                      <a:pt x="193" y="795"/>
                    </a:cubicBezTo>
                    <a:cubicBezTo>
                      <a:pt x="114" y="795"/>
                      <a:pt x="50" y="785"/>
                      <a:pt x="0" y="764"/>
                    </a:cubicBezTo>
                  </a:path>
                </a:pathLst>
              </a:custGeom>
              <a:solidFill>
                <a:srgbClr val="000000"/>
              </a:solidFill>
              <a:ln>
                <a:noFill/>
              </a:ln>
            </p:spPr>
            <p:txBody>
              <a:bodyPr/>
              <a:lstStyle/>
              <a:p>
                <a:endParaRPr lang="ja-JP" altLang="en-US">
                  <a:latin typeface="Arial" panose="020B0604020202020204" pitchFamily="34" charset="0"/>
                  <a:ea typeface="黑体" panose="02010609060101010101" pitchFamily="49" charset="-122"/>
                </a:endParaRPr>
              </a:p>
            </p:txBody>
          </p:sp>
          <p:sp>
            <p:nvSpPr>
              <p:cNvPr id="10" name="Freeform 9"/>
              <p:cNvSpPr/>
              <p:nvPr/>
            </p:nvSpPr>
            <p:spPr bwMode="gray">
              <a:xfrm>
                <a:off x="1349" y="2526"/>
                <a:ext cx="115" cy="227"/>
              </a:xfrm>
              <a:custGeom>
                <a:avLst/>
                <a:gdLst>
                  <a:gd name="T0" fmla="*/ 0 w 572"/>
                  <a:gd name="T1" fmla="*/ 1136 h 1136"/>
                  <a:gd name="T2" fmla="*/ 0 w 572"/>
                  <a:gd name="T3" fmla="*/ 0 h 1136"/>
                  <a:gd name="T4" fmla="*/ 129 w 572"/>
                  <a:gd name="T5" fmla="*/ 0 h 1136"/>
                  <a:gd name="T6" fmla="*/ 129 w 572"/>
                  <a:gd name="T7" fmla="*/ 400 h 1136"/>
                  <a:gd name="T8" fmla="*/ 319 w 572"/>
                  <a:gd name="T9" fmla="*/ 361 h 1136"/>
                  <a:gd name="T10" fmla="*/ 549 w 572"/>
                  <a:gd name="T11" fmla="*/ 479 h 1136"/>
                  <a:gd name="T12" fmla="*/ 572 w 572"/>
                  <a:gd name="T13" fmla="*/ 673 h 1136"/>
                  <a:gd name="T14" fmla="*/ 572 w 572"/>
                  <a:gd name="T15" fmla="*/ 1136 h 1136"/>
                  <a:gd name="T16" fmla="*/ 443 w 572"/>
                  <a:gd name="T17" fmla="*/ 1136 h 1136"/>
                  <a:gd name="T18" fmla="*/ 443 w 572"/>
                  <a:gd name="T19" fmla="*/ 653 h 1136"/>
                  <a:gd name="T20" fmla="*/ 420 w 572"/>
                  <a:gd name="T21" fmla="*/ 499 h 1136"/>
                  <a:gd name="T22" fmla="*/ 307 w 572"/>
                  <a:gd name="T23" fmla="*/ 439 h 1136"/>
                  <a:gd name="T24" fmla="*/ 129 w 572"/>
                  <a:gd name="T25" fmla="*/ 485 h 1136"/>
                  <a:gd name="T26" fmla="*/ 129 w 572"/>
                  <a:gd name="T27" fmla="*/ 1136 h 1136"/>
                  <a:gd name="T28" fmla="*/ 0 w 572"/>
                  <a:gd name="T29" fmla="*/ 1136 h 1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2" h="1136">
                    <a:moveTo>
                      <a:pt x="0" y="1136"/>
                    </a:moveTo>
                    <a:cubicBezTo>
                      <a:pt x="0" y="0"/>
                      <a:pt x="0" y="0"/>
                      <a:pt x="0" y="0"/>
                    </a:cubicBezTo>
                    <a:cubicBezTo>
                      <a:pt x="129" y="0"/>
                      <a:pt x="129" y="0"/>
                      <a:pt x="129" y="0"/>
                    </a:cubicBezTo>
                    <a:cubicBezTo>
                      <a:pt x="129" y="400"/>
                      <a:pt x="129" y="400"/>
                      <a:pt x="129" y="400"/>
                    </a:cubicBezTo>
                    <a:cubicBezTo>
                      <a:pt x="196" y="374"/>
                      <a:pt x="260" y="361"/>
                      <a:pt x="319" y="361"/>
                    </a:cubicBezTo>
                    <a:cubicBezTo>
                      <a:pt x="438" y="361"/>
                      <a:pt x="515" y="400"/>
                      <a:pt x="549" y="479"/>
                    </a:cubicBezTo>
                    <a:cubicBezTo>
                      <a:pt x="564" y="515"/>
                      <a:pt x="572" y="579"/>
                      <a:pt x="572" y="673"/>
                    </a:cubicBezTo>
                    <a:cubicBezTo>
                      <a:pt x="572" y="1136"/>
                      <a:pt x="572" y="1136"/>
                      <a:pt x="572" y="1136"/>
                    </a:cubicBezTo>
                    <a:cubicBezTo>
                      <a:pt x="443" y="1136"/>
                      <a:pt x="443" y="1136"/>
                      <a:pt x="443" y="1136"/>
                    </a:cubicBezTo>
                    <a:cubicBezTo>
                      <a:pt x="443" y="653"/>
                      <a:pt x="443" y="653"/>
                      <a:pt x="443" y="653"/>
                    </a:cubicBezTo>
                    <a:cubicBezTo>
                      <a:pt x="443" y="581"/>
                      <a:pt x="436" y="529"/>
                      <a:pt x="420" y="499"/>
                    </a:cubicBezTo>
                    <a:cubicBezTo>
                      <a:pt x="400" y="459"/>
                      <a:pt x="362" y="439"/>
                      <a:pt x="307" y="439"/>
                    </a:cubicBezTo>
                    <a:cubicBezTo>
                      <a:pt x="256" y="439"/>
                      <a:pt x="196" y="454"/>
                      <a:pt x="129" y="485"/>
                    </a:cubicBezTo>
                    <a:cubicBezTo>
                      <a:pt x="129" y="1136"/>
                      <a:pt x="129" y="1136"/>
                      <a:pt x="129" y="1136"/>
                    </a:cubicBezTo>
                    <a:lnTo>
                      <a:pt x="0" y="1136"/>
                    </a:lnTo>
                    <a:close/>
                  </a:path>
                </a:pathLst>
              </a:custGeom>
              <a:solidFill>
                <a:srgbClr val="000000"/>
              </a:solidFill>
              <a:ln>
                <a:noFill/>
              </a:ln>
            </p:spPr>
            <p:txBody>
              <a:bodyPr/>
              <a:lstStyle/>
              <a:p>
                <a:endParaRPr lang="ja-JP" altLang="en-US">
                  <a:latin typeface="Arial" panose="020B0604020202020204" pitchFamily="34" charset="0"/>
                  <a:ea typeface="黑体" panose="02010609060101010101" pitchFamily="49" charset="-122"/>
                </a:endParaRPr>
              </a:p>
            </p:txBody>
          </p:sp>
          <p:sp>
            <p:nvSpPr>
              <p:cNvPr id="11" name="Freeform 10"/>
              <p:cNvSpPr>
                <a:spLocks noEditPoints="1"/>
              </p:cNvSpPr>
              <p:nvPr/>
            </p:nvSpPr>
            <p:spPr bwMode="gray">
              <a:xfrm>
                <a:off x="1499" y="2598"/>
                <a:ext cx="117" cy="159"/>
              </a:xfrm>
              <a:custGeom>
                <a:avLst/>
                <a:gdLst>
                  <a:gd name="T0" fmla="*/ 456 w 585"/>
                  <a:gd name="T1" fmla="*/ 298 h 795"/>
                  <a:gd name="T2" fmla="*/ 456 w 585"/>
                  <a:gd name="T3" fmla="*/ 259 h 795"/>
                  <a:gd name="T4" fmla="*/ 432 w 585"/>
                  <a:gd name="T5" fmla="*/ 144 h 795"/>
                  <a:gd name="T6" fmla="*/ 283 w 585"/>
                  <a:gd name="T7" fmla="*/ 81 h 795"/>
                  <a:gd name="T8" fmla="*/ 73 w 585"/>
                  <a:gd name="T9" fmla="*/ 123 h 795"/>
                  <a:gd name="T10" fmla="*/ 73 w 585"/>
                  <a:gd name="T11" fmla="*/ 33 h 795"/>
                  <a:gd name="T12" fmla="*/ 296 w 585"/>
                  <a:gd name="T13" fmla="*/ 0 h 795"/>
                  <a:gd name="T14" fmla="*/ 539 w 585"/>
                  <a:gd name="T15" fmla="*/ 80 h 795"/>
                  <a:gd name="T16" fmla="*/ 582 w 585"/>
                  <a:gd name="T17" fmla="*/ 209 h 795"/>
                  <a:gd name="T18" fmla="*/ 585 w 585"/>
                  <a:gd name="T19" fmla="*/ 303 h 795"/>
                  <a:gd name="T20" fmla="*/ 585 w 585"/>
                  <a:gd name="T21" fmla="*/ 760 h 795"/>
                  <a:gd name="T22" fmla="*/ 305 w 585"/>
                  <a:gd name="T23" fmla="*/ 795 h 795"/>
                  <a:gd name="T24" fmla="*/ 86 w 585"/>
                  <a:gd name="T25" fmla="*/ 752 h 795"/>
                  <a:gd name="T26" fmla="*/ 0 w 585"/>
                  <a:gd name="T27" fmla="*/ 583 h 795"/>
                  <a:gd name="T28" fmla="*/ 99 w 585"/>
                  <a:gd name="T29" fmla="*/ 380 h 795"/>
                  <a:gd name="T30" fmla="*/ 350 w 585"/>
                  <a:gd name="T31" fmla="*/ 310 h 795"/>
                  <a:gd name="T32" fmla="*/ 456 w 585"/>
                  <a:gd name="T33" fmla="*/ 298 h 795"/>
                  <a:gd name="T34" fmla="*/ 456 w 585"/>
                  <a:gd name="T35" fmla="*/ 372 h 795"/>
                  <a:gd name="T36" fmla="*/ 278 w 585"/>
                  <a:gd name="T37" fmla="*/ 399 h 795"/>
                  <a:gd name="T38" fmla="*/ 132 w 585"/>
                  <a:gd name="T39" fmla="*/ 570 h 795"/>
                  <a:gd name="T40" fmla="*/ 175 w 585"/>
                  <a:gd name="T41" fmla="*/ 679 h 795"/>
                  <a:gd name="T42" fmla="*/ 325 w 585"/>
                  <a:gd name="T43" fmla="*/ 718 h 795"/>
                  <a:gd name="T44" fmla="*/ 456 w 585"/>
                  <a:gd name="T45" fmla="*/ 700 h 795"/>
                  <a:gd name="T46" fmla="*/ 456 w 585"/>
                  <a:gd name="T47" fmla="*/ 372 h 7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85" h="795">
                    <a:moveTo>
                      <a:pt x="456" y="298"/>
                    </a:moveTo>
                    <a:cubicBezTo>
                      <a:pt x="456" y="259"/>
                      <a:pt x="456" y="259"/>
                      <a:pt x="456" y="259"/>
                    </a:cubicBezTo>
                    <a:cubicBezTo>
                      <a:pt x="456" y="209"/>
                      <a:pt x="448" y="171"/>
                      <a:pt x="432" y="144"/>
                    </a:cubicBezTo>
                    <a:cubicBezTo>
                      <a:pt x="409" y="102"/>
                      <a:pt x="359" y="81"/>
                      <a:pt x="283" y="81"/>
                    </a:cubicBezTo>
                    <a:cubicBezTo>
                      <a:pt x="214" y="81"/>
                      <a:pt x="144" y="95"/>
                      <a:pt x="73" y="123"/>
                    </a:cubicBezTo>
                    <a:cubicBezTo>
                      <a:pt x="73" y="33"/>
                      <a:pt x="73" y="33"/>
                      <a:pt x="73" y="33"/>
                    </a:cubicBezTo>
                    <a:cubicBezTo>
                      <a:pt x="145" y="11"/>
                      <a:pt x="219" y="0"/>
                      <a:pt x="296" y="0"/>
                    </a:cubicBezTo>
                    <a:cubicBezTo>
                      <a:pt x="414" y="0"/>
                      <a:pt x="495" y="27"/>
                      <a:pt x="539" y="80"/>
                    </a:cubicBezTo>
                    <a:cubicBezTo>
                      <a:pt x="562" y="109"/>
                      <a:pt x="577" y="152"/>
                      <a:pt x="582" y="209"/>
                    </a:cubicBezTo>
                    <a:cubicBezTo>
                      <a:pt x="584" y="230"/>
                      <a:pt x="585" y="261"/>
                      <a:pt x="585" y="303"/>
                    </a:cubicBezTo>
                    <a:cubicBezTo>
                      <a:pt x="585" y="760"/>
                      <a:pt x="585" y="760"/>
                      <a:pt x="585" y="760"/>
                    </a:cubicBezTo>
                    <a:cubicBezTo>
                      <a:pt x="497" y="783"/>
                      <a:pt x="404" y="795"/>
                      <a:pt x="305" y="795"/>
                    </a:cubicBezTo>
                    <a:cubicBezTo>
                      <a:pt x="211" y="795"/>
                      <a:pt x="138" y="781"/>
                      <a:pt x="86" y="752"/>
                    </a:cubicBezTo>
                    <a:cubicBezTo>
                      <a:pt x="29" y="719"/>
                      <a:pt x="0" y="663"/>
                      <a:pt x="0" y="583"/>
                    </a:cubicBezTo>
                    <a:cubicBezTo>
                      <a:pt x="0" y="491"/>
                      <a:pt x="33" y="423"/>
                      <a:pt x="99" y="380"/>
                    </a:cubicBezTo>
                    <a:cubicBezTo>
                      <a:pt x="149" y="347"/>
                      <a:pt x="233" y="324"/>
                      <a:pt x="350" y="310"/>
                    </a:cubicBezTo>
                    <a:cubicBezTo>
                      <a:pt x="372" y="307"/>
                      <a:pt x="407" y="303"/>
                      <a:pt x="456" y="298"/>
                    </a:cubicBezTo>
                    <a:moveTo>
                      <a:pt x="456" y="372"/>
                    </a:moveTo>
                    <a:cubicBezTo>
                      <a:pt x="378" y="379"/>
                      <a:pt x="318" y="389"/>
                      <a:pt x="278" y="399"/>
                    </a:cubicBezTo>
                    <a:cubicBezTo>
                      <a:pt x="180" y="423"/>
                      <a:pt x="132" y="480"/>
                      <a:pt x="132" y="570"/>
                    </a:cubicBezTo>
                    <a:cubicBezTo>
                      <a:pt x="132" y="619"/>
                      <a:pt x="146" y="655"/>
                      <a:pt x="175" y="679"/>
                    </a:cubicBezTo>
                    <a:cubicBezTo>
                      <a:pt x="206" y="705"/>
                      <a:pt x="256" y="718"/>
                      <a:pt x="325" y="718"/>
                    </a:cubicBezTo>
                    <a:cubicBezTo>
                      <a:pt x="372" y="718"/>
                      <a:pt x="415" y="711"/>
                      <a:pt x="456" y="700"/>
                    </a:cubicBezTo>
                    <a:lnTo>
                      <a:pt x="456" y="372"/>
                    </a:lnTo>
                    <a:close/>
                  </a:path>
                </a:pathLst>
              </a:custGeom>
              <a:solidFill>
                <a:srgbClr val="000000"/>
              </a:solidFill>
              <a:ln>
                <a:noFill/>
              </a:ln>
            </p:spPr>
            <p:txBody>
              <a:bodyPr/>
              <a:lstStyle/>
              <a:p>
                <a:endParaRPr lang="ja-JP" altLang="en-US">
                  <a:latin typeface="Arial" panose="020B0604020202020204" pitchFamily="34" charset="0"/>
                  <a:ea typeface="黑体" panose="02010609060101010101" pitchFamily="49" charset="-122"/>
                </a:endParaRPr>
              </a:p>
            </p:txBody>
          </p:sp>
          <p:sp>
            <p:nvSpPr>
              <p:cNvPr id="12" name="Freeform 11"/>
              <p:cNvSpPr>
                <a:spLocks noEditPoints="1"/>
              </p:cNvSpPr>
              <p:nvPr/>
            </p:nvSpPr>
            <p:spPr bwMode="gray">
              <a:xfrm>
                <a:off x="1662" y="2598"/>
                <a:ext cx="119" cy="227"/>
              </a:xfrm>
              <a:custGeom>
                <a:avLst/>
                <a:gdLst>
                  <a:gd name="T0" fmla="*/ 129 w 592"/>
                  <a:gd name="T1" fmla="*/ 742 h 1136"/>
                  <a:gd name="T2" fmla="*/ 129 w 592"/>
                  <a:gd name="T3" fmla="*/ 1136 h 1136"/>
                  <a:gd name="T4" fmla="*/ 0 w 592"/>
                  <a:gd name="T5" fmla="*/ 1136 h 1136"/>
                  <a:gd name="T6" fmla="*/ 0 w 592"/>
                  <a:gd name="T7" fmla="*/ 30 h 1136"/>
                  <a:gd name="T8" fmla="*/ 260 w 592"/>
                  <a:gd name="T9" fmla="*/ 0 h 1136"/>
                  <a:gd name="T10" fmla="*/ 528 w 592"/>
                  <a:gd name="T11" fmla="*/ 118 h 1136"/>
                  <a:gd name="T12" fmla="*/ 592 w 592"/>
                  <a:gd name="T13" fmla="*/ 396 h 1136"/>
                  <a:gd name="T14" fmla="*/ 511 w 592"/>
                  <a:gd name="T15" fmla="*/ 691 h 1136"/>
                  <a:gd name="T16" fmla="*/ 287 w 592"/>
                  <a:gd name="T17" fmla="*/ 795 h 1136"/>
                  <a:gd name="T18" fmla="*/ 180 w 592"/>
                  <a:gd name="T19" fmla="*/ 775 h 1136"/>
                  <a:gd name="T20" fmla="*/ 129 w 592"/>
                  <a:gd name="T21" fmla="*/ 742 h 1136"/>
                  <a:gd name="T22" fmla="*/ 129 w 592"/>
                  <a:gd name="T23" fmla="*/ 653 h 1136"/>
                  <a:gd name="T24" fmla="*/ 272 w 592"/>
                  <a:gd name="T25" fmla="*/ 718 h 1136"/>
                  <a:gd name="T26" fmla="*/ 418 w 592"/>
                  <a:gd name="T27" fmla="*/ 618 h 1136"/>
                  <a:gd name="T28" fmla="*/ 461 w 592"/>
                  <a:gd name="T29" fmla="*/ 395 h 1136"/>
                  <a:gd name="T30" fmla="*/ 403 w 592"/>
                  <a:gd name="T31" fmla="*/ 147 h 1136"/>
                  <a:gd name="T32" fmla="*/ 241 w 592"/>
                  <a:gd name="T33" fmla="*/ 78 h 1136"/>
                  <a:gd name="T34" fmla="*/ 129 w 592"/>
                  <a:gd name="T35" fmla="*/ 87 h 1136"/>
                  <a:gd name="T36" fmla="*/ 129 w 592"/>
                  <a:gd name="T37" fmla="*/ 653 h 1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92" h="1136">
                    <a:moveTo>
                      <a:pt x="129" y="742"/>
                    </a:moveTo>
                    <a:cubicBezTo>
                      <a:pt x="129" y="1136"/>
                      <a:pt x="129" y="1136"/>
                      <a:pt x="129" y="1136"/>
                    </a:cubicBezTo>
                    <a:cubicBezTo>
                      <a:pt x="0" y="1136"/>
                      <a:pt x="0" y="1136"/>
                      <a:pt x="0" y="1136"/>
                    </a:cubicBezTo>
                    <a:cubicBezTo>
                      <a:pt x="0" y="30"/>
                      <a:pt x="0" y="30"/>
                      <a:pt x="0" y="30"/>
                    </a:cubicBezTo>
                    <a:cubicBezTo>
                      <a:pt x="89" y="10"/>
                      <a:pt x="175" y="0"/>
                      <a:pt x="260" y="0"/>
                    </a:cubicBezTo>
                    <a:cubicBezTo>
                      <a:pt x="391" y="0"/>
                      <a:pt x="480" y="39"/>
                      <a:pt x="528" y="118"/>
                    </a:cubicBezTo>
                    <a:cubicBezTo>
                      <a:pt x="571" y="188"/>
                      <a:pt x="592" y="281"/>
                      <a:pt x="592" y="396"/>
                    </a:cubicBezTo>
                    <a:cubicBezTo>
                      <a:pt x="592" y="518"/>
                      <a:pt x="565" y="616"/>
                      <a:pt x="511" y="691"/>
                    </a:cubicBezTo>
                    <a:cubicBezTo>
                      <a:pt x="460" y="761"/>
                      <a:pt x="385" y="795"/>
                      <a:pt x="287" y="795"/>
                    </a:cubicBezTo>
                    <a:cubicBezTo>
                      <a:pt x="245" y="795"/>
                      <a:pt x="209" y="789"/>
                      <a:pt x="180" y="775"/>
                    </a:cubicBezTo>
                    <a:cubicBezTo>
                      <a:pt x="166" y="769"/>
                      <a:pt x="149" y="758"/>
                      <a:pt x="129" y="742"/>
                    </a:cubicBezTo>
                    <a:moveTo>
                      <a:pt x="129" y="653"/>
                    </a:moveTo>
                    <a:cubicBezTo>
                      <a:pt x="172" y="696"/>
                      <a:pt x="220" y="718"/>
                      <a:pt x="272" y="718"/>
                    </a:cubicBezTo>
                    <a:cubicBezTo>
                      <a:pt x="338" y="718"/>
                      <a:pt x="387" y="684"/>
                      <a:pt x="418" y="618"/>
                    </a:cubicBezTo>
                    <a:cubicBezTo>
                      <a:pt x="447" y="557"/>
                      <a:pt x="461" y="483"/>
                      <a:pt x="461" y="395"/>
                    </a:cubicBezTo>
                    <a:cubicBezTo>
                      <a:pt x="461" y="284"/>
                      <a:pt x="442" y="202"/>
                      <a:pt x="403" y="147"/>
                    </a:cubicBezTo>
                    <a:cubicBezTo>
                      <a:pt x="372" y="101"/>
                      <a:pt x="318" y="78"/>
                      <a:pt x="241" y="78"/>
                    </a:cubicBezTo>
                    <a:cubicBezTo>
                      <a:pt x="207" y="78"/>
                      <a:pt x="170" y="81"/>
                      <a:pt x="129" y="87"/>
                    </a:cubicBezTo>
                    <a:lnTo>
                      <a:pt x="129" y="653"/>
                    </a:lnTo>
                    <a:close/>
                  </a:path>
                </a:pathLst>
              </a:custGeom>
              <a:solidFill>
                <a:srgbClr val="000000"/>
              </a:solidFill>
              <a:ln>
                <a:noFill/>
              </a:ln>
            </p:spPr>
            <p:txBody>
              <a:bodyPr/>
              <a:lstStyle/>
              <a:p>
                <a:endParaRPr lang="ja-JP" altLang="en-US">
                  <a:latin typeface="Arial" panose="020B0604020202020204" pitchFamily="34" charset="0"/>
                  <a:ea typeface="黑体" panose="02010609060101010101" pitchFamily="49" charset="-122"/>
                </a:endParaRPr>
              </a:p>
            </p:txBody>
          </p:sp>
          <p:sp>
            <p:nvSpPr>
              <p:cNvPr id="13" name="Freeform 12"/>
              <p:cNvSpPr>
                <a:spLocks noEditPoints="1"/>
              </p:cNvSpPr>
              <p:nvPr/>
            </p:nvSpPr>
            <p:spPr bwMode="gray">
              <a:xfrm>
                <a:off x="1816" y="2547"/>
                <a:ext cx="32" cy="206"/>
              </a:xfrm>
              <a:custGeom>
                <a:avLst/>
                <a:gdLst>
                  <a:gd name="T0" fmla="*/ 78 w 157"/>
                  <a:gd name="T1" fmla="*/ 0 h 1031"/>
                  <a:gd name="T2" fmla="*/ 137 w 157"/>
                  <a:gd name="T3" fmla="*/ 26 h 1031"/>
                  <a:gd name="T4" fmla="*/ 157 w 157"/>
                  <a:gd name="T5" fmla="*/ 79 h 1031"/>
                  <a:gd name="T6" fmla="*/ 131 w 157"/>
                  <a:gd name="T7" fmla="*/ 139 h 1031"/>
                  <a:gd name="T8" fmla="*/ 78 w 157"/>
                  <a:gd name="T9" fmla="*/ 159 h 1031"/>
                  <a:gd name="T10" fmla="*/ 20 w 157"/>
                  <a:gd name="T11" fmla="*/ 133 h 1031"/>
                  <a:gd name="T12" fmla="*/ 0 w 157"/>
                  <a:gd name="T13" fmla="*/ 78 h 1031"/>
                  <a:gd name="T14" fmla="*/ 25 w 157"/>
                  <a:gd name="T15" fmla="*/ 20 h 1031"/>
                  <a:gd name="T16" fmla="*/ 78 w 157"/>
                  <a:gd name="T17" fmla="*/ 0 h 1031"/>
                  <a:gd name="T18" fmla="*/ 15 w 157"/>
                  <a:gd name="T19" fmla="*/ 277 h 1031"/>
                  <a:gd name="T20" fmla="*/ 144 w 157"/>
                  <a:gd name="T21" fmla="*/ 277 h 1031"/>
                  <a:gd name="T22" fmla="*/ 144 w 157"/>
                  <a:gd name="T23" fmla="*/ 1031 h 1031"/>
                  <a:gd name="T24" fmla="*/ 15 w 157"/>
                  <a:gd name="T25" fmla="*/ 1031 h 1031"/>
                  <a:gd name="T26" fmla="*/ 15 w 157"/>
                  <a:gd name="T27" fmla="*/ 277 h 10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7" h="1031">
                    <a:moveTo>
                      <a:pt x="78" y="0"/>
                    </a:moveTo>
                    <a:cubicBezTo>
                      <a:pt x="102" y="0"/>
                      <a:pt x="121" y="9"/>
                      <a:pt x="137" y="26"/>
                    </a:cubicBezTo>
                    <a:cubicBezTo>
                      <a:pt x="150" y="42"/>
                      <a:pt x="157" y="59"/>
                      <a:pt x="157" y="79"/>
                    </a:cubicBezTo>
                    <a:cubicBezTo>
                      <a:pt x="157" y="103"/>
                      <a:pt x="148" y="123"/>
                      <a:pt x="131" y="139"/>
                    </a:cubicBezTo>
                    <a:cubicBezTo>
                      <a:pt x="116" y="152"/>
                      <a:pt x="99" y="159"/>
                      <a:pt x="78" y="159"/>
                    </a:cubicBezTo>
                    <a:cubicBezTo>
                      <a:pt x="54" y="159"/>
                      <a:pt x="35" y="150"/>
                      <a:pt x="20" y="133"/>
                    </a:cubicBezTo>
                    <a:cubicBezTo>
                      <a:pt x="6" y="118"/>
                      <a:pt x="0" y="99"/>
                      <a:pt x="0" y="78"/>
                    </a:cubicBezTo>
                    <a:cubicBezTo>
                      <a:pt x="0" y="56"/>
                      <a:pt x="8" y="37"/>
                      <a:pt x="25" y="20"/>
                    </a:cubicBezTo>
                    <a:cubicBezTo>
                      <a:pt x="40" y="7"/>
                      <a:pt x="58" y="0"/>
                      <a:pt x="78" y="0"/>
                    </a:cubicBezTo>
                    <a:moveTo>
                      <a:pt x="15" y="277"/>
                    </a:moveTo>
                    <a:cubicBezTo>
                      <a:pt x="144" y="277"/>
                      <a:pt x="144" y="277"/>
                      <a:pt x="144" y="277"/>
                    </a:cubicBezTo>
                    <a:cubicBezTo>
                      <a:pt x="144" y="1031"/>
                      <a:pt x="144" y="1031"/>
                      <a:pt x="144" y="1031"/>
                    </a:cubicBezTo>
                    <a:cubicBezTo>
                      <a:pt x="15" y="1031"/>
                      <a:pt x="15" y="1031"/>
                      <a:pt x="15" y="1031"/>
                    </a:cubicBezTo>
                    <a:lnTo>
                      <a:pt x="15" y="277"/>
                    </a:lnTo>
                    <a:close/>
                  </a:path>
                </a:pathLst>
              </a:custGeom>
              <a:solidFill>
                <a:srgbClr val="000000"/>
              </a:solidFill>
              <a:ln>
                <a:noFill/>
              </a:ln>
            </p:spPr>
            <p:txBody>
              <a:bodyPr/>
              <a:lstStyle/>
              <a:p>
                <a:endParaRPr lang="ja-JP" altLang="en-US">
                  <a:latin typeface="Arial" panose="020B0604020202020204" pitchFamily="34" charset="0"/>
                  <a:ea typeface="黑体" panose="02010609060101010101" pitchFamily="49" charset="-122"/>
                </a:endParaRPr>
              </a:p>
            </p:txBody>
          </p:sp>
          <p:sp>
            <p:nvSpPr>
              <p:cNvPr id="14" name="Freeform 13"/>
              <p:cNvSpPr/>
              <p:nvPr/>
            </p:nvSpPr>
            <p:spPr bwMode="gray">
              <a:xfrm>
                <a:off x="1894" y="2598"/>
                <a:ext cx="114" cy="155"/>
              </a:xfrm>
              <a:custGeom>
                <a:avLst/>
                <a:gdLst>
                  <a:gd name="T0" fmla="*/ 0 w 573"/>
                  <a:gd name="T1" fmla="*/ 775 h 775"/>
                  <a:gd name="T2" fmla="*/ 0 w 573"/>
                  <a:gd name="T3" fmla="*/ 30 h 775"/>
                  <a:gd name="T4" fmla="*/ 302 w 573"/>
                  <a:gd name="T5" fmla="*/ 0 h 775"/>
                  <a:gd name="T6" fmla="*/ 550 w 573"/>
                  <a:gd name="T7" fmla="*/ 119 h 775"/>
                  <a:gd name="T8" fmla="*/ 573 w 573"/>
                  <a:gd name="T9" fmla="*/ 312 h 775"/>
                  <a:gd name="T10" fmla="*/ 573 w 573"/>
                  <a:gd name="T11" fmla="*/ 775 h 775"/>
                  <a:gd name="T12" fmla="*/ 444 w 573"/>
                  <a:gd name="T13" fmla="*/ 775 h 775"/>
                  <a:gd name="T14" fmla="*/ 444 w 573"/>
                  <a:gd name="T15" fmla="*/ 320 h 775"/>
                  <a:gd name="T16" fmla="*/ 421 w 573"/>
                  <a:gd name="T17" fmla="*/ 140 h 775"/>
                  <a:gd name="T18" fmla="*/ 290 w 573"/>
                  <a:gd name="T19" fmla="*/ 78 h 775"/>
                  <a:gd name="T20" fmla="*/ 130 w 573"/>
                  <a:gd name="T21" fmla="*/ 94 h 775"/>
                  <a:gd name="T22" fmla="*/ 130 w 573"/>
                  <a:gd name="T23" fmla="*/ 775 h 775"/>
                  <a:gd name="T24" fmla="*/ 0 w 573"/>
                  <a:gd name="T25" fmla="*/ 775 h 7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3" h="775">
                    <a:moveTo>
                      <a:pt x="0" y="775"/>
                    </a:moveTo>
                    <a:cubicBezTo>
                      <a:pt x="0" y="30"/>
                      <a:pt x="0" y="30"/>
                      <a:pt x="0" y="30"/>
                    </a:cubicBezTo>
                    <a:cubicBezTo>
                      <a:pt x="120" y="10"/>
                      <a:pt x="220" y="0"/>
                      <a:pt x="302" y="0"/>
                    </a:cubicBezTo>
                    <a:cubicBezTo>
                      <a:pt x="434" y="0"/>
                      <a:pt x="516" y="39"/>
                      <a:pt x="550" y="119"/>
                    </a:cubicBezTo>
                    <a:cubicBezTo>
                      <a:pt x="565" y="155"/>
                      <a:pt x="573" y="220"/>
                      <a:pt x="573" y="312"/>
                    </a:cubicBezTo>
                    <a:cubicBezTo>
                      <a:pt x="573" y="775"/>
                      <a:pt x="573" y="775"/>
                      <a:pt x="573" y="775"/>
                    </a:cubicBezTo>
                    <a:cubicBezTo>
                      <a:pt x="444" y="775"/>
                      <a:pt x="444" y="775"/>
                      <a:pt x="444" y="775"/>
                    </a:cubicBezTo>
                    <a:cubicBezTo>
                      <a:pt x="444" y="320"/>
                      <a:pt x="444" y="320"/>
                      <a:pt x="444" y="320"/>
                    </a:cubicBezTo>
                    <a:cubicBezTo>
                      <a:pt x="444" y="230"/>
                      <a:pt x="436" y="171"/>
                      <a:pt x="421" y="140"/>
                    </a:cubicBezTo>
                    <a:cubicBezTo>
                      <a:pt x="400" y="99"/>
                      <a:pt x="356" y="78"/>
                      <a:pt x="290" y="78"/>
                    </a:cubicBezTo>
                    <a:cubicBezTo>
                      <a:pt x="237" y="78"/>
                      <a:pt x="184" y="83"/>
                      <a:pt x="130" y="94"/>
                    </a:cubicBezTo>
                    <a:cubicBezTo>
                      <a:pt x="130" y="775"/>
                      <a:pt x="130" y="775"/>
                      <a:pt x="130" y="775"/>
                    </a:cubicBezTo>
                    <a:lnTo>
                      <a:pt x="0" y="775"/>
                    </a:lnTo>
                    <a:close/>
                  </a:path>
                </a:pathLst>
              </a:custGeom>
              <a:solidFill>
                <a:srgbClr val="000000"/>
              </a:solidFill>
              <a:ln>
                <a:noFill/>
              </a:ln>
            </p:spPr>
            <p:txBody>
              <a:bodyPr/>
              <a:lstStyle/>
              <a:p>
                <a:endParaRPr lang="ja-JP" altLang="en-US">
                  <a:latin typeface="Arial" panose="020B0604020202020204" pitchFamily="34" charset="0"/>
                  <a:ea typeface="黑体" panose="02010609060101010101" pitchFamily="49" charset="-122"/>
                </a:endParaRPr>
              </a:p>
            </p:txBody>
          </p:sp>
          <p:sp>
            <p:nvSpPr>
              <p:cNvPr id="15" name="Freeform 14"/>
              <p:cNvSpPr>
                <a:spLocks noEditPoints="1"/>
              </p:cNvSpPr>
              <p:nvPr/>
            </p:nvSpPr>
            <p:spPr bwMode="gray">
              <a:xfrm>
                <a:off x="2044" y="2598"/>
                <a:ext cx="119" cy="229"/>
              </a:xfrm>
              <a:custGeom>
                <a:avLst/>
                <a:gdLst>
                  <a:gd name="T0" fmla="*/ 466 w 595"/>
                  <a:gd name="T1" fmla="*/ 707 h 1147"/>
                  <a:gd name="T2" fmla="*/ 418 w 595"/>
                  <a:gd name="T3" fmla="*/ 752 h 1147"/>
                  <a:gd name="T4" fmla="*/ 268 w 595"/>
                  <a:gd name="T5" fmla="*/ 795 h 1147"/>
                  <a:gd name="T6" fmla="*/ 102 w 595"/>
                  <a:gd name="T7" fmla="*/ 740 h 1147"/>
                  <a:gd name="T8" fmla="*/ 0 w 595"/>
                  <a:gd name="T9" fmla="*/ 433 h 1147"/>
                  <a:gd name="T10" fmla="*/ 75 w 595"/>
                  <a:gd name="T11" fmla="*/ 137 h 1147"/>
                  <a:gd name="T12" fmla="*/ 356 w 595"/>
                  <a:gd name="T13" fmla="*/ 0 h 1147"/>
                  <a:gd name="T14" fmla="*/ 595 w 595"/>
                  <a:gd name="T15" fmla="*/ 30 h 1147"/>
                  <a:gd name="T16" fmla="*/ 595 w 595"/>
                  <a:gd name="T17" fmla="*/ 628 h 1147"/>
                  <a:gd name="T18" fmla="*/ 580 w 595"/>
                  <a:gd name="T19" fmla="*/ 881 h 1147"/>
                  <a:gd name="T20" fmla="*/ 441 w 595"/>
                  <a:gd name="T21" fmla="*/ 1099 h 1147"/>
                  <a:gd name="T22" fmla="*/ 200 w 595"/>
                  <a:gd name="T23" fmla="*/ 1147 h 1147"/>
                  <a:gd name="T24" fmla="*/ 103 w 595"/>
                  <a:gd name="T25" fmla="*/ 1141 h 1147"/>
                  <a:gd name="T26" fmla="*/ 103 w 595"/>
                  <a:gd name="T27" fmla="*/ 1064 h 1147"/>
                  <a:gd name="T28" fmla="*/ 199 w 595"/>
                  <a:gd name="T29" fmla="*/ 1069 h 1147"/>
                  <a:gd name="T30" fmla="*/ 357 w 595"/>
                  <a:gd name="T31" fmla="*/ 1041 h 1147"/>
                  <a:gd name="T32" fmla="*/ 454 w 595"/>
                  <a:gd name="T33" fmla="*/ 896 h 1147"/>
                  <a:gd name="T34" fmla="*/ 466 w 595"/>
                  <a:gd name="T35" fmla="*/ 748 h 1147"/>
                  <a:gd name="T36" fmla="*/ 466 w 595"/>
                  <a:gd name="T37" fmla="*/ 707 h 1147"/>
                  <a:gd name="T38" fmla="*/ 466 w 595"/>
                  <a:gd name="T39" fmla="*/ 85 h 1147"/>
                  <a:gd name="T40" fmla="*/ 369 w 595"/>
                  <a:gd name="T41" fmla="*/ 78 h 1147"/>
                  <a:gd name="T42" fmla="*/ 242 w 595"/>
                  <a:gd name="T43" fmla="*/ 111 h 1147"/>
                  <a:gd name="T44" fmla="*/ 159 w 595"/>
                  <a:gd name="T45" fmla="*/ 244 h 1147"/>
                  <a:gd name="T46" fmla="*/ 132 w 595"/>
                  <a:gd name="T47" fmla="*/ 438 h 1147"/>
                  <a:gd name="T48" fmla="*/ 183 w 595"/>
                  <a:gd name="T49" fmla="*/ 662 h 1147"/>
                  <a:gd name="T50" fmla="*/ 286 w 595"/>
                  <a:gd name="T51" fmla="*/ 718 h 1147"/>
                  <a:gd name="T52" fmla="*/ 388 w 595"/>
                  <a:gd name="T53" fmla="*/ 683 h 1147"/>
                  <a:gd name="T54" fmla="*/ 455 w 595"/>
                  <a:gd name="T55" fmla="*/ 592 h 1147"/>
                  <a:gd name="T56" fmla="*/ 466 w 595"/>
                  <a:gd name="T57" fmla="*/ 505 h 1147"/>
                  <a:gd name="T58" fmla="*/ 466 w 595"/>
                  <a:gd name="T59" fmla="*/ 85 h 1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95" h="1147">
                    <a:moveTo>
                      <a:pt x="466" y="707"/>
                    </a:moveTo>
                    <a:cubicBezTo>
                      <a:pt x="446" y="728"/>
                      <a:pt x="430" y="743"/>
                      <a:pt x="418" y="752"/>
                    </a:cubicBezTo>
                    <a:cubicBezTo>
                      <a:pt x="378" y="781"/>
                      <a:pt x="329" y="795"/>
                      <a:pt x="268" y="795"/>
                    </a:cubicBezTo>
                    <a:cubicBezTo>
                      <a:pt x="201" y="795"/>
                      <a:pt x="146" y="777"/>
                      <a:pt x="102" y="740"/>
                    </a:cubicBezTo>
                    <a:cubicBezTo>
                      <a:pt x="34" y="683"/>
                      <a:pt x="0" y="581"/>
                      <a:pt x="0" y="433"/>
                    </a:cubicBezTo>
                    <a:cubicBezTo>
                      <a:pt x="0" y="313"/>
                      <a:pt x="25" y="215"/>
                      <a:pt x="75" y="137"/>
                    </a:cubicBezTo>
                    <a:cubicBezTo>
                      <a:pt x="133" y="46"/>
                      <a:pt x="226" y="0"/>
                      <a:pt x="356" y="0"/>
                    </a:cubicBezTo>
                    <a:cubicBezTo>
                      <a:pt x="433" y="0"/>
                      <a:pt x="513" y="10"/>
                      <a:pt x="595" y="30"/>
                    </a:cubicBezTo>
                    <a:cubicBezTo>
                      <a:pt x="595" y="628"/>
                      <a:pt x="595" y="628"/>
                      <a:pt x="595" y="628"/>
                    </a:cubicBezTo>
                    <a:cubicBezTo>
                      <a:pt x="595" y="739"/>
                      <a:pt x="590" y="823"/>
                      <a:pt x="580" y="881"/>
                    </a:cubicBezTo>
                    <a:cubicBezTo>
                      <a:pt x="563" y="986"/>
                      <a:pt x="516" y="1059"/>
                      <a:pt x="441" y="1099"/>
                    </a:cubicBezTo>
                    <a:cubicBezTo>
                      <a:pt x="380" y="1131"/>
                      <a:pt x="299" y="1147"/>
                      <a:pt x="200" y="1147"/>
                    </a:cubicBezTo>
                    <a:cubicBezTo>
                      <a:pt x="172" y="1147"/>
                      <a:pt x="140" y="1145"/>
                      <a:pt x="103" y="1141"/>
                    </a:cubicBezTo>
                    <a:cubicBezTo>
                      <a:pt x="103" y="1064"/>
                      <a:pt x="103" y="1064"/>
                      <a:pt x="103" y="1064"/>
                    </a:cubicBezTo>
                    <a:cubicBezTo>
                      <a:pt x="136" y="1068"/>
                      <a:pt x="168" y="1069"/>
                      <a:pt x="199" y="1069"/>
                    </a:cubicBezTo>
                    <a:cubicBezTo>
                      <a:pt x="270" y="1069"/>
                      <a:pt x="322" y="1060"/>
                      <a:pt x="357" y="1041"/>
                    </a:cubicBezTo>
                    <a:cubicBezTo>
                      <a:pt x="408" y="1014"/>
                      <a:pt x="440" y="966"/>
                      <a:pt x="454" y="896"/>
                    </a:cubicBezTo>
                    <a:cubicBezTo>
                      <a:pt x="462" y="857"/>
                      <a:pt x="466" y="808"/>
                      <a:pt x="466" y="748"/>
                    </a:cubicBezTo>
                    <a:lnTo>
                      <a:pt x="466" y="707"/>
                    </a:lnTo>
                    <a:close/>
                    <a:moveTo>
                      <a:pt x="466" y="85"/>
                    </a:moveTo>
                    <a:cubicBezTo>
                      <a:pt x="430" y="80"/>
                      <a:pt x="398" y="78"/>
                      <a:pt x="369" y="78"/>
                    </a:cubicBezTo>
                    <a:cubicBezTo>
                      <a:pt x="315" y="78"/>
                      <a:pt x="272" y="89"/>
                      <a:pt x="242" y="111"/>
                    </a:cubicBezTo>
                    <a:cubicBezTo>
                      <a:pt x="207" y="136"/>
                      <a:pt x="179" y="180"/>
                      <a:pt x="159" y="244"/>
                    </a:cubicBezTo>
                    <a:cubicBezTo>
                      <a:pt x="141" y="299"/>
                      <a:pt x="132" y="364"/>
                      <a:pt x="132" y="438"/>
                    </a:cubicBezTo>
                    <a:cubicBezTo>
                      <a:pt x="132" y="540"/>
                      <a:pt x="149" y="615"/>
                      <a:pt x="183" y="662"/>
                    </a:cubicBezTo>
                    <a:cubicBezTo>
                      <a:pt x="209" y="699"/>
                      <a:pt x="243" y="718"/>
                      <a:pt x="286" y="718"/>
                    </a:cubicBezTo>
                    <a:cubicBezTo>
                      <a:pt x="323" y="718"/>
                      <a:pt x="357" y="706"/>
                      <a:pt x="388" y="683"/>
                    </a:cubicBezTo>
                    <a:cubicBezTo>
                      <a:pt x="420" y="660"/>
                      <a:pt x="442" y="629"/>
                      <a:pt x="455" y="592"/>
                    </a:cubicBezTo>
                    <a:cubicBezTo>
                      <a:pt x="462" y="572"/>
                      <a:pt x="466" y="543"/>
                      <a:pt x="466" y="505"/>
                    </a:cubicBezTo>
                    <a:lnTo>
                      <a:pt x="466" y="85"/>
                    </a:lnTo>
                    <a:close/>
                  </a:path>
                </a:pathLst>
              </a:custGeom>
              <a:solidFill>
                <a:srgbClr val="000000"/>
              </a:solidFill>
              <a:ln>
                <a:noFill/>
              </a:ln>
            </p:spPr>
            <p:txBody>
              <a:bodyPr/>
              <a:lstStyle/>
              <a:p>
                <a:endParaRPr lang="ja-JP" altLang="en-US">
                  <a:latin typeface="Arial" panose="020B0604020202020204" pitchFamily="34" charset="0"/>
                  <a:ea typeface="黑体" panose="02010609060101010101" pitchFamily="49" charset="-122"/>
                </a:endParaRPr>
              </a:p>
            </p:txBody>
          </p:sp>
          <p:sp>
            <p:nvSpPr>
              <p:cNvPr id="16" name="Freeform 15"/>
              <p:cNvSpPr/>
              <p:nvPr/>
            </p:nvSpPr>
            <p:spPr bwMode="gray">
              <a:xfrm>
                <a:off x="2280" y="2561"/>
                <a:ext cx="67" cy="192"/>
              </a:xfrm>
              <a:custGeom>
                <a:avLst/>
                <a:gdLst>
                  <a:gd name="T0" fmla="*/ 0 w 332"/>
                  <a:gd name="T1" fmla="*/ 0 h 958"/>
                  <a:gd name="T2" fmla="*/ 129 w 332"/>
                  <a:gd name="T3" fmla="*/ 0 h 958"/>
                  <a:gd name="T4" fmla="*/ 129 w 332"/>
                  <a:gd name="T5" fmla="*/ 204 h 958"/>
                  <a:gd name="T6" fmla="*/ 332 w 332"/>
                  <a:gd name="T7" fmla="*/ 204 h 958"/>
                  <a:gd name="T8" fmla="*/ 332 w 332"/>
                  <a:gd name="T9" fmla="*/ 286 h 958"/>
                  <a:gd name="T10" fmla="*/ 129 w 332"/>
                  <a:gd name="T11" fmla="*/ 286 h 958"/>
                  <a:gd name="T12" fmla="*/ 129 w 332"/>
                  <a:gd name="T13" fmla="*/ 686 h 958"/>
                  <a:gd name="T14" fmla="*/ 163 w 332"/>
                  <a:gd name="T15" fmla="*/ 840 h 958"/>
                  <a:gd name="T16" fmla="*/ 235 w 332"/>
                  <a:gd name="T17" fmla="*/ 873 h 958"/>
                  <a:gd name="T18" fmla="*/ 290 w 332"/>
                  <a:gd name="T19" fmla="*/ 875 h 958"/>
                  <a:gd name="T20" fmla="*/ 332 w 332"/>
                  <a:gd name="T21" fmla="*/ 875 h 958"/>
                  <a:gd name="T22" fmla="*/ 332 w 332"/>
                  <a:gd name="T23" fmla="*/ 958 h 958"/>
                  <a:gd name="T24" fmla="*/ 263 w 332"/>
                  <a:gd name="T25" fmla="*/ 958 h 958"/>
                  <a:gd name="T26" fmla="*/ 132 w 332"/>
                  <a:gd name="T27" fmla="*/ 945 h 958"/>
                  <a:gd name="T28" fmla="*/ 12 w 332"/>
                  <a:gd name="T29" fmla="*/ 817 h 958"/>
                  <a:gd name="T30" fmla="*/ 0 w 332"/>
                  <a:gd name="T31" fmla="*/ 667 h 958"/>
                  <a:gd name="T32" fmla="*/ 0 w 332"/>
                  <a:gd name="T33" fmla="*/ 0 h 9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32" h="958">
                    <a:moveTo>
                      <a:pt x="0" y="0"/>
                    </a:moveTo>
                    <a:cubicBezTo>
                      <a:pt x="129" y="0"/>
                      <a:pt x="129" y="0"/>
                      <a:pt x="129" y="0"/>
                    </a:cubicBezTo>
                    <a:cubicBezTo>
                      <a:pt x="129" y="204"/>
                      <a:pt x="129" y="204"/>
                      <a:pt x="129" y="204"/>
                    </a:cubicBezTo>
                    <a:cubicBezTo>
                      <a:pt x="332" y="204"/>
                      <a:pt x="332" y="204"/>
                      <a:pt x="332" y="204"/>
                    </a:cubicBezTo>
                    <a:cubicBezTo>
                      <a:pt x="332" y="286"/>
                      <a:pt x="332" y="286"/>
                      <a:pt x="332" y="286"/>
                    </a:cubicBezTo>
                    <a:cubicBezTo>
                      <a:pt x="129" y="286"/>
                      <a:pt x="129" y="286"/>
                      <a:pt x="129" y="286"/>
                    </a:cubicBezTo>
                    <a:cubicBezTo>
                      <a:pt x="129" y="686"/>
                      <a:pt x="129" y="686"/>
                      <a:pt x="129" y="686"/>
                    </a:cubicBezTo>
                    <a:cubicBezTo>
                      <a:pt x="129" y="762"/>
                      <a:pt x="140" y="813"/>
                      <a:pt x="163" y="840"/>
                    </a:cubicBezTo>
                    <a:cubicBezTo>
                      <a:pt x="179" y="858"/>
                      <a:pt x="203" y="869"/>
                      <a:pt x="235" y="873"/>
                    </a:cubicBezTo>
                    <a:cubicBezTo>
                      <a:pt x="245" y="875"/>
                      <a:pt x="264" y="875"/>
                      <a:pt x="290" y="875"/>
                    </a:cubicBezTo>
                    <a:cubicBezTo>
                      <a:pt x="332" y="875"/>
                      <a:pt x="332" y="875"/>
                      <a:pt x="332" y="875"/>
                    </a:cubicBezTo>
                    <a:cubicBezTo>
                      <a:pt x="332" y="958"/>
                      <a:pt x="332" y="958"/>
                      <a:pt x="332" y="958"/>
                    </a:cubicBezTo>
                    <a:cubicBezTo>
                      <a:pt x="263" y="958"/>
                      <a:pt x="263" y="958"/>
                      <a:pt x="263" y="958"/>
                    </a:cubicBezTo>
                    <a:cubicBezTo>
                      <a:pt x="207" y="958"/>
                      <a:pt x="164" y="953"/>
                      <a:pt x="132" y="945"/>
                    </a:cubicBezTo>
                    <a:cubicBezTo>
                      <a:pt x="67" y="927"/>
                      <a:pt x="27" y="884"/>
                      <a:pt x="12" y="817"/>
                    </a:cubicBezTo>
                    <a:cubicBezTo>
                      <a:pt x="4" y="781"/>
                      <a:pt x="0" y="731"/>
                      <a:pt x="0" y="667"/>
                    </a:cubicBezTo>
                    <a:lnTo>
                      <a:pt x="0" y="0"/>
                    </a:lnTo>
                    <a:close/>
                  </a:path>
                </a:pathLst>
              </a:custGeom>
              <a:solidFill>
                <a:srgbClr val="000000"/>
              </a:solidFill>
              <a:ln>
                <a:noFill/>
              </a:ln>
            </p:spPr>
            <p:txBody>
              <a:bodyPr/>
              <a:lstStyle/>
              <a:p>
                <a:endParaRPr lang="ja-JP" altLang="en-US">
                  <a:latin typeface="Arial" panose="020B0604020202020204" pitchFamily="34" charset="0"/>
                  <a:ea typeface="黑体" panose="02010609060101010101" pitchFamily="49" charset="-122"/>
                </a:endParaRPr>
              </a:p>
            </p:txBody>
          </p:sp>
          <p:sp>
            <p:nvSpPr>
              <p:cNvPr id="17" name="Freeform 16"/>
              <p:cNvSpPr>
                <a:spLocks noEditPoints="1"/>
              </p:cNvSpPr>
              <p:nvPr/>
            </p:nvSpPr>
            <p:spPr bwMode="gray">
              <a:xfrm>
                <a:off x="2374" y="2598"/>
                <a:ext cx="127" cy="159"/>
              </a:xfrm>
              <a:custGeom>
                <a:avLst/>
                <a:gdLst>
                  <a:gd name="T0" fmla="*/ 318 w 634"/>
                  <a:gd name="T1" fmla="*/ 0 h 795"/>
                  <a:gd name="T2" fmla="*/ 559 w 634"/>
                  <a:gd name="T3" fmla="*/ 107 h 795"/>
                  <a:gd name="T4" fmla="*/ 634 w 634"/>
                  <a:gd name="T5" fmla="*/ 398 h 795"/>
                  <a:gd name="T6" fmla="*/ 559 w 634"/>
                  <a:gd name="T7" fmla="*/ 688 h 795"/>
                  <a:gd name="T8" fmla="*/ 318 w 634"/>
                  <a:gd name="T9" fmla="*/ 795 h 795"/>
                  <a:gd name="T10" fmla="*/ 0 w 634"/>
                  <a:gd name="T11" fmla="*/ 393 h 795"/>
                  <a:gd name="T12" fmla="*/ 76 w 634"/>
                  <a:gd name="T13" fmla="*/ 107 h 795"/>
                  <a:gd name="T14" fmla="*/ 318 w 634"/>
                  <a:gd name="T15" fmla="*/ 0 h 795"/>
                  <a:gd name="T16" fmla="*/ 318 w 634"/>
                  <a:gd name="T17" fmla="*/ 78 h 795"/>
                  <a:gd name="T18" fmla="*/ 166 w 634"/>
                  <a:gd name="T19" fmla="*/ 176 h 795"/>
                  <a:gd name="T20" fmla="*/ 132 w 634"/>
                  <a:gd name="T21" fmla="*/ 394 h 795"/>
                  <a:gd name="T22" fmla="*/ 166 w 634"/>
                  <a:gd name="T23" fmla="*/ 619 h 795"/>
                  <a:gd name="T24" fmla="*/ 318 w 634"/>
                  <a:gd name="T25" fmla="*/ 718 h 795"/>
                  <a:gd name="T26" fmla="*/ 468 w 634"/>
                  <a:gd name="T27" fmla="*/ 619 h 795"/>
                  <a:gd name="T28" fmla="*/ 503 w 634"/>
                  <a:gd name="T29" fmla="*/ 398 h 795"/>
                  <a:gd name="T30" fmla="*/ 468 w 634"/>
                  <a:gd name="T31" fmla="*/ 176 h 795"/>
                  <a:gd name="T32" fmla="*/ 318 w 634"/>
                  <a:gd name="T33" fmla="*/ 78 h 7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34" h="795">
                    <a:moveTo>
                      <a:pt x="318" y="0"/>
                    </a:moveTo>
                    <a:cubicBezTo>
                      <a:pt x="426" y="0"/>
                      <a:pt x="506" y="36"/>
                      <a:pt x="559" y="107"/>
                    </a:cubicBezTo>
                    <a:cubicBezTo>
                      <a:pt x="609" y="176"/>
                      <a:pt x="634" y="273"/>
                      <a:pt x="634" y="398"/>
                    </a:cubicBezTo>
                    <a:cubicBezTo>
                      <a:pt x="634" y="521"/>
                      <a:pt x="609" y="618"/>
                      <a:pt x="559" y="688"/>
                    </a:cubicBezTo>
                    <a:cubicBezTo>
                      <a:pt x="507" y="760"/>
                      <a:pt x="427" y="795"/>
                      <a:pt x="318" y="795"/>
                    </a:cubicBezTo>
                    <a:cubicBezTo>
                      <a:pt x="106" y="795"/>
                      <a:pt x="0" y="661"/>
                      <a:pt x="0" y="393"/>
                    </a:cubicBezTo>
                    <a:cubicBezTo>
                      <a:pt x="0" y="271"/>
                      <a:pt x="26" y="176"/>
                      <a:pt x="76" y="107"/>
                    </a:cubicBezTo>
                    <a:cubicBezTo>
                      <a:pt x="129" y="36"/>
                      <a:pt x="209" y="0"/>
                      <a:pt x="318" y="0"/>
                    </a:cubicBezTo>
                    <a:moveTo>
                      <a:pt x="318" y="78"/>
                    </a:moveTo>
                    <a:cubicBezTo>
                      <a:pt x="245" y="78"/>
                      <a:pt x="194" y="110"/>
                      <a:pt x="166" y="176"/>
                    </a:cubicBezTo>
                    <a:cubicBezTo>
                      <a:pt x="144" y="230"/>
                      <a:pt x="132" y="303"/>
                      <a:pt x="132" y="394"/>
                    </a:cubicBezTo>
                    <a:cubicBezTo>
                      <a:pt x="132" y="490"/>
                      <a:pt x="144" y="565"/>
                      <a:pt x="166" y="619"/>
                    </a:cubicBezTo>
                    <a:cubicBezTo>
                      <a:pt x="194" y="685"/>
                      <a:pt x="245" y="718"/>
                      <a:pt x="318" y="718"/>
                    </a:cubicBezTo>
                    <a:cubicBezTo>
                      <a:pt x="391" y="718"/>
                      <a:pt x="441" y="685"/>
                      <a:pt x="468" y="619"/>
                    </a:cubicBezTo>
                    <a:cubicBezTo>
                      <a:pt x="491" y="565"/>
                      <a:pt x="503" y="491"/>
                      <a:pt x="503" y="398"/>
                    </a:cubicBezTo>
                    <a:cubicBezTo>
                      <a:pt x="503" y="302"/>
                      <a:pt x="491" y="228"/>
                      <a:pt x="468" y="176"/>
                    </a:cubicBezTo>
                    <a:cubicBezTo>
                      <a:pt x="440" y="110"/>
                      <a:pt x="390" y="78"/>
                      <a:pt x="318" y="78"/>
                    </a:cubicBezTo>
                  </a:path>
                </a:pathLst>
              </a:custGeom>
              <a:solidFill>
                <a:srgbClr val="000000"/>
              </a:solidFill>
              <a:ln>
                <a:noFill/>
              </a:ln>
            </p:spPr>
            <p:txBody>
              <a:bodyPr/>
              <a:lstStyle/>
              <a:p>
                <a:endParaRPr lang="ja-JP" altLang="en-US">
                  <a:latin typeface="Arial" panose="020B0604020202020204" pitchFamily="34" charset="0"/>
                  <a:ea typeface="黑体" panose="02010609060101010101" pitchFamily="49" charset="-122"/>
                </a:endParaRPr>
              </a:p>
            </p:txBody>
          </p:sp>
          <p:sp>
            <p:nvSpPr>
              <p:cNvPr id="18" name="Freeform 17"/>
              <p:cNvSpPr/>
              <p:nvPr/>
            </p:nvSpPr>
            <p:spPr bwMode="gray">
              <a:xfrm>
                <a:off x="2538" y="2598"/>
                <a:ext cx="195" cy="155"/>
              </a:xfrm>
              <a:custGeom>
                <a:avLst/>
                <a:gdLst>
                  <a:gd name="T0" fmla="*/ 0 w 974"/>
                  <a:gd name="T1" fmla="*/ 775 h 775"/>
                  <a:gd name="T2" fmla="*/ 0 w 974"/>
                  <a:gd name="T3" fmla="*/ 30 h 775"/>
                  <a:gd name="T4" fmla="*/ 278 w 974"/>
                  <a:gd name="T5" fmla="*/ 0 h 775"/>
                  <a:gd name="T6" fmla="*/ 480 w 974"/>
                  <a:gd name="T7" fmla="*/ 49 h 775"/>
                  <a:gd name="T8" fmla="*/ 722 w 974"/>
                  <a:gd name="T9" fmla="*/ 0 h 775"/>
                  <a:gd name="T10" fmla="*/ 952 w 974"/>
                  <a:gd name="T11" fmla="*/ 119 h 775"/>
                  <a:gd name="T12" fmla="*/ 974 w 974"/>
                  <a:gd name="T13" fmla="*/ 312 h 775"/>
                  <a:gd name="T14" fmla="*/ 974 w 974"/>
                  <a:gd name="T15" fmla="*/ 775 h 775"/>
                  <a:gd name="T16" fmla="*/ 845 w 974"/>
                  <a:gd name="T17" fmla="*/ 775 h 775"/>
                  <a:gd name="T18" fmla="*/ 845 w 974"/>
                  <a:gd name="T19" fmla="*/ 320 h 775"/>
                  <a:gd name="T20" fmla="*/ 824 w 974"/>
                  <a:gd name="T21" fmla="*/ 141 h 775"/>
                  <a:gd name="T22" fmla="*/ 705 w 974"/>
                  <a:gd name="T23" fmla="*/ 78 h 775"/>
                  <a:gd name="T24" fmla="*/ 551 w 974"/>
                  <a:gd name="T25" fmla="*/ 113 h 775"/>
                  <a:gd name="T26" fmla="*/ 551 w 974"/>
                  <a:gd name="T27" fmla="*/ 775 h 775"/>
                  <a:gd name="T28" fmla="*/ 422 w 974"/>
                  <a:gd name="T29" fmla="*/ 775 h 775"/>
                  <a:gd name="T30" fmla="*/ 422 w 974"/>
                  <a:gd name="T31" fmla="*/ 314 h 775"/>
                  <a:gd name="T32" fmla="*/ 401 w 974"/>
                  <a:gd name="T33" fmla="*/ 141 h 775"/>
                  <a:gd name="T34" fmla="*/ 278 w 974"/>
                  <a:gd name="T35" fmla="*/ 78 h 775"/>
                  <a:gd name="T36" fmla="*/ 128 w 974"/>
                  <a:gd name="T37" fmla="*/ 94 h 775"/>
                  <a:gd name="T38" fmla="*/ 128 w 974"/>
                  <a:gd name="T39" fmla="*/ 775 h 775"/>
                  <a:gd name="T40" fmla="*/ 0 w 974"/>
                  <a:gd name="T41" fmla="*/ 775 h 7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74" h="775">
                    <a:moveTo>
                      <a:pt x="0" y="775"/>
                    </a:moveTo>
                    <a:cubicBezTo>
                      <a:pt x="0" y="30"/>
                      <a:pt x="0" y="30"/>
                      <a:pt x="0" y="30"/>
                    </a:cubicBezTo>
                    <a:cubicBezTo>
                      <a:pt x="117" y="10"/>
                      <a:pt x="210" y="0"/>
                      <a:pt x="278" y="0"/>
                    </a:cubicBezTo>
                    <a:cubicBezTo>
                      <a:pt x="367" y="0"/>
                      <a:pt x="435" y="16"/>
                      <a:pt x="480" y="49"/>
                    </a:cubicBezTo>
                    <a:cubicBezTo>
                      <a:pt x="561" y="16"/>
                      <a:pt x="642" y="0"/>
                      <a:pt x="722" y="0"/>
                    </a:cubicBezTo>
                    <a:cubicBezTo>
                      <a:pt x="843" y="0"/>
                      <a:pt x="920" y="40"/>
                      <a:pt x="952" y="119"/>
                    </a:cubicBezTo>
                    <a:cubicBezTo>
                      <a:pt x="967" y="156"/>
                      <a:pt x="974" y="220"/>
                      <a:pt x="974" y="312"/>
                    </a:cubicBezTo>
                    <a:cubicBezTo>
                      <a:pt x="974" y="775"/>
                      <a:pt x="974" y="775"/>
                      <a:pt x="974" y="775"/>
                    </a:cubicBezTo>
                    <a:cubicBezTo>
                      <a:pt x="845" y="775"/>
                      <a:pt x="845" y="775"/>
                      <a:pt x="845" y="775"/>
                    </a:cubicBezTo>
                    <a:cubicBezTo>
                      <a:pt x="845" y="320"/>
                      <a:pt x="845" y="320"/>
                      <a:pt x="845" y="320"/>
                    </a:cubicBezTo>
                    <a:cubicBezTo>
                      <a:pt x="845" y="231"/>
                      <a:pt x="838" y="172"/>
                      <a:pt x="824" y="141"/>
                    </a:cubicBezTo>
                    <a:cubicBezTo>
                      <a:pt x="805" y="99"/>
                      <a:pt x="765" y="78"/>
                      <a:pt x="705" y="78"/>
                    </a:cubicBezTo>
                    <a:cubicBezTo>
                      <a:pt x="654" y="78"/>
                      <a:pt x="603" y="90"/>
                      <a:pt x="551" y="113"/>
                    </a:cubicBezTo>
                    <a:cubicBezTo>
                      <a:pt x="551" y="775"/>
                      <a:pt x="551" y="775"/>
                      <a:pt x="551" y="775"/>
                    </a:cubicBezTo>
                    <a:cubicBezTo>
                      <a:pt x="422" y="775"/>
                      <a:pt x="422" y="775"/>
                      <a:pt x="422" y="775"/>
                    </a:cubicBezTo>
                    <a:cubicBezTo>
                      <a:pt x="422" y="314"/>
                      <a:pt x="422" y="314"/>
                      <a:pt x="422" y="314"/>
                    </a:cubicBezTo>
                    <a:cubicBezTo>
                      <a:pt x="422" y="229"/>
                      <a:pt x="415" y="171"/>
                      <a:pt x="401" y="141"/>
                    </a:cubicBezTo>
                    <a:cubicBezTo>
                      <a:pt x="382" y="99"/>
                      <a:pt x="341" y="78"/>
                      <a:pt x="278" y="78"/>
                    </a:cubicBezTo>
                    <a:cubicBezTo>
                      <a:pt x="231" y="78"/>
                      <a:pt x="181" y="83"/>
                      <a:pt x="128" y="94"/>
                    </a:cubicBezTo>
                    <a:cubicBezTo>
                      <a:pt x="128" y="775"/>
                      <a:pt x="128" y="775"/>
                      <a:pt x="128" y="775"/>
                    </a:cubicBezTo>
                    <a:lnTo>
                      <a:pt x="0" y="775"/>
                    </a:lnTo>
                    <a:close/>
                  </a:path>
                </a:pathLst>
              </a:custGeom>
              <a:solidFill>
                <a:srgbClr val="000000"/>
              </a:solidFill>
              <a:ln>
                <a:noFill/>
              </a:ln>
            </p:spPr>
            <p:txBody>
              <a:bodyPr/>
              <a:lstStyle/>
              <a:p>
                <a:endParaRPr lang="ja-JP" altLang="en-US">
                  <a:latin typeface="Arial" panose="020B0604020202020204" pitchFamily="34" charset="0"/>
                  <a:ea typeface="黑体" panose="02010609060101010101" pitchFamily="49" charset="-122"/>
                </a:endParaRPr>
              </a:p>
            </p:txBody>
          </p:sp>
          <p:sp>
            <p:nvSpPr>
              <p:cNvPr id="19" name="Freeform 18"/>
              <p:cNvSpPr>
                <a:spLocks noEditPoints="1"/>
              </p:cNvSpPr>
              <p:nvPr/>
            </p:nvSpPr>
            <p:spPr bwMode="gray">
              <a:xfrm>
                <a:off x="2768" y="2598"/>
                <a:ext cx="127" cy="159"/>
              </a:xfrm>
              <a:custGeom>
                <a:avLst/>
                <a:gdLst>
                  <a:gd name="T0" fmla="*/ 318 w 635"/>
                  <a:gd name="T1" fmla="*/ 0 h 795"/>
                  <a:gd name="T2" fmla="*/ 559 w 635"/>
                  <a:gd name="T3" fmla="*/ 107 h 795"/>
                  <a:gd name="T4" fmla="*/ 635 w 635"/>
                  <a:gd name="T5" fmla="*/ 398 h 795"/>
                  <a:gd name="T6" fmla="*/ 559 w 635"/>
                  <a:gd name="T7" fmla="*/ 688 h 795"/>
                  <a:gd name="T8" fmla="*/ 319 w 635"/>
                  <a:gd name="T9" fmla="*/ 795 h 795"/>
                  <a:gd name="T10" fmla="*/ 0 w 635"/>
                  <a:gd name="T11" fmla="*/ 393 h 795"/>
                  <a:gd name="T12" fmla="*/ 77 w 635"/>
                  <a:gd name="T13" fmla="*/ 107 h 795"/>
                  <a:gd name="T14" fmla="*/ 318 w 635"/>
                  <a:gd name="T15" fmla="*/ 0 h 795"/>
                  <a:gd name="T16" fmla="*/ 318 w 635"/>
                  <a:gd name="T17" fmla="*/ 78 h 795"/>
                  <a:gd name="T18" fmla="*/ 167 w 635"/>
                  <a:gd name="T19" fmla="*/ 176 h 795"/>
                  <a:gd name="T20" fmla="*/ 132 w 635"/>
                  <a:gd name="T21" fmla="*/ 394 h 795"/>
                  <a:gd name="T22" fmla="*/ 167 w 635"/>
                  <a:gd name="T23" fmla="*/ 619 h 795"/>
                  <a:gd name="T24" fmla="*/ 318 w 635"/>
                  <a:gd name="T25" fmla="*/ 718 h 795"/>
                  <a:gd name="T26" fmla="*/ 468 w 635"/>
                  <a:gd name="T27" fmla="*/ 619 h 795"/>
                  <a:gd name="T28" fmla="*/ 503 w 635"/>
                  <a:gd name="T29" fmla="*/ 398 h 795"/>
                  <a:gd name="T30" fmla="*/ 468 w 635"/>
                  <a:gd name="T31" fmla="*/ 176 h 795"/>
                  <a:gd name="T32" fmla="*/ 318 w 635"/>
                  <a:gd name="T33" fmla="*/ 78 h 7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35" h="795">
                    <a:moveTo>
                      <a:pt x="318" y="0"/>
                    </a:moveTo>
                    <a:cubicBezTo>
                      <a:pt x="426" y="0"/>
                      <a:pt x="506" y="36"/>
                      <a:pt x="559" y="107"/>
                    </a:cubicBezTo>
                    <a:cubicBezTo>
                      <a:pt x="609" y="176"/>
                      <a:pt x="635" y="273"/>
                      <a:pt x="635" y="398"/>
                    </a:cubicBezTo>
                    <a:cubicBezTo>
                      <a:pt x="635" y="521"/>
                      <a:pt x="609" y="618"/>
                      <a:pt x="559" y="688"/>
                    </a:cubicBezTo>
                    <a:cubicBezTo>
                      <a:pt x="507" y="760"/>
                      <a:pt x="427" y="795"/>
                      <a:pt x="319" y="795"/>
                    </a:cubicBezTo>
                    <a:cubicBezTo>
                      <a:pt x="107" y="795"/>
                      <a:pt x="0" y="661"/>
                      <a:pt x="0" y="393"/>
                    </a:cubicBezTo>
                    <a:cubicBezTo>
                      <a:pt x="0" y="271"/>
                      <a:pt x="26" y="176"/>
                      <a:pt x="77" y="107"/>
                    </a:cubicBezTo>
                    <a:cubicBezTo>
                      <a:pt x="129" y="36"/>
                      <a:pt x="209" y="0"/>
                      <a:pt x="318" y="0"/>
                    </a:cubicBezTo>
                    <a:moveTo>
                      <a:pt x="318" y="78"/>
                    </a:moveTo>
                    <a:cubicBezTo>
                      <a:pt x="245" y="78"/>
                      <a:pt x="194" y="110"/>
                      <a:pt x="167" y="176"/>
                    </a:cubicBezTo>
                    <a:cubicBezTo>
                      <a:pt x="144" y="230"/>
                      <a:pt x="132" y="303"/>
                      <a:pt x="132" y="394"/>
                    </a:cubicBezTo>
                    <a:cubicBezTo>
                      <a:pt x="132" y="490"/>
                      <a:pt x="144" y="565"/>
                      <a:pt x="167" y="619"/>
                    </a:cubicBezTo>
                    <a:cubicBezTo>
                      <a:pt x="194" y="685"/>
                      <a:pt x="245" y="718"/>
                      <a:pt x="318" y="718"/>
                    </a:cubicBezTo>
                    <a:cubicBezTo>
                      <a:pt x="391" y="718"/>
                      <a:pt x="441" y="685"/>
                      <a:pt x="468" y="619"/>
                    </a:cubicBezTo>
                    <a:cubicBezTo>
                      <a:pt x="491" y="565"/>
                      <a:pt x="503" y="491"/>
                      <a:pt x="503" y="398"/>
                    </a:cubicBezTo>
                    <a:cubicBezTo>
                      <a:pt x="503" y="302"/>
                      <a:pt x="491" y="228"/>
                      <a:pt x="468" y="176"/>
                    </a:cubicBezTo>
                    <a:cubicBezTo>
                      <a:pt x="440" y="110"/>
                      <a:pt x="390" y="78"/>
                      <a:pt x="318" y="78"/>
                    </a:cubicBezTo>
                  </a:path>
                </a:pathLst>
              </a:custGeom>
              <a:solidFill>
                <a:srgbClr val="000000"/>
              </a:solidFill>
              <a:ln>
                <a:noFill/>
              </a:ln>
            </p:spPr>
            <p:txBody>
              <a:bodyPr/>
              <a:lstStyle/>
              <a:p>
                <a:endParaRPr lang="ja-JP" altLang="en-US">
                  <a:latin typeface="Arial" panose="020B0604020202020204" pitchFamily="34" charset="0"/>
                  <a:ea typeface="黑体" panose="02010609060101010101" pitchFamily="49" charset="-122"/>
                </a:endParaRPr>
              </a:p>
            </p:txBody>
          </p:sp>
          <p:sp>
            <p:nvSpPr>
              <p:cNvPr id="20" name="Freeform 19"/>
              <p:cNvSpPr/>
              <p:nvPr/>
            </p:nvSpPr>
            <p:spPr bwMode="gray">
              <a:xfrm>
                <a:off x="2934" y="2598"/>
                <a:ext cx="65" cy="155"/>
              </a:xfrm>
              <a:custGeom>
                <a:avLst/>
                <a:gdLst>
                  <a:gd name="T0" fmla="*/ 0 w 326"/>
                  <a:gd name="T1" fmla="*/ 775 h 775"/>
                  <a:gd name="T2" fmla="*/ 0 w 326"/>
                  <a:gd name="T3" fmla="*/ 33 h 775"/>
                  <a:gd name="T4" fmla="*/ 326 w 326"/>
                  <a:gd name="T5" fmla="*/ 0 h 775"/>
                  <a:gd name="T6" fmla="*/ 326 w 326"/>
                  <a:gd name="T7" fmla="*/ 81 h 775"/>
                  <a:gd name="T8" fmla="*/ 129 w 326"/>
                  <a:gd name="T9" fmla="*/ 94 h 775"/>
                  <a:gd name="T10" fmla="*/ 129 w 326"/>
                  <a:gd name="T11" fmla="*/ 775 h 775"/>
                  <a:gd name="T12" fmla="*/ 0 w 326"/>
                  <a:gd name="T13" fmla="*/ 775 h 775"/>
                </a:gdLst>
                <a:ahLst/>
                <a:cxnLst>
                  <a:cxn ang="0">
                    <a:pos x="T0" y="T1"/>
                  </a:cxn>
                  <a:cxn ang="0">
                    <a:pos x="T2" y="T3"/>
                  </a:cxn>
                  <a:cxn ang="0">
                    <a:pos x="T4" y="T5"/>
                  </a:cxn>
                  <a:cxn ang="0">
                    <a:pos x="T6" y="T7"/>
                  </a:cxn>
                  <a:cxn ang="0">
                    <a:pos x="T8" y="T9"/>
                  </a:cxn>
                  <a:cxn ang="0">
                    <a:pos x="T10" y="T11"/>
                  </a:cxn>
                  <a:cxn ang="0">
                    <a:pos x="T12" y="T13"/>
                  </a:cxn>
                </a:cxnLst>
                <a:rect l="0" t="0" r="r" b="b"/>
                <a:pathLst>
                  <a:path w="326" h="775">
                    <a:moveTo>
                      <a:pt x="0" y="775"/>
                    </a:moveTo>
                    <a:cubicBezTo>
                      <a:pt x="0" y="33"/>
                      <a:pt x="0" y="33"/>
                      <a:pt x="0" y="33"/>
                    </a:cubicBezTo>
                    <a:cubicBezTo>
                      <a:pt x="99" y="12"/>
                      <a:pt x="207" y="1"/>
                      <a:pt x="326" y="0"/>
                    </a:cubicBezTo>
                    <a:cubicBezTo>
                      <a:pt x="326" y="81"/>
                      <a:pt x="326" y="81"/>
                      <a:pt x="326" y="81"/>
                    </a:cubicBezTo>
                    <a:cubicBezTo>
                      <a:pt x="254" y="81"/>
                      <a:pt x="188" y="86"/>
                      <a:pt x="129" y="94"/>
                    </a:cubicBezTo>
                    <a:cubicBezTo>
                      <a:pt x="129" y="775"/>
                      <a:pt x="129" y="775"/>
                      <a:pt x="129" y="775"/>
                    </a:cubicBezTo>
                    <a:lnTo>
                      <a:pt x="0" y="775"/>
                    </a:lnTo>
                    <a:close/>
                  </a:path>
                </a:pathLst>
              </a:custGeom>
              <a:solidFill>
                <a:srgbClr val="000000"/>
              </a:solidFill>
              <a:ln>
                <a:noFill/>
              </a:ln>
            </p:spPr>
            <p:txBody>
              <a:bodyPr/>
              <a:lstStyle/>
              <a:p>
                <a:endParaRPr lang="ja-JP" altLang="en-US">
                  <a:latin typeface="Arial" panose="020B0604020202020204" pitchFamily="34" charset="0"/>
                  <a:ea typeface="黑体" panose="02010609060101010101" pitchFamily="49" charset="-122"/>
                </a:endParaRPr>
              </a:p>
            </p:txBody>
          </p:sp>
          <p:sp>
            <p:nvSpPr>
              <p:cNvPr id="21" name="Freeform 20"/>
              <p:cNvSpPr/>
              <p:nvPr/>
            </p:nvSpPr>
            <p:spPr bwMode="gray">
              <a:xfrm>
                <a:off x="3028" y="2598"/>
                <a:ext cx="65" cy="155"/>
              </a:xfrm>
              <a:custGeom>
                <a:avLst/>
                <a:gdLst>
                  <a:gd name="T0" fmla="*/ 0 w 326"/>
                  <a:gd name="T1" fmla="*/ 775 h 775"/>
                  <a:gd name="T2" fmla="*/ 0 w 326"/>
                  <a:gd name="T3" fmla="*/ 33 h 775"/>
                  <a:gd name="T4" fmla="*/ 326 w 326"/>
                  <a:gd name="T5" fmla="*/ 0 h 775"/>
                  <a:gd name="T6" fmla="*/ 326 w 326"/>
                  <a:gd name="T7" fmla="*/ 81 h 775"/>
                  <a:gd name="T8" fmla="*/ 129 w 326"/>
                  <a:gd name="T9" fmla="*/ 94 h 775"/>
                  <a:gd name="T10" fmla="*/ 129 w 326"/>
                  <a:gd name="T11" fmla="*/ 775 h 775"/>
                  <a:gd name="T12" fmla="*/ 0 w 326"/>
                  <a:gd name="T13" fmla="*/ 775 h 775"/>
                </a:gdLst>
                <a:ahLst/>
                <a:cxnLst>
                  <a:cxn ang="0">
                    <a:pos x="T0" y="T1"/>
                  </a:cxn>
                  <a:cxn ang="0">
                    <a:pos x="T2" y="T3"/>
                  </a:cxn>
                  <a:cxn ang="0">
                    <a:pos x="T4" y="T5"/>
                  </a:cxn>
                  <a:cxn ang="0">
                    <a:pos x="T6" y="T7"/>
                  </a:cxn>
                  <a:cxn ang="0">
                    <a:pos x="T8" y="T9"/>
                  </a:cxn>
                  <a:cxn ang="0">
                    <a:pos x="T10" y="T11"/>
                  </a:cxn>
                  <a:cxn ang="0">
                    <a:pos x="T12" y="T13"/>
                  </a:cxn>
                </a:cxnLst>
                <a:rect l="0" t="0" r="r" b="b"/>
                <a:pathLst>
                  <a:path w="326" h="775">
                    <a:moveTo>
                      <a:pt x="0" y="775"/>
                    </a:moveTo>
                    <a:cubicBezTo>
                      <a:pt x="0" y="33"/>
                      <a:pt x="0" y="33"/>
                      <a:pt x="0" y="33"/>
                    </a:cubicBezTo>
                    <a:cubicBezTo>
                      <a:pt x="99" y="12"/>
                      <a:pt x="207" y="1"/>
                      <a:pt x="326" y="0"/>
                    </a:cubicBezTo>
                    <a:cubicBezTo>
                      <a:pt x="326" y="81"/>
                      <a:pt x="326" y="81"/>
                      <a:pt x="326" y="81"/>
                    </a:cubicBezTo>
                    <a:cubicBezTo>
                      <a:pt x="253" y="81"/>
                      <a:pt x="188" y="86"/>
                      <a:pt x="129" y="94"/>
                    </a:cubicBezTo>
                    <a:cubicBezTo>
                      <a:pt x="129" y="775"/>
                      <a:pt x="129" y="775"/>
                      <a:pt x="129" y="775"/>
                    </a:cubicBezTo>
                    <a:lnTo>
                      <a:pt x="0" y="775"/>
                    </a:lnTo>
                    <a:close/>
                  </a:path>
                </a:pathLst>
              </a:custGeom>
              <a:solidFill>
                <a:srgbClr val="000000"/>
              </a:solidFill>
              <a:ln>
                <a:noFill/>
              </a:ln>
            </p:spPr>
            <p:txBody>
              <a:bodyPr/>
              <a:lstStyle/>
              <a:p>
                <a:endParaRPr lang="ja-JP" altLang="en-US">
                  <a:latin typeface="Arial" panose="020B0604020202020204" pitchFamily="34" charset="0"/>
                  <a:ea typeface="黑体" panose="02010609060101010101" pitchFamily="49" charset="-122"/>
                </a:endParaRPr>
              </a:p>
            </p:txBody>
          </p:sp>
          <p:sp>
            <p:nvSpPr>
              <p:cNvPr id="22" name="Freeform 21"/>
              <p:cNvSpPr>
                <a:spLocks noEditPoints="1"/>
              </p:cNvSpPr>
              <p:nvPr/>
            </p:nvSpPr>
            <p:spPr bwMode="gray">
              <a:xfrm>
                <a:off x="3110" y="2598"/>
                <a:ext cx="127" cy="159"/>
              </a:xfrm>
              <a:custGeom>
                <a:avLst/>
                <a:gdLst>
                  <a:gd name="T0" fmla="*/ 317 w 634"/>
                  <a:gd name="T1" fmla="*/ 0 h 795"/>
                  <a:gd name="T2" fmla="*/ 558 w 634"/>
                  <a:gd name="T3" fmla="*/ 107 h 795"/>
                  <a:gd name="T4" fmla="*/ 634 w 634"/>
                  <a:gd name="T5" fmla="*/ 398 h 795"/>
                  <a:gd name="T6" fmla="*/ 558 w 634"/>
                  <a:gd name="T7" fmla="*/ 688 h 795"/>
                  <a:gd name="T8" fmla="*/ 318 w 634"/>
                  <a:gd name="T9" fmla="*/ 795 h 795"/>
                  <a:gd name="T10" fmla="*/ 0 w 634"/>
                  <a:gd name="T11" fmla="*/ 393 h 795"/>
                  <a:gd name="T12" fmla="*/ 76 w 634"/>
                  <a:gd name="T13" fmla="*/ 107 h 795"/>
                  <a:gd name="T14" fmla="*/ 317 w 634"/>
                  <a:gd name="T15" fmla="*/ 0 h 795"/>
                  <a:gd name="T16" fmla="*/ 317 w 634"/>
                  <a:gd name="T17" fmla="*/ 78 h 795"/>
                  <a:gd name="T18" fmla="*/ 166 w 634"/>
                  <a:gd name="T19" fmla="*/ 176 h 795"/>
                  <a:gd name="T20" fmla="*/ 132 w 634"/>
                  <a:gd name="T21" fmla="*/ 394 h 795"/>
                  <a:gd name="T22" fmla="*/ 166 w 634"/>
                  <a:gd name="T23" fmla="*/ 619 h 795"/>
                  <a:gd name="T24" fmla="*/ 317 w 634"/>
                  <a:gd name="T25" fmla="*/ 718 h 795"/>
                  <a:gd name="T26" fmla="*/ 468 w 634"/>
                  <a:gd name="T27" fmla="*/ 619 h 795"/>
                  <a:gd name="T28" fmla="*/ 502 w 634"/>
                  <a:gd name="T29" fmla="*/ 398 h 795"/>
                  <a:gd name="T30" fmla="*/ 468 w 634"/>
                  <a:gd name="T31" fmla="*/ 176 h 795"/>
                  <a:gd name="T32" fmla="*/ 317 w 634"/>
                  <a:gd name="T33" fmla="*/ 78 h 7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34" h="795">
                    <a:moveTo>
                      <a:pt x="317" y="0"/>
                    </a:moveTo>
                    <a:cubicBezTo>
                      <a:pt x="425" y="0"/>
                      <a:pt x="505" y="36"/>
                      <a:pt x="558" y="107"/>
                    </a:cubicBezTo>
                    <a:cubicBezTo>
                      <a:pt x="608" y="176"/>
                      <a:pt x="634" y="273"/>
                      <a:pt x="634" y="398"/>
                    </a:cubicBezTo>
                    <a:cubicBezTo>
                      <a:pt x="634" y="521"/>
                      <a:pt x="608" y="618"/>
                      <a:pt x="558" y="688"/>
                    </a:cubicBezTo>
                    <a:cubicBezTo>
                      <a:pt x="506" y="760"/>
                      <a:pt x="426" y="795"/>
                      <a:pt x="318" y="795"/>
                    </a:cubicBezTo>
                    <a:cubicBezTo>
                      <a:pt x="106" y="795"/>
                      <a:pt x="0" y="661"/>
                      <a:pt x="0" y="393"/>
                    </a:cubicBezTo>
                    <a:cubicBezTo>
                      <a:pt x="0" y="271"/>
                      <a:pt x="25" y="176"/>
                      <a:pt x="76" y="107"/>
                    </a:cubicBezTo>
                    <a:cubicBezTo>
                      <a:pt x="128" y="36"/>
                      <a:pt x="209" y="0"/>
                      <a:pt x="317" y="0"/>
                    </a:cubicBezTo>
                    <a:moveTo>
                      <a:pt x="317" y="78"/>
                    </a:moveTo>
                    <a:cubicBezTo>
                      <a:pt x="244" y="78"/>
                      <a:pt x="194" y="110"/>
                      <a:pt x="166" y="176"/>
                    </a:cubicBezTo>
                    <a:cubicBezTo>
                      <a:pt x="143" y="230"/>
                      <a:pt x="132" y="303"/>
                      <a:pt x="132" y="394"/>
                    </a:cubicBezTo>
                    <a:cubicBezTo>
                      <a:pt x="132" y="490"/>
                      <a:pt x="143" y="565"/>
                      <a:pt x="166" y="619"/>
                    </a:cubicBezTo>
                    <a:cubicBezTo>
                      <a:pt x="194" y="685"/>
                      <a:pt x="244" y="718"/>
                      <a:pt x="317" y="718"/>
                    </a:cubicBezTo>
                    <a:cubicBezTo>
                      <a:pt x="390" y="718"/>
                      <a:pt x="440" y="685"/>
                      <a:pt x="468" y="619"/>
                    </a:cubicBezTo>
                    <a:cubicBezTo>
                      <a:pt x="490" y="565"/>
                      <a:pt x="502" y="491"/>
                      <a:pt x="502" y="398"/>
                    </a:cubicBezTo>
                    <a:cubicBezTo>
                      <a:pt x="502" y="302"/>
                      <a:pt x="490" y="228"/>
                      <a:pt x="468" y="176"/>
                    </a:cubicBezTo>
                    <a:cubicBezTo>
                      <a:pt x="439" y="110"/>
                      <a:pt x="389" y="78"/>
                      <a:pt x="317" y="78"/>
                    </a:cubicBezTo>
                  </a:path>
                </a:pathLst>
              </a:custGeom>
              <a:solidFill>
                <a:srgbClr val="000000"/>
              </a:solidFill>
              <a:ln>
                <a:noFill/>
              </a:ln>
            </p:spPr>
            <p:txBody>
              <a:bodyPr/>
              <a:lstStyle/>
              <a:p>
                <a:endParaRPr lang="ja-JP" altLang="en-US">
                  <a:latin typeface="Arial" panose="020B0604020202020204" pitchFamily="34" charset="0"/>
                  <a:ea typeface="黑体" panose="02010609060101010101" pitchFamily="49" charset="-122"/>
                </a:endParaRPr>
              </a:p>
            </p:txBody>
          </p:sp>
          <p:sp>
            <p:nvSpPr>
              <p:cNvPr id="23" name="Freeform 22"/>
              <p:cNvSpPr/>
              <p:nvPr/>
            </p:nvSpPr>
            <p:spPr bwMode="gray">
              <a:xfrm>
                <a:off x="3253" y="2602"/>
                <a:ext cx="195" cy="151"/>
              </a:xfrm>
              <a:custGeom>
                <a:avLst/>
                <a:gdLst>
                  <a:gd name="T0" fmla="*/ 213 w 971"/>
                  <a:gd name="T1" fmla="*/ 754 h 754"/>
                  <a:gd name="T2" fmla="*/ 0 w 971"/>
                  <a:gd name="T3" fmla="*/ 0 h 754"/>
                  <a:gd name="T4" fmla="*/ 130 w 971"/>
                  <a:gd name="T5" fmla="*/ 0 h 754"/>
                  <a:gd name="T6" fmla="*/ 290 w 971"/>
                  <a:gd name="T7" fmla="*/ 614 h 754"/>
                  <a:gd name="T8" fmla="*/ 431 w 971"/>
                  <a:gd name="T9" fmla="*/ 0 h 754"/>
                  <a:gd name="T10" fmla="*/ 558 w 971"/>
                  <a:gd name="T11" fmla="*/ 0 h 754"/>
                  <a:gd name="T12" fmla="*/ 706 w 971"/>
                  <a:gd name="T13" fmla="*/ 614 h 754"/>
                  <a:gd name="T14" fmla="*/ 866 w 971"/>
                  <a:gd name="T15" fmla="*/ 0 h 754"/>
                  <a:gd name="T16" fmla="*/ 971 w 971"/>
                  <a:gd name="T17" fmla="*/ 0 h 754"/>
                  <a:gd name="T18" fmla="*/ 758 w 971"/>
                  <a:gd name="T19" fmla="*/ 754 h 754"/>
                  <a:gd name="T20" fmla="*/ 631 w 971"/>
                  <a:gd name="T21" fmla="*/ 754 h 754"/>
                  <a:gd name="T22" fmla="*/ 517 w 971"/>
                  <a:gd name="T23" fmla="*/ 266 h 754"/>
                  <a:gd name="T24" fmla="*/ 489 w 971"/>
                  <a:gd name="T25" fmla="*/ 112 h 754"/>
                  <a:gd name="T26" fmla="*/ 460 w 971"/>
                  <a:gd name="T27" fmla="*/ 265 h 754"/>
                  <a:gd name="T28" fmla="*/ 347 w 971"/>
                  <a:gd name="T29" fmla="*/ 754 h 754"/>
                  <a:gd name="T30" fmla="*/ 213 w 971"/>
                  <a:gd name="T31" fmla="*/ 754 h 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71" h="754">
                    <a:moveTo>
                      <a:pt x="213" y="754"/>
                    </a:moveTo>
                    <a:cubicBezTo>
                      <a:pt x="0" y="0"/>
                      <a:pt x="0" y="0"/>
                      <a:pt x="0" y="0"/>
                    </a:cubicBezTo>
                    <a:cubicBezTo>
                      <a:pt x="130" y="0"/>
                      <a:pt x="130" y="0"/>
                      <a:pt x="130" y="0"/>
                    </a:cubicBezTo>
                    <a:cubicBezTo>
                      <a:pt x="290" y="614"/>
                      <a:pt x="290" y="614"/>
                      <a:pt x="290" y="614"/>
                    </a:cubicBezTo>
                    <a:cubicBezTo>
                      <a:pt x="431" y="0"/>
                      <a:pt x="431" y="0"/>
                      <a:pt x="431" y="0"/>
                    </a:cubicBezTo>
                    <a:cubicBezTo>
                      <a:pt x="558" y="0"/>
                      <a:pt x="558" y="0"/>
                      <a:pt x="558" y="0"/>
                    </a:cubicBezTo>
                    <a:cubicBezTo>
                      <a:pt x="706" y="614"/>
                      <a:pt x="706" y="614"/>
                      <a:pt x="706" y="614"/>
                    </a:cubicBezTo>
                    <a:cubicBezTo>
                      <a:pt x="866" y="0"/>
                      <a:pt x="866" y="0"/>
                      <a:pt x="866" y="0"/>
                    </a:cubicBezTo>
                    <a:cubicBezTo>
                      <a:pt x="971" y="0"/>
                      <a:pt x="971" y="0"/>
                      <a:pt x="971" y="0"/>
                    </a:cubicBezTo>
                    <a:cubicBezTo>
                      <a:pt x="758" y="754"/>
                      <a:pt x="758" y="754"/>
                      <a:pt x="758" y="754"/>
                    </a:cubicBezTo>
                    <a:cubicBezTo>
                      <a:pt x="631" y="754"/>
                      <a:pt x="631" y="754"/>
                      <a:pt x="631" y="754"/>
                    </a:cubicBezTo>
                    <a:cubicBezTo>
                      <a:pt x="517" y="266"/>
                      <a:pt x="517" y="266"/>
                      <a:pt x="517" y="266"/>
                    </a:cubicBezTo>
                    <a:cubicBezTo>
                      <a:pt x="509" y="231"/>
                      <a:pt x="500" y="180"/>
                      <a:pt x="489" y="112"/>
                    </a:cubicBezTo>
                    <a:cubicBezTo>
                      <a:pt x="481" y="166"/>
                      <a:pt x="471" y="217"/>
                      <a:pt x="460" y="265"/>
                    </a:cubicBezTo>
                    <a:cubicBezTo>
                      <a:pt x="347" y="754"/>
                      <a:pt x="347" y="754"/>
                      <a:pt x="347" y="754"/>
                    </a:cubicBezTo>
                    <a:lnTo>
                      <a:pt x="213" y="754"/>
                    </a:lnTo>
                    <a:close/>
                  </a:path>
                </a:pathLst>
              </a:custGeom>
              <a:solidFill>
                <a:srgbClr val="000000"/>
              </a:solidFill>
              <a:ln>
                <a:noFill/>
              </a:ln>
            </p:spPr>
            <p:txBody>
              <a:bodyPr/>
              <a:lstStyle/>
              <a:p>
                <a:endParaRPr lang="ja-JP" altLang="en-US">
                  <a:latin typeface="Arial" panose="020B0604020202020204" pitchFamily="34" charset="0"/>
                  <a:ea typeface="黑体" panose="02010609060101010101" pitchFamily="49" charset="-122"/>
                </a:endParaRPr>
              </a:p>
            </p:txBody>
          </p:sp>
          <p:sp>
            <p:nvSpPr>
              <p:cNvPr id="24" name="Freeform 23"/>
              <p:cNvSpPr/>
              <p:nvPr/>
            </p:nvSpPr>
            <p:spPr bwMode="gray">
              <a:xfrm>
                <a:off x="3525" y="2602"/>
                <a:ext cx="194" cy="151"/>
              </a:xfrm>
              <a:custGeom>
                <a:avLst/>
                <a:gdLst>
                  <a:gd name="T0" fmla="*/ 213 w 971"/>
                  <a:gd name="T1" fmla="*/ 754 h 754"/>
                  <a:gd name="T2" fmla="*/ 0 w 971"/>
                  <a:gd name="T3" fmla="*/ 0 h 754"/>
                  <a:gd name="T4" fmla="*/ 130 w 971"/>
                  <a:gd name="T5" fmla="*/ 0 h 754"/>
                  <a:gd name="T6" fmla="*/ 290 w 971"/>
                  <a:gd name="T7" fmla="*/ 614 h 754"/>
                  <a:gd name="T8" fmla="*/ 431 w 971"/>
                  <a:gd name="T9" fmla="*/ 0 h 754"/>
                  <a:gd name="T10" fmla="*/ 559 w 971"/>
                  <a:gd name="T11" fmla="*/ 0 h 754"/>
                  <a:gd name="T12" fmla="*/ 706 w 971"/>
                  <a:gd name="T13" fmla="*/ 614 h 754"/>
                  <a:gd name="T14" fmla="*/ 866 w 971"/>
                  <a:gd name="T15" fmla="*/ 0 h 754"/>
                  <a:gd name="T16" fmla="*/ 971 w 971"/>
                  <a:gd name="T17" fmla="*/ 0 h 754"/>
                  <a:gd name="T18" fmla="*/ 758 w 971"/>
                  <a:gd name="T19" fmla="*/ 754 h 754"/>
                  <a:gd name="T20" fmla="*/ 631 w 971"/>
                  <a:gd name="T21" fmla="*/ 754 h 754"/>
                  <a:gd name="T22" fmla="*/ 518 w 971"/>
                  <a:gd name="T23" fmla="*/ 266 h 754"/>
                  <a:gd name="T24" fmla="*/ 489 w 971"/>
                  <a:gd name="T25" fmla="*/ 112 h 754"/>
                  <a:gd name="T26" fmla="*/ 460 w 971"/>
                  <a:gd name="T27" fmla="*/ 265 h 754"/>
                  <a:gd name="T28" fmla="*/ 347 w 971"/>
                  <a:gd name="T29" fmla="*/ 754 h 754"/>
                  <a:gd name="T30" fmla="*/ 213 w 971"/>
                  <a:gd name="T31" fmla="*/ 754 h 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71" h="754">
                    <a:moveTo>
                      <a:pt x="213" y="754"/>
                    </a:moveTo>
                    <a:cubicBezTo>
                      <a:pt x="0" y="0"/>
                      <a:pt x="0" y="0"/>
                      <a:pt x="0" y="0"/>
                    </a:cubicBezTo>
                    <a:cubicBezTo>
                      <a:pt x="130" y="0"/>
                      <a:pt x="130" y="0"/>
                      <a:pt x="130" y="0"/>
                    </a:cubicBezTo>
                    <a:cubicBezTo>
                      <a:pt x="290" y="614"/>
                      <a:pt x="290" y="614"/>
                      <a:pt x="290" y="614"/>
                    </a:cubicBezTo>
                    <a:cubicBezTo>
                      <a:pt x="431" y="0"/>
                      <a:pt x="431" y="0"/>
                      <a:pt x="431" y="0"/>
                    </a:cubicBezTo>
                    <a:cubicBezTo>
                      <a:pt x="559" y="0"/>
                      <a:pt x="559" y="0"/>
                      <a:pt x="559" y="0"/>
                    </a:cubicBezTo>
                    <a:cubicBezTo>
                      <a:pt x="706" y="614"/>
                      <a:pt x="706" y="614"/>
                      <a:pt x="706" y="614"/>
                    </a:cubicBezTo>
                    <a:cubicBezTo>
                      <a:pt x="866" y="0"/>
                      <a:pt x="866" y="0"/>
                      <a:pt x="866" y="0"/>
                    </a:cubicBezTo>
                    <a:cubicBezTo>
                      <a:pt x="971" y="0"/>
                      <a:pt x="971" y="0"/>
                      <a:pt x="971" y="0"/>
                    </a:cubicBezTo>
                    <a:cubicBezTo>
                      <a:pt x="758" y="754"/>
                      <a:pt x="758" y="754"/>
                      <a:pt x="758" y="754"/>
                    </a:cubicBezTo>
                    <a:cubicBezTo>
                      <a:pt x="631" y="754"/>
                      <a:pt x="631" y="754"/>
                      <a:pt x="631" y="754"/>
                    </a:cubicBezTo>
                    <a:cubicBezTo>
                      <a:pt x="518" y="266"/>
                      <a:pt x="518" y="266"/>
                      <a:pt x="518" y="266"/>
                    </a:cubicBezTo>
                    <a:cubicBezTo>
                      <a:pt x="510" y="231"/>
                      <a:pt x="500" y="180"/>
                      <a:pt x="489" y="112"/>
                    </a:cubicBezTo>
                    <a:cubicBezTo>
                      <a:pt x="481" y="166"/>
                      <a:pt x="471" y="217"/>
                      <a:pt x="460" y="265"/>
                    </a:cubicBezTo>
                    <a:cubicBezTo>
                      <a:pt x="347" y="754"/>
                      <a:pt x="347" y="754"/>
                      <a:pt x="347" y="754"/>
                    </a:cubicBezTo>
                    <a:lnTo>
                      <a:pt x="213" y="754"/>
                    </a:lnTo>
                    <a:close/>
                  </a:path>
                </a:pathLst>
              </a:custGeom>
              <a:solidFill>
                <a:srgbClr val="000000"/>
              </a:solidFill>
              <a:ln>
                <a:noFill/>
              </a:ln>
            </p:spPr>
            <p:txBody>
              <a:bodyPr/>
              <a:lstStyle/>
              <a:p>
                <a:endParaRPr lang="ja-JP" altLang="en-US">
                  <a:latin typeface="Arial" panose="020B0604020202020204" pitchFamily="34" charset="0"/>
                  <a:ea typeface="黑体" panose="02010609060101010101" pitchFamily="49" charset="-122"/>
                </a:endParaRPr>
              </a:p>
            </p:txBody>
          </p:sp>
          <p:sp>
            <p:nvSpPr>
              <p:cNvPr id="25" name="Freeform 24"/>
              <p:cNvSpPr>
                <a:spLocks noEditPoints="1"/>
              </p:cNvSpPr>
              <p:nvPr/>
            </p:nvSpPr>
            <p:spPr bwMode="gray">
              <a:xfrm>
                <a:off x="3745" y="2547"/>
                <a:ext cx="31" cy="206"/>
              </a:xfrm>
              <a:custGeom>
                <a:avLst/>
                <a:gdLst>
                  <a:gd name="T0" fmla="*/ 79 w 157"/>
                  <a:gd name="T1" fmla="*/ 0 h 1031"/>
                  <a:gd name="T2" fmla="*/ 137 w 157"/>
                  <a:gd name="T3" fmla="*/ 26 h 1031"/>
                  <a:gd name="T4" fmla="*/ 157 w 157"/>
                  <a:gd name="T5" fmla="*/ 79 h 1031"/>
                  <a:gd name="T6" fmla="*/ 132 w 157"/>
                  <a:gd name="T7" fmla="*/ 139 h 1031"/>
                  <a:gd name="T8" fmla="*/ 78 w 157"/>
                  <a:gd name="T9" fmla="*/ 159 h 1031"/>
                  <a:gd name="T10" fmla="*/ 20 w 157"/>
                  <a:gd name="T11" fmla="*/ 133 h 1031"/>
                  <a:gd name="T12" fmla="*/ 0 w 157"/>
                  <a:gd name="T13" fmla="*/ 78 h 1031"/>
                  <a:gd name="T14" fmla="*/ 26 w 157"/>
                  <a:gd name="T15" fmla="*/ 20 h 1031"/>
                  <a:gd name="T16" fmla="*/ 79 w 157"/>
                  <a:gd name="T17" fmla="*/ 0 h 1031"/>
                  <a:gd name="T18" fmla="*/ 16 w 157"/>
                  <a:gd name="T19" fmla="*/ 277 h 1031"/>
                  <a:gd name="T20" fmla="*/ 144 w 157"/>
                  <a:gd name="T21" fmla="*/ 277 h 1031"/>
                  <a:gd name="T22" fmla="*/ 144 w 157"/>
                  <a:gd name="T23" fmla="*/ 1031 h 1031"/>
                  <a:gd name="T24" fmla="*/ 16 w 157"/>
                  <a:gd name="T25" fmla="*/ 1031 h 1031"/>
                  <a:gd name="T26" fmla="*/ 16 w 157"/>
                  <a:gd name="T27" fmla="*/ 277 h 10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7" h="1031">
                    <a:moveTo>
                      <a:pt x="79" y="0"/>
                    </a:moveTo>
                    <a:cubicBezTo>
                      <a:pt x="102" y="0"/>
                      <a:pt x="122" y="9"/>
                      <a:pt x="137" y="26"/>
                    </a:cubicBezTo>
                    <a:cubicBezTo>
                      <a:pt x="151" y="42"/>
                      <a:pt x="157" y="59"/>
                      <a:pt x="157" y="79"/>
                    </a:cubicBezTo>
                    <a:cubicBezTo>
                      <a:pt x="157" y="103"/>
                      <a:pt x="149" y="123"/>
                      <a:pt x="132" y="139"/>
                    </a:cubicBezTo>
                    <a:cubicBezTo>
                      <a:pt x="117" y="152"/>
                      <a:pt x="99" y="159"/>
                      <a:pt x="78" y="159"/>
                    </a:cubicBezTo>
                    <a:cubicBezTo>
                      <a:pt x="55" y="159"/>
                      <a:pt x="35" y="150"/>
                      <a:pt x="20" y="133"/>
                    </a:cubicBezTo>
                    <a:cubicBezTo>
                      <a:pt x="6" y="118"/>
                      <a:pt x="0" y="99"/>
                      <a:pt x="0" y="78"/>
                    </a:cubicBezTo>
                    <a:cubicBezTo>
                      <a:pt x="0" y="56"/>
                      <a:pt x="9" y="37"/>
                      <a:pt x="26" y="20"/>
                    </a:cubicBezTo>
                    <a:cubicBezTo>
                      <a:pt x="41" y="7"/>
                      <a:pt x="58" y="0"/>
                      <a:pt x="79" y="0"/>
                    </a:cubicBezTo>
                    <a:moveTo>
                      <a:pt x="16" y="277"/>
                    </a:moveTo>
                    <a:cubicBezTo>
                      <a:pt x="144" y="277"/>
                      <a:pt x="144" y="277"/>
                      <a:pt x="144" y="277"/>
                    </a:cubicBezTo>
                    <a:cubicBezTo>
                      <a:pt x="144" y="1031"/>
                      <a:pt x="144" y="1031"/>
                      <a:pt x="144" y="1031"/>
                    </a:cubicBezTo>
                    <a:cubicBezTo>
                      <a:pt x="16" y="1031"/>
                      <a:pt x="16" y="1031"/>
                      <a:pt x="16" y="1031"/>
                    </a:cubicBezTo>
                    <a:lnTo>
                      <a:pt x="16" y="277"/>
                    </a:lnTo>
                    <a:close/>
                  </a:path>
                </a:pathLst>
              </a:custGeom>
              <a:solidFill>
                <a:srgbClr val="000000"/>
              </a:solidFill>
              <a:ln>
                <a:noFill/>
              </a:ln>
            </p:spPr>
            <p:txBody>
              <a:bodyPr/>
              <a:lstStyle/>
              <a:p>
                <a:endParaRPr lang="ja-JP" altLang="en-US">
                  <a:latin typeface="Arial" panose="020B0604020202020204" pitchFamily="34" charset="0"/>
                  <a:ea typeface="黑体" panose="02010609060101010101" pitchFamily="49" charset="-122"/>
                </a:endParaRPr>
              </a:p>
            </p:txBody>
          </p:sp>
          <p:sp>
            <p:nvSpPr>
              <p:cNvPr id="26" name="Freeform 25"/>
              <p:cNvSpPr/>
              <p:nvPr/>
            </p:nvSpPr>
            <p:spPr bwMode="gray">
              <a:xfrm>
                <a:off x="3820" y="2561"/>
                <a:ext cx="67" cy="192"/>
              </a:xfrm>
              <a:custGeom>
                <a:avLst/>
                <a:gdLst>
                  <a:gd name="T0" fmla="*/ 0 w 332"/>
                  <a:gd name="T1" fmla="*/ 0 h 958"/>
                  <a:gd name="T2" fmla="*/ 129 w 332"/>
                  <a:gd name="T3" fmla="*/ 0 h 958"/>
                  <a:gd name="T4" fmla="*/ 129 w 332"/>
                  <a:gd name="T5" fmla="*/ 204 h 958"/>
                  <a:gd name="T6" fmla="*/ 332 w 332"/>
                  <a:gd name="T7" fmla="*/ 204 h 958"/>
                  <a:gd name="T8" fmla="*/ 332 w 332"/>
                  <a:gd name="T9" fmla="*/ 286 h 958"/>
                  <a:gd name="T10" fmla="*/ 129 w 332"/>
                  <a:gd name="T11" fmla="*/ 286 h 958"/>
                  <a:gd name="T12" fmla="*/ 129 w 332"/>
                  <a:gd name="T13" fmla="*/ 686 h 958"/>
                  <a:gd name="T14" fmla="*/ 163 w 332"/>
                  <a:gd name="T15" fmla="*/ 840 h 958"/>
                  <a:gd name="T16" fmla="*/ 234 w 332"/>
                  <a:gd name="T17" fmla="*/ 873 h 958"/>
                  <a:gd name="T18" fmla="*/ 289 w 332"/>
                  <a:gd name="T19" fmla="*/ 875 h 958"/>
                  <a:gd name="T20" fmla="*/ 332 w 332"/>
                  <a:gd name="T21" fmla="*/ 875 h 958"/>
                  <a:gd name="T22" fmla="*/ 332 w 332"/>
                  <a:gd name="T23" fmla="*/ 958 h 958"/>
                  <a:gd name="T24" fmla="*/ 262 w 332"/>
                  <a:gd name="T25" fmla="*/ 958 h 958"/>
                  <a:gd name="T26" fmla="*/ 132 w 332"/>
                  <a:gd name="T27" fmla="*/ 945 h 958"/>
                  <a:gd name="T28" fmla="*/ 11 w 332"/>
                  <a:gd name="T29" fmla="*/ 817 h 958"/>
                  <a:gd name="T30" fmla="*/ 0 w 332"/>
                  <a:gd name="T31" fmla="*/ 667 h 958"/>
                  <a:gd name="T32" fmla="*/ 0 w 332"/>
                  <a:gd name="T33" fmla="*/ 0 h 9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32" h="958">
                    <a:moveTo>
                      <a:pt x="0" y="0"/>
                    </a:moveTo>
                    <a:cubicBezTo>
                      <a:pt x="129" y="0"/>
                      <a:pt x="129" y="0"/>
                      <a:pt x="129" y="0"/>
                    </a:cubicBezTo>
                    <a:cubicBezTo>
                      <a:pt x="129" y="204"/>
                      <a:pt x="129" y="204"/>
                      <a:pt x="129" y="204"/>
                    </a:cubicBezTo>
                    <a:cubicBezTo>
                      <a:pt x="332" y="204"/>
                      <a:pt x="332" y="204"/>
                      <a:pt x="332" y="204"/>
                    </a:cubicBezTo>
                    <a:cubicBezTo>
                      <a:pt x="332" y="286"/>
                      <a:pt x="332" y="286"/>
                      <a:pt x="332" y="286"/>
                    </a:cubicBezTo>
                    <a:cubicBezTo>
                      <a:pt x="129" y="286"/>
                      <a:pt x="129" y="286"/>
                      <a:pt x="129" y="286"/>
                    </a:cubicBezTo>
                    <a:cubicBezTo>
                      <a:pt x="129" y="686"/>
                      <a:pt x="129" y="686"/>
                      <a:pt x="129" y="686"/>
                    </a:cubicBezTo>
                    <a:cubicBezTo>
                      <a:pt x="129" y="762"/>
                      <a:pt x="140" y="813"/>
                      <a:pt x="163" y="840"/>
                    </a:cubicBezTo>
                    <a:cubicBezTo>
                      <a:pt x="178" y="858"/>
                      <a:pt x="202" y="869"/>
                      <a:pt x="234" y="873"/>
                    </a:cubicBezTo>
                    <a:cubicBezTo>
                      <a:pt x="245" y="875"/>
                      <a:pt x="263" y="875"/>
                      <a:pt x="289" y="875"/>
                    </a:cubicBezTo>
                    <a:cubicBezTo>
                      <a:pt x="332" y="875"/>
                      <a:pt x="332" y="875"/>
                      <a:pt x="332" y="875"/>
                    </a:cubicBezTo>
                    <a:cubicBezTo>
                      <a:pt x="332" y="958"/>
                      <a:pt x="332" y="958"/>
                      <a:pt x="332" y="958"/>
                    </a:cubicBezTo>
                    <a:cubicBezTo>
                      <a:pt x="262" y="958"/>
                      <a:pt x="262" y="958"/>
                      <a:pt x="262" y="958"/>
                    </a:cubicBezTo>
                    <a:cubicBezTo>
                      <a:pt x="207" y="958"/>
                      <a:pt x="163" y="953"/>
                      <a:pt x="132" y="945"/>
                    </a:cubicBezTo>
                    <a:cubicBezTo>
                      <a:pt x="66" y="927"/>
                      <a:pt x="26" y="884"/>
                      <a:pt x="11" y="817"/>
                    </a:cubicBezTo>
                    <a:cubicBezTo>
                      <a:pt x="4" y="781"/>
                      <a:pt x="0" y="731"/>
                      <a:pt x="0" y="667"/>
                    </a:cubicBezTo>
                    <a:lnTo>
                      <a:pt x="0" y="0"/>
                    </a:lnTo>
                    <a:close/>
                  </a:path>
                </a:pathLst>
              </a:custGeom>
              <a:solidFill>
                <a:srgbClr val="000000"/>
              </a:solidFill>
              <a:ln>
                <a:noFill/>
              </a:ln>
            </p:spPr>
            <p:txBody>
              <a:bodyPr/>
              <a:lstStyle/>
              <a:p>
                <a:endParaRPr lang="ja-JP" altLang="en-US">
                  <a:latin typeface="Arial" panose="020B0604020202020204" pitchFamily="34" charset="0"/>
                  <a:ea typeface="黑体" panose="02010609060101010101" pitchFamily="49" charset="-122"/>
                </a:endParaRPr>
              </a:p>
            </p:txBody>
          </p:sp>
          <p:sp>
            <p:nvSpPr>
              <p:cNvPr id="27" name="Freeform 26"/>
              <p:cNvSpPr/>
              <p:nvPr/>
            </p:nvSpPr>
            <p:spPr bwMode="gray">
              <a:xfrm>
                <a:off x="3918" y="2526"/>
                <a:ext cx="114" cy="227"/>
              </a:xfrm>
              <a:custGeom>
                <a:avLst/>
                <a:gdLst>
                  <a:gd name="T0" fmla="*/ 0 w 572"/>
                  <a:gd name="T1" fmla="*/ 1136 h 1136"/>
                  <a:gd name="T2" fmla="*/ 0 w 572"/>
                  <a:gd name="T3" fmla="*/ 0 h 1136"/>
                  <a:gd name="T4" fmla="*/ 129 w 572"/>
                  <a:gd name="T5" fmla="*/ 0 h 1136"/>
                  <a:gd name="T6" fmla="*/ 129 w 572"/>
                  <a:gd name="T7" fmla="*/ 400 h 1136"/>
                  <a:gd name="T8" fmla="*/ 319 w 572"/>
                  <a:gd name="T9" fmla="*/ 361 h 1136"/>
                  <a:gd name="T10" fmla="*/ 549 w 572"/>
                  <a:gd name="T11" fmla="*/ 479 h 1136"/>
                  <a:gd name="T12" fmla="*/ 572 w 572"/>
                  <a:gd name="T13" fmla="*/ 673 h 1136"/>
                  <a:gd name="T14" fmla="*/ 572 w 572"/>
                  <a:gd name="T15" fmla="*/ 1136 h 1136"/>
                  <a:gd name="T16" fmla="*/ 443 w 572"/>
                  <a:gd name="T17" fmla="*/ 1136 h 1136"/>
                  <a:gd name="T18" fmla="*/ 443 w 572"/>
                  <a:gd name="T19" fmla="*/ 653 h 1136"/>
                  <a:gd name="T20" fmla="*/ 420 w 572"/>
                  <a:gd name="T21" fmla="*/ 499 h 1136"/>
                  <a:gd name="T22" fmla="*/ 306 w 572"/>
                  <a:gd name="T23" fmla="*/ 439 h 1136"/>
                  <a:gd name="T24" fmla="*/ 129 w 572"/>
                  <a:gd name="T25" fmla="*/ 485 h 1136"/>
                  <a:gd name="T26" fmla="*/ 129 w 572"/>
                  <a:gd name="T27" fmla="*/ 1136 h 1136"/>
                  <a:gd name="T28" fmla="*/ 0 w 572"/>
                  <a:gd name="T29" fmla="*/ 1136 h 1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2" h="1136">
                    <a:moveTo>
                      <a:pt x="0" y="1136"/>
                    </a:moveTo>
                    <a:cubicBezTo>
                      <a:pt x="0" y="0"/>
                      <a:pt x="0" y="0"/>
                      <a:pt x="0" y="0"/>
                    </a:cubicBezTo>
                    <a:cubicBezTo>
                      <a:pt x="129" y="0"/>
                      <a:pt x="129" y="0"/>
                      <a:pt x="129" y="0"/>
                    </a:cubicBezTo>
                    <a:cubicBezTo>
                      <a:pt x="129" y="400"/>
                      <a:pt x="129" y="400"/>
                      <a:pt x="129" y="400"/>
                    </a:cubicBezTo>
                    <a:cubicBezTo>
                      <a:pt x="196" y="374"/>
                      <a:pt x="259" y="361"/>
                      <a:pt x="319" y="361"/>
                    </a:cubicBezTo>
                    <a:cubicBezTo>
                      <a:pt x="438" y="361"/>
                      <a:pt x="515" y="400"/>
                      <a:pt x="549" y="479"/>
                    </a:cubicBezTo>
                    <a:cubicBezTo>
                      <a:pt x="564" y="515"/>
                      <a:pt x="572" y="579"/>
                      <a:pt x="572" y="673"/>
                    </a:cubicBezTo>
                    <a:cubicBezTo>
                      <a:pt x="572" y="1136"/>
                      <a:pt x="572" y="1136"/>
                      <a:pt x="572" y="1136"/>
                    </a:cubicBezTo>
                    <a:cubicBezTo>
                      <a:pt x="443" y="1136"/>
                      <a:pt x="443" y="1136"/>
                      <a:pt x="443" y="1136"/>
                    </a:cubicBezTo>
                    <a:cubicBezTo>
                      <a:pt x="443" y="653"/>
                      <a:pt x="443" y="653"/>
                      <a:pt x="443" y="653"/>
                    </a:cubicBezTo>
                    <a:cubicBezTo>
                      <a:pt x="443" y="581"/>
                      <a:pt x="436" y="529"/>
                      <a:pt x="420" y="499"/>
                    </a:cubicBezTo>
                    <a:cubicBezTo>
                      <a:pt x="400" y="459"/>
                      <a:pt x="362" y="439"/>
                      <a:pt x="306" y="439"/>
                    </a:cubicBezTo>
                    <a:cubicBezTo>
                      <a:pt x="256" y="439"/>
                      <a:pt x="197" y="454"/>
                      <a:pt x="129" y="485"/>
                    </a:cubicBezTo>
                    <a:cubicBezTo>
                      <a:pt x="129" y="1136"/>
                      <a:pt x="129" y="1136"/>
                      <a:pt x="129" y="1136"/>
                    </a:cubicBezTo>
                    <a:lnTo>
                      <a:pt x="0" y="1136"/>
                    </a:lnTo>
                    <a:close/>
                  </a:path>
                </a:pathLst>
              </a:custGeom>
              <a:solidFill>
                <a:srgbClr val="000000"/>
              </a:solidFill>
              <a:ln>
                <a:noFill/>
              </a:ln>
            </p:spPr>
            <p:txBody>
              <a:bodyPr/>
              <a:lstStyle/>
              <a:p>
                <a:endParaRPr lang="ja-JP" altLang="en-US">
                  <a:latin typeface="Arial" panose="020B0604020202020204" pitchFamily="34" charset="0"/>
                  <a:ea typeface="黑体" panose="02010609060101010101" pitchFamily="49" charset="-122"/>
                </a:endParaRPr>
              </a:p>
            </p:txBody>
          </p:sp>
          <p:sp>
            <p:nvSpPr>
              <p:cNvPr id="28" name="Freeform 27"/>
              <p:cNvSpPr/>
              <p:nvPr/>
            </p:nvSpPr>
            <p:spPr bwMode="gray">
              <a:xfrm>
                <a:off x="4128" y="2602"/>
                <a:ext cx="126" cy="223"/>
              </a:xfrm>
              <a:custGeom>
                <a:avLst/>
                <a:gdLst>
                  <a:gd name="T0" fmla="*/ 56 w 126"/>
                  <a:gd name="T1" fmla="*/ 153 h 223"/>
                  <a:gd name="T2" fmla="*/ 0 w 126"/>
                  <a:gd name="T3" fmla="*/ 0 h 223"/>
                  <a:gd name="T4" fmla="*/ 27 w 126"/>
                  <a:gd name="T5" fmla="*/ 0 h 223"/>
                  <a:gd name="T6" fmla="*/ 67 w 126"/>
                  <a:gd name="T7" fmla="*/ 120 h 223"/>
                  <a:gd name="T8" fmla="*/ 104 w 126"/>
                  <a:gd name="T9" fmla="*/ 0 h 223"/>
                  <a:gd name="T10" fmla="*/ 126 w 126"/>
                  <a:gd name="T11" fmla="*/ 0 h 223"/>
                  <a:gd name="T12" fmla="*/ 51 w 126"/>
                  <a:gd name="T13" fmla="*/ 223 h 223"/>
                  <a:gd name="T14" fmla="*/ 29 w 126"/>
                  <a:gd name="T15" fmla="*/ 223 h 223"/>
                  <a:gd name="T16" fmla="*/ 56 w 126"/>
                  <a:gd name="T17" fmla="*/ 153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6" h="223">
                    <a:moveTo>
                      <a:pt x="56" y="153"/>
                    </a:moveTo>
                    <a:lnTo>
                      <a:pt x="0" y="0"/>
                    </a:lnTo>
                    <a:lnTo>
                      <a:pt x="27" y="0"/>
                    </a:lnTo>
                    <a:lnTo>
                      <a:pt x="67" y="120"/>
                    </a:lnTo>
                    <a:lnTo>
                      <a:pt x="104" y="0"/>
                    </a:lnTo>
                    <a:lnTo>
                      <a:pt x="126" y="0"/>
                    </a:lnTo>
                    <a:lnTo>
                      <a:pt x="51" y="223"/>
                    </a:lnTo>
                    <a:lnTo>
                      <a:pt x="29" y="223"/>
                    </a:lnTo>
                    <a:lnTo>
                      <a:pt x="56" y="153"/>
                    </a:lnTo>
                    <a:close/>
                  </a:path>
                </a:pathLst>
              </a:custGeom>
              <a:solidFill>
                <a:srgbClr val="000000"/>
              </a:solidFill>
              <a:ln>
                <a:noFill/>
              </a:ln>
            </p:spPr>
            <p:txBody>
              <a:bodyPr/>
              <a:lstStyle/>
              <a:p>
                <a:endParaRPr lang="ja-JP" altLang="en-US">
                  <a:latin typeface="Arial" panose="020B0604020202020204" pitchFamily="34" charset="0"/>
                  <a:ea typeface="黑体" panose="02010609060101010101" pitchFamily="49" charset="-122"/>
                </a:endParaRPr>
              </a:p>
            </p:txBody>
          </p:sp>
          <p:sp>
            <p:nvSpPr>
              <p:cNvPr id="29" name="Freeform 28"/>
              <p:cNvSpPr>
                <a:spLocks noEditPoints="1"/>
              </p:cNvSpPr>
              <p:nvPr/>
            </p:nvSpPr>
            <p:spPr bwMode="gray">
              <a:xfrm>
                <a:off x="4270" y="2598"/>
                <a:ext cx="127" cy="159"/>
              </a:xfrm>
              <a:custGeom>
                <a:avLst/>
                <a:gdLst>
                  <a:gd name="T0" fmla="*/ 318 w 634"/>
                  <a:gd name="T1" fmla="*/ 0 h 795"/>
                  <a:gd name="T2" fmla="*/ 559 w 634"/>
                  <a:gd name="T3" fmla="*/ 107 h 795"/>
                  <a:gd name="T4" fmla="*/ 634 w 634"/>
                  <a:gd name="T5" fmla="*/ 398 h 795"/>
                  <a:gd name="T6" fmla="*/ 559 w 634"/>
                  <a:gd name="T7" fmla="*/ 688 h 795"/>
                  <a:gd name="T8" fmla="*/ 318 w 634"/>
                  <a:gd name="T9" fmla="*/ 795 h 795"/>
                  <a:gd name="T10" fmla="*/ 0 w 634"/>
                  <a:gd name="T11" fmla="*/ 393 h 795"/>
                  <a:gd name="T12" fmla="*/ 76 w 634"/>
                  <a:gd name="T13" fmla="*/ 107 h 795"/>
                  <a:gd name="T14" fmla="*/ 318 w 634"/>
                  <a:gd name="T15" fmla="*/ 0 h 795"/>
                  <a:gd name="T16" fmla="*/ 318 w 634"/>
                  <a:gd name="T17" fmla="*/ 78 h 795"/>
                  <a:gd name="T18" fmla="*/ 167 w 634"/>
                  <a:gd name="T19" fmla="*/ 176 h 795"/>
                  <a:gd name="T20" fmla="*/ 132 w 634"/>
                  <a:gd name="T21" fmla="*/ 394 h 795"/>
                  <a:gd name="T22" fmla="*/ 167 w 634"/>
                  <a:gd name="T23" fmla="*/ 619 h 795"/>
                  <a:gd name="T24" fmla="*/ 318 w 634"/>
                  <a:gd name="T25" fmla="*/ 718 h 795"/>
                  <a:gd name="T26" fmla="*/ 468 w 634"/>
                  <a:gd name="T27" fmla="*/ 619 h 795"/>
                  <a:gd name="T28" fmla="*/ 503 w 634"/>
                  <a:gd name="T29" fmla="*/ 398 h 795"/>
                  <a:gd name="T30" fmla="*/ 468 w 634"/>
                  <a:gd name="T31" fmla="*/ 176 h 795"/>
                  <a:gd name="T32" fmla="*/ 318 w 634"/>
                  <a:gd name="T33" fmla="*/ 78 h 7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34" h="795">
                    <a:moveTo>
                      <a:pt x="318" y="0"/>
                    </a:moveTo>
                    <a:cubicBezTo>
                      <a:pt x="426" y="0"/>
                      <a:pt x="506" y="36"/>
                      <a:pt x="559" y="107"/>
                    </a:cubicBezTo>
                    <a:cubicBezTo>
                      <a:pt x="609" y="176"/>
                      <a:pt x="634" y="273"/>
                      <a:pt x="634" y="398"/>
                    </a:cubicBezTo>
                    <a:cubicBezTo>
                      <a:pt x="634" y="521"/>
                      <a:pt x="609" y="618"/>
                      <a:pt x="559" y="688"/>
                    </a:cubicBezTo>
                    <a:cubicBezTo>
                      <a:pt x="507" y="760"/>
                      <a:pt x="427" y="795"/>
                      <a:pt x="318" y="795"/>
                    </a:cubicBezTo>
                    <a:cubicBezTo>
                      <a:pt x="106" y="795"/>
                      <a:pt x="0" y="661"/>
                      <a:pt x="0" y="393"/>
                    </a:cubicBezTo>
                    <a:cubicBezTo>
                      <a:pt x="0" y="271"/>
                      <a:pt x="26" y="176"/>
                      <a:pt x="76" y="107"/>
                    </a:cubicBezTo>
                    <a:cubicBezTo>
                      <a:pt x="129" y="36"/>
                      <a:pt x="210" y="0"/>
                      <a:pt x="318" y="0"/>
                    </a:cubicBezTo>
                    <a:moveTo>
                      <a:pt x="318" y="78"/>
                    </a:moveTo>
                    <a:cubicBezTo>
                      <a:pt x="245" y="78"/>
                      <a:pt x="194" y="110"/>
                      <a:pt x="167" y="176"/>
                    </a:cubicBezTo>
                    <a:cubicBezTo>
                      <a:pt x="144" y="230"/>
                      <a:pt x="132" y="303"/>
                      <a:pt x="132" y="394"/>
                    </a:cubicBezTo>
                    <a:cubicBezTo>
                      <a:pt x="132" y="490"/>
                      <a:pt x="144" y="565"/>
                      <a:pt x="167" y="619"/>
                    </a:cubicBezTo>
                    <a:cubicBezTo>
                      <a:pt x="194" y="685"/>
                      <a:pt x="245" y="718"/>
                      <a:pt x="318" y="718"/>
                    </a:cubicBezTo>
                    <a:cubicBezTo>
                      <a:pt x="391" y="718"/>
                      <a:pt x="441" y="685"/>
                      <a:pt x="468" y="619"/>
                    </a:cubicBezTo>
                    <a:cubicBezTo>
                      <a:pt x="491" y="565"/>
                      <a:pt x="503" y="491"/>
                      <a:pt x="503" y="398"/>
                    </a:cubicBezTo>
                    <a:cubicBezTo>
                      <a:pt x="503" y="302"/>
                      <a:pt x="491" y="228"/>
                      <a:pt x="468" y="176"/>
                    </a:cubicBezTo>
                    <a:cubicBezTo>
                      <a:pt x="440" y="110"/>
                      <a:pt x="390" y="78"/>
                      <a:pt x="318" y="78"/>
                    </a:cubicBezTo>
                  </a:path>
                </a:pathLst>
              </a:custGeom>
              <a:solidFill>
                <a:srgbClr val="000000"/>
              </a:solidFill>
              <a:ln>
                <a:noFill/>
              </a:ln>
            </p:spPr>
            <p:txBody>
              <a:bodyPr/>
              <a:lstStyle/>
              <a:p>
                <a:endParaRPr lang="ja-JP" altLang="en-US">
                  <a:latin typeface="Arial" panose="020B0604020202020204" pitchFamily="34" charset="0"/>
                  <a:ea typeface="黑体" panose="02010609060101010101" pitchFamily="49" charset="-122"/>
                </a:endParaRPr>
              </a:p>
            </p:txBody>
          </p:sp>
          <p:sp>
            <p:nvSpPr>
              <p:cNvPr id="30" name="Freeform 29"/>
              <p:cNvSpPr/>
              <p:nvPr/>
            </p:nvSpPr>
            <p:spPr bwMode="gray">
              <a:xfrm>
                <a:off x="4433" y="2602"/>
                <a:ext cx="110" cy="155"/>
              </a:xfrm>
              <a:custGeom>
                <a:avLst/>
                <a:gdLst>
                  <a:gd name="T0" fmla="*/ 0 w 550"/>
                  <a:gd name="T1" fmla="*/ 0 h 774"/>
                  <a:gd name="T2" fmla="*/ 129 w 550"/>
                  <a:gd name="T3" fmla="*/ 0 h 774"/>
                  <a:gd name="T4" fmla="*/ 129 w 550"/>
                  <a:gd name="T5" fmla="*/ 465 h 774"/>
                  <a:gd name="T6" fmla="*/ 152 w 550"/>
                  <a:gd name="T7" fmla="*/ 636 h 774"/>
                  <a:gd name="T8" fmla="*/ 206 w 550"/>
                  <a:gd name="T9" fmla="*/ 685 h 774"/>
                  <a:gd name="T10" fmla="*/ 289 w 550"/>
                  <a:gd name="T11" fmla="*/ 697 h 774"/>
                  <a:gd name="T12" fmla="*/ 422 w 550"/>
                  <a:gd name="T13" fmla="*/ 677 h 774"/>
                  <a:gd name="T14" fmla="*/ 422 w 550"/>
                  <a:gd name="T15" fmla="*/ 0 h 774"/>
                  <a:gd name="T16" fmla="*/ 550 w 550"/>
                  <a:gd name="T17" fmla="*/ 0 h 774"/>
                  <a:gd name="T18" fmla="*/ 550 w 550"/>
                  <a:gd name="T19" fmla="*/ 742 h 774"/>
                  <a:gd name="T20" fmla="*/ 281 w 550"/>
                  <a:gd name="T21" fmla="*/ 774 h 774"/>
                  <a:gd name="T22" fmla="*/ 90 w 550"/>
                  <a:gd name="T23" fmla="*/ 734 h 774"/>
                  <a:gd name="T24" fmla="*/ 7 w 550"/>
                  <a:gd name="T25" fmla="*/ 593 h 774"/>
                  <a:gd name="T26" fmla="*/ 0 w 550"/>
                  <a:gd name="T27" fmla="*/ 475 h 774"/>
                  <a:gd name="T28" fmla="*/ 0 w 550"/>
                  <a:gd name="T29" fmla="*/ 0 h 7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50" h="774">
                    <a:moveTo>
                      <a:pt x="0" y="0"/>
                    </a:moveTo>
                    <a:cubicBezTo>
                      <a:pt x="129" y="0"/>
                      <a:pt x="129" y="0"/>
                      <a:pt x="129" y="0"/>
                    </a:cubicBezTo>
                    <a:cubicBezTo>
                      <a:pt x="129" y="465"/>
                      <a:pt x="129" y="465"/>
                      <a:pt x="129" y="465"/>
                    </a:cubicBezTo>
                    <a:cubicBezTo>
                      <a:pt x="129" y="550"/>
                      <a:pt x="137" y="608"/>
                      <a:pt x="152" y="636"/>
                    </a:cubicBezTo>
                    <a:cubicBezTo>
                      <a:pt x="165" y="660"/>
                      <a:pt x="183" y="676"/>
                      <a:pt x="206" y="685"/>
                    </a:cubicBezTo>
                    <a:cubicBezTo>
                      <a:pt x="225" y="693"/>
                      <a:pt x="253" y="697"/>
                      <a:pt x="289" y="697"/>
                    </a:cubicBezTo>
                    <a:cubicBezTo>
                      <a:pt x="331" y="697"/>
                      <a:pt x="375" y="690"/>
                      <a:pt x="422" y="677"/>
                    </a:cubicBezTo>
                    <a:cubicBezTo>
                      <a:pt x="422" y="0"/>
                      <a:pt x="422" y="0"/>
                      <a:pt x="422" y="0"/>
                    </a:cubicBezTo>
                    <a:cubicBezTo>
                      <a:pt x="550" y="0"/>
                      <a:pt x="550" y="0"/>
                      <a:pt x="550" y="0"/>
                    </a:cubicBezTo>
                    <a:cubicBezTo>
                      <a:pt x="550" y="742"/>
                      <a:pt x="550" y="742"/>
                      <a:pt x="550" y="742"/>
                    </a:cubicBezTo>
                    <a:cubicBezTo>
                      <a:pt x="455" y="763"/>
                      <a:pt x="365" y="774"/>
                      <a:pt x="281" y="774"/>
                    </a:cubicBezTo>
                    <a:cubicBezTo>
                      <a:pt x="196" y="774"/>
                      <a:pt x="132" y="761"/>
                      <a:pt x="90" y="734"/>
                    </a:cubicBezTo>
                    <a:cubicBezTo>
                      <a:pt x="43" y="704"/>
                      <a:pt x="15" y="657"/>
                      <a:pt x="7" y="593"/>
                    </a:cubicBezTo>
                    <a:cubicBezTo>
                      <a:pt x="2" y="563"/>
                      <a:pt x="0" y="523"/>
                      <a:pt x="0" y="475"/>
                    </a:cubicBezTo>
                    <a:lnTo>
                      <a:pt x="0" y="0"/>
                    </a:lnTo>
                    <a:close/>
                  </a:path>
                </a:pathLst>
              </a:custGeom>
              <a:solidFill>
                <a:srgbClr val="000000"/>
              </a:solidFill>
              <a:ln>
                <a:noFill/>
              </a:ln>
            </p:spPr>
            <p:txBody>
              <a:bodyPr/>
              <a:lstStyle/>
              <a:p>
                <a:endParaRPr lang="ja-JP" altLang="en-US">
                  <a:latin typeface="Arial" panose="020B0604020202020204" pitchFamily="34" charset="0"/>
                  <a:ea typeface="黑体" panose="02010609060101010101" pitchFamily="49" charset="-122"/>
                </a:endParaRPr>
              </a:p>
            </p:txBody>
          </p:sp>
          <p:sp>
            <p:nvSpPr>
              <p:cNvPr id="31" name="Freeform 30"/>
              <p:cNvSpPr/>
              <p:nvPr/>
            </p:nvSpPr>
            <p:spPr bwMode="gray">
              <a:xfrm>
                <a:off x="2479" y="1143"/>
                <a:ext cx="496" cy="383"/>
              </a:xfrm>
              <a:custGeom>
                <a:avLst/>
                <a:gdLst>
                  <a:gd name="T0" fmla="*/ 1006 w 2477"/>
                  <a:gd name="T1" fmla="*/ 801 h 1913"/>
                  <a:gd name="T2" fmla="*/ 627 w 2477"/>
                  <a:gd name="T3" fmla="*/ 673 h 1913"/>
                  <a:gd name="T4" fmla="*/ 1 w 2477"/>
                  <a:gd name="T5" fmla="*/ 1294 h 1913"/>
                  <a:gd name="T6" fmla="*/ 627 w 2477"/>
                  <a:gd name="T7" fmla="*/ 1912 h 1913"/>
                  <a:gd name="T8" fmla="*/ 1103 w 2477"/>
                  <a:gd name="T9" fmla="*/ 1696 h 1913"/>
                  <a:gd name="T10" fmla="*/ 1103 w 2477"/>
                  <a:gd name="T11" fmla="*/ 1355 h 1913"/>
                  <a:gd name="T12" fmla="*/ 807 w 2477"/>
                  <a:gd name="T13" fmla="*/ 1643 h 1913"/>
                  <a:gd name="T14" fmla="*/ 627 w 2477"/>
                  <a:gd name="T15" fmla="*/ 1681 h 1913"/>
                  <a:gd name="T16" fmla="*/ 235 w 2477"/>
                  <a:gd name="T17" fmla="*/ 1294 h 1913"/>
                  <a:gd name="T18" fmla="*/ 627 w 2477"/>
                  <a:gd name="T19" fmla="*/ 905 h 1913"/>
                  <a:gd name="T20" fmla="*/ 902 w 2477"/>
                  <a:gd name="T21" fmla="*/ 1019 h 1913"/>
                  <a:gd name="T22" fmla="*/ 1145 w 2477"/>
                  <a:gd name="T23" fmla="*/ 1298 h 1913"/>
                  <a:gd name="T24" fmla="*/ 1708 w 2477"/>
                  <a:gd name="T25" fmla="*/ 1544 h 1913"/>
                  <a:gd name="T26" fmla="*/ 2477 w 2477"/>
                  <a:gd name="T27" fmla="*/ 777 h 1913"/>
                  <a:gd name="T28" fmla="*/ 1708 w 2477"/>
                  <a:gd name="T29" fmla="*/ 0 h 1913"/>
                  <a:gd name="T30" fmla="*/ 1103 w 2477"/>
                  <a:gd name="T31" fmla="*/ 309 h 1913"/>
                  <a:gd name="T32" fmla="*/ 1103 w 2477"/>
                  <a:gd name="T33" fmla="*/ 771 h 1913"/>
                  <a:gd name="T34" fmla="*/ 1708 w 2477"/>
                  <a:gd name="T35" fmla="*/ 244 h 1913"/>
                  <a:gd name="T36" fmla="*/ 2236 w 2477"/>
                  <a:gd name="T37" fmla="*/ 777 h 1913"/>
                  <a:gd name="T38" fmla="*/ 1708 w 2477"/>
                  <a:gd name="T39" fmla="*/ 1305 h 1913"/>
                  <a:gd name="T40" fmla="*/ 1365 w 2477"/>
                  <a:gd name="T41" fmla="*/ 1179 h 1913"/>
                  <a:gd name="T42" fmla="*/ 1006 w 2477"/>
                  <a:gd name="T43" fmla="*/ 801 h 19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77" h="1913">
                    <a:moveTo>
                      <a:pt x="1006" y="801"/>
                    </a:moveTo>
                    <a:cubicBezTo>
                      <a:pt x="916" y="722"/>
                      <a:pt x="771" y="674"/>
                      <a:pt x="627" y="673"/>
                    </a:cubicBezTo>
                    <a:cubicBezTo>
                      <a:pt x="283" y="672"/>
                      <a:pt x="2" y="944"/>
                      <a:pt x="1" y="1294"/>
                    </a:cubicBezTo>
                    <a:cubicBezTo>
                      <a:pt x="0" y="1638"/>
                      <a:pt x="283" y="1911"/>
                      <a:pt x="627" y="1912"/>
                    </a:cubicBezTo>
                    <a:cubicBezTo>
                      <a:pt x="820" y="1913"/>
                      <a:pt x="988" y="1834"/>
                      <a:pt x="1103" y="1696"/>
                    </a:cubicBezTo>
                    <a:cubicBezTo>
                      <a:pt x="1103" y="1355"/>
                      <a:pt x="1103" y="1355"/>
                      <a:pt x="1103" y="1355"/>
                    </a:cubicBezTo>
                    <a:cubicBezTo>
                      <a:pt x="1042" y="1461"/>
                      <a:pt x="918" y="1597"/>
                      <a:pt x="807" y="1643"/>
                    </a:cubicBezTo>
                    <a:cubicBezTo>
                      <a:pt x="751" y="1666"/>
                      <a:pt x="694" y="1681"/>
                      <a:pt x="627" y="1681"/>
                    </a:cubicBezTo>
                    <a:cubicBezTo>
                      <a:pt x="412" y="1681"/>
                      <a:pt x="235" y="1514"/>
                      <a:pt x="235" y="1294"/>
                    </a:cubicBezTo>
                    <a:cubicBezTo>
                      <a:pt x="235" y="1091"/>
                      <a:pt x="398" y="904"/>
                      <a:pt x="627" y="905"/>
                    </a:cubicBezTo>
                    <a:cubicBezTo>
                      <a:pt x="734" y="905"/>
                      <a:pt x="831" y="949"/>
                      <a:pt x="902" y="1019"/>
                    </a:cubicBezTo>
                    <a:cubicBezTo>
                      <a:pt x="976" y="1090"/>
                      <a:pt x="1090" y="1239"/>
                      <a:pt x="1145" y="1298"/>
                    </a:cubicBezTo>
                    <a:cubicBezTo>
                      <a:pt x="1285" y="1449"/>
                      <a:pt x="1486" y="1543"/>
                      <a:pt x="1708" y="1544"/>
                    </a:cubicBezTo>
                    <a:cubicBezTo>
                      <a:pt x="2132" y="1545"/>
                      <a:pt x="2477" y="1201"/>
                      <a:pt x="2477" y="777"/>
                    </a:cubicBezTo>
                    <a:cubicBezTo>
                      <a:pt x="2477" y="353"/>
                      <a:pt x="2132" y="0"/>
                      <a:pt x="1708" y="0"/>
                    </a:cubicBezTo>
                    <a:cubicBezTo>
                      <a:pt x="1461" y="0"/>
                      <a:pt x="1244" y="129"/>
                      <a:pt x="1103" y="309"/>
                    </a:cubicBezTo>
                    <a:cubicBezTo>
                      <a:pt x="1103" y="771"/>
                      <a:pt x="1103" y="771"/>
                      <a:pt x="1103" y="771"/>
                    </a:cubicBezTo>
                    <a:cubicBezTo>
                      <a:pt x="1210" y="478"/>
                      <a:pt x="1404" y="244"/>
                      <a:pt x="1708" y="244"/>
                    </a:cubicBezTo>
                    <a:cubicBezTo>
                      <a:pt x="2000" y="244"/>
                      <a:pt x="2237" y="485"/>
                      <a:pt x="2236" y="777"/>
                    </a:cubicBezTo>
                    <a:cubicBezTo>
                      <a:pt x="2235" y="1069"/>
                      <a:pt x="2000" y="1305"/>
                      <a:pt x="1708" y="1305"/>
                    </a:cubicBezTo>
                    <a:cubicBezTo>
                      <a:pt x="1578" y="1304"/>
                      <a:pt x="1457" y="1257"/>
                      <a:pt x="1365" y="1179"/>
                    </a:cubicBezTo>
                    <a:cubicBezTo>
                      <a:pt x="1251" y="1090"/>
                      <a:pt x="1124" y="901"/>
                      <a:pt x="1006" y="801"/>
                    </a:cubicBezTo>
                  </a:path>
                </a:pathLst>
              </a:custGeom>
              <a:solidFill>
                <a:srgbClr val="FF0000"/>
              </a:solidFill>
              <a:ln>
                <a:noFill/>
              </a:ln>
            </p:spPr>
            <p:txBody>
              <a:bodyPr/>
              <a:lstStyle/>
              <a:p>
                <a:endParaRPr lang="ja-JP" altLang="en-US">
                  <a:latin typeface="Arial" panose="020B0604020202020204" pitchFamily="34" charset="0"/>
                  <a:ea typeface="黑体" panose="02010609060101010101" pitchFamily="49" charset="-122"/>
                </a:endParaRPr>
              </a:p>
            </p:txBody>
          </p:sp>
          <p:sp>
            <p:nvSpPr>
              <p:cNvPr id="32" name="Freeform 31"/>
              <p:cNvSpPr/>
              <p:nvPr/>
            </p:nvSpPr>
            <p:spPr bwMode="gray">
              <a:xfrm>
                <a:off x="1671" y="1560"/>
                <a:ext cx="340" cy="556"/>
              </a:xfrm>
              <a:custGeom>
                <a:avLst/>
                <a:gdLst>
                  <a:gd name="T0" fmla="*/ 0 w 1700"/>
                  <a:gd name="T1" fmla="*/ 0 h 2777"/>
                  <a:gd name="T2" fmla="*/ 1700 w 1700"/>
                  <a:gd name="T3" fmla="*/ 0 h 2777"/>
                  <a:gd name="T4" fmla="*/ 1700 w 1700"/>
                  <a:gd name="T5" fmla="*/ 473 h 2777"/>
                  <a:gd name="T6" fmla="*/ 1429 w 1700"/>
                  <a:gd name="T7" fmla="*/ 286 h 2777"/>
                  <a:gd name="T8" fmla="*/ 642 w 1700"/>
                  <a:gd name="T9" fmla="*/ 286 h 2777"/>
                  <a:gd name="T10" fmla="*/ 642 w 1700"/>
                  <a:gd name="T11" fmla="*/ 1104 h 2777"/>
                  <a:gd name="T12" fmla="*/ 1495 w 1700"/>
                  <a:gd name="T13" fmla="*/ 1104 h 2777"/>
                  <a:gd name="T14" fmla="*/ 1495 w 1700"/>
                  <a:gd name="T15" fmla="*/ 1537 h 2777"/>
                  <a:gd name="T16" fmla="*/ 1262 w 1700"/>
                  <a:gd name="T17" fmla="*/ 1398 h 2777"/>
                  <a:gd name="T18" fmla="*/ 642 w 1700"/>
                  <a:gd name="T19" fmla="*/ 1398 h 2777"/>
                  <a:gd name="T20" fmla="*/ 642 w 1700"/>
                  <a:gd name="T21" fmla="*/ 2515 h 2777"/>
                  <a:gd name="T22" fmla="*/ 820 w 1700"/>
                  <a:gd name="T23" fmla="*/ 2777 h 2777"/>
                  <a:gd name="T24" fmla="*/ 11 w 1700"/>
                  <a:gd name="T25" fmla="*/ 2777 h 2777"/>
                  <a:gd name="T26" fmla="*/ 181 w 1700"/>
                  <a:gd name="T27" fmla="*/ 2515 h 2777"/>
                  <a:gd name="T28" fmla="*/ 181 w 1700"/>
                  <a:gd name="T29" fmla="*/ 291 h 2777"/>
                  <a:gd name="T30" fmla="*/ 0 w 1700"/>
                  <a:gd name="T31" fmla="*/ 0 h 27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0" h="2777">
                    <a:moveTo>
                      <a:pt x="0" y="0"/>
                    </a:moveTo>
                    <a:cubicBezTo>
                      <a:pt x="1700" y="0"/>
                      <a:pt x="1700" y="0"/>
                      <a:pt x="1700" y="0"/>
                    </a:cubicBezTo>
                    <a:cubicBezTo>
                      <a:pt x="1700" y="473"/>
                      <a:pt x="1700" y="473"/>
                      <a:pt x="1700" y="473"/>
                    </a:cubicBezTo>
                    <a:cubicBezTo>
                      <a:pt x="1700" y="473"/>
                      <a:pt x="1613" y="287"/>
                      <a:pt x="1429" y="286"/>
                    </a:cubicBezTo>
                    <a:cubicBezTo>
                      <a:pt x="642" y="286"/>
                      <a:pt x="642" y="286"/>
                      <a:pt x="642" y="286"/>
                    </a:cubicBezTo>
                    <a:cubicBezTo>
                      <a:pt x="642" y="1104"/>
                      <a:pt x="642" y="1104"/>
                      <a:pt x="642" y="1104"/>
                    </a:cubicBezTo>
                    <a:cubicBezTo>
                      <a:pt x="1495" y="1104"/>
                      <a:pt x="1495" y="1104"/>
                      <a:pt x="1495" y="1104"/>
                    </a:cubicBezTo>
                    <a:cubicBezTo>
                      <a:pt x="1495" y="1537"/>
                      <a:pt x="1495" y="1537"/>
                      <a:pt x="1495" y="1537"/>
                    </a:cubicBezTo>
                    <a:cubicBezTo>
                      <a:pt x="1495" y="1537"/>
                      <a:pt x="1468" y="1399"/>
                      <a:pt x="1262" y="1398"/>
                    </a:cubicBezTo>
                    <a:cubicBezTo>
                      <a:pt x="642" y="1398"/>
                      <a:pt x="642" y="1398"/>
                      <a:pt x="642" y="1398"/>
                    </a:cubicBezTo>
                    <a:cubicBezTo>
                      <a:pt x="642" y="2515"/>
                      <a:pt x="642" y="2515"/>
                      <a:pt x="642" y="2515"/>
                    </a:cubicBezTo>
                    <a:cubicBezTo>
                      <a:pt x="642" y="2679"/>
                      <a:pt x="820" y="2777"/>
                      <a:pt x="820" y="2777"/>
                    </a:cubicBezTo>
                    <a:cubicBezTo>
                      <a:pt x="11" y="2777"/>
                      <a:pt x="11" y="2777"/>
                      <a:pt x="11" y="2777"/>
                    </a:cubicBezTo>
                    <a:cubicBezTo>
                      <a:pt x="11" y="2777"/>
                      <a:pt x="181" y="2691"/>
                      <a:pt x="181" y="2515"/>
                    </a:cubicBezTo>
                    <a:cubicBezTo>
                      <a:pt x="181" y="291"/>
                      <a:pt x="181" y="291"/>
                      <a:pt x="181" y="291"/>
                    </a:cubicBezTo>
                    <a:cubicBezTo>
                      <a:pt x="181" y="104"/>
                      <a:pt x="0" y="0"/>
                      <a:pt x="0" y="0"/>
                    </a:cubicBezTo>
                    <a:close/>
                  </a:path>
                </a:pathLst>
              </a:custGeom>
              <a:solidFill>
                <a:srgbClr val="FF0000"/>
              </a:solidFill>
              <a:ln>
                <a:noFill/>
              </a:ln>
            </p:spPr>
            <p:txBody>
              <a:bodyPr/>
              <a:lstStyle/>
              <a:p>
                <a:endParaRPr lang="ja-JP" altLang="en-US">
                  <a:latin typeface="Arial" panose="020B0604020202020204" pitchFamily="34" charset="0"/>
                  <a:ea typeface="黑体" panose="02010609060101010101" pitchFamily="49" charset="-122"/>
                </a:endParaRPr>
              </a:p>
            </p:txBody>
          </p:sp>
          <p:sp>
            <p:nvSpPr>
              <p:cNvPr id="33" name="Freeform 32"/>
              <p:cNvSpPr/>
              <p:nvPr/>
            </p:nvSpPr>
            <p:spPr bwMode="gray">
              <a:xfrm>
                <a:off x="2475" y="1560"/>
                <a:ext cx="224" cy="775"/>
              </a:xfrm>
              <a:custGeom>
                <a:avLst/>
                <a:gdLst>
                  <a:gd name="T0" fmla="*/ 257 w 1123"/>
                  <a:gd name="T1" fmla="*/ 0 h 3872"/>
                  <a:gd name="T2" fmla="*/ 1123 w 1123"/>
                  <a:gd name="T3" fmla="*/ 0 h 3872"/>
                  <a:gd name="T4" fmla="*/ 929 w 1123"/>
                  <a:gd name="T5" fmla="*/ 242 h 3872"/>
                  <a:gd name="T6" fmla="*/ 929 w 1123"/>
                  <a:gd name="T7" fmla="*/ 2847 h 3872"/>
                  <a:gd name="T8" fmla="*/ 0 w 1123"/>
                  <a:gd name="T9" fmla="*/ 3869 h 3872"/>
                  <a:gd name="T10" fmla="*/ 443 w 1123"/>
                  <a:gd name="T11" fmla="*/ 2847 h 3872"/>
                  <a:gd name="T12" fmla="*/ 443 w 1123"/>
                  <a:gd name="T13" fmla="*/ 242 h 3872"/>
                  <a:gd name="T14" fmla="*/ 257 w 1123"/>
                  <a:gd name="T15" fmla="*/ 0 h 387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3" h="3872">
                    <a:moveTo>
                      <a:pt x="257" y="0"/>
                    </a:moveTo>
                    <a:cubicBezTo>
                      <a:pt x="1123" y="0"/>
                      <a:pt x="1123" y="0"/>
                      <a:pt x="1123" y="0"/>
                    </a:cubicBezTo>
                    <a:cubicBezTo>
                      <a:pt x="1123" y="0"/>
                      <a:pt x="929" y="92"/>
                      <a:pt x="929" y="242"/>
                    </a:cubicBezTo>
                    <a:cubicBezTo>
                      <a:pt x="929" y="2847"/>
                      <a:pt x="929" y="2847"/>
                      <a:pt x="929" y="2847"/>
                    </a:cubicBezTo>
                    <a:cubicBezTo>
                      <a:pt x="929" y="3727"/>
                      <a:pt x="46" y="3872"/>
                      <a:pt x="0" y="3869"/>
                    </a:cubicBezTo>
                    <a:cubicBezTo>
                      <a:pt x="75" y="3821"/>
                      <a:pt x="442" y="3508"/>
                      <a:pt x="443" y="2847"/>
                    </a:cubicBezTo>
                    <a:cubicBezTo>
                      <a:pt x="443" y="242"/>
                      <a:pt x="443" y="242"/>
                      <a:pt x="443" y="242"/>
                    </a:cubicBezTo>
                    <a:cubicBezTo>
                      <a:pt x="444" y="100"/>
                      <a:pt x="257" y="0"/>
                      <a:pt x="257" y="0"/>
                    </a:cubicBezTo>
                    <a:close/>
                  </a:path>
                </a:pathLst>
              </a:custGeom>
              <a:solidFill>
                <a:srgbClr val="FF0000"/>
              </a:solidFill>
              <a:ln>
                <a:noFill/>
              </a:ln>
            </p:spPr>
            <p:txBody>
              <a:bodyPr/>
              <a:lstStyle/>
              <a:p>
                <a:endParaRPr lang="ja-JP" altLang="en-US">
                  <a:latin typeface="Arial" panose="020B0604020202020204" pitchFamily="34" charset="0"/>
                  <a:ea typeface="黑体" panose="02010609060101010101" pitchFamily="49" charset="-122"/>
                </a:endParaRPr>
              </a:p>
            </p:txBody>
          </p:sp>
          <p:sp>
            <p:nvSpPr>
              <p:cNvPr id="34" name="Freeform 33"/>
              <p:cNvSpPr/>
              <p:nvPr/>
            </p:nvSpPr>
            <p:spPr bwMode="gray">
              <a:xfrm>
                <a:off x="2723" y="1560"/>
                <a:ext cx="174" cy="556"/>
              </a:xfrm>
              <a:custGeom>
                <a:avLst/>
                <a:gdLst>
                  <a:gd name="T0" fmla="*/ 0 w 868"/>
                  <a:gd name="T1" fmla="*/ 0 h 2778"/>
                  <a:gd name="T2" fmla="*/ 868 w 868"/>
                  <a:gd name="T3" fmla="*/ 0 h 2778"/>
                  <a:gd name="T4" fmla="*/ 675 w 868"/>
                  <a:gd name="T5" fmla="*/ 245 h 2778"/>
                  <a:gd name="T6" fmla="*/ 675 w 868"/>
                  <a:gd name="T7" fmla="*/ 2514 h 2778"/>
                  <a:gd name="T8" fmla="*/ 868 w 868"/>
                  <a:gd name="T9" fmla="*/ 2778 h 2778"/>
                  <a:gd name="T10" fmla="*/ 0 w 868"/>
                  <a:gd name="T11" fmla="*/ 2778 h 2778"/>
                  <a:gd name="T12" fmla="*/ 193 w 868"/>
                  <a:gd name="T13" fmla="*/ 2514 h 2778"/>
                  <a:gd name="T14" fmla="*/ 193 w 868"/>
                  <a:gd name="T15" fmla="*/ 245 h 2778"/>
                  <a:gd name="T16" fmla="*/ 0 w 868"/>
                  <a:gd name="T17" fmla="*/ 0 h 27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8" h="2778">
                    <a:moveTo>
                      <a:pt x="0" y="0"/>
                    </a:moveTo>
                    <a:cubicBezTo>
                      <a:pt x="868" y="0"/>
                      <a:pt x="868" y="0"/>
                      <a:pt x="868" y="0"/>
                    </a:cubicBezTo>
                    <a:cubicBezTo>
                      <a:pt x="868" y="0"/>
                      <a:pt x="675" y="92"/>
                      <a:pt x="675" y="245"/>
                    </a:cubicBezTo>
                    <a:cubicBezTo>
                      <a:pt x="675" y="2514"/>
                      <a:pt x="675" y="2514"/>
                      <a:pt x="675" y="2514"/>
                    </a:cubicBezTo>
                    <a:cubicBezTo>
                      <a:pt x="675" y="2677"/>
                      <a:pt x="868" y="2778"/>
                      <a:pt x="868" y="2778"/>
                    </a:cubicBezTo>
                    <a:cubicBezTo>
                      <a:pt x="0" y="2778"/>
                      <a:pt x="0" y="2778"/>
                      <a:pt x="0" y="2778"/>
                    </a:cubicBezTo>
                    <a:cubicBezTo>
                      <a:pt x="0" y="2778"/>
                      <a:pt x="193" y="2677"/>
                      <a:pt x="193" y="2514"/>
                    </a:cubicBezTo>
                    <a:cubicBezTo>
                      <a:pt x="193" y="245"/>
                      <a:pt x="193" y="245"/>
                      <a:pt x="193" y="245"/>
                    </a:cubicBezTo>
                    <a:cubicBezTo>
                      <a:pt x="193" y="92"/>
                      <a:pt x="0" y="0"/>
                      <a:pt x="0" y="0"/>
                    </a:cubicBezTo>
                    <a:close/>
                  </a:path>
                </a:pathLst>
              </a:custGeom>
              <a:solidFill>
                <a:srgbClr val="FF0000"/>
              </a:solidFill>
              <a:ln>
                <a:noFill/>
              </a:ln>
            </p:spPr>
            <p:txBody>
              <a:bodyPr/>
              <a:lstStyle/>
              <a:p>
                <a:endParaRPr lang="ja-JP" altLang="en-US">
                  <a:latin typeface="Arial" panose="020B0604020202020204" pitchFamily="34" charset="0"/>
                  <a:ea typeface="黑体" panose="02010609060101010101" pitchFamily="49" charset="-122"/>
                </a:endParaRPr>
              </a:p>
            </p:txBody>
          </p:sp>
          <p:sp>
            <p:nvSpPr>
              <p:cNvPr id="35" name="Freeform 34"/>
              <p:cNvSpPr/>
              <p:nvPr/>
            </p:nvSpPr>
            <p:spPr bwMode="gray">
              <a:xfrm>
                <a:off x="2898" y="1560"/>
                <a:ext cx="416" cy="556"/>
              </a:xfrm>
              <a:custGeom>
                <a:avLst/>
                <a:gdLst>
                  <a:gd name="T0" fmla="*/ 170 w 2079"/>
                  <a:gd name="T1" fmla="*/ 0 h 2777"/>
                  <a:gd name="T2" fmla="*/ 2079 w 2079"/>
                  <a:gd name="T3" fmla="*/ 0 h 2777"/>
                  <a:gd name="T4" fmla="*/ 1917 w 2079"/>
                  <a:gd name="T5" fmla="*/ 505 h 2777"/>
                  <a:gd name="T6" fmla="*/ 1684 w 2079"/>
                  <a:gd name="T7" fmla="*/ 293 h 2777"/>
                  <a:gd name="T8" fmla="*/ 1288 w 2079"/>
                  <a:gd name="T9" fmla="*/ 293 h 2777"/>
                  <a:gd name="T10" fmla="*/ 1288 w 2079"/>
                  <a:gd name="T11" fmla="*/ 2515 h 2777"/>
                  <a:gd name="T12" fmla="*/ 1474 w 2079"/>
                  <a:gd name="T13" fmla="*/ 2777 h 2777"/>
                  <a:gd name="T14" fmla="*/ 624 w 2079"/>
                  <a:gd name="T15" fmla="*/ 2777 h 2777"/>
                  <a:gd name="T16" fmla="*/ 808 w 2079"/>
                  <a:gd name="T17" fmla="*/ 2515 h 2777"/>
                  <a:gd name="T18" fmla="*/ 808 w 2079"/>
                  <a:gd name="T19" fmla="*/ 293 h 2777"/>
                  <a:gd name="T20" fmla="*/ 330 w 2079"/>
                  <a:gd name="T21" fmla="*/ 293 h 2777"/>
                  <a:gd name="T22" fmla="*/ 0 w 2079"/>
                  <a:gd name="T23" fmla="*/ 547 h 2777"/>
                  <a:gd name="T24" fmla="*/ 170 w 2079"/>
                  <a:gd name="T25" fmla="*/ 0 h 27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79" h="2777">
                    <a:moveTo>
                      <a:pt x="170" y="0"/>
                    </a:moveTo>
                    <a:cubicBezTo>
                      <a:pt x="2079" y="0"/>
                      <a:pt x="2079" y="0"/>
                      <a:pt x="2079" y="0"/>
                    </a:cubicBezTo>
                    <a:cubicBezTo>
                      <a:pt x="1917" y="505"/>
                      <a:pt x="1917" y="505"/>
                      <a:pt x="1917" y="505"/>
                    </a:cubicBezTo>
                    <a:cubicBezTo>
                      <a:pt x="1917" y="505"/>
                      <a:pt x="1869" y="293"/>
                      <a:pt x="1684" y="293"/>
                    </a:cubicBezTo>
                    <a:cubicBezTo>
                      <a:pt x="1288" y="293"/>
                      <a:pt x="1288" y="293"/>
                      <a:pt x="1288" y="293"/>
                    </a:cubicBezTo>
                    <a:cubicBezTo>
                      <a:pt x="1288" y="2515"/>
                      <a:pt x="1288" y="2515"/>
                      <a:pt x="1288" y="2515"/>
                    </a:cubicBezTo>
                    <a:cubicBezTo>
                      <a:pt x="1288" y="2656"/>
                      <a:pt x="1474" y="2777"/>
                      <a:pt x="1474" y="2777"/>
                    </a:cubicBezTo>
                    <a:cubicBezTo>
                      <a:pt x="624" y="2777"/>
                      <a:pt x="624" y="2777"/>
                      <a:pt x="624" y="2777"/>
                    </a:cubicBezTo>
                    <a:cubicBezTo>
                      <a:pt x="624" y="2777"/>
                      <a:pt x="809" y="2668"/>
                      <a:pt x="808" y="2515"/>
                    </a:cubicBezTo>
                    <a:cubicBezTo>
                      <a:pt x="808" y="293"/>
                      <a:pt x="808" y="293"/>
                      <a:pt x="808" y="293"/>
                    </a:cubicBezTo>
                    <a:cubicBezTo>
                      <a:pt x="330" y="293"/>
                      <a:pt x="330" y="293"/>
                      <a:pt x="330" y="293"/>
                    </a:cubicBezTo>
                    <a:cubicBezTo>
                      <a:pt x="195" y="293"/>
                      <a:pt x="0" y="547"/>
                      <a:pt x="0" y="547"/>
                    </a:cubicBezTo>
                    <a:lnTo>
                      <a:pt x="170" y="0"/>
                    </a:lnTo>
                    <a:close/>
                  </a:path>
                </a:pathLst>
              </a:custGeom>
              <a:solidFill>
                <a:srgbClr val="FF0000"/>
              </a:solidFill>
              <a:ln>
                <a:noFill/>
              </a:ln>
            </p:spPr>
            <p:txBody>
              <a:bodyPr/>
              <a:lstStyle/>
              <a:p>
                <a:endParaRPr lang="ja-JP" altLang="en-US">
                  <a:latin typeface="Arial" panose="020B0604020202020204" pitchFamily="34" charset="0"/>
                  <a:ea typeface="黑体" panose="02010609060101010101" pitchFamily="49" charset="-122"/>
                </a:endParaRPr>
              </a:p>
            </p:txBody>
          </p:sp>
          <p:sp>
            <p:nvSpPr>
              <p:cNvPr id="36" name="Freeform 35"/>
              <p:cNvSpPr/>
              <p:nvPr/>
            </p:nvSpPr>
            <p:spPr bwMode="gray">
              <a:xfrm>
                <a:off x="3654" y="1560"/>
                <a:ext cx="465" cy="564"/>
              </a:xfrm>
              <a:custGeom>
                <a:avLst/>
                <a:gdLst>
                  <a:gd name="T0" fmla="*/ 1488 w 2324"/>
                  <a:gd name="T1" fmla="*/ 0 h 2820"/>
                  <a:gd name="T2" fmla="*/ 2324 w 2324"/>
                  <a:gd name="T3" fmla="*/ 0 h 2820"/>
                  <a:gd name="T4" fmla="*/ 2145 w 2324"/>
                  <a:gd name="T5" fmla="*/ 244 h 2820"/>
                  <a:gd name="T6" fmla="*/ 2145 w 2324"/>
                  <a:gd name="T7" fmla="*/ 1926 h 2820"/>
                  <a:gd name="T8" fmla="*/ 1185 w 2324"/>
                  <a:gd name="T9" fmla="*/ 2820 h 2820"/>
                  <a:gd name="T10" fmla="*/ 185 w 2324"/>
                  <a:gd name="T11" fmla="*/ 1926 h 2820"/>
                  <a:gd name="T12" fmla="*/ 185 w 2324"/>
                  <a:gd name="T13" fmla="*/ 244 h 2820"/>
                  <a:gd name="T14" fmla="*/ 0 w 2324"/>
                  <a:gd name="T15" fmla="*/ 0 h 2820"/>
                  <a:gd name="T16" fmla="*/ 861 w 2324"/>
                  <a:gd name="T17" fmla="*/ 0 h 2820"/>
                  <a:gd name="T18" fmla="*/ 669 w 2324"/>
                  <a:gd name="T19" fmla="*/ 244 h 2820"/>
                  <a:gd name="T20" fmla="*/ 669 w 2324"/>
                  <a:gd name="T21" fmla="*/ 1926 h 2820"/>
                  <a:gd name="T22" fmla="*/ 1185 w 2324"/>
                  <a:gd name="T23" fmla="*/ 2519 h 2820"/>
                  <a:gd name="T24" fmla="*/ 1677 w 2324"/>
                  <a:gd name="T25" fmla="*/ 1926 h 2820"/>
                  <a:gd name="T26" fmla="*/ 1677 w 2324"/>
                  <a:gd name="T27" fmla="*/ 244 h 2820"/>
                  <a:gd name="T28" fmla="*/ 1488 w 2324"/>
                  <a:gd name="T29" fmla="*/ 0 h 28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24" h="2820">
                    <a:moveTo>
                      <a:pt x="1488" y="0"/>
                    </a:moveTo>
                    <a:cubicBezTo>
                      <a:pt x="2324" y="0"/>
                      <a:pt x="2324" y="0"/>
                      <a:pt x="2324" y="0"/>
                    </a:cubicBezTo>
                    <a:cubicBezTo>
                      <a:pt x="2324" y="0"/>
                      <a:pt x="2145" y="94"/>
                      <a:pt x="2145" y="244"/>
                    </a:cubicBezTo>
                    <a:cubicBezTo>
                      <a:pt x="2145" y="1926"/>
                      <a:pt x="2145" y="1926"/>
                      <a:pt x="2145" y="1926"/>
                    </a:cubicBezTo>
                    <a:cubicBezTo>
                      <a:pt x="2144" y="2610"/>
                      <a:pt x="1578" y="2820"/>
                      <a:pt x="1185" y="2820"/>
                    </a:cubicBezTo>
                    <a:cubicBezTo>
                      <a:pt x="795" y="2820"/>
                      <a:pt x="184" y="2607"/>
                      <a:pt x="185" y="1926"/>
                    </a:cubicBezTo>
                    <a:cubicBezTo>
                      <a:pt x="185" y="244"/>
                      <a:pt x="185" y="244"/>
                      <a:pt x="185" y="244"/>
                    </a:cubicBezTo>
                    <a:cubicBezTo>
                      <a:pt x="185" y="94"/>
                      <a:pt x="0" y="0"/>
                      <a:pt x="0" y="0"/>
                    </a:cubicBezTo>
                    <a:cubicBezTo>
                      <a:pt x="861" y="0"/>
                      <a:pt x="861" y="0"/>
                      <a:pt x="861" y="0"/>
                    </a:cubicBezTo>
                    <a:cubicBezTo>
                      <a:pt x="861" y="0"/>
                      <a:pt x="669" y="92"/>
                      <a:pt x="669" y="244"/>
                    </a:cubicBezTo>
                    <a:cubicBezTo>
                      <a:pt x="669" y="1926"/>
                      <a:pt x="669" y="1926"/>
                      <a:pt x="669" y="1926"/>
                    </a:cubicBezTo>
                    <a:cubicBezTo>
                      <a:pt x="669" y="2285"/>
                      <a:pt x="907" y="2519"/>
                      <a:pt x="1185" y="2519"/>
                    </a:cubicBezTo>
                    <a:cubicBezTo>
                      <a:pt x="1464" y="2519"/>
                      <a:pt x="1676" y="2275"/>
                      <a:pt x="1677" y="1926"/>
                    </a:cubicBezTo>
                    <a:cubicBezTo>
                      <a:pt x="1677" y="244"/>
                      <a:pt x="1677" y="244"/>
                      <a:pt x="1677" y="244"/>
                    </a:cubicBezTo>
                    <a:cubicBezTo>
                      <a:pt x="1677" y="94"/>
                      <a:pt x="1488" y="0"/>
                      <a:pt x="1488" y="0"/>
                    </a:cubicBezTo>
                    <a:close/>
                  </a:path>
                </a:pathLst>
              </a:custGeom>
              <a:solidFill>
                <a:srgbClr val="FF0000"/>
              </a:solidFill>
              <a:ln>
                <a:noFill/>
              </a:ln>
            </p:spPr>
            <p:txBody>
              <a:bodyPr/>
              <a:lstStyle/>
              <a:p>
                <a:endParaRPr lang="ja-JP" altLang="en-US">
                  <a:latin typeface="Arial" panose="020B0604020202020204" pitchFamily="34" charset="0"/>
                  <a:ea typeface="黑体" panose="02010609060101010101" pitchFamily="49" charset="-122"/>
                </a:endParaRPr>
              </a:p>
            </p:txBody>
          </p:sp>
          <p:sp>
            <p:nvSpPr>
              <p:cNvPr id="37" name="Freeform 36"/>
              <p:cNvSpPr/>
              <p:nvPr/>
            </p:nvSpPr>
            <p:spPr bwMode="gray">
              <a:xfrm>
                <a:off x="2027" y="1560"/>
                <a:ext cx="469" cy="566"/>
              </a:xfrm>
              <a:custGeom>
                <a:avLst/>
                <a:gdLst>
                  <a:gd name="T0" fmla="*/ 1495 w 2347"/>
                  <a:gd name="T1" fmla="*/ 0 h 2827"/>
                  <a:gd name="T2" fmla="*/ 2347 w 2347"/>
                  <a:gd name="T3" fmla="*/ 0 h 2827"/>
                  <a:gd name="T4" fmla="*/ 2166 w 2347"/>
                  <a:gd name="T5" fmla="*/ 247 h 2827"/>
                  <a:gd name="T6" fmla="*/ 2166 w 2347"/>
                  <a:gd name="T7" fmla="*/ 1925 h 2827"/>
                  <a:gd name="T8" fmla="*/ 1176 w 2347"/>
                  <a:gd name="T9" fmla="*/ 2827 h 2827"/>
                  <a:gd name="T10" fmla="*/ 175 w 2347"/>
                  <a:gd name="T11" fmla="*/ 1925 h 2827"/>
                  <a:gd name="T12" fmla="*/ 174 w 2347"/>
                  <a:gd name="T13" fmla="*/ 247 h 2827"/>
                  <a:gd name="T14" fmla="*/ 0 w 2347"/>
                  <a:gd name="T15" fmla="*/ 0 h 2827"/>
                  <a:gd name="T16" fmla="*/ 860 w 2347"/>
                  <a:gd name="T17" fmla="*/ 0 h 2827"/>
                  <a:gd name="T18" fmla="*/ 661 w 2347"/>
                  <a:gd name="T19" fmla="*/ 247 h 2827"/>
                  <a:gd name="T20" fmla="*/ 660 w 2347"/>
                  <a:gd name="T21" fmla="*/ 1925 h 2827"/>
                  <a:gd name="T22" fmla="*/ 1176 w 2347"/>
                  <a:gd name="T23" fmla="*/ 2527 h 2827"/>
                  <a:gd name="T24" fmla="*/ 1678 w 2347"/>
                  <a:gd name="T25" fmla="*/ 1925 h 2827"/>
                  <a:gd name="T26" fmla="*/ 1679 w 2347"/>
                  <a:gd name="T27" fmla="*/ 247 h 2827"/>
                  <a:gd name="T28" fmla="*/ 1495 w 2347"/>
                  <a:gd name="T29" fmla="*/ 0 h 2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47" h="2827">
                    <a:moveTo>
                      <a:pt x="1495" y="0"/>
                    </a:moveTo>
                    <a:cubicBezTo>
                      <a:pt x="2347" y="0"/>
                      <a:pt x="2347" y="0"/>
                      <a:pt x="2347" y="0"/>
                    </a:cubicBezTo>
                    <a:cubicBezTo>
                      <a:pt x="2347" y="0"/>
                      <a:pt x="2166" y="98"/>
                      <a:pt x="2166" y="247"/>
                    </a:cubicBezTo>
                    <a:cubicBezTo>
                      <a:pt x="2166" y="248"/>
                      <a:pt x="2166" y="1925"/>
                      <a:pt x="2166" y="1925"/>
                    </a:cubicBezTo>
                    <a:cubicBezTo>
                      <a:pt x="2166" y="2611"/>
                      <a:pt x="1573" y="2827"/>
                      <a:pt x="1176" y="2827"/>
                    </a:cubicBezTo>
                    <a:cubicBezTo>
                      <a:pt x="786" y="2827"/>
                      <a:pt x="175" y="2608"/>
                      <a:pt x="175" y="1925"/>
                    </a:cubicBezTo>
                    <a:cubicBezTo>
                      <a:pt x="174" y="247"/>
                      <a:pt x="174" y="247"/>
                      <a:pt x="174" y="247"/>
                    </a:cubicBezTo>
                    <a:cubicBezTo>
                      <a:pt x="174" y="97"/>
                      <a:pt x="0" y="0"/>
                      <a:pt x="0" y="0"/>
                    </a:cubicBezTo>
                    <a:cubicBezTo>
                      <a:pt x="860" y="0"/>
                      <a:pt x="860" y="0"/>
                      <a:pt x="860" y="0"/>
                    </a:cubicBezTo>
                    <a:cubicBezTo>
                      <a:pt x="860" y="0"/>
                      <a:pt x="661" y="98"/>
                      <a:pt x="661" y="247"/>
                    </a:cubicBezTo>
                    <a:cubicBezTo>
                      <a:pt x="660" y="1925"/>
                      <a:pt x="660" y="1925"/>
                      <a:pt x="660" y="1925"/>
                    </a:cubicBezTo>
                    <a:cubicBezTo>
                      <a:pt x="660" y="2280"/>
                      <a:pt x="897" y="2525"/>
                      <a:pt x="1176" y="2527"/>
                    </a:cubicBezTo>
                    <a:cubicBezTo>
                      <a:pt x="1454" y="2528"/>
                      <a:pt x="1678" y="2277"/>
                      <a:pt x="1678" y="1925"/>
                    </a:cubicBezTo>
                    <a:cubicBezTo>
                      <a:pt x="1679" y="247"/>
                      <a:pt x="1679" y="247"/>
                      <a:pt x="1679" y="247"/>
                    </a:cubicBezTo>
                    <a:cubicBezTo>
                      <a:pt x="1679" y="97"/>
                      <a:pt x="1495" y="0"/>
                      <a:pt x="1495" y="0"/>
                    </a:cubicBezTo>
                    <a:close/>
                  </a:path>
                </a:pathLst>
              </a:custGeom>
              <a:solidFill>
                <a:srgbClr val="FF0000"/>
              </a:solidFill>
              <a:ln>
                <a:noFill/>
              </a:ln>
            </p:spPr>
            <p:txBody>
              <a:bodyPr/>
              <a:lstStyle/>
              <a:p>
                <a:endParaRPr lang="ja-JP" altLang="en-US">
                  <a:latin typeface="Arial" panose="020B0604020202020204" pitchFamily="34" charset="0"/>
                  <a:ea typeface="黑体" panose="02010609060101010101" pitchFamily="49" charset="-122"/>
                </a:endParaRPr>
              </a:p>
            </p:txBody>
          </p:sp>
          <p:sp>
            <p:nvSpPr>
              <p:cNvPr id="38" name="Freeform 37"/>
              <p:cNvSpPr/>
              <p:nvPr/>
            </p:nvSpPr>
            <p:spPr bwMode="gray">
              <a:xfrm>
                <a:off x="3295" y="1549"/>
                <a:ext cx="358" cy="577"/>
              </a:xfrm>
              <a:custGeom>
                <a:avLst/>
                <a:gdLst>
                  <a:gd name="T0" fmla="*/ 1537 w 1788"/>
                  <a:gd name="T1" fmla="*/ 501 h 2885"/>
                  <a:gd name="T2" fmla="*/ 1067 w 1788"/>
                  <a:gd name="T3" fmla="*/ 289 h 2885"/>
                  <a:gd name="T4" fmla="*/ 528 w 1788"/>
                  <a:gd name="T5" fmla="*/ 709 h 2885"/>
                  <a:gd name="T6" fmla="*/ 1042 w 1788"/>
                  <a:gd name="T7" fmla="*/ 1230 h 2885"/>
                  <a:gd name="T8" fmla="*/ 1786 w 1788"/>
                  <a:gd name="T9" fmla="*/ 2067 h 2885"/>
                  <a:gd name="T10" fmla="*/ 681 w 1788"/>
                  <a:gd name="T11" fmla="*/ 2885 h 2885"/>
                  <a:gd name="T12" fmla="*/ 162 w 1788"/>
                  <a:gd name="T13" fmla="*/ 2813 h 2885"/>
                  <a:gd name="T14" fmla="*/ 0 w 1788"/>
                  <a:gd name="T15" fmla="*/ 2280 h 2885"/>
                  <a:gd name="T16" fmla="*/ 689 w 1788"/>
                  <a:gd name="T17" fmla="*/ 2582 h 2885"/>
                  <a:gd name="T18" fmla="*/ 1311 w 1788"/>
                  <a:gd name="T19" fmla="*/ 2126 h 2885"/>
                  <a:gd name="T20" fmla="*/ 48 w 1788"/>
                  <a:gd name="T21" fmla="*/ 765 h 2885"/>
                  <a:gd name="T22" fmla="*/ 1019 w 1788"/>
                  <a:gd name="T23" fmla="*/ 0 h 2885"/>
                  <a:gd name="T24" fmla="*/ 1537 w 1788"/>
                  <a:gd name="T25" fmla="*/ 72 h 2885"/>
                  <a:gd name="T26" fmla="*/ 1537 w 1788"/>
                  <a:gd name="T27" fmla="*/ 501 h 28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88" h="2885">
                    <a:moveTo>
                      <a:pt x="1537" y="501"/>
                    </a:moveTo>
                    <a:cubicBezTo>
                      <a:pt x="1537" y="501"/>
                      <a:pt x="1416" y="290"/>
                      <a:pt x="1067" y="289"/>
                    </a:cubicBezTo>
                    <a:cubicBezTo>
                      <a:pt x="718" y="288"/>
                      <a:pt x="529" y="471"/>
                      <a:pt x="528" y="709"/>
                    </a:cubicBezTo>
                    <a:cubicBezTo>
                      <a:pt x="527" y="978"/>
                      <a:pt x="729" y="1079"/>
                      <a:pt x="1042" y="1230"/>
                    </a:cubicBezTo>
                    <a:cubicBezTo>
                      <a:pt x="1340" y="1373"/>
                      <a:pt x="1788" y="1570"/>
                      <a:pt x="1786" y="2067"/>
                    </a:cubicBezTo>
                    <a:cubicBezTo>
                      <a:pt x="1785" y="2513"/>
                      <a:pt x="1390" y="2885"/>
                      <a:pt x="681" y="2885"/>
                    </a:cubicBezTo>
                    <a:cubicBezTo>
                      <a:pt x="463" y="2884"/>
                      <a:pt x="162" y="2813"/>
                      <a:pt x="162" y="2813"/>
                    </a:cubicBezTo>
                    <a:cubicBezTo>
                      <a:pt x="0" y="2280"/>
                      <a:pt x="0" y="2280"/>
                      <a:pt x="0" y="2280"/>
                    </a:cubicBezTo>
                    <a:cubicBezTo>
                      <a:pt x="150" y="2426"/>
                      <a:pt x="416" y="2582"/>
                      <a:pt x="689" y="2582"/>
                    </a:cubicBezTo>
                    <a:cubicBezTo>
                      <a:pt x="973" y="2582"/>
                      <a:pt x="1311" y="2407"/>
                      <a:pt x="1311" y="2126"/>
                    </a:cubicBezTo>
                    <a:cubicBezTo>
                      <a:pt x="1311" y="1583"/>
                      <a:pt x="48" y="1674"/>
                      <a:pt x="48" y="765"/>
                    </a:cubicBezTo>
                    <a:cubicBezTo>
                      <a:pt x="48" y="453"/>
                      <a:pt x="266" y="0"/>
                      <a:pt x="1019" y="0"/>
                    </a:cubicBezTo>
                    <a:cubicBezTo>
                      <a:pt x="1264" y="0"/>
                      <a:pt x="1537" y="72"/>
                      <a:pt x="1537" y="72"/>
                    </a:cubicBezTo>
                    <a:lnTo>
                      <a:pt x="1537" y="501"/>
                    </a:lnTo>
                    <a:close/>
                  </a:path>
                </a:pathLst>
              </a:custGeom>
              <a:solidFill>
                <a:srgbClr val="FF0000"/>
              </a:solidFill>
              <a:ln>
                <a:noFill/>
              </a:ln>
            </p:spPr>
            <p:txBody>
              <a:bodyPr/>
              <a:lstStyle/>
              <a:p>
                <a:endParaRPr lang="ja-JP" altLang="en-US">
                  <a:latin typeface="Arial" panose="020B0604020202020204" pitchFamily="34" charset="0"/>
                  <a:ea typeface="黑体" panose="02010609060101010101" pitchFamily="49" charset="-122"/>
                </a:endParaRPr>
              </a:p>
            </p:txBody>
          </p:sp>
        </p:grpSp>
      </p:grpSp>
    </p:spTree>
    <p:extLst>
      <p:ext uri="{BB962C8B-B14F-4D97-AF65-F5344CB8AC3E}">
        <p14:creationId xmlns:p14="http://schemas.microsoft.com/office/powerpoint/2010/main" val="213557095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Closing page 2">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0"/>
          </p:nvPr>
        </p:nvSpPr>
        <p:spPr/>
        <p:txBody>
          <a:bodyPr/>
          <a:lstStyle>
            <a:lvl1pPr>
              <a:defRPr>
                <a:solidFill>
                  <a:schemeClr val="bg1"/>
                </a:solidFill>
              </a:defRPr>
            </a:lvl1pPr>
          </a:lstStyle>
          <a:p>
            <a:fld id="{C96710BC-554A-4C22-A457-51FB5A137C73}" type="slidenum">
              <a:rPr lang="de-DE" altLang="ja-JP" smtClean="0">
                <a:solidFill>
                  <a:srgbClr val="FFFFFF"/>
                </a:solidFill>
              </a:rPr>
              <a:pPr/>
              <a:t>‹#›</a:t>
            </a:fld>
            <a:endParaRPr lang="de-DE" altLang="ja-JP">
              <a:solidFill>
                <a:srgbClr val="FFFFFF"/>
              </a:solidFill>
            </a:endParaRPr>
          </a:p>
        </p:txBody>
      </p:sp>
      <p:sp>
        <p:nvSpPr>
          <p:cNvPr id="4" name="フッター プレースホルダー 3"/>
          <p:cNvSpPr>
            <a:spLocks noGrp="1"/>
          </p:cNvSpPr>
          <p:nvPr>
            <p:ph type="ftr" sz="quarter" idx="11"/>
          </p:nvPr>
        </p:nvSpPr>
        <p:spPr/>
        <p:txBody>
          <a:bodyPr/>
          <a:lstStyle>
            <a:lvl1pPr>
              <a:defRPr>
                <a:solidFill>
                  <a:schemeClr val="bg1"/>
                </a:solidFill>
              </a:defRPr>
            </a:lvl1pPr>
          </a:lstStyle>
          <a:p>
            <a:r>
              <a:rPr lang="de-DE" altLang="ja-JP">
                <a:solidFill>
                  <a:srgbClr val="FFFFFF"/>
                </a:solidFill>
              </a:rPr>
              <a:t>Copyright 2021 NANJING FUJITSU NANDA SOFTWARE TECHNOLOGY CO.,LTD.</a:t>
            </a:r>
          </a:p>
        </p:txBody>
      </p:sp>
      <p:grpSp>
        <p:nvGrpSpPr>
          <p:cNvPr id="5" name="Group 131" descr="Message Lockup"/>
          <p:cNvGrpSpPr/>
          <p:nvPr userDrawn="1"/>
        </p:nvGrpSpPr>
        <p:grpSpPr bwMode="auto">
          <a:xfrm>
            <a:off x="0" y="0"/>
            <a:ext cx="12192000" cy="6859588"/>
            <a:chOff x="0" y="0"/>
            <a:chExt cx="5760" cy="4321"/>
          </a:xfrm>
        </p:grpSpPr>
        <p:sp>
          <p:nvSpPr>
            <p:cNvPr id="6" name="Rectangle 3"/>
            <p:cNvSpPr>
              <a:spLocks noChangeArrowheads="1"/>
            </p:cNvSpPr>
            <p:nvPr/>
          </p:nvSpPr>
          <p:spPr bwMode="gray">
            <a:xfrm>
              <a:off x="0" y="0"/>
              <a:ext cx="5760" cy="4320"/>
            </a:xfrm>
            <a:prstGeom prst="rect">
              <a:avLst/>
            </a:prstGeom>
            <a:solidFill>
              <a:srgbClr val="FFFFFF"/>
            </a:solidFill>
            <a:ln>
              <a:noFill/>
            </a:ln>
            <a:effectLst/>
          </p:spPr>
          <p:txBody>
            <a:bodyPr wrap="none" anchor="ctr"/>
            <a:lstStyle/>
            <a:p>
              <a:endParaRPr lang="ja-JP" altLang="en-US">
                <a:latin typeface="Arial" panose="020B0604020202020204" pitchFamily="34" charset="0"/>
                <a:ea typeface="黑体" panose="02010609060101010101" pitchFamily="49" charset="-122"/>
              </a:endParaRPr>
            </a:p>
          </p:txBody>
        </p:sp>
        <p:grpSp>
          <p:nvGrpSpPr>
            <p:cNvPr id="7" name="Group 92"/>
            <p:cNvGrpSpPr>
              <a:grpSpLocks noChangeAspect="1"/>
            </p:cNvGrpSpPr>
            <p:nvPr/>
          </p:nvGrpSpPr>
          <p:grpSpPr bwMode="auto">
            <a:xfrm>
              <a:off x="0" y="0"/>
              <a:ext cx="5760" cy="4321"/>
              <a:chOff x="0" y="0"/>
              <a:chExt cx="5760" cy="4321"/>
            </a:xfrm>
          </p:grpSpPr>
          <p:sp>
            <p:nvSpPr>
              <p:cNvPr id="8" name="AutoShape 91"/>
              <p:cNvSpPr>
                <a:spLocks noChangeAspect="1" noChangeArrowheads="1" noTextEdit="1"/>
              </p:cNvSpPr>
              <p:nvPr/>
            </p:nvSpPr>
            <p:spPr bwMode="auto">
              <a:xfrm>
                <a:off x="0" y="0"/>
                <a:ext cx="5760" cy="4321"/>
              </a:xfrm>
              <a:prstGeom prst="rect">
                <a:avLst/>
              </a:prstGeom>
              <a:noFill/>
              <a:ln>
                <a:noFill/>
              </a:ln>
            </p:spPr>
            <p:txBody>
              <a:bodyPr/>
              <a:lstStyle/>
              <a:p>
                <a:endParaRPr lang="ja-JP" altLang="en-US">
                  <a:latin typeface="Arial" panose="020B0604020202020204" pitchFamily="34" charset="0"/>
                  <a:ea typeface="黑体" panose="02010609060101010101" pitchFamily="49" charset="-122"/>
                </a:endParaRPr>
              </a:p>
            </p:txBody>
          </p:sp>
          <p:sp>
            <p:nvSpPr>
              <p:cNvPr id="9" name="Freeform 93"/>
              <p:cNvSpPr/>
              <p:nvPr/>
            </p:nvSpPr>
            <p:spPr bwMode="auto">
              <a:xfrm>
                <a:off x="1217" y="2598"/>
                <a:ext cx="97" cy="159"/>
              </a:xfrm>
              <a:custGeom>
                <a:avLst/>
                <a:gdLst>
                  <a:gd name="T0" fmla="*/ 0 w 484"/>
                  <a:gd name="T1" fmla="*/ 764 h 795"/>
                  <a:gd name="T2" fmla="*/ 0 w 484"/>
                  <a:gd name="T3" fmla="*/ 672 h 795"/>
                  <a:gd name="T4" fmla="*/ 186 w 484"/>
                  <a:gd name="T5" fmla="*/ 715 h 795"/>
                  <a:gd name="T6" fmla="*/ 371 w 484"/>
                  <a:gd name="T7" fmla="*/ 593 h 795"/>
                  <a:gd name="T8" fmla="*/ 339 w 484"/>
                  <a:gd name="T9" fmla="*/ 515 h 795"/>
                  <a:gd name="T10" fmla="*/ 284 w 484"/>
                  <a:gd name="T11" fmla="*/ 472 h 795"/>
                  <a:gd name="T12" fmla="*/ 212 w 484"/>
                  <a:gd name="T13" fmla="*/ 436 h 795"/>
                  <a:gd name="T14" fmla="*/ 65 w 484"/>
                  <a:gd name="T15" fmla="*/ 337 h 795"/>
                  <a:gd name="T16" fmla="*/ 13 w 484"/>
                  <a:gd name="T17" fmla="*/ 199 h 795"/>
                  <a:gd name="T18" fmla="*/ 94 w 484"/>
                  <a:gd name="T19" fmla="*/ 43 h 795"/>
                  <a:gd name="T20" fmla="*/ 269 w 484"/>
                  <a:gd name="T21" fmla="*/ 0 h 795"/>
                  <a:gd name="T22" fmla="*/ 430 w 484"/>
                  <a:gd name="T23" fmla="*/ 26 h 795"/>
                  <a:gd name="T24" fmla="*/ 430 w 484"/>
                  <a:gd name="T25" fmla="*/ 111 h 795"/>
                  <a:gd name="T26" fmla="*/ 274 w 484"/>
                  <a:gd name="T27" fmla="*/ 78 h 795"/>
                  <a:gd name="T28" fmla="*/ 169 w 484"/>
                  <a:gd name="T29" fmla="*/ 103 h 795"/>
                  <a:gd name="T30" fmla="*/ 126 w 484"/>
                  <a:gd name="T31" fmla="*/ 186 h 795"/>
                  <a:gd name="T32" fmla="*/ 156 w 484"/>
                  <a:gd name="T33" fmla="*/ 264 h 795"/>
                  <a:gd name="T34" fmla="*/ 286 w 484"/>
                  <a:gd name="T35" fmla="*/ 345 h 795"/>
                  <a:gd name="T36" fmla="*/ 391 w 484"/>
                  <a:gd name="T37" fmla="*/ 406 h 795"/>
                  <a:gd name="T38" fmla="*/ 464 w 484"/>
                  <a:gd name="T39" fmla="*/ 486 h 795"/>
                  <a:gd name="T40" fmla="*/ 484 w 484"/>
                  <a:gd name="T41" fmla="*/ 581 h 795"/>
                  <a:gd name="T42" fmla="*/ 193 w 484"/>
                  <a:gd name="T43" fmla="*/ 795 h 795"/>
                  <a:gd name="T44" fmla="*/ 0 w 484"/>
                  <a:gd name="T45" fmla="*/ 764 h 7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84" h="795">
                    <a:moveTo>
                      <a:pt x="0" y="764"/>
                    </a:moveTo>
                    <a:cubicBezTo>
                      <a:pt x="0" y="672"/>
                      <a:pt x="0" y="672"/>
                      <a:pt x="0" y="672"/>
                    </a:cubicBezTo>
                    <a:cubicBezTo>
                      <a:pt x="51" y="700"/>
                      <a:pt x="113" y="715"/>
                      <a:pt x="186" y="715"/>
                    </a:cubicBezTo>
                    <a:cubicBezTo>
                      <a:pt x="309" y="715"/>
                      <a:pt x="371" y="674"/>
                      <a:pt x="371" y="593"/>
                    </a:cubicBezTo>
                    <a:cubicBezTo>
                      <a:pt x="371" y="562"/>
                      <a:pt x="361" y="536"/>
                      <a:pt x="339" y="515"/>
                    </a:cubicBezTo>
                    <a:cubicBezTo>
                      <a:pt x="323" y="498"/>
                      <a:pt x="305" y="484"/>
                      <a:pt x="284" y="472"/>
                    </a:cubicBezTo>
                    <a:cubicBezTo>
                      <a:pt x="265" y="462"/>
                      <a:pt x="241" y="450"/>
                      <a:pt x="212" y="436"/>
                    </a:cubicBezTo>
                    <a:cubicBezTo>
                      <a:pt x="142" y="401"/>
                      <a:pt x="93" y="368"/>
                      <a:pt x="65" y="337"/>
                    </a:cubicBezTo>
                    <a:cubicBezTo>
                      <a:pt x="30" y="299"/>
                      <a:pt x="13" y="253"/>
                      <a:pt x="13" y="199"/>
                    </a:cubicBezTo>
                    <a:cubicBezTo>
                      <a:pt x="13" y="129"/>
                      <a:pt x="40" y="77"/>
                      <a:pt x="94" y="43"/>
                    </a:cubicBezTo>
                    <a:cubicBezTo>
                      <a:pt x="140" y="14"/>
                      <a:pt x="198" y="0"/>
                      <a:pt x="269" y="0"/>
                    </a:cubicBezTo>
                    <a:cubicBezTo>
                      <a:pt x="318" y="0"/>
                      <a:pt x="372" y="8"/>
                      <a:pt x="430" y="26"/>
                    </a:cubicBezTo>
                    <a:cubicBezTo>
                      <a:pt x="430" y="111"/>
                      <a:pt x="430" y="111"/>
                      <a:pt x="430" y="111"/>
                    </a:cubicBezTo>
                    <a:cubicBezTo>
                      <a:pt x="381" y="89"/>
                      <a:pt x="329" y="78"/>
                      <a:pt x="274" y="78"/>
                    </a:cubicBezTo>
                    <a:cubicBezTo>
                      <a:pt x="232" y="78"/>
                      <a:pt x="197" y="86"/>
                      <a:pt x="169" y="103"/>
                    </a:cubicBezTo>
                    <a:cubicBezTo>
                      <a:pt x="141" y="120"/>
                      <a:pt x="126" y="148"/>
                      <a:pt x="126" y="186"/>
                    </a:cubicBezTo>
                    <a:cubicBezTo>
                      <a:pt x="126" y="218"/>
                      <a:pt x="136" y="244"/>
                      <a:pt x="156" y="264"/>
                    </a:cubicBezTo>
                    <a:cubicBezTo>
                      <a:pt x="176" y="284"/>
                      <a:pt x="219" y="311"/>
                      <a:pt x="286" y="345"/>
                    </a:cubicBezTo>
                    <a:cubicBezTo>
                      <a:pt x="338" y="372"/>
                      <a:pt x="374" y="392"/>
                      <a:pt x="391" y="406"/>
                    </a:cubicBezTo>
                    <a:cubicBezTo>
                      <a:pt x="426" y="430"/>
                      <a:pt x="450" y="457"/>
                      <a:pt x="464" y="486"/>
                    </a:cubicBezTo>
                    <a:cubicBezTo>
                      <a:pt x="478" y="512"/>
                      <a:pt x="484" y="544"/>
                      <a:pt x="484" y="581"/>
                    </a:cubicBezTo>
                    <a:cubicBezTo>
                      <a:pt x="484" y="724"/>
                      <a:pt x="387" y="795"/>
                      <a:pt x="193" y="795"/>
                    </a:cubicBezTo>
                    <a:cubicBezTo>
                      <a:pt x="115" y="795"/>
                      <a:pt x="50" y="785"/>
                      <a:pt x="0" y="764"/>
                    </a:cubicBezTo>
                  </a:path>
                </a:pathLst>
              </a:custGeom>
              <a:solidFill>
                <a:srgbClr val="000000"/>
              </a:solidFill>
              <a:ln>
                <a:noFill/>
              </a:ln>
            </p:spPr>
            <p:txBody>
              <a:bodyPr/>
              <a:lstStyle/>
              <a:p>
                <a:endParaRPr lang="ja-JP" altLang="en-US">
                  <a:latin typeface="Arial" panose="020B0604020202020204" pitchFamily="34" charset="0"/>
                  <a:ea typeface="黑体" panose="02010609060101010101" pitchFamily="49" charset="-122"/>
                </a:endParaRPr>
              </a:p>
            </p:txBody>
          </p:sp>
          <p:sp>
            <p:nvSpPr>
              <p:cNvPr id="10" name="Freeform 94"/>
              <p:cNvSpPr/>
              <p:nvPr/>
            </p:nvSpPr>
            <p:spPr bwMode="auto">
              <a:xfrm>
                <a:off x="1349" y="2526"/>
                <a:ext cx="115" cy="227"/>
              </a:xfrm>
              <a:custGeom>
                <a:avLst/>
                <a:gdLst>
                  <a:gd name="T0" fmla="*/ 0 w 572"/>
                  <a:gd name="T1" fmla="*/ 1135 h 1135"/>
                  <a:gd name="T2" fmla="*/ 0 w 572"/>
                  <a:gd name="T3" fmla="*/ 0 h 1135"/>
                  <a:gd name="T4" fmla="*/ 129 w 572"/>
                  <a:gd name="T5" fmla="*/ 0 h 1135"/>
                  <a:gd name="T6" fmla="*/ 129 w 572"/>
                  <a:gd name="T7" fmla="*/ 400 h 1135"/>
                  <a:gd name="T8" fmla="*/ 319 w 572"/>
                  <a:gd name="T9" fmla="*/ 361 h 1135"/>
                  <a:gd name="T10" fmla="*/ 549 w 572"/>
                  <a:gd name="T11" fmla="*/ 479 h 1135"/>
                  <a:gd name="T12" fmla="*/ 572 w 572"/>
                  <a:gd name="T13" fmla="*/ 673 h 1135"/>
                  <a:gd name="T14" fmla="*/ 572 w 572"/>
                  <a:gd name="T15" fmla="*/ 1135 h 1135"/>
                  <a:gd name="T16" fmla="*/ 443 w 572"/>
                  <a:gd name="T17" fmla="*/ 1135 h 1135"/>
                  <a:gd name="T18" fmla="*/ 443 w 572"/>
                  <a:gd name="T19" fmla="*/ 653 h 1135"/>
                  <a:gd name="T20" fmla="*/ 420 w 572"/>
                  <a:gd name="T21" fmla="*/ 499 h 1135"/>
                  <a:gd name="T22" fmla="*/ 307 w 572"/>
                  <a:gd name="T23" fmla="*/ 439 h 1135"/>
                  <a:gd name="T24" fmla="*/ 129 w 572"/>
                  <a:gd name="T25" fmla="*/ 485 h 1135"/>
                  <a:gd name="T26" fmla="*/ 129 w 572"/>
                  <a:gd name="T27" fmla="*/ 1135 h 1135"/>
                  <a:gd name="T28" fmla="*/ 0 w 572"/>
                  <a:gd name="T29" fmla="*/ 1135 h 1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2" h="1135">
                    <a:moveTo>
                      <a:pt x="0" y="1135"/>
                    </a:moveTo>
                    <a:cubicBezTo>
                      <a:pt x="0" y="0"/>
                      <a:pt x="0" y="0"/>
                      <a:pt x="0" y="0"/>
                    </a:cubicBezTo>
                    <a:cubicBezTo>
                      <a:pt x="129" y="0"/>
                      <a:pt x="129" y="0"/>
                      <a:pt x="129" y="0"/>
                    </a:cubicBezTo>
                    <a:cubicBezTo>
                      <a:pt x="129" y="400"/>
                      <a:pt x="129" y="400"/>
                      <a:pt x="129" y="400"/>
                    </a:cubicBezTo>
                    <a:cubicBezTo>
                      <a:pt x="196" y="374"/>
                      <a:pt x="260" y="361"/>
                      <a:pt x="319" y="361"/>
                    </a:cubicBezTo>
                    <a:cubicBezTo>
                      <a:pt x="438" y="361"/>
                      <a:pt x="515" y="400"/>
                      <a:pt x="549" y="479"/>
                    </a:cubicBezTo>
                    <a:cubicBezTo>
                      <a:pt x="565" y="515"/>
                      <a:pt x="572" y="579"/>
                      <a:pt x="572" y="673"/>
                    </a:cubicBezTo>
                    <a:cubicBezTo>
                      <a:pt x="572" y="1135"/>
                      <a:pt x="572" y="1135"/>
                      <a:pt x="572" y="1135"/>
                    </a:cubicBezTo>
                    <a:cubicBezTo>
                      <a:pt x="443" y="1135"/>
                      <a:pt x="443" y="1135"/>
                      <a:pt x="443" y="1135"/>
                    </a:cubicBezTo>
                    <a:cubicBezTo>
                      <a:pt x="443" y="653"/>
                      <a:pt x="443" y="653"/>
                      <a:pt x="443" y="653"/>
                    </a:cubicBezTo>
                    <a:cubicBezTo>
                      <a:pt x="443" y="581"/>
                      <a:pt x="436" y="529"/>
                      <a:pt x="420" y="499"/>
                    </a:cubicBezTo>
                    <a:cubicBezTo>
                      <a:pt x="400" y="459"/>
                      <a:pt x="362" y="439"/>
                      <a:pt x="307" y="439"/>
                    </a:cubicBezTo>
                    <a:cubicBezTo>
                      <a:pt x="256" y="439"/>
                      <a:pt x="197" y="454"/>
                      <a:pt x="129" y="485"/>
                    </a:cubicBezTo>
                    <a:cubicBezTo>
                      <a:pt x="129" y="1135"/>
                      <a:pt x="129" y="1135"/>
                      <a:pt x="129" y="1135"/>
                    </a:cubicBezTo>
                    <a:lnTo>
                      <a:pt x="0" y="1135"/>
                    </a:lnTo>
                    <a:close/>
                  </a:path>
                </a:pathLst>
              </a:custGeom>
              <a:solidFill>
                <a:srgbClr val="000000"/>
              </a:solidFill>
              <a:ln>
                <a:noFill/>
              </a:ln>
            </p:spPr>
            <p:txBody>
              <a:bodyPr/>
              <a:lstStyle/>
              <a:p>
                <a:endParaRPr lang="ja-JP" altLang="en-US">
                  <a:latin typeface="Arial" panose="020B0604020202020204" pitchFamily="34" charset="0"/>
                  <a:ea typeface="黑体" panose="02010609060101010101" pitchFamily="49" charset="-122"/>
                </a:endParaRPr>
              </a:p>
            </p:txBody>
          </p:sp>
          <p:sp>
            <p:nvSpPr>
              <p:cNvPr id="11" name="Freeform 95"/>
              <p:cNvSpPr>
                <a:spLocks noEditPoints="1"/>
              </p:cNvSpPr>
              <p:nvPr/>
            </p:nvSpPr>
            <p:spPr bwMode="auto">
              <a:xfrm>
                <a:off x="1499" y="2598"/>
                <a:ext cx="117" cy="159"/>
              </a:xfrm>
              <a:custGeom>
                <a:avLst/>
                <a:gdLst>
                  <a:gd name="T0" fmla="*/ 456 w 585"/>
                  <a:gd name="T1" fmla="*/ 298 h 795"/>
                  <a:gd name="T2" fmla="*/ 456 w 585"/>
                  <a:gd name="T3" fmla="*/ 259 h 795"/>
                  <a:gd name="T4" fmla="*/ 433 w 585"/>
                  <a:gd name="T5" fmla="*/ 144 h 795"/>
                  <a:gd name="T6" fmla="*/ 283 w 585"/>
                  <a:gd name="T7" fmla="*/ 81 h 795"/>
                  <a:gd name="T8" fmla="*/ 73 w 585"/>
                  <a:gd name="T9" fmla="*/ 123 h 795"/>
                  <a:gd name="T10" fmla="*/ 73 w 585"/>
                  <a:gd name="T11" fmla="*/ 33 h 795"/>
                  <a:gd name="T12" fmla="*/ 297 w 585"/>
                  <a:gd name="T13" fmla="*/ 0 h 795"/>
                  <a:gd name="T14" fmla="*/ 539 w 585"/>
                  <a:gd name="T15" fmla="*/ 80 h 795"/>
                  <a:gd name="T16" fmla="*/ 582 w 585"/>
                  <a:gd name="T17" fmla="*/ 209 h 795"/>
                  <a:gd name="T18" fmla="*/ 585 w 585"/>
                  <a:gd name="T19" fmla="*/ 302 h 795"/>
                  <a:gd name="T20" fmla="*/ 585 w 585"/>
                  <a:gd name="T21" fmla="*/ 760 h 795"/>
                  <a:gd name="T22" fmla="*/ 305 w 585"/>
                  <a:gd name="T23" fmla="*/ 795 h 795"/>
                  <a:gd name="T24" fmla="*/ 86 w 585"/>
                  <a:gd name="T25" fmla="*/ 752 h 795"/>
                  <a:gd name="T26" fmla="*/ 0 w 585"/>
                  <a:gd name="T27" fmla="*/ 583 h 795"/>
                  <a:gd name="T28" fmla="*/ 100 w 585"/>
                  <a:gd name="T29" fmla="*/ 380 h 795"/>
                  <a:gd name="T30" fmla="*/ 350 w 585"/>
                  <a:gd name="T31" fmla="*/ 310 h 795"/>
                  <a:gd name="T32" fmla="*/ 456 w 585"/>
                  <a:gd name="T33" fmla="*/ 298 h 795"/>
                  <a:gd name="T34" fmla="*/ 456 w 585"/>
                  <a:gd name="T35" fmla="*/ 372 h 795"/>
                  <a:gd name="T36" fmla="*/ 278 w 585"/>
                  <a:gd name="T37" fmla="*/ 399 h 795"/>
                  <a:gd name="T38" fmla="*/ 132 w 585"/>
                  <a:gd name="T39" fmla="*/ 570 h 795"/>
                  <a:gd name="T40" fmla="*/ 175 w 585"/>
                  <a:gd name="T41" fmla="*/ 679 h 795"/>
                  <a:gd name="T42" fmla="*/ 325 w 585"/>
                  <a:gd name="T43" fmla="*/ 717 h 795"/>
                  <a:gd name="T44" fmla="*/ 456 w 585"/>
                  <a:gd name="T45" fmla="*/ 700 h 795"/>
                  <a:gd name="T46" fmla="*/ 456 w 585"/>
                  <a:gd name="T47" fmla="*/ 372 h 7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85" h="795">
                    <a:moveTo>
                      <a:pt x="456" y="298"/>
                    </a:moveTo>
                    <a:cubicBezTo>
                      <a:pt x="456" y="259"/>
                      <a:pt x="456" y="259"/>
                      <a:pt x="456" y="259"/>
                    </a:cubicBezTo>
                    <a:cubicBezTo>
                      <a:pt x="456" y="209"/>
                      <a:pt x="448" y="171"/>
                      <a:pt x="433" y="144"/>
                    </a:cubicBezTo>
                    <a:cubicBezTo>
                      <a:pt x="409" y="102"/>
                      <a:pt x="359" y="81"/>
                      <a:pt x="283" y="81"/>
                    </a:cubicBezTo>
                    <a:cubicBezTo>
                      <a:pt x="214" y="81"/>
                      <a:pt x="144" y="95"/>
                      <a:pt x="73" y="123"/>
                    </a:cubicBezTo>
                    <a:cubicBezTo>
                      <a:pt x="73" y="33"/>
                      <a:pt x="73" y="33"/>
                      <a:pt x="73" y="33"/>
                    </a:cubicBezTo>
                    <a:cubicBezTo>
                      <a:pt x="145" y="11"/>
                      <a:pt x="219" y="0"/>
                      <a:pt x="297" y="0"/>
                    </a:cubicBezTo>
                    <a:cubicBezTo>
                      <a:pt x="414" y="0"/>
                      <a:pt x="495" y="27"/>
                      <a:pt x="539" y="80"/>
                    </a:cubicBezTo>
                    <a:cubicBezTo>
                      <a:pt x="562" y="109"/>
                      <a:pt x="577" y="152"/>
                      <a:pt x="582" y="209"/>
                    </a:cubicBezTo>
                    <a:cubicBezTo>
                      <a:pt x="584" y="230"/>
                      <a:pt x="585" y="261"/>
                      <a:pt x="585" y="302"/>
                    </a:cubicBezTo>
                    <a:cubicBezTo>
                      <a:pt x="585" y="760"/>
                      <a:pt x="585" y="760"/>
                      <a:pt x="585" y="760"/>
                    </a:cubicBezTo>
                    <a:cubicBezTo>
                      <a:pt x="498" y="783"/>
                      <a:pt x="404" y="795"/>
                      <a:pt x="305" y="795"/>
                    </a:cubicBezTo>
                    <a:cubicBezTo>
                      <a:pt x="211" y="795"/>
                      <a:pt x="138" y="781"/>
                      <a:pt x="86" y="752"/>
                    </a:cubicBezTo>
                    <a:cubicBezTo>
                      <a:pt x="29" y="719"/>
                      <a:pt x="0" y="663"/>
                      <a:pt x="0" y="583"/>
                    </a:cubicBezTo>
                    <a:cubicBezTo>
                      <a:pt x="0" y="491"/>
                      <a:pt x="33" y="423"/>
                      <a:pt x="100" y="380"/>
                    </a:cubicBezTo>
                    <a:cubicBezTo>
                      <a:pt x="149" y="347"/>
                      <a:pt x="233" y="324"/>
                      <a:pt x="350" y="310"/>
                    </a:cubicBezTo>
                    <a:cubicBezTo>
                      <a:pt x="372" y="307"/>
                      <a:pt x="408" y="303"/>
                      <a:pt x="456" y="298"/>
                    </a:cubicBezTo>
                    <a:moveTo>
                      <a:pt x="456" y="372"/>
                    </a:moveTo>
                    <a:cubicBezTo>
                      <a:pt x="378" y="379"/>
                      <a:pt x="319" y="388"/>
                      <a:pt x="278" y="399"/>
                    </a:cubicBezTo>
                    <a:cubicBezTo>
                      <a:pt x="180" y="423"/>
                      <a:pt x="132" y="480"/>
                      <a:pt x="132" y="570"/>
                    </a:cubicBezTo>
                    <a:cubicBezTo>
                      <a:pt x="132" y="619"/>
                      <a:pt x="146" y="655"/>
                      <a:pt x="175" y="679"/>
                    </a:cubicBezTo>
                    <a:cubicBezTo>
                      <a:pt x="206" y="705"/>
                      <a:pt x="257" y="717"/>
                      <a:pt x="325" y="717"/>
                    </a:cubicBezTo>
                    <a:cubicBezTo>
                      <a:pt x="372" y="717"/>
                      <a:pt x="416" y="711"/>
                      <a:pt x="456" y="700"/>
                    </a:cubicBezTo>
                    <a:lnTo>
                      <a:pt x="456" y="372"/>
                    </a:lnTo>
                    <a:close/>
                  </a:path>
                </a:pathLst>
              </a:custGeom>
              <a:solidFill>
                <a:srgbClr val="000000"/>
              </a:solidFill>
              <a:ln>
                <a:noFill/>
              </a:ln>
            </p:spPr>
            <p:txBody>
              <a:bodyPr/>
              <a:lstStyle/>
              <a:p>
                <a:endParaRPr lang="ja-JP" altLang="en-US">
                  <a:latin typeface="Arial" panose="020B0604020202020204" pitchFamily="34" charset="0"/>
                  <a:ea typeface="黑体" panose="02010609060101010101" pitchFamily="49" charset="-122"/>
                </a:endParaRPr>
              </a:p>
            </p:txBody>
          </p:sp>
          <p:sp>
            <p:nvSpPr>
              <p:cNvPr id="12" name="Freeform 96"/>
              <p:cNvSpPr>
                <a:spLocks noEditPoints="1"/>
              </p:cNvSpPr>
              <p:nvPr/>
            </p:nvSpPr>
            <p:spPr bwMode="auto">
              <a:xfrm>
                <a:off x="1662" y="2598"/>
                <a:ext cx="119" cy="227"/>
              </a:xfrm>
              <a:custGeom>
                <a:avLst/>
                <a:gdLst>
                  <a:gd name="T0" fmla="*/ 129 w 593"/>
                  <a:gd name="T1" fmla="*/ 742 h 1136"/>
                  <a:gd name="T2" fmla="*/ 129 w 593"/>
                  <a:gd name="T3" fmla="*/ 1136 h 1136"/>
                  <a:gd name="T4" fmla="*/ 0 w 593"/>
                  <a:gd name="T5" fmla="*/ 1136 h 1136"/>
                  <a:gd name="T6" fmla="*/ 0 w 593"/>
                  <a:gd name="T7" fmla="*/ 30 h 1136"/>
                  <a:gd name="T8" fmla="*/ 260 w 593"/>
                  <a:gd name="T9" fmla="*/ 0 h 1136"/>
                  <a:gd name="T10" fmla="*/ 528 w 593"/>
                  <a:gd name="T11" fmla="*/ 118 h 1136"/>
                  <a:gd name="T12" fmla="*/ 593 w 593"/>
                  <a:gd name="T13" fmla="*/ 396 h 1136"/>
                  <a:gd name="T14" fmla="*/ 511 w 593"/>
                  <a:gd name="T15" fmla="*/ 691 h 1136"/>
                  <a:gd name="T16" fmla="*/ 287 w 593"/>
                  <a:gd name="T17" fmla="*/ 795 h 1136"/>
                  <a:gd name="T18" fmla="*/ 180 w 593"/>
                  <a:gd name="T19" fmla="*/ 775 h 1136"/>
                  <a:gd name="T20" fmla="*/ 129 w 593"/>
                  <a:gd name="T21" fmla="*/ 742 h 1136"/>
                  <a:gd name="T22" fmla="*/ 129 w 593"/>
                  <a:gd name="T23" fmla="*/ 653 h 1136"/>
                  <a:gd name="T24" fmla="*/ 272 w 593"/>
                  <a:gd name="T25" fmla="*/ 717 h 1136"/>
                  <a:gd name="T26" fmla="*/ 418 w 593"/>
                  <a:gd name="T27" fmla="*/ 618 h 1136"/>
                  <a:gd name="T28" fmla="*/ 461 w 593"/>
                  <a:gd name="T29" fmla="*/ 395 h 1136"/>
                  <a:gd name="T30" fmla="*/ 403 w 593"/>
                  <a:gd name="T31" fmla="*/ 146 h 1136"/>
                  <a:gd name="T32" fmla="*/ 241 w 593"/>
                  <a:gd name="T33" fmla="*/ 78 h 1136"/>
                  <a:gd name="T34" fmla="*/ 129 w 593"/>
                  <a:gd name="T35" fmla="*/ 87 h 1136"/>
                  <a:gd name="T36" fmla="*/ 129 w 593"/>
                  <a:gd name="T37" fmla="*/ 653 h 1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93" h="1136">
                    <a:moveTo>
                      <a:pt x="129" y="742"/>
                    </a:moveTo>
                    <a:cubicBezTo>
                      <a:pt x="129" y="1136"/>
                      <a:pt x="129" y="1136"/>
                      <a:pt x="129" y="1136"/>
                    </a:cubicBezTo>
                    <a:cubicBezTo>
                      <a:pt x="0" y="1136"/>
                      <a:pt x="0" y="1136"/>
                      <a:pt x="0" y="1136"/>
                    </a:cubicBezTo>
                    <a:cubicBezTo>
                      <a:pt x="0" y="30"/>
                      <a:pt x="0" y="30"/>
                      <a:pt x="0" y="30"/>
                    </a:cubicBezTo>
                    <a:cubicBezTo>
                      <a:pt x="89" y="10"/>
                      <a:pt x="176" y="0"/>
                      <a:pt x="260" y="0"/>
                    </a:cubicBezTo>
                    <a:cubicBezTo>
                      <a:pt x="391" y="0"/>
                      <a:pt x="480" y="39"/>
                      <a:pt x="528" y="118"/>
                    </a:cubicBezTo>
                    <a:cubicBezTo>
                      <a:pt x="571" y="188"/>
                      <a:pt x="593" y="281"/>
                      <a:pt x="593" y="396"/>
                    </a:cubicBezTo>
                    <a:cubicBezTo>
                      <a:pt x="593" y="518"/>
                      <a:pt x="565" y="616"/>
                      <a:pt x="511" y="691"/>
                    </a:cubicBezTo>
                    <a:cubicBezTo>
                      <a:pt x="460" y="761"/>
                      <a:pt x="385" y="795"/>
                      <a:pt x="287" y="795"/>
                    </a:cubicBezTo>
                    <a:cubicBezTo>
                      <a:pt x="245" y="795"/>
                      <a:pt x="209" y="789"/>
                      <a:pt x="180" y="775"/>
                    </a:cubicBezTo>
                    <a:cubicBezTo>
                      <a:pt x="166" y="769"/>
                      <a:pt x="149" y="758"/>
                      <a:pt x="129" y="742"/>
                    </a:cubicBezTo>
                    <a:moveTo>
                      <a:pt x="129" y="653"/>
                    </a:moveTo>
                    <a:cubicBezTo>
                      <a:pt x="172" y="696"/>
                      <a:pt x="220" y="717"/>
                      <a:pt x="272" y="717"/>
                    </a:cubicBezTo>
                    <a:cubicBezTo>
                      <a:pt x="339" y="717"/>
                      <a:pt x="387" y="684"/>
                      <a:pt x="418" y="618"/>
                    </a:cubicBezTo>
                    <a:cubicBezTo>
                      <a:pt x="447" y="557"/>
                      <a:pt x="461" y="483"/>
                      <a:pt x="461" y="395"/>
                    </a:cubicBezTo>
                    <a:cubicBezTo>
                      <a:pt x="461" y="284"/>
                      <a:pt x="442" y="202"/>
                      <a:pt x="403" y="146"/>
                    </a:cubicBezTo>
                    <a:cubicBezTo>
                      <a:pt x="372" y="101"/>
                      <a:pt x="318" y="78"/>
                      <a:pt x="241" y="78"/>
                    </a:cubicBezTo>
                    <a:cubicBezTo>
                      <a:pt x="208" y="78"/>
                      <a:pt x="170" y="81"/>
                      <a:pt x="129" y="87"/>
                    </a:cubicBezTo>
                    <a:lnTo>
                      <a:pt x="129" y="653"/>
                    </a:lnTo>
                    <a:close/>
                  </a:path>
                </a:pathLst>
              </a:custGeom>
              <a:solidFill>
                <a:srgbClr val="000000"/>
              </a:solidFill>
              <a:ln>
                <a:noFill/>
              </a:ln>
            </p:spPr>
            <p:txBody>
              <a:bodyPr/>
              <a:lstStyle/>
              <a:p>
                <a:endParaRPr lang="ja-JP" altLang="en-US">
                  <a:latin typeface="Arial" panose="020B0604020202020204" pitchFamily="34" charset="0"/>
                  <a:ea typeface="黑体" panose="02010609060101010101" pitchFamily="49" charset="-122"/>
                </a:endParaRPr>
              </a:p>
            </p:txBody>
          </p:sp>
          <p:sp>
            <p:nvSpPr>
              <p:cNvPr id="13" name="Freeform 97"/>
              <p:cNvSpPr>
                <a:spLocks noEditPoints="1"/>
              </p:cNvSpPr>
              <p:nvPr/>
            </p:nvSpPr>
            <p:spPr bwMode="auto">
              <a:xfrm>
                <a:off x="1816" y="2547"/>
                <a:ext cx="32" cy="206"/>
              </a:xfrm>
              <a:custGeom>
                <a:avLst/>
                <a:gdLst>
                  <a:gd name="T0" fmla="*/ 78 w 157"/>
                  <a:gd name="T1" fmla="*/ 0 h 1031"/>
                  <a:gd name="T2" fmla="*/ 137 w 157"/>
                  <a:gd name="T3" fmla="*/ 26 h 1031"/>
                  <a:gd name="T4" fmla="*/ 157 w 157"/>
                  <a:gd name="T5" fmla="*/ 79 h 1031"/>
                  <a:gd name="T6" fmla="*/ 131 w 157"/>
                  <a:gd name="T7" fmla="*/ 139 h 1031"/>
                  <a:gd name="T8" fmla="*/ 78 w 157"/>
                  <a:gd name="T9" fmla="*/ 159 h 1031"/>
                  <a:gd name="T10" fmla="*/ 20 w 157"/>
                  <a:gd name="T11" fmla="*/ 133 h 1031"/>
                  <a:gd name="T12" fmla="*/ 0 w 157"/>
                  <a:gd name="T13" fmla="*/ 78 h 1031"/>
                  <a:gd name="T14" fmla="*/ 25 w 157"/>
                  <a:gd name="T15" fmla="*/ 20 h 1031"/>
                  <a:gd name="T16" fmla="*/ 78 w 157"/>
                  <a:gd name="T17" fmla="*/ 0 h 1031"/>
                  <a:gd name="T18" fmla="*/ 15 w 157"/>
                  <a:gd name="T19" fmla="*/ 277 h 1031"/>
                  <a:gd name="T20" fmla="*/ 144 w 157"/>
                  <a:gd name="T21" fmla="*/ 277 h 1031"/>
                  <a:gd name="T22" fmla="*/ 144 w 157"/>
                  <a:gd name="T23" fmla="*/ 1031 h 1031"/>
                  <a:gd name="T24" fmla="*/ 15 w 157"/>
                  <a:gd name="T25" fmla="*/ 1031 h 1031"/>
                  <a:gd name="T26" fmla="*/ 15 w 157"/>
                  <a:gd name="T27" fmla="*/ 277 h 10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7" h="1031">
                    <a:moveTo>
                      <a:pt x="78" y="0"/>
                    </a:moveTo>
                    <a:cubicBezTo>
                      <a:pt x="102" y="0"/>
                      <a:pt x="121" y="9"/>
                      <a:pt x="137" y="26"/>
                    </a:cubicBezTo>
                    <a:cubicBezTo>
                      <a:pt x="150" y="42"/>
                      <a:pt x="157" y="59"/>
                      <a:pt x="157" y="79"/>
                    </a:cubicBezTo>
                    <a:cubicBezTo>
                      <a:pt x="157" y="103"/>
                      <a:pt x="148" y="123"/>
                      <a:pt x="131" y="139"/>
                    </a:cubicBezTo>
                    <a:cubicBezTo>
                      <a:pt x="117" y="152"/>
                      <a:pt x="99" y="159"/>
                      <a:pt x="78" y="159"/>
                    </a:cubicBezTo>
                    <a:cubicBezTo>
                      <a:pt x="54" y="159"/>
                      <a:pt x="35" y="150"/>
                      <a:pt x="20" y="133"/>
                    </a:cubicBezTo>
                    <a:cubicBezTo>
                      <a:pt x="6" y="117"/>
                      <a:pt x="0" y="99"/>
                      <a:pt x="0" y="78"/>
                    </a:cubicBezTo>
                    <a:cubicBezTo>
                      <a:pt x="0" y="56"/>
                      <a:pt x="8" y="37"/>
                      <a:pt x="25" y="20"/>
                    </a:cubicBezTo>
                    <a:cubicBezTo>
                      <a:pt x="40" y="7"/>
                      <a:pt x="58" y="0"/>
                      <a:pt x="78" y="0"/>
                    </a:cubicBezTo>
                    <a:moveTo>
                      <a:pt x="15" y="277"/>
                    </a:moveTo>
                    <a:cubicBezTo>
                      <a:pt x="144" y="277"/>
                      <a:pt x="144" y="277"/>
                      <a:pt x="144" y="277"/>
                    </a:cubicBezTo>
                    <a:cubicBezTo>
                      <a:pt x="144" y="1031"/>
                      <a:pt x="144" y="1031"/>
                      <a:pt x="144" y="1031"/>
                    </a:cubicBezTo>
                    <a:cubicBezTo>
                      <a:pt x="15" y="1031"/>
                      <a:pt x="15" y="1031"/>
                      <a:pt x="15" y="1031"/>
                    </a:cubicBezTo>
                    <a:lnTo>
                      <a:pt x="15" y="277"/>
                    </a:lnTo>
                    <a:close/>
                  </a:path>
                </a:pathLst>
              </a:custGeom>
              <a:solidFill>
                <a:srgbClr val="000000"/>
              </a:solidFill>
              <a:ln>
                <a:noFill/>
              </a:ln>
            </p:spPr>
            <p:txBody>
              <a:bodyPr/>
              <a:lstStyle/>
              <a:p>
                <a:endParaRPr lang="ja-JP" altLang="en-US">
                  <a:latin typeface="Arial" panose="020B0604020202020204" pitchFamily="34" charset="0"/>
                  <a:ea typeface="黑体" panose="02010609060101010101" pitchFamily="49" charset="-122"/>
                </a:endParaRPr>
              </a:p>
            </p:txBody>
          </p:sp>
          <p:sp>
            <p:nvSpPr>
              <p:cNvPr id="14" name="Freeform 98"/>
              <p:cNvSpPr/>
              <p:nvPr/>
            </p:nvSpPr>
            <p:spPr bwMode="auto">
              <a:xfrm>
                <a:off x="1894" y="2598"/>
                <a:ext cx="114" cy="155"/>
              </a:xfrm>
              <a:custGeom>
                <a:avLst/>
                <a:gdLst>
                  <a:gd name="T0" fmla="*/ 0 w 572"/>
                  <a:gd name="T1" fmla="*/ 774 h 774"/>
                  <a:gd name="T2" fmla="*/ 0 w 572"/>
                  <a:gd name="T3" fmla="*/ 30 h 774"/>
                  <a:gd name="T4" fmla="*/ 301 w 572"/>
                  <a:gd name="T5" fmla="*/ 0 h 774"/>
                  <a:gd name="T6" fmla="*/ 549 w 572"/>
                  <a:gd name="T7" fmla="*/ 119 h 774"/>
                  <a:gd name="T8" fmla="*/ 572 w 572"/>
                  <a:gd name="T9" fmla="*/ 312 h 774"/>
                  <a:gd name="T10" fmla="*/ 572 w 572"/>
                  <a:gd name="T11" fmla="*/ 774 h 774"/>
                  <a:gd name="T12" fmla="*/ 443 w 572"/>
                  <a:gd name="T13" fmla="*/ 774 h 774"/>
                  <a:gd name="T14" fmla="*/ 443 w 572"/>
                  <a:gd name="T15" fmla="*/ 320 h 774"/>
                  <a:gd name="T16" fmla="*/ 420 w 572"/>
                  <a:gd name="T17" fmla="*/ 140 h 774"/>
                  <a:gd name="T18" fmla="*/ 289 w 572"/>
                  <a:gd name="T19" fmla="*/ 78 h 774"/>
                  <a:gd name="T20" fmla="*/ 129 w 572"/>
                  <a:gd name="T21" fmla="*/ 94 h 774"/>
                  <a:gd name="T22" fmla="*/ 129 w 572"/>
                  <a:gd name="T23" fmla="*/ 774 h 774"/>
                  <a:gd name="T24" fmla="*/ 0 w 572"/>
                  <a:gd name="T25" fmla="*/ 774 h 7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2" h="774">
                    <a:moveTo>
                      <a:pt x="0" y="774"/>
                    </a:moveTo>
                    <a:cubicBezTo>
                      <a:pt x="0" y="30"/>
                      <a:pt x="0" y="30"/>
                      <a:pt x="0" y="30"/>
                    </a:cubicBezTo>
                    <a:cubicBezTo>
                      <a:pt x="119" y="10"/>
                      <a:pt x="220" y="0"/>
                      <a:pt x="301" y="0"/>
                    </a:cubicBezTo>
                    <a:cubicBezTo>
                      <a:pt x="433" y="0"/>
                      <a:pt x="516" y="39"/>
                      <a:pt x="549" y="119"/>
                    </a:cubicBezTo>
                    <a:cubicBezTo>
                      <a:pt x="565" y="155"/>
                      <a:pt x="572" y="220"/>
                      <a:pt x="572" y="312"/>
                    </a:cubicBezTo>
                    <a:cubicBezTo>
                      <a:pt x="572" y="774"/>
                      <a:pt x="572" y="774"/>
                      <a:pt x="572" y="774"/>
                    </a:cubicBezTo>
                    <a:cubicBezTo>
                      <a:pt x="443" y="774"/>
                      <a:pt x="443" y="774"/>
                      <a:pt x="443" y="774"/>
                    </a:cubicBezTo>
                    <a:cubicBezTo>
                      <a:pt x="443" y="320"/>
                      <a:pt x="443" y="320"/>
                      <a:pt x="443" y="320"/>
                    </a:cubicBezTo>
                    <a:cubicBezTo>
                      <a:pt x="443" y="230"/>
                      <a:pt x="435" y="171"/>
                      <a:pt x="420" y="140"/>
                    </a:cubicBezTo>
                    <a:cubicBezTo>
                      <a:pt x="399" y="99"/>
                      <a:pt x="356" y="78"/>
                      <a:pt x="289" y="78"/>
                    </a:cubicBezTo>
                    <a:cubicBezTo>
                      <a:pt x="236" y="78"/>
                      <a:pt x="183" y="83"/>
                      <a:pt x="129" y="94"/>
                    </a:cubicBezTo>
                    <a:cubicBezTo>
                      <a:pt x="129" y="774"/>
                      <a:pt x="129" y="774"/>
                      <a:pt x="129" y="774"/>
                    </a:cubicBezTo>
                    <a:lnTo>
                      <a:pt x="0" y="774"/>
                    </a:lnTo>
                    <a:close/>
                  </a:path>
                </a:pathLst>
              </a:custGeom>
              <a:solidFill>
                <a:srgbClr val="000000"/>
              </a:solidFill>
              <a:ln>
                <a:noFill/>
              </a:ln>
            </p:spPr>
            <p:txBody>
              <a:bodyPr/>
              <a:lstStyle/>
              <a:p>
                <a:endParaRPr lang="ja-JP" altLang="en-US">
                  <a:latin typeface="Arial" panose="020B0604020202020204" pitchFamily="34" charset="0"/>
                  <a:ea typeface="黑体" panose="02010609060101010101" pitchFamily="49" charset="-122"/>
                </a:endParaRPr>
              </a:p>
            </p:txBody>
          </p:sp>
          <p:sp>
            <p:nvSpPr>
              <p:cNvPr id="15" name="Freeform 99"/>
              <p:cNvSpPr>
                <a:spLocks noEditPoints="1"/>
              </p:cNvSpPr>
              <p:nvPr/>
            </p:nvSpPr>
            <p:spPr bwMode="auto">
              <a:xfrm>
                <a:off x="2044" y="2598"/>
                <a:ext cx="119" cy="230"/>
              </a:xfrm>
              <a:custGeom>
                <a:avLst/>
                <a:gdLst>
                  <a:gd name="T0" fmla="*/ 465 w 594"/>
                  <a:gd name="T1" fmla="*/ 707 h 1147"/>
                  <a:gd name="T2" fmla="*/ 417 w 594"/>
                  <a:gd name="T3" fmla="*/ 752 h 1147"/>
                  <a:gd name="T4" fmla="*/ 268 w 594"/>
                  <a:gd name="T5" fmla="*/ 795 h 1147"/>
                  <a:gd name="T6" fmla="*/ 102 w 594"/>
                  <a:gd name="T7" fmla="*/ 740 h 1147"/>
                  <a:gd name="T8" fmla="*/ 0 w 594"/>
                  <a:gd name="T9" fmla="*/ 433 h 1147"/>
                  <a:gd name="T10" fmla="*/ 74 w 594"/>
                  <a:gd name="T11" fmla="*/ 137 h 1147"/>
                  <a:gd name="T12" fmla="*/ 355 w 594"/>
                  <a:gd name="T13" fmla="*/ 0 h 1147"/>
                  <a:gd name="T14" fmla="*/ 594 w 594"/>
                  <a:gd name="T15" fmla="*/ 30 h 1147"/>
                  <a:gd name="T16" fmla="*/ 594 w 594"/>
                  <a:gd name="T17" fmla="*/ 628 h 1147"/>
                  <a:gd name="T18" fmla="*/ 579 w 594"/>
                  <a:gd name="T19" fmla="*/ 881 h 1147"/>
                  <a:gd name="T20" fmla="*/ 440 w 594"/>
                  <a:gd name="T21" fmla="*/ 1099 h 1147"/>
                  <a:gd name="T22" fmla="*/ 199 w 594"/>
                  <a:gd name="T23" fmla="*/ 1147 h 1147"/>
                  <a:gd name="T24" fmla="*/ 102 w 594"/>
                  <a:gd name="T25" fmla="*/ 1141 h 1147"/>
                  <a:gd name="T26" fmla="*/ 102 w 594"/>
                  <a:gd name="T27" fmla="*/ 1064 h 1147"/>
                  <a:gd name="T28" fmla="*/ 198 w 594"/>
                  <a:gd name="T29" fmla="*/ 1069 h 1147"/>
                  <a:gd name="T30" fmla="*/ 356 w 594"/>
                  <a:gd name="T31" fmla="*/ 1041 h 1147"/>
                  <a:gd name="T32" fmla="*/ 453 w 594"/>
                  <a:gd name="T33" fmla="*/ 896 h 1147"/>
                  <a:gd name="T34" fmla="*/ 465 w 594"/>
                  <a:gd name="T35" fmla="*/ 748 h 1147"/>
                  <a:gd name="T36" fmla="*/ 465 w 594"/>
                  <a:gd name="T37" fmla="*/ 707 h 1147"/>
                  <a:gd name="T38" fmla="*/ 465 w 594"/>
                  <a:gd name="T39" fmla="*/ 85 h 1147"/>
                  <a:gd name="T40" fmla="*/ 368 w 594"/>
                  <a:gd name="T41" fmla="*/ 78 h 1147"/>
                  <a:gd name="T42" fmla="*/ 241 w 594"/>
                  <a:gd name="T43" fmla="*/ 111 h 1147"/>
                  <a:gd name="T44" fmla="*/ 158 w 594"/>
                  <a:gd name="T45" fmla="*/ 244 h 1147"/>
                  <a:gd name="T46" fmla="*/ 132 w 594"/>
                  <a:gd name="T47" fmla="*/ 438 h 1147"/>
                  <a:gd name="T48" fmla="*/ 182 w 594"/>
                  <a:gd name="T49" fmla="*/ 662 h 1147"/>
                  <a:gd name="T50" fmla="*/ 285 w 594"/>
                  <a:gd name="T51" fmla="*/ 718 h 1147"/>
                  <a:gd name="T52" fmla="*/ 387 w 594"/>
                  <a:gd name="T53" fmla="*/ 683 h 1147"/>
                  <a:gd name="T54" fmla="*/ 454 w 594"/>
                  <a:gd name="T55" fmla="*/ 591 h 1147"/>
                  <a:gd name="T56" fmla="*/ 465 w 594"/>
                  <a:gd name="T57" fmla="*/ 505 h 1147"/>
                  <a:gd name="T58" fmla="*/ 465 w 594"/>
                  <a:gd name="T59" fmla="*/ 85 h 1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94" h="1147">
                    <a:moveTo>
                      <a:pt x="465" y="707"/>
                    </a:moveTo>
                    <a:cubicBezTo>
                      <a:pt x="446" y="728"/>
                      <a:pt x="430" y="743"/>
                      <a:pt x="417" y="752"/>
                    </a:cubicBezTo>
                    <a:cubicBezTo>
                      <a:pt x="378" y="781"/>
                      <a:pt x="328" y="795"/>
                      <a:pt x="268" y="795"/>
                    </a:cubicBezTo>
                    <a:cubicBezTo>
                      <a:pt x="200" y="795"/>
                      <a:pt x="145" y="777"/>
                      <a:pt x="102" y="740"/>
                    </a:cubicBezTo>
                    <a:cubicBezTo>
                      <a:pt x="34" y="683"/>
                      <a:pt x="0" y="581"/>
                      <a:pt x="0" y="433"/>
                    </a:cubicBezTo>
                    <a:cubicBezTo>
                      <a:pt x="0" y="313"/>
                      <a:pt x="24" y="215"/>
                      <a:pt x="74" y="137"/>
                    </a:cubicBezTo>
                    <a:cubicBezTo>
                      <a:pt x="132" y="46"/>
                      <a:pt x="226" y="0"/>
                      <a:pt x="355" y="0"/>
                    </a:cubicBezTo>
                    <a:cubicBezTo>
                      <a:pt x="432" y="0"/>
                      <a:pt x="512" y="10"/>
                      <a:pt x="594" y="30"/>
                    </a:cubicBezTo>
                    <a:cubicBezTo>
                      <a:pt x="594" y="628"/>
                      <a:pt x="594" y="628"/>
                      <a:pt x="594" y="628"/>
                    </a:cubicBezTo>
                    <a:cubicBezTo>
                      <a:pt x="594" y="738"/>
                      <a:pt x="589" y="823"/>
                      <a:pt x="579" y="881"/>
                    </a:cubicBezTo>
                    <a:cubicBezTo>
                      <a:pt x="562" y="986"/>
                      <a:pt x="516" y="1059"/>
                      <a:pt x="440" y="1099"/>
                    </a:cubicBezTo>
                    <a:cubicBezTo>
                      <a:pt x="379" y="1131"/>
                      <a:pt x="298" y="1147"/>
                      <a:pt x="199" y="1147"/>
                    </a:cubicBezTo>
                    <a:cubicBezTo>
                      <a:pt x="171" y="1147"/>
                      <a:pt x="139" y="1145"/>
                      <a:pt x="102" y="1141"/>
                    </a:cubicBezTo>
                    <a:cubicBezTo>
                      <a:pt x="102" y="1064"/>
                      <a:pt x="102" y="1064"/>
                      <a:pt x="102" y="1064"/>
                    </a:cubicBezTo>
                    <a:cubicBezTo>
                      <a:pt x="135" y="1068"/>
                      <a:pt x="167" y="1069"/>
                      <a:pt x="198" y="1069"/>
                    </a:cubicBezTo>
                    <a:cubicBezTo>
                      <a:pt x="269" y="1069"/>
                      <a:pt x="321" y="1060"/>
                      <a:pt x="356" y="1041"/>
                    </a:cubicBezTo>
                    <a:cubicBezTo>
                      <a:pt x="407" y="1014"/>
                      <a:pt x="439" y="966"/>
                      <a:pt x="453" y="896"/>
                    </a:cubicBezTo>
                    <a:cubicBezTo>
                      <a:pt x="461" y="857"/>
                      <a:pt x="465" y="808"/>
                      <a:pt x="465" y="748"/>
                    </a:cubicBezTo>
                    <a:lnTo>
                      <a:pt x="465" y="707"/>
                    </a:lnTo>
                    <a:close/>
                    <a:moveTo>
                      <a:pt x="465" y="85"/>
                    </a:moveTo>
                    <a:cubicBezTo>
                      <a:pt x="429" y="80"/>
                      <a:pt x="397" y="78"/>
                      <a:pt x="368" y="78"/>
                    </a:cubicBezTo>
                    <a:cubicBezTo>
                      <a:pt x="314" y="78"/>
                      <a:pt x="272" y="89"/>
                      <a:pt x="241" y="111"/>
                    </a:cubicBezTo>
                    <a:cubicBezTo>
                      <a:pt x="206" y="136"/>
                      <a:pt x="178" y="180"/>
                      <a:pt x="158" y="244"/>
                    </a:cubicBezTo>
                    <a:cubicBezTo>
                      <a:pt x="141" y="299"/>
                      <a:pt x="132" y="364"/>
                      <a:pt x="132" y="438"/>
                    </a:cubicBezTo>
                    <a:cubicBezTo>
                      <a:pt x="132" y="540"/>
                      <a:pt x="148" y="615"/>
                      <a:pt x="182" y="662"/>
                    </a:cubicBezTo>
                    <a:cubicBezTo>
                      <a:pt x="208" y="699"/>
                      <a:pt x="242" y="718"/>
                      <a:pt x="285" y="718"/>
                    </a:cubicBezTo>
                    <a:cubicBezTo>
                      <a:pt x="322" y="718"/>
                      <a:pt x="356" y="706"/>
                      <a:pt x="387" y="683"/>
                    </a:cubicBezTo>
                    <a:cubicBezTo>
                      <a:pt x="419" y="660"/>
                      <a:pt x="441" y="629"/>
                      <a:pt x="454" y="591"/>
                    </a:cubicBezTo>
                    <a:cubicBezTo>
                      <a:pt x="461" y="572"/>
                      <a:pt x="465" y="543"/>
                      <a:pt x="465" y="505"/>
                    </a:cubicBezTo>
                    <a:lnTo>
                      <a:pt x="465" y="85"/>
                    </a:lnTo>
                    <a:close/>
                  </a:path>
                </a:pathLst>
              </a:custGeom>
              <a:solidFill>
                <a:srgbClr val="000000"/>
              </a:solidFill>
              <a:ln>
                <a:noFill/>
              </a:ln>
            </p:spPr>
            <p:txBody>
              <a:bodyPr/>
              <a:lstStyle/>
              <a:p>
                <a:endParaRPr lang="ja-JP" altLang="en-US">
                  <a:latin typeface="Arial" panose="020B0604020202020204" pitchFamily="34" charset="0"/>
                  <a:ea typeface="黑体" panose="02010609060101010101" pitchFamily="49" charset="-122"/>
                </a:endParaRPr>
              </a:p>
            </p:txBody>
          </p:sp>
          <p:sp>
            <p:nvSpPr>
              <p:cNvPr id="16" name="Freeform 100"/>
              <p:cNvSpPr/>
              <p:nvPr/>
            </p:nvSpPr>
            <p:spPr bwMode="auto">
              <a:xfrm>
                <a:off x="2281" y="2562"/>
                <a:ext cx="66" cy="191"/>
              </a:xfrm>
              <a:custGeom>
                <a:avLst/>
                <a:gdLst>
                  <a:gd name="T0" fmla="*/ 0 w 331"/>
                  <a:gd name="T1" fmla="*/ 0 h 957"/>
                  <a:gd name="T2" fmla="*/ 128 w 331"/>
                  <a:gd name="T3" fmla="*/ 0 h 957"/>
                  <a:gd name="T4" fmla="*/ 128 w 331"/>
                  <a:gd name="T5" fmla="*/ 204 h 957"/>
                  <a:gd name="T6" fmla="*/ 331 w 331"/>
                  <a:gd name="T7" fmla="*/ 204 h 957"/>
                  <a:gd name="T8" fmla="*/ 331 w 331"/>
                  <a:gd name="T9" fmla="*/ 286 h 957"/>
                  <a:gd name="T10" fmla="*/ 128 w 331"/>
                  <a:gd name="T11" fmla="*/ 286 h 957"/>
                  <a:gd name="T12" fmla="*/ 128 w 331"/>
                  <a:gd name="T13" fmla="*/ 686 h 957"/>
                  <a:gd name="T14" fmla="*/ 162 w 331"/>
                  <a:gd name="T15" fmla="*/ 840 h 957"/>
                  <a:gd name="T16" fmla="*/ 234 w 331"/>
                  <a:gd name="T17" fmla="*/ 873 h 957"/>
                  <a:gd name="T18" fmla="*/ 289 w 331"/>
                  <a:gd name="T19" fmla="*/ 875 h 957"/>
                  <a:gd name="T20" fmla="*/ 331 w 331"/>
                  <a:gd name="T21" fmla="*/ 875 h 957"/>
                  <a:gd name="T22" fmla="*/ 331 w 331"/>
                  <a:gd name="T23" fmla="*/ 957 h 957"/>
                  <a:gd name="T24" fmla="*/ 262 w 331"/>
                  <a:gd name="T25" fmla="*/ 957 h 957"/>
                  <a:gd name="T26" fmla="*/ 131 w 331"/>
                  <a:gd name="T27" fmla="*/ 945 h 957"/>
                  <a:gd name="T28" fmla="*/ 11 w 331"/>
                  <a:gd name="T29" fmla="*/ 817 h 957"/>
                  <a:gd name="T30" fmla="*/ 0 w 331"/>
                  <a:gd name="T31" fmla="*/ 667 h 957"/>
                  <a:gd name="T32" fmla="*/ 0 w 331"/>
                  <a:gd name="T33" fmla="*/ 0 h 9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31" h="957">
                    <a:moveTo>
                      <a:pt x="0" y="0"/>
                    </a:moveTo>
                    <a:cubicBezTo>
                      <a:pt x="128" y="0"/>
                      <a:pt x="128" y="0"/>
                      <a:pt x="128" y="0"/>
                    </a:cubicBezTo>
                    <a:cubicBezTo>
                      <a:pt x="128" y="204"/>
                      <a:pt x="128" y="204"/>
                      <a:pt x="128" y="204"/>
                    </a:cubicBezTo>
                    <a:cubicBezTo>
                      <a:pt x="331" y="204"/>
                      <a:pt x="331" y="204"/>
                      <a:pt x="331" y="204"/>
                    </a:cubicBezTo>
                    <a:cubicBezTo>
                      <a:pt x="331" y="286"/>
                      <a:pt x="331" y="286"/>
                      <a:pt x="331" y="286"/>
                    </a:cubicBezTo>
                    <a:cubicBezTo>
                      <a:pt x="128" y="286"/>
                      <a:pt x="128" y="286"/>
                      <a:pt x="128" y="286"/>
                    </a:cubicBezTo>
                    <a:cubicBezTo>
                      <a:pt x="128" y="686"/>
                      <a:pt x="128" y="686"/>
                      <a:pt x="128" y="686"/>
                    </a:cubicBezTo>
                    <a:cubicBezTo>
                      <a:pt x="128" y="762"/>
                      <a:pt x="139" y="813"/>
                      <a:pt x="162" y="840"/>
                    </a:cubicBezTo>
                    <a:cubicBezTo>
                      <a:pt x="178" y="858"/>
                      <a:pt x="202" y="869"/>
                      <a:pt x="234" y="873"/>
                    </a:cubicBezTo>
                    <a:cubicBezTo>
                      <a:pt x="244" y="875"/>
                      <a:pt x="263" y="875"/>
                      <a:pt x="289" y="875"/>
                    </a:cubicBezTo>
                    <a:cubicBezTo>
                      <a:pt x="331" y="875"/>
                      <a:pt x="331" y="875"/>
                      <a:pt x="331" y="875"/>
                    </a:cubicBezTo>
                    <a:cubicBezTo>
                      <a:pt x="331" y="957"/>
                      <a:pt x="331" y="957"/>
                      <a:pt x="331" y="957"/>
                    </a:cubicBezTo>
                    <a:cubicBezTo>
                      <a:pt x="262" y="957"/>
                      <a:pt x="262" y="957"/>
                      <a:pt x="262" y="957"/>
                    </a:cubicBezTo>
                    <a:cubicBezTo>
                      <a:pt x="206" y="957"/>
                      <a:pt x="163" y="953"/>
                      <a:pt x="131" y="945"/>
                    </a:cubicBezTo>
                    <a:cubicBezTo>
                      <a:pt x="66" y="927"/>
                      <a:pt x="26" y="884"/>
                      <a:pt x="11" y="817"/>
                    </a:cubicBezTo>
                    <a:cubicBezTo>
                      <a:pt x="3" y="781"/>
                      <a:pt x="0" y="731"/>
                      <a:pt x="0" y="667"/>
                    </a:cubicBezTo>
                    <a:lnTo>
                      <a:pt x="0" y="0"/>
                    </a:lnTo>
                    <a:close/>
                  </a:path>
                </a:pathLst>
              </a:custGeom>
              <a:solidFill>
                <a:srgbClr val="000000"/>
              </a:solidFill>
              <a:ln>
                <a:noFill/>
              </a:ln>
            </p:spPr>
            <p:txBody>
              <a:bodyPr/>
              <a:lstStyle/>
              <a:p>
                <a:endParaRPr lang="ja-JP" altLang="en-US">
                  <a:latin typeface="Arial" panose="020B0604020202020204" pitchFamily="34" charset="0"/>
                  <a:ea typeface="黑体" panose="02010609060101010101" pitchFamily="49" charset="-122"/>
                </a:endParaRPr>
              </a:p>
            </p:txBody>
          </p:sp>
          <p:sp>
            <p:nvSpPr>
              <p:cNvPr id="17" name="Freeform 101"/>
              <p:cNvSpPr>
                <a:spLocks noEditPoints="1"/>
              </p:cNvSpPr>
              <p:nvPr/>
            </p:nvSpPr>
            <p:spPr bwMode="auto">
              <a:xfrm>
                <a:off x="2374" y="2598"/>
                <a:ext cx="127" cy="159"/>
              </a:xfrm>
              <a:custGeom>
                <a:avLst/>
                <a:gdLst>
                  <a:gd name="T0" fmla="*/ 317 w 634"/>
                  <a:gd name="T1" fmla="*/ 0 h 795"/>
                  <a:gd name="T2" fmla="*/ 558 w 634"/>
                  <a:gd name="T3" fmla="*/ 107 h 795"/>
                  <a:gd name="T4" fmla="*/ 634 w 634"/>
                  <a:gd name="T5" fmla="*/ 398 h 795"/>
                  <a:gd name="T6" fmla="*/ 558 w 634"/>
                  <a:gd name="T7" fmla="*/ 688 h 795"/>
                  <a:gd name="T8" fmla="*/ 318 w 634"/>
                  <a:gd name="T9" fmla="*/ 795 h 795"/>
                  <a:gd name="T10" fmla="*/ 0 w 634"/>
                  <a:gd name="T11" fmla="*/ 393 h 795"/>
                  <a:gd name="T12" fmla="*/ 75 w 634"/>
                  <a:gd name="T13" fmla="*/ 107 h 795"/>
                  <a:gd name="T14" fmla="*/ 317 w 634"/>
                  <a:gd name="T15" fmla="*/ 0 h 795"/>
                  <a:gd name="T16" fmla="*/ 317 w 634"/>
                  <a:gd name="T17" fmla="*/ 78 h 795"/>
                  <a:gd name="T18" fmla="*/ 166 w 634"/>
                  <a:gd name="T19" fmla="*/ 176 h 795"/>
                  <a:gd name="T20" fmla="*/ 131 w 634"/>
                  <a:gd name="T21" fmla="*/ 394 h 795"/>
                  <a:gd name="T22" fmla="*/ 166 w 634"/>
                  <a:gd name="T23" fmla="*/ 619 h 795"/>
                  <a:gd name="T24" fmla="*/ 317 w 634"/>
                  <a:gd name="T25" fmla="*/ 717 h 795"/>
                  <a:gd name="T26" fmla="*/ 468 w 634"/>
                  <a:gd name="T27" fmla="*/ 619 h 795"/>
                  <a:gd name="T28" fmla="*/ 502 w 634"/>
                  <a:gd name="T29" fmla="*/ 398 h 795"/>
                  <a:gd name="T30" fmla="*/ 468 w 634"/>
                  <a:gd name="T31" fmla="*/ 176 h 795"/>
                  <a:gd name="T32" fmla="*/ 317 w 634"/>
                  <a:gd name="T33" fmla="*/ 78 h 7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34" h="795">
                    <a:moveTo>
                      <a:pt x="317" y="0"/>
                    </a:moveTo>
                    <a:cubicBezTo>
                      <a:pt x="425" y="0"/>
                      <a:pt x="505" y="36"/>
                      <a:pt x="558" y="107"/>
                    </a:cubicBezTo>
                    <a:cubicBezTo>
                      <a:pt x="608" y="176"/>
                      <a:pt x="634" y="273"/>
                      <a:pt x="634" y="398"/>
                    </a:cubicBezTo>
                    <a:cubicBezTo>
                      <a:pt x="634" y="521"/>
                      <a:pt x="608" y="618"/>
                      <a:pt x="558" y="688"/>
                    </a:cubicBezTo>
                    <a:cubicBezTo>
                      <a:pt x="506" y="760"/>
                      <a:pt x="426" y="795"/>
                      <a:pt x="318" y="795"/>
                    </a:cubicBezTo>
                    <a:cubicBezTo>
                      <a:pt x="105" y="795"/>
                      <a:pt x="0" y="661"/>
                      <a:pt x="0" y="393"/>
                    </a:cubicBezTo>
                    <a:cubicBezTo>
                      <a:pt x="0" y="271"/>
                      <a:pt x="25" y="176"/>
                      <a:pt x="75" y="107"/>
                    </a:cubicBezTo>
                    <a:cubicBezTo>
                      <a:pt x="128" y="36"/>
                      <a:pt x="209" y="0"/>
                      <a:pt x="317" y="0"/>
                    </a:cubicBezTo>
                    <a:moveTo>
                      <a:pt x="317" y="78"/>
                    </a:moveTo>
                    <a:cubicBezTo>
                      <a:pt x="244" y="78"/>
                      <a:pt x="193" y="110"/>
                      <a:pt x="166" y="176"/>
                    </a:cubicBezTo>
                    <a:cubicBezTo>
                      <a:pt x="143" y="230"/>
                      <a:pt x="131" y="303"/>
                      <a:pt x="131" y="394"/>
                    </a:cubicBezTo>
                    <a:cubicBezTo>
                      <a:pt x="131" y="490"/>
                      <a:pt x="143" y="565"/>
                      <a:pt x="166" y="619"/>
                    </a:cubicBezTo>
                    <a:cubicBezTo>
                      <a:pt x="193" y="685"/>
                      <a:pt x="244" y="717"/>
                      <a:pt x="317" y="717"/>
                    </a:cubicBezTo>
                    <a:cubicBezTo>
                      <a:pt x="390" y="717"/>
                      <a:pt x="440" y="685"/>
                      <a:pt x="468" y="619"/>
                    </a:cubicBezTo>
                    <a:cubicBezTo>
                      <a:pt x="490" y="565"/>
                      <a:pt x="502" y="491"/>
                      <a:pt x="502" y="398"/>
                    </a:cubicBezTo>
                    <a:cubicBezTo>
                      <a:pt x="502" y="302"/>
                      <a:pt x="490" y="228"/>
                      <a:pt x="468" y="176"/>
                    </a:cubicBezTo>
                    <a:cubicBezTo>
                      <a:pt x="439" y="110"/>
                      <a:pt x="389" y="78"/>
                      <a:pt x="317" y="78"/>
                    </a:cubicBezTo>
                  </a:path>
                </a:pathLst>
              </a:custGeom>
              <a:solidFill>
                <a:srgbClr val="000000"/>
              </a:solidFill>
              <a:ln>
                <a:noFill/>
              </a:ln>
            </p:spPr>
            <p:txBody>
              <a:bodyPr/>
              <a:lstStyle/>
              <a:p>
                <a:endParaRPr lang="ja-JP" altLang="en-US">
                  <a:latin typeface="Arial" panose="020B0604020202020204" pitchFamily="34" charset="0"/>
                  <a:ea typeface="黑体" panose="02010609060101010101" pitchFamily="49" charset="-122"/>
                </a:endParaRPr>
              </a:p>
            </p:txBody>
          </p:sp>
          <p:sp>
            <p:nvSpPr>
              <p:cNvPr id="18" name="Freeform 102"/>
              <p:cNvSpPr/>
              <p:nvPr/>
            </p:nvSpPr>
            <p:spPr bwMode="auto">
              <a:xfrm>
                <a:off x="2538" y="2598"/>
                <a:ext cx="195" cy="155"/>
              </a:xfrm>
              <a:custGeom>
                <a:avLst/>
                <a:gdLst>
                  <a:gd name="T0" fmla="*/ 0 w 974"/>
                  <a:gd name="T1" fmla="*/ 774 h 774"/>
                  <a:gd name="T2" fmla="*/ 0 w 974"/>
                  <a:gd name="T3" fmla="*/ 30 h 774"/>
                  <a:gd name="T4" fmla="*/ 278 w 974"/>
                  <a:gd name="T5" fmla="*/ 0 h 774"/>
                  <a:gd name="T6" fmla="*/ 480 w 974"/>
                  <a:gd name="T7" fmla="*/ 49 h 774"/>
                  <a:gd name="T8" fmla="*/ 722 w 974"/>
                  <a:gd name="T9" fmla="*/ 0 h 774"/>
                  <a:gd name="T10" fmla="*/ 952 w 974"/>
                  <a:gd name="T11" fmla="*/ 119 h 774"/>
                  <a:gd name="T12" fmla="*/ 974 w 974"/>
                  <a:gd name="T13" fmla="*/ 312 h 774"/>
                  <a:gd name="T14" fmla="*/ 974 w 974"/>
                  <a:gd name="T15" fmla="*/ 774 h 774"/>
                  <a:gd name="T16" fmla="*/ 845 w 974"/>
                  <a:gd name="T17" fmla="*/ 774 h 774"/>
                  <a:gd name="T18" fmla="*/ 845 w 974"/>
                  <a:gd name="T19" fmla="*/ 320 h 774"/>
                  <a:gd name="T20" fmla="*/ 824 w 974"/>
                  <a:gd name="T21" fmla="*/ 141 h 774"/>
                  <a:gd name="T22" fmla="*/ 705 w 974"/>
                  <a:gd name="T23" fmla="*/ 78 h 774"/>
                  <a:gd name="T24" fmla="*/ 551 w 974"/>
                  <a:gd name="T25" fmla="*/ 113 h 774"/>
                  <a:gd name="T26" fmla="*/ 551 w 974"/>
                  <a:gd name="T27" fmla="*/ 774 h 774"/>
                  <a:gd name="T28" fmla="*/ 422 w 974"/>
                  <a:gd name="T29" fmla="*/ 774 h 774"/>
                  <a:gd name="T30" fmla="*/ 422 w 974"/>
                  <a:gd name="T31" fmla="*/ 314 h 774"/>
                  <a:gd name="T32" fmla="*/ 401 w 974"/>
                  <a:gd name="T33" fmla="*/ 141 h 774"/>
                  <a:gd name="T34" fmla="*/ 278 w 974"/>
                  <a:gd name="T35" fmla="*/ 78 h 774"/>
                  <a:gd name="T36" fmla="*/ 129 w 974"/>
                  <a:gd name="T37" fmla="*/ 94 h 774"/>
                  <a:gd name="T38" fmla="*/ 129 w 974"/>
                  <a:gd name="T39" fmla="*/ 774 h 774"/>
                  <a:gd name="T40" fmla="*/ 0 w 974"/>
                  <a:gd name="T41" fmla="*/ 774 h 7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74" h="774">
                    <a:moveTo>
                      <a:pt x="0" y="774"/>
                    </a:moveTo>
                    <a:cubicBezTo>
                      <a:pt x="0" y="30"/>
                      <a:pt x="0" y="30"/>
                      <a:pt x="0" y="30"/>
                    </a:cubicBezTo>
                    <a:cubicBezTo>
                      <a:pt x="117" y="10"/>
                      <a:pt x="211" y="0"/>
                      <a:pt x="278" y="0"/>
                    </a:cubicBezTo>
                    <a:cubicBezTo>
                      <a:pt x="368" y="0"/>
                      <a:pt x="435" y="16"/>
                      <a:pt x="480" y="49"/>
                    </a:cubicBezTo>
                    <a:cubicBezTo>
                      <a:pt x="561" y="16"/>
                      <a:pt x="642" y="0"/>
                      <a:pt x="722" y="0"/>
                    </a:cubicBezTo>
                    <a:cubicBezTo>
                      <a:pt x="843" y="0"/>
                      <a:pt x="920" y="40"/>
                      <a:pt x="952" y="119"/>
                    </a:cubicBezTo>
                    <a:cubicBezTo>
                      <a:pt x="967" y="156"/>
                      <a:pt x="974" y="220"/>
                      <a:pt x="974" y="312"/>
                    </a:cubicBezTo>
                    <a:cubicBezTo>
                      <a:pt x="974" y="774"/>
                      <a:pt x="974" y="774"/>
                      <a:pt x="974" y="774"/>
                    </a:cubicBezTo>
                    <a:cubicBezTo>
                      <a:pt x="845" y="774"/>
                      <a:pt x="845" y="774"/>
                      <a:pt x="845" y="774"/>
                    </a:cubicBezTo>
                    <a:cubicBezTo>
                      <a:pt x="845" y="320"/>
                      <a:pt x="845" y="320"/>
                      <a:pt x="845" y="320"/>
                    </a:cubicBezTo>
                    <a:cubicBezTo>
                      <a:pt x="845" y="231"/>
                      <a:pt x="838" y="172"/>
                      <a:pt x="824" y="141"/>
                    </a:cubicBezTo>
                    <a:cubicBezTo>
                      <a:pt x="805" y="99"/>
                      <a:pt x="765" y="78"/>
                      <a:pt x="705" y="78"/>
                    </a:cubicBezTo>
                    <a:cubicBezTo>
                      <a:pt x="654" y="78"/>
                      <a:pt x="603" y="89"/>
                      <a:pt x="551" y="113"/>
                    </a:cubicBezTo>
                    <a:cubicBezTo>
                      <a:pt x="551" y="774"/>
                      <a:pt x="551" y="774"/>
                      <a:pt x="551" y="774"/>
                    </a:cubicBezTo>
                    <a:cubicBezTo>
                      <a:pt x="422" y="774"/>
                      <a:pt x="422" y="774"/>
                      <a:pt x="422" y="774"/>
                    </a:cubicBezTo>
                    <a:cubicBezTo>
                      <a:pt x="422" y="314"/>
                      <a:pt x="422" y="314"/>
                      <a:pt x="422" y="314"/>
                    </a:cubicBezTo>
                    <a:cubicBezTo>
                      <a:pt x="422" y="229"/>
                      <a:pt x="416" y="171"/>
                      <a:pt x="401" y="141"/>
                    </a:cubicBezTo>
                    <a:cubicBezTo>
                      <a:pt x="382" y="99"/>
                      <a:pt x="341" y="78"/>
                      <a:pt x="278" y="78"/>
                    </a:cubicBezTo>
                    <a:cubicBezTo>
                      <a:pt x="231" y="78"/>
                      <a:pt x="181" y="83"/>
                      <a:pt x="129" y="94"/>
                    </a:cubicBezTo>
                    <a:cubicBezTo>
                      <a:pt x="129" y="774"/>
                      <a:pt x="129" y="774"/>
                      <a:pt x="129" y="774"/>
                    </a:cubicBezTo>
                    <a:lnTo>
                      <a:pt x="0" y="774"/>
                    </a:lnTo>
                    <a:close/>
                  </a:path>
                </a:pathLst>
              </a:custGeom>
              <a:solidFill>
                <a:srgbClr val="000000"/>
              </a:solidFill>
              <a:ln>
                <a:noFill/>
              </a:ln>
            </p:spPr>
            <p:txBody>
              <a:bodyPr/>
              <a:lstStyle/>
              <a:p>
                <a:endParaRPr lang="ja-JP" altLang="en-US">
                  <a:latin typeface="Arial" panose="020B0604020202020204" pitchFamily="34" charset="0"/>
                  <a:ea typeface="黑体" panose="02010609060101010101" pitchFamily="49" charset="-122"/>
                </a:endParaRPr>
              </a:p>
            </p:txBody>
          </p:sp>
          <p:sp>
            <p:nvSpPr>
              <p:cNvPr id="19" name="Freeform 103"/>
              <p:cNvSpPr>
                <a:spLocks noEditPoints="1"/>
              </p:cNvSpPr>
              <p:nvPr/>
            </p:nvSpPr>
            <p:spPr bwMode="auto">
              <a:xfrm>
                <a:off x="2768" y="2598"/>
                <a:ext cx="127" cy="159"/>
              </a:xfrm>
              <a:custGeom>
                <a:avLst/>
                <a:gdLst>
                  <a:gd name="T0" fmla="*/ 317 w 634"/>
                  <a:gd name="T1" fmla="*/ 0 h 795"/>
                  <a:gd name="T2" fmla="*/ 558 w 634"/>
                  <a:gd name="T3" fmla="*/ 107 h 795"/>
                  <a:gd name="T4" fmla="*/ 634 w 634"/>
                  <a:gd name="T5" fmla="*/ 398 h 795"/>
                  <a:gd name="T6" fmla="*/ 558 w 634"/>
                  <a:gd name="T7" fmla="*/ 688 h 795"/>
                  <a:gd name="T8" fmla="*/ 318 w 634"/>
                  <a:gd name="T9" fmla="*/ 795 h 795"/>
                  <a:gd name="T10" fmla="*/ 0 w 634"/>
                  <a:gd name="T11" fmla="*/ 393 h 795"/>
                  <a:gd name="T12" fmla="*/ 76 w 634"/>
                  <a:gd name="T13" fmla="*/ 107 h 795"/>
                  <a:gd name="T14" fmla="*/ 317 w 634"/>
                  <a:gd name="T15" fmla="*/ 0 h 795"/>
                  <a:gd name="T16" fmla="*/ 317 w 634"/>
                  <a:gd name="T17" fmla="*/ 78 h 795"/>
                  <a:gd name="T18" fmla="*/ 166 w 634"/>
                  <a:gd name="T19" fmla="*/ 176 h 795"/>
                  <a:gd name="T20" fmla="*/ 131 w 634"/>
                  <a:gd name="T21" fmla="*/ 394 h 795"/>
                  <a:gd name="T22" fmla="*/ 166 w 634"/>
                  <a:gd name="T23" fmla="*/ 619 h 795"/>
                  <a:gd name="T24" fmla="*/ 317 w 634"/>
                  <a:gd name="T25" fmla="*/ 717 h 795"/>
                  <a:gd name="T26" fmla="*/ 467 w 634"/>
                  <a:gd name="T27" fmla="*/ 619 h 795"/>
                  <a:gd name="T28" fmla="*/ 502 w 634"/>
                  <a:gd name="T29" fmla="*/ 398 h 795"/>
                  <a:gd name="T30" fmla="*/ 467 w 634"/>
                  <a:gd name="T31" fmla="*/ 176 h 795"/>
                  <a:gd name="T32" fmla="*/ 317 w 634"/>
                  <a:gd name="T33" fmla="*/ 78 h 7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34" h="795">
                    <a:moveTo>
                      <a:pt x="317" y="0"/>
                    </a:moveTo>
                    <a:cubicBezTo>
                      <a:pt x="425" y="0"/>
                      <a:pt x="505" y="36"/>
                      <a:pt x="558" y="107"/>
                    </a:cubicBezTo>
                    <a:cubicBezTo>
                      <a:pt x="608" y="176"/>
                      <a:pt x="634" y="273"/>
                      <a:pt x="634" y="398"/>
                    </a:cubicBezTo>
                    <a:cubicBezTo>
                      <a:pt x="634" y="521"/>
                      <a:pt x="608" y="618"/>
                      <a:pt x="558" y="688"/>
                    </a:cubicBezTo>
                    <a:cubicBezTo>
                      <a:pt x="506" y="760"/>
                      <a:pt x="426" y="795"/>
                      <a:pt x="318" y="795"/>
                    </a:cubicBezTo>
                    <a:cubicBezTo>
                      <a:pt x="106" y="795"/>
                      <a:pt x="0" y="661"/>
                      <a:pt x="0" y="393"/>
                    </a:cubicBezTo>
                    <a:cubicBezTo>
                      <a:pt x="0" y="271"/>
                      <a:pt x="25" y="176"/>
                      <a:pt x="76" y="107"/>
                    </a:cubicBezTo>
                    <a:cubicBezTo>
                      <a:pt x="128" y="36"/>
                      <a:pt x="208" y="0"/>
                      <a:pt x="317" y="0"/>
                    </a:cubicBezTo>
                    <a:moveTo>
                      <a:pt x="317" y="78"/>
                    </a:moveTo>
                    <a:cubicBezTo>
                      <a:pt x="244" y="78"/>
                      <a:pt x="193" y="110"/>
                      <a:pt x="166" y="176"/>
                    </a:cubicBezTo>
                    <a:cubicBezTo>
                      <a:pt x="143" y="230"/>
                      <a:pt x="131" y="303"/>
                      <a:pt x="131" y="394"/>
                    </a:cubicBezTo>
                    <a:cubicBezTo>
                      <a:pt x="131" y="490"/>
                      <a:pt x="143" y="565"/>
                      <a:pt x="166" y="619"/>
                    </a:cubicBezTo>
                    <a:cubicBezTo>
                      <a:pt x="193" y="685"/>
                      <a:pt x="244" y="717"/>
                      <a:pt x="317" y="717"/>
                    </a:cubicBezTo>
                    <a:cubicBezTo>
                      <a:pt x="390" y="717"/>
                      <a:pt x="440" y="685"/>
                      <a:pt x="467" y="619"/>
                    </a:cubicBezTo>
                    <a:cubicBezTo>
                      <a:pt x="490" y="565"/>
                      <a:pt x="502" y="491"/>
                      <a:pt x="502" y="398"/>
                    </a:cubicBezTo>
                    <a:cubicBezTo>
                      <a:pt x="502" y="302"/>
                      <a:pt x="490" y="228"/>
                      <a:pt x="467" y="176"/>
                    </a:cubicBezTo>
                    <a:cubicBezTo>
                      <a:pt x="439" y="110"/>
                      <a:pt x="389" y="78"/>
                      <a:pt x="317" y="78"/>
                    </a:cubicBezTo>
                  </a:path>
                </a:pathLst>
              </a:custGeom>
              <a:solidFill>
                <a:srgbClr val="000000"/>
              </a:solidFill>
              <a:ln>
                <a:noFill/>
              </a:ln>
            </p:spPr>
            <p:txBody>
              <a:bodyPr/>
              <a:lstStyle/>
              <a:p>
                <a:endParaRPr lang="ja-JP" altLang="en-US">
                  <a:latin typeface="Arial" panose="020B0604020202020204" pitchFamily="34" charset="0"/>
                  <a:ea typeface="黑体" panose="02010609060101010101" pitchFamily="49" charset="-122"/>
                </a:endParaRPr>
              </a:p>
            </p:txBody>
          </p:sp>
          <p:sp>
            <p:nvSpPr>
              <p:cNvPr id="20" name="Freeform 104"/>
              <p:cNvSpPr/>
              <p:nvPr/>
            </p:nvSpPr>
            <p:spPr bwMode="auto">
              <a:xfrm>
                <a:off x="2934" y="2598"/>
                <a:ext cx="65" cy="155"/>
              </a:xfrm>
              <a:custGeom>
                <a:avLst/>
                <a:gdLst>
                  <a:gd name="T0" fmla="*/ 0 w 325"/>
                  <a:gd name="T1" fmla="*/ 774 h 774"/>
                  <a:gd name="T2" fmla="*/ 0 w 325"/>
                  <a:gd name="T3" fmla="*/ 33 h 774"/>
                  <a:gd name="T4" fmla="*/ 325 w 325"/>
                  <a:gd name="T5" fmla="*/ 0 h 774"/>
                  <a:gd name="T6" fmla="*/ 325 w 325"/>
                  <a:gd name="T7" fmla="*/ 81 h 774"/>
                  <a:gd name="T8" fmla="*/ 128 w 325"/>
                  <a:gd name="T9" fmla="*/ 94 h 774"/>
                  <a:gd name="T10" fmla="*/ 128 w 325"/>
                  <a:gd name="T11" fmla="*/ 774 h 774"/>
                  <a:gd name="T12" fmla="*/ 0 w 325"/>
                  <a:gd name="T13" fmla="*/ 774 h 774"/>
                </a:gdLst>
                <a:ahLst/>
                <a:cxnLst>
                  <a:cxn ang="0">
                    <a:pos x="T0" y="T1"/>
                  </a:cxn>
                  <a:cxn ang="0">
                    <a:pos x="T2" y="T3"/>
                  </a:cxn>
                  <a:cxn ang="0">
                    <a:pos x="T4" y="T5"/>
                  </a:cxn>
                  <a:cxn ang="0">
                    <a:pos x="T6" y="T7"/>
                  </a:cxn>
                  <a:cxn ang="0">
                    <a:pos x="T8" y="T9"/>
                  </a:cxn>
                  <a:cxn ang="0">
                    <a:pos x="T10" y="T11"/>
                  </a:cxn>
                  <a:cxn ang="0">
                    <a:pos x="T12" y="T13"/>
                  </a:cxn>
                </a:cxnLst>
                <a:rect l="0" t="0" r="r" b="b"/>
                <a:pathLst>
                  <a:path w="325" h="774">
                    <a:moveTo>
                      <a:pt x="0" y="774"/>
                    </a:moveTo>
                    <a:cubicBezTo>
                      <a:pt x="0" y="33"/>
                      <a:pt x="0" y="33"/>
                      <a:pt x="0" y="33"/>
                    </a:cubicBezTo>
                    <a:cubicBezTo>
                      <a:pt x="98" y="12"/>
                      <a:pt x="206" y="1"/>
                      <a:pt x="325" y="0"/>
                    </a:cubicBezTo>
                    <a:cubicBezTo>
                      <a:pt x="325" y="81"/>
                      <a:pt x="325" y="81"/>
                      <a:pt x="325" y="81"/>
                    </a:cubicBezTo>
                    <a:cubicBezTo>
                      <a:pt x="253" y="81"/>
                      <a:pt x="187" y="86"/>
                      <a:pt x="128" y="94"/>
                    </a:cubicBezTo>
                    <a:cubicBezTo>
                      <a:pt x="128" y="774"/>
                      <a:pt x="128" y="774"/>
                      <a:pt x="128" y="774"/>
                    </a:cubicBezTo>
                    <a:lnTo>
                      <a:pt x="0" y="774"/>
                    </a:lnTo>
                    <a:close/>
                  </a:path>
                </a:pathLst>
              </a:custGeom>
              <a:solidFill>
                <a:srgbClr val="000000"/>
              </a:solidFill>
              <a:ln>
                <a:noFill/>
              </a:ln>
            </p:spPr>
            <p:txBody>
              <a:bodyPr/>
              <a:lstStyle/>
              <a:p>
                <a:endParaRPr lang="ja-JP" altLang="en-US">
                  <a:latin typeface="Arial" panose="020B0604020202020204" pitchFamily="34" charset="0"/>
                  <a:ea typeface="黑体" panose="02010609060101010101" pitchFamily="49" charset="-122"/>
                </a:endParaRPr>
              </a:p>
            </p:txBody>
          </p:sp>
          <p:sp>
            <p:nvSpPr>
              <p:cNvPr id="21" name="Freeform 105"/>
              <p:cNvSpPr/>
              <p:nvPr/>
            </p:nvSpPr>
            <p:spPr bwMode="auto">
              <a:xfrm>
                <a:off x="3028" y="2598"/>
                <a:ext cx="65" cy="155"/>
              </a:xfrm>
              <a:custGeom>
                <a:avLst/>
                <a:gdLst>
                  <a:gd name="T0" fmla="*/ 0 w 326"/>
                  <a:gd name="T1" fmla="*/ 774 h 774"/>
                  <a:gd name="T2" fmla="*/ 0 w 326"/>
                  <a:gd name="T3" fmla="*/ 33 h 774"/>
                  <a:gd name="T4" fmla="*/ 326 w 326"/>
                  <a:gd name="T5" fmla="*/ 0 h 774"/>
                  <a:gd name="T6" fmla="*/ 326 w 326"/>
                  <a:gd name="T7" fmla="*/ 81 h 774"/>
                  <a:gd name="T8" fmla="*/ 129 w 326"/>
                  <a:gd name="T9" fmla="*/ 94 h 774"/>
                  <a:gd name="T10" fmla="*/ 129 w 326"/>
                  <a:gd name="T11" fmla="*/ 774 h 774"/>
                  <a:gd name="T12" fmla="*/ 0 w 326"/>
                  <a:gd name="T13" fmla="*/ 774 h 774"/>
                </a:gdLst>
                <a:ahLst/>
                <a:cxnLst>
                  <a:cxn ang="0">
                    <a:pos x="T0" y="T1"/>
                  </a:cxn>
                  <a:cxn ang="0">
                    <a:pos x="T2" y="T3"/>
                  </a:cxn>
                  <a:cxn ang="0">
                    <a:pos x="T4" y="T5"/>
                  </a:cxn>
                  <a:cxn ang="0">
                    <a:pos x="T6" y="T7"/>
                  </a:cxn>
                  <a:cxn ang="0">
                    <a:pos x="T8" y="T9"/>
                  </a:cxn>
                  <a:cxn ang="0">
                    <a:pos x="T10" y="T11"/>
                  </a:cxn>
                  <a:cxn ang="0">
                    <a:pos x="T12" y="T13"/>
                  </a:cxn>
                </a:cxnLst>
                <a:rect l="0" t="0" r="r" b="b"/>
                <a:pathLst>
                  <a:path w="326" h="774">
                    <a:moveTo>
                      <a:pt x="0" y="774"/>
                    </a:moveTo>
                    <a:cubicBezTo>
                      <a:pt x="0" y="33"/>
                      <a:pt x="0" y="33"/>
                      <a:pt x="0" y="33"/>
                    </a:cubicBezTo>
                    <a:cubicBezTo>
                      <a:pt x="99" y="12"/>
                      <a:pt x="207" y="1"/>
                      <a:pt x="326" y="0"/>
                    </a:cubicBezTo>
                    <a:cubicBezTo>
                      <a:pt x="326" y="81"/>
                      <a:pt x="326" y="81"/>
                      <a:pt x="326" y="81"/>
                    </a:cubicBezTo>
                    <a:cubicBezTo>
                      <a:pt x="253" y="81"/>
                      <a:pt x="188" y="86"/>
                      <a:pt x="129" y="94"/>
                    </a:cubicBezTo>
                    <a:cubicBezTo>
                      <a:pt x="129" y="774"/>
                      <a:pt x="129" y="774"/>
                      <a:pt x="129" y="774"/>
                    </a:cubicBezTo>
                    <a:lnTo>
                      <a:pt x="0" y="774"/>
                    </a:lnTo>
                    <a:close/>
                  </a:path>
                </a:pathLst>
              </a:custGeom>
              <a:solidFill>
                <a:srgbClr val="000000"/>
              </a:solidFill>
              <a:ln>
                <a:noFill/>
              </a:ln>
            </p:spPr>
            <p:txBody>
              <a:bodyPr/>
              <a:lstStyle/>
              <a:p>
                <a:endParaRPr lang="ja-JP" altLang="en-US">
                  <a:latin typeface="Arial" panose="020B0604020202020204" pitchFamily="34" charset="0"/>
                  <a:ea typeface="黑体" panose="02010609060101010101" pitchFamily="49" charset="-122"/>
                </a:endParaRPr>
              </a:p>
            </p:txBody>
          </p:sp>
          <p:sp>
            <p:nvSpPr>
              <p:cNvPr id="22" name="Freeform 106"/>
              <p:cNvSpPr>
                <a:spLocks noEditPoints="1"/>
              </p:cNvSpPr>
              <p:nvPr/>
            </p:nvSpPr>
            <p:spPr bwMode="auto">
              <a:xfrm>
                <a:off x="3110" y="2598"/>
                <a:ext cx="127" cy="159"/>
              </a:xfrm>
              <a:custGeom>
                <a:avLst/>
                <a:gdLst>
                  <a:gd name="T0" fmla="*/ 317 w 634"/>
                  <a:gd name="T1" fmla="*/ 0 h 795"/>
                  <a:gd name="T2" fmla="*/ 558 w 634"/>
                  <a:gd name="T3" fmla="*/ 107 h 795"/>
                  <a:gd name="T4" fmla="*/ 634 w 634"/>
                  <a:gd name="T5" fmla="*/ 398 h 795"/>
                  <a:gd name="T6" fmla="*/ 558 w 634"/>
                  <a:gd name="T7" fmla="*/ 688 h 795"/>
                  <a:gd name="T8" fmla="*/ 318 w 634"/>
                  <a:gd name="T9" fmla="*/ 795 h 795"/>
                  <a:gd name="T10" fmla="*/ 0 w 634"/>
                  <a:gd name="T11" fmla="*/ 393 h 795"/>
                  <a:gd name="T12" fmla="*/ 76 w 634"/>
                  <a:gd name="T13" fmla="*/ 107 h 795"/>
                  <a:gd name="T14" fmla="*/ 317 w 634"/>
                  <a:gd name="T15" fmla="*/ 0 h 795"/>
                  <a:gd name="T16" fmla="*/ 317 w 634"/>
                  <a:gd name="T17" fmla="*/ 78 h 795"/>
                  <a:gd name="T18" fmla="*/ 166 w 634"/>
                  <a:gd name="T19" fmla="*/ 176 h 795"/>
                  <a:gd name="T20" fmla="*/ 132 w 634"/>
                  <a:gd name="T21" fmla="*/ 394 h 795"/>
                  <a:gd name="T22" fmla="*/ 166 w 634"/>
                  <a:gd name="T23" fmla="*/ 619 h 795"/>
                  <a:gd name="T24" fmla="*/ 317 w 634"/>
                  <a:gd name="T25" fmla="*/ 717 h 795"/>
                  <a:gd name="T26" fmla="*/ 468 w 634"/>
                  <a:gd name="T27" fmla="*/ 619 h 795"/>
                  <a:gd name="T28" fmla="*/ 502 w 634"/>
                  <a:gd name="T29" fmla="*/ 398 h 795"/>
                  <a:gd name="T30" fmla="*/ 468 w 634"/>
                  <a:gd name="T31" fmla="*/ 176 h 795"/>
                  <a:gd name="T32" fmla="*/ 317 w 634"/>
                  <a:gd name="T33" fmla="*/ 78 h 7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34" h="795">
                    <a:moveTo>
                      <a:pt x="317" y="0"/>
                    </a:moveTo>
                    <a:cubicBezTo>
                      <a:pt x="425" y="0"/>
                      <a:pt x="505" y="36"/>
                      <a:pt x="558" y="107"/>
                    </a:cubicBezTo>
                    <a:cubicBezTo>
                      <a:pt x="608" y="176"/>
                      <a:pt x="634" y="273"/>
                      <a:pt x="634" y="398"/>
                    </a:cubicBezTo>
                    <a:cubicBezTo>
                      <a:pt x="634" y="521"/>
                      <a:pt x="608" y="618"/>
                      <a:pt x="558" y="688"/>
                    </a:cubicBezTo>
                    <a:cubicBezTo>
                      <a:pt x="506" y="760"/>
                      <a:pt x="427" y="795"/>
                      <a:pt x="318" y="795"/>
                    </a:cubicBezTo>
                    <a:cubicBezTo>
                      <a:pt x="106" y="795"/>
                      <a:pt x="0" y="661"/>
                      <a:pt x="0" y="393"/>
                    </a:cubicBezTo>
                    <a:cubicBezTo>
                      <a:pt x="0" y="271"/>
                      <a:pt x="25" y="176"/>
                      <a:pt x="76" y="107"/>
                    </a:cubicBezTo>
                    <a:cubicBezTo>
                      <a:pt x="129" y="36"/>
                      <a:pt x="209" y="0"/>
                      <a:pt x="317" y="0"/>
                    </a:cubicBezTo>
                    <a:moveTo>
                      <a:pt x="317" y="78"/>
                    </a:moveTo>
                    <a:cubicBezTo>
                      <a:pt x="244" y="78"/>
                      <a:pt x="194" y="110"/>
                      <a:pt x="166" y="176"/>
                    </a:cubicBezTo>
                    <a:cubicBezTo>
                      <a:pt x="143" y="230"/>
                      <a:pt x="132" y="303"/>
                      <a:pt x="132" y="394"/>
                    </a:cubicBezTo>
                    <a:cubicBezTo>
                      <a:pt x="132" y="490"/>
                      <a:pt x="143" y="565"/>
                      <a:pt x="166" y="619"/>
                    </a:cubicBezTo>
                    <a:cubicBezTo>
                      <a:pt x="194" y="685"/>
                      <a:pt x="244" y="717"/>
                      <a:pt x="317" y="717"/>
                    </a:cubicBezTo>
                    <a:cubicBezTo>
                      <a:pt x="391" y="717"/>
                      <a:pt x="441" y="685"/>
                      <a:pt x="468" y="619"/>
                    </a:cubicBezTo>
                    <a:cubicBezTo>
                      <a:pt x="491" y="565"/>
                      <a:pt x="502" y="491"/>
                      <a:pt x="502" y="398"/>
                    </a:cubicBezTo>
                    <a:cubicBezTo>
                      <a:pt x="502" y="302"/>
                      <a:pt x="491" y="228"/>
                      <a:pt x="468" y="176"/>
                    </a:cubicBezTo>
                    <a:cubicBezTo>
                      <a:pt x="440" y="110"/>
                      <a:pt x="390" y="78"/>
                      <a:pt x="317" y="78"/>
                    </a:cubicBezTo>
                  </a:path>
                </a:pathLst>
              </a:custGeom>
              <a:solidFill>
                <a:srgbClr val="000000"/>
              </a:solidFill>
              <a:ln>
                <a:noFill/>
              </a:ln>
            </p:spPr>
            <p:txBody>
              <a:bodyPr/>
              <a:lstStyle/>
              <a:p>
                <a:endParaRPr lang="ja-JP" altLang="en-US">
                  <a:latin typeface="Arial" panose="020B0604020202020204" pitchFamily="34" charset="0"/>
                  <a:ea typeface="黑体" panose="02010609060101010101" pitchFamily="49" charset="-122"/>
                </a:endParaRPr>
              </a:p>
            </p:txBody>
          </p:sp>
          <p:sp>
            <p:nvSpPr>
              <p:cNvPr id="23" name="Freeform 107"/>
              <p:cNvSpPr/>
              <p:nvPr/>
            </p:nvSpPr>
            <p:spPr bwMode="auto">
              <a:xfrm>
                <a:off x="3254" y="2602"/>
                <a:ext cx="194" cy="151"/>
              </a:xfrm>
              <a:custGeom>
                <a:avLst/>
                <a:gdLst>
                  <a:gd name="T0" fmla="*/ 212 w 970"/>
                  <a:gd name="T1" fmla="*/ 753 h 753"/>
                  <a:gd name="T2" fmla="*/ 0 w 970"/>
                  <a:gd name="T3" fmla="*/ 0 h 753"/>
                  <a:gd name="T4" fmla="*/ 129 w 970"/>
                  <a:gd name="T5" fmla="*/ 0 h 753"/>
                  <a:gd name="T6" fmla="*/ 289 w 970"/>
                  <a:gd name="T7" fmla="*/ 614 h 753"/>
                  <a:gd name="T8" fmla="*/ 430 w 970"/>
                  <a:gd name="T9" fmla="*/ 0 h 753"/>
                  <a:gd name="T10" fmla="*/ 557 w 970"/>
                  <a:gd name="T11" fmla="*/ 0 h 753"/>
                  <a:gd name="T12" fmla="*/ 705 w 970"/>
                  <a:gd name="T13" fmla="*/ 614 h 753"/>
                  <a:gd name="T14" fmla="*/ 865 w 970"/>
                  <a:gd name="T15" fmla="*/ 0 h 753"/>
                  <a:gd name="T16" fmla="*/ 970 w 970"/>
                  <a:gd name="T17" fmla="*/ 0 h 753"/>
                  <a:gd name="T18" fmla="*/ 757 w 970"/>
                  <a:gd name="T19" fmla="*/ 753 h 753"/>
                  <a:gd name="T20" fmla="*/ 630 w 970"/>
                  <a:gd name="T21" fmla="*/ 753 h 753"/>
                  <a:gd name="T22" fmla="*/ 517 w 970"/>
                  <a:gd name="T23" fmla="*/ 266 h 753"/>
                  <a:gd name="T24" fmla="*/ 488 w 970"/>
                  <a:gd name="T25" fmla="*/ 112 h 753"/>
                  <a:gd name="T26" fmla="*/ 459 w 970"/>
                  <a:gd name="T27" fmla="*/ 265 h 753"/>
                  <a:gd name="T28" fmla="*/ 346 w 970"/>
                  <a:gd name="T29" fmla="*/ 753 h 753"/>
                  <a:gd name="T30" fmla="*/ 212 w 970"/>
                  <a:gd name="T31" fmla="*/ 753 h 7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70" h="753">
                    <a:moveTo>
                      <a:pt x="212" y="753"/>
                    </a:moveTo>
                    <a:cubicBezTo>
                      <a:pt x="0" y="0"/>
                      <a:pt x="0" y="0"/>
                      <a:pt x="0" y="0"/>
                    </a:cubicBezTo>
                    <a:cubicBezTo>
                      <a:pt x="129" y="0"/>
                      <a:pt x="129" y="0"/>
                      <a:pt x="129" y="0"/>
                    </a:cubicBezTo>
                    <a:cubicBezTo>
                      <a:pt x="289" y="614"/>
                      <a:pt x="289" y="614"/>
                      <a:pt x="289" y="614"/>
                    </a:cubicBezTo>
                    <a:cubicBezTo>
                      <a:pt x="430" y="0"/>
                      <a:pt x="430" y="0"/>
                      <a:pt x="430" y="0"/>
                    </a:cubicBezTo>
                    <a:cubicBezTo>
                      <a:pt x="557" y="0"/>
                      <a:pt x="557" y="0"/>
                      <a:pt x="557" y="0"/>
                    </a:cubicBezTo>
                    <a:cubicBezTo>
                      <a:pt x="705" y="614"/>
                      <a:pt x="705" y="614"/>
                      <a:pt x="705" y="614"/>
                    </a:cubicBezTo>
                    <a:cubicBezTo>
                      <a:pt x="865" y="0"/>
                      <a:pt x="865" y="0"/>
                      <a:pt x="865" y="0"/>
                    </a:cubicBezTo>
                    <a:cubicBezTo>
                      <a:pt x="970" y="0"/>
                      <a:pt x="970" y="0"/>
                      <a:pt x="970" y="0"/>
                    </a:cubicBezTo>
                    <a:cubicBezTo>
                      <a:pt x="757" y="753"/>
                      <a:pt x="757" y="753"/>
                      <a:pt x="757" y="753"/>
                    </a:cubicBezTo>
                    <a:cubicBezTo>
                      <a:pt x="630" y="753"/>
                      <a:pt x="630" y="753"/>
                      <a:pt x="630" y="753"/>
                    </a:cubicBezTo>
                    <a:cubicBezTo>
                      <a:pt x="517" y="266"/>
                      <a:pt x="517" y="266"/>
                      <a:pt x="517" y="266"/>
                    </a:cubicBezTo>
                    <a:cubicBezTo>
                      <a:pt x="508" y="231"/>
                      <a:pt x="499" y="180"/>
                      <a:pt x="488" y="112"/>
                    </a:cubicBezTo>
                    <a:cubicBezTo>
                      <a:pt x="480" y="166"/>
                      <a:pt x="470" y="217"/>
                      <a:pt x="459" y="265"/>
                    </a:cubicBezTo>
                    <a:cubicBezTo>
                      <a:pt x="346" y="753"/>
                      <a:pt x="346" y="753"/>
                      <a:pt x="346" y="753"/>
                    </a:cubicBezTo>
                    <a:lnTo>
                      <a:pt x="212" y="753"/>
                    </a:lnTo>
                    <a:close/>
                  </a:path>
                </a:pathLst>
              </a:custGeom>
              <a:solidFill>
                <a:srgbClr val="000000"/>
              </a:solidFill>
              <a:ln>
                <a:noFill/>
              </a:ln>
            </p:spPr>
            <p:txBody>
              <a:bodyPr/>
              <a:lstStyle/>
              <a:p>
                <a:endParaRPr lang="ja-JP" altLang="en-US">
                  <a:latin typeface="Arial" panose="020B0604020202020204" pitchFamily="34" charset="0"/>
                  <a:ea typeface="黑体" panose="02010609060101010101" pitchFamily="49" charset="-122"/>
                </a:endParaRPr>
              </a:p>
            </p:txBody>
          </p:sp>
          <p:sp>
            <p:nvSpPr>
              <p:cNvPr id="24" name="Freeform 108"/>
              <p:cNvSpPr/>
              <p:nvPr/>
            </p:nvSpPr>
            <p:spPr bwMode="auto">
              <a:xfrm>
                <a:off x="3525" y="2602"/>
                <a:ext cx="194" cy="151"/>
              </a:xfrm>
              <a:custGeom>
                <a:avLst/>
                <a:gdLst>
                  <a:gd name="T0" fmla="*/ 212 w 970"/>
                  <a:gd name="T1" fmla="*/ 753 h 753"/>
                  <a:gd name="T2" fmla="*/ 0 w 970"/>
                  <a:gd name="T3" fmla="*/ 0 h 753"/>
                  <a:gd name="T4" fmla="*/ 129 w 970"/>
                  <a:gd name="T5" fmla="*/ 0 h 753"/>
                  <a:gd name="T6" fmla="*/ 289 w 970"/>
                  <a:gd name="T7" fmla="*/ 614 h 753"/>
                  <a:gd name="T8" fmla="*/ 430 w 970"/>
                  <a:gd name="T9" fmla="*/ 0 h 753"/>
                  <a:gd name="T10" fmla="*/ 558 w 970"/>
                  <a:gd name="T11" fmla="*/ 0 h 753"/>
                  <a:gd name="T12" fmla="*/ 705 w 970"/>
                  <a:gd name="T13" fmla="*/ 614 h 753"/>
                  <a:gd name="T14" fmla="*/ 865 w 970"/>
                  <a:gd name="T15" fmla="*/ 0 h 753"/>
                  <a:gd name="T16" fmla="*/ 970 w 970"/>
                  <a:gd name="T17" fmla="*/ 0 h 753"/>
                  <a:gd name="T18" fmla="*/ 758 w 970"/>
                  <a:gd name="T19" fmla="*/ 753 h 753"/>
                  <a:gd name="T20" fmla="*/ 630 w 970"/>
                  <a:gd name="T21" fmla="*/ 753 h 753"/>
                  <a:gd name="T22" fmla="*/ 517 w 970"/>
                  <a:gd name="T23" fmla="*/ 266 h 753"/>
                  <a:gd name="T24" fmla="*/ 488 w 970"/>
                  <a:gd name="T25" fmla="*/ 112 h 753"/>
                  <a:gd name="T26" fmla="*/ 460 w 970"/>
                  <a:gd name="T27" fmla="*/ 265 h 753"/>
                  <a:gd name="T28" fmla="*/ 347 w 970"/>
                  <a:gd name="T29" fmla="*/ 753 h 753"/>
                  <a:gd name="T30" fmla="*/ 212 w 970"/>
                  <a:gd name="T31" fmla="*/ 753 h 7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70" h="753">
                    <a:moveTo>
                      <a:pt x="212" y="753"/>
                    </a:moveTo>
                    <a:cubicBezTo>
                      <a:pt x="0" y="0"/>
                      <a:pt x="0" y="0"/>
                      <a:pt x="0" y="0"/>
                    </a:cubicBezTo>
                    <a:cubicBezTo>
                      <a:pt x="129" y="0"/>
                      <a:pt x="129" y="0"/>
                      <a:pt x="129" y="0"/>
                    </a:cubicBezTo>
                    <a:cubicBezTo>
                      <a:pt x="289" y="614"/>
                      <a:pt x="289" y="614"/>
                      <a:pt x="289" y="614"/>
                    </a:cubicBezTo>
                    <a:cubicBezTo>
                      <a:pt x="430" y="0"/>
                      <a:pt x="430" y="0"/>
                      <a:pt x="430" y="0"/>
                    </a:cubicBezTo>
                    <a:cubicBezTo>
                      <a:pt x="558" y="0"/>
                      <a:pt x="558" y="0"/>
                      <a:pt x="558" y="0"/>
                    </a:cubicBezTo>
                    <a:cubicBezTo>
                      <a:pt x="705" y="614"/>
                      <a:pt x="705" y="614"/>
                      <a:pt x="705" y="614"/>
                    </a:cubicBezTo>
                    <a:cubicBezTo>
                      <a:pt x="865" y="0"/>
                      <a:pt x="865" y="0"/>
                      <a:pt x="865" y="0"/>
                    </a:cubicBezTo>
                    <a:cubicBezTo>
                      <a:pt x="970" y="0"/>
                      <a:pt x="970" y="0"/>
                      <a:pt x="970" y="0"/>
                    </a:cubicBezTo>
                    <a:cubicBezTo>
                      <a:pt x="758" y="753"/>
                      <a:pt x="758" y="753"/>
                      <a:pt x="758" y="753"/>
                    </a:cubicBezTo>
                    <a:cubicBezTo>
                      <a:pt x="630" y="753"/>
                      <a:pt x="630" y="753"/>
                      <a:pt x="630" y="753"/>
                    </a:cubicBezTo>
                    <a:cubicBezTo>
                      <a:pt x="517" y="266"/>
                      <a:pt x="517" y="266"/>
                      <a:pt x="517" y="266"/>
                    </a:cubicBezTo>
                    <a:cubicBezTo>
                      <a:pt x="509" y="231"/>
                      <a:pt x="499" y="180"/>
                      <a:pt x="488" y="112"/>
                    </a:cubicBezTo>
                    <a:cubicBezTo>
                      <a:pt x="480" y="166"/>
                      <a:pt x="471" y="217"/>
                      <a:pt x="460" y="265"/>
                    </a:cubicBezTo>
                    <a:cubicBezTo>
                      <a:pt x="347" y="753"/>
                      <a:pt x="347" y="753"/>
                      <a:pt x="347" y="753"/>
                    </a:cubicBezTo>
                    <a:lnTo>
                      <a:pt x="212" y="753"/>
                    </a:lnTo>
                    <a:close/>
                  </a:path>
                </a:pathLst>
              </a:custGeom>
              <a:solidFill>
                <a:srgbClr val="000000"/>
              </a:solidFill>
              <a:ln>
                <a:noFill/>
              </a:ln>
            </p:spPr>
            <p:txBody>
              <a:bodyPr/>
              <a:lstStyle/>
              <a:p>
                <a:endParaRPr lang="ja-JP" altLang="en-US">
                  <a:latin typeface="Arial" panose="020B0604020202020204" pitchFamily="34" charset="0"/>
                  <a:ea typeface="黑体" panose="02010609060101010101" pitchFamily="49" charset="-122"/>
                </a:endParaRPr>
              </a:p>
            </p:txBody>
          </p:sp>
          <p:sp>
            <p:nvSpPr>
              <p:cNvPr id="25" name="Freeform 109"/>
              <p:cNvSpPr>
                <a:spLocks noEditPoints="1"/>
              </p:cNvSpPr>
              <p:nvPr/>
            </p:nvSpPr>
            <p:spPr bwMode="auto">
              <a:xfrm>
                <a:off x="3745" y="2547"/>
                <a:ext cx="31" cy="206"/>
              </a:xfrm>
              <a:custGeom>
                <a:avLst/>
                <a:gdLst>
                  <a:gd name="T0" fmla="*/ 79 w 157"/>
                  <a:gd name="T1" fmla="*/ 0 h 1031"/>
                  <a:gd name="T2" fmla="*/ 137 w 157"/>
                  <a:gd name="T3" fmla="*/ 26 h 1031"/>
                  <a:gd name="T4" fmla="*/ 157 w 157"/>
                  <a:gd name="T5" fmla="*/ 79 h 1031"/>
                  <a:gd name="T6" fmla="*/ 132 w 157"/>
                  <a:gd name="T7" fmla="*/ 139 h 1031"/>
                  <a:gd name="T8" fmla="*/ 78 w 157"/>
                  <a:gd name="T9" fmla="*/ 159 h 1031"/>
                  <a:gd name="T10" fmla="*/ 20 w 157"/>
                  <a:gd name="T11" fmla="*/ 133 h 1031"/>
                  <a:gd name="T12" fmla="*/ 0 w 157"/>
                  <a:gd name="T13" fmla="*/ 78 h 1031"/>
                  <a:gd name="T14" fmla="*/ 26 w 157"/>
                  <a:gd name="T15" fmla="*/ 20 h 1031"/>
                  <a:gd name="T16" fmla="*/ 79 w 157"/>
                  <a:gd name="T17" fmla="*/ 0 h 1031"/>
                  <a:gd name="T18" fmla="*/ 16 w 157"/>
                  <a:gd name="T19" fmla="*/ 277 h 1031"/>
                  <a:gd name="T20" fmla="*/ 145 w 157"/>
                  <a:gd name="T21" fmla="*/ 277 h 1031"/>
                  <a:gd name="T22" fmla="*/ 145 w 157"/>
                  <a:gd name="T23" fmla="*/ 1031 h 1031"/>
                  <a:gd name="T24" fmla="*/ 16 w 157"/>
                  <a:gd name="T25" fmla="*/ 1031 h 1031"/>
                  <a:gd name="T26" fmla="*/ 16 w 157"/>
                  <a:gd name="T27" fmla="*/ 277 h 10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7" h="1031">
                    <a:moveTo>
                      <a:pt x="79" y="0"/>
                    </a:moveTo>
                    <a:cubicBezTo>
                      <a:pt x="102" y="0"/>
                      <a:pt x="122" y="9"/>
                      <a:pt x="137" y="26"/>
                    </a:cubicBezTo>
                    <a:cubicBezTo>
                      <a:pt x="151" y="42"/>
                      <a:pt x="157" y="59"/>
                      <a:pt x="157" y="79"/>
                    </a:cubicBezTo>
                    <a:cubicBezTo>
                      <a:pt x="157" y="103"/>
                      <a:pt x="149" y="123"/>
                      <a:pt x="132" y="139"/>
                    </a:cubicBezTo>
                    <a:cubicBezTo>
                      <a:pt x="117" y="152"/>
                      <a:pt x="99" y="159"/>
                      <a:pt x="78" y="159"/>
                    </a:cubicBezTo>
                    <a:cubicBezTo>
                      <a:pt x="55" y="159"/>
                      <a:pt x="35" y="150"/>
                      <a:pt x="20" y="133"/>
                    </a:cubicBezTo>
                    <a:cubicBezTo>
                      <a:pt x="7" y="117"/>
                      <a:pt x="0" y="99"/>
                      <a:pt x="0" y="78"/>
                    </a:cubicBezTo>
                    <a:cubicBezTo>
                      <a:pt x="0" y="56"/>
                      <a:pt x="9" y="37"/>
                      <a:pt x="26" y="20"/>
                    </a:cubicBezTo>
                    <a:cubicBezTo>
                      <a:pt x="41" y="7"/>
                      <a:pt x="58" y="0"/>
                      <a:pt x="79" y="0"/>
                    </a:cubicBezTo>
                    <a:moveTo>
                      <a:pt x="16" y="277"/>
                    </a:moveTo>
                    <a:cubicBezTo>
                      <a:pt x="145" y="277"/>
                      <a:pt x="145" y="277"/>
                      <a:pt x="145" y="277"/>
                    </a:cubicBezTo>
                    <a:cubicBezTo>
                      <a:pt x="145" y="1031"/>
                      <a:pt x="145" y="1031"/>
                      <a:pt x="145" y="1031"/>
                    </a:cubicBezTo>
                    <a:cubicBezTo>
                      <a:pt x="16" y="1031"/>
                      <a:pt x="16" y="1031"/>
                      <a:pt x="16" y="1031"/>
                    </a:cubicBezTo>
                    <a:lnTo>
                      <a:pt x="16" y="277"/>
                    </a:lnTo>
                    <a:close/>
                  </a:path>
                </a:pathLst>
              </a:custGeom>
              <a:solidFill>
                <a:srgbClr val="000000"/>
              </a:solidFill>
              <a:ln>
                <a:noFill/>
              </a:ln>
            </p:spPr>
            <p:txBody>
              <a:bodyPr/>
              <a:lstStyle/>
              <a:p>
                <a:endParaRPr lang="ja-JP" altLang="en-US">
                  <a:latin typeface="Arial" panose="020B0604020202020204" pitchFamily="34" charset="0"/>
                  <a:ea typeface="黑体" panose="02010609060101010101" pitchFamily="49" charset="-122"/>
                </a:endParaRPr>
              </a:p>
            </p:txBody>
          </p:sp>
          <p:sp>
            <p:nvSpPr>
              <p:cNvPr id="26" name="Freeform 110"/>
              <p:cNvSpPr/>
              <p:nvPr/>
            </p:nvSpPr>
            <p:spPr bwMode="auto">
              <a:xfrm>
                <a:off x="3820" y="2562"/>
                <a:ext cx="67" cy="191"/>
              </a:xfrm>
              <a:custGeom>
                <a:avLst/>
                <a:gdLst>
                  <a:gd name="T0" fmla="*/ 0 w 332"/>
                  <a:gd name="T1" fmla="*/ 0 h 957"/>
                  <a:gd name="T2" fmla="*/ 129 w 332"/>
                  <a:gd name="T3" fmla="*/ 0 h 957"/>
                  <a:gd name="T4" fmla="*/ 129 w 332"/>
                  <a:gd name="T5" fmla="*/ 204 h 957"/>
                  <a:gd name="T6" fmla="*/ 332 w 332"/>
                  <a:gd name="T7" fmla="*/ 204 h 957"/>
                  <a:gd name="T8" fmla="*/ 332 w 332"/>
                  <a:gd name="T9" fmla="*/ 286 h 957"/>
                  <a:gd name="T10" fmla="*/ 129 w 332"/>
                  <a:gd name="T11" fmla="*/ 286 h 957"/>
                  <a:gd name="T12" fmla="*/ 129 w 332"/>
                  <a:gd name="T13" fmla="*/ 686 h 957"/>
                  <a:gd name="T14" fmla="*/ 163 w 332"/>
                  <a:gd name="T15" fmla="*/ 840 h 957"/>
                  <a:gd name="T16" fmla="*/ 234 w 332"/>
                  <a:gd name="T17" fmla="*/ 873 h 957"/>
                  <a:gd name="T18" fmla="*/ 289 w 332"/>
                  <a:gd name="T19" fmla="*/ 875 h 957"/>
                  <a:gd name="T20" fmla="*/ 332 w 332"/>
                  <a:gd name="T21" fmla="*/ 875 h 957"/>
                  <a:gd name="T22" fmla="*/ 332 w 332"/>
                  <a:gd name="T23" fmla="*/ 957 h 957"/>
                  <a:gd name="T24" fmla="*/ 262 w 332"/>
                  <a:gd name="T25" fmla="*/ 957 h 957"/>
                  <a:gd name="T26" fmla="*/ 132 w 332"/>
                  <a:gd name="T27" fmla="*/ 945 h 957"/>
                  <a:gd name="T28" fmla="*/ 12 w 332"/>
                  <a:gd name="T29" fmla="*/ 817 h 957"/>
                  <a:gd name="T30" fmla="*/ 0 w 332"/>
                  <a:gd name="T31" fmla="*/ 667 h 957"/>
                  <a:gd name="T32" fmla="*/ 0 w 332"/>
                  <a:gd name="T33" fmla="*/ 0 h 9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32" h="957">
                    <a:moveTo>
                      <a:pt x="0" y="0"/>
                    </a:moveTo>
                    <a:cubicBezTo>
                      <a:pt x="129" y="0"/>
                      <a:pt x="129" y="0"/>
                      <a:pt x="129" y="0"/>
                    </a:cubicBezTo>
                    <a:cubicBezTo>
                      <a:pt x="129" y="204"/>
                      <a:pt x="129" y="204"/>
                      <a:pt x="129" y="204"/>
                    </a:cubicBezTo>
                    <a:cubicBezTo>
                      <a:pt x="332" y="204"/>
                      <a:pt x="332" y="204"/>
                      <a:pt x="332" y="204"/>
                    </a:cubicBezTo>
                    <a:cubicBezTo>
                      <a:pt x="332" y="286"/>
                      <a:pt x="332" y="286"/>
                      <a:pt x="332" y="286"/>
                    </a:cubicBezTo>
                    <a:cubicBezTo>
                      <a:pt x="129" y="286"/>
                      <a:pt x="129" y="286"/>
                      <a:pt x="129" y="286"/>
                    </a:cubicBezTo>
                    <a:cubicBezTo>
                      <a:pt x="129" y="686"/>
                      <a:pt x="129" y="686"/>
                      <a:pt x="129" y="686"/>
                    </a:cubicBezTo>
                    <a:cubicBezTo>
                      <a:pt x="129" y="762"/>
                      <a:pt x="140" y="813"/>
                      <a:pt x="163" y="840"/>
                    </a:cubicBezTo>
                    <a:cubicBezTo>
                      <a:pt x="179" y="858"/>
                      <a:pt x="202" y="869"/>
                      <a:pt x="234" y="873"/>
                    </a:cubicBezTo>
                    <a:cubicBezTo>
                      <a:pt x="245" y="875"/>
                      <a:pt x="263" y="875"/>
                      <a:pt x="289" y="875"/>
                    </a:cubicBezTo>
                    <a:cubicBezTo>
                      <a:pt x="332" y="875"/>
                      <a:pt x="332" y="875"/>
                      <a:pt x="332" y="875"/>
                    </a:cubicBezTo>
                    <a:cubicBezTo>
                      <a:pt x="332" y="957"/>
                      <a:pt x="332" y="957"/>
                      <a:pt x="332" y="957"/>
                    </a:cubicBezTo>
                    <a:cubicBezTo>
                      <a:pt x="262" y="957"/>
                      <a:pt x="262" y="957"/>
                      <a:pt x="262" y="957"/>
                    </a:cubicBezTo>
                    <a:cubicBezTo>
                      <a:pt x="207" y="957"/>
                      <a:pt x="164" y="953"/>
                      <a:pt x="132" y="945"/>
                    </a:cubicBezTo>
                    <a:cubicBezTo>
                      <a:pt x="66" y="927"/>
                      <a:pt x="26" y="884"/>
                      <a:pt x="12" y="817"/>
                    </a:cubicBezTo>
                    <a:cubicBezTo>
                      <a:pt x="4" y="781"/>
                      <a:pt x="0" y="731"/>
                      <a:pt x="0" y="667"/>
                    </a:cubicBezTo>
                    <a:lnTo>
                      <a:pt x="0" y="0"/>
                    </a:lnTo>
                    <a:close/>
                  </a:path>
                </a:pathLst>
              </a:custGeom>
              <a:solidFill>
                <a:srgbClr val="000000"/>
              </a:solidFill>
              <a:ln>
                <a:noFill/>
              </a:ln>
            </p:spPr>
            <p:txBody>
              <a:bodyPr/>
              <a:lstStyle/>
              <a:p>
                <a:endParaRPr lang="ja-JP" altLang="en-US">
                  <a:latin typeface="Arial" panose="020B0604020202020204" pitchFamily="34" charset="0"/>
                  <a:ea typeface="黑体" panose="02010609060101010101" pitchFamily="49" charset="-122"/>
                </a:endParaRPr>
              </a:p>
            </p:txBody>
          </p:sp>
          <p:sp>
            <p:nvSpPr>
              <p:cNvPr id="27" name="Freeform 111"/>
              <p:cNvSpPr/>
              <p:nvPr/>
            </p:nvSpPr>
            <p:spPr bwMode="auto">
              <a:xfrm>
                <a:off x="3918" y="2526"/>
                <a:ext cx="114" cy="227"/>
              </a:xfrm>
              <a:custGeom>
                <a:avLst/>
                <a:gdLst>
                  <a:gd name="T0" fmla="*/ 0 w 572"/>
                  <a:gd name="T1" fmla="*/ 1135 h 1135"/>
                  <a:gd name="T2" fmla="*/ 0 w 572"/>
                  <a:gd name="T3" fmla="*/ 0 h 1135"/>
                  <a:gd name="T4" fmla="*/ 129 w 572"/>
                  <a:gd name="T5" fmla="*/ 0 h 1135"/>
                  <a:gd name="T6" fmla="*/ 129 w 572"/>
                  <a:gd name="T7" fmla="*/ 400 h 1135"/>
                  <a:gd name="T8" fmla="*/ 319 w 572"/>
                  <a:gd name="T9" fmla="*/ 361 h 1135"/>
                  <a:gd name="T10" fmla="*/ 549 w 572"/>
                  <a:gd name="T11" fmla="*/ 479 h 1135"/>
                  <a:gd name="T12" fmla="*/ 572 w 572"/>
                  <a:gd name="T13" fmla="*/ 673 h 1135"/>
                  <a:gd name="T14" fmla="*/ 572 w 572"/>
                  <a:gd name="T15" fmla="*/ 1135 h 1135"/>
                  <a:gd name="T16" fmla="*/ 444 w 572"/>
                  <a:gd name="T17" fmla="*/ 1135 h 1135"/>
                  <a:gd name="T18" fmla="*/ 444 w 572"/>
                  <a:gd name="T19" fmla="*/ 653 h 1135"/>
                  <a:gd name="T20" fmla="*/ 421 w 572"/>
                  <a:gd name="T21" fmla="*/ 499 h 1135"/>
                  <a:gd name="T22" fmla="*/ 307 w 572"/>
                  <a:gd name="T23" fmla="*/ 439 h 1135"/>
                  <a:gd name="T24" fmla="*/ 129 w 572"/>
                  <a:gd name="T25" fmla="*/ 485 h 1135"/>
                  <a:gd name="T26" fmla="*/ 129 w 572"/>
                  <a:gd name="T27" fmla="*/ 1135 h 1135"/>
                  <a:gd name="T28" fmla="*/ 0 w 572"/>
                  <a:gd name="T29" fmla="*/ 1135 h 1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2" h="1135">
                    <a:moveTo>
                      <a:pt x="0" y="1135"/>
                    </a:moveTo>
                    <a:cubicBezTo>
                      <a:pt x="0" y="0"/>
                      <a:pt x="0" y="0"/>
                      <a:pt x="0" y="0"/>
                    </a:cubicBezTo>
                    <a:cubicBezTo>
                      <a:pt x="129" y="0"/>
                      <a:pt x="129" y="0"/>
                      <a:pt x="129" y="0"/>
                    </a:cubicBezTo>
                    <a:cubicBezTo>
                      <a:pt x="129" y="400"/>
                      <a:pt x="129" y="400"/>
                      <a:pt x="129" y="400"/>
                    </a:cubicBezTo>
                    <a:cubicBezTo>
                      <a:pt x="196" y="374"/>
                      <a:pt x="260" y="361"/>
                      <a:pt x="319" y="361"/>
                    </a:cubicBezTo>
                    <a:cubicBezTo>
                      <a:pt x="438" y="361"/>
                      <a:pt x="515" y="400"/>
                      <a:pt x="549" y="479"/>
                    </a:cubicBezTo>
                    <a:cubicBezTo>
                      <a:pt x="564" y="515"/>
                      <a:pt x="572" y="579"/>
                      <a:pt x="572" y="673"/>
                    </a:cubicBezTo>
                    <a:cubicBezTo>
                      <a:pt x="572" y="1135"/>
                      <a:pt x="572" y="1135"/>
                      <a:pt x="572" y="1135"/>
                    </a:cubicBezTo>
                    <a:cubicBezTo>
                      <a:pt x="444" y="1135"/>
                      <a:pt x="444" y="1135"/>
                      <a:pt x="444" y="1135"/>
                    </a:cubicBezTo>
                    <a:cubicBezTo>
                      <a:pt x="444" y="653"/>
                      <a:pt x="444" y="653"/>
                      <a:pt x="444" y="653"/>
                    </a:cubicBezTo>
                    <a:cubicBezTo>
                      <a:pt x="444" y="581"/>
                      <a:pt x="436" y="529"/>
                      <a:pt x="421" y="499"/>
                    </a:cubicBezTo>
                    <a:cubicBezTo>
                      <a:pt x="400" y="459"/>
                      <a:pt x="362" y="439"/>
                      <a:pt x="307" y="439"/>
                    </a:cubicBezTo>
                    <a:cubicBezTo>
                      <a:pt x="256" y="439"/>
                      <a:pt x="197" y="454"/>
                      <a:pt x="129" y="485"/>
                    </a:cubicBezTo>
                    <a:cubicBezTo>
                      <a:pt x="129" y="1135"/>
                      <a:pt x="129" y="1135"/>
                      <a:pt x="129" y="1135"/>
                    </a:cubicBezTo>
                    <a:lnTo>
                      <a:pt x="0" y="1135"/>
                    </a:lnTo>
                    <a:close/>
                  </a:path>
                </a:pathLst>
              </a:custGeom>
              <a:solidFill>
                <a:srgbClr val="000000"/>
              </a:solidFill>
              <a:ln>
                <a:noFill/>
              </a:ln>
            </p:spPr>
            <p:txBody>
              <a:bodyPr/>
              <a:lstStyle/>
              <a:p>
                <a:endParaRPr lang="ja-JP" altLang="en-US">
                  <a:latin typeface="Arial" panose="020B0604020202020204" pitchFamily="34" charset="0"/>
                  <a:ea typeface="黑体" panose="02010609060101010101" pitchFamily="49" charset="-122"/>
                </a:endParaRPr>
              </a:p>
            </p:txBody>
          </p:sp>
          <p:sp>
            <p:nvSpPr>
              <p:cNvPr id="28" name="Freeform 112"/>
              <p:cNvSpPr/>
              <p:nvPr/>
            </p:nvSpPr>
            <p:spPr bwMode="auto">
              <a:xfrm>
                <a:off x="4128" y="2602"/>
                <a:ext cx="126" cy="223"/>
              </a:xfrm>
              <a:custGeom>
                <a:avLst/>
                <a:gdLst>
                  <a:gd name="T0" fmla="*/ 56 w 126"/>
                  <a:gd name="T1" fmla="*/ 154 h 223"/>
                  <a:gd name="T2" fmla="*/ 0 w 126"/>
                  <a:gd name="T3" fmla="*/ 0 h 223"/>
                  <a:gd name="T4" fmla="*/ 27 w 126"/>
                  <a:gd name="T5" fmla="*/ 0 h 223"/>
                  <a:gd name="T6" fmla="*/ 68 w 126"/>
                  <a:gd name="T7" fmla="*/ 121 h 223"/>
                  <a:gd name="T8" fmla="*/ 104 w 126"/>
                  <a:gd name="T9" fmla="*/ 0 h 223"/>
                  <a:gd name="T10" fmla="*/ 126 w 126"/>
                  <a:gd name="T11" fmla="*/ 0 h 223"/>
                  <a:gd name="T12" fmla="*/ 51 w 126"/>
                  <a:gd name="T13" fmla="*/ 223 h 223"/>
                  <a:gd name="T14" fmla="*/ 29 w 126"/>
                  <a:gd name="T15" fmla="*/ 223 h 223"/>
                  <a:gd name="T16" fmla="*/ 56 w 126"/>
                  <a:gd name="T17" fmla="*/ 154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6" h="223">
                    <a:moveTo>
                      <a:pt x="56" y="154"/>
                    </a:moveTo>
                    <a:lnTo>
                      <a:pt x="0" y="0"/>
                    </a:lnTo>
                    <a:lnTo>
                      <a:pt x="27" y="0"/>
                    </a:lnTo>
                    <a:lnTo>
                      <a:pt x="68" y="121"/>
                    </a:lnTo>
                    <a:lnTo>
                      <a:pt x="104" y="0"/>
                    </a:lnTo>
                    <a:lnTo>
                      <a:pt x="126" y="0"/>
                    </a:lnTo>
                    <a:lnTo>
                      <a:pt x="51" y="223"/>
                    </a:lnTo>
                    <a:lnTo>
                      <a:pt x="29" y="223"/>
                    </a:lnTo>
                    <a:lnTo>
                      <a:pt x="56" y="154"/>
                    </a:lnTo>
                    <a:close/>
                  </a:path>
                </a:pathLst>
              </a:custGeom>
              <a:solidFill>
                <a:srgbClr val="000000"/>
              </a:solidFill>
              <a:ln>
                <a:noFill/>
              </a:ln>
            </p:spPr>
            <p:txBody>
              <a:bodyPr/>
              <a:lstStyle/>
              <a:p>
                <a:endParaRPr lang="ja-JP" altLang="en-US">
                  <a:latin typeface="Arial" panose="020B0604020202020204" pitchFamily="34" charset="0"/>
                  <a:ea typeface="黑体" panose="02010609060101010101" pitchFamily="49" charset="-122"/>
                </a:endParaRPr>
              </a:p>
            </p:txBody>
          </p:sp>
          <p:sp>
            <p:nvSpPr>
              <p:cNvPr id="29" name="Freeform 113"/>
              <p:cNvSpPr>
                <a:spLocks noEditPoints="1"/>
              </p:cNvSpPr>
              <p:nvPr/>
            </p:nvSpPr>
            <p:spPr bwMode="auto">
              <a:xfrm>
                <a:off x="4270" y="2598"/>
                <a:ext cx="127" cy="159"/>
              </a:xfrm>
              <a:custGeom>
                <a:avLst/>
                <a:gdLst>
                  <a:gd name="T0" fmla="*/ 317 w 634"/>
                  <a:gd name="T1" fmla="*/ 0 h 795"/>
                  <a:gd name="T2" fmla="*/ 558 w 634"/>
                  <a:gd name="T3" fmla="*/ 107 h 795"/>
                  <a:gd name="T4" fmla="*/ 634 w 634"/>
                  <a:gd name="T5" fmla="*/ 398 h 795"/>
                  <a:gd name="T6" fmla="*/ 558 w 634"/>
                  <a:gd name="T7" fmla="*/ 688 h 795"/>
                  <a:gd name="T8" fmla="*/ 318 w 634"/>
                  <a:gd name="T9" fmla="*/ 795 h 795"/>
                  <a:gd name="T10" fmla="*/ 0 w 634"/>
                  <a:gd name="T11" fmla="*/ 393 h 795"/>
                  <a:gd name="T12" fmla="*/ 76 w 634"/>
                  <a:gd name="T13" fmla="*/ 107 h 795"/>
                  <a:gd name="T14" fmla="*/ 317 w 634"/>
                  <a:gd name="T15" fmla="*/ 0 h 795"/>
                  <a:gd name="T16" fmla="*/ 317 w 634"/>
                  <a:gd name="T17" fmla="*/ 78 h 795"/>
                  <a:gd name="T18" fmla="*/ 166 w 634"/>
                  <a:gd name="T19" fmla="*/ 176 h 795"/>
                  <a:gd name="T20" fmla="*/ 131 w 634"/>
                  <a:gd name="T21" fmla="*/ 394 h 795"/>
                  <a:gd name="T22" fmla="*/ 166 w 634"/>
                  <a:gd name="T23" fmla="*/ 619 h 795"/>
                  <a:gd name="T24" fmla="*/ 317 w 634"/>
                  <a:gd name="T25" fmla="*/ 717 h 795"/>
                  <a:gd name="T26" fmla="*/ 468 w 634"/>
                  <a:gd name="T27" fmla="*/ 619 h 795"/>
                  <a:gd name="T28" fmla="*/ 502 w 634"/>
                  <a:gd name="T29" fmla="*/ 398 h 795"/>
                  <a:gd name="T30" fmla="*/ 468 w 634"/>
                  <a:gd name="T31" fmla="*/ 176 h 795"/>
                  <a:gd name="T32" fmla="*/ 317 w 634"/>
                  <a:gd name="T33" fmla="*/ 78 h 7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34" h="795">
                    <a:moveTo>
                      <a:pt x="317" y="0"/>
                    </a:moveTo>
                    <a:cubicBezTo>
                      <a:pt x="425" y="0"/>
                      <a:pt x="505" y="36"/>
                      <a:pt x="558" y="107"/>
                    </a:cubicBezTo>
                    <a:cubicBezTo>
                      <a:pt x="608" y="176"/>
                      <a:pt x="634" y="273"/>
                      <a:pt x="634" y="398"/>
                    </a:cubicBezTo>
                    <a:cubicBezTo>
                      <a:pt x="634" y="521"/>
                      <a:pt x="608" y="618"/>
                      <a:pt x="558" y="688"/>
                    </a:cubicBezTo>
                    <a:cubicBezTo>
                      <a:pt x="506" y="760"/>
                      <a:pt x="426" y="795"/>
                      <a:pt x="318" y="795"/>
                    </a:cubicBezTo>
                    <a:cubicBezTo>
                      <a:pt x="106" y="795"/>
                      <a:pt x="0" y="661"/>
                      <a:pt x="0" y="393"/>
                    </a:cubicBezTo>
                    <a:cubicBezTo>
                      <a:pt x="0" y="271"/>
                      <a:pt x="25" y="176"/>
                      <a:pt x="76" y="107"/>
                    </a:cubicBezTo>
                    <a:cubicBezTo>
                      <a:pt x="128" y="36"/>
                      <a:pt x="209" y="0"/>
                      <a:pt x="317" y="0"/>
                    </a:cubicBezTo>
                    <a:moveTo>
                      <a:pt x="317" y="78"/>
                    </a:moveTo>
                    <a:cubicBezTo>
                      <a:pt x="244" y="78"/>
                      <a:pt x="194" y="110"/>
                      <a:pt x="166" y="176"/>
                    </a:cubicBezTo>
                    <a:cubicBezTo>
                      <a:pt x="143" y="230"/>
                      <a:pt x="131" y="303"/>
                      <a:pt x="131" y="394"/>
                    </a:cubicBezTo>
                    <a:cubicBezTo>
                      <a:pt x="131" y="490"/>
                      <a:pt x="143" y="565"/>
                      <a:pt x="166" y="619"/>
                    </a:cubicBezTo>
                    <a:cubicBezTo>
                      <a:pt x="194" y="685"/>
                      <a:pt x="244" y="717"/>
                      <a:pt x="317" y="717"/>
                    </a:cubicBezTo>
                    <a:cubicBezTo>
                      <a:pt x="390" y="717"/>
                      <a:pt x="440" y="685"/>
                      <a:pt x="468" y="619"/>
                    </a:cubicBezTo>
                    <a:cubicBezTo>
                      <a:pt x="491" y="565"/>
                      <a:pt x="502" y="491"/>
                      <a:pt x="502" y="398"/>
                    </a:cubicBezTo>
                    <a:cubicBezTo>
                      <a:pt x="502" y="302"/>
                      <a:pt x="491" y="228"/>
                      <a:pt x="468" y="176"/>
                    </a:cubicBezTo>
                    <a:cubicBezTo>
                      <a:pt x="439" y="110"/>
                      <a:pt x="389" y="78"/>
                      <a:pt x="317" y="78"/>
                    </a:cubicBezTo>
                  </a:path>
                </a:pathLst>
              </a:custGeom>
              <a:solidFill>
                <a:srgbClr val="000000"/>
              </a:solidFill>
              <a:ln>
                <a:noFill/>
              </a:ln>
            </p:spPr>
            <p:txBody>
              <a:bodyPr/>
              <a:lstStyle/>
              <a:p>
                <a:endParaRPr lang="ja-JP" altLang="en-US">
                  <a:latin typeface="Arial" panose="020B0604020202020204" pitchFamily="34" charset="0"/>
                  <a:ea typeface="黑体" panose="02010609060101010101" pitchFamily="49" charset="-122"/>
                </a:endParaRPr>
              </a:p>
            </p:txBody>
          </p:sp>
          <p:sp>
            <p:nvSpPr>
              <p:cNvPr id="30" name="Freeform 114"/>
              <p:cNvSpPr/>
              <p:nvPr/>
            </p:nvSpPr>
            <p:spPr bwMode="auto">
              <a:xfrm>
                <a:off x="4433" y="2602"/>
                <a:ext cx="110" cy="155"/>
              </a:xfrm>
              <a:custGeom>
                <a:avLst/>
                <a:gdLst>
                  <a:gd name="T0" fmla="*/ 0 w 551"/>
                  <a:gd name="T1" fmla="*/ 0 h 774"/>
                  <a:gd name="T2" fmla="*/ 129 w 551"/>
                  <a:gd name="T3" fmla="*/ 0 h 774"/>
                  <a:gd name="T4" fmla="*/ 129 w 551"/>
                  <a:gd name="T5" fmla="*/ 465 h 774"/>
                  <a:gd name="T6" fmla="*/ 152 w 551"/>
                  <a:gd name="T7" fmla="*/ 636 h 774"/>
                  <a:gd name="T8" fmla="*/ 206 w 551"/>
                  <a:gd name="T9" fmla="*/ 685 h 774"/>
                  <a:gd name="T10" fmla="*/ 289 w 551"/>
                  <a:gd name="T11" fmla="*/ 696 h 774"/>
                  <a:gd name="T12" fmla="*/ 422 w 551"/>
                  <a:gd name="T13" fmla="*/ 677 h 774"/>
                  <a:gd name="T14" fmla="*/ 422 w 551"/>
                  <a:gd name="T15" fmla="*/ 0 h 774"/>
                  <a:gd name="T16" fmla="*/ 551 w 551"/>
                  <a:gd name="T17" fmla="*/ 0 h 774"/>
                  <a:gd name="T18" fmla="*/ 551 w 551"/>
                  <a:gd name="T19" fmla="*/ 741 h 774"/>
                  <a:gd name="T20" fmla="*/ 281 w 551"/>
                  <a:gd name="T21" fmla="*/ 774 h 774"/>
                  <a:gd name="T22" fmla="*/ 91 w 551"/>
                  <a:gd name="T23" fmla="*/ 734 h 774"/>
                  <a:gd name="T24" fmla="*/ 7 w 551"/>
                  <a:gd name="T25" fmla="*/ 593 h 774"/>
                  <a:gd name="T26" fmla="*/ 0 w 551"/>
                  <a:gd name="T27" fmla="*/ 475 h 774"/>
                  <a:gd name="T28" fmla="*/ 0 w 551"/>
                  <a:gd name="T29" fmla="*/ 0 h 7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51" h="774">
                    <a:moveTo>
                      <a:pt x="0" y="0"/>
                    </a:moveTo>
                    <a:cubicBezTo>
                      <a:pt x="129" y="0"/>
                      <a:pt x="129" y="0"/>
                      <a:pt x="129" y="0"/>
                    </a:cubicBezTo>
                    <a:cubicBezTo>
                      <a:pt x="129" y="465"/>
                      <a:pt x="129" y="465"/>
                      <a:pt x="129" y="465"/>
                    </a:cubicBezTo>
                    <a:cubicBezTo>
                      <a:pt x="129" y="550"/>
                      <a:pt x="137" y="608"/>
                      <a:pt x="152" y="636"/>
                    </a:cubicBezTo>
                    <a:cubicBezTo>
                      <a:pt x="165" y="660"/>
                      <a:pt x="183" y="676"/>
                      <a:pt x="206" y="685"/>
                    </a:cubicBezTo>
                    <a:cubicBezTo>
                      <a:pt x="226" y="693"/>
                      <a:pt x="253" y="696"/>
                      <a:pt x="289" y="696"/>
                    </a:cubicBezTo>
                    <a:cubicBezTo>
                      <a:pt x="331" y="696"/>
                      <a:pt x="376" y="690"/>
                      <a:pt x="422" y="677"/>
                    </a:cubicBezTo>
                    <a:cubicBezTo>
                      <a:pt x="422" y="0"/>
                      <a:pt x="422" y="0"/>
                      <a:pt x="422" y="0"/>
                    </a:cubicBezTo>
                    <a:cubicBezTo>
                      <a:pt x="551" y="0"/>
                      <a:pt x="551" y="0"/>
                      <a:pt x="551" y="0"/>
                    </a:cubicBezTo>
                    <a:cubicBezTo>
                      <a:pt x="551" y="741"/>
                      <a:pt x="551" y="741"/>
                      <a:pt x="551" y="741"/>
                    </a:cubicBezTo>
                    <a:cubicBezTo>
                      <a:pt x="455" y="763"/>
                      <a:pt x="365" y="774"/>
                      <a:pt x="281" y="774"/>
                    </a:cubicBezTo>
                    <a:cubicBezTo>
                      <a:pt x="196" y="774"/>
                      <a:pt x="132" y="761"/>
                      <a:pt x="91" y="734"/>
                    </a:cubicBezTo>
                    <a:cubicBezTo>
                      <a:pt x="43" y="704"/>
                      <a:pt x="15" y="656"/>
                      <a:pt x="7" y="593"/>
                    </a:cubicBezTo>
                    <a:cubicBezTo>
                      <a:pt x="3" y="563"/>
                      <a:pt x="0" y="523"/>
                      <a:pt x="0" y="475"/>
                    </a:cubicBezTo>
                    <a:lnTo>
                      <a:pt x="0" y="0"/>
                    </a:lnTo>
                    <a:close/>
                  </a:path>
                </a:pathLst>
              </a:custGeom>
              <a:solidFill>
                <a:srgbClr val="000000"/>
              </a:solidFill>
              <a:ln>
                <a:noFill/>
              </a:ln>
            </p:spPr>
            <p:txBody>
              <a:bodyPr/>
              <a:lstStyle/>
              <a:p>
                <a:endParaRPr lang="ja-JP" altLang="en-US">
                  <a:latin typeface="Arial" panose="020B0604020202020204" pitchFamily="34" charset="0"/>
                  <a:ea typeface="黑体" panose="02010609060101010101" pitchFamily="49" charset="-122"/>
                </a:endParaRPr>
              </a:p>
            </p:txBody>
          </p:sp>
          <p:sp>
            <p:nvSpPr>
              <p:cNvPr id="31" name="Freeform 115"/>
              <p:cNvSpPr/>
              <p:nvPr/>
            </p:nvSpPr>
            <p:spPr bwMode="auto">
              <a:xfrm>
                <a:off x="2480" y="1143"/>
                <a:ext cx="495" cy="383"/>
              </a:xfrm>
              <a:custGeom>
                <a:avLst/>
                <a:gdLst>
                  <a:gd name="T0" fmla="*/ 1005 w 2477"/>
                  <a:gd name="T1" fmla="*/ 801 h 1912"/>
                  <a:gd name="T2" fmla="*/ 626 w 2477"/>
                  <a:gd name="T3" fmla="*/ 673 h 1912"/>
                  <a:gd name="T4" fmla="*/ 1 w 2477"/>
                  <a:gd name="T5" fmla="*/ 1294 h 1912"/>
                  <a:gd name="T6" fmla="*/ 626 w 2477"/>
                  <a:gd name="T7" fmla="*/ 1912 h 1912"/>
                  <a:gd name="T8" fmla="*/ 1102 w 2477"/>
                  <a:gd name="T9" fmla="*/ 1696 h 1912"/>
                  <a:gd name="T10" fmla="*/ 1102 w 2477"/>
                  <a:gd name="T11" fmla="*/ 1355 h 1912"/>
                  <a:gd name="T12" fmla="*/ 806 w 2477"/>
                  <a:gd name="T13" fmla="*/ 1643 h 1912"/>
                  <a:gd name="T14" fmla="*/ 626 w 2477"/>
                  <a:gd name="T15" fmla="*/ 1681 h 1912"/>
                  <a:gd name="T16" fmla="*/ 234 w 2477"/>
                  <a:gd name="T17" fmla="*/ 1294 h 1912"/>
                  <a:gd name="T18" fmla="*/ 626 w 2477"/>
                  <a:gd name="T19" fmla="*/ 904 h 1912"/>
                  <a:gd name="T20" fmla="*/ 901 w 2477"/>
                  <a:gd name="T21" fmla="*/ 1018 h 1912"/>
                  <a:gd name="T22" fmla="*/ 1144 w 2477"/>
                  <a:gd name="T23" fmla="*/ 1298 h 1912"/>
                  <a:gd name="T24" fmla="*/ 1707 w 2477"/>
                  <a:gd name="T25" fmla="*/ 1544 h 1912"/>
                  <a:gd name="T26" fmla="*/ 2477 w 2477"/>
                  <a:gd name="T27" fmla="*/ 777 h 1912"/>
                  <a:gd name="T28" fmla="*/ 1707 w 2477"/>
                  <a:gd name="T29" fmla="*/ 0 h 1912"/>
                  <a:gd name="T30" fmla="*/ 1102 w 2477"/>
                  <a:gd name="T31" fmla="*/ 309 h 1912"/>
                  <a:gd name="T32" fmla="*/ 1102 w 2477"/>
                  <a:gd name="T33" fmla="*/ 771 h 1912"/>
                  <a:gd name="T34" fmla="*/ 1707 w 2477"/>
                  <a:gd name="T35" fmla="*/ 244 h 1912"/>
                  <a:gd name="T36" fmla="*/ 2235 w 2477"/>
                  <a:gd name="T37" fmla="*/ 777 h 1912"/>
                  <a:gd name="T38" fmla="*/ 1707 w 2477"/>
                  <a:gd name="T39" fmla="*/ 1305 h 1912"/>
                  <a:gd name="T40" fmla="*/ 1364 w 2477"/>
                  <a:gd name="T41" fmla="*/ 1179 h 1912"/>
                  <a:gd name="T42" fmla="*/ 1005 w 2477"/>
                  <a:gd name="T43" fmla="*/ 801 h 19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77" h="1912">
                    <a:moveTo>
                      <a:pt x="1005" y="801"/>
                    </a:moveTo>
                    <a:cubicBezTo>
                      <a:pt x="915" y="722"/>
                      <a:pt x="770" y="674"/>
                      <a:pt x="626" y="673"/>
                    </a:cubicBezTo>
                    <a:cubicBezTo>
                      <a:pt x="282" y="672"/>
                      <a:pt x="2" y="944"/>
                      <a:pt x="1" y="1294"/>
                    </a:cubicBezTo>
                    <a:cubicBezTo>
                      <a:pt x="0" y="1638"/>
                      <a:pt x="282" y="1911"/>
                      <a:pt x="626" y="1912"/>
                    </a:cubicBezTo>
                    <a:cubicBezTo>
                      <a:pt x="820" y="1912"/>
                      <a:pt x="987" y="1834"/>
                      <a:pt x="1102" y="1696"/>
                    </a:cubicBezTo>
                    <a:cubicBezTo>
                      <a:pt x="1102" y="1355"/>
                      <a:pt x="1102" y="1355"/>
                      <a:pt x="1102" y="1355"/>
                    </a:cubicBezTo>
                    <a:cubicBezTo>
                      <a:pt x="1041" y="1461"/>
                      <a:pt x="917" y="1596"/>
                      <a:pt x="806" y="1643"/>
                    </a:cubicBezTo>
                    <a:cubicBezTo>
                      <a:pt x="750" y="1666"/>
                      <a:pt x="693" y="1681"/>
                      <a:pt x="626" y="1681"/>
                    </a:cubicBezTo>
                    <a:cubicBezTo>
                      <a:pt x="411" y="1681"/>
                      <a:pt x="234" y="1514"/>
                      <a:pt x="234" y="1294"/>
                    </a:cubicBezTo>
                    <a:cubicBezTo>
                      <a:pt x="234" y="1091"/>
                      <a:pt x="397" y="904"/>
                      <a:pt x="626" y="904"/>
                    </a:cubicBezTo>
                    <a:cubicBezTo>
                      <a:pt x="733" y="905"/>
                      <a:pt x="830" y="949"/>
                      <a:pt x="901" y="1018"/>
                    </a:cubicBezTo>
                    <a:cubicBezTo>
                      <a:pt x="975" y="1090"/>
                      <a:pt x="1090" y="1239"/>
                      <a:pt x="1144" y="1298"/>
                    </a:cubicBezTo>
                    <a:cubicBezTo>
                      <a:pt x="1284" y="1449"/>
                      <a:pt x="1485" y="1543"/>
                      <a:pt x="1707" y="1544"/>
                    </a:cubicBezTo>
                    <a:cubicBezTo>
                      <a:pt x="2132" y="1545"/>
                      <a:pt x="2477" y="1201"/>
                      <a:pt x="2477" y="777"/>
                    </a:cubicBezTo>
                    <a:cubicBezTo>
                      <a:pt x="2477" y="353"/>
                      <a:pt x="2131" y="0"/>
                      <a:pt x="1707" y="0"/>
                    </a:cubicBezTo>
                    <a:cubicBezTo>
                      <a:pt x="1460" y="0"/>
                      <a:pt x="1243" y="129"/>
                      <a:pt x="1102" y="309"/>
                    </a:cubicBezTo>
                    <a:cubicBezTo>
                      <a:pt x="1102" y="771"/>
                      <a:pt x="1102" y="771"/>
                      <a:pt x="1102" y="771"/>
                    </a:cubicBezTo>
                    <a:cubicBezTo>
                      <a:pt x="1209" y="478"/>
                      <a:pt x="1403" y="244"/>
                      <a:pt x="1707" y="244"/>
                    </a:cubicBezTo>
                    <a:cubicBezTo>
                      <a:pt x="1999" y="244"/>
                      <a:pt x="2236" y="485"/>
                      <a:pt x="2235" y="777"/>
                    </a:cubicBezTo>
                    <a:cubicBezTo>
                      <a:pt x="2234" y="1069"/>
                      <a:pt x="1999" y="1305"/>
                      <a:pt x="1707" y="1305"/>
                    </a:cubicBezTo>
                    <a:cubicBezTo>
                      <a:pt x="1577" y="1304"/>
                      <a:pt x="1456" y="1257"/>
                      <a:pt x="1364" y="1179"/>
                    </a:cubicBezTo>
                    <a:cubicBezTo>
                      <a:pt x="1250" y="1090"/>
                      <a:pt x="1124" y="901"/>
                      <a:pt x="1005" y="801"/>
                    </a:cubicBezTo>
                  </a:path>
                </a:pathLst>
              </a:custGeom>
              <a:solidFill>
                <a:srgbClr val="FF0000"/>
              </a:solidFill>
              <a:ln>
                <a:noFill/>
              </a:ln>
            </p:spPr>
            <p:txBody>
              <a:bodyPr/>
              <a:lstStyle/>
              <a:p>
                <a:endParaRPr lang="ja-JP" altLang="en-US">
                  <a:latin typeface="Arial" panose="020B0604020202020204" pitchFamily="34" charset="0"/>
                  <a:ea typeface="黑体" panose="02010609060101010101" pitchFamily="49" charset="-122"/>
                </a:endParaRPr>
              </a:p>
            </p:txBody>
          </p:sp>
          <p:sp>
            <p:nvSpPr>
              <p:cNvPr id="32" name="Freeform 116"/>
              <p:cNvSpPr/>
              <p:nvPr/>
            </p:nvSpPr>
            <p:spPr bwMode="auto">
              <a:xfrm>
                <a:off x="1671" y="1560"/>
                <a:ext cx="340" cy="556"/>
              </a:xfrm>
              <a:custGeom>
                <a:avLst/>
                <a:gdLst>
                  <a:gd name="T0" fmla="*/ 0 w 1700"/>
                  <a:gd name="T1" fmla="*/ 0 h 2777"/>
                  <a:gd name="T2" fmla="*/ 1700 w 1700"/>
                  <a:gd name="T3" fmla="*/ 0 h 2777"/>
                  <a:gd name="T4" fmla="*/ 1700 w 1700"/>
                  <a:gd name="T5" fmla="*/ 473 h 2777"/>
                  <a:gd name="T6" fmla="*/ 1429 w 1700"/>
                  <a:gd name="T7" fmla="*/ 286 h 2777"/>
                  <a:gd name="T8" fmla="*/ 642 w 1700"/>
                  <a:gd name="T9" fmla="*/ 286 h 2777"/>
                  <a:gd name="T10" fmla="*/ 642 w 1700"/>
                  <a:gd name="T11" fmla="*/ 1103 h 2777"/>
                  <a:gd name="T12" fmla="*/ 1495 w 1700"/>
                  <a:gd name="T13" fmla="*/ 1103 h 2777"/>
                  <a:gd name="T14" fmla="*/ 1495 w 1700"/>
                  <a:gd name="T15" fmla="*/ 1537 h 2777"/>
                  <a:gd name="T16" fmla="*/ 1262 w 1700"/>
                  <a:gd name="T17" fmla="*/ 1398 h 2777"/>
                  <a:gd name="T18" fmla="*/ 642 w 1700"/>
                  <a:gd name="T19" fmla="*/ 1398 h 2777"/>
                  <a:gd name="T20" fmla="*/ 642 w 1700"/>
                  <a:gd name="T21" fmla="*/ 2515 h 2777"/>
                  <a:gd name="T22" fmla="*/ 821 w 1700"/>
                  <a:gd name="T23" fmla="*/ 2777 h 2777"/>
                  <a:gd name="T24" fmla="*/ 11 w 1700"/>
                  <a:gd name="T25" fmla="*/ 2777 h 2777"/>
                  <a:gd name="T26" fmla="*/ 181 w 1700"/>
                  <a:gd name="T27" fmla="*/ 2515 h 2777"/>
                  <a:gd name="T28" fmla="*/ 181 w 1700"/>
                  <a:gd name="T29" fmla="*/ 291 h 2777"/>
                  <a:gd name="T30" fmla="*/ 0 w 1700"/>
                  <a:gd name="T31" fmla="*/ 0 h 27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0" h="2777">
                    <a:moveTo>
                      <a:pt x="0" y="0"/>
                    </a:moveTo>
                    <a:cubicBezTo>
                      <a:pt x="1700" y="0"/>
                      <a:pt x="1700" y="0"/>
                      <a:pt x="1700" y="0"/>
                    </a:cubicBezTo>
                    <a:cubicBezTo>
                      <a:pt x="1700" y="473"/>
                      <a:pt x="1700" y="473"/>
                      <a:pt x="1700" y="473"/>
                    </a:cubicBezTo>
                    <a:cubicBezTo>
                      <a:pt x="1700" y="473"/>
                      <a:pt x="1613" y="287"/>
                      <a:pt x="1429" y="286"/>
                    </a:cubicBezTo>
                    <a:cubicBezTo>
                      <a:pt x="642" y="286"/>
                      <a:pt x="642" y="286"/>
                      <a:pt x="642" y="286"/>
                    </a:cubicBezTo>
                    <a:cubicBezTo>
                      <a:pt x="642" y="1103"/>
                      <a:pt x="642" y="1103"/>
                      <a:pt x="642" y="1103"/>
                    </a:cubicBezTo>
                    <a:cubicBezTo>
                      <a:pt x="1495" y="1103"/>
                      <a:pt x="1495" y="1103"/>
                      <a:pt x="1495" y="1103"/>
                    </a:cubicBezTo>
                    <a:cubicBezTo>
                      <a:pt x="1495" y="1537"/>
                      <a:pt x="1495" y="1537"/>
                      <a:pt x="1495" y="1537"/>
                    </a:cubicBezTo>
                    <a:cubicBezTo>
                      <a:pt x="1495" y="1537"/>
                      <a:pt x="1468" y="1399"/>
                      <a:pt x="1262" y="1398"/>
                    </a:cubicBezTo>
                    <a:cubicBezTo>
                      <a:pt x="642" y="1398"/>
                      <a:pt x="642" y="1398"/>
                      <a:pt x="642" y="1398"/>
                    </a:cubicBezTo>
                    <a:cubicBezTo>
                      <a:pt x="642" y="2515"/>
                      <a:pt x="642" y="2515"/>
                      <a:pt x="642" y="2515"/>
                    </a:cubicBezTo>
                    <a:cubicBezTo>
                      <a:pt x="642" y="2679"/>
                      <a:pt x="821" y="2777"/>
                      <a:pt x="821" y="2777"/>
                    </a:cubicBezTo>
                    <a:cubicBezTo>
                      <a:pt x="11" y="2777"/>
                      <a:pt x="11" y="2777"/>
                      <a:pt x="11" y="2777"/>
                    </a:cubicBezTo>
                    <a:cubicBezTo>
                      <a:pt x="11" y="2777"/>
                      <a:pt x="181" y="2691"/>
                      <a:pt x="181" y="2515"/>
                    </a:cubicBezTo>
                    <a:cubicBezTo>
                      <a:pt x="181" y="291"/>
                      <a:pt x="181" y="291"/>
                      <a:pt x="181" y="291"/>
                    </a:cubicBezTo>
                    <a:cubicBezTo>
                      <a:pt x="181" y="104"/>
                      <a:pt x="0" y="0"/>
                      <a:pt x="0" y="0"/>
                    </a:cubicBezTo>
                    <a:close/>
                  </a:path>
                </a:pathLst>
              </a:custGeom>
              <a:solidFill>
                <a:srgbClr val="FF0000"/>
              </a:solidFill>
              <a:ln>
                <a:noFill/>
              </a:ln>
            </p:spPr>
            <p:txBody>
              <a:bodyPr/>
              <a:lstStyle/>
              <a:p>
                <a:endParaRPr lang="ja-JP" altLang="en-US">
                  <a:latin typeface="Arial" panose="020B0604020202020204" pitchFamily="34" charset="0"/>
                  <a:ea typeface="黑体" panose="02010609060101010101" pitchFamily="49" charset="-122"/>
                </a:endParaRPr>
              </a:p>
            </p:txBody>
          </p:sp>
          <p:sp>
            <p:nvSpPr>
              <p:cNvPr id="33" name="Freeform 117"/>
              <p:cNvSpPr/>
              <p:nvPr/>
            </p:nvSpPr>
            <p:spPr bwMode="auto">
              <a:xfrm>
                <a:off x="2475" y="1561"/>
                <a:ext cx="224" cy="774"/>
              </a:xfrm>
              <a:custGeom>
                <a:avLst/>
                <a:gdLst>
                  <a:gd name="T0" fmla="*/ 258 w 1123"/>
                  <a:gd name="T1" fmla="*/ 0 h 3871"/>
                  <a:gd name="T2" fmla="*/ 1123 w 1123"/>
                  <a:gd name="T3" fmla="*/ 0 h 3871"/>
                  <a:gd name="T4" fmla="*/ 929 w 1123"/>
                  <a:gd name="T5" fmla="*/ 241 h 3871"/>
                  <a:gd name="T6" fmla="*/ 929 w 1123"/>
                  <a:gd name="T7" fmla="*/ 2847 h 3871"/>
                  <a:gd name="T8" fmla="*/ 0 w 1123"/>
                  <a:gd name="T9" fmla="*/ 3869 h 3871"/>
                  <a:gd name="T10" fmla="*/ 443 w 1123"/>
                  <a:gd name="T11" fmla="*/ 2847 h 3871"/>
                  <a:gd name="T12" fmla="*/ 443 w 1123"/>
                  <a:gd name="T13" fmla="*/ 241 h 3871"/>
                  <a:gd name="T14" fmla="*/ 258 w 1123"/>
                  <a:gd name="T15" fmla="*/ 0 h 38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3" h="3871">
                    <a:moveTo>
                      <a:pt x="258" y="0"/>
                    </a:moveTo>
                    <a:cubicBezTo>
                      <a:pt x="1123" y="0"/>
                      <a:pt x="1123" y="0"/>
                      <a:pt x="1123" y="0"/>
                    </a:cubicBezTo>
                    <a:cubicBezTo>
                      <a:pt x="1123" y="0"/>
                      <a:pt x="929" y="92"/>
                      <a:pt x="929" y="241"/>
                    </a:cubicBezTo>
                    <a:cubicBezTo>
                      <a:pt x="929" y="2847"/>
                      <a:pt x="929" y="2847"/>
                      <a:pt x="929" y="2847"/>
                    </a:cubicBezTo>
                    <a:cubicBezTo>
                      <a:pt x="929" y="3727"/>
                      <a:pt x="46" y="3871"/>
                      <a:pt x="0" y="3869"/>
                    </a:cubicBezTo>
                    <a:cubicBezTo>
                      <a:pt x="75" y="3821"/>
                      <a:pt x="442" y="3508"/>
                      <a:pt x="443" y="2847"/>
                    </a:cubicBezTo>
                    <a:cubicBezTo>
                      <a:pt x="443" y="241"/>
                      <a:pt x="443" y="241"/>
                      <a:pt x="443" y="241"/>
                    </a:cubicBezTo>
                    <a:cubicBezTo>
                      <a:pt x="444" y="100"/>
                      <a:pt x="258" y="0"/>
                      <a:pt x="258" y="0"/>
                    </a:cubicBezTo>
                    <a:close/>
                  </a:path>
                </a:pathLst>
              </a:custGeom>
              <a:solidFill>
                <a:srgbClr val="FF0000"/>
              </a:solidFill>
              <a:ln>
                <a:noFill/>
              </a:ln>
            </p:spPr>
            <p:txBody>
              <a:bodyPr/>
              <a:lstStyle/>
              <a:p>
                <a:endParaRPr lang="ja-JP" altLang="en-US">
                  <a:latin typeface="Arial" panose="020B0604020202020204" pitchFamily="34" charset="0"/>
                  <a:ea typeface="黑体" panose="02010609060101010101" pitchFamily="49" charset="-122"/>
                </a:endParaRPr>
              </a:p>
            </p:txBody>
          </p:sp>
          <p:sp>
            <p:nvSpPr>
              <p:cNvPr id="34" name="Freeform 118"/>
              <p:cNvSpPr/>
              <p:nvPr/>
            </p:nvSpPr>
            <p:spPr bwMode="auto">
              <a:xfrm>
                <a:off x="2724" y="1560"/>
                <a:ext cx="173" cy="556"/>
              </a:xfrm>
              <a:custGeom>
                <a:avLst/>
                <a:gdLst>
                  <a:gd name="T0" fmla="*/ 0 w 867"/>
                  <a:gd name="T1" fmla="*/ 0 h 2779"/>
                  <a:gd name="T2" fmla="*/ 867 w 867"/>
                  <a:gd name="T3" fmla="*/ 0 h 2779"/>
                  <a:gd name="T4" fmla="*/ 675 w 867"/>
                  <a:gd name="T5" fmla="*/ 246 h 2779"/>
                  <a:gd name="T6" fmla="*/ 675 w 867"/>
                  <a:gd name="T7" fmla="*/ 2515 h 2779"/>
                  <a:gd name="T8" fmla="*/ 867 w 867"/>
                  <a:gd name="T9" fmla="*/ 2779 h 2779"/>
                  <a:gd name="T10" fmla="*/ 0 w 867"/>
                  <a:gd name="T11" fmla="*/ 2779 h 2779"/>
                  <a:gd name="T12" fmla="*/ 192 w 867"/>
                  <a:gd name="T13" fmla="*/ 2515 h 2779"/>
                  <a:gd name="T14" fmla="*/ 192 w 867"/>
                  <a:gd name="T15" fmla="*/ 246 h 2779"/>
                  <a:gd name="T16" fmla="*/ 0 w 867"/>
                  <a:gd name="T17" fmla="*/ 0 h 27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7" h="2779">
                    <a:moveTo>
                      <a:pt x="0" y="0"/>
                    </a:moveTo>
                    <a:cubicBezTo>
                      <a:pt x="867" y="0"/>
                      <a:pt x="867" y="0"/>
                      <a:pt x="867" y="0"/>
                    </a:cubicBezTo>
                    <a:cubicBezTo>
                      <a:pt x="867" y="0"/>
                      <a:pt x="675" y="93"/>
                      <a:pt x="675" y="246"/>
                    </a:cubicBezTo>
                    <a:cubicBezTo>
                      <a:pt x="675" y="2515"/>
                      <a:pt x="675" y="2515"/>
                      <a:pt x="675" y="2515"/>
                    </a:cubicBezTo>
                    <a:cubicBezTo>
                      <a:pt x="675" y="2678"/>
                      <a:pt x="867" y="2779"/>
                      <a:pt x="867" y="2779"/>
                    </a:cubicBezTo>
                    <a:cubicBezTo>
                      <a:pt x="0" y="2779"/>
                      <a:pt x="0" y="2779"/>
                      <a:pt x="0" y="2779"/>
                    </a:cubicBezTo>
                    <a:cubicBezTo>
                      <a:pt x="0" y="2779"/>
                      <a:pt x="192" y="2678"/>
                      <a:pt x="192" y="2515"/>
                    </a:cubicBezTo>
                    <a:cubicBezTo>
                      <a:pt x="192" y="246"/>
                      <a:pt x="192" y="246"/>
                      <a:pt x="192" y="246"/>
                    </a:cubicBezTo>
                    <a:cubicBezTo>
                      <a:pt x="192" y="93"/>
                      <a:pt x="0" y="0"/>
                      <a:pt x="0" y="0"/>
                    </a:cubicBezTo>
                    <a:close/>
                  </a:path>
                </a:pathLst>
              </a:custGeom>
              <a:solidFill>
                <a:srgbClr val="FF0000"/>
              </a:solidFill>
              <a:ln>
                <a:noFill/>
              </a:ln>
            </p:spPr>
            <p:txBody>
              <a:bodyPr/>
              <a:lstStyle/>
              <a:p>
                <a:endParaRPr lang="ja-JP" altLang="en-US">
                  <a:latin typeface="Arial" panose="020B0604020202020204" pitchFamily="34" charset="0"/>
                  <a:ea typeface="黑体" panose="02010609060101010101" pitchFamily="49" charset="-122"/>
                </a:endParaRPr>
              </a:p>
            </p:txBody>
          </p:sp>
          <p:sp>
            <p:nvSpPr>
              <p:cNvPr id="35" name="Freeform 119"/>
              <p:cNvSpPr/>
              <p:nvPr/>
            </p:nvSpPr>
            <p:spPr bwMode="auto">
              <a:xfrm>
                <a:off x="2898" y="1560"/>
                <a:ext cx="416" cy="556"/>
              </a:xfrm>
              <a:custGeom>
                <a:avLst/>
                <a:gdLst>
                  <a:gd name="T0" fmla="*/ 170 w 2079"/>
                  <a:gd name="T1" fmla="*/ 0 h 2777"/>
                  <a:gd name="T2" fmla="*/ 2079 w 2079"/>
                  <a:gd name="T3" fmla="*/ 0 h 2777"/>
                  <a:gd name="T4" fmla="*/ 1917 w 2079"/>
                  <a:gd name="T5" fmla="*/ 505 h 2777"/>
                  <a:gd name="T6" fmla="*/ 1684 w 2079"/>
                  <a:gd name="T7" fmla="*/ 293 h 2777"/>
                  <a:gd name="T8" fmla="*/ 1288 w 2079"/>
                  <a:gd name="T9" fmla="*/ 293 h 2777"/>
                  <a:gd name="T10" fmla="*/ 1288 w 2079"/>
                  <a:gd name="T11" fmla="*/ 2515 h 2777"/>
                  <a:gd name="T12" fmla="*/ 1474 w 2079"/>
                  <a:gd name="T13" fmla="*/ 2777 h 2777"/>
                  <a:gd name="T14" fmla="*/ 624 w 2079"/>
                  <a:gd name="T15" fmla="*/ 2777 h 2777"/>
                  <a:gd name="T16" fmla="*/ 809 w 2079"/>
                  <a:gd name="T17" fmla="*/ 2515 h 2777"/>
                  <a:gd name="T18" fmla="*/ 809 w 2079"/>
                  <a:gd name="T19" fmla="*/ 293 h 2777"/>
                  <a:gd name="T20" fmla="*/ 330 w 2079"/>
                  <a:gd name="T21" fmla="*/ 293 h 2777"/>
                  <a:gd name="T22" fmla="*/ 0 w 2079"/>
                  <a:gd name="T23" fmla="*/ 547 h 2777"/>
                  <a:gd name="T24" fmla="*/ 170 w 2079"/>
                  <a:gd name="T25" fmla="*/ 0 h 27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79" h="2777">
                    <a:moveTo>
                      <a:pt x="170" y="0"/>
                    </a:moveTo>
                    <a:cubicBezTo>
                      <a:pt x="2079" y="0"/>
                      <a:pt x="2079" y="0"/>
                      <a:pt x="2079" y="0"/>
                    </a:cubicBezTo>
                    <a:cubicBezTo>
                      <a:pt x="1917" y="505"/>
                      <a:pt x="1917" y="505"/>
                      <a:pt x="1917" y="505"/>
                    </a:cubicBezTo>
                    <a:cubicBezTo>
                      <a:pt x="1917" y="505"/>
                      <a:pt x="1869" y="293"/>
                      <a:pt x="1684" y="293"/>
                    </a:cubicBezTo>
                    <a:cubicBezTo>
                      <a:pt x="1288" y="293"/>
                      <a:pt x="1288" y="293"/>
                      <a:pt x="1288" y="293"/>
                    </a:cubicBezTo>
                    <a:cubicBezTo>
                      <a:pt x="1288" y="2515"/>
                      <a:pt x="1288" y="2515"/>
                      <a:pt x="1288" y="2515"/>
                    </a:cubicBezTo>
                    <a:cubicBezTo>
                      <a:pt x="1288" y="2656"/>
                      <a:pt x="1474" y="2777"/>
                      <a:pt x="1474" y="2777"/>
                    </a:cubicBezTo>
                    <a:cubicBezTo>
                      <a:pt x="624" y="2777"/>
                      <a:pt x="624" y="2777"/>
                      <a:pt x="624" y="2777"/>
                    </a:cubicBezTo>
                    <a:cubicBezTo>
                      <a:pt x="624" y="2777"/>
                      <a:pt x="809" y="2668"/>
                      <a:pt x="809" y="2515"/>
                    </a:cubicBezTo>
                    <a:cubicBezTo>
                      <a:pt x="809" y="293"/>
                      <a:pt x="809" y="293"/>
                      <a:pt x="809" y="293"/>
                    </a:cubicBezTo>
                    <a:cubicBezTo>
                      <a:pt x="330" y="293"/>
                      <a:pt x="330" y="293"/>
                      <a:pt x="330" y="293"/>
                    </a:cubicBezTo>
                    <a:cubicBezTo>
                      <a:pt x="195" y="293"/>
                      <a:pt x="0" y="547"/>
                      <a:pt x="0" y="547"/>
                    </a:cubicBezTo>
                    <a:lnTo>
                      <a:pt x="170" y="0"/>
                    </a:lnTo>
                    <a:close/>
                  </a:path>
                </a:pathLst>
              </a:custGeom>
              <a:solidFill>
                <a:srgbClr val="FF0000"/>
              </a:solidFill>
              <a:ln>
                <a:noFill/>
              </a:ln>
            </p:spPr>
            <p:txBody>
              <a:bodyPr/>
              <a:lstStyle/>
              <a:p>
                <a:endParaRPr lang="ja-JP" altLang="en-US">
                  <a:latin typeface="Arial" panose="020B0604020202020204" pitchFamily="34" charset="0"/>
                  <a:ea typeface="黑体" panose="02010609060101010101" pitchFamily="49" charset="-122"/>
                </a:endParaRPr>
              </a:p>
            </p:txBody>
          </p:sp>
          <p:sp>
            <p:nvSpPr>
              <p:cNvPr id="36" name="Freeform 120"/>
              <p:cNvSpPr/>
              <p:nvPr/>
            </p:nvSpPr>
            <p:spPr bwMode="auto">
              <a:xfrm>
                <a:off x="3654" y="1560"/>
                <a:ext cx="465" cy="565"/>
              </a:xfrm>
              <a:custGeom>
                <a:avLst/>
                <a:gdLst>
                  <a:gd name="T0" fmla="*/ 1488 w 2324"/>
                  <a:gd name="T1" fmla="*/ 0 h 2821"/>
                  <a:gd name="T2" fmla="*/ 2324 w 2324"/>
                  <a:gd name="T3" fmla="*/ 0 h 2821"/>
                  <a:gd name="T4" fmla="*/ 2145 w 2324"/>
                  <a:gd name="T5" fmla="*/ 245 h 2821"/>
                  <a:gd name="T6" fmla="*/ 2145 w 2324"/>
                  <a:gd name="T7" fmla="*/ 1927 h 2821"/>
                  <a:gd name="T8" fmla="*/ 1186 w 2324"/>
                  <a:gd name="T9" fmla="*/ 2821 h 2821"/>
                  <a:gd name="T10" fmla="*/ 185 w 2324"/>
                  <a:gd name="T11" fmla="*/ 1927 h 2821"/>
                  <a:gd name="T12" fmla="*/ 185 w 2324"/>
                  <a:gd name="T13" fmla="*/ 245 h 2821"/>
                  <a:gd name="T14" fmla="*/ 0 w 2324"/>
                  <a:gd name="T15" fmla="*/ 0 h 2821"/>
                  <a:gd name="T16" fmla="*/ 861 w 2324"/>
                  <a:gd name="T17" fmla="*/ 0 h 2821"/>
                  <a:gd name="T18" fmla="*/ 669 w 2324"/>
                  <a:gd name="T19" fmla="*/ 245 h 2821"/>
                  <a:gd name="T20" fmla="*/ 669 w 2324"/>
                  <a:gd name="T21" fmla="*/ 1927 h 2821"/>
                  <a:gd name="T22" fmla="*/ 1186 w 2324"/>
                  <a:gd name="T23" fmla="*/ 2520 h 2821"/>
                  <a:gd name="T24" fmla="*/ 1677 w 2324"/>
                  <a:gd name="T25" fmla="*/ 1927 h 2821"/>
                  <a:gd name="T26" fmla="*/ 1677 w 2324"/>
                  <a:gd name="T27" fmla="*/ 245 h 2821"/>
                  <a:gd name="T28" fmla="*/ 1488 w 2324"/>
                  <a:gd name="T29" fmla="*/ 0 h 2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24" h="2821">
                    <a:moveTo>
                      <a:pt x="1488" y="0"/>
                    </a:moveTo>
                    <a:cubicBezTo>
                      <a:pt x="2324" y="0"/>
                      <a:pt x="2324" y="0"/>
                      <a:pt x="2324" y="0"/>
                    </a:cubicBezTo>
                    <a:cubicBezTo>
                      <a:pt x="2324" y="0"/>
                      <a:pt x="2146" y="95"/>
                      <a:pt x="2145" y="245"/>
                    </a:cubicBezTo>
                    <a:cubicBezTo>
                      <a:pt x="2145" y="1927"/>
                      <a:pt x="2145" y="1927"/>
                      <a:pt x="2145" y="1927"/>
                    </a:cubicBezTo>
                    <a:cubicBezTo>
                      <a:pt x="2144" y="2610"/>
                      <a:pt x="1578" y="2821"/>
                      <a:pt x="1186" y="2821"/>
                    </a:cubicBezTo>
                    <a:cubicBezTo>
                      <a:pt x="795" y="2821"/>
                      <a:pt x="184" y="2608"/>
                      <a:pt x="185" y="1927"/>
                    </a:cubicBezTo>
                    <a:cubicBezTo>
                      <a:pt x="185" y="245"/>
                      <a:pt x="185" y="245"/>
                      <a:pt x="185" y="245"/>
                    </a:cubicBezTo>
                    <a:cubicBezTo>
                      <a:pt x="185" y="95"/>
                      <a:pt x="0" y="0"/>
                      <a:pt x="0" y="0"/>
                    </a:cubicBezTo>
                    <a:cubicBezTo>
                      <a:pt x="861" y="0"/>
                      <a:pt x="861" y="0"/>
                      <a:pt x="861" y="0"/>
                    </a:cubicBezTo>
                    <a:cubicBezTo>
                      <a:pt x="861" y="0"/>
                      <a:pt x="669" y="93"/>
                      <a:pt x="669" y="245"/>
                    </a:cubicBezTo>
                    <a:cubicBezTo>
                      <a:pt x="669" y="1927"/>
                      <a:pt x="669" y="1927"/>
                      <a:pt x="669" y="1927"/>
                    </a:cubicBezTo>
                    <a:cubicBezTo>
                      <a:pt x="669" y="2286"/>
                      <a:pt x="907" y="2520"/>
                      <a:pt x="1186" y="2520"/>
                    </a:cubicBezTo>
                    <a:cubicBezTo>
                      <a:pt x="1464" y="2520"/>
                      <a:pt x="1677" y="2276"/>
                      <a:pt x="1677" y="1927"/>
                    </a:cubicBezTo>
                    <a:cubicBezTo>
                      <a:pt x="1677" y="245"/>
                      <a:pt x="1677" y="245"/>
                      <a:pt x="1677" y="245"/>
                    </a:cubicBezTo>
                    <a:cubicBezTo>
                      <a:pt x="1677" y="95"/>
                      <a:pt x="1488" y="0"/>
                      <a:pt x="1488" y="0"/>
                    </a:cubicBezTo>
                    <a:close/>
                  </a:path>
                </a:pathLst>
              </a:custGeom>
              <a:solidFill>
                <a:srgbClr val="FF0000"/>
              </a:solidFill>
              <a:ln>
                <a:noFill/>
              </a:ln>
            </p:spPr>
            <p:txBody>
              <a:bodyPr/>
              <a:lstStyle/>
              <a:p>
                <a:endParaRPr lang="ja-JP" altLang="en-US">
                  <a:latin typeface="Arial" panose="020B0604020202020204" pitchFamily="34" charset="0"/>
                  <a:ea typeface="黑体" panose="02010609060101010101" pitchFamily="49" charset="-122"/>
                </a:endParaRPr>
              </a:p>
            </p:txBody>
          </p:sp>
          <p:sp>
            <p:nvSpPr>
              <p:cNvPr id="37" name="Freeform 121"/>
              <p:cNvSpPr/>
              <p:nvPr/>
            </p:nvSpPr>
            <p:spPr bwMode="auto">
              <a:xfrm>
                <a:off x="2027" y="1560"/>
                <a:ext cx="469" cy="566"/>
              </a:xfrm>
              <a:custGeom>
                <a:avLst/>
                <a:gdLst>
                  <a:gd name="T0" fmla="*/ 1496 w 2347"/>
                  <a:gd name="T1" fmla="*/ 0 h 2828"/>
                  <a:gd name="T2" fmla="*/ 2347 w 2347"/>
                  <a:gd name="T3" fmla="*/ 0 h 2828"/>
                  <a:gd name="T4" fmla="*/ 2166 w 2347"/>
                  <a:gd name="T5" fmla="*/ 248 h 2828"/>
                  <a:gd name="T6" fmla="*/ 2166 w 2347"/>
                  <a:gd name="T7" fmla="*/ 1926 h 2828"/>
                  <a:gd name="T8" fmla="*/ 1176 w 2347"/>
                  <a:gd name="T9" fmla="*/ 2828 h 2828"/>
                  <a:gd name="T10" fmla="*/ 175 w 2347"/>
                  <a:gd name="T11" fmla="*/ 1926 h 2828"/>
                  <a:gd name="T12" fmla="*/ 174 w 2347"/>
                  <a:gd name="T13" fmla="*/ 248 h 2828"/>
                  <a:gd name="T14" fmla="*/ 0 w 2347"/>
                  <a:gd name="T15" fmla="*/ 0 h 2828"/>
                  <a:gd name="T16" fmla="*/ 860 w 2347"/>
                  <a:gd name="T17" fmla="*/ 0 h 2828"/>
                  <a:gd name="T18" fmla="*/ 661 w 2347"/>
                  <a:gd name="T19" fmla="*/ 248 h 2828"/>
                  <a:gd name="T20" fmla="*/ 661 w 2347"/>
                  <a:gd name="T21" fmla="*/ 1926 h 2828"/>
                  <a:gd name="T22" fmla="*/ 1176 w 2347"/>
                  <a:gd name="T23" fmla="*/ 2528 h 2828"/>
                  <a:gd name="T24" fmla="*/ 1678 w 2347"/>
                  <a:gd name="T25" fmla="*/ 1926 h 2828"/>
                  <a:gd name="T26" fmla="*/ 1679 w 2347"/>
                  <a:gd name="T27" fmla="*/ 248 h 2828"/>
                  <a:gd name="T28" fmla="*/ 1496 w 2347"/>
                  <a:gd name="T29" fmla="*/ 0 h 2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47" h="2828">
                    <a:moveTo>
                      <a:pt x="1496" y="0"/>
                    </a:moveTo>
                    <a:cubicBezTo>
                      <a:pt x="2347" y="0"/>
                      <a:pt x="2347" y="0"/>
                      <a:pt x="2347" y="0"/>
                    </a:cubicBezTo>
                    <a:cubicBezTo>
                      <a:pt x="2347" y="0"/>
                      <a:pt x="2166" y="99"/>
                      <a:pt x="2166" y="248"/>
                    </a:cubicBezTo>
                    <a:cubicBezTo>
                      <a:pt x="2166" y="249"/>
                      <a:pt x="2166" y="1926"/>
                      <a:pt x="2166" y="1926"/>
                    </a:cubicBezTo>
                    <a:cubicBezTo>
                      <a:pt x="2166" y="2612"/>
                      <a:pt x="1573" y="2828"/>
                      <a:pt x="1176" y="2828"/>
                    </a:cubicBezTo>
                    <a:cubicBezTo>
                      <a:pt x="786" y="2828"/>
                      <a:pt x="175" y="2609"/>
                      <a:pt x="175" y="1926"/>
                    </a:cubicBezTo>
                    <a:cubicBezTo>
                      <a:pt x="174" y="248"/>
                      <a:pt x="174" y="248"/>
                      <a:pt x="174" y="248"/>
                    </a:cubicBezTo>
                    <a:cubicBezTo>
                      <a:pt x="174" y="98"/>
                      <a:pt x="0" y="0"/>
                      <a:pt x="0" y="0"/>
                    </a:cubicBezTo>
                    <a:cubicBezTo>
                      <a:pt x="860" y="0"/>
                      <a:pt x="860" y="0"/>
                      <a:pt x="860" y="0"/>
                    </a:cubicBezTo>
                    <a:cubicBezTo>
                      <a:pt x="860" y="0"/>
                      <a:pt x="661" y="98"/>
                      <a:pt x="661" y="248"/>
                    </a:cubicBezTo>
                    <a:cubicBezTo>
                      <a:pt x="661" y="1926"/>
                      <a:pt x="661" y="1926"/>
                      <a:pt x="661" y="1926"/>
                    </a:cubicBezTo>
                    <a:cubicBezTo>
                      <a:pt x="661" y="2281"/>
                      <a:pt x="897" y="2526"/>
                      <a:pt x="1176" y="2528"/>
                    </a:cubicBezTo>
                    <a:cubicBezTo>
                      <a:pt x="1454" y="2529"/>
                      <a:pt x="1678" y="2278"/>
                      <a:pt x="1678" y="1926"/>
                    </a:cubicBezTo>
                    <a:cubicBezTo>
                      <a:pt x="1679" y="248"/>
                      <a:pt x="1679" y="248"/>
                      <a:pt x="1679" y="248"/>
                    </a:cubicBezTo>
                    <a:cubicBezTo>
                      <a:pt x="1679" y="98"/>
                      <a:pt x="1496" y="0"/>
                      <a:pt x="1496" y="0"/>
                    </a:cubicBezTo>
                    <a:close/>
                  </a:path>
                </a:pathLst>
              </a:custGeom>
              <a:solidFill>
                <a:srgbClr val="FF0000"/>
              </a:solidFill>
              <a:ln>
                <a:noFill/>
              </a:ln>
            </p:spPr>
            <p:txBody>
              <a:bodyPr/>
              <a:lstStyle/>
              <a:p>
                <a:endParaRPr lang="ja-JP" altLang="en-US">
                  <a:latin typeface="Arial" panose="020B0604020202020204" pitchFamily="34" charset="0"/>
                  <a:ea typeface="黑体" panose="02010609060101010101" pitchFamily="49" charset="-122"/>
                </a:endParaRPr>
              </a:p>
            </p:txBody>
          </p:sp>
          <p:sp>
            <p:nvSpPr>
              <p:cNvPr id="38" name="Freeform 122"/>
              <p:cNvSpPr/>
              <p:nvPr/>
            </p:nvSpPr>
            <p:spPr bwMode="auto">
              <a:xfrm>
                <a:off x="3295" y="1549"/>
                <a:ext cx="358" cy="577"/>
              </a:xfrm>
              <a:custGeom>
                <a:avLst/>
                <a:gdLst>
                  <a:gd name="T0" fmla="*/ 1537 w 1788"/>
                  <a:gd name="T1" fmla="*/ 501 h 2885"/>
                  <a:gd name="T2" fmla="*/ 1067 w 1788"/>
                  <a:gd name="T3" fmla="*/ 289 h 2885"/>
                  <a:gd name="T4" fmla="*/ 528 w 1788"/>
                  <a:gd name="T5" fmla="*/ 709 h 2885"/>
                  <a:gd name="T6" fmla="*/ 1043 w 1788"/>
                  <a:gd name="T7" fmla="*/ 1230 h 2885"/>
                  <a:gd name="T8" fmla="*/ 1786 w 1788"/>
                  <a:gd name="T9" fmla="*/ 2067 h 2885"/>
                  <a:gd name="T10" fmla="*/ 682 w 1788"/>
                  <a:gd name="T11" fmla="*/ 2885 h 2885"/>
                  <a:gd name="T12" fmla="*/ 162 w 1788"/>
                  <a:gd name="T13" fmla="*/ 2813 h 2885"/>
                  <a:gd name="T14" fmla="*/ 0 w 1788"/>
                  <a:gd name="T15" fmla="*/ 2280 h 2885"/>
                  <a:gd name="T16" fmla="*/ 690 w 1788"/>
                  <a:gd name="T17" fmla="*/ 2582 h 2885"/>
                  <a:gd name="T18" fmla="*/ 1311 w 1788"/>
                  <a:gd name="T19" fmla="*/ 2126 h 2885"/>
                  <a:gd name="T20" fmla="*/ 48 w 1788"/>
                  <a:gd name="T21" fmla="*/ 765 h 2885"/>
                  <a:gd name="T22" fmla="*/ 1020 w 1788"/>
                  <a:gd name="T23" fmla="*/ 0 h 2885"/>
                  <a:gd name="T24" fmla="*/ 1537 w 1788"/>
                  <a:gd name="T25" fmla="*/ 72 h 2885"/>
                  <a:gd name="T26" fmla="*/ 1537 w 1788"/>
                  <a:gd name="T27" fmla="*/ 501 h 28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88" h="2885">
                    <a:moveTo>
                      <a:pt x="1537" y="501"/>
                    </a:moveTo>
                    <a:cubicBezTo>
                      <a:pt x="1537" y="501"/>
                      <a:pt x="1416" y="290"/>
                      <a:pt x="1067" y="289"/>
                    </a:cubicBezTo>
                    <a:cubicBezTo>
                      <a:pt x="718" y="287"/>
                      <a:pt x="529" y="471"/>
                      <a:pt x="528" y="709"/>
                    </a:cubicBezTo>
                    <a:cubicBezTo>
                      <a:pt x="527" y="978"/>
                      <a:pt x="729" y="1079"/>
                      <a:pt x="1043" y="1230"/>
                    </a:cubicBezTo>
                    <a:cubicBezTo>
                      <a:pt x="1340" y="1373"/>
                      <a:pt x="1788" y="1570"/>
                      <a:pt x="1786" y="2067"/>
                    </a:cubicBezTo>
                    <a:cubicBezTo>
                      <a:pt x="1785" y="2513"/>
                      <a:pt x="1390" y="2885"/>
                      <a:pt x="682" y="2885"/>
                    </a:cubicBezTo>
                    <a:cubicBezTo>
                      <a:pt x="463" y="2884"/>
                      <a:pt x="162" y="2813"/>
                      <a:pt x="162" y="2813"/>
                    </a:cubicBezTo>
                    <a:cubicBezTo>
                      <a:pt x="0" y="2280"/>
                      <a:pt x="0" y="2280"/>
                      <a:pt x="0" y="2280"/>
                    </a:cubicBezTo>
                    <a:cubicBezTo>
                      <a:pt x="150" y="2426"/>
                      <a:pt x="416" y="2582"/>
                      <a:pt x="690" y="2582"/>
                    </a:cubicBezTo>
                    <a:cubicBezTo>
                      <a:pt x="973" y="2582"/>
                      <a:pt x="1311" y="2407"/>
                      <a:pt x="1311" y="2126"/>
                    </a:cubicBezTo>
                    <a:cubicBezTo>
                      <a:pt x="1311" y="1583"/>
                      <a:pt x="48" y="1674"/>
                      <a:pt x="48" y="765"/>
                    </a:cubicBezTo>
                    <a:cubicBezTo>
                      <a:pt x="48" y="453"/>
                      <a:pt x="266" y="0"/>
                      <a:pt x="1020" y="0"/>
                    </a:cubicBezTo>
                    <a:cubicBezTo>
                      <a:pt x="1264" y="0"/>
                      <a:pt x="1537" y="72"/>
                      <a:pt x="1537" y="72"/>
                    </a:cubicBezTo>
                    <a:lnTo>
                      <a:pt x="1537" y="501"/>
                    </a:lnTo>
                    <a:close/>
                  </a:path>
                </a:pathLst>
              </a:custGeom>
              <a:solidFill>
                <a:srgbClr val="FF0000"/>
              </a:solidFill>
              <a:ln>
                <a:noFill/>
              </a:ln>
            </p:spPr>
            <p:txBody>
              <a:bodyPr/>
              <a:lstStyle/>
              <a:p>
                <a:endParaRPr lang="ja-JP" altLang="en-US">
                  <a:latin typeface="Arial" panose="020B0604020202020204" pitchFamily="34" charset="0"/>
                  <a:ea typeface="黑体" panose="02010609060101010101" pitchFamily="49" charset="-122"/>
                </a:endParaRPr>
              </a:p>
            </p:txBody>
          </p:sp>
          <p:sp>
            <p:nvSpPr>
              <p:cNvPr id="39" name="Freeform 123"/>
              <p:cNvSpPr>
                <a:spLocks noEditPoints="1"/>
              </p:cNvSpPr>
              <p:nvPr/>
            </p:nvSpPr>
            <p:spPr bwMode="auto">
              <a:xfrm>
                <a:off x="1866" y="2944"/>
                <a:ext cx="195" cy="213"/>
              </a:xfrm>
              <a:custGeom>
                <a:avLst/>
                <a:gdLst>
                  <a:gd name="T0" fmla="*/ 0 w 978"/>
                  <a:gd name="T1" fmla="*/ 792 h 1068"/>
                  <a:gd name="T2" fmla="*/ 3 w 978"/>
                  <a:gd name="T3" fmla="*/ 759 h 1068"/>
                  <a:gd name="T4" fmla="*/ 3 w 978"/>
                  <a:gd name="T5" fmla="*/ 739 h 1068"/>
                  <a:gd name="T6" fmla="*/ 0 w 978"/>
                  <a:gd name="T7" fmla="*/ 682 h 1068"/>
                  <a:gd name="T8" fmla="*/ 172 w 978"/>
                  <a:gd name="T9" fmla="*/ 687 h 1068"/>
                  <a:gd name="T10" fmla="*/ 526 w 978"/>
                  <a:gd name="T11" fmla="*/ 687 h 1068"/>
                  <a:gd name="T12" fmla="*/ 699 w 978"/>
                  <a:gd name="T13" fmla="*/ 682 h 1068"/>
                  <a:gd name="T14" fmla="*/ 694 w 978"/>
                  <a:gd name="T15" fmla="*/ 721 h 1068"/>
                  <a:gd name="T16" fmla="*/ 695 w 978"/>
                  <a:gd name="T17" fmla="*/ 755 h 1068"/>
                  <a:gd name="T18" fmla="*/ 699 w 978"/>
                  <a:gd name="T19" fmla="*/ 792 h 1068"/>
                  <a:gd name="T20" fmla="*/ 525 w 978"/>
                  <a:gd name="T21" fmla="*/ 786 h 1068"/>
                  <a:gd name="T22" fmla="*/ 178 w 978"/>
                  <a:gd name="T23" fmla="*/ 786 h 1068"/>
                  <a:gd name="T24" fmla="*/ 0 w 978"/>
                  <a:gd name="T25" fmla="*/ 792 h 1068"/>
                  <a:gd name="T26" fmla="*/ 179 w 978"/>
                  <a:gd name="T27" fmla="*/ 537 h 1068"/>
                  <a:gd name="T28" fmla="*/ 184 w 978"/>
                  <a:gd name="T29" fmla="*/ 462 h 1068"/>
                  <a:gd name="T30" fmla="*/ 189 w 978"/>
                  <a:gd name="T31" fmla="*/ 419 h 1068"/>
                  <a:gd name="T32" fmla="*/ 202 w 978"/>
                  <a:gd name="T33" fmla="*/ 125 h 1068"/>
                  <a:gd name="T34" fmla="*/ 202 w 978"/>
                  <a:gd name="T35" fmla="*/ 64 h 1068"/>
                  <a:gd name="T36" fmla="*/ 203 w 978"/>
                  <a:gd name="T37" fmla="*/ 0 h 1068"/>
                  <a:gd name="T38" fmla="*/ 321 w 978"/>
                  <a:gd name="T39" fmla="*/ 10 h 1068"/>
                  <a:gd name="T40" fmla="*/ 314 w 978"/>
                  <a:gd name="T41" fmla="*/ 55 h 1068"/>
                  <a:gd name="T42" fmla="*/ 310 w 978"/>
                  <a:gd name="T43" fmla="*/ 107 h 1068"/>
                  <a:gd name="T44" fmla="*/ 307 w 978"/>
                  <a:gd name="T45" fmla="*/ 162 h 1068"/>
                  <a:gd name="T46" fmla="*/ 751 w 978"/>
                  <a:gd name="T47" fmla="*/ 162 h 1068"/>
                  <a:gd name="T48" fmla="*/ 865 w 978"/>
                  <a:gd name="T49" fmla="*/ 159 h 1068"/>
                  <a:gd name="T50" fmla="*/ 978 w 978"/>
                  <a:gd name="T51" fmla="*/ 156 h 1068"/>
                  <a:gd name="T52" fmla="*/ 973 w 978"/>
                  <a:gd name="T53" fmla="*/ 191 h 1068"/>
                  <a:gd name="T54" fmla="*/ 973 w 978"/>
                  <a:gd name="T55" fmla="*/ 211 h 1068"/>
                  <a:gd name="T56" fmla="*/ 978 w 978"/>
                  <a:gd name="T57" fmla="*/ 268 h 1068"/>
                  <a:gd name="T58" fmla="*/ 759 w 978"/>
                  <a:gd name="T59" fmla="*/ 262 h 1068"/>
                  <a:gd name="T60" fmla="*/ 304 w 978"/>
                  <a:gd name="T61" fmla="*/ 262 h 1068"/>
                  <a:gd name="T62" fmla="*/ 294 w 978"/>
                  <a:gd name="T63" fmla="*/ 440 h 1068"/>
                  <a:gd name="T64" fmla="*/ 776 w 978"/>
                  <a:gd name="T65" fmla="*/ 440 h 1068"/>
                  <a:gd name="T66" fmla="*/ 910 w 978"/>
                  <a:gd name="T67" fmla="*/ 434 h 1068"/>
                  <a:gd name="T68" fmla="*/ 900 w 978"/>
                  <a:gd name="T69" fmla="*/ 515 h 1068"/>
                  <a:gd name="T70" fmla="*/ 895 w 978"/>
                  <a:gd name="T71" fmla="*/ 567 h 1068"/>
                  <a:gd name="T72" fmla="*/ 866 w 978"/>
                  <a:gd name="T73" fmla="*/ 900 h 1068"/>
                  <a:gd name="T74" fmla="*/ 858 w 978"/>
                  <a:gd name="T75" fmla="*/ 964 h 1068"/>
                  <a:gd name="T76" fmla="*/ 810 w 978"/>
                  <a:gd name="T77" fmla="*/ 1029 h 1068"/>
                  <a:gd name="T78" fmla="*/ 595 w 978"/>
                  <a:gd name="T79" fmla="*/ 1068 h 1068"/>
                  <a:gd name="T80" fmla="*/ 586 w 978"/>
                  <a:gd name="T81" fmla="*/ 1016 h 1068"/>
                  <a:gd name="T82" fmla="*/ 540 w 978"/>
                  <a:gd name="T83" fmla="*/ 929 h 1068"/>
                  <a:gd name="T84" fmla="*/ 668 w 978"/>
                  <a:gd name="T85" fmla="*/ 944 h 1068"/>
                  <a:gd name="T86" fmla="*/ 739 w 978"/>
                  <a:gd name="T87" fmla="*/ 927 h 1068"/>
                  <a:gd name="T88" fmla="*/ 757 w 978"/>
                  <a:gd name="T89" fmla="*/ 888 h 1068"/>
                  <a:gd name="T90" fmla="*/ 765 w 978"/>
                  <a:gd name="T91" fmla="*/ 841 h 1068"/>
                  <a:gd name="T92" fmla="*/ 791 w 978"/>
                  <a:gd name="T93" fmla="*/ 531 h 1068"/>
                  <a:gd name="T94" fmla="*/ 364 w 978"/>
                  <a:gd name="T95" fmla="*/ 531 h 1068"/>
                  <a:gd name="T96" fmla="*/ 179 w 978"/>
                  <a:gd name="T97" fmla="*/ 537 h 10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978" h="1068">
                    <a:moveTo>
                      <a:pt x="0" y="792"/>
                    </a:moveTo>
                    <a:cubicBezTo>
                      <a:pt x="1" y="776"/>
                      <a:pt x="2" y="765"/>
                      <a:pt x="3" y="759"/>
                    </a:cubicBezTo>
                    <a:cubicBezTo>
                      <a:pt x="3" y="752"/>
                      <a:pt x="3" y="746"/>
                      <a:pt x="3" y="739"/>
                    </a:cubicBezTo>
                    <a:cubicBezTo>
                      <a:pt x="2" y="730"/>
                      <a:pt x="1" y="711"/>
                      <a:pt x="0" y="682"/>
                    </a:cubicBezTo>
                    <a:cubicBezTo>
                      <a:pt x="60" y="685"/>
                      <a:pt x="118" y="687"/>
                      <a:pt x="172" y="687"/>
                    </a:cubicBezTo>
                    <a:cubicBezTo>
                      <a:pt x="526" y="687"/>
                      <a:pt x="526" y="687"/>
                      <a:pt x="526" y="687"/>
                    </a:cubicBezTo>
                    <a:cubicBezTo>
                      <a:pt x="580" y="687"/>
                      <a:pt x="638" y="685"/>
                      <a:pt x="699" y="682"/>
                    </a:cubicBezTo>
                    <a:cubicBezTo>
                      <a:pt x="697" y="696"/>
                      <a:pt x="695" y="710"/>
                      <a:pt x="694" y="721"/>
                    </a:cubicBezTo>
                    <a:cubicBezTo>
                      <a:pt x="692" y="732"/>
                      <a:pt x="692" y="744"/>
                      <a:pt x="695" y="755"/>
                    </a:cubicBezTo>
                    <a:cubicBezTo>
                      <a:pt x="699" y="792"/>
                      <a:pt x="699" y="792"/>
                      <a:pt x="699" y="792"/>
                    </a:cubicBezTo>
                    <a:cubicBezTo>
                      <a:pt x="600" y="788"/>
                      <a:pt x="541" y="786"/>
                      <a:pt x="525" y="786"/>
                    </a:cubicBezTo>
                    <a:cubicBezTo>
                      <a:pt x="178" y="786"/>
                      <a:pt x="178" y="786"/>
                      <a:pt x="178" y="786"/>
                    </a:cubicBezTo>
                    <a:cubicBezTo>
                      <a:pt x="155" y="786"/>
                      <a:pt x="95" y="788"/>
                      <a:pt x="0" y="792"/>
                    </a:cubicBezTo>
                    <a:close/>
                    <a:moveTo>
                      <a:pt x="179" y="537"/>
                    </a:moveTo>
                    <a:cubicBezTo>
                      <a:pt x="180" y="511"/>
                      <a:pt x="182" y="486"/>
                      <a:pt x="184" y="462"/>
                    </a:cubicBezTo>
                    <a:cubicBezTo>
                      <a:pt x="186" y="437"/>
                      <a:pt x="188" y="423"/>
                      <a:pt x="189" y="419"/>
                    </a:cubicBezTo>
                    <a:cubicBezTo>
                      <a:pt x="202" y="125"/>
                      <a:pt x="202" y="125"/>
                      <a:pt x="202" y="125"/>
                    </a:cubicBezTo>
                    <a:cubicBezTo>
                      <a:pt x="202" y="64"/>
                      <a:pt x="202" y="64"/>
                      <a:pt x="202" y="64"/>
                    </a:cubicBezTo>
                    <a:cubicBezTo>
                      <a:pt x="203" y="0"/>
                      <a:pt x="203" y="0"/>
                      <a:pt x="203" y="0"/>
                    </a:cubicBezTo>
                    <a:cubicBezTo>
                      <a:pt x="239" y="6"/>
                      <a:pt x="279" y="10"/>
                      <a:pt x="321" y="10"/>
                    </a:cubicBezTo>
                    <a:cubicBezTo>
                      <a:pt x="317" y="32"/>
                      <a:pt x="314" y="47"/>
                      <a:pt x="314" y="55"/>
                    </a:cubicBezTo>
                    <a:cubicBezTo>
                      <a:pt x="313" y="63"/>
                      <a:pt x="312" y="80"/>
                      <a:pt x="310" y="107"/>
                    </a:cubicBezTo>
                    <a:cubicBezTo>
                      <a:pt x="307" y="162"/>
                      <a:pt x="307" y="162"/>
                      <a:pt x="307" y="162"/>
                    </a:cubicBezTo>
                    <a:cubicBezTo>
                      <a:pt x="751" y="162"/>
                      <a:pt x="751" y="162"/>
                      <a:pt x="751" y="162"/>
                    </a:cubicBezTo>
                    <a:cubicBezTo>
                      <a:pt x="865" y="159"/>
                      <a:pt x="865" y="159"/>
                      <a:pt x="865" y="159"/>
                    </a:cubicBezTo>
                    <a:cubicBezTo>
                      <a:pt x="978" y="156"/>
                      <a:pt x="978" y="156"/>
                      <a:pt x="978" y="156"/>
                    </a:cubicBezTo>
                    <a:cubicBezTo>
                      <a:pt x="975" y="171"/>
                      <a:pt x="974" y="182"/>
                      <a:pt x="973" y="191"/>
                    </a:cubicBezTo>
                    <a:cubicBezTo>
                      <a:pt x="972" y="199"/>
                      <a:pt x="972" y="206"/>
                      <a:pt x="973" y="211"/>
                    </a:cubicBezTo>
                    <a:cubicBezTo>
                      <a:pt x="973" y="216"/>
                      <a:pt x="975" y="235"/>
                      <a:pt x="978" y="268"/>
                    </a:cubicBezTo>
                    <a:cubicBezTo>
                      <a:pt x="903" y="264"/>
                      <a:pt x="830" y="262"/>
                      <a:pt x="759" y="262"/>
                    </a:cubicBezTo>
                    <a:cubicBezTo>
                      <a:pt x="304" y="262"/>
                      <a:pt x="304" y="262"/>
                      <a:pt x="304" y="262"/>
                    </a:cubicBezTo>
                    <a:cubicBezTo>
                      <a:pt x="294" y="440"/>
                      <a:pt x="294" y="440"/>
                      <a:pt x="294" y="440"/>
                    </a:cubicBezTo>
                    <a:cubicBezTo>
                      <a:pt x="776" y="440"/>
                      <a:pt x="776" y="440"/>
                      <a:pt x="776" y="440"/>
                    </a:cubicBezTo>
                    <a:cubicBezTo>
                      <a:pt x="788" y="440"/>
                      <a:pt x="833" y="438"/>
                      <a:pt x="910" y="434"/>
                    </a:cubicBezTo>
                    <a:cubicBezTo>
                      <a:pt x="906" y="464"/>
                      <a:pt x="903" y="491"/>
                      <a:pt x="900" y="515"/>
                    </a:cubicBezTo>
                    <a:cubicBezTo>
                      <a:pt x="897" y="540"/>
                      <a:pt x="895" y="557"/>
                      <a:pt x="895" y="567"/>
                    </a:cubicBezTo>
                    <a:cubicBezTo>
                      <a:pt x="866" y="900"/>
                      <a:pt x="866" y="900"/>
                      <a:pt x="866" y="900"/>
                    </a:cubicBezTo>
                    <a:cubicBezTo>
                      <a:pt x="864" y="922"/>
                      <a:pt x="861" y="943"/>
                      <a:pt x="858" y="964"/>
                    </a:cubicBezTo>
                    <a:cubicBezTo>
                      <a:pt x="854" y="985"/>
                      <a:pt x="838" y="1006"/>
                      <a:pt x="810" y="1029"/>
                    </a:cubicBezTo>
                    <a:cubicBezTo>
                      <a:pt x="782" y="1051"/>
                      <a:pt x="710" y="1064"/>
                      <a:pt x="595" y="1068"/>
                    </a:cubicBezTo>
                    <a:cubicBezTo>
                      <a:pt x="594" y="1053"/>
                      <a:pt x="591" y="1036"/>
                      <a:pt x="586" y="1016"/>
                    </a:cubicBezTo>
                    <a:cubicBezTo>
                      <a:pt x="582" y="995"/>
                      <a:pt x="567" y="967"/>
                      <a:pt x="540" y="929"/>
                    </a:cubicBezTo>
                    <a:cubicBezTo>
                      <a:pt x="595" y="940"/>
                      <a:pt x="638" y="945"/>
                      <a:pt x="668" y="944"/>
                    </a:cubicBezTo>
                    <a:cubicBezTo>
                      <a:pt x="707" y="944"/>
                      <a:pt x="731" y="939"/>
                      <a:pt x="739" y="927"/>
                    </a:cubicBezTo>
                    <a:cubicBezTo>
                      <a:pt x="747" y="915"/>
                      <a:pt x="753" y="902"/>
                      <a:pt x="757" y="888"/>
                    </a:cubicBezTo>
                    <a:cubicBezTo>
                      <a:pt x="761" y="873"/>
                      <a:pt x="764" y="858"/>
                      <a:pt x="765" y="841"/>
                    </a:cubicBezTo>
                    <a:cubicBezTo>
                      <a:pt x="791" y="531"/>
                      <a:pt x="791" y="531"/>
                      <a:pt x="791" y="531"/>
                    </a:cubicBezTo>
                    <a:cubicBezTo>
                      <a:pt x="364" y="531"/>
                      <a:pt x="364" y="531"/>
                      <a:pt x="364" y="531"/>
                    </a:cubicBezTo>
                    <a:cubicBezTo>
                      <a:pt x="308" y="531"/>
                      <a:pt x="246" y="533"/>
                      <a:pt x="179" y="537"/>
                    </a:cubicBezTo>
                    <a:close/>
                  </a:path>
                </a:pathLst>
              </a:custGeom>
              <a:solidFill>
                <a:srgbClr val="000000"/>
              </a:solidFill>
              <a:ln>
                <a:noFill/>
              </a:ln>
            </p:spPr>
            <p:txBody>
              <a:bodyPr/>
              <a:lstStyle/>
              <a:p>
                <a:endParaRPr lang="ja-JP" altLang="en-US">
                  <a:latin typeface="Arial" panose="020B0604020202020204" pitchFamily="34" charset="0"/>
                  <a:ea typeface="黑体" panose="02010609060101010101" pitchFamily="49" charset="-122"/>
                </a:endParaRPr>
              </a:p>
            </p:txBody>
          </p:sp>
          <p:sp>
            <p:nvSpPr>
              <p:cNvPr id="40" name="Freeform 124"/>
              <p:cNvSpPr>
                <a:spLocks noEditPoints="1"/>
              </p:cNvSpPr>
              <p:nvPr/>
            </p:nvSpPr>
            <p:spPr bwMode="auto">
              <a:xfrm>
                <a:off x="2107" y="2945"/>
                <a:ext cx="209" cy="208"/>
              </a:xfrm>
              <a:custGeom>
                <a:avLst/>
                <a:gdLst>
                  <a:gd name="T0" fmla="*/ 166 w 1046"/>
                  <a:gd name="T1" fmla="*/ 565 h 1039"/>
                  <a:gd name="T2" fmla="*/ 169 w 1046"/>
                  <a:gd name="T3" fmla="*/ 301 h 1039"/>
                  <a:gd name="T4" fmla="*/ 52 w 1046"/>
                  <a:gd name="T5" fmla="*/ 417 h 1039"/>
                  <a:gd name="T6" fmla="*/ 25 w 1046"/>
                  <a:gd name="T7" fmla="*/ 330 h 1039"/>
                  <a:gd name="T8" fmla="*/ 218 w 1046"/>
                  <a:gd name="T9" fmla="*/ 52 h 1039"/>
                  <a:gd name="T10" fmla="*/ 331 w 1046"/>
                  <a:gd name="T11" fmla="*/ 73 h 1039"/>
                  <a:gd name="T12" fmla="*/ 256 w 1046"/>
                  <a:gd name="T13" fmla="*/ 486 h 1039"/>
                  <a:gd name="T14" fmla="*/ 264 w 1046"/>
                  <a:gd name="T15" fmla="*/ 666 h 1039"/>
                  <a:gd name="T16" fmla="*/ 160 w 1046"/>
                  <a:gd name="T17" fmla="*/ 666 h 1039"/>
                  <a:gd name="T18" fmla="*/ 55 w 1046"/>
                  <a:gd name="T19" fmla="*/ 935 h 1039"/>
                  <a:gd name="T20" fmla="*/ 130 w 1046"/>
                  <a:gd name="T21" fmla="*/ 754 h 1039"/>
                  <a:gd name="T22" fmla="*/ 238 w 1046"/>
                  <a:gd name="T23" fmla="*/ 752 h 1039"/>
                  <a:gd name="T24" fmla="*/ 182 w 1046"/>
                  <a:gd name="T25" fmla="*/ 897 h 1039"/>
                  <a:gd name="T26" fmla="*/ 143 w 1046"/>
                  <a:gd name="T27" fmla="*/ 1000 h 1039"/>
                  <a:gd name="T28" fmla="*/ 300 w 1046"/>
                  <a:gd name="T29" fmla="*/ 313 h 1039"/>
                  <a:gd name="T30" fmla="*/ 478 w 1046"/>
                  <a:gd name="T31" fmla="*/ 146 h 1039"/>
                  <a:gd name="T32" fmla="*/ 556 w 1046"/>
                  <a:gd name="T33" fmla="*/ 0 h 1039"/>
                  <a:gd name="T34" fmla="*/ 576 w 1046"/>
                  <a:gd name="T35" fmla="*/ 147 h 1039"/>
                  <a:gd name="T36" fmla="*/ 1028 w 1046"/>
                  <a:gd name="T37" fmla="*/ 140 h 1039"/>
                  <a:gd name="T38" fmla="*/ 946 w 1046"/>
                  <a:gd name="T39" fmla="*/ 330 h 1039"/>
                  <a:gd name="T40" fmla="*/ 829 w 1046"/>
                  <a:gd name="T41" fmla="*/ 334 h 1039"/>
                  <a:gd name="T42" fmla="*/ 514 w 1046"/>
                  <a:gd name="T43" fmla="*/ 238 h 1039"/>
                  <a:gd name="T44" fmla="*/ 404 w 1046"/>
                  <a:gd name="T45" fmla="*/ 357 h 1039"/>
                  <a:gd name="T46" fmla="*/ 300 w 1046"/>
                  <a:gd name="T47" fmla="*/ 313 h 1039"/>
                  <a:gd name="T48" fmla="*/ 417 w 1046"/>
                  <a:gd name="T49" fmla="*/ 720 h 1039"/>
                  <a:gd name="T50" fmla="*/ 412 w 1046"/>
                  <a:gd name="T51" fmla="*/ 909 h 1039"/>
                  <a:gd name="T52" fmla="*/ 590 w 1046"/>
                  <a:gd name="T53" fmla="*/ 951 h 1039"/>
                  <a:gd name="T54" fmla="*/ 728 w 1046"/>
                  <a:gd name="T55" fmla="*/ 908 h 1039"/>
                  <a:gd name="T56" fmla="*/ 745 w 1046"/>
                  <a:gd name="T57" fmla="*/ 828 h 1039"/>
                  <a:gd name="T58" fmla="*/ 849 w 1046"/>
                  <a:gd name="T59" fmla="*/ 905 h 1039"/>
                  <a:gd name="T60" fmla="*/ 789 w 1046"/>
                  <a:gd name="T61" fmla="*/ 1006 h 1039"/>
                  <a:gd name="T62" fmla="*/ 655 w 1046"/>
                  <a:gd name="T63" fmla="*/ 1038 h 1039"/>
                  <a:gd name="T64" fmla="*/ 335 w 1046"/>
                  <a:gd name="T65" fmla="*/ 1014 h 1039"/>
                  <a:gd name="T66" fmla="*/ 313 w 1046"/>
                  <a:gd name="T67" fmla="*/ 803 h 1039"/>
                  <a:gd name="T68" fmla="*/ 308 w 1046"/>
                  <a:gd name="T69" fmla="*/ 720 h 1039"/>
                  <a:gd name="T70" fmla="*/ 321 w 1046"/>
                  <a:gd name="T71" fmla="*/ 564 h 1039"/>
                  <a:gd name="T72" fmla="*/ 406 w 1046"/>
                  <a:gd name="T73" fmla="*/ 474 h 1039"/>
                  <a:gd name="T74" fmla="*/ 468 w 1046"/>
                  <a:gd name="T75" fmla="*/ 369 h 1039"/>
                  <a:gd name="T76" fmla="*/ 517 w 1046"/>
                  <a:gd name="T77" fmla="*/ 457 h 1039"/>
                  <a:gd name="T78" fmla="*/ 427 w 1046"/>
                  <a:gd name="T79" fmla="*/ 581 h 1039"/>
                  <a:gd name="T80" fmla="*/ 321 w 1046"/>
                  <a:gd name="T81" fmla="*/ 564 h 1039"/>
                  <a:gd name="T82" fmla="*/ 528 w 1046"/>
                  <a:gd name="T83" fmla="*/ 713 h 1039"/>
                  <a:gd name="T84" fmla="*/ 658 w 1046"/>
                  <a:gd name="T85" fmla="*/ 838 h 1039"/>
                  <a:gd name="T86" fmla="*/ 550 w 1046"/>
                  <a:gd name="T87" fmla="*/ 848 h 1039"/>
                  <a:gd name="T88" fmla="*/ 485 w 1046"/>
                  <a:gd name="T89" fmla="*/ 724 h 1039"/>
                  <a:gd name="T90" fmla="*/ 720 w 1046"/>
                  <a:gd name="T91" fmla="*/ 268 h 1039"/>
                  <a:gd name="T92" fmla="*/ 713 w 1046"/>
                  <a:gd name="T93" fmla="*/ 389 h 1039"/>
                  <a:gd name="T94" fmla="*/ 712 w 1046"/>
                  <a:gd name="T95" fmla="*/ 616 h 1039"/>
                  <a:gd name="T96" fmla="*/ 551 w 1046"/>
                  <a:gd name="T97" fmla="*/ 676 h 1039"/>
                  <a:gd name="T98" fmla="*/ 535 w 1046"/>
                  <a:gd name="T99" fmla="*/ 603 h 1039"/>
                  <a:gd name="T100" fmla="*/ 590 w 1046"/>
                  <a:gd name="T101" fmla="*/ 577 h 1039"/>
                  <a:gd name="T102" fmla="*/ 626 w 1046"/>
                  <a:gd name="T103" fmla="*/ 518 h 1039"/>
                  <a:gd name="T104" fmla="*/ 625 w 1046"/>
                  <a:gd name="T105" fmla="*/ 334 h 1039"/>
                  <a:gd name="T106" fmla="*/ 670 w 1046"/>
                  <a:gd name="T107" fmla="*/ 273 h 1039"/>
                  <a:gd name="T108" fmla="*/ 858 w 1046"/>
                  <a:gd name="T109" fmla="*/ 691 h 1039"/>
                  <a:gd name="T110" fmla="*/ 944 w 1046"/>
                  <a:gd name="T111" fmla="*/ 977 h 1039"/>
                  <a:gd name="T112" fmla="*/ 796 w 1046"/>
                  <a:gd name="T113" fmla="*/ 769 h 1039"/>
                  <a:gd name="T114" fmla="*/ 769 w 1046"/>
                  <a:gd name="T115" fmla="*/ 431 h 1039"/>
                  <a:gd name="T116" fmla="*/ 1016 w 1046"/>
                  <a:gd name="T117" fmla="*/ 538 h 1039"/>
                  <a:gd name="T118" fmla="*/ 896 w 1046"/>
                  <a:gd name="T119" fmla="*/ 553 h 1039"/>
                  <a:gd name="T120" fmla="*/ 788 w 1046"/>
                  <a:gd name="T121" fmla="*/ 446 h 10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046" h="1039">
                    <a:moveTo>
                      <a:pt x="160" y="666"/>
                    </a:moveTo>
                    <a:cubicBezTo>
                      <a:pt x="162" y="628"/>
                      <a:pt x="164" y="594"/>
                      <a:pt x="166" y="565"/>
                    </a:cubicBezTo>
                    <a:cubicBezTo>
                      <a:pt x="168" y="537"/>
                      <a:pt x="169" y="510"/>
                      <a:pt x="169" y="486"/>
                    </a:cubicBezTo>
                    <a:cubicBezTo>
                      <a:pt x="169" y="301"/>
                      <a:pt x="169" y="301"/>
                      <a:pt x="169" y="301"/>
                    </a:cubicBezTo>
                    <a:cubicBezTo>
                      <a:pt x="104" y="390"/>
                      <a:pt x="70" y="436"/>
                      <a:pt x="66" y="439"/>
                    </a:cubicBezTo>
                    <a:cubicBezTo>
                      <a:pt x="63" y="441"/>
                      <a:pt x="58" y="434"/>
                      <a:pt x="52" y="417"/>
                    </a:cubicBezTo>
                    <a:cubicBezTo>
                      <a:pt x="46" y="400"/>
                      <a:pt x="28" y="379"/>
                      <a:pt x="0" y="352"/>
                    </a:cubicBezTo>
                    <a:cubicBezTo>
                      <a:pt x="25" y="330"/>
                      <a:pt x="25" y="330"/>
                      <a:pt x="25" y="330"/>
                    </a:cubicBezTo>
                    <a:cubicBezTo>
                      <a:pt x="59" y="301"/>
                      <a:pt x="93" y="262"/>
                      <a:pt x="129" y="213"/>
                    </a:cubicBezTo>
                    <a:cubicBezTo>
                      <a:pt x="164" y="165"/>
                      <a:pt x="194" y="111"/>
                      <a:pt x="218" y="52"/>
                    </a:cubicBezTo>
                    <a:cubicBezTo>
                      <a:pt x="232" y="17"/>
                      <a:pt x="232" y="17"/>
                      <a:pt x="232" y="17"/>
                    </a:cubicBezTo>
                    <a:cubicBezTo>
                      <a:pt x="265" y="39"/>
                      <a:pt x="298" y="57"/>
                      <a:pt x="331" y="73"/>
                    </a:cubicBezTo>
                    <a:cubicBezTo>
                      <a:pt x="304" y="109"/>
                      <a:pt x="279" y="144"/>
                      <a:pt x="256" y="179"/>
                    </a:cubicBezTo>
                    <a:cubicBezTo>
                      <a:pt x="256" y="486"/>
                      <a:pt x="256" y="486"/>
                      <a:pt x="256" y="486"/>
                    </a:cubicBezTo>
                    <a:cubicBezTo>
                      <a:pt x="256" y="523"/>
                      <a:pt x="257" y="553"/>
                      <a:pt x="258" y="574"/>
                    </a:cubicBezTo>
                    <a:cubicBezTo>
                      <a:pt x="264" y="666"/>
                      <a:pt x="264" y="666"/>
                      <a:pt x="264" y="666"/>
                    </a:cubicBezTo>
                    <a:cubicBezTo>
                      <a:pt x="234" y="664"/>
                      <a:pt x="216" y="662"/>
                      <a:pt x="210" y="662"/>
                    </a:cubicBezTo>
                    <a:cubicBezTo>
                      <a:pt x="203" y="662"/>
                      <a:pt x="186" y="663"/>
                      <a:pt x="160" y="666"/>
                    </a:cubicBezTo>
                    <a:close/>
                    <a:moveTo>
                      <a:pt x="40" y="954"/>
                    </a:moveTo>
                    <a:cubicBezTo>
                      <a:pt x="55" y="935"/>
                      <a:pt x="55" y="935"/>
                      <a:pt x="55" y="935"/>
                    </a:cubicBezTo>
                    <a:cubicBezTo>
                      <a:pt x="61" y="928"/>
                      <a:pt x="73" y="907"/>
                      <a:pt x="91" y="874"/>
                    </a:cubicBezTo>
                    <a:cubicBezTo>
                      <a:pt x="109" y="840"/>
                      <a:pt x="122" y="800"/>
                      <a:pt x="130" y="754"/>
                    </a:cubicBezTo>
                    <a:cubicBezTo>
                      <a:pt x="135" y="722"/>
                      <a:pt x="135" y="722"/>
                      <a:pt x="135" y="722"/>
                    </a:cubicBezTo>
                    <a:cubicBezTo>
                      <a:pt x="171" y="736"/>
                      <a:pt x="205" y="746"/>
                      <a:pt x="238" y="752"/>
                    </a:cubicBezTo>
                    <a:cubicBezTo>
                      <a:pt x="217" y="804"/>
                      <a:pt x="217" y="804"/>
                      <a:pt x="217" y="804"/>
                    </a:cubicBezTo>
                    <a:cubicBezTo>
                      <a:pt x="182" y="897"/>
                      <a:pt x="182" y="897"/>
                      <a:pt x="182" y="897"/>
                    </a:cubicBezTo>
                    <a:cubicBezTo>
                      <a:pt x="153" y="972"/>
                      <a:pt x="153" y="972"/>
                      <a:pt x="153" y="972"/>
                    </a:cubicBezTo>
                    <a:cubicBezTo>
                      <a:pt x="143" y="1000"/>
                      <a:pt x="143" y="1000"/>
                      <a:pt x="143" y="1000"/>
                    </a:cubicBezTo>
                    <a:cubicBezTo>
                      <a:pt x="109" y="983"/>
                      <a:pt x="75" y="967"/>
                      <a:pt x="40" y="954"/>
                    </a:cubicBezTo>
                    <a:close/>
                    <a:moveTo>
                      <a:pt x="300" y="313"/>
                    </a:moveTo>
                    <a:cubicBezTo>
                      <a:pt x="333" y="291"/>
                      <a:pt x="333" y="291"/>
                      <a:pt x="333" y="291"/>
                    </a:cubicBezTo>
                    <a:cubicBezTo>
                      <a:pt x="399" y="246"/>
                      <a:pt x="448" y="198"/>
                      <a:pt x="478" y="146"/>
                    </a:cubicBezTo>
                    <a:cubicBezTo>
                      <a:pt x="509" y="93"/>
                      <a:pt x="528" y="60"/>
                      <a:pt x="534" y="46"/>
                    </a:cubicBezTo>
                    <a:cubicBezTo>
                      <a:pt x="556" y="0"/>
                      <a:pt x="556" y="0"/>
                      <a:pt x="556" y="0"/>
                    </a:cubicBezTo>
                    <a:cubicBezTo>
                      <a:pt x="587" y="21"/>
                      <a:pt x="618" y="39"/>
                      <a:pt x="647" y="55"/>
                    </a:cubicBezTo>
                    <a:cubicBezTo>
                      <a:pt x="623" y="84"/>
                      <a:pt x="599" y="115"/>
                      <a:pt x="576" y="147"/>
                    </a:cubicBezTo>
                    <a:cubicBezTo>
                      <a:pt x="907" y="147"/>
                      <a:pt x="907" y="147"/>
                      <a:pt x="907" y="147"/>
                    </a:cubicBezTo>
                    <a:cubicBezTo>
                      <a:pt x="931" y="147"/>
                      <a:pt x="971" y="144"/>
                      <a:pt x="1028" y="140"/>
                    </a:cubicBezTo>
                    <a:cubicBezTo>
                      <a:pt x="1003" y="195"/>
                      <a:pt x="1003" y="195"/>
                      <a:pt x="1003" y="195"/>
                    </a:cubicBezTo>
                    <a:cubicBezTo>
                      <a:pt x="999" y="203"/>
                      <a:pt x="980" y="248"/>
                      <a:pt x="946" y="330"/>
                    </a:cubicBezTo>
                    <a:cubicBezTo>
                      <a:pt x="934" y="359"/>
                      <a:pt x="934" y="359"/>
                      <a:pt x="934" y="359"/>
                    </a:cubicBezTo>
                    <a:cubicBezTo>
                      <a:pt x="894" y="344"/>
                      <a:pt x="859" y="336"/>
                      <a:pt x="829" y="334"/>
                    </a:cubicBezTo>
                    <a:cubicBezTo>
                      <a:pt x="894" y="238"/>
                      <a:pt x="894" y="238"/>
                      <a:pt x="894" y="238"/>
                    </a:cubicBezTo>
                    <a:cubicBezTo>
                      <a:pt x="514" y="238"/>
                      <a:pt x="514" y="238"/>
                      <a:pt x="514" y="238"/>
                    </a:cubicBezTo>
                    <a:cubicBezTo>
                      <a:pt x="494" y="260"/>
                      <a:pt x="474" y="283"/>
                      <a:pt x="451" y="307"/>
                    </a:cubicBezTo>
                    <a:cubicBezTo>
                      <a:pt x="429" y="331"/>
                      <a:pt x="413" y="348"/>
                      <a:pt x="404" y="357"/>
                    </a:cubicBezTo>
                    <a:cubicBezTo>
                      <a:pt x="388" y="371"/>
                      <a:pt x="388" y="371"/>
                      <a:pt x="388" y="371"/>
                    </a:cubicBezTo>
                    <a:cubicBezTo>
                      <a:pt x="361" y="349"/>
                      <a:pt x="332" y="330"/>
                      <a:pt x="300" y="313"/>
                    </a:cubicBezTo>
                    <a:close/>
                    <a:moveTo>
                      <a:pt x="362" y="723"/>
                    </a:moveTo>
                    <a:cubicBezTo>
                      <a:pt x="381" y="723"/>
                      <a:pt x="400" y="722"/>
                      <a:pt x="417" y="720"/>
                    </a:cubicBezTo>
                    <a:cubicBezTo>
                      <a:pt x="413" y="761"/>
                      <a:pt x="412" y="788"/>
                      <a:pt x="412" y="802"/>
                    </a:cubicBezTo>
                    <a:cubicBezTo>
                      <a:pt x="412" y="909"/>
                      <a:pt x="412" y="909"/>
                      <a:pt x="412" y="909"/>
                    </a:cubicBezTo>
                    <a:cubicBezTo>
                      <a:pt x="412" y="923"/>
                      <a:pt x="416" y="934"/>
                      <a:pt x="425" y="941"/>
                    </a:cubicBezTo>
                    <a:cubicBezTo>
                      <a:pt x="435" y="948"/>
                      <a:pt x="489" y="952"/>
                      <a:pt x="590" y="951"/>
                    </a:cubicBezTo>
                    <a:cubicBezTo>
                      <a:pt x="653" y="951"/>
                      <a:pt x="691" y="946"/>
                      <a:pt x="704" y="936"/>
                    </a:cubicBezTo>
                    <a:cubicBezTo>
                      <a:pt x="717" y="926"/>
                      <a:pt x="725" y="917"/>
                      <a:pt x="728" y="908"/>
                    </a:cubicBezTo>
                    <a:cubicBezTo>
                      <a:pt x="731" y="899"/>
                      <a:pt x="735" y="882"/>
                      <a:pt x="740" y="858"/>
                    </a:cubicBezTo>
                    <a:cubicBezTo>
                      <a:pt x="745" y="828"/>
                      <a:pt x="745" y="828"/>
                      <a:pt x="745" y="828"/>
                    </a:cubicBezTo>
                    <a:cubicBezTo>
                      <a:pt x="766" y="856"/>
                      <a:pt x="782" y="873"/>
                      <a:pt x="794" y="881"/>
                    </a:cubicBezTo>
                    <a:cubicBezTo>
                      <a:pt x="806" y="888"/>
                      <a:pt x="824" y="896"/>
                      <a:pt x="849" y="905"/>
                    </a:cubicBezTo>
                    <a:cubicBezTo>
                      <a:pt x="834" y="933"/>
                      <a:pt x="834" y="933"/>
                      <a:pt x="834" y="933"/>
                    </a:cubicBezTo>
                    <a:cubicBezTo>
                      <a:pt x="813" y="971"/>
                      <a:pt x="798" y="995"/>
                      <a:pt x="789" y="1006"/>
                    </a:cubicBezTo>
                    <a:cubicBezTo>
                      <a:pt x="780" y="1016"/>
                      <a:pt x="765" y="1025"/>
                      <a:pt x="745" y="1030"/>
                    </a:cubicBezTo>
                    <a:cubicBezTo>
                      <a:pt x="725" y="1036"/>
                      <a:pt x="695" y="1039"/>
                      <a:pt x="655" y="1038"/>
                    </a:cubicBezTo>
                    <a:cubicBezTo>
                      <a:pt x="496" y="1038"/>
                      <a:pt x="496" y="1038"/>
                      <a:pt x="496" y="1038"/>
                    </a:cubicBezTo>
                    <a:cubicBezTo>
                      <a:pt x="403" y="1037"/>
                      <a:pt x="350" y="1029"/>
                      <a:pt x="335" y="1014"/>
                    </a:cubicBezTo>
                    <a:cubicBezTo>
                      <a:pt x="321" y="998"/>
                      <a:pt x="313" y="979"/>
                      <a:pt x="313" y="955"/>
                    </a:cubicBezTo>
                    <a:cubicBezTo>
                      <a:pt x="313" y="803"/>
                      <a:pt x="313" y="803"/>
                      <a:pt x="313" y="803"/>
                    </a:cubicBezTo>
                    <a:cubicBezTo>
                      <a:pt x="313" y="782"/>
                      <a:pt x="313" y="769"/>
                      <a:pt x="312" y="762"/>
                    </a:cubicBezTo>
                    <a:cubicBezTo>
                      <a:pt x="308" y="720"/>
                      <a:pt x="308" y="720"/>
                      <a:pt x="308" y="720"/>
                    </a:cubicBezTo>
                    <a:cubicBezTo>
                      <a:pt x="325" y="723"/>
                      <a:pt x="343" y="724"/>
                      <a:pt x="362" y="723"/>
                    </a:cubicBezTo>
                    <a:close/>
                    <a:moveTo>
                      <a:pt x="321" y="564"/>
                    </a:moveTo>
                    <a:cubicBezTo>
                      <a:pt x="339" y="548"/>
                      <a:pt x="339" y="548"/>
                      <a:pt x="339" y="548"/>
                    </a:cubicBezTo>
                    <a:cubicBezTo>
                      <a:pt x="364" y="524"/>
                      <a:pt x="386" y="499"/>
                      <a:pt x="406" y="474"/>
                    </a:cubicBezTo>
                    <a:cubicBezTo>
                      <a:pt x="426" y="448"/>
                      <a:pt x="439" y="428"/>
                      <a:pt x="446" y="414"/>
                    </a:cubicBezTo>
                    <a:cubicBezTo>
                      <a:pt x="468" y="369"/>
                      <a:pt x="468" y="369"/>
                      <a:pt x="468" y="369"/>
                    </a:cubicBezTo>
                    <a:cubicBezTo>
                      <a:pt x="494" y="386"/>
                      <a:pt x="521" y="400"/>
                      <a:pt x="550" y="411"/>
                    </a:cubicBezTo>
                    <a:cubicBezTo>
                      <a:pt x="517" y="457"/>
                      <a:pt x="517" y="457"/>
                      <a:pt x="517" y="457"/>
                    </a:cubicBezTo>
                    <a:cubicBezTo>
                      <a:pt x="516" y="458"/>
                      <a:pt x="504" y="474"/>
                      <a:pt x="480" y="507"/>
                    </a:cubicBezTo>
                    <a:cubicBezTo>
                      <a:pt x="456" y="539"/>
                      <a:pt x="438" y="564"/>
                      <a:pt x="427" y="581"/>
                    </a:cubicBezTo>
                    <a:cubicBezTo>
                      <a:pt x="408" y="610"/>
                      <a:pt x="408" y="610"/>
                      <a:pt x="408" y="610"/>
                    </a:cubicBezTo>
                    <a:cubicBezTo>
                      <a:pt x="383" y="592"/>
                      <a:pt x="353" y="577"/>
                      <a:pt x="321" y="564"/>
                    </a:cubicBezTo>
                    <a:close/>
                    <a:moveTo>
                      <a:pt x="485" y="724"/>
                    </a:moveTo>
                    <a:cubicBezTo>
                      <a:pt x="509" y="720"/>
                      <a:pt x="523" y="716"/>
                      <a:pt x="528" y="713"/>
                    </a:cubicBezTo>
                    <a:cubicBezTo>
                      <a:pt x="569" y="689"/>
                      <a:pt x="569" y="689"/>
                      <a:pt x="569" y="689"/>
                    </a:cubicBezTo>
                    <a:cubicBezTo>
                      <a:pt x="658" y="838"/>
                      <a:pt x="658" y="838"/>
                      <a:pt x="658" y="838"/>
                    </a:cubicBezTo>
                    <a:cubicBezTo>
                      <a:pt x="623" y="851"/>
                      <a:pt x="591" y="864"/>
                      <a:pt x="560" y="877"/>
                    </a:cubicBezTo>
                    <a:cubicBezTo>
                      <a:pt x="550" y="848"/>
                      <a:pt x="550" y="848"/>
                      <a:pt x="550" y="848"/>
                    </a:cubicBezTo>
                    <a:cubicBezTo>
                      <a:pt x="538" y="814"/>
                      <a:pt x="521" y="779"/>
                      <a:pt x="498" y="744"/>
                    </a:cubicBezTo>
                    <a:lnTo>
                      <a:pt x="485" y="724"/>
                    </a:lnTo>
                    <a:close/>
                    <a:moveTo>
                      <a:pt x="670" y="273"/>
                    </a:moveTo>
                    <a:cubicBezTo>
                      <a:pt x="674" y="273"/>
                      <a:pt x="691" y="271"/>
                      <a:pt x="720" y="268"/>
                    </a:cubicBezTo>
                    <a:cubicBezTo>
                      <a:pt x="717" y="297"/>
                      <a:pt x="715" y="318"/>
                      <a:pt x="714" y="333"/>
                    </a:cubicBezTo>
                    <a:cubicBezTo>
                      <a:pt x="714" y="347"/>
                      <a:pt x="713" y="366"/>
                      <a:pt x="713" y="389"/>
                    </a:cubicBezTo>
                    <a:cubicBezTo>
                      <a:pt x="713" y="566"/>
                      <a:pt x="713" y="566"/>
                      <a:pt x="713" y="566"/>
                    </a:cubicBezTo>
                    <a:cubicBezTo>
                      <a:pt x="713" y="590"/>
                      <a:pt x="713" y="606"/>
                      <a:pt x="712" y="616"/>
                    </a:cubicBezTo>
                    <a:cubicBezTo>
                      <a:pt x="711" y="625"/>
                      <a:pt x="701" y="636"/>
                      <a:pt x="682" y="648"/>
                    </a:cubicBezTo>
                    <a:cubicBezTo>
                      <a:pt x="664" y="661"/>
                      <a:pt x="620" y="670"/>
                      <a:pt x="551" y="676"/>
                    </a:cubicBezTo>
                    <a:cubicBezTo>
                      <a:pt x="549" y="663"/>
                      <a:pt x="548" y="649"/>
                      <a:pt x="545" y="635"/>
                    </a:cubicBezTo>
                    <a:cubicBezTo>
                      <a:pt x="543" y="622"/>
                      <a:pt x="540" y="611"/>
                      <a:pt x="535" y="603"/>
                    </a:cubicBezTo>
                    <a:cubicBezTo>
                      <a:pt x="517" y="569"/>
                      <a:pt x="517" y="569"/>
                      <a:pt x="517" y="569"/>
                    </a:cubicBezTo>
                    <a:cubicBezTo>
                      <a:pt x="541" y="574"/>
                      <a:pt x="565" y="577"/>
                      <a:pt x="590" y="577"/>
                    </a:cubicBezTo>
                    <a:cubicBezTo>
                      <a:pt x="608" y="578"/>
                      <a:pt x="619" y="575"/>
                      <a:pt x="622" y="568"/>
                    </a:cubicBezTo>
                    <a:cubicBezTo>
                      <a:pt x="624" y="560"/>
                      <a:pt x="626" y="544"/>
                      <a:pt x="626" y="518"/>
                    </a:cubicBezTo>
                    <a:cubicBezTo>
                      <a:pt x="626" y="389"/>
                      <a:pt x="626" y="389"/>
                      <a:pt x="626" y="389"/>
                    </a:cubicBezTo>
                    <a:cubicBezTo>
                      <a:pt x="626" y="361"/>
                      <a:pt x="626" y="343"/>
                      <a:pt x="625" y="334"/>
                    </a:cubicBezTo>
                    <a:cubicBezTo>
                      <a:pt x="619" y="268"/>
                      <a:pt x="619" y="268"/>
                      <a:pt x="619" y="268"/>
                    </a:cubicBezTo>
                    <a:cubicBezTo>
                      <a:pt x="645" y="272"/>
                      <a:pt x="662" y="273"/>
                      <a:pt x="670" y="273"/>
                    </a:cubicBezTo>
                    <a:close/>
                    <a:moveTo>
                      <a:pt x="767" y="740"/>
                    </a:moveTo>
                    <a:cubicBezTo>
                      <a:pt x="799" y="727"/>
                      <a:pt x="829" y="711"/>
                      <a:pt x="858" y="691"/>
                    </a:cubicBezTo>
                    <a:cubicBezTo>
                      <a:pt x="1046" y="912"/>
                      <a:pt x="1046" y="912"/>
                      <a:pt x="1046" y="912"/>
                    </a:cubicBezTo>
                    <a:cubicBezTo>
                      <a:pt x="1011" y="931"/>
                      <a:pt x="977" y="952"/>
                      <a:pt x="944" y="977"/>
                    </a:cubicBezTo>
                    <a:cubicBezTo>
                      <a:pt x="922" y="938"/>
                      <a:pt x="922" y="938"/>
                      <a:pt x="922" y="938"/>
                    </a:cubicBezTo>
                    <a:cubicBezTo>
                      <a:pt x="885" y="872"/>
                      <a:pt x="843" y="816"/>
                      <a:pt x="796" y="769"/>
                    </a:cubicBezTo>
                    <a:lnTo>
                      <a:pt x="767" y="740"/>
                    </a:lnTo>
                    <a:close/>
                    <a:moveTo>
                      <a:pt x="769" y="431"/>
                    </a:moveTo>
                    <a:cubicBezTo>
                      <a:pt x="793" y="415"/>
                      <a:pt x="815" y="397"/>
                      <a:pt x="835" y="375"/>
                    </a:cubicBezTo>
                    <a:cubicBezTo>
                      <a:pt x="1016" y="538"/>
                      <a:pt x="1016" y="538"/>
                      <a:pt x="1016" y="538"/>
                    </a:cubicBezTo>
                    <a:cubicBezTo>
                      <a:pt x="985" y="559"/>
                      <a:pt x="959" y="582"/>
                      <a:pt x="936" y="605"/>
                    </a:cubicBezTo>
                    <a:cubicBezTo>
                      <a:pt x="896" y="553"/>
                      <a:pt x="896" y="553"/>
                      <a:pt x="896" y="553"/>
                    </a:cubicBezTo>
                    <a:cubicBezTo>
                      <a:pt x="884" y="540"/>
                      <a:pt x="867" y="521"/>
                      <a:pt x="844" y="498"/>
                    </a:cubicBezTo>
                    <a:cubicBezTo>
                      <a:pt x="820" y="474"/>
                      <a:pt x="802" y="457"/>
                      <a:pt x="788" y="446"/>
                    </a:cubicBezTo>
                    <a:lnTo>
                      <a:pt x="769" y="431"/>
                    </a:lnTo>
                    <a:close/>
                  </a:path>
                </a:pathLst>
              </a:custGeom>
              <a:solidFill>
                <a:srgbClr val="000000"/>
              </a:solidFill>
              <a:ln>
                <a:noFill/>
              </a:ln>
            </p:spPr>
            <p:txBody>
              <a:bodyPr/>
              <a:lstStyle/>
              <a:p>
                <a:endParaRPr lang="ja-JP" altLang="en-US">
                  <a:latin typeface="Arial" panose="020B0604020202020204" pitchFamily="34" charset="0"/>
                  <a:ea typeface="黑体" panose="02010609060101010101" pitchFamily="49" charset="-122"/>
                </a:endParaRPr>
              </a:p>
            </p:txBody>
          </p:sp>
          <p:sp>
            <p:nvSpPr>
              <p:cNvPr id="41" name="Freeform 125"/>
              <p:cNvSpPr>
                <a:spLocks noEditPoints="1"/>
              </p:cNvSpPr>
              <p:nvPr/>
            </p:nvSpPr>
            <p:spPr bwMode="auto">
              <a:xfrm>
                <a:off x="2360" y="2946"/>
                <a:ext cx="205" cy="213"/>
              </a:xfrm>
              <a:custGeom>
                <a:avLst/>
                <a:gdLst>
                  <a:gd name="T0" fmla="*/ 152 w 1022"/>
                  <a:gd name="T1" fmla="*/ 305 h 1064"/>
                  <a:gd name="T2" fmla="*/ 53 w 1022"/>
                  <a:gd name="T3" fmla="*/ 306 h 1064"/>
                  <a:gd name="T4" fmla="*/ 14 w 1022"/>
                  <a:gd name="T5" fmla="*/ 255 h 1064"/>
                  <a:gd name="T6" fmla="*/ 108 w 1022"/>
                  <a:gd name="T7" fmla="*/ 212 h 1064"/>
                  <a:gd name="T8" fmla="*/ 150 w 1022"/>
                  <a:gd name="T9" fmla="*/ 64 h 1064"/>
                  <a:gd name="T10" fmla="*/ 251 w 1022"/>
                  <a:gd name="T11" fmla="*/ 62 h 1064"/>
                  <a:gd name="T12" fmla="*/ 287 w 1022"/>
                  <a:gd name="T13" fmla="*/ 212 h 1064"/>
                  <a:gd name="T14" fmla="*/ 341 w 1022"/>
                  <a:gd name="T15" fmla="*/ 259 h 1064"/>
                  <a:gd name="T16" fmla="*/ 277 w 1022"/>
                  <a:gd name="T17" fmla="*/ 304 h 1064"/>
                  <a:gd name="T18" fmla="*/ 318 w 1022"/>
                  <a:gd name="T19" fmla="*/ 496 h 1064"/>
                  <a:gd name="T20" fmla="*/ 341 w 1022"/>
                  <a:gd name="T21" fmla="*/ 558 h 1064"/>
                  <a:gd name="T22" fmla="*/ 250 w 1022"/>
                  <a:gd name="T23" fmla="*/ 605 h 1064"/>
                  <a:gd name="T24" fmla="*/ 210 w 1022"/>
                  <a:gd name="T25" fmla="*/ 1004 h 1064"/>
                  <a:gd name="T26" fmla="*/ 8 w 1022"/>
                  <a:gd name="T27" fmla="*/ 913 h 1064"/>
                  <a:gd name="T28" fmla="*/ 152 w 1022"/>
                  <a:gd name="T29" fmla="*/ 881 h 1064"/>
                  <a:gd name="T30" fmla="*/ 18 w 1022"/>
                  <a:gd name="T31" fmla="*/ 688 h 1064"/>
                  <a:gd name="T32" fmla="*/ 33 w 1022"/>
                  <a:gd name="T33" fmla="*/ 571 h 1064"/>
                  <a:gd name="T34" fmla="*/ 494 w 1022"/>
                  <a:gd name="T35" fmla="*/ 51 h 1064"/>
                  <a:gd name="T36" fmla="*/ 595 w 1022"/>
                  <a:gd name="T37" fmla="*/ 84 h 1064"/>
                  <a:gd name="T38" fmla="*/ 725 w 1022"/>
                  <a:gd name="T39" fmla="*/ 152 h 1064"/>
                  <a:gd name="T40" fmla="*/ 694 w 1022"/>
                  <a:gd name="T41" fmla="*/ 62 h 1064"/>
                  <a:gd name="T42" fmla="*/ 828 w 1022"/>
                  <a:gd name="T43" fmla="*/ 131 h 1064"/>
                  <a:gd name="T44" fmla="*/ 1017 w 1022"/>
                  <a:gd name="T45" fmla="*/ 147 h 1064"/>
                  <a:gd name="T46" fmla="*/ 1017 w 1022"/>
                  <a:gd name="T47" fmla="*/ 235 h 1064"/>
                  <a:gd name="T48" fmla="*/ 795 w 1022"/>
                  <a:gd name="T49" fmla="*/ 291 h 1064"/>
                  <a:gd name="T50" fmla="*/ 980 w 1022"/>
                  <a:gd name="T51" fmla="*/ 307 h 1064"/>
                  <a:gd name="T52" fmla="*/ 984 w 1022"/>
                  <a:gd name="T53" fmla="*/ 365 h 1064"/>
                  <a:gd name="T54" fmla="*/ 795 w 1022"/>
                  <a:gd name="T55" fmla="*/ 424 h 1064"/>
                  <a:gd name="T56" fmla="*/ 982 w 1022"/>
                  <a:gd name="T57" fmla="*/ 444 h 1064"/>
                  <a:gd name="T58" fmla="*/ 985 w 1022"/>
                  <a:gd name="T59" fmla="*/ 498 h 1064"/>
                  <a:gd name="T60" fmla="*/ 795 w 1022"/>
                  <a:gd name="T61" fmla="*/ 555 h 1064"/>
                  <a:gd name="T62" fmla="*/ 1017 w 1022"/>
                  <a:gd name="T63" fmla="*/ 579 h 1064"/>
                  <a:gd name="T64" fmla="*/ 952 w 1022"/>
                  <a:gd name="T65" fmla="*/ 635 h 1064"/>
                  <a:gd name="T66" fmla="*/ 538 w 1022"/>
                  <a:gd name="T67" fmla="*/ 672 h 1064"/>
                  <a:gd name="T68" fmla="*/ 447 w 1022"/>
                  <a:gd name="T69" fmla="*/ 559 h 1064"/>
                  <a:gd name="T70" fmla="*/ 315 w 1022"/>
                  <a:gd name="T71" fmla="*/ 393 h 1064"/>
                  <a:gd name="T72" fmla="*/ 488 w 1022"/>
                  <a:gd name="T73" fmla="*/ 770 h 1064"/>
                  <a:gd name="T74" fmla="*/ 373 w 1022"/>
                  <a:gd name="T75" fmla="*/ 733 h 1064"/>
                  <a:gd name="T76" fmla="*/ 797 w 1022"/>
                  <a:gd name="T77" fmla="*/ 693 h 1064"/>
                  <a:gd name="T78" fmla="*/ 932 w 1022"/>
                  <a:gd name="T79" fmla="*/ 788 h 1064"/>
                  <a:gd name="T80" fmla="*/ 922 w 1022"/>
                  <a:gd name="T81" fmla="*/ 1019 h 1064"/>
                  <a:gd name="T82" fmla="*/ 755 w 1022"/>
                  <a:gd name="T83" fmla="*/ 1054 h 1064"/>
                  <a:gd name="T84" fmla="*/ 801 w 1022"/>
                  <a:gd name="T85" fmla="*/ 951 h 1064"/>
                  <a:gd name="T86" fmla="*/ 778 w 1022"/>
                  <a:gd name="T87" fmla="*/ 864 h 1064"/>
                  <a:gd name="T88" fmla="*/ 783 w 1022"/>
                  <a:gd name="T89" fmla="*/ 770 h 1064"/>
                  <a:gd name="T90" fmla="*/ 552 w 1022"/>
                  <a:gd name="T91" fmla="*/ 960 h 1064"/>
                  <a:gd name="T92" fmla="*/ 337 w 1022"/>
                  <a:gd name="T93" fmla="*/ 1024 h 1064"/>
                  <a:gd name="T94" fmla="*/ 488 w 1022"/>
                  <a:gd name="T95" fmla="*/ 898 h 1064"/>
                  <a:gd name="T96" fmla="*/ 488 w 1022"/>
                  <a:gd name="T97" fmla="*/ 770 h 1064"/>
                  <a:gd name="T98" fmla="*/ 708 w 1022"/>
                  <a:gd name="T99" fmla="*/ 230 h 1064"/>
                  <a:gd name="T100" fmla="*/ 534 w 1022"/>
                  <a:gd name="T101" fmla="*/ 424 h 1064"/>
                  <a:gd name="T102" fmla="*/ 534 w 1022"/>
                  <a:gd name="T103" fmla="*/ 359 h 1064"/>
                  <a:gd name="T104" fmla="*/ 708 w 1022"/>
                  <a:gd name="T105" fmla="*/ 555 h 1064"/>
                  <a:gd name="T106" fmla="*/ 534 w 1022"/>
                  <a:gd name="T107" fmla="*/ 555 h 10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022" h="1064">
                    <a:moveTo>
                      <a:pt x="33" y="571"/>
                    </a:moveTo>
                    <a:cubicBezTo>
                      <a:pt x="58" y="569"/>
                      <a:pt x="97" y="559"/>
                      <a:pt x="152" y="542"/>
                    </a:cubicBezTo>
                    <a:cubicBezTo>
                      <a:pt x="152" y="305"/>
                      <a:pt x="152" y="305"/>
                      <a:pt x="152" y="305"/>
                    </a:cubicBezTo>
                    <a:cubicBezTo>
                      <a:pt x="101" y="304"/>
                      <a:pt x="101" y="304"/>
                      <a:pt x="101" y="304"/>
                    </a:cubicBezTo>
                    <a:cubicBezTo>
                      <a:pt x="99" y="304"/>
                      <a:pt x="98" y="304"/>
                      <a:pt x="97" y="304"/>
                    </a:cubicBezTo>
                    <a:cubicBezTo>
                      <a:pt x="53" y="306"/>
                      <a:pt x="53" y="306"/>
                      <a:pt x="53" y="306"/>
                    </a:cubicBezTo>
                    <a:cubicBezTo>
                      <a:pt x="8" y="308"/>
                      <a:pt x="8" y="308"/>
                      <a:pt x="8" y="308"/>
                    </a:cubicBezTo>
                    <a:cubicBezTo>
                      <a:pt x="10" y="295"/>
                      <a:pt x="11" y="284"/>
                      <a:pt x="12" y="276"/>
                    </a:cubicBezTo>
                    <a:cubicBezTo>
                      <a:pt x="13" y="268"/>
                      <a:pt x="14" y="261"/>
                      <a:pt x="14" y="255"/>
                    </a:cubicBezTo>
                    <a:cubicBezTo>
                      <a:pt x="15" y="249"/>
                      <a:pt x="13" y="232"/>
                      <a:pt x="8" y="207"/>
                    </a:cubicBezTo>
                    <a:cubicBezTo>
                      <a:pt x="33" y="208"/>
                      <a:pt x="53" y="209"/>
                      <a:pt x="70" y="210"/>
                    </a:cubicBezTo>
                    <a:cubicBezTo>
                      <a:pt x="86" y="212"/>
                      <a:pt x="99" y="212"/>
                      <a:pt x="108" y="212"/>
                    </a:cubicBezTo>
                    <a:cubicBezTo>
                      <a:pt x="152" y="212"/>
                      <a:pt x="152" y="212"/>
                      <a:pt x="152" y="212"/>
                    </a:cubicBezTo>
                    <a:cubicBezTo>
                      <a:pt x="152" y="108"/>
                      <a:pt x="152" y="108"/>
                      <a:pt x="152" y="108"/>
                    </a:cubicBezTo>
                    <a:cubicBezTo>
                      <a:pt x="152" y="99"/>
                      <a:pt x="151" y="85"/>
                      <a:pt x="150" y="64"/>
                    </a:cubicBezTo>
                    <a:cubicBezTo>
                      <a:pt x="145" y="3"/>
                      <a:pt x="145" y="3"/>
                      <a:pt x="145" y="3"/>
                    </a:cubicBezTo>
                    <a:cubicBezTo>
                      <a:pt x="180" y="10"/>
                      <a:pt x="217" y="10"/>
                      <a:pt x="256" y="3"/>
                    </a:cubicBezTo>
                    <a:cubicBezTo>
                      <a:pt x="253" y="29"/>
                      <a:pt x="251" y="49"/>
                      <a:pt x="251" y="62"/>
                    </a:cubicBezTo>
                    <a:cubicBezTo>
                      <a:pt x="250" y="76"/>
                      <a:pt x="250" y="92"/>
                      <a:pt x="250" y="110"/>
                    </a:cubicBezTo>
                    <a:cubicBezTo>
                      <a:pt x="250" y="212"/>
                      <a:pt x="250" y="212"/>
                      <a:pt x="250" y="212"/>
                    </a:cubicBezTo>
                    <a:cubicBezTo>
                      <a:pt x="287" y="212"/>
                      <a:pt x="287" y="212"/>
                      <a:pt x="287" y="212"/>
                    </a:cubicBezTo>
                    <a:cubicBezTo>
                      <a:pt x="309" y="210"/>
                      <a:pt x="309" y="210"/>
                      <a:pt x="309" y="210"/>
                    </a:cubicBezTo>
                    <a:cubicBezTo>
                      <a:pt x="346" y="207"/>
                      <a:pt x="346" y="207"/>
                      <a:pt x="346" y="207"/>
                    </a:cubicBezTo>
                    <a:cubicBezTo>
                      <a:pt x="342" y="238"/>
                      <a:pt x="340" y="255"/>
                      <a:pt x="341" y="259"/>
                    </a:cubicBezTo>
                    <a:cubicBezTo>
                      <a:pt x="344" y="308"/>
                      <a:pt x="344" y="308"/>
                      <a:pt x="344" y="308"/>
                    </a:cubicBezTo>
                    <a:cubicBezTo>
                      <a:pt x="329" y="307"/>
                      <a:pt x="315" y="307"/>
                      <a:pt x="303" y="305"/>
                    </a:cubicBezTo>
                    <a:cubicBezTo>
                      <a:pt x="290" y="304"/>
                      <a:pt x="282" y="304"/>
                      <a:pt x="277" y="304"/>
                    </a:cubicBezTo>
                    <a:cubicBezTo>
                      <a:pt x="250" y="304"/>
                      <a:pt x="250" y="304"/>
                      <a:pt x="250" y="304"/>
                    </a:cubicBezTo>
                    <a:cubicBezTo>
                      <a:pt x="250" y="520"/>
                      <a:pt x="250" y="520"/>
                      <a:pt x="250" y="520"/>
                    </a:cubicBezTo>
                    <a:cubicBezTo>
                      <a:pt x="273" y="514"/>
                      <a:pt x="295" y="506"/>
                      <a:pt x="318" y="496"/>
                    </a:cubicBezTo>
                    <a:cubicBezTo>
                      <a:pt x="355" y="479"/>
                      <a:pt x="355" y="479"/>
                      <a:pt x="355" y="479"/>
                    </a:cubicBezTo>
                    <a:cubicBezTo>
                      <a:pt x="350" y="496"/>
                      <a:pt x="347" y="508"/>
                      <a:pt x="345" y="516"/>
                    </a:cubicBezTo>
                    <a:cubicBezTo>
                      <a:pt x="344" y="524"/>
                      <a:pt x="342" y="538"/>
                      <a:pt x="341" y="558"/>
                    </a:cubicBezTo>
                    <a:cubicBezTo>
                      <a:pt x="339" y="589"/>
                      <a:pt x="339" y="589"/>
                      <a:pt x="339" y="589"/>
                    </a:cubicBezTo>
                    <a:cubicBezTo>
                      <a:pt x="314" y="593"/>
                      <a:pt x="314" y="593"/>
                      <a:pt x="314" y="593"/>
                    </a:cubicBezTo>
                    <a:cubicBezTo>
                      <a:pt x="280" y="600"/>
                      <a:pt x="259" y="604"/>
                      <a:pt x="250" y="605"/>
                    </a:cubicBezTo>
                    <a:cubicBezTo>
                      <a:pt x="250" y="892"/>
                      <a:pt x="250" y="892"/>
                      <a:pt x="250" y="892"/>
                    </a:cubicBezTo>
                    <a:cubicBezTo>
                      <a:pt x="250" y="920"/>
                      <a:pt x="248" y="943"/>
                      <a:pt x="243" y="958"/>
                    </a:cubicBezTo>
                    <a:cubicBezTo>
                      <a:pt x="238" y="974"/>
                      <a:pt x="227" y="989"/>
                      <a:pt x="210" y="1004"/>
                    </a:cubicBezTo>
                    <a:cubicBezTo>
                      <a:pt x="192" y="1018"/>
                      <a:pt x="139" y="1030"/>
                      <a:pt x="48" y="1041"/>
                    </a:cubicBezTo>
                    <a:cubicBezTo>
                      <a:pt x="44" y="997"/>
                      <a:pt x="38" y="970"/>
                      <a:pt x="33" y="959"/>
                    </a:cubicBezTo>
                    <a:cubicBezTo>
                      <a:pt x="8" y="913"/>
                      <a:pt x="8" y="913"/>
                      <a:pt x="8" y="913"/>
                    </a:cubicBezTo>
                    <a:cubicBezTo>
                      <a:pt x="37" y="920"/>
                      <a:pt x="63" y="923"/>
                      <a:pt x="87" y="922"/>
                    </a:cubicBezTo>
                    <a:cubicBezTo>
                      <a:pt x="116" y="922"/>
                      <a:pt x="134" y="919"/>
                      <a:pt x="141" y="912"/>
                    </a:cubicBezTo>
                    <a:cubicBezTo>
                      <a:pt x="148" y="905"/>
                      <a:pt x="152" y="894"/>
                      <a:pt x="152" y="881"/>
                    </a:cubicBezTo>
                    <a:cubicBezTo>
                      <a:pt x="152" y="635"/>
                      <a:pt x="152" y="635"/>
                      <a:pt x="152" y="635"/>
                    </a:cubicBezTo>
                    <a:cubicBezTo>
                      <a:pt x="106" y="651"/>
                      <a:pt x="72" y="664"/>
                      <a:pt x="49" y="674"/>
                    </a:cubicBezTo>
                    <a:cubicBezTo>
                      <a:pt x="18" y="688"/>
                      <a:pt x="18" y="688"/>
                      <a:pt x="18" y="688"/>
                    </a:cubicBezTo>
                    <a:cubicBezTo>
                      <a:pt x="12" y="639"/>
                      <a:pt x="9" y="612"/>
                      <a:pt x="8" y="608"/>
                    </a:cubicBezTo>
                    <a:cubicBezTo>
                      <a:pt x="0" y="574"/>
                      <a:pt x="0" y="574"/>
                      <a:pt x="0" y="574"/>
                    </a:cubicBezTo>
                    <a:lnTo>
                      <a:pt x="33" y="571"/>
                    </a:lnTo>
                    <a:close/>
                    <a:moveTo>
                      <a:pt x="312" y="345"/>
                    </a:moveTo>
                    <a:cubicBezTo>
                      <a:pt x="350" y="310"/>
                      <a:pt x="385" y="263"/>
                      <a:pt x="418" y="204"/>
                    </a:cubicBezTo>
                    <a:cubicBezTo>
                      <a:pt x="452" y="145"/>
                      <a:pt x="477" y="94"/>
                      <a:pt x="494" y="51"/>
                    </a:cubicBezTo>
                    <a:cubicBezTo>
                      <a:pt x="507" y="15"/>
                      <a:pt x="507" y="15"/>
                      <a:pt x="507" y="15"/>
                    </a:cubicBezTo>
                    <a:cubicBezTo>
                      <a:pt x="541" y="31"/>
                      <a:pt x="577" y="45"/>
                      <a:pt x="612" y="56"/>
                    </a:cubicBezTo>
                    <a:cubicBezTo>
                      <a:pt x="595" y="84"/>
                      <a:pt x="595" y="84"/>
                      <a:pt x="595" y="84"/>
                    </a:cubicBezTo>
                    <a:cubicBezTo>
                      <a:pt x="576" y="110"/>
                      <a:pt x="576" y="110"/>
                      <a:pt x="576" y="110"/>
                    </a:cubicBezTo>
                    <a:cubicBezTo>
                      <a:pt x="549" y="152"/>
                      <a:pt x="549" y="152"/>
                      <a:pt x="549" y="152"/>
                    </a:cubicBezTo>
                    <a:cubicBezTo>
                      <a:pt x="725" y="152"/>
                      <a:pt x="725" y="152"/>
                      <a:pt x="725" y="152"/>
                    </a:cubicBezTo>
                    <a:cubicBezTo>
                      <a:pt x="722" y="134"/>
                      <a:pt x="722" y="134"/>
                      <a:pt x="722" y="134"/>
                    </a:cubicBezTo>
                    <a:cubicBezTo>
                      <a:pt x="720" y="128"/>
                      <a:pt x="716" y="117"/>
                      <a:pt x="709" y="98"/>
                    </a:cubicBezTo>
                    <a:cubicBezTo>
                      <a:pt x="694" y="62"/>
                      <a:pt x="694" y="62"/>
                      <a:pt x="694" y="62"/>
                    </a:cubicBezTo>
                    <a:cubicBezTo>
                      <a:pt x="680" y="34"/>
                      <a:pt x="680" y="34"/>
                      <a:pt x="680" y="34"/>
                    </a:cubicBezTo>
                    <a:cubicBezTo>
                      <a:pt x="710" y="26"/>
                      <a:pt x="740" y="15"/>
                      <a:pt x="770" y="0"/>
                    </a:cubicBezTo>
                    <a:cubicBezTo>
                      <a:pt x="828" y="131"/>
                      <a:pt x="828" y="131"/>
                      <a:pt x="828" y="131"/>
                    </a:cubicBezTo>
                    <a:cubicBezTo>
                      <a:pt x="806" y="137"/>
                      <a:pt x="785" y="144"/>
                      <a:pt x="765" y="152"/>
                    </a:cubicBezTo>
                    <a:cubicBezTo>
                      <a:pt x="901" y="152"/>
                      <a:pt x="901" y="152"/>
                      <a:pt x="901" y="152"/>
                    </a:cubicBezTo>
                    <a:cubicBezTo>
                      <a:pt x="929" y="152"/>
                      <a:pt x="968" y="151"/>
                      <a:pt x="1017" y="147"/>
                    </a:cubicBezTo>
                    <a:cubicBezTo>
                      <a:pt x="1015" y="160"/>
                      <a:pt x="1013" y="170"/>
                      <a:pt x="1013" y="177"/>
                    </a:cubicBezTo>
                    <a:cubicBezTo>
                      <a:pt x="1013" y="184"/>
                      <a:pt x="1012" y="190"/>
                      <a:pt x="1012" y="195"/>
                    </a:cubicBezTo>
                    <a:cubicBezTo>
                      <a:pt x="1012" y="200"/>
                      <a:pt x="1013" y="213"/>
                      <a:pt x="1017" y="235"/>
                    </a:cubicBezTo>
                    <a:cubicBezTo>
                      <a:pt x="953" y="232"/>
                      <a:pt x="914" y="230"/>
                      <a:pt x="901" y="230"/>
                    </a:cubicBezTo>
                    <a:cubicBezTo>
                      <a:pt x="795" y="230"/>
                      <a:pt x="795" y="230"/>
                      <a:pt x="795" y="230"/>
                    </a:cubicBezTo>
                    <a:cubicBezTo>
                      <a:pt x="795" y="291"/>
                      <a:pt x="795" y="291"/>
                      <a:pt x="795" y="291"/>
                    </a:cubicBezTo>
                    <a:cubicBezTo>
                      <a:pt x="886" y="291"/>
                      <a:pt x="886" y="291"/>
                      <a:pt x="886" y="291"/>
                    </a:cubicBezTo>
                    <a:cubicBezTo>
                      <a:pt x="918" y="291"/>
                      <a:pt x="951" y="289"/>
                      <a:pt x="984" y="285"/>
                    </a:cubicBezTo>
                    <a:cubicBezTo>
                      <a:pt x="982" y="295"/>
                      <a:pt x="980" y="302"/>
                      <a:pt x="980" y="307"/>
                    </a:cubicBezTo>
                    <a:cubicBezTo>
                      <a:pt x="979" y="312"/>
                      <a:pt x="979" y="318"/>
                      <a:pt x="979" y="324"/>
                    </a:cubicBezTo>
                    <a:cubicBezTo>
                      <a:pt x="978" y="331"/>
                      <a:pt x="979" y="334"/>
                      <a:pt x="979" y="335"/>
                    </a:cubicBezTo>
                    <a:cubicBezTo>
                      <a:pt x="984" y="365"/>
                      <a:pt x="984" y="365"/>
                      <a:pt x="984" y="365"/>
                    </a:cubicBezTo>
                    <a:cubicBezTo>
                      <a:pt x="948" y="361"/>
                      <a:pt x="916" y="359"/>
                      <a:pt x="886" y="359"/>
                    </a:cubicBezTo>
                    <a:cubicBezTo>
                      <a:pt x="795" y="359"/>
                      <a:pt x="795" y="359"/>
                      <a:pt x="795" y="359"/>
                    </a:cubicBezTo>
                    <a:cubicBezTo>
                      <a:pt x="795" y="424"/>
                      <a:pt x="795" y="424"/>
                      <a:pt x="795" y="424"/>
                    </a:cubicBezTo>
                    <a:cubicBezTo>
                      <a:pt x="889" y="424"/>
                      <a:pt x="889" y="424"/>
                      <a:pt x="889" y="424"/>
                    </a:cubicBezTo>
                    <a:cubicBezTo>
                      <a:pt x="902" y="424"/>
                      <a:pt x="934" y="422"/>
                      <a:pt x="985" y="419"/>
                    </a:cubicBezTo>
                    <a:cubicBezTo>
                      <a:pt x="983" y="429"/>
                      <a:pt x="982" y="438"/>
                      <a:pt x="982" y="444"/>
                    </a:cubicBezTo>
                    <a:cubicBezTo>
                      <a:pt x="981" y="450"/>
                      <a:pt x="981" y="455"/>
                      <a:pt x="982" y="457"/>
                    </a:cubicBezTo>
                    <a:cubicBezTo>
                      <a:pt x="983" y="470"/>
                      <a:pt x="983" y="470"/>
                      <a:pt x="983" y="470"/>
                    </a:cubicBezTo>
                    <a:cubicBezTo>
                      <a:pt x="985" y="498"/>
                      <a:pt x="985" y="498"/>
                      <a:pt x="985" y="498"/>
                    </a:cubicBezTo>
                    <a:cubicBezTo>
                      <a:pt x="951" y="495"/>
                      <a:pt x="918" y="493"/>
                      <a:pt x="885" y="493"/>
                    </a:cubicBezTo>
                    <a:cubicBezTo>
                      <a:pt x="795" y="493"/>
                      <a:pt x="795" y="493"/>
                      <a:pt x="795" y="493"/>
                    </a:cubicBezTo>
                    <a:cubicBezTo>
                      <a:pt x="795" y="555"/>
                      <a:pt x="795" y="555"/>
                      <a:pt x="795" y="555"/>
                    </a:cubicBezTo>
                    <a:cubicBezTo>
                      <a:pt x="915" y="555"/>
                      <a:pt x="915" y="555"/>
                      <a:pt x="915" y="555"/>
                    </a:cubicBezTo>
                    <a:cubicBezTo>
                      <a:pt x="920" y="555"/>
                      <a:pt x="956" y="553"/>
                      <a:pt x="1021" y="549"/>
                    </a:cubicBezTo>
                    <a:cubicBezTo>
                      <a:pt x="1019" y="562"/>
                      <a:pt x="1018" y="572"/>
                      <a:pt x="1017" y="579"/>
                    </a:cubicBezTo>
                    <a:cubicBezTo>
                      <a:pt x="1016" y="586"/>
                      <a:pt x="1016" y="592"/>
                      <a:pt x="1016" y="596"/>
                    </a:cubicBezTo>
                    <a:cubicBezTo>
                      <a:pt x="1017" y="601"/>
                      <a:pt x="1018" y="614"/>
                      <a:pt x="1021" y="637"/>
                    </a:cubicBezTo>
                    <a:cubicBezTo>
                      <a:pt x="995" y="637"/>
                      <a:pt x="972" y="637"/>
                      <a:pt x="952" y="635"/>
                    </a:cubicBezTo>
                    <a:cubicBezTo>
                      <a:pt x="931" y="633"/>
                      <a:pt x="919" y="632"/>
                      <a:pt x="915" y="632"/>
                    </a:cubicBezTo>
                    <a:cubicBezTo>
                      <a:pt x="534" y="632"/>
                      <a:pt x="534" y="632"/>
                      <a:pt x="534" y="632"/>
                    </a:cubicBezTo>
                    <a:cubicBezTo>
                      <a:pt x="538" y="672"/>
                      <a:pt x="538" y="672"/>
                      <a:pt x="538" y="672"/>
                    </a:cubicBezTo>
                    <a:cubicBezTo>
                      <a:pt x="498" y="669"/>
                      <a:pt x="466" y="669"/>
                      <a:pt x="441" y="672"/>
                    </a:cubicBezTo>
                    <a:cubicBezTo>
                      <a:pt x="443" y="649"/>
                      <a:pt x="445" y="631"/>
                      <a:pt x="446" y="619"/>
                    </a:cubicBezTo>
                    <a:cubicBezTo>
                      <a:pt x="446" y="606"/>
                      <a:pt x="447" y="586"/>
                      <a:pt x="447" y="559"/>
                    </a:cubicBezTo>
                    <a:cubicBezTo>
                      <a:pt x="447" y="316"/>
                      <a:pt x="447" y="316"/>
                      <a:pt x="447" y="316"/>
                    </a:cubicBezTo>
                    <a:cubicBezTo>
                      <a:pt x="417" y="363"/>
                      <a:pt x="393" y="405"/>
                      <a:pt x="373" y="441"/>
                    </a:cubicBezTo>
                    <a:cubicBezTo>
                      <a:pt x="343" y="412"/>
                      <a:pt x="323" y="396"/>
                      <a:pt x="315" y="393"/>
                    </a:cubicBezTo>
                    <a:cubicBezTo>
                      <a:pt x="278" y="377"/>
                      <a:pt x="278" y="377"/>
                      <a:pt x="278" y="377"/>
                    </a:cubicBezTo>
                    <a:lnTo>
                      <a:pt x="312" y="345"/>
                    </a:lnTo>
                    <a:close/>
                    <a:moveTo>
                      <a:pt x="488" y="770"/>
                    </a:moveTo>
                    <a:cubicBezTo>
                      <a:pt x="455" y="770"/>
                      <a:pt x="416" y="772"/>
                      <a:pt x="369" y="776"/>
                    </a:cubicBezTo>
                    <a:cubicBezTo>
                      <a:pt x="371" y="764"/>
                      <a:pt x="372" y="754"/>
                      <a:pt x="373" y="747"/>
                    </a:cubicBezTo>
                    <a:cubicBezTo>
                      <a:pt x="373" y="740"/>
                      <a:pt x="374" y="736"/>
                      <a:pt x="373" y="733"/>
                    </a:cubicBezTo>
                    <a:cubicBezTo>
                      <a:pt x="373" y="730"/>
                      <a:pt x="372" y="715"/>
                      <a:pt x="369" y="687"/>
                    </a:cubicBezTo>
                    <a:cubicBezTo>
                      <a:pt x="414" y="691"/>
                      <a:pt x="456" y="693"/>
                      <a:pt x="495" y="693"/>
                    </a:cubicBezTo>
                    <a:cubicBezTo>
                      <a:pt x="797" y="693"/>
                      <a:pt x="797" y="693"/>
                      <a:pt x="797" y="693"/>
                    </a:cubicBezTo>
                    <a:cubicBezTo>
                      <a:pt x="832" y="693"/>
                      <a:pt x="869" y="691"/>
                      <a:pt x="908" y="687"/>
                    </a:cubicBezTo>
                    <a:cubicBezTo>
                      <a:pt x="891" y="721"/>
                      <a:pt x="873" y="756"/>
                      <a:pt x="854" y="791"/>
                    </a:cubicBezTo>
                    <a:cubicBezTo>
                      <a:pt x="932" y="788"/>
                      <a:pt x="932" y="788"/>
                      <a:pt x="932" y="788"/>
                    </a:cubicBezTo>
                    <a:cubicBezTo>
                      <a:pt x="962" y="787"/>
                      <a:pt x="992" y="783"/>
                      <a:pt x="1022" y="777"/>
                    </a:cubicBezTo>
                    <a:cubicBezTo>
                      <a:pt x="979" y="921"/>
                      <a:pt x="979" y="921"/>
                      <a:pt x="979" y="921"/>
                    </a:cubicBezTo>
                    <a:cubicBezTo>
                      <a:pt x="964" y="973"/>
                      <a:pt x="945" y="1005"/>
                      <a:pt x="922" y="1019"/>
                    </a:cubicBezTo>
                    <a:cubicBezTo>
                      <a:pt x="899" y="1032"/>
                      <a:pt x="874" y="1040"/>
                      <a:pt x="847" y="1043"/>
                    </a:cubicBezTo>
                    <a:cubicBezTo>
                      <a:pt x="788" y="1050"/>
                      <a:pt x="788" y="1050"/>
                      <a:pt x="788" y="1050"/>
                    </a:cubicBezTo>
                    <a:cubicBezTo>
                      <a:pt x="755" y="1054"/>
                      <a:pt x="755" y="1054"/>
                      <a:pt x="755" y="1054"/>
                    </a:cubicBezTo>
                    <a:cubicBezTo>
                      <a:pt x="748" y="1012"/>
                      <a:pt x="742" y="987"/>
                      <a:pt x="737" y="980"/>
                    </a:cubicBezTo>
                    <a:cubicBezTo>
                      <a:pt x="713" y="938"/>
                      <a:pt x="713" y="938"/>
                      <a:pt x="713" y="938"/>
                    </a:cubicBezTo>
                    <a:cubicBezTo>
                      <a:pt x="739" y="945"/>
                      <a:pt x="768" y="950"/>
                      <a:pt x="801" y="951"/>
                    </a:cubicBezTo>
                    <a:cubicBezTo>
                      <a:pt x="835" y="952"/>
                      <a:pt x="857" y="947"/>
                      <a:pt x="868" y="935"/>
                    </a:cubicBezTo>
                    <a:cubicBezTo>
                      <a:pt x="879" y="924"/>
                      <a:pt x="890" y="899"/>
                      <a:pt x="901" y="861"/>
                    </a:cubicBezTo>
                    <a:cubicBezTo>
                      <a:pt x="778" y="864"/>
                      <a:pt x="778" y="864"/>
                      <a:pt x="778" y="864"/>
                    </a:cubicBezTo>
                    <a:cubicBezTo>
                      <a:pt x="766" y="865"/>
                      <a:pt x="749" y="866"/>
                      <a:pt x="729" y="868"/>
                    </a:cubicBezTo>
                    <a:cubicBezTo>
                      <a:pt x="753" y="830"/>
                      <a:pt x="753" y="830"/>
                      <a:pt x="753" y="830"/>
                    </a:cubicBezTo>
                    <a:cubicBezTo>
                      <a:pt x="759" y="820"/>
                      <a:pt x="769" y="800"/>
                      <a:pt x="783" y="770"/>
                    </a:cubicBezTo>
                    <a:cubicBezTo>
                      <a:pt x="650" y="770"/>
                      <a:pt x="650" y="770"/>
                      <a:pt x="650" y="770"/>
                    </a:cubicBezTo>
                    <a:cubicBezTo>
                      <a:pt x="644" y="794"/>
                      <a:pt x="636" y="824"/>
                      <a:pt x="624" y="860"/>
                    </a:cubicBezTo>
                    <a:cubicBezTo>
                      <a:pt x="613" y="896"/>
                      <a:pt x="589" y="929"/>
                      <a:pt x="552" y="960"/>
                    </a:cubicBezTo>
                    <a:cubicBezTo>
                      <a:pt x="515" y="991"/>
                      <a:pt x="459" y="1022"/>
                      <a:pt x="384" y="1052"/>
                    </a:cubicBezTo>
                    <a:cubicBezTo>
                      <a:pt x="354" y="1064"/>
                      <a:pt x="354" y="1064"/>
                      <a:pt x="354" y="1064"/>
                    </a:cubicBezTo>
                    <a:cubicBezTo>
                      <a:pt x="349" y="1050"/>
                      <a:pt x="343" y="1036"/>
                      <a:pt x="337" y="1024"/>
                    </a:cubicBezTo>
                    <a:cubicBezTo>
                      <a:pt x="331" y="1011"/>
                      <a:pt x="312" y="989"/>
                      <a:pt x="282" y="959"/>
                    </a:cubicBezTo>
                    <a:cubicBezTo>
                      <a:pt x="341" y="953"/>
                      <a:pt x="341" y="953"/>
                      <a:pt x="341" y="953"/>
                    </a:cubicBezTo>
                    <a:cubicBezTo>
                      <a:pt x="408" y="947"/>
                      <a:pt x="457" y="929"/>
                      <a:pt x="488" y="898"/>
                    </a:cubicBezTo>
                    <a:cubicBezTo>
                      <a:pt x="519" y="867"/>
                      <a:pt x="537" y="841"/>
                      <a:pt x="544" y="819"/>
                    </a:cubicBezTo>
                    <a:cubicBezTo>
                      <a:pt x="561" y="770"/>
                      <a:pt x="561" y="770"/>
                      <a:pt x="561" y="770"/>
                    </a:cubicBezTo>
                    <a:lnTo>
                      <a:pt x="488" y="770"/>
                    </a:lnTo>
                    <a:close/>
                    <a:moveTo>
                      <a:pt x="534" y="291"/>
                    </a:moveTo>
                    <a:cubicBezTo>
                      <a:pt x="708" y="291"/>
                      <a:pt x="708" y="291"/>
                      <a:pt x="708" y="291"/>
                    </a:cubicBezTo>
                    <a:cubicBezTo>
                      <a:pt x="708" y="230"/>
                      <a:pt x="708" y="230"/>
                      <a:pt x="708" y="230"/>
                    </a:cubicBezTo>
                    <a:cubicBezTo>
                      <a:pt x="534" y="230"/>
                      <a:pt x="534" y="230"/>
                      <a:pt x="534" y="230"/>
                    </a:cubicBezTo>
                    <a:lnTo>
                      <a:pt x="534" y="291"/>
                    </a:lnTo>
                    <a:close/>
                    <a:moveTo>
                      <a:pt x="534" y="424"/>
                    </a:moveTo>
                    <a:cubicBezTo>
                      <a:pt x="708" y="424"/>
                      <a:pt x="708" y="424"/>
                      <a:pt x="708" y="424"/>
                    </a:cubicBezTo>
                    <a:cubicBezTo>
                      <a:pt x="708" y="359"/>
                      <a:pt x="708" y="359"/>
                      <a:pt x="708" y="359"/>
                    </a:cubicBezTo>
                    <a:cubicBezTo>
                      <a:pt x="534" y="359"/>
                      <a:pt x="534" y="359"/>
                      <a:pt x="534" y="359"/>
                    </a:cubicBezTo>
                    <a:lnTo>
                      <a:pt x="534" y="424"/>
                    </a:lnTo>
                    <a:close/>
                    <a:moveTo>
                      <a:pt x="534" y="555"/>
                    </a:moveTo>
                    <a:cubicBezTo>
                      <a:pt x="708" y="555"/>
                      <a:pt x="708" y="555"/>
                      <a:pt x="708" y="555"/>
                    </a:cubicBezTo>
                    <a:cubicBezTo>
                      <a:pt x="708" y="493"/>
                      <a:pt x="708" y="493"/>
                      <a:pt x="708" y="493"/>
                    </a:cubicBezTo>
                    <a:cubicBezTo>
                      <a:pt x="534" y="493"/>
                      <a:pt x="534" y="493"/>
                      <a:pt x="534" y="493"/>
                    </a:cubicBezTo>
                    <a:lnTo>
                      <a:pt x="534" y="555"/>
                    </a:lnTo>
                    <a:close/>
                  </a:path>
                </a:pathLst>
              </a:custGeom>
              <a:solidFill>
                <a:srgbClr val="000000"/>
              </a:solidFill>
              <a:ln>
                <a:noFill/>
              </a:ln>
            </p:spPr>
            <p:txBody>
              <a:bodyPr/>
              <a:lstStyle/>
              <a:p>
                <a:endParaRPr lang="ja-JP" altLang="en-US">
                  <a:latin typeface="Arial" panose="020B0604020202020204" pitchFamily="34" charset="0"/>
                  <a:ea typeface="黑体" panose="02010609060101010101" pitchFamily="49" charset="-122"/>
                </a:endParaRPr>
              </a:p>
            </p:txBody>
          </p:sp>
          <p:sp>
            <p:nvSpPr>
              <p:cNvPr id="42" name="Freeform 126"/>
              <p:cNvSpPr/>
              <p:nvPr/>
            </p:nvSpPr>
            <p:spPr bwMode="auto">
              <a:xfrm>
                <a:off x="2608" y="2955"/>
                <a:ext cx="204" cy="198"/>
              </a:xfrm>
              <a:custGeom>
                <a:avLst/>
                <a:gdLst>
                  <a:gd name="T0" fmla="*/ 153 w 1023"/>
                  <a:gd name="T1" fmla="*/ 517 h 991"/>
                  <a:gd name="T2" fmla="*/ 488 w 1023"/>
                  <a:gd name="T3" fmla="*/ 517 h 991"/>
                  <a:gd name="T4" fmla="*/ 488 w 1023"/>
                  <a:gd name="T5" fmla="*/ 379 h 991"/>
                  <a:gd name="T6" fmla="*/ 289 w 1023"/>
                  <a:gd name="T7" fmla="*/ 379 h 991"/>
                  <a:gd name="T8" fmla="*/ 141 w 1023"/>
                  <a:gd name="T9" fmla="*/ 385 h 991"/>
                  <a:gd name="T10" fmla="*/ 143 w 1023"/>
                  <a:gd name="T11" fmla="*/ 358 h 991"/>
                  <a:gd name="T12" fmla="*/ 144 w 1023"/>
                  <a:gd name="T13" fmla="*/ 331 h 991"/>
                  <a:gd name="T14" fmla="*/ 144 w 1023"/>
                  <a:gd name="T15" fmla="*/ 316 h 991"/>
                  <a:gd name="T16" fmla="*/ 142 w 1023"/>
                  <a:gd name="T17" fmla="*/ 282 h 991"/>
                  <a:gd name="T18" fmla="*/ 284 w 1023"/>
                  <a:gd name="T19" fmla="*/ 288 h 991"/>
                  <a:gd name="T20" fmla="*/ 488 w 1023"/>
                  <a:gd name="T21" fmla="*/ 288 h 991"/>
                  <a:gd name="T22" fmla="*/ 488 w 1023"/>
                  <a:gd name="T23" fmla="*/ 142 h 991"/>
                  <a:gd name="T24" fmla="*/ 165 w 1023"/>
                  <a:gd name="T25" fmla="*/ 156 h 991"/>
                  <a:gd name="T26" fmla="*/ 118 w 1023"/>
                  <a:gd name="T27" fmla="*/ 157 h 991"/>
                  <a:gd name="T28" fmla="*/ 103 w 1023"/>
                  <a:gd name="T29" fmla="*/ 115 h 991"/>
                  <a:gd name="T30" fmla="*/ 63 w 1023"/>
                  <a:gd name="T31" fmla="*/ 47 h 991"/>
                  <a:gd name="T32" fmla="*/ 108 w 1023"/>
                  <a:gd name="T33" fmla="*/ 53 h 991"/>
                  <a:gd name="T34" fmla="*/ 452 w 1023"/>
                  <a:gd name="T35" fmla="*/ 53 h 991"/>
                  <a:gd name="T36" fmla="*/ 840 w 1023"/>
                  <a:gd name="T37" fmla="*/ 10 h 991"/>
                  <a:gd name="T38" fmla="*/ 890 w 1023"/>
                  <a:gd name="T39" fmla="*/ 0 h 991"/>
                  <a:gd name="T40" fmla="*/ 953 w 1023"/>
                  <a:gd name="T41" fmla="*/ 112 h 991"/>
                  <a:gd name="T42" fmla="*/ 897 w 1023"/>
                  <a:gd name="T43" fmla="*/ 114 h 991"/>
                  <a:gd name="T44" fmla="*/ 774 w 1023"/>
                  <a:gd name="T45" fmla="*/ 123 h 991"/>
                  <a:gd name="T46" fmla="*/ 593 w 1023"/>
                  <a:gd name="T47" fmla="*/ 134 h 991"/>
                  <a:gd name="T48" fmla="*/ 593 w 1023"/>
                  <a:gd name="T49" fmla="*/ 288 h 991"/>
                  <a:gd name="T50" fmla="*/ 745 w 1023"/>
                  <a:gd name="T51" fmla="*/ 288 h 991"/>
                  <a:gd name="T52" fmla="*/ 901 w 1023"/>
                  <a:gd name="T53" fmla="*/ 282 h 991"/>
                  <a:gd name="T54" fmla="*/ 896 w 1023"/>
                  <a:gd name="T55" fmla="*/ 316 h 991"/>
                  <a:gd name="T56" fmla="*/ 895 w 1023"/>
                  <a:gd name="T57" fmla="*/ 338 h 991"/>
                  <a:gd name="T58" fmla="*/ 901 w 1023"/>
                  <a:gd name="T59" fmla="*/ 385 h 991"/>
                  <a:gd name="T60" fmla="*/ 745 w 1023"/>
                  <a:gd name="T61" fmla="*/ 379 h 991"/>
                  <a:gd name="T62" fmla="*/ 593 w 1023"/>
                  <a:gd name="T63" fmla="*/ 379 h 991"/>
                  <a:gd name="T64" fmla="*/ 593 w 1023"/>
                  <a:gd name="T65" fmla="*/ 517 h 991"/>
                  <a:gd name="T66" fmla="*/ 850 w 1023"/>
                  <a:gd name="T67" fmla="*/ 517 h 991"/>
                  <a:gd name="T68" fmla="*/ 1023 w 1023"/>
                  <a:gd name="T69" fmla="*/ 512 h 991"/>
                  <a:gd name="T70" fmla="*/ 1019 w 1023"/>
                  <a:gd name="T71" fmla="*/ 547 h 991"/>
                  <a:gd name="T72" fmla="*/ 1017 w 1023"/>
                  <a:gd name="T73" fmla="*/ 570 h 991"/>
                  <a:gd name="T74" fmla="*/ 1023 w 1023"/>
                  <a:gd name="T75" fmla="*/ 615 h 991"/>
                  <a:gd name="T76" fmla="*/ 850 w 1023"/>
                  <a:gd name="T77" fmla="*/ 609 h 991"/>
                  <a:gd name="T78" fmla="*/ 593 w 1023"/>
                  <a:gd name="T79" fmla="*/ 609 h 991"/>
                  <a:gd name="T80" fmla="*/ 593 w 1023"/>
                  <a:gd name="T81" fmla="*/ 841 h 991"/>
                  <a:gd name="T82" fmla="*/ 590 w 1023"/>
                  <a:gd name="T83" fmla="*/ 908 h 991"/>
                  <a:gd name="T84" fmla="*/ 576 w 1023"/>
                  <a:gd name="T85" fmla="*/ 941 h 991"/>
                  <a:gd name="T86" fmla="*/ 527 w 1023"/>
                  <a:gd name="T87" fmla="*/ 970 h 991"/>
                  <a:gd name="T88" fmla="*/ 372 w 1023"/>
                  <a:gd name="T89" fmla="*/ 991 h 991"/>
                  <a:gd name="T90" fmla="*/ 363 w 1023"/>
                  <a:gd name="T91" fmla="*/ 943 h 991"/>
                  <a:gd name="T92" fmla="*/ 326 w 1023"/>
                  <a:gd name="T93" fmla="*/ 863 h 991"/>
                  <a:gd name="T94" fmla="*/ 440 w 1023"/>
                  <a:gd name="T95" fmla="*/ 875 h 991"/>
                  <a:gd name="T96" fmla="*/ 488 w 1023"/>
                  <a:gd name="T97" fmla="*/ 837 h 991"/>
                  <a:gd name="T98" fmla="*/ 488 w 1023"/>
                  <a:gd name="T99" fmla="*/ 609 h 991"/>
                  <a:gd name="T100" fmla="*/ 154 w 1023"/>
                  <a:gd name="T101" fmla="*/ 609 h 991"/>
                  <a:gd name="T102" fmla="*/ 0 w 1023"/>
                  <a:gd name="T103" fmla="*/ 615 h 991"/>
                  <a:gd name="T104" fmla="*/ 3 w 1023"/>
                  <a:gd name="T105" fmla="*/ 574 h 991"/>
                  <a:gd name="T106" fmla="*/ 4 w 1023"/>
                  <a:gd name="T107" fmla="*/ 546 h 991"/>
                  <a:gd name="T108" fmla="*/ 0 w 1023"/>
                  <a:gd name="T109" fmla="*/ 512 h 991"/>
                  <a:gd name="T110" fmla="*/ 153 w 1023"/>
                  <a:gd name="T111" fmla="*/ 517 h 9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023" h="991">
                    <a:moveTo>
                      <a:pt x="153" y="517"/>
                    </a:moveTo>
                    <a:cubicBezTo>
                      <a:pt x="488" y="517"/>
                      <a:pt x="488" y="517"/>
                      <a:pt x="488" y="517"/>
                    </a:cubicBezTo>
                    <a:cubicBezTo>
                      <a:pt x="488" y="379"/>
                      <a:pt x="488" y="379"/>
                      <a:pt x="488" y="379"/>
                    </a:cubicBezTo>
                    <a:cubicBezTo>
                      <a:pt x="289" y="379"/>
                      <a:pt x="289" y="379"/>
                      <a:pt x="289" y="379"/>
                    </a:cubicBezTo>
                    <a:cubicBezTo>
                      <a:pt x="278" y="379"/>
                      <a:pt x="229" y="381"/>
                      <a:pt x="141" y="385"/>
                    </a:cubicBezTo>
                    <a:cubicBezTo>
                      <a:pt x="142" y="371"/>
                      <a:pt x="143" y="362"/>
                      <a:pt x="143" y="358"/>
                    </a:cubicBezTo>
                    <a:cubicBezTo>
                      <a:pt x="144" y="354"/>
                      <a:pt x="144" y="345"/>
                      <a:pt x="144" y="331"/>
                    </a:cubicBezTo>
                    <a:cubicBezTo>
                      <a:pt x="144" y="316"/>
                      <a:pt x="144" y="316"/>
                      <a:pt x="144" y="316"/>
                    </a:cubicBezTo>
                    <a:cubicBezTo>
                      <a:pt x="142" y="282"/>
                      <a:pt x="142" y="282"/>
                      <a:pt x="142" y="282"/>
                    </a:cubicBezTo>
                    <a:cubicBezTo>
                      <a:pt x="226" y="286"/>
                      <a:pt x="273" y="288"/>
                      <a:pt x="284" y="288"/>
                    </a:cubicBezTo>
                    <a:cubicBezTo>
                      <a:pt x="488" y="288"/>
                      <a:pt x="488" y="288"/>
                      <a:pt x="488" y="288"/>
                    </a:cubicBezTo>
                    <a:cubicBezTo>
                      <a:pt x="488" y="142"/>
                      <a:pt x="488" y="142"/>
                      <a:pt x="488" y="142"/>
                    </a:cubicBezTo>
                    <a:cubicBezTo>
                      <a:pt x="285" y="151"/>
                      <a:pt x="178" y="156"/>
                      <a:pt x="165" y="156"/>
                    </a:cubicBezTo>
                    <a:cubicBezTo>
                      <a:pt x="118" y="157"/>
                      <a:pt x="118" y="157"/>
                      <a:pt x="118" y="157"/>
                    </a:cubicBezTo>
                    <a:cubicBezTo>
                      <a:pt x="113" y="142"/>
                      <a:pt x="108" y="128"/>
                      <a:pt x="103" y="115"/>
                    </a:cubicBezTo>
                    <a:cubicBezTo>
                      <a:pt x="98" y="103"/>
                      <a:pt x="85" y="80"/>
                      <a:pt x="63" y="47"/>
                    </a:cubicBezTo>
                    <a:cubicBezTo>
                      <a:pt x="108" y="53"/>
                      <a:pt x="108" y="53"/>
                      <a:pt x="108" y="53"/>
                    </a:cubicBezTo>
                    <a:cubicBezTo>
                      <a:pt x="167" y="63"/>
                      <a:pt x="282" y="63"/>
                      <a:pt x="452" y="53"/>
                    </a:cubicBezTo>
                    <a:cubicBezTo>
                      <a:pt x="621" y="43"/>
                      <a:pt x="751" y="29"/>
                      <a:pt x="840" y="10"/>
                    </a:cubicBezTo>
                    <a:cubicBezTo>
                      <a:pt x="890" y="0"/>
                      <a:pt x="890" y="0"/>
                      <a:pt x="890" y="0"/>
                    </a:cubicBezTo>
                    <a:cubicBezTo>
                      <a:pt x="909" y="40"/>
                      <a:pt x="930" y="77"/>
                      <a:pt x="953" y="112"/>
                    </a:cubicBezTo>
                    <a:cubicBezTo>
                      <a:pt x="897" y="114"/>
                      <a:pt x="897" y="114"/>
                      <a:pt x="897" y="114"/>
                    </a:cubicBezTo>
                    <a:cubicBezTo>
                      <a:pt x="874" y="116"/>
                      <a:pt x="833" y="119"/>
                      <a:pt x="774" y="123"/>
                    </a:cubicBezTo>
                    <a:cubicBezTo>
                      <a:pt x="715" y="128"/>
                      <a:pt x="654" y="132"/>
                      <a:pt x="593" y="134"/>
                    </a:cubicBezTo>
                    <a:cubicBezTo>
                      <a:pt x="593" y="288"/>
                      <a:pt x="593" y="288"/>
                      <a:pt x="593" y="288"/>
                    </a:cubicBezTo>
                    <a:cubicBezTo>
                      <a:pt x="745" y="288"/>
                      <a:pt x="745" y="288"/>
                      <a:pt x="745" y="288"/>
                    </a:cubicBezTo>
                    <a:cubicBezTo>
                      <a:pt x="748" y="288"/>
                      <a:pt x="800" y="286"/>
                      <a:pt x="901" y="282"/>
                    </a:cubicBezTo>
                    <a:cubicBezTo>
                      <a:pt x="899" y="298"/>
                      <a:pt x="897" y="309"/>
                      <a:pt x="896" y="316"/>
                    </a:cubicBezTo>
                    <a:cubicBezTo>
                      <a:pt x="896" y="323"/>
                      <a:pt x="895" y="331"/>
                      <a:pt x="895" y="338"/>
                    </a:cubicBezTo>
                    <a:cubicBezTo>
                      <a:pt x="894" y="345"/>
                      <a:pt x="896" y="360"/>
                      <a:pt x="901" y="385"/>
                    </a:cubicBezTo>
                    <a:cubicBezTo>
                      <a:pt x="809" y="381"/>
                      <a:pt x="757" y="379"/>
                      <a:pt x="745" y="379"/>
                    </a:cubicBezTo>
                    <a:cubicBezTo>
                      <a:pt x="593" y="379"/>
                      <a:pt x="593" y="379"/>
                      <a:pt x="593" y="379"/>
                    </a:cubicBezTo>
                    <a:cubicBezTo>
                      <a:pt x="593" y="517"/>
                      <a:pt x="593" y="517"/>
                      <a:pt x="593" y="517"/>
                    </a:cubicBezTo>
                    <a:cubicBezTo>
                      <a:pt x="850" y="517"/>
                      <a:pt x="850" y="517"/>
                      <a:pt x="850" y="517"/>
                    </a:cubicBezTo>
                    <a:cubicBezTo>
                      <a:pt x="870" y="517"/>
                      <a:pt x="928" y="515"/>
                      <a:pt x="1023" y="512"/>
                    </a:cubicBezTo>
                    <a:cubicBezTo>
                      <a:pt x="1021" y="528"/>
                      <a:pt x="1020" y="539"/>
                      <a:pt x="1019" y="547"/>
                    </a:cubicBezTo>
                    <a:cubicBezTo>
                      <a:pt x="1018" y="554"/>
                      <a:pt x="1018" y="562"/>
                      <a:pt x="1017" y="570"/>
                    </a:cubicBezTo>
                    <a:cubicBezTo>
                      <a:pt x="1017" y="577"/>
                      <a:pt x="1019" y="592"/>
                      <a:pt x="1023" y="615"/>
                    </a:cubicBezTo>
                    <a:cubicBezTo>
                      <a:pt x="962" y="611"/>
                      <a:pt x="904" y="609"/>
                      <a:pt x="850" y="609"/>
                    </a:cubicBezTo>
                    <a:cubicBezTo>
                      <a:pt x="593" y="609"/>
                      <a:pt x="593" y="609"/>
                      <a:pt x="593" y="609"/>
                    </a:cubicBezTo>
                    <a:cubicBezTo>
                      <a:pt x="593" y="841"/>
                      <a:pt x="593" y="841"/>
                      <a:pt x="593" y="841"/>
                    </a:cubicBezTo>
                    <a:cubicBezTo>
                      <a:pt x="593" y="875"/>
                      <a:pt x="592" y="897"/>
                      <a:pt x="590" y="908"/>
                    </a:cubicBezTo>
                    <a:cubicBezTo>
                      <a:pt x="589" y="919"/>
                      <a:pt x="584" y="930"/>
                      <a:pt x="576" y="941"/>
                    </a:cubicBezTo>
                    <a:cubicBezTo>
                      <a:pt x="569" y="952"/>
                      <a:pt x="552" y="961"/>
                      <a:pt x="527" y="970"/>
                    </a:cubicBezTo>
                    <a:cubicBezTo>
                      <a:pt x="501" y="978"/>
                      <a:pt x="450" y="985"/>
                      <a:pt x="372" y="991"/>
                    </a:cubicBezTo>
                    <a:cubicBezTo>
                      <a:pt x="369" y="974"/>
                      <a:pt x="367" y="958"/>
                      <a:pt x="363" y="943"/>
                    </a:cubicBezTo>
                    <a:cubicBezTo>
                      <a:pt x="360" y="929"/>
                      <a:pt x="348" y="902"/>
                      <a:pt x="326" y="863"/>
                    </a:cubicBezTo>
                    <a:cubicBezTo>
                      <a:pt x="378" y="871"/>
                      <a:pt x="416" y="875"/>
                      <a:pt x="440" y="875"/>
                    </a:cubicBezTo>
                    <a:cubicBezTo>
                      <a:pt x="472" y="876"/>
                      <a:pt x="488" y="863"/>
                      <a:pt x="488" y="837"/>
                    </a:cubicBezTo>
                    <a:cubicBezTo>
                      <a:pt x="488" y="609"/>
                      <a:pt x="488" y="609"/>
                      <a:pt x="488" y="609"/>
                    </a:cubicBezTo>
                    <a:cubicBezTo>
                      <a:pt x="154" y="609"/>
                      <a:pt x="154" y="609"/>
                      <a:pt x="154" y="609"/>
                    </a:cubicBezTo>
                    <a:cubicBezTo>
                      <a:pt x="111" y="609"/>
                      <a:pt x="60" y="611"/>
                      <a:pt x="0" y="615"/>
                    </a:cubicBezTo>
                    <a:cubicBezTo>
                      <a:pt x="1" y="601"/>
                      <a:pt x="2" y="588"/>
                      <a:pt x="3" y="574"/>
                    </a:cubicBezTo>
                    <a:cubicBezTo>
                      <a:pt x="3" y="561"/>
                      <a:pt x="4" y="552"/>
                      <a:pt x="4" y="546"/>
                    </a:cubicBezTo>
                    <a:cubicBezTo>
                      <a:pt x="0" y="512"/>
                      <a:pt x="0" y="512"/>
                      <a:pt x="0" y="512"/>
                    </a:cubicBezTo>
                    <a:cubicBezTo>
                      <a:pt x="95" y="515"/>
                      <a:pt x="146" y="517"/>
                      <a:pt x="153" y="517"/>
                    </a:cubicBezTo>
                    <a:close/>
                  </a:path>
                </a:pathLst>
              </a:custGeom>
              <a:solidFill>
                <a:srgbClr val="000000"/>
              </a:solidFill>
              <a:ln>
                <a:noFill/>
              </a:ln>
            </p:spPr>
            <p:txBody>
              <a:bodyPr/>
              <a:lstStyle/>
              <a:p>
                <a:endParaRPr lang="ja-JP" altLang="en-US">
                  <a:latin typeface="Arial" panose="020B0604020202020204" pitchFamily="34" charset="0"/>
                  <a:ea typeface="黑体" panose="02010609060101010101" pitchFamily="49" charset="-122"/>
                </a:endParaRPr>
              </a:p>
            </p:txBody>
          </p:sp>
          <p:sp>
            <p:nvSpPr>
              <p:cNvPr id="43" name="Freeform 127"/>
              <p:cNvSpPr>
                <a:spLocks noEditPoints="1"/>
              </p:cNvSpPr>
              <p:nvPr/>
            </p:nvSpPr>
            <p:spPr bwMode="auto">
              <a:xfrm>
                <a:off x="2930" y="2944"/>
                <a:ext cx="201" cy="214"/>
              </a:xfrm>
              <a:custGeom>
                <a:avLst/>
                <a:gdLst>
                  <a:gd name="T0" fmla="*/ 182 w 1005"/>
                  <a:gd name="T1" fmla="*/ 261 h 1069"/>
                  <a:gd name="T2" fmla="*/ 309 w 1005"/>
                  <a:gd name="T3" fmla="*/ 92 h 1069"/>
                  <a:gd name="T4" fmla="*/ 353 w 1005"/>
                  <a:gd name="T5" fmla="*/ 0 h 1069"/>
                  <a:gd name="T6" fmla="*/ 408 w 1005"/>
                  <a:gd name="T7" fmla="*/ 118 h 1069"/>
                  <a:gd name="T8" fmla="*/ 580 w 1005"/>
                  <a:gd name="T9" fmla="*/ 359 h 1069"/>
                  <a:gd name="T10" fmla="*/ 359 w 1005"/>
                  <a:gd name="T11" fmla="*/ 187 h 1069"/>
                  <a:gd name="T12" fmla="*/ 249 w 1005"/>
                  <a:gd name="T13" fmla="*/ 386 h 1069"/>
                  <a:gd name="T14" fmla="*/ 573 w 1005"/>
                  <a:gd name="T15" fmla="*/ 380 h 1069"/>
                  <a:gd name="T16" fmla="*/ 552 w 1005"/>
                  <a:gd name="T17" fmla="*/ 636 h 1069"/>
                  <a:gd name="T18" fmla="*/ 487 w 1005"/>
                  <a:gd name="T19" fmla="*/ 712 h 1069"/>
                  <a:gd name="T20" fmla="*/ 338 w 1005"/>
                  <a:gd name="T21" fmla="*/ 662 h 1069"/>
                  <a:gd name="T22" fmla="*/ 384 w 1005"/>
                  <a:gd name="T23" fmla="*/ 633 h 1069"/>
                  <a:gd name="T24" fmla="*/ 461 w 1005"/>
                  <a:gd name="T25" fmla="*/ 587 h 1069"/>
                  <a:gd name="T26" fmla="*/ 277 w 1005"/>
                  <a:gd name="T27" fmla="*/ 477 h 1069"/>
                  <a:gd name="T28" fmla="*/ 296 w 1005"/>
                  <a:gd name="T29" fmla="*/ 919 h 1069"/>
                  <a:gd name="T30" fmla="*/ 430 w 1005"/>
                  <a:gd name="T31" fmla="*/ 929 h 1069"/>
                  <a:gd name="T32" fmla="*/ 528 w 1005"/>
                  <a:gd name="T33" fmla="*/ 885 h 1069"/>
                  <a:gd name="T34" fmla="*/ 583 w 1005"/>
                  <a:gd name="T35" fmla="*/ 852 h 1069"/>
                  <a:gd name="T36" fmla="*/ 614 w 1005"/>
                  <a:gd name="T37" fmla="*/ 960 h 1069"/>
                  <a:gd name="T38" fmla="*/ 487 w 1005"/>
                  <a:gd name="T39" fmla="*/ 1017 h 1069"/>
                  <a:gd name="T40" fmla="*/ 208 w 1005"/>
                  <a:gd name="T41" fmla="*/ 999 h 1069"/>
                  <a:gd name="T42" fmla="*/ 179 w 1005"/>
                  <a:gd name="T43" fmla="*/ 448 h 1069"/>
                  <a:gd name="T44" fmla="*/ 177 w 1005"/>
                  <a:gd name="T45" fmla="*/ 400 h 1069"/>
                  <a:gd name="T46" fmla="*/ 117 w 1005"/>
                  <a:gd name="T47" fmla="*/ 462 h 1069"/>
                  <a:gd name="T48" fmla="*/ 39 w 1005"/>
                  <a:gd name="T49" fmla="*/ 444 h 1069"/>
                  <a:gd name="T50" fmla="*/ 40 w 1005"/>
                  <a:gd name="T51" fmla="*/ 387 h 1069"/>
                  <a:gd name="T52" fmla="*/ 683 w 1005"/>
                  <a:gd name="T53" fmla="*/ 703 h 1069"/>
                  <a:gd name="T54" fmla="*/ 685 w 1005"/>
                  <a:gd name="T55" fmla="*/ 272 h 1069"/>
                  <a:gd name="T56" fmla="*/ 679 w 1005"/>
                  <a:gd name="T57" fmla="*/ 180 h 1069"/>
                  <a:gd name="T58" fmla="*/ 784 w 1005"/>
                  <a:gd name="T59" fmla="*/ 231 h 1069"/>
                  <a:gd name="T60" fmla="*/ 783 w 1005"/>
                  <a:gd name="T61" fmla="*/ 657 h 1069"/>
                  <a:gd name="T62" fmla="*/ 789 w 1005"/>
                  <a:gd name="T63" fmla="*/ 757 h 1069"/>
                  <a:gd name="T64" fmla="*/ 679 w 1005"/>
                  <a:gd name="T65" fmla="*/ 757 h 1069"/>
                  <a:gd name="T66" fmla="*/ 898 w 1005"/>
                  <a:gd name="T67" fmla="*/ 916 h 1069"/>
                  <a:gd name="T68" fmla="*/ 895 w 1005"/>
                  <a:gd name="T69" fmla="*/ 146 h 1069"/>
                  <a:gd name="T70" fmla="*/ 1005 w 1005"/>
                  <a:gd name="T71" fmla="*/ 42 h 1069"/>
                  <a:gd name="T72" fmla="*/ 996 w 1005"/>
                  <a:gd name="T73" fmla="*/ 229 h 1069"/>
                  <a:gd name="T74" fmla="*/ 986 w 1005"/>
                  <a:gd name="T75" fmla="*/ 1006 h 1069"/>
                  <a:gd name="T76" fmla="*/ 793 w 1005"/>
                  <a:gd name="T77" fmla="*/ 1069 h 1069"/>
                  <a:gd name="T78" fmla="*/ 752 w 1005"/>
                  <a:gd name="T79" fmla="*/ 949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05" h="1069">
                    <a:moveTo>
                      <a:pt x="40" y="387"/>
                    </a:moveTo>
                    <a:cubicBezTo>
                      <a:pt x="94" y="349"/>
                      <a:pt x="142" y="307"/>
                      <a:pt x="182" y="261"/>
                    </a:cubicBezTo>
                    <a:cubicBezTo>
                      <a:pt x="223" y="215"/>
                      <a:pt x="250" y="183"/>
                      <a:pt x="264" y="164"/>
                    </a:cubicBezTo>
                    <a:cubicBezTo>
                      <a:pt x="277" y="145"/>
                      <a:pt x="292" y="121"/>
                      <a:pt x="309" y="92"/>
                    </a:cubicBezTo>
                    <a:cubicBezTo>
                      <a:pt x="326" y="63"/>
                      <a:pt x="337" y="42"/>
                      <a:pt x="342" y="29"/>
                    </a:cubicBezTo>
                    <a:cubicBezTo>
                      <a:pt x="353" y="0"/>
                      <a:pt x="353" y="0"/>
                      <a:pt x="353" y="0"/>
                    </a:cubicBezTo>
                    <a:cubicBezTo>
                      <a:pt x="387" y="20"/>
                      <a:pt x="422" y="36"/>
                      <a:pt x="458" y="47"/>
                    </a:cubicBezTo>
                    <a:cubicBezTo>
                      <a:pt x="443" y="70"/>
                      <a:pt x="426" y="94"/>
                      <a:pt x="408" y="118"/>
                    </a:cubicBezTo>
                    <a:cubicBezTo>
                      <a:pt x="659" y="272"/>
                      <a:pt x="659" y="272"/>
                      <a:pt x="659" y="272"/>
                    </a:cubicBezTo>
                    <a:cubicBezTo>
                      <a:pt x="630" y="299"/>
                      <a:pt x="603" y="328"/>
                      <a:pt x="580" y="359"/>
                    </a:cubicBezTo>
                    <a:cubicBezTo>
                      <a:pt x="560" y="338"/>
                      <a:pt x="560" y="338"/>
                      <a:pt x="560" y="338"/>
                    </a:cubicBezTo>
                    <a:cubicBezTo>
                      <a:pt x="514" y="290"/>
                      <a:pt x="447" y="240"/>
                      <a:pt x="359" y="187"/>
                    </a:cubicBezTo>
                    <a:cubicBezTo>
                      <a:pt x="314" y="250"/>
                      <a:pt x="259" y="315"/>
                      <a:pt x="195" y="381"/>
                    </a:cubicBezTo>
                    <a:cubicBezTo>
                      <a:pt x="214" y="384"/>
                      <a:pt x="232" y="386"/>
                      <a:pt x="249" y="386"/>
                    </a:cubicBezTo>
                    <a:cubicBezTo>
                      <a:pt x="507" y="386"/>
                      <a:pt x="507" y="386"/>
                      <a:pt x="507" y="386"/>
                    </a:cubicBezTo>
                    <a:cubicBezTo>
                      <a:pt x="524" y="386"/>
                      <a:pt x="546" y="384"/>
                      <a:pt x="573" y="380"/>
                    </a:cubicBezTo>
                    <a:cubicBezTo>
                      <a:pt x="569" y="420"/>
                      <a:pt x="566" y="445"/>
                      <a:pt x="566" y="456"/>
                    </a:cubicBezTo>
                    <a:cubicBezTo>
                      <a:pt x="552" y="636"/>
                      <a:pt x="552" y="636"/>
                      <a:pt x="552" y="636"/>
                    </a:cubicBezTo>
                    <a:cubicBezTo>
                      <a:pt x="551" y="653"/>
                      <a:pt x="546" y="667"/>
                      <a:pt x="537" y="681"/>
                    </a:cubicBezTo>
                    <a:cubicBezTo>
                      <a:pt x="529" y="694"/>
                      <a:pt x="512" y="704"/>
                      <a:pt x="487" y="712"/>
                    </a:cubicBezTo>
                    <a:cubicBezTo>
                      <a:pt x="462" y="720"/>
                      <a:pt x="420" y="730"/>
                      <a:pt x="362" y="742"/>
                    </a:cubicBezTo>
                    <a:cubicBezTo>
                      <a:pt x="353" y="700"/>
                      <a:pt x="345" y="673"/>
                      <a:pt x="338" y="662"/>
                    </a:cubicBezTo>
                    <a:cubicBezTo>
                      <a:pt x="319" y="629"/>
                      <a:pt x="319" y="629"/>
                      <a:pt x="319" y="629"/>
                    </a:cubicBezTo>
                    <a:cubicBezTo>
                      <a:pt x="338" y="632"/>
                      <a:pt x="359" y="633"/>
                      <a:pt x="384" y="633"/>
                    </a:cubicBezTo>
                    <a:cubicBezTo>
                      <a:pt x="417" y="634"/>
                      <a:pt x="437" y="631"/>
                      <a:pt x="446" y="624"/>
                    </a:cubicBezTo>
                    <a:cubicBezTo>
                      <a:pt x="454" y="616"/>
                      <a:pt x="459" y="604"/>
                      <a:pt x="461" y="587"/>
                    </a:cubicBezTo>
                    <a:cubicBezTo>
                      <a:pt x="466" y="477"/>
                      <a:pt x="466" y="477"/>
                      <a:pt x="466" y="477"/>
                    </a:cubicBezTo>
                    <a:cubicBezTo>
                      <a:pt x="277" y="477"/>
                      <a:pt x="277" y="477"/>
                      <a:pt x="277" y="477"/>
                    </a:cubicBezTo>
                    <a:cubicBezTo>
                      <a:pt x="277" y="877"/>
                      <a:pt x="277" y="877"/>
                      <a:pt x="277" y="877"/>
                    </a:cubicBezTo>
                    <a:cubicBezTo>
                      <a:pt x="277" y="899"/>
                      <a:pt x="283" y="913"/>
                      <a:pt x="296" y="919"/>
                    </a:cubicBezTo>
                    <a:cubicBezTo>
                      <a:pt x="308" y="924"/>
                      <a:pt x="319" y="927"/>
                      <a:pt x="329" y="928"/>
                    </a:cubicBezTo>
                    <a:cubicBezTo>
                      <a:pt x="339" y="929"/>
                      <a:pt x="372" y="929"/>
                      <a:pt x="430" y="929"/>
                    </a:cubicBezTo>
                    <a:cubicBezTo>
                      <a:pt x="473" y="930"/>
                      <a:pt x="500" y="925"/>
                      <a:pt x="509" y="915"/>
                    </a:cubicBezTo>
                    <a:cubicBezTo>
                      <a:pt x="519" y="905"/>
                      <a:pt x="525" y="895"/>
                      <a:pt x="528" y="885"/>
                    </a:cubicBezTo>
                    <a:cubicBezTo>
                      <a:pt x="531" y="875"/>
                      <a:pt x="535" y="856"/>
                      <a:pt x="539" y="829"/>
                    </a:cubicBezTo>
                    <a:cubicBezTo>
                      <a:pt x="555" y="839"/>
                      <a:pt x="570" y="847"/>
                      <a:pt x="583" y="852"/>
                    </a:cubicBezTo>
                    <a:cubicBezTo>
                      <a:pt x="596" y="857"/>
                      <a:pt x="619" y="861"/>
                      <a:pt x="653" y="864"/>
                    </a:cubicBezTo>
                    <a:cubicBezTo>
                      <a:pt x="637" y="910"/>
                      <a:pt x="623" y="942"/>
                      <a:pt x="614" y="960"/>
                    </a:cubicBezTo>
                    <a:cubicBezTo>
                      <a:pt x="604" y="978"/>
                      <a:pt x="590" y="992"/>
                      <a:pt x="573" y="1002"/>
                    </a:cubicBezTo>
                    <a:cubicBezTo>
                      <a:pt x="555" y="1012"/>
                      <a:pt x="527" y="1017"/>
                      <a:pt x="487" y="1017"/>
                    </a:cubicBezTo>
                    <a:cubicBezTo>
                      <a:pt x="442" y="1020"/>
                      <a:pt x="380" y="1020"/>
                      <a:pt x="300" y="1017"/>
                    </a:cubicBezTo>
                    <a:cubicBezTo>
                      <a:pt x="258" y="1017"/>
                      <a:pt x="227" y="1011"/>
                      <a:pt x="208" y="999"/>
                    </a:cubicBezTo>
                    <a:cubicBezTo>
                      <a:pt x="188" y="988"/>
                      <a:pt x="179" y="970"/>
                      <a:pt x="179" y="947"/>
                    </a:cubicBezTo>
                    <a:cubicBezTo>
                      <a:pt x="179" y="448"/>
                      <a:pt x="179" y="448"/>
                      <a:pt x="179" y="448"/>
                    </a:cubicBezTo>
                    <a:cubicBezTo>
                      <a:pt x="178" y="430"/>
                      <a:pt x="178" y="430"/>
                      <a:pt x="178" y="430"/>
                    </a:cubicBezTo>
                    <a:cubicBezTo>
                      <a:pt x="177" y="400"/>
                      <a:pt x="177" y="400"/>
                      <a:pt x="177" y="400"/>
                    </a:cubicBezTo>
                    <a:cubicBezTo>
                      <a:pt x="166" y="411"/>
                      <a:pt x="154" y="423"/>
                      <a:pt x="141" y="436"/>
                    </a:cubicBezTo>
                    <a:cubicBezTo>
                      <a:pt x="128" y="449"/>
                      <a:pt x="120" y="458"/>
                      <a:pt x="117" y="462"/>
                    </a:cubicBezTo>
                    <a:cubicBezTo>
                      <a:pt x="88" y="499"/>
                      <a:pt x="88" y="499"/>
                      <a:pt x="88" y="499"/>
                    </a:cubicBezTo>
                    <a:cubicBezTo>
                      <a:pt x="62" y="468"/>
                      <a:pt x="46" y="450"/>
                      <a:pt x="39" y="444"/>
                    </a:cubicBezTo>
                    <a:cubicBezTo>
                      <a:pt x="0" y="416"/>
                      <a:pt x="0" y="416"/>
                      <a:pt x="0" y="416"/>
                    </a:cubicBezTo>
                    <a:lnTo>
                      <a:pt x="40" y="387"/>
                    </a:lnTo>
                    <a:close/>
                    <a:moveTo>
                      <a:pt x="679" y="757"/>
                    </a:moveTo>
                    <a:cubicBezTo>
                      <a:pt x="681" y="737"/>
                      <a:pt x="682" y="719"/>
                      <a:pt x="683" y="703"/>
                    </a:cubicBezTo>
                    <a:cubicBezTo>
                      <a:pt x="684" y="686"/>
                      <a:pt x="685" y="672"/>
                      <a:pt x="685" y="658"/>
                    </a:cubicBezTo>
                    <a:cubicBezTo>
                      <a:pt x="685" y="272"/>
                      <a:pt x="685" y="272"/>
                      <a:pt x="685" y="272"/>
                    </a:cubicBezTo>
                    <a:cubicBezTo>
                      <a:pt x="685" y="266"/>
                      <a:pt x="684" y="251"/>
                      <a:pt x="683" y="229"/>
                    </a:cubicBezTo>
                    <a:cubicBezTo>
                      <a:pt x="679" y="180"/>
                      <a:pt x="679" y="180"/>
                      <a:pt x="679" y="180"/>
                    </a:cubicBezTo>
                    <a:cubicBezTo>
                      <a:pt x="716" y="185"/>
                      <a:pt x="753" y="185"/>
                      <a:pt x="789" y="180"/>
                    </a:cubicBezTo>
                    <a:cubicBezTo>
                      <a:pt x="786" y="202"/>
                      <a:pt x="784" y="219"/>
                      <a:pt x="784" y="231"/>
                    </a:cubicBezTo>
                    <a:cubicBezTo>
                      <a:pt x="783" y="244"/>
                      <a:pt x="783" y="257"/>
                      <a:pt x="783" y="272"/>
                    </a:cubicBezTo>
                    <a:cubicBezTo>
                      <a:pt x="783" y="657"/>
                      <a:pt x="783" y="657"/>
                      <a:pt x="783" y="657"/>
                    </a:cubicBezTo>
                    <a:cubicBezTo>
                      <a:pt x="783" y="683"/>
                      <a:pt x="784" y="699"/>
                      <a:pt x="784" y="706"/>
                    </a:cubicBezTo>
                    <a:cubicBezTo>
                      <a:pt x="789" y="757"/>
                      <a:pt x="789" y="757"/>
                      <a:pt x="789" y="757"/>
                    </a:cubicBezTo>
                    <a:cubicBezTo>
                      <a:pt x="761" y="754"/>
                      <a:pt x="743" y="752"/>
                      <a:pt x="736" y="753"/>
                    </a:cubicBezTo>
                    <a:cubicBezTo>
                      <a:pt x="729" y="753"/>
                      <a:pt x="710" y="755"/>
                      <a:pt x="679" y="757"/>
                    </a:cubicBezTo>
                    <a:close/>
                    <a:moveTo>
                      <a:pt x="836" y="954"/>
                    </a:moveTo>
                    <a:cubicBezTo>
                      <a:pt x="877" y="954"/>
                      <a:pt x="898" y="941"/>
                      <a:pt x="898" y="916"/>
                    </a:cubicBezTo>
                    <a:cubicBezTo>
                      <a:pt x="898" y="229"/>
                      <a:pt x="898" y="229"/>
                      <a:pt x="898" y="229"/>
                    </a:cubicBezTo>
                    <a:cubicBezTo>
                      <a:pt x="898" y="217"/>
                      <a:pt x="897" y="189"/>
                      <a:pt x="895" y="146"/>
                    </a:cubicBezTo>
                    <a:cubicBezTo>
                      <a:pt x="889" y="42"/>
                      <a:pt x="889" y="42"/>
                      <a:pt x="889" y="42"/>
                    </a:cubicBezTo>
                    <a:cubicBezTo>
                      <a:pt x="930" y="47"/>
                      <a:pt x="969" y="47"/>
                      <a:pt x="1005" y="42"/>
                    </a:cubicBezTo>
                    <a:cubicBezTo>
                      <a:pt x="1002" y="88"/>
                      <a:pt x="1000" y="126"/>
                      <a:pt x="999" y="157"/>
                    </a:cubicBezTo>
                    <a:cubicBezTo>
                      <a:pt x="997" y="188"/>
                      <a:pt x="996" y="212"/>
                      <a:pt x="996" y="229"/>
                    </a:cubicBezTo>
                    <a:cubicBezTo>
                      <a:pt x="996" y="958"/>
                      <a:pt x="996" y="958"/>
                      <a:pt x="996" y="958"/>
                    </a:cubicBezTo>
                    <a:cubicBezTo>
                      <a:pt x="996" y="976"/>
                      <a:pt x="993" y="992"/>
                      <a:pt x="986" y="1006"/>
                    </a:cubicBezTo>
                    <a:cubicBezTo>
                      <a:pt x="979" y="1020"/>
                      <a:pt x="964" y="1031"/>
                      <a:pt x="941" y="1040"/>
                    </a:cubicBezTo>
                    <a:cubicBezTo>
                      <a:pt x="919" y="1048"/>
                      <a:pt x="869" y="1058"/>
                      <a:pt x="793" y="1069"/>
                    </a:cubicBezTo>
                    <a:cubicBezTo>
                      <a:pt x="786" y="1033"/>
                      <a:pt x="781" y="1009"/>
                      <a:pt x="777" y="1000"/>
                    </a:cubicBezTo>
                    <a:cubicBezTo>
                      <a:pt x="752" y="949"/>
                      <a:pt x="752" y="949"/>
                      <a:pt x="752" y="949"/>
                    </a:cubicBezTo>
                    <a:cubicBezTo>
                      <a:pt x="793" y="953"/>
                      <a:pt x="821" y="955"/>
                      <a:pt x="836" y="954"/>
                    </a:cubicBezTo>
                    <a:close/>
                  </a:path>
                </a:pathLst>
              </a:custGeom>
              <a:solidFill>
                <a:srgbClr val="000000"/>
              </a:solidFill>
              <a:ln>
                <a:noFill/>
              </a:ln>
            </p:spPr>
            <p:txBody>
              <a:bodyPr/>
              <a:lstStyle/>
              <a:p>
                <a:endParaRPr lang="ja-JP" altLang="en-US">
                  <a:latin typeface="Arial" panose="020B0604020202020204" pitchFamily="34" charset="0"/>
                  <a:ea typeface="黑体" panose="02010609060101010101" pitchFamily="49" charset="-122"/>
                </a:endParaRPr>
              </a:p>
            </p:txBody>
          </p:sp>
          <p:sp>
            <p:nvSpPr>
              <p:cNvPr id="44" name="Freeform 128"/>
              <p:cNvSpPr>
                <a:spLocks noEditPoints="1"/>
              </p:cNvSpPr>
              <p:nvPr/>
            </p:nvSpPr>
            <p:spPr bwMode="auto">
              <a:xfrm>
                <a:off x="3188" y="2945"/>
                <a:ext cx="203" cy="207"/>
              </a:xfrm>
              <a:custGeom>
                <a:avLst/>
                <a:gdLst>
                  <a:gd name="T0" fmla="*/ 3 w 1015"/>
                  <a:gd name="T1" fmla="*/ 342 h 1037"/>
                  <a:gd name="T2" fmla="*/ 0 w 1015"/>
                  <a:gd name="T3" fmla="*/ 280 h 1037"/>
                  <a:gd name="T4" fmla="*/ 318 w 1015"/>
                  <a:gd name="T5" fmla="*/ 286 h 1037"/>
                  <a:gd name="T6" fmla="*/ 274 w 1015"/>
                  <a:gd name="T7" fmla="*/ 224 h 1037"/>
                  <a:gd name="T8" fmla="*/ 417 w 1015"/>
                  <a:gd name="T9" fmla="*/ 286 h 1037"/>
                  <a:gd name="T10" fmla="*/ 637 w 1015"/>
                  <a:gd name="T11" fmla="*/ 223 h 1037"/>
                  <a:gd name="T12" fmla="*/ 744 w 1015"/>
                  <a:gd name="T13" fmla="*/ 230 h 1037"/>
                  <a:gd name="T14" fmla="*/ 884 w 1015"/>
                  <a:gd name="T15" fmla="*/ 286 h 1037"/>
                  <a:gd name="T16" fmla="*/ 1011 w 1015"/>
                  <a:gd name="T17" fmla="*/ 308 h 1037"/>
                  <a:gd name="T18" fmla="*/ 1015 w 1015"/>
                  <a:gd name="T19" fmla="*/ 368 h 1037"/>
                  <a:gd name="T20" fmla="*/ 117 w 1015"/>
                  <a:gd name="T21" fmla="*/ 363 h 1037"/>
                  <a:gd name="T22" fmla="*/ 4 w 1015"/>
                  <a:gd name="T23" fmla="*/ 990 h 1037"/>
                  <a:gd name="T24" fmla="*/ 95 w 1015"/>
                  <a:gd name="T25" fmla="*/ 842 h 1037"/>
                  <a:gd name="T26" fmla="*/ 206 w 1015"/>
                  <a:gd name="T27" fmla="*/ 822 h 1037"/>
                  <a:gd name="T28" fmla="*/ 151 w 1015"/>
                  <a:gd name="T29" fmla="*/ 918 h 1037"/>
                  <a:gd name="T30" fmla="*/ 96 w 1015"/>
                  <a:gd name="T31" fmla="*/ 1025 h 1037"/>
                  <a:gd name="T32" fmla="*/ 63 w 1015"/>
                  <a:gd name="T33" fmla="*/ 193 h 1037"/>
                  <a:gd name="T34" fmla="*/ 66 w 1015"/>
                  <a:gd name="T35" fmla="*/ 146 h 1037"/>
                  <a:gd name="T36" fmla="*/ 63 w 1015"/>
                  <a:gd name="T37" fmla="*/ 104 h 1037"/>
                  <a:gd name="T38" fmla="*/ 472 w 1015"/>
                  <a:gd name="T39" fmla="*/ 110 h 1037"/>
                  <a:gd name="T40" fmla="*/ 436 w 1015"/>
                  <a:gd name="T41" fmla="*/ 16 h 1037"/>
                  <a:gd name="T42" fmla="*/ 571 w 1015"/>
                  <a:gd name="T43" fmla="*/ 110 h 1037"/>
                  <a:gd name="T44" fmla="*/ 952 w 1015"/>
                  <a:gd name="T45" fmla="*/ 104 h 1037"/>
                  <a:gd name="T46" fmla="*/ 947 w 1015"/>
                  <a:gd name="T47" fmla="*/ 151 h 1037"/>
                  <a:gd name="T48" fmla="*/ 825 w 1015"/>
                  <a:gd name="T49" fmla="*/ 187 h 1037"/>
                  <a:gd name="T50" fmla="*/ 63 w 1015"/>
                  <a:gd name="T51" fmla="*/ 193 h 1037"/>
                  <a:gd name="T52" fmla="*/ 158 w 1015"/>
                  <a:gd name="T53" fmla="*/ 716 h 1037"/>
                  <a:gd name="T54" fmla="*/ 159 w 1015"/>
                  <a:gd name="T55" fmla="*/ 508 h 1037"/>
                  <a:gd name="T56" fmla="*/ 153 w 1015"/>
                  <a:gd name="T57" fmla="*/ 417 h 1037"/>
                  <a:gd name="T58" fmla="*/ 741 w 1015"/>
                  <a:gd name="T59" fmla="*/ 424 h 1037"/>
                  <a:gd name="T60" fmla="*/ 851 w 1015"/>
                  <a:gd name="T61" fmla="*/ 473 h 1037"/>
                  <a:gd name="T62" fmla="*/ 851 w 1015"/>
                  <a:gd name="T63" fmla="*/ 656 h 1037"/>
                  <a:gd name="T64" fmla="*/ 856 w 1015"/>
                  <a:gd name="T65" fmla="*/ 764 h 1037"/>
                  <a:gd name="T66" fmla="*/ 258 w 1015"/>
                  <a:gd name="T67" fmla="*/ 758 h 1037"/>
                  <a:gd name="T68" fmla="*/ 246 w 1015"/>
                  <a:gd name="T69" fmla="*/ 553 h 1037"/>
                  <a:gd name="T70" fmla="*/ 763 w 1015"/>
                  <a:gd name="T71" fmla="*/ 492 h 1037"/>
                  <a:gd name="T72" fmla="*/ 246 w 1015"/>
                  <a:gd name="T73" fmla="*/ 553 h 1037"/>
                  <a:gd name="T74" fmla="*/ 763 w 1015"/>
                  <a:gd name="T75" fmla="*/ 690 h 1037"/>
                  <a:gd name="T76" fmla="*/ 246 w 1015"/>
                  <a:gd name="T77" fmla="*/ 621 h 1037"/>
                  <a:gd name="T78" fmla="*/ 300 w 1015"/>
                  <a:gd name="T79" fmla="*/ 794 h 1037"/>
                  <a:gd name="T80" fmla="*/ 345 w 1015"/>
                  <a:gd name="T81" fmla="*/ 829 h 1037"/>
                  <a:gd name="T82" fmla="*/ 345 w 1015"/>
                  <a:gd name="T83" fmla="*/ 920 h 1037"/>
                  <a:gd name="T84" fmla="*/ 383 w 1015"/>
                  <a:gd name="T85" fmla="*/ 955 h 1037"/>
                  <a:gd name="T86" fmla="*/ 647 w 1015"/>
                  <a:gd name="T87" fmla="*/ 946 h 1037"/>
                  <a:gd name="T88" fmla="*/ 680 w 1015"/>
                  <a:gd name="T89" fmla="*/ 871 h 1037"/>
                  <a:gd name="T90" fmla="*/ 788 w 1015"/>
                  <a:gd name="T91" fmla="*/ 892 h 1037"/>
                  <a:gd name="T92" fmla="*/ 708 w 1015"/>
                  <a:gd name="T93" fmla="*/ 1021 h 1037"/>
                  <a:gd name="T94" fmla="*/ 491 w 1015"/>
                  <a:gd name="T95" fmla="*/ 1037 h 1037"/>
                  <a:gd name="T96" fmla="*/ 266 w 1015"/>
                  <a:gd name="T97" fmla="*/ 1000 h 1037"/>
                  <a:gd name="T98" fmla="*/ 257 w 1015"/>
                  <a:gd name="T99" fmla="*/ 861 h 1037"/>
                  <a:gd name="T100" fmla="*/ 253 w 1015"/>
                  <a:gd name="T101" fmla="*/ 789 h 1037"/>
                  <a:gd name="T102" fmla="*/ 444 w 1015"/>
                  <a:gd name="T103" fmla="*/ 801 h 1037"/>
                  <a:gd name="T104" fmla="*/ 602 w 1015"/>
                  <a:gd name="T105" fmla="*/ 889 h 1037"/>
                  <a:gd name="T106" fmla="*/ 498 w 1015"/>
                  <a:gd name="T107" fmla="*/ 895 h 1037"/>
                  <a:gd name="T108" fmla="*/ 444 w 1015"/>
                  <a:gd name="T109" fmla="*/ 801 h 1037"/>
                  <a:gd name="T110" fmla="*/ 863 w 1015"/>
                  <a:gd name="T111" fmla="*/ 793 h 1037"/>
                  <a:gd name="T112" fmla="*/ 917 w 1015"/>
                  <a:gd name="T113" fmla="*/ 1011 h 1037"/>
                  <a:gd name="T114" fmla="*/ 862 w 1015"/>
                  <a:gd name="T115" fmla="*/ 924 h 1037"/>
                  <a:gd name="T116" fmla="*/ 784 w 1015"/>
                  <a:gd name="T117" fmla="*/ 838 h 10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015" h="1037">
                    <a:moveTo>
                      <a:pt x="0" y="368"/>
                    </a:moveTo>
                    <a:cubicBezTo>
                      <a:pt x="1" y="358"/>
                      <a:pt x="2" y="349"/>
                      <a:pt x="3" y="342"/>
                    </a:cubicBezTo>
                    <a:cubicBezTo>
                      <a:pt x="4" y="335"/>
                      <a:pt x="4" y="331"/>
                      <a:pt x="4" y="328"/>
                    </a:cubicBezTo>
                    <a:cubicBezTo>
                      <a:pt x="3" y="326"/>
                      <a:pt x="2" y="310"/>
                      <a:pt x="0" y="280"/>
                    </a:cubicBezTo>
                    <a:cubicBezTo>
                      <a:pt x="37" y="284"/>
                      <a:pt x="76" y="286"/>
                      <a:pt x="117" y="286"/>
                    </a:cubicBezTo>
                    <a:cubicBezTo>
                      <a:pt x="318" y="286"/>
                      <a:pt x="318" y="286"/>
                      <a:pt x="318" y="286"/>
                    </a:cubicBezTo>
                    <a:cubicBezTo>
                      <a:pt x="302" y="262"/>
                      <a:pt x="292" y="248"/>
                      <a:pt x="289" y="244"/>
                    </a:cubicBezTo>
                    <a:cubicBezTo>
                      <a:pt x="274" y="224"/>
                      <a:pt x="274" y="224"/>
                      <a:pt x="274" y="224"/>
                    </a:cubicBezTo>
                    <a:cubicBezTo>
                      <a:pt x="309" y="219"/>
                      <a:pt x="343" y="210"/>
                      <a:pt x="377" y="197"/>
                    </a:cubicBezTo>
                    <a:cubicBezTo>
                      <a:pt x="417" y="286"/>
                      <a:pt x="417" y="286"/>
                      <a:pt x="417" y="286"/>
                    </a:cubicBezTo>
                    <a:cubicBezTo>
                      <a:pt x="607" y="286"/>
                      <a:pt x="607" y="286"/>
                      <a:pt x="607" y="286"/>
                    </a:cubicBezTo>
                    <a:cubicBezTo>
                      <a:pt x="618" y="268"/>
                      <a:pt x="628" y="247"/>
                      <a:pt x="637" y="223"/>
                    </a:cubicBezTo>
                    <a:cubicBezTo>
                      <a:pt x="648" y="195"/>
                      <a:pt x="648" y="195"/>
                      <a:pt x="648" y="195"/>
                    </a:cubicBezTo>
                    <a:cubicBezTo>
                      <a:pt x="691" y="216"/>
                      <a:pt x="723" y="227"/>
                      <a:pt x="744" y="230"/>
                    </a:cubicBezTo>
                    <a:cubicBezTo>
                      <a:pt x="731" y="248"/>
                      <a:pt x="718" y="266"/>
                      <a:pt x="706" y="286"/>
                    </a:cubicBezTo>
                    <a:cubicBezTo>
                      <a:pt x="884" y="286"/>
                      <a:pt x="884" y="286"/>
                      <a:pt x="884" y="286"/>
                    </a:cubicBezTo>
                    <a:cubicBezTo>
                      <a:pt x="923" y="286"/>
                      <a:pt x="967" y="284"/>
                      <a:pt x="1015" y="280"/>
                    </a:cubicBezTo>
                    <a:cubicBezTo>
                      <a:pt x="1013" y="293"/>
                      <a:pt x="1012" y="302"/>
                      <a:pt x="1011" y="308"/>
                    </a:cubicBezTo>
                    <a:cubicBezTo>
                      <a:pt x="1011" y="313"/>
                      <a:pt x="1011" y="319"/>
                      <a:pt x="1011" y="324"/>
                    </a:cubicBezTo>
                    <a:cubicBezTo>
                      <a:pt x="1012" y="329"/>
                      <a:pt x="1013" y="343"/>
                      <a:pt x="1015" y="368"/>
                    </a:cubicBezTo>
                    <a:cubicBezTo>
                      <a:pt x="972" y="365"/>
                      <a:pt x="930" y="363"/>
                      <a:pt x="889" y="363"/>
                    </a:cubicBezTo>
                    <a:cubicBezTo>
                      <a:pt x="117" y="363"/>
                      <a:pt x="117" y="363"/>
                      <a:pt x="117" y="363"/>
                    </a:cubicBezTo>
                    <a:cubicBezTo>
                      <a:pt x="80" y="363"/>
                      <a:pt x="41" y="365"/>
                      <a:pt x="0" y="368"/>
                    </a:cubicBezTo>
                    <a:close/>
                    <a:moveTo>
                      <a:pt x="4" y="990"/>
                    </a:moveTo>
                    <a:cubicBezTo>
                      <a:pt x="24" y="963"/>
                      <a:pt x="24" y="963"/>
                      <a:pt x="24" y="963"/>
                    </a:cubicBezTo>
                    <a:cubicBezTo>
                      <a:pt x="56" y="919"/>
                      <a:pt x="79" y="879"/>
                      <a:pt x="95" y="842"/>
                    </a:cubicBezTo>
                    <a:cubicBezTo>
                      <a:pt x="117" y="789"/>
                      <a:pt x="117" y="789"/>
                      <a:pt x="117" y="789"/>
                    </a:cubicBezTo>
                    <a:cubicBezTo>
                      <a:pt x="149" y="806"/>
                      <a:pt x="179" y="817"/>
                      <a:pt x="206" y="822"/>
                    </a:cubicBezTo>
                    <a:cubicBezTo>
                      <a:pt x="189" y="851"/>
                      <a:pt x="189" y="851"/>
                      <a:pt x="189" y="851"/>
                    </a:cubicBezTo>
                    <a:cubicBezTo>
                      <a:pt x="186" y="856"/>
                      <a:pt x="173" y="878"/>
                      <a:pt x="151" y="918"/>
                    </a:cubicBezTo>
                    <a:cubicBezTo>
                      <a:pt x="128" y="958"/>
                      <a:pt x="115" y="982"/>
                      <a:pt x="113" y="989"/>
                    </a:cubicBezTo>
                    <a:cubicBezTo>
                      <a:pt x="96" y="1025"/>
                      <a:pt x="96" y="1025"/>
                      <a:pt x="96" y="1025"/>
                    </a:cubicBezTo>
                    <a:cubicBezTo>
                      <a:pt x="71" y="1013"/>
                      <a:pt x="40" y="1001"/>
                      <a:pt x="4" y="990"/>
                    </a:cubicBezTo>
                    <a:close/>
                    <a:moveTo>
                      <a:pt x="63" y="193"/>
                    </a:moveTo>
                    <a:cubicBezTo>
                      <a:pt x="63" y="181"/>
                      <a:pt x="64" y="172"/>
                      <a:pt x="64" y="166"/>
                    </a:cubicBezTo>
                    <a:cubicBezTo>
                      <a:pt x="65" y="159"/>
                      <a:pt x="65" y="152"/>
                      <a:pt x="66" y="146"/>
                    </a:cubicBezTo>
                    <a:cubicBezTo>
                      <a:pt x="66" y="140"/>
                      <a:pt x="66" y="136"/>
                      <a:pt x="66" y="135"/>
                    </a:cubicBezTo>
                    <a:cubicBezTo>
                      <a:pt x="63" y="104"/>
                      <a:pt x="63" y="104"/>
                      <a:pt x="63" y="104"/>
                    </a:cubicBezTo>
                    <a:cubicBezTo>
                      <a:pt x="106" y="108"/>
                      <a:pt x="146" y="110"/>
                      <a:pt x="182" y="110"/>
                    </a:cubicBezTo>
                    <a:cubicBezTo>
                      <a:pt x="472" y="110"/>
                      <a:pt x="472" y="110"/>
                      <a:pt x="472" y="110"/>
                    </a:cubicBezTo>
                    <a:cubicBezTo>
                      <a:pt x="463" y="81"/>
                      <a:pt x="455" y="60"/>
                      <a:pt x="450" y="46"/>
                    </a:cubicBezTo>
                    <a:cubicBezTo>
                      <a:pt x="436" y="16"/>
                      <a:pt x="436" y="16"/>
                      <a:pt x="436" y="16"/>
                    </a:cubicBezTo>
                    <a:cubicBezTo>
                      <a:pt x="477" y="15"/>
                      <a:pt x="514" y="10"/>
                      <a:pt x="549" y="0"/>
                    </a:cubicBezTo>
                    <a:cubicBezTo>
                      <a:pt x="571" y="110"/>
                      <a:pt x="571" y="110"/>
                      <a:pt x="571" y="110"/>
                    </a:cubicBezTo>
                    <a:cubicBezTo>
                      <a:pt x="826" y="110"/>
                      <a:pt x="826" y="110"/>
                      <a:pt x="826" y="110"/>
                    </a:cubicBezTo>
                    <a:cubicBezTo>
                      <a:pt x="862" y="110"/>
                      <a:pt x="904" y="108"/>
                      <a:pt x="952" y="104"/>
                    </a:cubicBezTo>
                    <a:cubicBezTo>
                      <a:pt x="950" y="118"/>
                      <a:pt x="949" y="128"/>
                      <a:pt x="948" y="134"/>
                    </a:cubicBezTo>
                    <a:cubicBezTo>
                      <a:pt x="948" y="141"/>
                      <a:pt x="948" y="146"/>
                      <a:pt x="947" y="151"/>
                    </a:cubicBezTo>
                    <a:cubicBezTo>
                      <a:pt x="947" y="156"/>
                      <a:pt x="948" y="170"/>
                      <a:pt x="952" y="193"/>
                    </a:cubicBezTo>
                    <a:cubicBezTo>
                      <a:pt x="906" y="189"/>
                      <a:pt x="863" y="187"/>
                      <a:pt x="825" y="187"/>
                    </a:cubicBezTo>
                    <a:cubicBezTo>
                      <a:pt x="182" y="187"/>
                      <a:pt x="182" y="187"/>
                      <a:pt x="182" y="187"/>
                    </a:cubicBezTo>
                    <a:cubicBezTo>
                      <a:pt x="146" y="187"/>
                      <a:pt x="106" y="189"/>
                      <a:pt x="63" y="193"/>
                    </a:cubicBezTo>
                    <a:close/>
                    <a:moveTo>
                      <a:pt x="153" y="764"/>
                    </a:moveTo>
                    <a:cubicBezTo>
                      <a:pt x="156" y="743"/>
                      <a:pt x="157" y="728"/>
                      <a:pt x="158" y="716"/>
                    </a:cubicBezTo>
                    <a:cubicBezTo>
                      <a:pt x="158" y="705"/>
                      <a:pt x="159" y="685"/>
                      <a:pt x="159" y="656"/>
                    </a:cubicBezTo>
                    <a:cubicBezTo>
                      <a:pt x="159" y="508"/>
                      <a:pt x="159" y="508"/>
                      <a:pt x="159" y="508"/>
                    </a:cubicBezTo>
                    <a:cubicBezTo>
                      <a:pt x="159" y="495"/>
                      <a:pt x="158" y="484"/>
                      <a:pt x="158" y="475"/>
                    </a:cubicBezTo>
                    <a:cubicBezTo>
                      <a:pt x="153" y="417"/>
                      <a:pt x="153" y="417"/>
                      <a:pt x="153" y="417"/>
                    </a:cubicBezTo>
                    <a:cubicBezTo>
                      <a:pt x="188" y="421"/>
                      <a:pt x="223" y="424"/>
                      <a:pt x="258" y="424"/>
                    </a:cubicBezTo>
                    <a:cubicBezTo>
                      <a:pt x="741" y="424"/>
                      <a:pt x="741" y="424"/>
                      <a:pt x="741" y="424"/>
                    </a:cubicBezTo>
                    <a:cubicBezTo>
                      <a:pt x="776" y="424"/>
                      <a:pt x="814" y="422"/>
                      <a:pt x="856" y="418"/>
                    </a:cubicBezTo>
                    <a:cubicBezTo>
                      <a:pt x="853" y="442"/>
                      <a:pt x="851" y="460"/>
                      <a:pt x="851" y="473"/>
                    </a:cubicBezTo>
                    <a:cubicBezTo>
                      <a:pt x="851" y="485"/>
                      <a:pt x="851" y="497"/>
                      <a:pt x="851" y="508"/>
                    </a:cubicBezTo>
                    <a:cubicBezTo>
                      <a:pt x="851" y="656"/>
                      <a:pt x="851" y="656"/>
                      <a:pt x="851" y="656"/>
                    </a:cubicBezTo>
                    <a:cubicBezTo>
                      <a:pt x="851" y="687"/>
                      <a:pt x="851" y="706"/>
                      <a:pt x="852" y="712"/>
                    </a:cubicBezTo>
                    <a:cubicBezTo>
                      <a:pt x="856" y="764"/>
                      <a:pt x="856" y="764"/>
                      <a:pt x="856" y="764"/>
                    </a:cubicBezTo>
                    <a:cubicBezTo>
                      <a:pt x="791" y="760"/>
                      <a:pt x="752" y="758"/>
                      <a:pt x="741" y="758"/>
                    </a:cubicBezTo>
                    <a:cubicBezTo>
                      <a:pt x="258" y="758"/>
                      <a:pt x="258" y="758"/>
                      <a:pt x="258" y="758"/>
                    </a:cubicBezTo>
                    <a:cubicBezTo>
                      <a:pt x="249" y="758"/>
                      <a:pt x="214" y="760"/>
                      <a:pt x="153" y="764"/>
                    </a:cubicBezTo>
                    <a:close/>
                    <a:moveTo>
                      <a:pt x="246" y="553"/>
                    </a:moveTo>
                    <a:cubicBezTo>
                      <a:pt x="763" y="553"/>
                      <a:pt x="763" y="553"/>
                      <a:pt x="763" y="553"/>
                    </a:cubicBezTo>
                    <a:cubicBezTo>
                      <a:pt x="763" y="492"/>
                      <a:pt x="763" y="492"/>
                      <a:pt x="763" y="492"/>
                    </a:cubicBezTo>
                    <a:cubicBezTo>
                      <a:pt x="246" y="492"/>
                      <a:pt x="246" y="492"/>
                      <a:pt x="246" y="492"/>
                    </a:cubicBezTo>
                    <a:lnTo>
                      <a:pt x="246" y="553"/>
                    </a:lnTo>
                    <a:close/>
                    <a:moveTo>
                      <a:pt x="246" y="690"/>
                    </a:moveTo>
                    <a:cubicBezTo>
                      <a:pt x="763" y="690"/>
                      <a:pt x="763" y="690"/>
                      <a:pt x="763" y="690"/>
                    </a:cubicBezTo>
                    <a:cubicBezTo>
                      <a:pt x="763" y="621"/>
                      <a:pt x="763" y="621"/>
                      <a:pt x="763" y="621"/>
                    </a:cubicBezTo>
                    <a:cubicBezTo>
                      <a:pt x="246" y="621"/>
                      <a:pt x="246" y="621"/>
                      <a:pt x="246" y="621"/>
                    </a:cubicBezTo>
                    <a:lnTo>
                      <a:pt x="246" y="690"/>
                    </a:lnTo>
                    <a:close/>
                    <a:moveTo>
                      <a:pt x="300" y="794"/>
                    </a:moveTo>
                    <a:cubicBezTo>
                      <a:pt x="303" y="794"/>
                      <a:pt x="319" y="793"/>
                      <a:pt x="350" y="789"/>
                    </a:cubicBezTo>
                    <a:cubicBezTo>
                      <a:pt x="347" y="807"/>
                      <a:pt x="345" y="820"/>
                      <a:pt x="345" y="829"/>
                    </a:cubicBezTo>
                    <a:cubicBezTo>
                      <a:pt x="345" y="838"/>
                      <a:pt x="345" y="847"/>
                      <a:pt x="345" y="858"/>
                    </a:cubicBezTo>
                    <a:cubicBezTo>
                      <a:pt x="345" y="920"/>
                      <a:pt x="345" y="920"/>
                      <a:pt x="345" y="920"/>
                    </a:cubicBezTo>
                    <a:cubicBezTo>
                      <a:pt x="345" y="930"/>
                      <a:pt x="346" y="938"/>
                      <a:pt x="350" y="944"/>
                    </a:cubicBezTo>
                    <a:cubicBezTo>
                      <a:pt x="353" y="950"/>
                      <a:pt x="364" y="953"/>
                      <a:pt x="383" y="955"/>
                    </a:cubicBezTo>
                    <a:cubicBezTo>
                      <a:pt x="402" y="956"/>
                      <a:pt x="448" y="957"/>
                      <a:pt x="520" y="958"/>
                    </a:cubicBezTo>
                    <a:cubicBezTo>
                      <a:pt x="592" y="958"/>
                      <a:pt x="635" y="954"/>
                      <a:pt x="647" y="946"/>
                    </a:cubicBezTo>
                    <a:cubicBezTo>
                      <a:pt x="660" y="938"/>
                      <a:pt x="668" y="928"/>
                      <a:pt x="672" y="915"/>
                    </a:cubicBezTo>
                    <a:cubicBezTo>
                      <a:pt x="675" y="903"/>
                      <a:pt x="678" y="888"/>
                      <a:pt x="680" y="871"/>
                    </a:cubicBezTo>
                    <a:cubicBezTo>
                      <a:pt x="684" y="839"/>
                      <a:pt x="684" y="839"/>
                      <a:pt x="684" y="839"/>
                    </a:cubicBezTo>
                    <a:cubicBezTo>
                      <a:pt x="714" y="862"/>
                      <a:pt x="748" y="879"/>
                      <a:pt x="788" y="892"/>
                    </a:cubicBezTo>
                    <a:cubicBezTo>
                      <a:pt x="773" y="930"/>
                      <a:pt x="761" y="958"/>
                      <a:pt x="752" y="979"/>
                    </a:cubicBezTo>
                    <a:cubicBezTo>
                      <a:pt x="743" y="999"/>
                      <a:pt x="729" y="1013"/>
                      <a:pt x="708" y="1021"/>
                    </a:cubicBezTo>
                    <a:cubicBezTo>
                      <a:pt x="687" y="1028"/>
                      <a:pt x="668" y="1033"/>
                      <a:pt x="650" y="1035"/>
                    </a:cubicBezTo>
                    <a:cubicBezTo>
                      <a:pt x="632" y="1037"/>
                      <a:pt x="579" y="1037"/>
                      <a:pt x="491" y="1037"/>
                    </a:cubicBezTo>
                    <a:cubicBezTo>
                      <a:pt x="422" y="1037"/>
                      <a:pt x="369" y="1036"/>
                      <a:pt x="331" y="1033"/>
                    </a:cubicBezTo>
                    <a:cubicBezTo>
                      <a:pt x="294" y="1031"/>
                      <a:pt x="272" y="1020"/>
                      <a:pt x="266" y="1000"/>
                    </a:cubicBezTo>
                    <a:cubicBezTo>
                      <a:pt x="260" y="980"/>
                      <a:pt x="257" y="956"/>
                      <a:pt x="257" y="927"/>
                    </a:cubicBezTo>
                    <a:cubicBezTo>
                      <a:pt x="257" y="861"/>
                      <a:pt x="257" y="861"/>
                      <a:pt x="257" y="861"/>
                    </a:cubicBezTo>
                    <a:cubicBezTo>
                      <a:pt x="257" y="846"/>
                      <a:pt x="257" y="834"/>
                      <a:pt x="256" y="827"/>
                    </a:cubicBezTo>
                    <a:cubicBezTo>
                      <a:pt x="253" y="789"/>
                      <a:pt x="253" y="789"/>
                      <a:pt x="253" y="789"/>
                    </a:cubicBezTo>
                    <a:cubicBezTo>
                      <a:pt x="280" y="792"/>
                      <a:pt x="296" y="794"/>
                      <a:pt x="300" y="794"/>
                    </a:cubicBezTo>
                    <a:close/>
                    <a:moveTo>
                      <a:pt x="444" y="801"/>
                    </a:moveTo>
                    <a:cubicBezTo>
                      <a:pt x="470" y="796"/>
                      <a:pt x="500" y="786"/>
                      <a:pt x="533" y="772"/>
                    </a:cubicBezTo>
                    <a:cubicBezTo>
                      <a:pt x="602" y="889"/>
                      <a:pt x="602" y="889"/>
                      <a:pt x="602" y="889"/>
                    </a:cubicBezTo>
                    <a:cubicBezTo>
                      <a:pt x="569" y="898"/>
                      <a:pt x="537" y="909"/>
                      <a:pt x="508" y="920"/>
                    </a:cubicBezTo>
                    <a:cubicBezTo>
                      <a:pt x="498" y="895"/>
                      <a:pt x="498" y="895"/>
                      <a:pt x="498" y="895"/>
                    </a:cubicBezTo>
                    <a:cubicBezTo>
                      <a:pt x="487" y="871"/>
                      <a:pt x="476" y="850"/>
                      <a:pt x="465" y="832"/>
                    </a:cubicBezTo>
                    <a:lnTo>
                      <a:pt x="444" y="801"/>
                    </a:lnTo>
                    <a:close/>
                    <a:moveTo>
                      <a:pt x="784" y="838"/>
                    </a:moveTo>
                    <a:cubicBezTo>
                      <a:pt x="820" y="825"/>
                      <a:pt x="846" y="810"/>
                      <a:pt x="863" y="793"/>
                    </a:cubicBezTo>
                    <a:cubicBezTo>
                      <a:pt x="1005" y="958"/>
                      <a:pt x="1005" y="958"/>
                      <a:pt x="1005" y="958"/>
                    </a:cubicBezTo>
                    <a:cubicBezTo>
                      <a:pt x="986" y="967"/>
                      <a:pt x="957" y="985"/>
                      <a:pt x="917" y="1011"/>
                    </a:cubicBezTo>
                    <a:cubicBezTo>
                      <a:pt x="899" y="977"/>
                      <a:pt x="899" y="977"/>
                      <a:pt x="899" y="977"/>
                    </a:cubicBezTo>
                    <a:cubicBezTo>
                      <a:pt x="892" y="964"/>
                      <a:pt x="879" y="946"/>
                      <a:pt x="862" y="924"/>
                    </a:cubicBezTo>
                    <a:cubicBezTo>
                      <a:pt x="845" y="901"/>
                      <a:pt x="828" y="882"/>
                      <a:pt x="813" y="867"/>
                    </a:cubicBezTo>
                    <a:lnTo>
                      <a:pt x="784" y="838"/>
                    </a:lnTo>
                    <a:close/>
                  </a:path>
                </a:pathLst>
              </a:custGeom>
              <a:solidFill>
                <a:srgbClr val="000000"/>
              </a:solidFill>
              <a:ln>
                <a:noFill/>
              </a:ln>
            </p:spPr>
            <p:txBody>
              <a:bodyPr/>
              <a:lstStyle/>
              <a:p>
                <a:endParaRPr lang="ja-JP" altLang="en-US">
                  <a:latin typeface="Arial" panose="020B0604020202020204" pitchFamily="34" charset="0"/>
                  <a:ea typeface="黑体" panose="02010609060101010101" pitchFamily="49" charset="-122"/>
                </a:endParaRPr>
              </a:p>
            </p:txBody>
          </p:sp>
          <p:sp>
            <p:nvSpPr>
              <p:cNvPr id="45" name="Freeform 129"/>
              <p:cNvSpPr/>
              <p:nvPr/>
            </p:nvSpPr>
            <p:spPr bwMode="auto">
              <a:xfrm>
                <a:off x="3434" y="2943"/>
                <a:ext cx="209" cy="215"/>
              </a:xfrm>
              <a:custGeom>
                <a:avLst/>
                <a:gdLst>
                  <a:gd name="T0" fmla="*/ 45 w 1042"/>
                  <a:gd name="T1" fmla="*/ 875 h 1074"/>
                  <a:gd name="T2" fmla="*/ 297 w 1042"/>
                  <a:gd name="T3" fmla="*/ 685 h 1074"/>
                  <a:gd name="T4" fmla="*/ 389 w 1042"/>
                  <a:gd name="T5" fmla="*/ 546 h 1074"/>
                  <a:gd name="T6" fmla="*/ 41 w 1042"/>
                  <a:gd name="T7" fmla="*/ 553 h 1074"/>
                  <a:gd name="T8" fmla="*/ 45 w 1042"/>
                  <a:gd name="T9" fmla="*/ 498 h 1074"/>
                  <a:gd name="T10" fmla="*/ 225 w 1042"/>
                  <a:gd name="T11" fmla="*/ 454 h 1074"/>
                  <a:gd name="T12" fmla="*/ 477 w 1042"/>
                  <a:gd name="T13" fmla="*/ 293 h 1074"/>
                  <a:gd name="T14" fmla="*/ 125 w 1042"/>
                  <a:gd name="T15" fmla="*/ 299 h 1074"/>
                  <a:gd name="T16" fmla="*/ 129 w 1042"/>
                  <a:gd name="T17" fmla="*/ 246 h 1074"/>
                  <a:gd name="T18" fmla="*/ 282 w 1042"/>
                  <a:gd name="T19" fmla="*/ 201 h 1074"/>
                  <a:gd name="T20" fmla="*/ 477 w 1042"/>
                  <a:gd name="T21" fmla="*/ 143 h 1074"/>
                  <a:gd name="T22" fmla="*/ 471 w 1042"/>
                  <a:gd name="T23" fmla="*/ 0 h 1074"/>
                  <a:gd name="T24" fmla="*/ 582 w 1042"/>
                  <a:gd name="T25" fmla="*/ 0 h 1074"/>
                  <a:gd name="T26" fmla="*/ 576 w 1042"/>
                  <a:gd name="T27" fmla="*/ 143 h 1074"/>
                  <a:gd name="T28" fmla="*/ 766 w 1042"/>
                  <a:gd name="T29" fmla="*/ 201 h 1074"/>
                  <a:gd name="T30" fmla="*/ 912 w 1042"/>
                  <a:gd name="T31" fmla="*/ 222 h 1074"/>
                  <a:gd name="T32" fmla="*/ 913 w 1042"/>
                  <a:gd name="T33" fmla="*/ 264 h 1074"/>
                  <a:gd name="T34" fmla="*/ 766 w 1042"/>
                  <a:gd name="T35" fmla="*/ 293 h 1074"/>
                  <a:gd name="T36" fmla="*/ 576 w 1042"/>
                  <a:gd name="T37" fmla="*/ 454 h 1074"/>
                  <a:gd name="T38" fmla="*/ 1001 w 1042"/>
                  <a:gd name="T39" fmla="*/ 447 h 1074"/>
                  <a:gd name="T40" fmla="*/ 998 w 1042"/>
                  <a:gd name="T41" fmla="*/ 499 h 1074"/>
                  <a:gd name="T42" fmla="*/ 1001 w 1042"/>
                  <a:gd name="T43" fmla="*/ 552 h 1074"/>
                  <a:gd name="T44" fmla="*/ 643 w 1042"/>
                  <a:gd name="T45" fmla="*/ 546 h 1074"/>
                  <a:gd name="T46" fmla="*/ 775 w 1042"/>
                  <a:gd name="T47" fmla="*/ 731 h 1074"/>
                  <a:gd name="T48" fmla="*/ 1042 w 1042"/>
                  <a:gd name="T49" fmla="*/ 852 h 1074"/>
                  <a:gd name="T50" fmla="*/ 944 w 1042"/>
                  <a:gd name="T51" fmla="*/ 973 h 1074"/>
                  <a:gd name="T52" fmla="*/ 724 w 1042"/>
                  <a:gd name="T53" fmla="*/ 817 h 1074"/>
                  <a:gd name="T54" fmla="*/ 592 w 1042"/>
                  <a:gd name="T55" fmla="*/ 628 h 1074"/>
                  <a:gd name="T56" fmla="*/ 576 w 1042"/>
                  <a:gd name="T57" fmla="*/ 857 h 1074"/>
                  <a:gd name="T58" fmla="*/ 583 w 1042"/>
                  <a:gd name="T59" fmla="*/ 1074 h 1074"/>
                  <a:gd name="T60" fmla="*/ 475 w 1042"/>
                  <a:gd name="T61" fmla="*/ 956 h 1074"/>
                  <a:gd name="T62" fmla="*/ 477 w 1042"/>
                  <a:gd name="T63" fmla="*/ 565 h 1074"/>
                  <a:gd name="T64" fmla="*/ 308 w 1042"/>
                  <a:gd name="T65" fmla="*/ 813 h 1074"/>
                  <a:gd name="T66" fmla="*/ 134 w 1042"/>
                  <a:gd name="T67" fmla="*/ 962 h 1074"/>
                  <a:gd name="T68" fmla="*/ 57 w 1042"/>
                  <a:gd name="T69" fmla="*/ 933 h 10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42" h="1074">
                    <a:moveTo>
                      <a:pt x="0" y="892"/>
                    </a:moveTo>
                    <a:cubicBezTo>
                      <a:pt x="45" y="875"/>
                      <a:pt x="45" y="875"/>
                      <a:pt x="45" y="875"/>
                    </a:cubicBezTo>
                    <a:cubicBezTo>
                      <a:pt x="62" y="868"/>
                      <a:pt x="98" y="849"/>
                      <a:pt x="153" y="816"/>
                    </a:cubicBezTo>
                    <a:cubicBezTo>
                      <a:pt x="207" y="784"/>
                      <a:pt x="255" y="740"/>
                      <a:pt x="297" y="685"/>
                    </a:cubicBezTo>
                    <a:cubicBezTo>
                      <a:pt x="339" y="630"/>
                      <a:pt x="364" y="595"/>
                      <a:pt x="372" y="579"/>
                    </a:cubicBezTo>
                    <a:cubicBezTo>
                      <a:pt x="389" y="546"/>
                      <a:pt x="389" y="546"/>
                      <a:pt x="389" y="546"/>
                    </a:cubicBezTo>
                    <a:cubicBezTo>
                      <a:pt x="225" y="546"/>
                      <a:pt x="225" y="546"/>
                      <a:pt x="225" y="546"/>
                    </a:cubicBezTo>
                    <a:cubicBezTo>
                      <a:pt x="180" y="546"/>
                      <a:pt x="118" y="548"/>
                      <a:pt x="41" y="553"/>
                    </a:cubicBezTo>
                    <a:cubicBezTo>
                      <a:pt x="42" y="538"/>
                      <a:pt x="43" y="526"/>
                      <a:pt x="44" y="518"/>
                    </a:cubicBezTo>
                    <a:cubicBezTo>
                      <a:pt x="44" y="511"/>
                      <a:pt x="44" y="504"/>
                      <a:pt x="45" y="498"/>
                    </a:cubicBezTo>
                    <a:cubicBezTo>
                      <a:pt x="45" y="493"/>
                      <a:pt x="44" y="476"/>
                      <a:pt x="41" y="447"/>
                    </a:cubicBezTo>
                    <a:cubicBezTo>
                      <a:pt x="127" y="452"/>
                      <a:pt x="189" y="454"/>
                      <a:pt x="225" y="454"/>
                    </a:cubicBezTo>
                    <a:cubicBezTo>
                      <a:pt x="477" y="454"/>
                      <a:pt x="477" y="454"/>
                      <a:pt x="477" y="454"/>
                    </a:cubicBezTo>
                    <a:cubicBezTo>
                      <a:pt x="477" y="293"/>
                      <a:pt x="477" y="293"/>
                      <a:pt x="477" y="293"/>
                    </a:cubicBezTo>
                    <a:cubicBezTo>
                      <a:pt x="281" y="293"/>
                      <a:pt x="281" y="293"/>
                      <a:pt x="281" y="293"/>
                    </a:cubicBezTo>
                    <a:cubicBezTo>
                      <a:pt x="229" y="293"/>
                      <a:pt x="177" y="295"/>
                      <a:pt x="125" y="299"/>
                    </a:cubicBezTo>
                    <a:cubicBezTo>
                      <a:pt x="126" y="284"/>
                      <a:pt x="127" y="273"/>
                      <a:pt x="128" y="265"/>
                    </a:cubicBezTo>
                    <a:cubicBezTo>
                      <a:pt x="128" y="257"/>
                      <a:pt x="128" y="251"/>
                      <a:pt x="129" y="246"/>
                    </a:cubicBezTo>
                    <a:cubicBezTo>
                      <a:pt x="129" y="240"/>
                      <a:pt x="128" y="223"/>
                      <a:pt x="125" y="194"/>
                    </a:cubicBezTo>
                    <a:cubicBezTo>
                      <a:pt x="198" y="199"/>
                      <a:pt x="250" y="201"/>
                      <a:pt x="282" y="201"/>
                    </a:cubicBezTo>
                    <a:cubicBezTo>
                      <a:pt x="478" y="201"/>
                      <a:pt x="478" y="201"/>
                      <a:pt x="478" y="201"/>
                    </a:cubicBezTo>
                    <a:cubicBezTo>
                      <a:pt x="477" y="143"/>
                      <a:pt x="477" y="143"/>
                      <a:pt x="477" y="143"/>
                    </a:cubicBezTo>
                    <a:cubicBezTo>
                      <a:pt x="476" y="73"/>
                      <a:pt x="476" y="73"/>
                      <a:pt x="476" y="73"/>
                    </a:cubicBezTo>
                    <a:cubicBezTo>
                      <a:pt x="471" y="0"/>
                      <a:pt x="471" y="0"/>
                      <a:pt x="471" y="0"/>
                    </a:cubicBezTo>
                    <a:cubicBezTo>
                      <a:pt x="500" y="3"/>
                      <a:pt x="518" y="5"/>
                      <a:pt x="525" y="5"/>
                    </a:cubicBezTo>
                    <a:cubicBezTo>
                      <a:pt x="532" y="4"/>
                      <a:pt x="551" y="3"/>
                      <a:pt x="582" y="0"/>
                    </a:cubicBezTo>
                    <a:cubicBezTo>
                      <a:pt x="581" y="31"/>
                      <a:pt x="579" y="60"/>
                      <a:pt x="578" y="87"/>
                    </a:cubicBezTo>
                    <a:cubicBezTo>
                      <a:pt x="576" y="114"/>
                      <a:pt x="576" y="132"/>
                      <a:pt x="576" y="143"/>
                    </a:cubicBezTo>
                    <a:cubicBezTo>
                      <a:pt x="576" y="201"/>
                      <a:pt x="576" y="201"/>
                      <a:pt x="576" y="201"/>
                    </a:cubicBezTo>
                    <a:cubicBezTo>
                      <a:pt x="766" y="201"/>
                      <a:pt x="766" y="201"/>
                      <a:pt x="766" y="201"/>
                    </a:cubicBezTo>
                    <a:cubicBezTo>
                      <a:pt x="798" y="201"/>
                      <a:pt x="848" y="199"/>
                      <a:pt x="916" y="194"/>
                    </a:cubicBezTo>
                    <a:cubicBezTo>
                      <a:pt x="914" y="209"/>
                      <a:pt x="912" y="218"/>
                      <a:pt x="912" y="222"/>
                    </a:cubicBezTo>
                    <a:cubicBezTo>
                      <a:pt x="912" y="226"/>
                      <a:pt x="912" y="234"/>
                      <a:pt x="913" y="247"/>
                    </a:cubicBezTo>
                    <a:cubicBezTo>
                      <a:pt x="913" y="264"/>
                      <a:pt x="913" y="264"/>
                      <a:pt x="913" y="264"/>
                    </a:cubicBezTo>
                    <a:cubicBezTo>
                      <a:pt x="916" y="299"/>
                      <a:pt x="916" y="299"/>
                      <a:pt x="916" y="299"/>
                    </a:cubicBezTo>
                    <a:cubicBezTo>
                      <a:pt x="867" y="295"/>
                      <a:pt x="817" y="293"/>
                      <a:pt x="766" y="293"/>
                    </a:cubicBezTo>
                    <a:cubicBezTo>
                      <a:pt x="576" y="293"/>
                      <a:pt x="576" y="293"/>
                      <a:pt x="576" y="293"/>
                    </a:cubicBezTo>
                    <a:cubicBezTo>
                      <a:pt x="576" y="454"/>
                      <a:pt x="576" y="454"/>
                      <a:pt x="576" y="454"/>
                    </a:cubicBezTo>
                    <a:cubicBezTo>
                      <a:pt x="822" y="454"/>
                      <a:pt x="822" y="454"/>
                      <a:pt x="822" y="454"/>
                    </a:cubicBezTo>
                    <a:cubicBezTo>
                      <a:pt x="859" y="454"/>
                      <a:pt x="918" y="452"/>
                      <a:pt x="1001" y="447"/>
                    </a:cubicBezTo>
                    <a:cubicBezTo>
                      <a:pt x="999" y="462"/>
                      <a:pt x="998" y="474"/>
                      <a:pt x="998" y="482"/>
                    </a:cubicBezTo>
                    <a:cubicBezTo>
                      <a:pt x="998" y="499"/>
                      <a:pt x="998" y="499"/>
                      <a:pt x="998" y="499"/>
                    </a:cubicBezTo>
                    <a:cubicBezTo>
                      <a:pt x="997" y="513"/>
                      <a:pt x="997" y="520"/>
                      <a:pt x="998" y="520"/>
                    </a:cubicBezTo>
                    <a:cubicBezTo>
                      <a:pt x="1001" y="552"/>
                      <a:pt x="1001" y="552"/>
                      <a:pt x="1001" y="552"/>
                    </a:cubicBezTo>
                    <a:cubicBezTo>
                      <a:pt x="924" y="548"/>
                      <a:pt x="865" y="546"/>
                      <a:pt x="823" y="546"/>
                    </a:cubicBezTo>
                    <a:cubicBezTo>
                      <a:pt x="643" y="546"/>
                      <a:pt x="643" y="546"/>
                      <a:pt x="643" y="546"/>
                    </a:cubicBezTo>
                    <a:cubicBezTo>
                      <a:pt x="656" y="574"/>
                      <a:pt x="656" y="574"/>
                      <a:pt x="656" y="574"/>
                    </a:cubicBezTo>
                    <a:cubicBezTo>
                      <a:pt x="679" y="625"/>
                      <a:pt x="719" y="677"/>
                      <a:pt x="775" y="731"/>
                    </a:cubicBezTo>
                    <a:cubicBezTo>
                      <a:pt x="831" y="785"/>
                      <a:pt x="904" y="821"/>
                      <a:pt x="992" y="840"/>
                    </a:cubicBezTo>
                    <a:cubicBezTo>
                      <a:pt x="1042" y="852"/>
                      <a:pt x="1042" y="852"/>
                      <a:pt x="1042" y="852"/>
                    </a:cubicBezTo>
                    <a:cubicBezTo>
                      <a:pt x="1008" y="874"/>
                      <a:pt x="988" y="891"/>
                      <a:pt x="982" y="900"/>
                    </a:cubicBezTo>
                    <a:cubicBezTo>
                      <a:pt x="975" y="910"/>
                      <a:pt x="963" y="934"/>
                      <a:pt x="944" y="973"/>
                    </a:cubicBezTo>
                    <a:cubicBezTo>
                      <a:pt x="917" y="959"/>
                      <a:pt x="917" y="959"/>
                      <a:pt x="917" y="959"/>
                    </a:cubicBezTo>
                    <a:cubicBezTo>
                      <a:pt x="836" y="915"/>
                      <a:pt x="772" y="868"/>
                      <a:pt x="724" y="817"/>
                    </a:cubicBezTo>
                    <a:cubicBezTo>
                      <a:pt x="677" y="766"/>
                      <a:pt x="646" y="729"/>
                      <a:pt x="631" y="704"/>
                    </a:cubicBezTo>
                    <a:cubicBezTo>
                      <a:pt x="617" y="679"/>
                      <a:pt x="604" y="654"/>
                      <a:pt x="592" y="628"/>
                    </a:cubicBezTo>
                    <a:cubicBezTo>
                      <a:pt x="576" y="593"/>
                      <a:pt x="576" y="593"/>
                      <a:pt x="576" y="593"/>
                    </a:cubicBezTo>
                    <a:cubicBezTo>
                      <a:pt x="576" y="857"/>
                      <a:pt x="576" y="857"/>
                      <a:pt x="576" y="857"/>
                    </a:cubicBezTo>
                    <a:cubicBezTo>
                      <a:pt x="576" y="874"/>
                      <a:pt x="577" y="910"/>
                      <a:pt x="579" y="965"/>
                    </a:cubicBezTo>
                    <a:cubicBezTo>
                      <a:pt x="583" y="1074"/>
                      <a:pt x="583" y="1074"/>
                      <a:pt x="583" y="1074"/>
                    </a:cubicBezTo>
                    <a:cubicBezTo>
                      <a:pt x="553" y="1069"/>
                      <a:pt x="515" y="1069"/>
                      <a:pt x="470" y="1074"/>
                    </a:cubicBezTo>
                    <a:cubicBezTo>
                      <a:pt x="472" y="1026"/>
                      <a:pt x="474" y="986"/>
                      <a:pt x="475" y="956"/>
                    </a:cubicBezTo>
                    <a:cubicBezTo>
                      <a:pt x="477" y="925"/>
                      <a:pt x="477" y="892"/>
                      <a:pt x="477" y="857"/>
                    </a:cubicBezTo>
                    <a:cubicBezTo>
                      <a:pt x="477" y="565"/>
                      <a:pt x="477" y="565"/>
                      <a:pt x="477" y="565"/>
                    </a:cubicBezTo>
                    <a:cubicBezTo>
                      <a:pt x="447" y="620"/>
                      <a:pt x="447" y="620"/>
                      <a:pt x="447" y="620"/>
                    </a:cubicBezTo>
                    <a:cubicBezTo>
                      <a:pt x="401" y="703"/>
                      <a:pt x="355" y="768"/>
                      <a:pt x="308" y="813"/>
                    </a:cubicBezTo>
                    <a:cubicBezTo>
                      <a:pt x="261" y="859"/>
                      <a:pt x="226" y="890"/>
                      <a:pt x="203" y="908"/>
                    </a:cubicBezTo>
                    <a:cubicBezTo>
                      <a:pt x="134" y="962"/>
                      <a:pt x="134" y="962"/>
                      <a:pt x="134" y="962"/>
                    </a:cubicBezTo>
                    <a:cubicBezTo>
                      <a:pt x="100" y="990"/>
                      <a:pt x="100" y="990"/>
                      <a:pt x="100" y="990"/>
                    </a:cubicBezTo>
                    <a:cubicBezTo>
                      <a:pt x="85" y="964"/>
                      <a:pt x="71" y="945"/>
                      <a:pt x="57" y="933"/>
                    </a:cubicBezTo>
                    <a:cubicBezTo>
                      <a:pt x="44" y="921"/>
                      <a:pt x="25" y="907"/>
                      <a:pt x="0" y="892"/>
                    </a:cubicBezTo>
                    <a:close/>
                  </a:path>
                </a:pathLst>
              </a:custGeom>
              <a:solidFill>
                <a:srgbClr val="000000"/>
              </a:solidFill>
              <a:ln>
                <a:noFill/>
              </a:ln>
            </p:spPr>
            <p:txBody>
              <a:bodyPr/>
              <a:lstStyle/>
              <a:p>
                <a:endParaRPr lang="ja-JP" altLang="en-US">
                  <a:latin typeface="Arial" panose="020B0604020202020204" pitchFamily="34" charset="0"/>
                  <a:ea typeface="黑体" panose="02010609060101010101" pitchFamily="49" charset="-122"/>
                </a:endParaRPr>
              </a:p>
            </p:txBody>
          </p:sp>
          <p:sp>
            <p:nvSpPr>
              <p:cNvPr id="46" name="Freeform 130"/>
              <p:cNvSpPr>
                <a:spLocks noEditPoints="1"/>
              </p:cNvSpPr>
              <p:nvPr/>
            </p:nvSpPr>
            <p:spPr bwMode="auto">
              <a:xfrm>
                <a:off x="3681" y="2946"/>
                <a:ext cx="213" cy="215"/>
              </a:xfrm>
              <a:custGeom>
                <a:avLst/>
                <a:gdLst>
                  <a:gd name="T0" fmla="*/ 47 w 1066"/>
                  <a:gd name="T1" fmla="*/ 898 h 1077"/>
                  <a:gd name="T2" fmla="*/ 360 w 1066"/>
                  <a:gd name="T3" fmla="*/ 643 h 1077"/>
                  <a:gd name="T4" fmla="*/ 207 w 1066"/>
                  <a:gd name="T5" fmla="*/ 611 h 1077"/>
                  <a:gd name="T6" fmla="*/ 45 w 1066"/>
                  <a:gd name="T7" fmla="*/ 585 h 1077"/>
                  <a:gd name="T8" fmla="*/ 42 w 1066"/>
                  <a:gd name="T9" fmla="*/ 512 h 1077"/>
                  <a:gd name="T10" fmla="*/ 487 w 1066"/>
                  <a:gd name="T11" fmla="*/ 519 h 1077"/>
                  <a:gd name="T12" fmla="*/ 276 w 1066"/>
                  <a:gd name="T13" fmla="*/ 254 h 1077"/>
                  <a:gd name="T14" fmla="*/ 98 w 1066"/>
                  <a:gd name="T15" fmla="*/ 228 h 1077"/>
                  <a:gd name="T16" fmla="*/ 95 w 1066"/>
                  <a:gd name="T17" fmla="*/ 154 h 1077"/>
                  <a:gd name="T18" fmla="*/ 487 w 1066"/>
                  <a:gd name="T19" fmla="*/ 162 h 1077"/>
                  <a:gd name="T20" fmla="*/ 486 w 1066"/>
                  <a:gd name="T21" fmla="*/ 59 h 1077"/>
                  <a:gd name="T22" fmla="*/ 590 w 1066"/>
                  <a:gd name="T23" fmla="*/ 0 h 1077"/>
                  <a:gd name="T24" fmla="*/ 585 w 1066"/>
                  <a:gd name="T25" fmla="*/ 116 h 1077"/>
                  <a:gd name="T26" fmla="*/ 813 w 1066"/>
                  <a:gd name="T27" fmla="*/ 162 h 1077"/>
                  <a:gd name="T28" fmla="*/ 976 w 1066"/>
                  <a:gd name="T29" fmla="*/ 190 h 1077"/>
                  <a:gd name="T30" fmla="*/ 981 w 1066"/>
                  <a:gd name="T31" fmla="*/ 260 h 1077"/>
                  <a:gd name="T32" fmla="*/ 585 w 1066"/>
                  <a:gd name="T33" fmla="*/ 254 h 1077"/>
                  <a:gd name="T34" fmla="*/ 862 w 1066"/>
                  <a:gd name="T35" fmla="*/ 519 h 1077"/>
                  <a:gd name="T36" fmla="*/ 1018 w 1066"/>
                  <a:gd name="T37" fmla="*/ 547 h 1077"/>
                  <a:gd name="T38" fmla="*/ 1017 w 1066"/>
                  <a:gd name="T39" fmla="*/ 582 h 1077"/>
                  <a:gd name="T40" fmla="*/ 862 w 1066"/>
                  <a:gd name="T41" fmla="*/ 611 h 1077"/>
                  <a:gd name="T42" fmla="*/ 682 w 1066"/>
                  <a:gd name="T43" fmla="*/ 646 h 1077"/>
                  <a:gd name="T44" fmla="*/ 1029 w 1066"/>
                  <a:gd name="T45" fmla="*/ 866 h 1077"/>
                  <a:gd name="T46" fmla="*/ 999 w 1066"/>
                  <a:gd name="T47" fmla="*/ 933 h 1077"/>
                  <a:gd name="T48" fmla="*/ 944 w 1066"/>
                  <a:gd name="T49" fmla="*/ 981 h 1077"/>
                  <a:gd name="T50" fmla="*/ 734 w 1066"/>
                  <a:gd name="T51" fmla="*/ 849 h 1077"/>
                  <a:gd name="T52" fmla="*/ 597 w 1066"/>
                  <a:gd name="T53" fmla="*/ 644 h 1077"/>
                  <a:gd name="T54" fmla="*/ 585 w 1066"/>
                  <a:gd name="T55" fmla="*/ 838 h 1077"/>
                  <a:gd name="T56" fmla="*/ 593 w 1066"/>
                  <a:gd name="T57" fmla="*/ 1077 h 1077"/>
                  <a:gd name="T58" fmla="*/ 479 w 1066"/>
                  <a:gd name="T59" fmla="*/ 1077 h 1077"/>
                  <a:gd name="T60" fmla="*/ 487 w 1066"/>
                  <a:gd name="T61" fmla="*/ 838 h 1077"/>
                  <a:gd name="T62" fmla="*/ 481 w 1066"/>
                  <a:gd name="T63" fmla="*/ 611 h 1077"/>
                  <a:gd name="T64" fmla="*/ 366 w 1066"/>
                  <a:gd name="T65" fmla="*/ 789 h 1077"/>
                  <a:gd name="T66" fmla="*/ 131 w 1066"/>
                  <a:gd name="T67" fmla="*/ 995 h 1077"/>
                  <a:gd name="T68" fmla="*/ 70 w 1066"/>
                  <a:gd name="T69" fmla="*/ 969 h 1077"/>
                  <a:gd name="T70" fmla="*/ 184 w 1066"/>
                  <a:gd name="T71" fmla="*/ 329 h 1077"/>
                  <a:gd name="T72" fmla="*/ 405 w 1066"/>
                  <a:gd name="T73" fmla="*/ 443 h 1077"/>
                  <a:gd name="T74" fmla="*/ 292 w 1066"/>
                  <a:gd name="T75" fmla="*/ 463 h 1077"/>
                  <a:gd name="T76" fmla="*/ 222 w 1066"/>
                  <a:gd name="T77" fmla="*/ 371 h 1077"/>
                  <a:gd name="T78" fmla="*/ 669 w 1066"/>
                  <a:gd name="T79" fmla="*/ 464 h 1077"/>
                  <a:gd name="T80" fmla="*/ 734 w 1066"/>
                  <a:gd name="T81" fmla="*/ 381 h 1077"/>
                  <a:gd name="T82" fmla="*/ 788 w 1066"/>
                  <a:gd name="T83" fmla="*/ 282 h 1077"/>
                  <a:gd name="T84" fmla="*/ 846 w 1066"/>
                  <a:gd name="T85" fmla="*/ 372 h 1077"/>
                  <a:gd name="T86" fmla="*/ 773 w 1066"/>
                  <a:gd name="T87" fmla="*/ 478 h 1077"/>
                  <a:gd name="T88" fmla="*/ 669 w 1066"/>
                  <a:gd name="T89" fmla="*/ 464 h 10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066" h="1077">
                    <a:moveTo>
                      <a:pt x="0" y="916"/>
                    </a:moveTo>
                    <a:cubicBezTo>
                      <a:pt x="47" y="898"/>
                      <a:pt x="47" y="898"/>
                      <a:pt x="47" y="898"/>
                    </a:cubicBezTo>
                    <a:cubicBezTo>
                      <a:pt x="132" y="868"/>
                      <a:pt x="200" y="826"/>
                      <a:pt x="250" y="774"/>
                    </a:cubicBezTo>
                    <a:cubicBezTo>
                      <a:pt x="301" y="721"/>
                      <a:pt x="338" y="677"/>
                      <a:pt x="360" y="643"/>
                    </a:cubicBezTo>
                    <a:cubicBezTo>
                      <a:pt x="380" y="611"/>
                      <a:pt x="380" y="611"/>
                      <a:pt x="380" y="611"/>
                    </a:cubicBezTo>
                    <a:cubicBezTo>
                      <a:pt x="207" y="611"/>
                      <a:pt x="207" y="611"/>
                      <a:pt x="207" y="611"/>
                    </a:cubicBezTo>
                    <a:cubicBezTo>
                      <a:pt x="173" y="611"/>
                      <a:pt x="118" y="613"/>
                      <a:pt x="42" y="617"/>
                    </a:cubicBezTo>
                    <a:cubicBezTo>
                      <a:pt x="44" y="602"/>
                      <a:pt x="45" y="591"/>
                      <a:pt x="45" y="585"/>
                    </a:cubicBezTo>
                    <a:cubicBezTo>
                      <a:pt x="46" y="579"/>
                      <a:pt x="46" y="571"/>
                      <a:pt x="45" y="561"/>
                    </a:cubicBezTo>
                    <a:cubicBezTo>
                      <a:pt x="45" y="551"/>
                      <a:pt x="44" y="535"/>
                      <a:pt x="42" y="512"/>
                    </a:cubicBezTo>
                    <a:cubicBezTo>
                      <a:pt x="95" y="517"/>
                      <a:pt x="151" y="519"/>
                      <a:pt x="207" y="519"/>
                    </a:cubicBezTo>
                    <a:cubicBezTo>
                      <a:pt x="487" y="519"/>
                      <a:pt x="487" y="519"/>
                      <a:pt x="487" y="519"/>
                    </a:cubicBezTo>
                    <a:cubicBezTo>
                      <a:pt x="487" y="254"/>
                      <a:pt x="487" y="254"/>
                      <a:pt x="487" y="254"/>
                    </a:cubicBezTo>
                    <a:cubicBezTo>
                      <a:pt x="276" y="254"/>
                      <a:pt x="276" y="254"/>
                      <a:pt x="276" y="254"/>
                    </a:cubicBezTo>
                    <a:cubicBezTo>
                      <a:pt x="239" y="254"/>
                      <a:pt x="179" y="256"/>
                      <a:pt x="95" y="260"/>
                    </a:cubicBezTo>
                    <a:cubicBezTo>
                      <a:pt x="96" y="247"/>
                      <a:pt x="97" y="236"/>
                      <a:pt x="98" y="228"/>
                    </a:cubicBezTo>
                    <a:cubicBezTo>
                      <a:pt x="99" y="220"/>
                      <a:pt x="99" y="214"/>
                      <a:pt x="98" y="208"/>
                    </a:cubicBezTo>
                    <a:cubicBezTo>
                      <a:pt x="98" y="202"/>
                      <a:pt x="97" y="185"/>
                      <a:pt x="95" y="154"/>
                    </a:cubicBezTo>
                    <a:cubicBezTo>
                      <a:pt x="170" y="160"/>
                      <a:pt x="231" y="162"/>
                      <a:pt x="276" y="162"/>
                    </a:cubicBezTo>
                    <a:cubicBezTo>
                      <a:pt x="487" y="162"/>
                      <a:pt x="487" y="162"/>
                      <a:pt x="487" y="162"/>
                    </a:cubicBezTo>
                    <a:cubicBezTo>
                      <a:pt x="486" y="117"/>
                      <a:pt x="486" y="117"/>
                      <a:pt x="486" y="117"/>
                    </a:cubicBezTo>
                    <a:cubicBezTo>
                      <a:pt x="486" y="59"/>
                      <a:pt x="486" y="59"/>
                      <a:pt x="486" y="59"/>
                    </a:cubicBezTo>
                    <a:cubicBezTo>
                      <a:pt x="481" y="0"/>
                      <a:pt x="481" y="0"/>
                      <a:pt x="481" y="0"/>
                    </a:cubicBezTo>
                    <a:cubicBezTo>
                      <a:pt x="511" y="4"/>
                      <a:pt x="547" y="4"/>
                      <a:pt x="590" y="0"/>
                    </a:cubicBezTo>
                    <a:cubicBezTo>
                      <a:pt x="587" y="26"/>
                      <a:pt x="586" y="46"/>
                      <a:pt x="586" y="62"/>
                    </a:cubicBezTo>
                    <a:cubicBezTo>
                      <a:pt x="585" y="77"/>
                      <a:pt x="585" y="95"/>
                      <a:pt x="585" y="116"/>
                    </a:cubicBezTo>
                    <a:cubicBezTo>
                      <a:pt x="585" y="162"/>
                      <a:pt x="585" y="162"/>
                      <a:pt x="585" y="162"/>
                    </a:cubicBezTo>
                    <a:cubicBezTo>
                      <a:pt x="813" y="162"/>
                      <a:pt x="813" y="162"/>
                      <a:pt x="813" y="162"/>
                    </a:cubicBezTo>
                    <a:cubicBezTo>
                      <a:pt x="854" y="162"/>
                      <a:pt x="910" y="160"/>
                      <a:pt x="981" y="154"/>
                    </a:cubicBezTo>
                    <a:cubicBezTo>
                      <a:pt x="978" y="170"/>
                      <a:pt x="977" y="182"/>
                      <a:pt x="976" y="190"/>
                    </a:cubicBezTo>
                    <a:cubicBezTo>
                      <a:pt x="976" y="198"/>
                      <a:pt x="975" y="205"/>
                      <a:pt x="976" y="210"/>
                    </a:cubicBezTo>
                    <a:cubicBezTo>
                      <a:pt x="976" y="215"/>
                      <a:pt x="978" y="232"/>
                      <a:pt x="981" y="260"/>
                    </a:cubicBezTo>
                    <a:cubicBezTo>
                      <a:pt x="900" y="256"/>
                      <a:pt x="844" y="254"/>
                      <a:pt x="812" y="254"/>
                    </a:cubicBezTo>
                    <a:cubicBezTo>
                      <a:pt x="585" y="254"/>
                      <a:pt x="585" y="254"/>
                      <a:pt x="585" y="254"/>
                    </a:cubicBezTo>
                    <a:cubicBezTo>
                      <a:pt x="585" y="519"/>
                      <a:pt x="585" y="519"/>
                      <a:pt x="585" y="519"/>
                    </a:cubicBezTo>
                    <a:cubicBezTo>
                      <a:pt x="862" y="519"/>
                      <a:pt x="862" y="519"/>
                      <a:pt x="862" y="519"/>
                    </a:cubicBezTo>
                    <a:cubicBezTo>
                      <a:pt x="916" y="519"/>
                      <a:pt x="969" y="517"/>
                      <a:pt x="1020" y="512"/>
                    </a:cubicBezTo>
                    <a:cubicBezTo>
                      <a:pt x="1019" y="528"/>
                      <a:pt x="1018" y="539"/>
                      <a:pt x="1018" y="547"/>
                    </a:cubicBezTo>
                    <a:cubicBezTo>
                      <a:pt x="1017" y="555"/>
                      <a:pt x="1017" y="562"/>
                      <a:pt x="1017" y="569"/>
                    </a:cubicBezTo>
                    <a:cubicBezTo>
                      <a:pt x="1016" y="576"/>
                      <a:pt x="1016" y="580"/>
                      <a:pt x="1017" y="582"/>
                    </a:cubicBezTo>
                    <a:cubicBezTo>
                      <a:pt x="1020" y="617"/>
                      <a:pt x="1020" y="617"/>
                      <a:pt x="1020" y="617"/>
                    </a:cubicBezTo>
                    <a:cubicBezTo>
                      <a:pt x="953" y="614"/>
                      <a:pt x="900" y="611"/>
                      <a:pt x="862" y="611"/>
                    </a:cubicBezTo>
                    <a:cubicBezTo>
                      <a:pt x="661" y="611"/>
                      <a:pt x="661" y="611"/>
                      <a:pt x="661" y="611"/>
                    </a:cubicBezTo>
                    <a:cubicBezTo>
                      <a:pt x="682" y="646"/>
                      <a:pt x="682" y="646"/>
                      <a:pt x="682" y="646"/>
                    </a:cubicBezTo>
                    <a:cubicBezTo>
                      <a:pt x="699" y="675"/>
                      <a:pt x="732" y="714"/>
                      <a:pt x="784" y="763"/>
                    </a:cubicBezTo>
                    <a:cubicBezTo>
                      <a:pt x="836" y="812"/>
                      <a:pt x="917" y="846"/>
                      <a:pt x="1029" y="866"/>
                    </a:cubicBezTo>
                    <a:cubicBezTo>
                      <a:pt x="1066" y="871"/>
                      <a:pt x="1066" y="871"/>
                      <a:pt x="1066" y="871"/>
                    </a:cubicBezTo>
                    <a:cubicBezTo>
                      <a:pt x="1029" y="903"/>
                      <a:pt x="1007" y="924"/>
                      <a:pt x="999" y="933"/>
                    </a:cubicBezTo>
                    <a:cubicBezTo>
                      <a:pt x="992" y="942"/>
                      <a:pt x="982" y="962"/>
                      <a:pt x="970" y="992"/>
                    </a:cubicBezTo>
                    <a:cubicBezTo>
                      <a:pt x="944" y="981"/>
                      <a:pt x="944" y="981"/>
                      <a:pt x="944" y="981"/>
                    </a:cubicBezTo>
                    <a:cubicBezTo>
                      <a:pt x="902" y="963"/>
                      <a:pt x="863" y="942"/>
                      <a:pt x="828" y="918"/>
                    </a:cubicBezTo>
                    <a:cubicBezTo>
                      <a:pt x="792" y="894"/>
                      <a:pt x="761" y="871"/>
                      <a:pt x="734" y="849"/>
                    </a:cubicBezTo>
                    <a:cubicBezTo>
                      <a:pt x="708" y="827"/>
                      <a:pt x="681" y="796"/>
                      <a:pt x="655" y="755"/>
                    </a:cubicBezTo>
                    <a:cubicBezTo>
                      <a:pt x="628" y="714"/>
                      <a:pt x="609" y="677"/>
                      <a:pt x="597" y="644"/>
                    </a:cubicBezTo>
                    <a:cubicBezTo>
                      <a:pt x="585" y="611"/>
                      <a:pt x="585" y="611"/>
                      <a:pt x="585" y="611"/>
                    </a:cubicBezTo>
                    <a:cubicBezTo>
                      <a:pt x="585" y="838"/>
                      <a:pt x="585" y="838"/>
                      <a:pt x="585" y="838"/>
                    </a:cubicBezTo>
                    <a:cubicBezTo>
                      <a:pt x="585" y="890"/>
                      <a:pt x="586" y="930"/>
                      <a:pt x="587" y="958"/>
                    </a:cubicBezTo>
                    <a:cubicBezTo>
                      <a:pt x="593" y="1077"/>
                      <a:pt x="593" y="1077"/>
                      <a:pt x="593" y="1077"/>
                    </a:cubicBezTo>
                    <a:cubicBezTo>
                      <a:pt x="561" y="1075"/>
                      <a:pt x="542" y="1073"/>
                      <a:pt x="535" y="1073"/>
                    </a:cubicBezTo>
                    <a:cubicBezTo>
                      <a:pt x="528" y="1073"/>
                      <a:pt x="509" y="1074"/>
                      <a:pt x="479" y="1077"/>
                    </a:cubicBezTo>
                    <a:cubicBezTo>
                      <a:pt x="481" y="1025"/>
                      <a:pt x="482" y="978"/>
                      <a:pt x="484" y="936"/>
                    </a:cubicBezTo>
                    <a:cubicBezTo>
                      <a:pt x="486" y="894"/>
                      <a:pt x="487" y="862"/>
                      <a:pt x="487" y="838"/>
                    </a:cubicBezTo>
                    <a:cubicBezTo>
                      <a:pt x="487" y="611"/>
                      <a:pt x="487" y="611"/>
                      <a:pt x="487" y="611"/>
                    </a:cubicBezTo>
                    <a:cubicBezTo>
                      <a:pt x="481" y="611"/>
                      <a:pt x="481" y="611"/>
                      <a:pt x="481" y="611"/>
                    </a:cubicBezTo>
                    <a:cubicBezTo>
                      <a:pt x="464" y="643"/>
                      <a:pt x="464" y="643"/>
                      <a:pt x="464" y="643"/>
                    </a:cubicBezTo>
                    <a:cubicBezTo>
                      <a:pt x="430" y="704"/>
                      <a:pt x="397" y="753"/>
                      <a:pt x="366" y="789"/>
                    </a:cubicBezTo>
                    <a:cubicBezTo>
                      <a:pt x="334" y="825"/>
                      <a:pt x="296" y="863"/>
                      <a:pt x="249" y="904"/>
                    </a:cubicBezTo>
                    <a:cubicBezTo>
                      <a:pt x="202" y="945"/>
                      <a:pt x="163" y="975"/>
                      <a:pt x="131" y="995"/>
                    </a:cubicBezTo>
                    <a:cubicBezTo>
                      <a:pt x="101" y="1014"/>
                      <a:pt x="101" y="1014"/>
                      <a:pt x="101" y="1014"/>
                    </a:cubicBezTo>
                    <a:cubicBezTo>
                      <a:pt x="92" y="1000"/>
                      <a:pt x="82" y="985"/>
                      <a:pt x="70" y="969"/>
                    </a:cubicBezTo>
                    <a:cubicBezTo>
                      <a:pt x="58" y="953"/>
                      <a:pt x="34" y="936"/>
                      <a:pt x="0" y="916"/>
                    </a:cubicBezTo>
                    <a:close/>
                    <a:moveTo>
                      <a:pt x="184" y="329"/>
                    </a:moveTo>
                    <a:cubicBezTo>
                      <a:pt x="213" y="316"/>
                      <a:pt x="239" y="299"/>
                      <a:pt x="264" y="278"/>
                    </a:cubicBezTo>
                    <a:cubicBezTo>
                      <a:pt x="405" y="443"/>
                      <a:pt x="405" y="443"/>
                      <a:pt x="405" y="443"/>
                    </a:cubicBezTo>
                    <a:cubicBezTo>
                      <a:pt x="381" y="454"/>
                      <a:pt x="351" y="472"/>
                      <a:pt x="313" y="497"/>
                    </a:cubicBezTo>
                    <a:cubicBezTo>
                      <a:pt x="292" y="463"/>
                      <a:pt x="292" y="463"/>
                      <a:pt x="292" y="463"/>
                    </a:cubicBezTo>
                    <a:cubicBezTo>
                      <a:pt x="286" y="454"/>
                      <a:pt x="275" y="438"/>
                      <a:pt x="257" y="416"/>
                    </a:cubicBezTo>
                    <a:cubicBezTo>
                      <a:pt x="239" y="393"/>
                      <a:pt x="228" y="378"/>
                      <a:pt x="222" y="371"/>
                    </a:cubicBezTo>
                    <a:lnTo>
                      <a:pt x="184" y="329"/>
                    </a:lnTo>
                    <a:close/>
                    <a:moveTo>
                      <a:pt x="669" y="464"/>
                    </a:moveTo>
                    <a:cubicBezTo>
                      <a:pt x="696" y="432"/>
                      <a:pt x="696" y="432"/>
                      <a:pt x="696" y="432"/>
                    </a:cubicBezTo>
                    <a:cubicBezTo>
                      <a:pt x="714" y="409"/>
                      <a:pt x="727" y="392"/>
                      <a:pt x="734" y="381"/>
                    </a:cubicBezTo>
                    <a:cubicBezTo>
                      <a:pt x="742" y="371"/>
                      <a:pt x="752" y="353"/>
                      <a:pt x="764" y="329"/>
                    </a:cubicBezTo>
                    <a:cubicBezTo>
                      <a:pt x="788" y="282"/>
                      <a:pt x="788" y="282"/>
                      <a:pt x="788" y="282"/>
                    </a:cubicBezTo>
                    <a:cubicBezTo>
                      <a:pt x="814" y="300"/>
                      <a:pt x="844" y="316"/>
                      <a:pt x="877" y="329"/>
                    </a:cubicBezTo>
                    <a:cubicBezTo>
                      <a:pt x="846" y="372"/>
                      <a:pt x="846" y="372"/>
                      <a:pt x="846" y="372"/>
                    </a:cubicBezTo>
                    <a:cubicBezTo>
                      <a:pt x="830" y="395"/>
                      <a:pt x="820" y="409"/>
                      <a:pt x="816" y="414"/>
                    </a:cubicBezTo>
                    <a:cubicBezTo>
                      <a:pt x="773" y="478"/>
                      <a:pt x="773" y="478"/>
                      <a:pt x="773" y="478"/>
                    </a:cubicBezTo>
                    <a:cubicBezTo>
                      <a:pt x="752" y="507"/>
                      <a:pt x="752" y="507"/>
                      <a:pt x="752" y="507"/>
                    </a:cubicBezTo>
                    <a:cubicBezTo>
                      <a:pt x="723" y="488"/>
                      <a:pt x="696" y="473"/>
                      <a:pt x="669" y="464"/>
                    </a:cubicBezTo>
                    <a:close/>
                  </a:path>
                </a:pathLst>
              </a:custGeom>
              <a:solidFill>
                <a:srgbClr val="000000"/>
              </a:solidFill>
              <a:ln>
                <a:noFill/>
              </a:ln>
            </p:spPr>
            <p:txBody>
              <a:bodyPr/>
              <a:lstStyle/>
              <a:p>
                <a:endParaRPr lang="ja-JP" altLang="en-US">
                  <a:latin typeface="Arial" panose="020B0604020202020204" pitchFamily="34" charset="0"/>
                  <a:ea typeface="黑体" panose="02010609060101010101" pitchFamily="49" charset="-122"/>
                </a:endParaRPr>
              </a:p>
            </p:txBody>
          </p:sp>
        </p:grpSp>
      </p:grpSp>
    </p:spTree>
    <p:extLst>
      <p:ext uri="{BB962C8B-B14F-4D97-AF65-F5344CB8AC3E}">
        <p14:creationId xmlns:p14="http://schemas.microsoft.com/office/powerpoint/2010/main" val="325039897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type="title" preserve="1">
  <p:cSld name="Title Master">
    <p:spTree>
      <p:nvGrpSpPr>
        <p:cNvPr id="1" name=""/>
        <p:cNvGrpSpPr/>
        <p:nvPr/>
      </p:nvGrpSpPr>
      <p:grpSpPr>
        <a:xfrm>
          <a:off x="0" y="0"/>
          <a:ext cx="0" cy="0"/>
          <a:chOff x="0" y="0"/>
          <a:chExt cx="0" cy="0"/>
        </a:xfrm>
      </p:grpSpPr>
      <p:pic>
        <p:nvPicPr>
          <p:cNvPr id="647217" name="Picture 49" descr="TitleRed_L150"/>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gray">
          <a:xfrm>
            <a:off x="0" y="0"/>
            <a:ext cx="12192000" cy="4852988"/>
          </a:xfrm>
          <a:prstGeom prst="rect">
            <a:avLst/>
          </a:prstGeom>
          <a:noFill/>
        </p:spPr>
      </p:pic>
      <p:grpSp>
        <p:nvGrpSpPr>
          <p:cNvPr id="647218" name="Group 50"/>
          <p:cNvGrpSpPr>
            <a:grpSpLocks noChangeAspect="1"/>
          </p:cNvGrpSpPr>
          <p:nvPr userDrawn="1"/>
        </p:nvGrpSpPr>
        <p:grpSpPr bwMode="auto">
          <a:xfrm>
            <a:off x="9745134" y="185738"/>
            <a:ext cx="2197100" cy="920750"/>
            <a:chOff x="4604" y="117"/>
            <a:chExt cx="1038" cy="580"/>
          </a:xfrm>
        </p:grpSpPr>
        <p:sp>
          <p:nvSpPr>
            <p:cNvPr id="647219" name="AutoShape 51"/>
            <p:cNvSpPr>
              <a:spLocks noChangeAspect="1" noChangeArrowheads="1" noTextEdit="1"/>
            </p:cNvSpPr>
            <p:nvPr userDrawn="1"/>
          </p:nvSpPr>
          <p:spPr bwMode="gray">
            <a:xfrm>
              <a:off x="4604" y="117"/>
              <a:ext cx="1038" cy="580"/>
            </a:xfrm>
            <a:prstGeom prst="rect">
              <a:avLst/>
            </a:prstGeom>
            <a:noFill/>
            <a:ln>
              <a:noFill/>
            </a:ln>
          </p:spPr>
          <p:txBody>
            <a:bodyPr/>
            <a:lstStyle/>
            <a:p>
              <a:endParaRPr lang="ja-JP" altLang="en-US"/>
            </a:p>
          </p:txBody>
        </p:sp>
        <p:sp>
          <p:nvSpPr>
            <p:cNvPr id="647220" name="Freeform 52"/>
            <p:cNvSpPr/>
            <p:nvPr userDrawn="1"/>
          </p:nvSpPr>
          <p:spPr bwMode="gray">
            <a:xfrm>
              <a:off x="4655" y="604"/>
              <a:ext cx="26" cy="43"/>
            </a:xfrm>
            <a:custGeom>
              <a:avLst/>
              <a:gdLst>
                <a:gd name="T0" fmla="*/ 0 w 463"/>
                <a:gd name="T1" fmla="*/ 731 h 762"/>
                <a:gd name="T2" fmla="*/ 0 w 463"/>
                <a:gd name="T3" fmla="*/ 643 h 762"/>
                <a:gd name="T4" fmla="*/ 177 w 463"/>
                <a:gd name="T5" fmla="*/ 684 h 762"/>
                <a:gd name="T6" fmla="*/ 355 w 463"/>
                <a:gd name="T7" fmla="*/ 568 h 762"/>
                <a:gd name="T8" fmla="*/ 325 w 463"/>
                <a:gd name="T9" fmla="*/ 493 h 762"/>
                <a:gd name="T10" fmla="*/ 271 w 463"/>
                <a:gd name="T11" fmla="*/ 452 h 762"/>
                <a:gd name="T12" fmla="*/ 203 w 463"/>
                <a:gd name="T13" fmla="*/ 417 h 762"/>
                <a:gd name="T14" fmla="*/ 62 w 463"/>
                <a:gd name="T15" fmla="*/ 323 h 762"/>
                <a:gd name="T16" fmla="*/ 12 w 463"/>
                <a:gd name="T17" fmla="*/ 190 h 762"/>
                <a:gd name="T18" fmla="*/ 90 w 463"/>
                <a:gd name="T19" fmla="*/ 41 h 762"/>
                <a:gd name="T20" fmla="*/ 257 w 463"/>
                <a:gd name="T21" fmla="*/ 0 h 762"/>
                <a:gd name="T22" fmla="*/ 411 w 463"/>
                <a:gd name="T23" fmla="*/ 24 h 762"/>
                <a:gd name="T24" fmla="*/ 411 w 463"/>
                <a:gd name="T25" fmla="*/ 106 h 762"/>
                <a:gd name="T26" fmla="*/ 262 w 463"/>
                <a:gd name="T27" fmla="*/ 74 h 762"/>
                <a:gd name="T28" fmla="*/ 162 w 463"/>
                <a:gd name="T29" fmla="*/ 98 h 762"/>
                <a:gd name="T30" fmla="*/ 120 w 463"/>
                <a:gd name="T31" fmla="*/ 178 h 762"/>
                <a:gd name="T32" fmla="*/ 149 w 463"/>
                <a:gd name="T33" fmla="*/ 253 h 762"/>
                <a:gd name="T34" fmla="*/ 273 w 463"/>
                <a:gd name="T35" fmla="*/ 331 h 762"/>
                <a:gd name="T36" fmla="*/ 374 w 463"/>
                <a:gd name="T37" fmla="*/ 388 h 762"/>
                <a:gd name="T38" fmla="*/ 444 w 463"/>
                <a:gd name="T39" fmla="*/ 465 h 762"/>
                <a:gd name="T40" fmla="*/ 463 w 463"/>
                <a:gd name="T41" fmla="*/ 556 h 762"/>
                <a:gd name="T42" fmla="*/ 184 w 463"/>
                <a:gd name="T43" fmla="*/ 762 h 762"/>
                <a:gd name="T44" fmla="*/ 0 w 463"/>
                <a:gd name="T45" fmla="*/ 731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63" h="762">
                  <a:moveTo>
                    <a:pt x="0" y="731"/>
                  </a:moveTo>
                  <a:cubicBezTo>
                    <a:pt x="0" y="643"/>
                    <a:pt x="0" y="643"/>
                    <a:pt x="0" y="643"/>
                  </a:cubicBezTo>
                  <a:cubicBezTo>
                    <a:pt x="48" y="670"/>
                    <a:pt x="107" y="684"/>
                    <a:pt x="177" y="684"/>
                  </a:cubicBezTo>
                  <a:cubicBezTo>
                    <a:pt x="296" y="684"/>
                    <a:pt x="355" y="645"/>
                    <a:pt x="355" y="568"/>
                  </a:cubicBezTo>
                  <a:cubicBezTo>
                    <a:pt x="355" y="538"/>
                    <a:pt x="345" y="513"/>
                    <a:pt x="325" y="493"/>
                  </a:cubicBezTo>
                  <a:cubicBezTo>
                    <a:pt x="309" y="477"/>
                    <a:pt x="291" y="463"/>
                    <a:pt x="271" y="452"/>
                  </a:cubicBezTo>
                  <a:cubicBezTo>
                    <a:pt x="253" y="442"/>
                    <a:pt x="231" y="431"/>
                    <a:pt x="203" y="417"/>
                  </a:cubicBezTo>
                  <a:cubicBezTo>
                    <a:pt x="135" y="384"/>
                    <a:pt x="89" y="352"/>
                    <a:pt x="62" y="323"/>
                  </a:cubicBezTo>
                  <a:cubicBezTo>
                    <a:pt x="29" y="286"/>
                    <a:pt x="12" y="242"/>
                    <a:pt x="12" y="190"/>
                  </a:cubicBezTo>
                  <a:cubicBezTo>
                    <a:pt x="12" y="124"/>
                    <a:pt x="38" y="74"/>
                    <a:pt x="90" y="41"/>
                  </a:cubicBezTo>
                  <a:cubicBezTo>
                    <a:pt x="134" y="13"/>
                    <a:pt x="189" y="0"/>
                    <a:pt x="257" y="0"/>
                  </a:cubicBezTo>
                  <a:cubicBezTo>
                    <a:pt x="304" y="0"/>
                    <a:pt x="355" y="8"/>
                    <a:pt x="411" y="24"/>
                  </a:cubicBezTo>
                  <a:cubicBezTo>
                    <a:pt x="411" y="106"/>
                    <a:pt x="411" y="106"/>
                    <a:pt x="411" y="106"/>
                  </a:cubicBezTo>
                  <a:cubicBezTo>
                    <a:pt x="364" y="85"/>
                    <a:pt x="314" y="74"/>
                    <a:pt x="262" y="74"/>
                  </a:cubicBezTo>
                  <a:cubicBezTo>
                    <a:pt x="222" y="74"/>
                    <a:pt x="188" y="82"/>
                    <a:pt x="162" y="98"/>
                  </a:cubicBezTo>
                  <a:cubicBezTo>
                    <a:pt x="134" y="115"/>
                    <a:pt x="120" y="141"/>
                    <a:pt x="120" y="178"/>
                  </a:cubicBezTo>
                  <a:cubicBezTo>
                    <a:pt x="120" y="209"/>
                    <a:pt x="130" y="234"/>
                    <a:pt x="149" y="253"/>
                  </a:cubicBezTo>
                  <a:cubicBezTo>
                    <a:pt x="168" y="273"/>
                    <a:pt x="209" y="298"/>
                    <a:pt x="273" y="331"/>
                  </a:cubicBezTo>
                  <a:cubicBezTo>
                    <a:pt x="324" y="356"/>
                    <a:pt x="357" y="375"/>
                    <a:pt x="374" y="388"/>
                  </a:cubicBezTo>
                  <a:cubicBezTo>
                    <a:pt x="407" y="412"/>
                    <a:pt x="430" y="437"/>
                    <a:pt x="444" y="465"/>
                  </a:cubicBezTo>
                  <a:cubicBezTo>
                    <a:pt x="457" y="490"/>
                    <a:pt x="463" y="520"/>
                    <a:pt x="463" y="556"/>
                  </a:cubicBezTo>
                  <a:cubicBezTo>
                    <a:pt x="463" y="693"/>
                    <a:pt x="370" y="762"/>
                    <a:pt x="184" y="762"/>
                  </a:cubicBezTo>
                  <a:cubicBezTo>
                    <a:pt x="109" y="762"/>
                    <a:pt x="48" y="752"/>
                    <a:pt x="0" y="731"/>
                  </a:cubicBezTo>
                  <a:close/>
                </a:path>
              </a:pathLst>
            </a:custGeom>
            <a:solidFill>
              <a:srgbClr val="FFFFFF"/>
            </a:solidFill>
            <a:ln>
              <a:noFill/>
            </a:ln>
          </p:spPr>
          <p:txBody>
            <a:bodyPr/>
            <a:lstStyle/>
            <a:p>
              <a:endParaRPr lang="ja-JP" altLang="en-US"/>
            </a:p>
          </p:txBody>
        </p:sp>
        <p:sp>
          <p:nvSpPr>
            <p:cNvPr id="647221" name="Freeform 53"/>
            <p:cNvSpPr/>
            <p:nvPr userDrawn="1"/>
          </p:nvSpPr>
          <p:spPr bwMode="gray">
            <a:xfrm>
              <a:off x="4691" y="585"/>
              <a:ext cx="30" cy="61"/>
            </a:xfrm>
            <a:custGeom>
              <a:avLst/>
              <a:gdLst>
                <a:gd name="T0" fmla="*/ 0 w 548"/>
                <a:gd name="T1" fmla="*/ 1087 h 1087"/>
                <a:gd name="T2" fmla="*/ 0 w 548"/>
                <a:gd name="T3" fmla="*/ 0 h 1087"/>
                <a:gd name="T4" fmla="*/ 124 w 548"/>
                <a:gd name="T5" fmla="*/ 0 h 1087"/>
                <a:gd name="T6" fmla="*/ 124 w 548"/>
                <a:gd name="T7" fmla="*/ 382 h 1087"/>
                <a:gd name="T8" fmla="*/ 306 w 548"/>
                <a:gd name="T9" fmla="*/ 345 h 1087"/>
                <a:gd name="T10" fmla="*/ 526 w 548"/>
                <a:gd name="T11" fmla="*/ 458 h 1087"/>
                <a:gd name="T12" fmla="*/ 548 w 548"/>
                <a:gd name="T13" fmla="*/ 644 h 1087"/>
                <a:gd name="T14" fmla="*/ 548 w 548"/>
                <a:gd name="T15" fmla="*/ 1087 h 1087"/>
                <a:gd name="T16" fmla="*/ 425 w 548"/>
                <a:gd name="T17" fmla="*/ 1087 h 1087"/>
                <a:gd name="T18" fmla="*/ 425 w 548"/>
                <a:gd name="T19" fmla="*/ 624 h 1087"/>
                <a:gd name="T20" fmla="*/ 403 w 548"/>
                <a:gd name="T21" fmla="*/ 477 h 1087"/>
                <a:gd name="T22" fmla="*/ 294 w 548"/>
                <a:gd name="T23" fmla="*/ 419 h 1087"/>
                <a:gd name="T24" fmla="*/ 124 w 548"/>
                <a:gd name="T25" fmla="*/ 463 h 1087"/>
                <a:gd name="T26" fmla="*/ 124 w 548"/>
                <a:gd name="T27" fmla="*/ 1087 h 1087"/>
                <a:gd name="T28" fmla="*/ 0 w 548"/>
                <a:gd name="T29" fmla="*/ 1087 h 10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48" h="1087">
                  <a:moveTo>
                    <a:pt x="0" y="1087"/>
                  </a:moveTo>
                  <a:cubicBezTo>
                    <a:pt x="0" y="0"/>
                    <a:pt x="0" y="0"/>
                    <a:pt x="0" y="0"/>
                  </a:cubicBezTo>
                  <a:cubicBezTo>
                    <a:pt x="124" y="0"/>
                    <a:pt x="124" y="0"/>
                    <a:pt x="124" y="0"/>
                  </a:cubicBezTo>
                  <a:cubicBezTo>
                    <a:pt x="124" y="382"/>
                    <a:pt x="124" y="382"/>
                    <a:pt x="124" y="382"/>
                  </a:cubicBezTo>
                  <a:cubicBezTo>
                    <a:pt x="188" y="357"/>
                    <a:pt x="249" y="345"/>
                    <a:pt x="306" y="345"/>
                  </a:cubicBezTo>
                  <a:cubicBezTo>
                    <a:pt x="420" y="345"/>
                    <a:pt x="493" y="382"/>
                    <a:pt x="526" y="458"/>
                  </a:cubicBezTo>
                  <a:cubicBezTo>
                    <a:pt x="541" y="492"/>
                    <a:pt x="548" y="554"/>
                    <a:pt x="548" y="644"/>
                  </a:cubicBezTo>
                  <a:cubicBezTo>
                    <a:pt x="548" y="1087"/>
                    <a:pt x="548" y="1087"/>
                    <a:pt x="548" y="1087"/>
                  </a:cubicBezTo>
                  <a:cubicBezTo>
                    <a:pt x="425" y="1087"/>
                    <a:pt x="425" y="1087"/>
                    <a:pt x="425" y="1087"/>
                  </a:cubicBezTo>
                  <a:cubicBezTo>
                    <a:pt x="425" y="624"/>
                    <a:pt x="425" y="624"/>
                    <a:pt x="425" y="624"/>
                  </a:cubicBezTo>
                  <a:cubicBezTo>
                    <a:pt x="425" y="555"/>
                    <a:pt x="418" y="506"/>
                    <a:pt x="403" y="477"/>
                  </a:cubicBezTo>
                  <a:cubicBezTo>
                    <a:pt x="384" y="439"/>
                    <a:pt x="347" y="419"/>
                    <a:pt x="294" y="419"/>
                  </a:cubicBezTo>
                  <a:cubicBezTo>
                    <a:pt x="245" y="419"/>
                    <a:pt x="189" y="434"/>
                    <a:pt x="124" y="463"/>
                  </a:cubicBezTo>
                  <a:cubicBezTo>
                    <a:pt x="124" y="1087"/>
                    <a:pt x="124" y="1087"/>
                    <a:pt x="124" y="1087"/>
                  </a:cubicBezTo>
                  <a:lnTo>
                    <a:pt x="0" y="1087"/>
                  </a:lnTo>
                  <a:close/>
                </a:path>
              </a:pathLst>
            </a:custGeom>
            <a:solidFill>
              <a:srgbClr val="FFFFFF"/>
            </a:solidFill>
            <a:ln>
              <a:noFill/>
            </a:ln>
          </p:spPr>
          <p:txBody>
            <a:bodyPr/>
            <a:lstStyle/>
            <a:p>
              <a:endParaRPr lang="ja-JP" altLang="en-US"/>
            </a:p>
          </p:txBody>
        </p:sp>
        <p:sp>
          <p:nvSpPr>
            <p:cNvPr id="647222" name="Freeform 54"/>
            <p:cNvSpPr>
              <a:spLocks noEditPoints="1"/>
            </p:cNvSpPr>
            <p:nvPr userDrawn="1"/>
          </p:nvSpPr>
          <p:spPr bwMode="gray">
            <a:xfrm>
              <a:off x="4730" y="604"/>
              <a:ext cx="32" cy="43"/>
            </a:xfrm>
            <a:custGeom>
              <a:avLst/>
              <a:gdLst>
                <a:gd name="T0" fmla="*/ 437 w 561"/>
                <a:gd name="T1" fmla="*/ 286 h 762"/>
                <a:gd name="T2" fmla="*/ 437 w 561"/>
                <a:gd name="T3" fmla="*/ 248 h 762"/>
                <a:gd name="T4" fmla="*/ 415 w 561"/>
                <a:gd name="T5" fmla="*/ 138 h 762"/>
                <a:gd name="T6" fmla="*/ 271 w 561"/>
                <a:gd name="T7" fmla="*/ 77 h 762"/>
                <a:gd name="T8" fmla="*/ 70 w 561"/>
                <a:gd name="T9" fmla="*/ 118 h 762"/>
                <a:gd name="T10" fmla="*/ 70 w 561"/>
                <a:gd name="T11" fmla="*/ 31 h 762"/>
                <a:gd name="T12" fmla="*/ 284 w 561"/>
                <a:gd name="T13" fmla="*/ 0 h 762"/>
                <a:gd name="T14" fmla="*/ 516 w 561"/>
                <a:gd name="T15" fmla="*/ 76 h 762"/>
                <a:gd name="T16" fmla="*/ 558 w 561"/>
                <a:gd name="T17" fmla="*/ 200 h 762"/>
                <a:gd name="T18" fmla="*/ 561 w 561"/>
                <a:gd name="T19" fmla="*/ 290 h 762"/>
                <a:gd name="T20" fmla="*/ 561 w 561"/>
                <a:gd name="T21" fmla="*/ 727 h 762"/>
                <a:gd name="T22" fmla="*/ 293 w 561"/>
                <a:gd name="T23" fmla="*/ 762 h 762"/>
                <a:gd name="T24" fmla="*/ 83 w 561"/>
                <a:gd name="T25" fmla="*/ 720 h 762"/>
                <a:gd name="T26" fmla="*/ 0 w 561"/>
                <a:gd name="T27" fmla="*/ 558 h 762"/>
                <a:gd name="T28" fmla="*/ 96 w 561"/>
                <a:gd name="T29" fmla="*/ 363 h 762"/>
                <a:gd name="T30" fmla="*/ 336 w 561"/>
                <a:gd name="T31" fmla="*/ 297 h 762"/>
                <a:gd name="T32" fmla="*/ 437 w 561"/>
                <a:gd name="T33" fmla="*/ 286 h 762"/>
                <a:gd name="T34" fmla="*/ 437 w 561"/>
                <a:gd name="T35" fmla="*/ 356 h 762"/>
                <a:gd name="T36" fmla="*/ 267 w 561"/>
                <a:gd name="T37" fmla="*/ 382 h 762"/>
                <a:gd name="T38" fmla="*/ 127 w 561"/>
                <a:gd name="T39" fmla="*/ 545 h 762"/>
                <a:gd name="T40" fmla="*/ 168 w 561"/>
                <a:gd name="T41" fmla="*/ 650 h 762"/>
                <a:gd name="T42" fmla="*/ 312 w 561"/>
                <a:gd name="T43" fmla="*/ 687 h 762"/>
                <a:gd name="T44" fmla="*/ 437 w 561"/>
                <a:gd name="T45" fmla="*/ 670 h 762"/>
                <a:gd name="T46" fmla="*/ 437 w 561"/>
                <a:gd name="T47" fmla="*/ 356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61" h="762">
                  <a:moveTo>
                    <a:pt x="437" y="286"/>
                  </a:moveTo>
                  <a:cubicBezTo>
                    <a:pt x="437" y="248"/>
                    <a:pt x="437" y="248"/>
                    <a:pt x="437" y="248"/>
                  </a:cubicBezTo>
                  <a:cubicBezTo>
                    <a:pt x="437" y="200"/>
                    <a:pt x="430" y="164"/>
                    <a:pt x="415" y="138"/>
                  </a:cubicBezTo>
                  <a:cubicBezTo>
                    <a:pt x="392" y="97"/>
                    <a:pt x="344" y="77"/>
                    <a:pt x="271" y="77"/>
                  </a:cubicBezTo>
                  <a:cubicBezTo>
                    <a:pt x="206" y="77"/>
                    <a:pt x="139" y="91"/>
                    <a:pt x="70" y="118"/>
                  </a:cubicBezTo>
                  <a:cubicBezTo>
                    <a:pt x="70" y="31"/>
                    <a:pt x="70" y="31"/>
                    <a:pt x="70" y="31"/>
                  </a:cubicBezTo>
                  <a:cubicBezTo>
                    <a:pt x="139" y="10"/>
                    <a:pt x="210" y="0"/>
                    <a:pt x="284" y="0"/>
                  </a:cubicBezTo>
                  <a:cubicBezTo>
                    <a:pt x="397" y="0"/>
                    <a:pt x="474" y="25"/>
                    <a:pt x="516" y="76"/>
                  </a:cubicBezTo>
                  <a:cubicBezTo>
                    <a:pt x="539" y="104"/>
                    <a:pt x="553" y="145"/>
                    <a:pt x="558" y="200"/>
                  </a:cubicBezTo>
                  <a:cubicBezTo>
                    <a:pt x="560" y="220"/>
                    <a:pt x="561" y="250"/>
                    <a:pt x="561" y="290"/>
                  </a:cubicBezTo>
                  <a:cubicBezTo>
                    <a:pt x="561" y="727"/>
                    <a:pt x="561" y="727"/>
                    <a:pt x="561" y="727"/>
                  </a:cubicBezTo>
                  <a:cubicBezTo>
                    <a:pt x="477" y="750"/>
                    <a:pt x="387" y="762"/>
                    <a:pt x="293" y="762"/>
                  </a:cubicBezTo>
                  <a:cubicBezTo>
                    <a:pt x="203" y="762"/>
                    <a:pt x="133" y="748"/>
                    <a:pt x="83" y="720"/>
                  </a:cubicBezTo>
                  <a:cubicBezTo>
                    <a:pt x="28" y="689"/>
                    <a:pt x="0" y="635"/>
                    <a:pt x="0" y="558"/>
                  </a:cubicBezTo>
                  <a:cubicBezTo>
                    <a:pt x="0" y="470"/>
                    <a:pt x="32" y="405"/>
                    <a:pt x="96" y="363"/>
                  </a:cubicBezTo>
                  <a:cubicBezTo>
                    <a:pt x="143" y="332"/>
                    <a:pt x="223" y="310"/>
                    <a:pt x="336" y="297"/>
                  </a:cubicBezTo>
                  <a:cubicBezTo>
                    <a:pt x="357" y="294"/>
                    <a:pt x="391" y="291"/>
                    <a:pt x="437" y="286"/>
                  </a:cubicBezTo>
                  <a:close/>
                  <a:moveTo>
                    <a:pt x="437" y="356"/>
                  </a:moveTo>
                  <a:cubicBezTo>
                    <a:pt x="362" y="363"/>
                    <a:pt x="305" y="372"/>
                    <a:pt x="267" y="382"/>
                  </a:cubicBezTo>
                  <a:cubicBezTo>
                    <a:pt x="173" y="405"/>
                    <a:pt x="127" y="460"/>
                    <a:pt x="127" y="545"/>
                  </a:cubicBezTo>
                  <a:cubicBezTo>
                    <a:pt x="127" y="593"/>
                    <a:pt x="140" y="627"/>
                    <a:pt x="168" y="650"/>
                  </a:cubicBezTo>
                  <a:cubicBezTo>
                    <a:pt x="198" y="675"/>
                    <a:pt x="246" y="687"/>
                    <a:pt x="312" y="687"/>
                  </a:cubicBezTo>
                  <a:cubicBezTo>
                    <a:pt x="357" y="687"/>
                    <a:pt x="398" y="681"/>
                    <a:pt x="437" y="670"/>
                  </a:cubicBezTo>
                  <a:lnTo>
                    <a:pt x="437" y="356"/>
                  </a:lnTo>
                  <a:close/>
                </a:path>
              </a:pathLst>
            </a:custGeom>
            <a:solidFill>
              <a:srgbClr val="FFFFFF"/>
            </a:solidFill>
            <a:ln>
              <a:noFill/>
            </a:ln>
          </p:spPr>
          <p:txBody>
            <a:bodyPr/>
            <a:lstStyle/>
            <a:p>
              <a:endParaRPr lang="ja-JP" altLang="en-US"/>
            </a:p>
          </p:txBody>
        </p:sp>
        <p:sp>
          <p:nvSpPr>
            <p:cNvPr id="647223" name="Freeform 55"/>
            <p:cNvSpPr>
              <a:spLocks noEditPoints="1"/>
            </p:cNvSpPr>
            <p:nvPr userDrawn="1"/>
          </p:nvSpPr>
          <p:spPr bwMode="gray">
            <a:xfrm>
              <a:off x="4774" y="604"/>
              <a:ext cx="32" cy="61"/>
            </a:xfrm>
            <a:custGeom>
              <a:avLst/>
              <a:gdLst>
                <a:gd name="T0" fmla="*/ 123 w 567"/>
                <a:gd name="T1" fmla="*/ 711 h 1087"/>
                <a:gd name="T2" fmla="*/ 123 w 567"/>
                <a:gd name="T3" fmla="*/ 1087 h 1087"/>
                <a:gd name="T4" fmla="*/ 0 w 567"/>
                <a:gd name="T5" fmla="*/ 1087 h 1087"/>
                <a:gd name="T6" fmla="*/ 0 w 567"/>
                <a:gd name="T7" fmla="*/ 28 h 1087"/>
                <a:gd name="T8" fmla="*/ 249 w 567"/>
                <a:gd name="T9" fmla="*/ 0 h 1087"/>
                <a:gd name="T10" fmla="*/ 505 w 567"/>
                <a:gd name="T11" fmla="*/ 113 h 1087"/>
                <a:gd name="T12" fmla="*/ 567 w 567"/>
                <a:gd name="T13" fmla="*/ 379 h 1087"/>
                <a:gd name="T14" fmla="*/ 489 w 567"/>
                <a:gd name="T15" fmla="*/ 662 h 1087"/>
                <a:gd name="T16" fmla="*/ 274 w 567"/>
                <a:gd name="T17" fmla="*/ 762 h 1087"/>
                <a:gd name="T18" fmla="*/ 172 w 567"/>
                <a:gd name="T19" fmla="*/ 742 h 1087"/>
                <a:gd name="T20" fmla="*/ 123 w 567"/>
                <a:gd name="T21" fmla="*/ 711 h 1087"/>
                <a:gd name="T22" fmla="*/ 123 w 567"/>
                <a:gd name="T23" fmla="*/ 625 h 1087"/>
                <a:gd name="T24" fmla="*/ 260 w 567"/>
                <a:gd name="T25" fmla="*/ 687 h 1087"/>
                <a:gd name="T26" fmla="*/ 400 w 567"/>
                <a:gd name="T27" fmla="*/ 591 h 1087"/>
                <a:gd name="T28" fmla="*/ 441 w 567"/>
                <a:gd name="T29" fmla="*/ 378 h 1087"/>
                <a:gd name="T30" fmla="*/ 386 w 567"/>
                <a:gd name="T31" fmla="*/ 140 h 1087"/>
                <a:gd name="T32" fmla="*/ 230 w 567"/>
                <a:gd name="T33" fmla="*/ 74 h 1087"/>
                <a:gd name="T34" fmla="*/ 123 w 567"/>
                <a:gd name="T35" fmla="*/ 83 h 1087"/>
                <a:gd name="T36" fmla="*/ 123 w 567"/>
                <a:gd name="T37" fmla="*/ 625 h 10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67" h="1087">
                  <a:moveTo>
                    <a:pt x="123" y="711"/>
                  </a:moveTo>
                  <a:cubicBezTo>
                    <a:pt x="123" y="1087"/>
                    <a:pt x="123" y="1087"/>
                    <a:pt x="123" y="1087"/>
                  </a:cubicBezTo>
                  <a:cubicBezTo>
                    <a:pt x="0" y="1087"/>
                    <a:pt x="0" y="1087"/>
                    <a:pt x="0" y="1087"/>
                  </a:cubicBezTo>
                  <a:cubicBezTo>
                    <a:pt x="0" y="28"/>
                    <a:pt x="0" y="28"/>
                    <a:pt x="0" y="28"/>
                  </a:cubicBezTo>
                  <a:cubicBezTo>
                    <a:pt x="85" y="9"/>
                    <a:pt x="168" y="0"/>
                    <a:pt x="249" y="0"/>
                  </a:cubicBezTo>
                  <a:cubicBezTo>
                    <a:pt x="374" y="0"/>
                    <a:pt x="459" y="37"/>
                    <a:pt x="505" y="113"/>
                  </a:cubicBezTo>
                  <a:cubicBezTo>
                    <a:pt x="546" y="180"/>
                    <a:pt x="567" y="269"/>
                    <a:pt x="567" y="379"/>
                  </a:cubicBezTo>
                  <a:cubicBezTo>
                    <a:pt x="567" y="495"/>
                    <a:pt x="541" y="590"/>
                    <a:pt x="489" y="662"/>
                  </a:cubicBezTo>
                  <a:cubicBezTo>
                    <a:pt x="440" y="728"/>
                    <a:pt x="369" y="762"/>
                    <a:pt x="274" y="762"/>
                  </a:cubicBezTo>
                  <a:cubicBezTo>
                    <a:pt x="234" y="762"/>
                    <a:pt x="200" y="755"/>
                    <a:pt x="172" y="742"/>
                  </a:cubicBezTo>
                  <a:cubicBezTo>
                    <a:pt x="159" y="736"/>
                    <a:pt x="142" y="725"/>
                    <a:pt x="123" y="711"/>
                  </a:cubicBezTo>
                  <a:close/>
                  <a:moveTo>
                    <a:pt x="123" y="625"/>
                  </a:moveTo>
                  <a:cubicBezTo>
                    <a:pt x="165" y="666"/>
                    <a:pt x="210" y="687"/>
                    <a:pt x="260" y="687"/>
                  </a:cubicBezTo>
                  <a:cubicBezTo>
                    <a:pt x="324" y="687"/>
                    <a:pt x="371" y="655"/>
                    <a:pt x="400" y="591"/>
                  </a:cubicBezTo>
                  <a:cubicBezTo>
                    <a:pt x="427" y="533"/>
                    <a:pt x="441" y="462"/>
                    <a:pt x="441" y="378"/>
                  </a:cubicBezTo>
                  <a:cubicBezTo>
                    <a:pt x="441" y="272"/>
                    <a:pt x="422" y="193"/>
                    <a:pt x="386" y="140"/>
                  </a:cubicBezTo>
                  <a:cubicBezTo>
                    <a:pt x="356" y="96"/>
                    <a:pt x="304" y="74"/>
                    <a:pt x="230" y="74"/>
                  </a:cubicBezTo>
                  <a:cubicBezTo>
                    <a:pt x="198" y="74"/>
                    <a:pt x="162" y="77"/>
                    <a:pt x="123" y="83"/>
                  </a:cubicBezTo>
                  <a:lnTo>
                    <a:pt x="123" y="625"/>
                  </a:lnTo>
                  <a:close/>
                </a:path>
              </a:pathLst>
            </a:custGeom>
            <a:solidFill>
              <a:srgbClr val="FFFFFF"/>
            </a:solidFill>
            <a:ln>
              <a:noFill/>
            </a:ln>
          </p:spPr>
          <p:txBody>
            <a:bodyPr/>
            <a:lstStyle/>
            <a:p>
              <a:endParaRPr lang="ja-JP" altLang="en-US"/>
            </a:p>
          </p:txBody>
        </p:sp>
        <p:sp>
          <p:nvSpPr>
            <p:cNvPr id="647224" name="Freeform 56"/>
            <p:cNvSpPr>
              <a:spLocks noEditPoints="1"/>
            </p:cNvSpPr>
            <p:nvPr userDrawn="1"/>
          </p:nvSpPr>
          <p:spPr bwMode="gray">
            <a:xfrm>
              <a:off x="4815" y="591"/>
              <a:ext cx="9" cy="55"/>
            </a:xfrm>
            <a:custGeom>
              <a:avLst/>
              <a:gdLst>
                <a:gd name="T0" fmla="*/ 75 w 150"/>
                <a:gd name="T1" fmla="*/ 0 h 987"/>
                <a:gd name="T2" fmla="*/ 131 w 150"/>
                <a:gd name="T3" fmla="*/ 25 h 987"/>
                <a:gd name="T4" fmla="*/ 150 w 150"/>
                <a:gd name="T5" fmla="*/ 76 h 987"/>
                <a:gd name="T6" fmla="*/ 126 w 150"/>
                <a:gd name="T7" fmla="*/ 132 h 987"/>
                <a:gd name="T8" fmla="*/ 74 w 150"/>
                <a:gd name="T9" fmla="*/ 151 h 987"/>
                <a:gd name="T10" fmla="*/ 19 w 150"/>
                <a:gd name="T11" fmla="*/ 127 h 987"/>
                <a:gd name="T12" fmla="*/ 0 w 150"/>
                <a:gd name="T13" fmla="*/ 75 h 987"/>
                <a:gd name="T14" fmla="*/ 24 w 150"/>
                <a:gd name="T15" fmla="*/ 20 h 987"/>
                <a:gd name="T16" fmla="*/ 75 w 150"/>
                <a:gd name="T17" fmla="*/ 0 h 987"/>
                <a:gd name="T18" fmla="*/ 15 w 150"/>
                <a:gd name="T19" fmla="*/ 987 h 987"/>
                <a:gd name="T20" fmla="*/ 15 w 150"/>
                <a:gd name="T21" fmla="*/ 265 h 987"/>
                <a:gd name="T22" fmla="*/ 138 w 150"/>
                <a:gd name="T23" fmla="*/ 265 h 987"/>
                <a:gd name="T24" fmla="*/ 138 w 150"/>
                <a:gd name="T25" fmla="*/ 987 h 987"/>
                <a:gd name="T26" fmla="*/ 15 w 150"/>
                <a:gd name="T27" fmla="*/ 987 h 9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0" h="987">
                  <a:moveTo>
                    <a:pt x="75" y="0"/>
                  </a:moveTo>
                  <a:cubicBezTo>
                    <a:pt x="97" y="0"/>
                    <a:pt x="116" y="9"/>
                    <a:pt x="131" y="25"/>
                  </a:cubicBezTo>
                  <a:cubicBezTo>
                    <a:pt x="144" y="40"/>
                    <a:pt x="150" y="57"/>
                    <a:pt x="150" y="76"/>
                  </a:cubicBezTo>
                  <a:cubicBezTo>
                    <a:pt x="150" y="98"/>
                    <a:pt x="142" y="117"/>
                    <a:pt x="126" y="132"/>
                  </a:cubicBezTo>
                  <a:cubicBezTo>
                    <a:pt x="112" y="145"/>
                    <a:pt x="94" y="151"/>
                    <a:pt x="74" y="151"/>
                  </a:cubicBezTo>
                  <a:cubicBezTo>
                    <a:pt x="52" y="151"/>
                    <a:pt x="33" y="143"/>
                    <a:pt x="19" y="127"/>
                  </a:cubicBezTo>
                  <a:cubicBezTo>
                    <a:pt x="6" y="112"/>
                    <a:pt x="0" y="95"/>
                    <a:pt x="0" y="75"/>
                  </a:cubicBezTo>
                  <a:cubicBezTo>
                    <a:pt x="0" y="53"/>
                    <a:pt x="8" y="35"/>
                    <a:pt x="24" y="20"/>
                  </a:cubicBezTo>
                  <a:cubicBezTo>
                    <a:pt x="38" y="7"/>
                    <a:pt x="55" y="0"/>
                    <a:pt x="75" y="0"/>
                  </a:cubicBezTo>
                  <a:close/>
                  <a:moveTo>
                    <a:pt x="15" y="987"/>
                  </a:moveTo>
                  <a:cubicBezTo>
                    <a:pt x="15" y="265"/>
                    <a:pt x="15" y="265"/>
                    <a:pt x="15" y="265"/>
                  </a:cubicBezTo>
                  <a:cubicBezTo>
                    <a:pt x="138" y="265"/>
                    <a:pt x="138" y="265"/>
                    <a:pt x="138" y="265"/>
                  </a:cubicBezTo>
                  <a:cubicBezTo>
                    <a:pt x="138" y="987"/>
                    <a:pt x="138" y="987"/>
                    <a:pt x="138" y="987"/>
                  </a:cubicBezTo>
                  <a:lnTo>
                    <a:pt x="15" y="987"/>
                  </a:lnTo>
                  <a:close/>
                </a:path>
              </a:pathLst>
            </a:custGeom>
            <a:solidFill>
              <a:srgbClr val="FFFFFF"/>
            </a:solidFill>
            <a:ln>
              <a:noFill/>
            </a:ln>
          </p:spPr>
          <p:txBody>
            <a:bodyPr/>
            <a:lstStyle/>
            <a:p>
              <a:endParaRPr lang="ja-JP" altLang="en-US"/>
            </a:p>
          </p:txBody>
        </p:sp>
        <p:sp>
          <p:nvSpPr>
            <p:cNvPr id="647225" name="Freeform 57"/>
            <p:cNvSpPr/>
            <p:nvPr userDrawn="1"/>
          </p:nvSpPr>
          <p:spPr bwMode="gray">
            <a:xfrm>
              <a:off x="4836" y="604"/>
              <a:ext cx="31" cy="42"/>
            </a:xfrm>
            <a:custGeom>
              <a:avLst/>
              <a:gdLst>
                <a:gd name="T0" fmla="*/ 0 w 548"/>
                <a:gd name="T1" fmla="*/ 742 h 742"/>
                <a:gd name="T2" fmla="*/ 0 w 548"/>
                <a:gd name="T3" fmla="*/ 28 h 742"/>
                <a:gd name="T4" fmla="*/ 289 w 548"/>
                <a:gd name="T5" fmla="*/ 0 h 742"/>
                <a:gd name="T6" fmla="*/ 526 w 548"/>
                <a:gd name="T7" fmla="*/ 113 h 742"/>
                <a:gd name="T8" fmla="*/ 548 w 548"/>
                <a:gd name="T9" fmla="*/ 299 h 742"/>
                <a:gd name="T10" fmla="*/ 548 w 548"/>
                <a:gd name="T11" fmla="*/ 742 h 742"/>
                <a:gd name="T12" fmla="*/ 424 w 548"/>
                <a:gd name="T13" fmla="*/ 742 h 742"/>
                <a:gd name="T14" fmla="*/ 424 w 548"/>
                <a:gd name="T15" fmla="*/ 306 h 742"/>
                <a:gd name="T16" fmla="*/ 403 w 548"/>
                <a:gd name="T17" fmla="*/ 134 h 742"/>
                <a:gd name="T18" fmla="*/ 277 w 548"/>
                <a:gd name="T19" fmla="*/ 74 h 742"/>
                <a:gd name="T20" fmla="*/ 123 w 548"/>
                <a:gd name="T21" fmla="*/ 90 h 742"/>
                <a:gd name="T22" fmla="*/ 123 w 548"/>
                <a:gd name="T23" fmla="*/ 742 h 742"/>
                <a:gd name="T24" fmla="*/ 0 w 548"/>
                <a:gd name="T25" fmla="*/ 742 h 7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8" h="742">
                  <a:moveTo>
                    <a:pt x="0" y="742"/>
                  </a:moveTo>
                  <a:cubicBezTo>
                    <a:pt x="0" y="28"/>
                    <a:pt x="0" y="28"/>
                    <a:pt x="0" y="28"/>
                  </a:cubicBezTo>
                  <a:cubicBezTo>
                    <a:pt x="114" y="9"/>
                    <a:pt x="210" y="0"/>
                    <a:pt x="289" y="0"/>
                  </a:cubicBezTo>
                  <a:cubicBezTo>
                    <a:pt x="415" y="0"/>
                    <a:pt x="494" y="38"/>
                    <a:pt x="526" y="113"/>
                  </a:cubicBezTo>
                  <a:cubicBezTo>
                    <a:pt x="541" y="149"/>
                    <a:pt x="548" y="210"/>
                    <a:pt x="548" y="299"/>
                  </a:cubicBezTo>
                  <a:cubicBezTo>
                    <a:pt x="548" y="742"/>
                    <a:pt x="548" y="742"/>
                    <a:pt x="548" y="742"/>
                  </a:cubicBezTo>
                  <a:cubicBezTo>
                    <a:pt x="424" y="742"/>
                    <a:pt x="424" y="742"/>
                    <a:pt x="424" y="742"/>
                  </a:cubicBezTo>
                  <a:cubicBezTo>
                    <a:pt x="424" y="306"/>
                    <a:pt x="424" y="306"/>
                    <a:pt x="424" y="306"/>
                  </a:cubicBezTo>
                  <a:cubicBezTo>
                    <a:pt x="424" y="221"/>
                    <a:pt x="417" y="163"/>
                    <a:pt x="403" y="134"/>
                  </a:cubicBezTo>
                  <a:cubicBezTo>
                    <a:pt x="382" y="94"/>
                    <a:pt x="341" y="74"/>
                    <a:pt x="277" y="74"/>
                  </a:cubicBezTo>
                  <a:cubicBezTo>
                    <a:pt x="227" y="74"/>
                    <a:pt x="176" y="80"/>
                    <a:pt x="123" y="90"/>
                  </a:cubicBezTo>
                  <a:cubicBezTo>
                    <a:pt x="123" y="742"/>
                    <a:pt x="123" y="742"/>
                    <a:pt x="123" y="742"/>
                  </a:cubicBezTo>
                  <a:lnTo>
                    <a:pt x="0" y="742"/>
                  </a:lnTo>
                  <a:close/>
                </a:path>
              </a:pathLst>
            </a:custGeom>
            <a:solidFill>
              <a:srgbClr val="FFFFFF"/>
            </a:solidFill>
            <a:ln>
              <a:noFill/>
            </a:ln>
          </p:spPr>
          <p:txBody>
            <a:bodyPr/>
            <a:lstStyle/>
            <a:p>
              <a:endParaRPr lang="ja-JP" altLang="en-US"/>
            </a:p>
          </p:txBody>
        </p:sp>
        <p:sp>
          <p:nvSpPr>
            <p:cNvPr id="647226" name="Freeform 58"/>
            <p:cNvSpPr>
              <a:spLocks noEditPoints="1"/>
            </p:cNvSpPr>
            <p:nvPr userDrawn="1"/>
          </p:nvSpPr>
          <p:spPr bwMode="gray">
            <a:xfrm>
              <a:off x="4876" y="604"/>
              <a:ext cx="32" cy="62"/>
            </a:xfrm>
            <a:custGeom>
              <a:avLst/>
              <a:gdLst>
                <a:gd name="T0" fmla="*/ 445 w 569"/>
                <a:gd name="T1" fmla="*/ 677 h 1098"/>
                <a:gd name="T2" fmla="*/ 399 w 569"/>
                <a:gd name="T3" fmla="*/ 721 h 1098"/>
                <a:gd name="T4" fmla="*/ 257 w 569"/>
                <a:gd name="T5" fmla="*/ 762 h 1098"/>
                <a:gd name="T6" fmla="*/ 97 w 569"/>
                <a:gd name="T7" fmla="*/ 708 h 1098"/>
                <a:gd name="T8" fmla="*/ 0 w 569"/>
                <a:gd name="T9" fmla="*/ 414 h 1098"/>
                <a:gd name="T10" fmla="*/ 71 w 569"/>
                <a:gd name="T11" fmla="*/ 131 h 1098"/>
                <a:gd name="T12" fmla="*/ 340 w 569"/>
                <a:gd name="T13" fmla="*/ 0 h 1098"/>
                <a:gd name="T14" fmla="*/ 569 w 569"/>
                <a:gd name="T15" fmla="*/ 28 h 1098"/>
                <a:gd name="T16" fmla="*/ 569 w 569"/>
                <a:gd name="T17" fmla="*/ 601 h 1098"/>
                <a:gd name="T18" fmla="*/ 555 w 569"/>
                <a:gd name="T19" fmla="*/ 843 h 1098"/>
                <a:gd name="T20" fmla="*/ 422 w 569"/>
                <a:gd name="T21" fmla="*/ 1052 h 1098"/>
                <a:gd name="T22" fmla="*/ 191 w 569"/>
                <a:gd name="T23" fmla="*/ 1098 h 1098"/>
                <a:gd name="T24" fmla="*/ 98 w 569"/>
                <a:gd name="T25" fmla="*/ 1092 h 1098"/>
                <a:gd name="T26" fmla="*/ 98 w 569"/>
                <a:gd name="T27" fmla="*/ 1018 h 1098"/>
                <a:gd name="T28" fmla="*/ 190 w 569"/>
                <a:gd name="T29" fmla="*/ 1024 h 1098"/>
                <a:gd name="T30" fmla="*/ 341 w 569"/>
                <a:gd name="T31" fmla="*/ 997 h 1098"/>
                <a:gd name="T32" fmla="*/ 434 w 569"/>
                <a:gd name="T33" fmla="*/ 858 h 1098"/>
                <a:gd name="T34" fmla="*/ 445 w 569"/>
                <a:gd name="T35" fmla="*/ 716 h 1098"/>
                <a:gd name="T36" fmla="*/ 445 w 569"/>
                <a:gd name="T37" fmla="*/ 677 h 1098"/>
                <a:gd name="T38" fmla="*/ 445 w 569"/>
                <a:gd name="T39" fmla="*/ 81 h 1098"/>
                <a:gd name="T40" fmla="*/ 353 w 569"/>
                <a:gd name="T41" fmla="*/ 74 h 1098"/>
                <a:gd name="T42" fmla="*/ 231 w 569"/>
                <a:gd name="T43" fmla="*/ 106 h 1098"/>
                <a:gd name="T44" fmla="*/ 152 w 569"/>
                <a:gd name="T45" fmla="*/ 233 h 1098"/>
                <a:gd name="T46" fmla="*/ 126 w 569"/>
                <a:gd name="T47" fmla="*/ 419 h 1098"/>
                <a:gd name="T48" fmla="*/ 174 w 569"/>
                <a:gd name="T49" fmla="*/ 633 h 1098"/>
                <a:gd name="T50" fmla="*/ 274 w 569"/>
                <a:gd name="T51" fmla="*/ 687 h 1098"/>
                <a:gd name="T52" fmla="*/ 371 w 569"/>
                <a:gd name="T53" fmla="*/ 654 h 1098"/>
                <a:gd name="T54" fmla="*/ 435 w 569"/>
                <a:gd name="T55" fmla="*/ 566 h 1098"/>
                <a:gd name="T56" fmla="*/ 445 w 569"/>
                <a:gd name="T57" fmla="*/ 483 h 1098"/>
                <a:gd name="T58" fmla="*/ 445 w 569"/>
                <a:gd name="T59" fmla="*/ 81 h 10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69" h="1098">
                  <a:moveTo>
                    <a:pt x="445" y="677"/>
                  </a:moveTo>
                  <a:cubicBezTo>
                    <a:pt x="427" y="697"/>
                    <a:pt x="412" y="712"/>
                    <a:pt x="399" y="721"/>
                  </a:cubicBezTo>
                  <a:cubicBezTo>
                    <a:pt x="362" y="748"/>
                    <a:pt x="314" y="762"/>
                    <a:pt x="257" y="762"/>
                  </a:cubicBezTo>
                  <a:cubicBezTo>
                    <a:pt x="192" y="762"/>
                    <a:pt x="139" y="744"/>
                    <a:pt x="97" y="708"/>
                  </a:cubicBezTo>
                  <a:cubicBezTo>
                    <a:pt x="32" y="654"/>
                    <a:pt x="0" y="556"/>
                    <a:pt x="0" y="414"/>
                  </a:cubicBezTo>
                  <a:cubicBezTo>
                    <a:pt x="0" y="300"/>
                    <a:pt x="24" y="206"/>
                    <a:pt x="71" y="131"/>
                  </a:cubicBezTo>
                  <a:cubicBezTo>
                    <a:pt x="126" y="44"/>
                    <a:pt x="216" y="0"/>
                    <a:pt x="340" y="0"/>
                  </a:cubicBezTo>
                  <a:cubicBezTo>
                    <a:pt x="414" y="0"/>
                    <a:pt x="490" y="9"/>
                    <a:pt x="569" y="28"/>
                  </a:cubicBezTo>
                  <a:cubicBezTo>
                    <a:pt x="569" y="601"/>
                    <a:pt x="569" y="601"/>
                    <a:pt x="569" y="601"/>
                  </a:cubicBezTo>
                  <a:cubicBezTo>
                    <a:pt x="569" y="707"/>
                    <a:pt x="564" y="788"/>
                    <a:pt x="555" y="843"/>
                  </a:cubicBezTo>
                  <a:cubicBezTo>
                    <a:pt x="538" y="944"/>
                    <a:pt x="494" y="1013"/>
                    <a:pt x="422" y="1052"/>
                  </a:cubicBezTo>
                  <a:cubicBezTo>
                    <a:pt x="363" y="1083"/>
                    <a:pt x="286" y="1098"/>
                    <a:pt x="191" y="1098"/>
                  </a:cubicBezTo>
                  <a:cubicBezTo>
                    <a:pt x="164" y="1098"/>
                    <a:pt x="133" y="1096"/>
                    <a:pt x="98" y="1092"/>
                  </a:cubicBezTo>
                  <a:cubicBezTo>
                    <a:pt x="98" y="1018"/>
                    <a:pt x="98" y="1018"/>
                    <a:pt x="98" y="1018"/>
                  </a:cubicBezTo>
                  <a:cubicBezTo>
                    <a:pt x="130" y="1022"/>
                    <a:pt x="160" y="1024"/>
                    <a:pt x="190" y="1024"/>
                  </a:cubicBezTo>
                  <a:cubicBezTo>
                    <a:pt x="258" y="1024"/>
                    <a:pt x="308" y="1015"/>
                    <a:pt x="341" y="997"/>
                  </a:cubicBezTo>
                  <a:cubicBezTo>
                    <a:pt x="390" y="971"/>
                    <a:pt x="421" y="924"/>
                    <a:pt x="434" y="858"/>
                  </a:cubicBezTo>
                  <a:cubicBezTo>
                    <a:pt x="442" y="821"/>
                    <a:pt x="445" y="773"/>
                    <a:pt x="445" y="716"/>
                  </a:cubicBezTo>
                  <a:lnTo>
                    <a:pt x="445" y="677"/>
                  </a:lnTo>
                  <a:close/>
                  <a:moveTo>
                    <a:pt x="445" y="81"/>
                  </a:moveTo>
                  <a:cubicBezTo>
                    <a:pt x="411" y="77"/>
                    <a:pt x="380" y="74"/>
                    <a:pt x="353" y="74"/>
                  </a:cubicBezTo>
                  <a:cubicBezTo>
                    <a:pt x="301" y="74"/>
                    <a:pt x="260" y="85"/>
                    <a:pt x="231" y="106"/>
                  </a:cubicBezTo>
                  <a:cubicBezTo>
                    <a:pt x="197" y="130"/>
                    <a:pt x="171" y="173"/>
                    <a:pt x="152" y="233"/>
                  </a:cubicBezTo>
                  <a:cubicBezTo>
                    <a:pt x="135" y="287"/>
                    <a:pt x="126" y="348"/>
                    <a:pt x="126" y="419"/>
                  </a:cubicBezTo>
                  <a:cubicBezTo>
                    <a:pt x="126" y="517"/>
                    <a:pt x="142" y="589"/>
                    <a:pt x="174" y="633"/>
                  </a:cubicBezTo>
                  <a:cubicBezTo>
                    <a:pt x="199" y="669"/>
                    <a:pt x="233" y="687"/>
                    <a:pt x="274" y="687"/>
                  </a:cubicBezTo>
                  <a:cubicBezTo>
                    <a:pt x="308" y="687"/>
                    <a:pt x="341" y="676"/>
                    <a:pt x="371" y="654"/>
                  </a:cubicBezTo>
                  <a:cubicBezTo>
                    <a:pt x="401" y="631"/>
                    <a:pt x="423" y="602"/>
                    <a:pt x="435" y="566"/>
                  </a:cubicBezTo>
                  <a:cubicBezTo>
                    <a:pt x="442" y="547"/>
                    <a:pt x="445" y="520"/>
                    <a:pt x="445" y="483"/>
                  </a:cubicBezTo>
                  <a:lnTo>
                    <a:pt x="445" y="81"/>
                  </a:lnTo>
                  <a:close/>
                </a:path>
              </a:pathLst>
            </a:custGeom>
            <a:solidFill>
              <a:srgbClr val="FFFFFF"/>
            </a:solidFill>
            <a:ln>
              <a:noFill/>
            </a:ln>
          </p:spPr>
          <p:txBody>
            <a:bodyPr/>
            <a:lstStyle/>
            <a:p>
              <a:endParaRPr lang="ja-JP" altLang="en-US"/>
            </a:p>
          </p:txBody>
        </p:sp>
        <p:sp>
          <p:nvSpPr>
            <p:cNvPr id="647227" name="Freeform 59"/>
            <p:cNvSpPr/>
            <p:nvPr userDrawn="1"/>
          </p:nvSpPr>
          <p:spPr bwMode="gray">
            <a:xfrm>
              <a:off x="4939" y="595"/>
              <a:ext cx="18" cy="51"/>
            </a:xfrm>
            <a:custGeom>
              <a:avLst/>
              <a:gdLst>
                <a:gd name="T0" fmla="*/ 0 w 318"/>
                <a:gd name="T1" fmla="*/ 0 h 917"/>
                <a:gd name="T2" fmla="*/ 124 w 318"/>
                <a:gd name="T3" fmla="*/ 0 h 917"/>
                <a:gd name="T4" fmla="*/ 124 w 318"/>
                <a:gd name="T5" fmla="*/ 195 h 917"/>
                <a:gd name="T6" fmla="*/ 318 w 318"/>
                <a:gd name="T7" fmla="*/ 195 h 917"/>
                <a:gd name="T8" fmla="*/ 318 w 318"/>
                <a:gd name="T9" fmla="*/ 273 h 917"/>
                <a:gd name="T10" fmla="*/ 124 w 318"/>
                <a:gd name="T11" fmla="*/ 273 h 917"/>
                <a:gd name="T12" fmla="*/ 124 w 318"/>
                <a:gd name="T13" fmla="*/ 656 h 917"/>
                <a:gd name="T14" fmla="*/ 156 w 318"/>
                <a:gd name="T15" fmla="*/ 804 h 917"/>
                <a:gd name="T16" fmla="*/ 225 w 318"/>
                <a:gd name="T17" fmla="*/ 836 h 917"/>
                <a:gd name="T18" fmla="*/ 277 w 318"/>
                <a:gd name="T19" fmla="*/ 838 h 917"/>
                <a:gd name="T20" fmla="*/ 318 w 318"/>
                <a:gd name="T21" fmla="*/ 838 h 917"/>
                <a:gd name="T22" fmla="*/ 318 w 318"/>
                <a:gd name="T23" fmla="*/ 917 h 917"/>
                <a:gd name="T24" fmla="*/ 251 w 318"/>
                <a:gd name="T25" fmla="*/ 917 h 917"/>
                <a:gd name="T26" fmla="*/ 127 w 318"/>
                <a:gd name="T27" fmla="*/ 904 h 917"/>
                <a:gd name="T28" fmla="*/ 11 w 318"/>
                <a:gd name="T29" fmla="*/ 782 h 917"/>
                <a:gd name="T30" fmla="*/ 0 w 318"/>
                <a:gd name="T31" fmla="*/ 638 h 917"/>
                <a:gd name="T32" fmla="*/ 0 w 318"/>
                <a:gd name="T33" fmla="*/ 0 h 9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8" h="917">
                  <a:moveTo>
                    <a:pt x="0" y="0"/>
                  </a:moveTo>
                  <a:cubicBezTo>
                    <a:pt x="124" y="0"/>
                    <a:pt x="124" y="0"/>
                    <a:pt x="124" y="0"/>
                  </a:cubicBezTo>
                  <a:cubicBezTo>
                    <a:pt x="124" y="195"/>
                    <a:pt x="124" y="195"/>
                    <a:pt x="124" y="195"/>
                  </a:cubicBezTo>
                  <a:cubicBezTo>
                    <a:pt x="318" y="195"/>
                    <a:pt x="318" y="195"/>
                    <a:pt x="318" y="195"/>
                  </a:cubicBezTo>
                  <a:cubicBezTo>
                    <a:pt x="318" y="273"/>
                    <a:pt x="318" y="273"/>
                    <a:pt x="318" y="273"/>
                  </a:cubicBezTo>
                  <a:cubicBezTo>
                    <a:pt x="124" y="273"/>
                    <a:pt x="124" y="273"/>
                    <a:pt x="124" y="273"/>
                  </a:cubicBezTo>
                  <a:cubicBezTo>
                    <a:pt x="124" y="656"/>
                    <a:pt x="124" y="656"/>
                    <a:pt x="124" y="656"/>
                  </a:cubicBezTo>
                  <a:cubicBezTo>
                    <a:pt x="124" y="729"/>
                    <a:pt x="135" y="778"/>
                    <a:pt x="156" y="804"/>
                  </a:cubicBezTo>
                  <a:cubicBezTo>
                    <a:pt x="171" y="821"/>
                    <a:pt x="194" y="832"/>
                    <a:pt x="225" y="836"/>
                  </a:cubicBezTo>
                  <a:cubicBezTo>
                    <a:pt x="235" y="837"/>
                    <a:pt x="252" y="838"/>
                    <a:pt x="277" y="838"/>
                  </a:cubicBezTo>
                  <a:cubicBezTo>
                    <a:pt x="318" y="838"/>
                    <a:pt x="318" y="838"/>
                    <a:pt x="318" y="838"/>
                  </a:cubicBezTo>
                  <a:cubicBezTo>
                    <a:pt x="318" y="917"/>
                    <a:pt x="318" y="917"/>
                    <a:pt x="318" y="917"/>
                  </a:cubicBezTo>
                  <a:cubicBezTo>
                    <a:pt x="251" y="917"/>
                    <a:pt x="251" y="917"/>
                    <a:pt x="251" y="917"/>
                  </a:cubicBezTo>
                  <a:cubicBezTo>
                    <a:pt x="198" y="917"/>
                    <a:pt x="157" y="913"/>
                    <a:pt x="127" y="904"/>
                  </a:cubicBezTo>
                  <a:cubicBezTo>
                    <a:pt x="64" y="887"/>
                    <a:pt x="26" y="846"/>
                    <a:pt x="11" y="782"/>
                  </a:cubicBezTo>
                  <a:cubicBezTo>
                    <a:pt x="4" y="747"/>
                    <a:pt x="0" y="699"/>
                    <a:pt x="0" y="638"/>
                  </a:cubicBezTo>
                  <a:lnTo>
                    <a:pt x="0" y="0"/>
                  </a:lnTo>
                  <a:close/>
                </a:path>
              </a:pathLst>
            </a:custGeom>
            <a:solidFill>
              <a:srgbClr val="FFFFFF"/>
            </a:solidFill>
            <a:ln>
              <a:noFill/>
            </a:ln>
          </p:spPr>
          <p:txBody>
            <a:bodyPr/>
            <a:lstStyle/>
            <a:p>
              <a:endParaRPr lang="ja-JP" altLang="en-US"/>
            </a:p>
          </p:txBody>
        </p:sp>
        <p:sp>
          <p:nvSpPr>
            <p:cNvPr id="647228" name="Freeform 60"/>
            <p:cNvSpPr>
              <a:spLocks noEditPoints="1"/>
            </p:cNvSpPr>
            <p:nvPr userDrawn="1"/>
          </p:nvSpPr>
          <p:spPr bwMode="gray">
            <a:xfrm>
              <a:off x="4963" y="604"/>
              <a:ext cx="34" cy="43"/>
            </a:xfrm>
            <a:custGeom>
              <a:avLst/>
              <a:gdLst>
                <a:gd name="T0" fmla="*/ 304 w 607"/>
                <a:gd name="T1" fmla="*/ 0 h 762"/>
                <a:gd name="T2" fmla="*/ 534 w 607"/>
                <a:gd name="T3" fmla="*/ 103 h 762"/>
                <a:gd name="T4" fmla="*/ 607 w 607"/>
                <a:gd name="T5" fmla="*/ 381 h 762"/>
                <a:gd name="T6" fmla="*/ 534 w 607"/>
                <a:gd name="T7" fmla="*/ 659 h 762"/>
                <a:gd name="T8" fmla="*/ 304 w 607"/>
                <a:gd name="T9" fmla="*/ 762 h 762"/>
                <a:gd name="T10" fmla="*/ 0 w 607"/>
                <a:gd name="T11" fmla="*/ 375 h 762"/>
                <a:gd name="T12" fmla="*/ 73 w 607"/>
                <a:gd name="T13" fmla="*/ 103 h 762"/>
                <a:gd name="T14" fmla="*/ 304 w 607"/>
                <a:gd name="T15" fmla="*/ 0 h 762"/>
                <a:gd name="T16" fmla="*/ 304 w 607"/>
                <a:gd name="T17" fmla="*/ 74 h 762"/>
                <a:gd name="T18" fmla="*/ 159 w 607"/>
                <a:gd name="T19" fmla="*/ 168 h 762"/>
                <a:gd name="T20" fmla="*/ 126 w 607"/>
                <a:gd name="T21" fmla="*/ 377 h 762"/>
                <a:gd name="T22" fmla="*/ 159 w 607"/>
                <a:gd name="T23" fmla="*/ 593 h 762"/>
                <a:gd name="T24" fmla="*/ 304 w 607"/>
                <a:gd name="T25" fmla="*/ 687 h 762"/>
                <a:gd name="T26" fmla="*/ 448 w 607"/>
                <a:gd name="T27" fmla="*/ 593 h 762"/>
                <a:gd name="T28" fmla="*/ 481 w 607"/>
                <a:gd name="T29" fmla="*/ 380 h 762"/>
                <a:gd name="T30" fmla="*/ 448 w 607"/>
                <a:gd name="T31" fmla="*/ 168 h 762"/>
                <a:gd name="T32" fmla="*/ 304 w 607"/>
                <a:gd name="T33" fmla="*/ 74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07" h="762">
                  <a:moveTo>
                    <a:pt x="304" y="0"/>
                  </a:moveTo>
                  <a:cubicBezTo>
                    <a:pt x="407" y="0"/>
                    <a:pt x="484" y="34"/>
                    <a:pt x="534" y="103"/>
                  </a:cubicBezTo>
                  <a:cubicBezTo>
                    <a:pt x="583" y="169"/>
                    <a:pt x="607" y="262"/>
                    <a:pt x="607" y="381"/>
                  </a:cubicBezTo>
                  <a:cubicBezTo>
                    <a:pt x="607" y="499"/>
                    <a:pt x="583" y="591"/>
                    <a:pt x="534" y="659"/>
                  </a:cubicBezTo>
                  <a:cubicBezTo>
                    <a:pt x="485" y="727"/>
                    <a:pt x="408" y="762"/>
                    <a:pt x="304" y="762"/>
                  </a:cubicBezTo>
                  <a:cubicBezTo>
                    <a:pt x="101" y="762"/>
                    <a:pt x="0" y="633"/>
                    <a:pt x="0" y="375"/>
                  </a:cubicBezTo>
                  <a:cubicBezTo>
                    <a:pt x="0" y="260"/>
                    <a:pt x="24" y="169"/>
                    <a:pt x="73" y="103"/>
                  </a:cubicBezTo>
                  <a:cubicBezTo>
                    <a:pt x="123" y="34"/>
                    <a:pt x="200" y="0"/>
                    <a:pt x="304" y="0"/>
                  </a:cubicBezTo>
                  <a:close/>
                  <a:moveTo>
                    <a:pt x="304" y="74"/>
                  </a:moveTo>
                  <a:cubicBezTo>
                    <a:pt x="234" y="74"/>
                    <a:pt x="186" y="106"/>
                    <a:pt x="159" y="168"/>
                  </a:cubicBezTo>
                  <a:cubicBezTo>
                    <a:pt x="137" y="220"/>
                    <a:pt x="126" y="290"/>
                    <a:pt x="126" y="377"/>
                  </a:cubicBezTo>
                  <a:cubicBezTo>
                    <a:pt x="126" y="469"/>
                    <a:pt x="137" y="541"/>
                    <a:pt x="159" y="593"/>
                  </a:cubicBezTo>
                  <a:cubicBezTo>
                    <a:pt x="186" y="655"/>
                    <a:pt x="234" y="687"/>
                    <a:pt x="304" y="687"/>
                  </a:cubicBezTo>
                  <a:cubicBezTo>
                    <a:pt x="374" y="687"/>
                    <a:pt x="422" y="655"/>
                    <a:pt x="448" y="593"/>
                  </a:cubicBezTo>
                  <a:cubicBezTo>
                    <a:pt x="470" y="541"/>
                    <a:pt x="481" y="470"/>
                    <a:pt x="481" y="380"/>
                  </a:cubicBezTo>
                  <a:cubicBezTo>
                    <a:pt x="481" y="289"/>
                    <a:pt x="470" y="219"/>
                    <a:pt x="448" y="168"/>
                  </a:cubicBezTo>
                  <a:cubicBezTo>
                    <a:pt x="421" y="106"/>
                    <a:pt x="373" y="74"/>
                    <a:pt x="304" y="74"/>
                  </a:cubicBezTo>
                  <a:close/>
                </a:path>
              </a:pathLst>
            </a:custGeom>
            <a:solidFill>
              <a:srgbClr val="FFFFFF"/>
            </a:solidFill>
            <a:ln>
              <a:noFill/>
            </a:ln>
          </p:spPr>
          <p:txBody>
            <a:bodyPr/>
            <a:lstStyle/>
            <a:p>
              <a:endParaRPr lang="ja-JP" altLang="en-US"/>
            </a:p>
          </p:txBody>
        </p:sp>
        <p:sp>
          <p:nvSpPr>
            <p:cNvPr id="647229" name="Freeform 61"/>
            <p:cNvSpPr/>
            <p:nvPr userDrawn="1"/>
          </p:nvSpPr>
          <p:spPr bwMode="gray">
            <a:xfrm>
              <a:off x="5007" y="604"/>
              <a:ext cx="52" cy="42"/>
            </a:xfrm>
            <a:custGeom>
              <a:avLst/>
              <a:gdLst>
                <a:gd name="T0" fmla="*/ 0 w 933"/>
                <a:gd name="T1" fmla="*/ 742 h 742"/>
                <a:gd name="T2" fmla="*/ 0 w 933"/>
                <a:gd name="T3" fmla="*/ 28 h 742"/>
                <a:gd name="T4" fmla="*/ 267 w 933"/>
                <a:gd name="T5" fmla="*/ 0 h 742"/>
                <a:gd name="T6" fmla="*/ 460 w 933"/>
                <a:gd name="T7" fmla="*/ 46 h 742"/>
                <a:gd name="T8" fmla="*/ 691 w 933"/>
                <a:gd name="T9" fmla="*/ 0 h 742"/>
                <a:gd name="T10" fmla="*/ 912 w 933"/>
                <a:gd name="T11" fmla="*/ 114 h 742"/>
                <a:gd name="T12" fmla="*/ 933 w 933"/>
                <a:gd name="T13" fmla="*/ 299 h 742"/>
                <a:gd name="T14" fmla="*/ 933 w 933"/>
                <a:gd name="T15" fmla="*/ 742 h 742"/>
                <a:gd name="T16" fmla="*/ 809 w 933"/>
                <a:gd name="T17" fmla="*/ 742 h 742"/>
                <a:gd name="T18" fmla="*/ 809 w 933"/>
                <a:gd name="T19" fmla="*/ 306 h 742"/>
                <a:gd name="T20" fmla="*/ 790 w 933"/>
                <a:gd name="T21" fmla="*/ 135 h 742"/>
                <a:gd name="T22" fmla="*/ 675 w 933"/>
                <a:gd name="T23" fmla="*/ 74 h 742"/>
                <a:gd name="T24" fmla="*/ 528 w 933"/>
                <a:gd name="T25" fmla="*/ 108 h 742"/>
                <a:gd name="T26" fmla="*/ 528 w 933"/>
                <a:gd name="T27" fmla="*/ 742 h 742"/>
                <a:gd name="T28" fmla="*/ 405 w 933"/>
                <a:gd name="T29" fmla="*/ 742 h 742"/>
                <a:gd name="T30" fmla="*/ 405 w 933"/>
                <a:gd name="T31" fmla="*/ 301 h 742"/>
                <a:gd name="T32" fmla="*/ 385 w 933"/>
                <a:gd name="T33" fmla="*/ 135 h 742"/>
                <a:gd name="T34" fmla="*/ 267 w 933"/>
                <a:gd name="T35" fmla="*/ 74 h 742"/>
                <a:gd name="T36" fmla="*/ 124 w 933"/>
                <a:gd name="T37" fmla="*/ 90 h 742"/>
                <a:gd name="T38" fmla="*/ 124 w 933"/>
                <a:gd name="T39" fmla="*/ 742 h 742"/>
                <a:gd name="T40" fmla="*/ 0 w 933"/>
                <a:gd name="T41" fmla="*/ 742 h 7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33" h="742">
                  <a:moveTo>
                    <a:pt x="0" y="742"/>
                  </a:moveTo>
                  <a:cubicBezTo>
                    <a:pt x="0" y="28"/>
                    <a:pt x="0" y="28"/>
                    <a:pt x="0" y="28"/>
                  </a:cubicBezTo>
                  <a:cubicBezTo>
                    <a:pt x="113" y="9"/>
                    <a:pt x="202" y="0"/>
                    <a:pt x="267" y="0"/>
                  </a:cubicBezTo>
                  <a:cubicBezTo>
                    <a:pt x="352" y="0"/>
                    <a:pt x="417" y="15"/>
                    <a:pt x="460" y="46"/>
                  </a:cubicBezTo>
                  <a:cubicBezTo>
                    <a:pt x="538" y="15"/>
                    <a:pt x="615" y="0"/>
                    <a:pt x="691" y="0"/>
                  </a:cubicBezTo>
                  <a:cubicBezTo>
                    <a:pt x="808" y="0"/>
                    <a:pt x="881" y="38"/>
                    <a:pt x="912" y="114"/>
                  </a:cubicBezTo>
                  <a:cubicBezTo>
                    <a:pt x="926" y="149"/>
                    <a:pt x="933" y="211"/>
                    <a:pt x="933" y="299"/>
                  </a:cubicBezTo>
                  <a:cubicBezTo>
                    <a:pt x="933" y="742"/>
                    <a:pt x="933" y="742"/>
                    <a:pt x="933" y="742"/>
                  </a:cubicBezTo>
                  <a:cubicBezTo>
                    <a:pt x="809" y="742"/>
                    <a:pt x="809" y="742"/>
                    <a:pt x="809" y="742"/>
                  </a:cubicBezTo>
                  <a:cubicBezTo>
                    <a:pt x="809" y="306"/>
                    <a:pt x="809" y="306"/>
                    <a:pt x="809" y="306"/>
                  </a:cubicBezTo>
                  <a:cubicBezTo>
                    <a:pt x="809" y="222"/>
                    <a:pt x="803" y="164"/>
                    <a:pt x="790" y="135"/>
                  </a:cubicBezTo>
                  <a:cubicBezTo>
                    <a:pt x="771" y="94"/>
                    <a:pt x="733" y="74"/>
                    <a:pt x="675" y="74"/>
                  </a:cubicBezTo>
                  <a:cubicBezTo>
                    <a:pt x="627" y="74"/>
                    <a:pt x="578" y="86"/>
                    <a:pt x="528" y="108"/>
                  </a:cubicBezTo>
                  <a:cubicBezTo>
                    <a:pt x="528" y="742"/>
                    <a:pt x="528" y="742"/>
                    <a:pt x="528" y="742"/>
                  </a:cubicBezTo>
                  <a:cubicBezTo>
                    <a:pt x="405" y="742"/>
                    <a:pt x="405" y="742"/>
                    <a:pt x="405" y="742"/>
                  </a:cubicBezTo>
                  <a:cubicBezTo>
                    <a:pt x="405" y="301"/>
                    <a:pt x="405" y="301"/>
                    <a:pt x="405" y="301"/>
                  </a:cubicBezTo>
                  <a:cubicBezTo>
                    <a:pt x="405" y="219"/>
                    <a:pt x="398" y="164"/>
                    <a:pt x="385" y="135"/>
                  </a:cubicBezTo>
                  <a:cubicBezTo>
                    <a:pt x="366" y="94"/>
                    <a:pt x="327" y="74"/>
                    <a:pt x="267" y="74"/>
                  </a:cubicBezTo>
                  <a:cubicBezTo>
                    <a:pt x="221" y="74"/>
                    <a:pt x="173" y="80"/>
                    <a:pt x="124" y="90"/>
                  </a:cubicBezTo>
                  <a:cubicBezTo>
                    <a:pt x="124" y="742"/>
                    <a:pt x="124" y="742"/>
                    <a:pt x="124" y="742"/>
                  </a:cubicBezTo>
                  <a:lnTo>
                    <a:pt x="0" y="742"/>
                  </a:lnTo>
                  <a:close/>
                </a:path>
              </a:pathLst>
            </a:custGeom>
            <a:solidFill>
              <a:srgbClr val="FFFFFF"/>
            </a:solidFill>
            <a:ln>
              <a:noFill/>
            </a:ln>
          </p:spPr>
          <p:txBody>
            <a:bodyPr/>
            <a:lstStyle/>
            <a:p>
              <a:endParaRPr lang="ja-JP" altLang="en-US"/>
            </a:p>
          </p:txBody>
        </p:sp>
        <p:sp>
          <p:nvSpPr>
            <p:cNvPr id="647230" name="Freeform 62"/>
            <p:cNvSpPr>
              <a:spLocks noEditPoints="1"/>
            </p:cNvSpPr>
            <p:nvPr userDrawn="1"/>
          </p:nvSpPr>
          <p:spPr bwMode="gray">
            <a:xfrm>
              <a:off x="5069" y="604"/>
              <a:ext cx="34" cy="43"/>
            </a:xfrm>
            <a:custGeom>
              <a:avLst/>
              <a:gdLst>
                <a:gd name="T0" fmla="*/ 304 w 607"/>
                <a:gd name="T1" fmla="*/ 0 h 762"/>
                <a:gd name="T2" fmla="*/ 534 w 607"/>
                <a:gd name="T3" fmla="*/ 103 h 762"/>
                <a:gd name="T4" fmla="*/ 607 w 607"/>
                <a:gd name="T5" fmla="*/ 381 h 762"/>
                <a:gd name="T6" fmla="*/ 534 w 607"/>
                <a:gd name="T7" fmla="*/ 659 h 762"/>
                <a:gd name="T8" fmla="*/ 304 w 607"/>
                <a:gd name="T9" fmla="*/ 762 h 762"/>
                <a:gd name="T10" fmla="*/ 0 w 607"/>
                <a:gd name="T11" fmla="*/ 375 h 762"/>
                <a:gd name="T12" fmla="*/ 73 w 607"/>
                <a:gd name="T13" fmla="*/ 103 h 762"/>
                <a:gd name="T14" fmla="*/ 304 w 607"/>
                <a:gd name="T15" fmla="*/ 0 h 762"/>
                <a:gd name="T16" fmla="*/ 304 w 607"/>
                <a:gd name="T17" fmla="*/ 74 h 762"/>
                <a:gd name="T18" fmla="*/ 159 w 607"/>
                <a:gd name="T19" fmla="*/ 168 h 762"/>
                <a:gd name="T20" fmla="*/ 126 w 607"/>
                <a:gd name="T21" fmla="*/ 377 h 762"/>
                <a:gd name="T22" fmla="*/ 159 w 607"/>
                <a:gd name="T23" fmla="*/ 593 h 762"/>
                <a:gd name="T24" fmla="*/ 304 w 607"/>
                <a:gd name="T25" fmla="*/ 687 h 762"/>
                <a:gd name="T26" fmla="*/ 448 w 607"/>
                <a:gd name="T27" fmla="*/ 593 h 762"/>
                <a:gd name="T28" fmla="*/ 481 w 607"/>
                <a:gd name="T29" fmla="*/ 380 h 762"/>
                <a:gd name="T30" fmla="*/ 448 w 607"/>
                <a:gd name="T31" fmla="*/ 168 h 762"/>
                <a:gd name="T32" fmla="*/ 304 w 607"/>
                <a:gd name="T33" fmla="*/ 74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07" h="762">
                  <a:moveTo>
                    <a:pt x="304" y="0"/>
                  </a:moveTo>
                  <a:cubicBezTo>
                    <a:pt x="407" y="0"/>
                    <a:pt x="484" y="34"/>
                    <a:pt x="534" y="103"/>
                  </a:cubicBezTo>
                  <a:cubicBezTo>
                    <a:pt x="583" y="169"/>
                    <a:pt x="607" y="262"/>
                    <a:pt x="607" y="381"/>
                  </a:cubicBezTo>
                  <a:cubicBezTo>
                    <a:pt x="607" y="499"/>
                    <a:pt x="583" y="591"/>
                    <a:pt x="534" y="659"/>
                  </a:cubicBezTo>
                  <a:cubicBezTo>
                    <a:pt x="485" y="727"/>
                    <a:pt x="408" y="762"/>
                    <a:pt x="304" y="762"/>
                  </a:cubicBezTo>
                  <a:cubicBezTo>
                    <a:pt x="101" y="762"/>
                    <a:pt x="0" y="633"/>
                    <a:pt x="0" y="375"/>
                  </a:cubicBezTo>
                  <a:cubicBezTo>
                    <a:pt x="0" y="260"/>
                    <a:pt x="24" y="169"/>
                    <a:pt x="73" y="103"/>
                  </a:cubicBezTo>
                  <a:cubicBezTo>
                    <a:pt x="123" y="34"/>
                    <a:pt x="200" y="0"/>
                    <a:pt x="304" y="0"/>
                  </a:cubicBezTo>
                  <a:close/>
                  <a:moveTo>
                    <a:pt x="304" y="74"/>
                  </a:moveTo>
                  <a:cubicBezTo>
                    <a:pt x="234" y="74"/>
                    <a:pt x="186" y="106"/>
                    <a:pt x="159" y="168"/>
                  </a:cubicBezTo>
                  <a:cubicBezTo>
                    <a:pt x="137" y="220"/>
                    <a:pt x="126" y="290"/>
                    <a:pt x="126" y="377"/>
                  </a:cubicBezTo>
                  <a:cubicBezTo>
                    <a:pt x="126" y="469"/>
                    <a:pt x="137" y="541"/>
                    <a:pt x="159" y="593"/>
                  </a:cubicBezTo>
                  <a:cubicBezTo>
                    <a:pt x="186" y="655"/>
                    <a:pt x="234" y="687"/>
                    <a:pt x="304" y="687"/>
                  </a:cubicBezTo>
                  <a:cubicBezTo>
                    <a:pt x="374" y="687"/>
                    <a:pt x="422" y="655"/>
                    <a:pt x="448" y="593"/>
                  </a:cubicBezTo>
                  <a:cubicBezTo>
                    <a:pt x="470" y="541"/>
                    <a:pt x="481" y="470"/>
                    <a:pt x="481" y="380"/>
                  </a:cubicBezTo>
                  <a:cubicBezTo>
                    <a:pt x="481" y="289"/>
                    <a:pt x="470" y="219"/>
                    <a:pt x="448" y="168"/>
                  </a:cubicBezTo>
                  <a:cubicBezTo>
                    <a:pt x="421" y="106"/>
                    <a:pt x="373" y="74"/>
                    <a:pt x="304" y="74"/>
                  </a:cubicBezTo>
                  <a:close/>
                </a:path>
              </a:pathLst>
            </a:custGeom>
            <a:solidFill>
              <a:srgbClr val="FFFFFF"/>
            </a:solidFill>
            <a:ln>
              <a:noFill/>
            </a:ln>
          </p:spPr>
          <p:txBody>
            <a:bodyPr/>
            <a:lstStyle/>
            <a:p>
              <a:endParaRPr lang="ja-JP" altLang="en-US"/>
            </a:p>
          </p:txBody>
        </p:sp>
        <p:sp>
          <p:nvSpPr>
            <p:cNvPr id="647231" name="Freeform 63"/>
            <p:cNvSpPr/>
            <p:nvPr userDrawn="1"/>
          </p:nvSpPr>
          <p:spPr bwMode="gray">
            <a:xfrm>
              <a:off x="5113" y="604"/>
              <a:ext cx="17" cy="42"/>
            </a:xfrm>
            <a:custGeom>
              <a:avLst/>
              <a:gdLst>
                <a:gd name="T0" fmla="*/ 0 w 312"/>
                <a:gd name="T1" fmla="*/ 742 h 742"/>
                <a:gd name="T2" fmla="*/ 0 w 312"/>
                <a:gd name="T3" fmla="*/ 31 h 742"/>
                <a:gd name="T4" fmla="*/ 312 w 312"/>
                <a:gd name="T5" fmla="*/ 0 h 742"/>
                <a:gd name="T6" fmla="*/ 312 w 312"/>
                <a:gd name="T7" fmla="*/ 77 h 742"/>
                <a:gd name="T8" fmla="*/ 124 w 312"/>
                <a:gd name="T9" fmla="*/ 90 h 742"/>
                <a:gd name="T10" fmla="*/ 124 w 312"/>
                <a:gd name="T11" fmla="*/ 742 h 742"/>
                <a:gd name="T12" fmla="*/ 0 w 312"/>
                <a:gd name="T13" fmla="*/ 742 h 742"/>
              </a:gdLst>
              <a:ahLst/>
              <a:cxnLst>
                <a:cxn ang="0">
                  <a:pos x="T0" y="T1"/>
                </a:cxn>
                <a:cxn ang="0">
                  <a:pos x="T2" y="T3"/>
                </a:cxn>
                <a:cxn ang="0">
                  <a:pos x="T4" y="T5"/>
                </a:cxn>
                <a:cxn ang="0">
                  <a:pos x="T6" y="T7"/>
                </a:cxn>
                <a:cxn ang="0">
                  <a:pos x="T8" y="T9"/>
                </a:cxn>
                <a:cxn ang="0">
                  <a:pos x="T10" y="T11"/>
                </a:cxn>
                <a:cxn ang="0">
                  <a:pos x="T12" y="T13"/>
                </a:cxn>
              </a:cxnLst>
              <a:rect l="0" t="0" r="r" b="b"/>
              <a:pathLst>
                <a:path w="312" h="742">
                  <a:moveTo>
                    <a:pt x="0" y="742"/>
                  </a:moveTo>
                  <a:cubicBezTo>
                    <a:pt x="0" y="31"/>
                    <a:pt x="0" y="31"/>
                    <a:pt x="0" y="31"/>
                  </a:cubicBezTo>
                  <a:cubicBezTo>
                    <a:pt x="94" y="11"/>
                    <a:pt x="198" y="1"/>
                    <a:pt x="312" y="0"/>
                  </a:cubicBezTo>
                  <a:cubicBezTo>
                    <a:pt x="312" y="77"/>
                    <a:pt x="312" y="77"/>
                    <a:pt x="312" y="77"/>
                  </a:cubicBezTo>
                  <a:cubicBezTo>
                    <a:pt x="243" y="78"/>
                    <a:pt x="180" y="82"/>
                    <a:pt x="124" y="90"/>
                  </a:cubicBezTo>
                  <a:cubicBezTo>
                    <a:pt x="124" y="742"/>
                    <a:pt x="124" y="742"/>
                    <a:pt x="124" y="742"/>
                  </a:cubicBezTo>
                  <a:lnTo>
                    <a:pt x="0" y="742"/>
                  </a:lnTo>
                  <a:close/>
                </a:path>
              </a:pathLst>
            </a:custGeom>
            <a:solidFill>
              <a:srgbClr val="FFFFFF"/>
            </a:solidFill>
            <a:ln>
              <a:noFill/>
            </a:ln>
          </p:spPr>
          <p:txBody>
            <a:bodyPr/>
            <a:lstStyle/>
            <a:p>
              <a:endParaRPr lang="ja-JP" altLang="en-US"/>
            </a:p>
          </p:txBody>
        </p:sp>
        <p:sp>
          <p:nvSpPr>
            <p:cNvPr id="647232" name="Freeform 64"/>
            <p:cNvSpPr/>
            <p:nvPr userDrawn="1"/>
          </p:nvSpPr>
          <p:spPr bwMode="gray">
            <a:xfrm>
              <a:off x="5138" y="604"/>
              <a:ext cx="17" cy="42"/>
            </a:xfrm>
            <a:custGeom>
              <a:avLst/>
              <a:gdLst>
                <a:gd name="T0" fmla="*/ 0 w 312"/>
                <a:gd name="T1" fmla="*/ 742 h 742"/>
                <a:gd name="T2" fmla="*/ 0 w 312"/>
                <a:gd name="T3" fmla="*/ 31 h 742"/>
                <a:gd name="T4" fmla="*/ 312 w 312"/>
                <a:gd name="T5" fmla="*/ 0 h 742"/>
                <a:gd name="T6" fmla="*/ 312 w 312"/>
                <a:gd name="T7" fmla="*/ 77 h 742"/>
                <a:gd name="T8" fmla="*/ 124 w 312"/>
                <a:gd name="T9" fmla="*/ 90 h 742"/>
                <a:gd name="T10" fmla="*/ 124 w 312"/>
                <a:gd name="T11" fmla="*/ 742 h 742"/>
                <a:gd name="T12" fmla="*/ 0 w 312"/>
                <a:gd name="T13" fmla="*/ 742 h 742"/>
              </a:gdLst>
              <a:ahLst/>
              <a:cxnLst>
                <a:cxn ang="0">
                  <a:pos x="T0" y="T1"/>
                </a:cxn>
                <a:cxn ang="0">
                  <a:pos x="T2" y="T3"/>
                </a:cxn>
                <a:cxn ang="0">
                  <a:pos x="T4" y="T5"/>
                </a:cxn>
                <a:cxn ang="0">
                  <a:pos x="T6" y="T7"/>
                </a:cxn>
                <a:cxn ang="0">
                  <a:pos x="T8" y="T9"/>
                </a:cxn>
                <a:cxn ang="0">
                  <a:pos x="T10" y="T11"/>
                </a:cxn>
                <a:cxn ang="0">
                  <a:pos x="T12" y="T13"/>
                </a:cxn>
              </a:cxnLst>
              <a:rect l="0" t="0" r="r" b="b"/>
              <a:pathLst>
                <a:path w="312" h="742">
                  <a:moveTo>
                    <a:pt x="0" y="742"/>
                  </a:moveTo>
                  <a:cubicBezTo>
                    <a:pt x="0" y="31"/>
                    <a:pt x="0" y="31"/>
                    <a:pt x="0" y="31"/>
                  </a:cubicBezTo>
                  <a:cubicBezTo>
                    <a:pt x="94" y="11"/>
                    <a:pt x="198" y="1"/>
                    <a:pt x="312" y="0"/>
                  </a:cubicBezTo>
                  <a:cubicBezTo>
                    <a:pt x="312" y="77"/>
                    <a:pt x="312" y="77"/>
                    <a:pt x="312" y="77"/>
                  </a:cubicBezTo>
                  <a:cubicBezTo>
                    <a:pt x="243" y="78"/>
                    <a:pt x="180" y="82"/>
                    <a:pt x="124" y="90"/>
                  </a:cubicBezTo>
                  <a:cubicBezTo>
                    <a:pt x="124" y="742"/>
                    <a:pt x="124" y="742"/>
                    <a:pt x="124" y="742"/>
                  </a:cubicBezTo>
                  <a:lnTo>
                    <a:pt x="0" y="742"/>
                  </a:lnTo>
                  <a:close/>
                </a:path>
              </a:pathLst>
            </a:custGeom>
            <a:solidFill>
              <a:srgbClr val="FFFFFF"/>
            </a:solidFill>
            <a:ln>
              <a:noFill/>
            </a:ln>
          </p:spPr>
          <p:txBody>
            <a:bodyPr/>
            <a:lstStyle/>
            <a:p>
              <a:endParaRPr lang="ja-JP" altLang="en-US"/>
            </a:p>
          </p:txBody>
        </p:sp>
        <p:sp>
          <p:nvSpPr>
            <p:cNvPr id="647233" name="Freeform 65"/>
            <p:cNvSpPr>
              <a:spLocks noEditPoints="1"/>
            </p:cNvSpPr>
            <p:nvPr userDrawn="1"/>
          </p:nvSpPr>
          <p:spPr bwMode="gray">
            <a:xfrm>
              <a:off x="5160" y="604"/>
              <a:ext cx="34" cy="43"/>
            </a:xfrm>
            <a:custGeom>
              <a:avLst/>
              <a:gdLst>
                <a:gd name="T0" fmla="*/ 304 w 607"/>
                <a:gd name="T1" fmla="*/ 0 h 762"/>
                <a:gd name="T2" fmla="*/ 534 w 607"/>
                <a:gd name="T3" fmla="*/ 103 h 762"/>
                <a:gd name="T4" fmla="*/ 607 w 607"/>
                <a:gd name="T5" fmla="*/ 381 h 762"/>
                <a:gd name="T6" fmla="*/ 534 w 607"/>
                <a:gd name="T7" fmla="*/ 659 h 762"/>
                <a:gd name="T8" fmla="*/ 305 w 607"/>
                <a:gd name="T9" fmla="*/ 762 h 762"/>
                <a:gd name="T10" fmla="*/ 0 w 607"/>
                <a:gd name="T11" fmla="*/ 375 h 762"/>
                <a:gd name="T12" fmla="*/ 73 w 607"/>
                <a:gd name="T13" fmla="*/ 103 h 762"/>
                <a:gd name="T14" fmla="*/ 304 w 607"/>
                <a:gd name="T15" fmla="*/ 0 h 762"/>
                <a:gd name="T16" fmla="*/ 304 w 607"/>
                <a:gd name="T17" fmla="*/ 74 h 762"/>
                <a:gd name="T18" fmla="*/ 159 w 607"/>
                <a:gd name="T19" fmla="*/ 168 h 762"/>
                <a:gd name="T20" fmla="*/ 126 w 607"/>
                <a:gd name="T21" fmla="*/ 377 h 762"/>
                <a:gd name="T22" fmla="*/ 159 w 607"/>
                <a:gd name="T23" fmla="*/ 593 h 762"/>
                <a:gd name="T24" fmla="*/ 304 w 607"/>
                <a:gd name="T25" fmla="*/ 687 h 762"/>
                <a:gd name="T26" fmla="*/ 448 w 607"/>
                <a:gd name="T27" fmla="*/ 593 h 762"/>
                <a:gd name="T28" fmla="*/ 481 w 607"/>
                <a:gd name="T29" fmla="*/ 380 h 762"/>
                <a:gd name="T30" fmla="*/ 448 w 607"/>
                <a:gd name="T31" fmla="*/ 168 h 762"/>
                <a:gd name="T32" fmla="*/ 304 w 607"/>
                <a:gd name="T33" fmla="*/ 74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07" h="762">
                  <a:moveTo>
                    <a:pt x="304" y="0"/>
                  </a:moveTo>
                  <a:cubicBezTo>
                    <a:pt x="407" y="0"/>
                    <a:pt x="484" y="34"/>
                    <a:pt x="534" y="103"/>
                  </a:cubicBezTo>
                  <a:cubicBezTo>
                    <a:pt x="583" y="169"/>
                    <a:pt x="607" y="262"/>
                    <a:pt x="607" y="381"/>
                  </a:cubicBezTo>
                  <a:cubicBezTo>
                    <a:pt x="607" y="499"/>
                    <a:pt x="583" y="591"/>
                    <a:pt x="534" y="659"/>
                  </a:cubicBezTo>
                  <a:cubicBezTo>
                    <a:pt x="485" y="727"/>
                    <a:pt x="408" y="762"/>
                    <a:pt x="305" y="762"/>
                  </a:cubicBezTo>
                  <a:cubicBezTo>
                    <a:pt x="102" y="762"/>
                    <a:pt x="0" y="633"/>
                    <a:pt x="0" y="375"/>
                  </a:cubicBezTo>
                  <a:cubicBezTo>
                    <a:pt x="0" y="260"/>
                    <a:pt x="24" y="169"/>
                    <a:pt x="73" y="103"/>
                  </a:cubicBezTo>
                  <a:cubicBezTo>
                    <a:pt x="123" y="34"/>
                    <a:pt x="200" y="0"/>
                    <a:pt x="304" y="0"/>
                  </a:cubicBezTo>
                  <a:close/>
                  <a:moveTo>
                    <a:pt x="304" y="74"/>
                  </a:moveTo>
                  <a:cubicBezTo>
                    <a:pt x="234" y="74"/>
                    <a:pt x="186" y="106"/>
                    <a:pt x="159" y="168"/>
                  </a:cubicBezTo>
                  <a:cubicBezTo>
                    <a:pt x="137" y="220"/>
                    <a:pt x="126" y="290"/>
                    <a:pt x="126" y="377"/>
                  </a:cubicBezTo>
                  <a:cubicBezTo>
                    <a:pt x="126" y="469"/>
                    <a:pt x="137" y="541"/>
                    <a:pt x="159" y="593"/>
                  </a:cubicBezTo>
                  <a:cubicBezTo>
                    <a:pt x="186" y="655"/>
                    <a:pt x="234" y="687"/>
                    <a:pt x="304" y="687"/>
                  </a:cubicBezTo>
                  <a:cubicBezTo>
                    <a:pt x="374" y="687"/>
                    <a:pt x="422" y="655"/>
                    <a:pt x="448" y="593"/>
                  </a:cubicBezTo>
                  <a:cubicBezTo>
                    <a:pt x="470" y="541"/>
                    <a:pt x="481" y="470"/>
                    <a:pt x="481" y="380"/>
                  </a:cubicBezTo>
                  <a:cubicBezTo>
                    <a:pt x="481" y="289"/>
                    <a:pt x="470" y="219"/>
                    <a:pt x="448" y="168"/>
                  </a:cubicBezTo>
                  <a:cubicBezTo>
                    <a:pt x="421" y="106"/>
                    <a:pt x="373" y="74"/>
                    <a:pt x="304" y="74"/>
                  </a:cubicBezTo>
                  <a:close/>
                </a:path>
              </a:pathLst>
            </a:custGeom>
            <a:solidFill>
              <a:srgbClr val="FFFFFF"/>
            </a:solidFill>
            <a:ln>
              <a:noFill/>
            </a:ln>
          </p:spPr>
          <p:txBody>
            <a:bodyPr/>
            <a:lstStyle/>
            <a:p>
              <a:endParaRPr lang="ja-JP" altLang="en-US"/>
            </a:p>
          </p:txBody>
        </p:sp>
        <p:sp>
          <p:nvSpPr>
            <p:cNvPr id="647234" name="Freeform 66"/>
            <p:cNvSpPr/>
            <p:nvPr userDrawn="1"/>
          </p:nvSpPr>
          <p:spPr bwMode="gray">
            <a:xfrm>
              <a:off x="5198" y="605"/>
              <a:ext cx="52" cy="41"/>
            </a:xfrm>
            <a:custGeom>
              <a:avLst/>
              <a:gdLst>
                <a:gd name="T0" fmla="*/ 204 w 929"/>
                <a:gd name="T1" fmla="*/ 722 h 722"/>
                <a:gd name="T2" fmla="*/ 0 w 929"/>
                <a:gd name="T3" fmla="*/ 0 h 722"/>
                <a:gd name="T4" fmla="*/ 124 w 929"/>
                <a:gd name="T5" fmla="*/ 0 h 722"/>
                <a:gd name="T6" fmla="*/ 277 w 929"/>
                <a:gd name="T7" fmla="*/ 588 h 722"/>
                <a:gd name="T8" fmla="*/ 412 w 929"/>
                <a:gd name="T9" fmla="*/ 0 h 722"/>
                <a:gd name="T10" fmla="*/ 534 w 929"/>
                <a:gd name="T11" fmla="*/ 0 h 722"/>
                <a:gd name="T12" fmla="*/ 676 w 929"/>
                <a:gd name="T13" fmla="*/ 588 h 722"/>
                <a:gd name="T14" fmla="*/ 828 w 929"/>
                <a:gd name="T15" fmla="*/ 0 h 722"/>
                <a:gd name="T16" fmla="*/ 929 w 929"/>
                <a:gd name="T17" fmla="*/ 0 h 722"/>
                <a:gd name="T18" fmla="*/ 726 w 929"/>
                <a:gd name="T19" fmla="*/ 722 h 722"/>
                <a:gd name="T20" fmla="*/ 603 w 929"/>
                <a:gd name="T21" fmla="*/ 722 h 722"/>
                <a:gd name="T22" fmla="*/ 495 w 929"/>
                <a:gd name="T23" fmla="*/ 255 h 722"/>
                <a:gd name="T24" fmla="*/ 468 w 929"/>
                <a:gd name="T25" fmla="*/ 107 h 722"/>
                <a:gd name="T26" fmla="*/ 440 w 929"/>
                <a:gd name="T27" fmla="*/ 254 h 722"/>
                <a:gd name="T28" fmla="*/ 332 w 929"/>
                <a:gd name="T29" fmla="*/ 722 h 722"/>
                <a:gd name="T30" fmla="*/ 204 w 929"/>
                <a:gd name="T31" fmla="*/ 722 h 7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29" h="722">
                  <a:moveTo>
                    <a:pt x="204" y="722"/>
                  </a:moveTo>
                  <a:cubicBezTo>
                    <a:pt x="0" y="0"/>
                    <a:pt x="0" y="0"/>
                    <a:pt x="0" y="0"/>
                  </a:cubicBezTo>
                  <a:cubicBezTo>
                    <a:pt x="124" y="0"/>
                    <a:pt x="124" y="0"/>
                    <a:pt x="124" y="0"/>
                  </a:cubicBezTo>
                  <a:cubicBezTo>
                    <a:pt x="277" y="588"/>
                    <a:pt x="277" y="588"/>
                    <a:pt x="277" y="588"/>
                  </a:cubicBezTo>
                  <a:cubicBezTo>
                    <a:pt x="412" y="0"/>
                    <a:pt x="412" y="0"/>
                    <a:pt x="412" y="0"/>
                  </a:cubicBezTo>
                  <a:cubicBezTo>
                    <a:pt x="534" y="0"/>
                    <a:pt x="534" y="0"/>
                    <a:pt x="534" y="0"/>
                  </a:cubicBezTo>
                  <a:cubicBezTo>
                    <a:pt x="676" y="588"/>
                    <a:pt x="676" y="588"/>
                    <a:pt x="676" y="588"/>
                  </a:cubicBezTo>
                  <a:cubicBezTo>
                    <a:pt x="828" y="0"/>
                    <a:pt x="828" y="0"/>
                    <a:pt x="828" y="0"/>
                  </a:cubicBezTo>
                  <a:cubicBezTo>
                    <a:pt x="929" y="0"/>
                    <a:pt x="929" y="0"/>
                    <a:pt x="929" y="0"/>
                  </a:cubicBezTo>
                  <a:cubicBezTo>
                    <a:pt x="726" y="722"/>
                    <a:pt x="726" y="722"/>
                    <a:pt x="726" y="722"/>
                  </a:cubicBezTo>
                  <a:cubicBezTo>
                    <a:pt x="603" y="722"/>
                    <a:pt x="603" y="722"/>
                    <a:pt x="603" y="722"/>
                  </a:cubicBezTo>
                  <a:cubicBezTo>
                    <a:pt x="495" y="255"/>
                    <a:pt x="495" y="255"/>
                    <a:pt x="495" y="255"/>
                  </a:cubicBezTo>
                  <a:cubicBezTo>
                    <a:pt x="487" y="221"/>
                    <a:pt x="478" y="172"/>
                    <a:pt x="468" y="107"/>
                  </a:cubicBezTo>
                  <a:cubicBezTo>
                    <a:pt x="460" y="159"/>
                    <a:pt x="451" y="208"/>
                    <a:pt x="440" y="254"/>
                  </a:cubicBezTo>
                  <a:cubicBezTo>
                    <a:pt x="332" y="722"/>
                    <a:pt x="332" y="722"/>
                    <a:pt x="332" y="722"/>
                  </a:cubicBezTo>
                  <a:lnTo>
                    <a:pt x="204" y="722"/>
                  </a:lnTo>
                  <a:close/>
                </a:path>
              </a:pathLst>
            </a:custGeom>
            <a:solidFill>
              <a:srgbClr val="FFFFFF"/>
            </a:solidFill>
            <a:ln>
              <a:noFill/>
            </a:ln>
          </p:spPr>
          <p:txBody>
            <a:bodyPr/>
            <a:lstStyle/>
            <a:p>
              <a:endParaRPr lang="ja-JP" altLang="en-US"/>
            </a:p>
          </p:txBody>
        </p:sp>
        <p:sp>
          <p:nvSpPr>
            <p:cNvPr id="647235" name="Freeform 67"/>
            <p:cNvSpPr/>
            <p:nvPr userDrawn="1"/>
          </p:nvSpPr>
          <p:spPr bwMode="gray">
            <a:xfrm>
              <a:off x="5270" y="605"/>
              <a:ext cx="52" cy="41"/>
            </a:xfrm>
            <a:custGeom>
              <a:avLst/>
              <a:gdLst>
                <a:gd name="T0" fmla="*/ 204 w 930"/>
                <a:gd name="T1" fmla="*/ 722 h 722"/>
                <a:gd name="T2" fmla="*/ 0 w 930"/>
                <a:gd name="T3" fmla="*/ 0 h 722"/>
                <a:gd name="T4" fmla="*/ 125 w 930"/>
                <a:gd name="T5" fmla="*/ 0 h 722"/>
                <a:gd name="T6" fmla="*/ 277 w 930"/>
                <a:gd name="T7" fmla="*/ 588 h 722"/>
                <a:gd name="T8" fmla="*/ 412 w 930"/>
                <a:gd name="T9" fmla="*/ 0 h 722"/>
                <a:gd name="T10" fmla="*/ 535 w 930"/>
                <a:gd name="T11" fmla="*/ 0 h 722"/>
                <a:gd name="T12" fmla="*/ 676 w 930"/>
                <a:gd name="T13" fmla="*/ 588 h 722"/>
                <a:gd name="T14" fmla="*/ 829 w 930"/>
                <a:gd name="T15" fmla="*/ 0 h 722"/>
                <a:gd name="T16" fmla="*/ 930 w 930"/>
                <a:gd name="T17" fmla="*/ 0 h 722"/>
                <a:gd name="T18" fmla="*/ 726 w 930"/>
                <a:gd name="T19" fmla="*/ 722 h 722"/>
                <a:gd name="T20" fmla="*/ 604 w 930"/>
                <a:gd name="T21" fmla="*/ 722 h 722"/>
                <a:gd name="T22" fmla="*/ 495 w 930"/>
                <a:gd name="T23" fmla="*/ 255 h 722"/>
                <a:gd name="T24" fmla="*/ 468 w 930"/>
                <a:gd name="T25" fmla="*/ 107 h 722"/>
                <a:gd name="T26" fmla="*/ 441 w 930"/>
                <a:gd name="T27" fmla="*/ 254 h 722"/>
                <a:gd name="T28" fmla="*/ 332 w 930"/>
                <a:gd name="T29" fmla="*/ 722 h 722"/>
                <a:gd name="T30" fmla="*/ 204 w 930"/>
                <a:gd name="T31" fmla="*/ 722 h 7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30" h="722">
                  <a:moveTo>
                    <a:pt x="204" y="722"/>
                  </a:moveTo>
                  <a:cubicBezTo>
                    <a:pt x="0" y="0"/>
                    <a:pt x="0" y="0"/>
                    <a:pt x="0" y="0"/>
                  </a:cubicBezTo>
                  <a:cubicBezTo>
                    <a:pt x="125" y="0"/>
                    <a:pt x="125" y="0"/>
                    <a:pt x="125" y="0"/>
                  </a:cubicBezTo>
                  <a:cubicBezTo>
                    <a:pt x="277" y="588"/>
                    <a:pt x="277" y="588"/>
                    <a:pt x="277" y="588"/>
                  </a:cubicBezTo>
                  <a:cubicBezTo>
                    <a:pt x="412" y="0"/>
                    <a:pt x="412" y="0"/>
                    <a:pt x="412" y="0"/>
                  </a:cubicBezTo>
                  <a:cubicBezTo>
                    <a:pt x="535" y="0"/>
                    <a:pt x="535" y="0"/>
                    <a:pt x="535" y="0"/>
                  </a:cubicBezTo>
                  <a:cubicBezTo>
                    <a:pt x="676" y="588"/>
                    <a:pt x="676" y="588"/>
                    <a:pt x="676" y="588"/>
                  </a:cubicBezTo>
                  <a:cubicBezTo>
                    <a:pt x="829" y="0"/>
                    <a:pt x="829" y="0"/>
                    <a:pt x="829" y="0"/>
                  </a:cubicBezTo>
                  <a:cubicBezTo>
                    <a:pt x="930" y="0"/>
                    <a:pt x="930" y="0"/>
                    <a:pt x="930" y="0"/>
                  </a:cubicBezTo>
                  <a:cubicBezTo>
                    <a:pt x="726" y="722"/>
                    <a:pt x="726" y="722"/>
                    <a:pt x="726" y="722"/>
                  </a:cubicBezTo>
                  <a:cubicBezTo>
                    <a:pt x="604" y="722"/>
                    <a:pt x="604" y="722"/>
                    <a:pt x="604" y="722"/>
                  </a:cubicBezTo>
                  <a:cubicBezTo>
                    <a:pt x="495" y="255"/>
                    <a:pt x="495" y="255"/>
                    <a:pt x="495" y="255"/>
                  </a:cubicBezTo>
                  <a:cubicBezTo>
                    <a:pt x="488" y="221"/>
                    <a:pt x="479" y="172"/>
                    <a:pt x="468" y="107"/>
                  </a:cubicBezTo>
                  <a:cubicBezTo>
                    <a:pt x="460" y="159"/>
                    <a:pt x="451" y="208"/>
                    <a:pt x="441" y="254"/>
                  </a:cubicBezTo>
                  <a:cubicBezTo>
                    <a:pt x="332" y="722"/>
                    <a:pt x="332" y="722"/>
                    <a:pt x="332" y="722"/>
                  </a:cubicBezTo>
                  <a:lnTo>
                    <a:pt x="204" y="722"/>
                  </a:lnTo>
                  <a:close/>
                </a:path>
              </a:pathLst>
            </a:custGeom>
            <a:solidFill>
              <a:srgbClr val="FFFFFF"/>
            </a:solidFill>
            <a:ln>
              <a:noFill/>
            </a:ln>
          </p:spPr>
          <p:txBody>
            <a:bodyPr/>
            <a:lstStyle/>
            <a:p>
              <a:endParaRPr lang="ja-JP" altLang="en-US"/>
            </a:p>
          </p:txBody>
        </p:sp>
        <p:sp>
          <p:nvSpPr>
            <p:cNvPr id="647236" name="Freeform 68"/>
            <p:cNvSpPr>
              <a:spLocks noEditPoints="1"/>
            </p:cNvSpPr>
            <p:nvPr userDrawn="1"/>
          </p:nvSpPr>
          <p:spPr bwMode="gray">
            <a:xfrm>
              <a:off x="5329" y="591"/>
              <a:ext cx="9" cy="55"/>
            </a:xfrm>
            <a:custGeom>
              <a:avLst/>
              <a:gdLst>
                <a:gd name="T0" fmla="*/ 76 w 151"/>
                <a:gd name="T1" fmla="*/ 0 h 987"/>
                <a:gd name="T2" fmla="*/ 132 w 151"/>
                <a:gd name="T3" fmla="*/ 25 h 987"/>
                <a:gd name="T4" fmla="*/ 151 w 151"/>
                <a:gd name="T5" fmla="*/ 76 h 987"/>
                <a:gd name="T6" fmla="*/ 126 w 151"/>
                <a:gd name="T7" fmla="*/ 132 h 987"/>
                <a:gd name="T8" fmla="*/ 75 w 151"/>
                <a:gd name="T9" fmla="*/ 151 h 987"/>
                <a:gd name="T10" fmla="*/ 20 w 151"/>
                <a:gd name="T11" fmla="*/ 127 h 987"/>
                <a:gd name="T12" fmla="*/ 0 w 151"/>
                <a:gd name="T13" fmla="*/ 75 h 987"/>
                <a:gd name="T14" fmla="*/ 25 w 151"/>
                <a:gd name="T15" fmla="*/ 20 h 987"/>
                <a:gd name="T16" fmla="*/ 76 w 151"/>
                <a:gd name="T17" fmla="*/ 0 h 987"/>
                <a:gd name="T18" fmla="*/ 15 w 151"/>
                <a:gd name="T19" fmla="*/ 987 h 987"/>
                <a:gd name="T20" fmla="*/ 15 w 151"/>
                <a:gd name="T21" fmla="*/ 265 h 987"/>
                <a:gd name="T22" fmla="*/ 139 w 151"/>
                <a:gd name="T23" fmla="*/ 265 h 987"/>
                <a:gd name="T24" fmla="*/ 139 w 151"/>
                <a:gd name="T25" fmla="*/ 987 h 987"/>
                <a:gd name="T26" fmla="*/ 15 w 151"/>
                <a:gd name="T27" fmla="*/ 987 h 9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1" h="987">
                  <a:moveTo>
                    <a:pt x="76" y="0"/>
                  </a:moveTo>
                  <a:cubicBezTo>
                    <a:pt x="98" y="0"/>
                    <a:pt x="117" y="9"/>
                    <a:pt x="132" y="25"/>
                  </a:cubicBezTo>
                  <a:cubicBezTo>
                    <a:pt x="145" y="40"/>
                    <a:pt x="151" y="57"/>
                    <a:pt x="151" y="76"/>
                  </a:cubicBezTo>
                  <a:cubicBezTo>
                    <a:pt x="151" y="98"/>
                    <a:pt x="143" y="117"/>
                    <a:pt x="126" y="132"/>
                  </a:cubicBezTo>
                  <a:cubicBezTo>
                    <a:pt x="112" y="145"/>
                    <a:pt x="95" y="151"/>
                    <a:pt x="75" y="151"/>
                  </a:cubicBezTo>
                  <a:cubicBezTo>
                    <a:pt x="53" y="151"/>
                    <a:pt x="34" y="143"/>
                    <a:pt x="20" y="127"/>
                  </a:cubicBezTo>
                  <a:cubicBezTo>
                    <a:pt x="7" y="112"/>
                    <a:pt x="0" y="95"/>
                    <a:pt x="0" y="75"/>
                  </a:cubicBezTo>
                  <a:cubicBezTo>
                    <a:pt x="0" y="53"/>
                    <a:pt x="9" y="35"/>
                    <a:pt x="25" y="20"/>
                  </a:cubicBezTo>
                  <a:cubicBezTo>
                    <a:pt x="39" y="7"/>
                    <a:pt x="56" y="0"/>
                    <a:pt x="76" y="0"/>
                  </a:cubicBezTo>
                  <a:close/>
                  <a:moveTo>
                    <a:pt x="15" y="987"/>
                  </a:moveTo>
                  <a:cubicBezTo>
                    <a:pt x="15" y="265"/>
                    <a:pt x="15" y="265"/>
                    <a:pt x="15" y="265"/>
                  </a:cubicBezTo>
                  <a:cubicBezTo>
                    <a:pt x="139" y="265"/>
                    <a:pt x="139" y="265"/>
                    <a:pt x="139" y="265"/>
                  </a:cubicBezTo>
                  <a:cubicBezTo>
                    <a:pt x="139" y="987"/>
                    <a:pt x="139" y="987"/>
                    <a:pt x="139" y="987"/>
                  </a:cubicBezTo>
                  <a:lnTo>
                    <a:pt x="15" y="987"/>
                  </a:lnTo>
                  <a:close/>
                </a:path>
              </a:pathLst>
            </a:custGeom>
            <a:solidFill>
              <a:srgbClr val="FFFFFF"/>
            </a:solidFill>
            <a:ln>
              <a:noFill/>
            </a:ln>
          </p:spPr>
          <p:txBody>
            <a:bodyPr/>
            <a:lstStyle/>
            <a:p>
              <a:endParaRPr lang="ja-JP" altLang="en-US"/>
            </a:p>
          </p:txBody>
        </p:sp>
        <p:sp>
          <p:nvSpPr>
            <p:cNvPr id="647237" name="Freeform 69"/>
            <p:cNvSpPr/>
            <p:nvPr userDrawn="1"/>
          </p:nvSpPr>
          <p:spPr bwMode="gray">
            <a:xfrm>
              <a:off x="5350" y="595"/>
              <a:ext cx="18" cy="51"/>
            </a:xfrm>
            <a:custGeom>
              <a:avLst/>
              <a:gdLst>
                <a:gd name="T0" fmla="*/ 0 w 318"/>
                <a:gd name="T1" fmla="*/ 0 h 917"/>
                <a:gd name="T2" fmla="*/ 124 w 318"/>
                <a:gd name="T3" fmla="*/ 0 h 917"/>
                <a:gd name="T4" fmla="*/ 124 w 318"/>
                <a:gd name="T5" fmla="*/ 195 h 917"/>
                <a:gd name="T6" fmla="*/ 318 w 318"/>
                <a:gd name="T7" fmla="*/ 195 h 917"/>
                <a:gd name="T8" fmla="*/ 318 w 318"/>
                <a:gd name="T9" fmla="*/ 273 h 917"/>
                <a:gd name="T10" fmla="*/ 124 w 318"/>
                <a:gd name="T11" fmla="*/ 273 h 917"/>
                <a:gd name="T12" fmla="*/ 124 w 318"/>
                <a:gd name="T13" fmla="*/ 656 h 917"/>
                <a:gd name="T14" fmla="*/ 156 w 318"/>
                <a:gd name="T15" fmla="*/ 804 h 917"/>
                <a:gd name="T16" fmla="*/ 225 w 318"/>
                <a:gd name="T17" fmla="*/ 836 h 917"/>
                <a:gd name="T18" fmla="*/ 277 w 318"/>
                <a:gd name="T19" fmla="*/ 838 h 917"/>
                <a:gd name="T20" fmla="*/ 318 w 318"/>
                <a:gd name="T21" fmla="*/ 838 h 917"/>
                <a:gd name="T22" fmla="*/ 318 w 318"/>
                <a:gd name="T23" fmla="*/ 917 h 917"/>
                <a:gd name="T24" fmla="*/ 251 w 318"/>
                <a:gd name="T25" fmla="*/ 917 h 917"/>
                <a:gd name="T26" fmla="*/ 127 w 318"/>
                <a:gd name="T27" fmla="*/ 904 h 917"/>
                <a:gd name="T28" fmla="*/ 11 w 318"/>
                <a:gd name="T29" fmla="*/ 782 h 917"/>
                <a:gd name="T30" fmla="*/ 0 w 318"/>
                <a:gd name="T31" fmla="*/ 638 h 917"/>
                <a:gd name="T32" fmla="*/ 0 w 318"/>
                <a:gd name="T33" fmla="*/ 0 h 9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8" h="917">
                  <a:moveTo>
                    <a:pt x="0" y="0"/>
                  </a:moveTo>
                  <a:cubicBezTo>
                    <a:pt x="124" y="0"/>
                    <a:pt x="124" y="0"/>
                    <a:pt x="124" y="0"/>
                  </a:cubicBezTo>
                  <a:cubicBezTo>
                    <a:pt x="124" y="195"/>
                    <a:pt x="124" y="195"/>
                    <a:pt x="124" y="195"/>
                  </a:cubicBezTo>
                  <a:cubicBezTo>
                    <a:pt x="318" y="195"/>
                    <a:pt x="318" y="195"/>
                    <a:pt x="318" y="195"/>
                  </a:cubicBezTo>
                  <a:cubicBezTo>
                    <a:pt x="318" y="273"/>
                    <a:pt x="318" y="273"/>
                    <a:pt x="318" y="273"/>
                  </a:cubicBezTo>
                  <a:cubicBezTo>
                    <a:pt x="124" y="273"/>
                    <a:pt x="124" y="273"/>
                    <a:pt x="124" y="273"/>
                  </a:cubicBezTo>
                  <a:cubicBezTo>
                    <a:pt x="124" y="656"/>
                    <a:pt x="124" y="656"/>
                    <a:pt x="124" y="656"/>
                  </a:cubicBezTo>
                  <a:cubicBezTo>
                    <a:pt x="124" y="729"/>
                    <a:pt x="135" y="778"/>
                    <a:pt x="156" y="804"/>
                  </a:cubicBezTo>
                  <a:cubicBezTo>
                    <a:pt x="171" y="821"/>
                    <a:pt x="194" y="832"/>
                    <a:pt x="225" y="836"/>
                  </a:cubicBezTo>
                  <a:cubicBezTo>
                    <a:pt x="235" y="837"/>
                    <a:pt x="252" y="838"/>
                    <a:pt x="277" y="838"/>
                  </a:cubicBezTo>
                  <a:cubicBezTo>
                    <a:pt x="318" y="838"/>
                    <a:pt x="318" y="838"/>
                    <a:pt x="318" y="838"/>
                  </a:cubicBezTo>
                  <a:cubicBezTo>
                    <a:pt x="318" y="917"/>
                    <a:pt x="318" y="917"/>
                    <a:pt x="318" y="917"/>
                  </a:cubicBezTo>
                  <a:cubicBezTo>
                    <a:pt x="251" y="917"/>
                    <a:pt x="251" y="917"/>
                    <a:pt x="251" y="917"/>
                  </a:cubicBezTo>
                  <a:cubicBezTo>
                    <a:pt x="198" y="917"/>
                    <a:pt x="157" y="913"/>
                    <a:pt x="127" y="904"/>
                  </a:cubicBezTo>
                  <a:cubicBezTo>
                    <a:pt x="64" y="887"/>
                    <a:pt x="25" y="846"/>
                    <a:pt x="11" y="782"/>
                  </a:cubicBezTo>
                  <a:cubicBezTo>
                    <a:pt x="4" y="747"/>
                    <a:pt x="0" y="699"/>
                    <a:pt x="0" y="638"/>
                  </a:cubicBezTo>
                  <a:lnTo>
                    <a:pt x="0" y="0"/>
                  </a:lnTo>
                  <a:close/>
                </a:path>
              </a:pathLst>
            </a:custGeom>
            <a:solidFill>
              <a:srgbClr val="FFFFFF"/>
            </a:solidFill>
            <a:ln>
              <a:noFill/>
            </a:ln>
          </p:spPr>
          <p:txBody>
            <a:bodyPr/>
            <a:lstStyle/>
            <a:p>
              <a:endParaRPr lang="ja-JP" altLang="en-US"/>
            </a:p>
          </p:txBody>
        </p:sp>
        <p:sp>
          <p:nvSpPr>
            <p:cNvPr id="647238" name="Freeform 70"/>
            <p:cNvSpPr/>
            <p:nvPr userDrawn="1"/>
          </p:nvSpPr>
          <p:spPr bwMode="gray">
            <a:xfrm>
              <a:off x="5376" y="585"/>
              <a:ext cx="31" cy="61"/>
            </a:xfrm>
            <a:custGeom>
              <a:avLst/>
              <a:gdLst>
                <a:gd name="T0" fmla="*/ 0 w 548"/>
                <a:gd name="T1" fmla="*/ 1087 h 1087"/>
                <a:gd name="T2" fmla="*/ 0 w 548"/>
                <a:gd name="T3" fmla="*/ 0 h 1087"/>
                <a:gd name="T4" fmla="*/ 124 w 548"/>
                <a:gd name="T5" fmla="*/ 0 h 1087"/>
                <a:gd name="T6" fmla="*/ 124 w 548"/>
                <a:gd name="T7" fmla="*/ 382 h 1087"/>
                <a:gd name="T8" fmla="*/ 306 w 548"/>
                <a:gd name="T9" fmla="*/ 345 h 1087"/>
                <a:gd name="T10" fmla="*/ 526 w 548"/>
                <a:gd name="T11" fmla="*/ 458 h 1087"/>
                <a:gd name="T12" fmla="*/ 548 w 548"/>
                <a:gd name="T13" fmla="*/ 644 h 1087"/>
                <a:gd name="T14" fmla="*/ 548 w 548"/>
                <a:gd name="T15" fmla="*/ 1087 h 1087"/>
                <a:gd name="T16" fmla="*/ 425 w 548"/>
                <a:gd name="T17" fmla="*/ 1087 h 1087"/>
                <a:gd name="T18" fmla="*/ 425 w 548"/>
                <a:gd name="T19" fmla="*/ 624 h 1087"/>
                <a:gd name="T20" fmla="*/ 403 w 548"/>
                <a:gd name="T21" fmla="*/ 477 h 1087"/>
                <a:gd name="T22" fmla="*/ 294 w 548"/>
                <a:gd name="T23" fmla="*/ 419 h 1087"/>
                <a:gd name="T24" fmla="*/ 124 w 548"/>
                <a:gd name="T25" fmla="*/ 463 h 1087"/>
                <a:gd name="T26" fmla="*/ 124 w 548"/>
                <a:gd name="T27" fmla="*/ 1087 h 1087"/>
                <a:gd name="T28" fmla="*/ 0 w 548"/>
                <a:gd name="T29" fmla="*/ 1087 h 10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48" h="1087">
                  <a:moveTo>
                    <a:pt x="0" y="1087"/>
                  </a:moveTo>
                  <a:cubicBezTo>
                    <a:pt x="0" y="0"/>
                    <a:pt x="0" y="0"/>
                    <a:pt x="0" y="0"/>
                  </a:cubicBezTo>
                  <a:cubicBezTo>
                    <a:pt x="124" y="0"/>
                    <a:pt x="124" y="0"/>
                    <a:pt x="124" y="0"/>
                  </a:cubicBezTo>
                  <a:cubicBezTo>
                    <a:pt x="124" y="382"/>
                    <a:pt x="124" y="382"/>
                    <a:pt x="124" y="382"/>
                  </a:cubicBezTo>
                  <a:cubicBezTo>
                    <a:pt x="188" y="357"/>
                    <a:pt x="249" y="345"/>
                    <a:pt x="306" y="345"/>
                  </a:cubicBezTo>
                  <a:cubicBezTo>
                    <a:pt x="420" y="345"/>
                    <a:pt x="493" y="382"/>
                    <a:pt x="526" y="458"/>
                  </a:cubicBezTo>
                  <a:cubicBezTo>
                    <a:pt x="541" y="492"/>
                    <a:pt x="548" y="554"/>
                    <a:pt x="548" y="644"/>
                  </a:cubicBezTo>
                  <a:cubicBezTo>
                    <a:pt x="548" y="1087"/>
                    <a:pt x="548" y="1087"/>
                    <a:pt x="548" y="1087"/>
                  </a:cubicBezTo>
                  <a:cubicBezTo>
                    <a:pt x="425" y="1087"/>
                    <a:pt x="425" y="1087"/>
                    <a:pt x="425" y="1087"/>
                  </a:cubicBezTo>
                  <a:cubicBezTo>
                    <a:pt x="425" y="624"/>
                    <a:pt x="425" y="624"/>
                    <a:pt x="425" y="624"/>
                  </a:cubicBezTo>
                  <a:cubicBezTo>
                    <a:pt x="425" y="555"/>
                    <a:pt x="418" y="506"/>
                    <a:pt x="403" y="477"/>
                  </a:cubicBezTo>
                  <a:cubicBezTo>
                    <a:pt x="384" y="439"/>
                    <a:pt x="347" y="419"/>
                    <a:pt x="294" y="419"/>
                  </a:cubicBezTo>
                  <a:cubicBezTo>
                    <a:pt x="245" y="419"/>
                    <a:pt x="189" y="434"/>
                    <a:pt x="124" y="463"/>
                  </a:cubicBezTo>
                  <a:cubicBezTo>
                    <a:pt x="124" y="1087"/>
                    <a:pt x="124" y="1087"/>
                    <a:pt x="124" y="1087"/>
                  </a:cubicBezTo>
                  <a:lnTo>
                    <a:pt x="0" y="1087"/>
                  </a:lnTo>
                  <a:close/>
                </a:path>
              </a:pathLst>
            </a:custGeom>
            <a:solidFill>
              <a:srgbClr val="FFFFFF"/>
            </a:solidFill>
            <a:ln>
              <a:noFill/>
            </a:ln>
          </p:spPr>
          <p:txBody>
            <a:bodyPr/>
            <a:lstStyle/>
            <a:p>
              <a:endParaRPr lang="ja-JP" altLang="en-US"/>
            </a:p>
          </p:txBody>
        </p:sp>
        <p:sp>
          <p:nvSpPr>
            <p:cNvPr id="647239" name="Freeform 71"/>
            <p:cNvSpPr/>
            <p:nvPr userDrawn="1"/>
          </p:nvSpPr>
          <p:spPr bwMode="gray">
            <a:xfrm>
              <a:off x="5432" y="605"/>
              <a:ext cx="34" cy="60"/>
            </a:xfrm>
            <a:custGeom>
              <a:avLst/>
              <a:gdLst>
                <a:gd name="T0" fmla="*/ 15 w 34"/>
                <a:gd name="T1" fmla="*/ 41 h 60"/>
                <a:gd name="T2" fmla="*/ 0 w 34"/>
                <a:gd name="T3" fmla="*/ 0 h 60"/>
                <a:gd name="T4" fmla="*/ 7 w 34"/>
                <a:gd name="T5" fmla="*/ 0 h 60"/>
                <a:gd name="T6" fmla="*/ 18 w 34"/>
                <a:gd name="T7" fmla="*/ 33 h 60"/>
                <a:gd name="T8" fmla="*/ 28 w 34"/>
                <a:gd name="T9" fmla="*/ 0 h 60"/>
                <a:gd name="T10" fmla="*/ 34 w 34"/>
                <a:gd name="T11" fmla="*/ 0 h 60"/>
                <a:gd name="T12" fmla="*/ 14 w 34"/>
                <a:gd name="T13" fmla="*/ 60 h 60"/>
                <a:gd name="T14" fmla="*/ 8 w 34"/>
                <a:gd name="T15" fmla="*/ 60 h 60"/>
                <a:gd name="T16" fmla="*/ 15 w 34"/>
                <a:gd name="T17" fmla="*/ 4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60">
                  <a:moveTo>
                    <a:pt x="15" y="41"/>
                  </a:moveTo>
                  <a:lnTo>
                    <a:pt x="0" y="0"/>
                  </a:lnTo>
                  <a:lnTo>
                    <a:pt x="7" y="0"/>
                  </a:lnTo>
                  <a:lnTo>
                    <a:pt x="18" y="33"/>
                  </a:lnTo>
                  <a:lnTo>
                    <a:pt x="28" y="0"/>
                  </a:lnTo>
                  <a:lnTo>
                    <a:pt x="34" y="0"/>
                  </a:lnTo>
                  <a:lnTo>
                    <a:pt x="14" y="60"/>
                  </a:lnTo>
                  <a:lnTo>
                    <a:pt x="8" y="60"/>
                  </a:lnTo>
                  <a:lnTo>
                    <a:pt x="15" y="41"/>
                  </a:lnTo>
                  <a:close/>
                </a:path>
              </a:pathLst>
            </a:custGeom>
            <a:solidFill>
              <a:srgbClr val="FFFFFF"/>
            </a:solidFill>
            <a:ln>
              <a:noFill/>
            </a:ln>
          </p:spPr>
          <p:txBody>
            <a:bodyPr/>
            <a:lstStyle/>
            <a:p>
              <a:endParaRPr lang="ja-JP" altLang="en-US"/>
            </a:p>
          </p:txBody>
        </p:sp>
        <p:sp>
          <p:nvSpPr>
            <p:cNvPr id="647240" name="Freeform 72"/>
            <p:cNvSpPr>
              <a:spLocks noEditPoints="1"/>
            </p:cNvSpPr>
            <p:nvPr userDrawn="1"/>
          </p:nvSpPr>
          <p:spPr bwMode="gray">
            <a:xfrm>
              <a:off x="5470" y="604"/>
              <a:ext cx="34" cy="43"/>
            </a:xfrm>
            <a:custGeom>
              <a:avLst/>
              <a:gdLst>
                <a:gd name="T0" fmla="*/ 304 w 607"/>
                <a:gd name="T1" fmla="*/ 0 h 762"/>
                <a:gd name="T2" fmla="*/ 534 w 607"/>
                <a:gd name="T3" fmla="*/ 103 h 762"/>
                <a:gd name="T4" fmla="*/ 607 w 607"/>
                <a:gd name="T5" fmla="*/ 381 h 762"/>
                <a:gd name="T6" fmla="*/ 534 w 607"/>
                <a:gd name="T7" fmla="*/ 659 h 762"/>
                <a:gd name="T8" fmla="*/ 304 w 607"/>
                <a:gd name="T9" fmla="*/ 762 h 762"/>
                <a:gd name="T10" fmla="*/ 0 w 607"/>
                <a:gd name="T11" fmla="*/ 375 h 762"/>
                <a:gd name="T12" fmla="*/ 73 w 607"/>
                <a:gd name="T13" fmla="*/ 103 h 762"/>
                <a:gd name="T14" fmla="*/ 304 w 607"/>
                <a:gd name="T15" fmla="*/ 0 h 762"/>
                <a:gd name="T16" fmla="*/ 304 w 607"/>
                <a:gd name="T17" fmla="*/ 74 h 762"/>
                <a:gd name="T18" fmla="*/ 159 w 607"/>
                <a:gd name="T19" fmla="*/ 168 h 762"/>
                <a:gd name="T20" fmla="*/ 126 w 607"/>
                <a:gd name="T21" fmla="*/ 377 h 762"/>
                <a:gd name="T22" fmla="*/ 159 w 607"/>
                <a:gd name="T23" fmla="*/ 593 h 762"/>
                <a:gd name="T24" fmla="*/ 304 w 607"/>
                <a:gd name="T25" fmla="*/ 687 h 762"/>
                <a:gd name="T26" fmla="*/ 448 w 607"/>
                <a:gd name="T27" fmla="*/ 593 h 762"/>
                <a:gd name="T28" fmla="*/ 481 w 607"/>
                <a:gd name="T29" fmla="*/ 380 h 762"/>
                <a:gd name="T30" fmla="*/ 448 w 607"/>
                <a:gd name="T31" fmla="*/ 168 h 762"/>
                <a:gd name="T32" fmla="*/ 304 w 607"/>
                <a:gd name="T33" fmla="*/ 74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07" h="762">
                  <a:moveTo>
                    <a:pt x="304" y="0"/>
                  </a:moveTo>
                  <a:cubicBezTo>
                    <a:pt x="407" y="0"/>
                    <a:pt x="484" y="34"/>
                    <a:pt x="534" y="103"/>
                  </a:cubicBezTo>
                  <a:cubicBezTo>
                    <a:pt x="583" y="169"/>
                    <a:pt x="607" y="262"/>
                    <a:pt x="607" y="381"/>
                  </a:cubicBezTo>
                  <a:cubicBezTo>
                    <a:pt x="607" y="499"/>
                    <a:pt x="583" y="591"/>
                    <a:pt x="534" y="659"/>
                  </a:cubicBezTo>
                  <a:cubicBezTo>
                    <a:pt x="485" y="727"/>
                    <a:pt x="408" y="762"/>
                    <a:pt x="304" y="762"/>
                  </a:cubicBezTo>
                  <a:cubicBezTo>
                    <a:pt x="101" y="762"/>
                    <a:pt x="0" y="633"/>
                    <a:pt x="0" y="375"/>
                  </a:cubicBezTo>
                  <a:cubicBezTo>
                    <a:pt x="0" y="260"/>
                    <a:pt x="24" y="169"/>
                    <a:pt x="73" y="103"/>
                  </a:cubicBezTo>
                  <a:cubicBezTo>
                    <a:pt x="123" y="34"/>
                    <a:pt x="200" y="0"/>
                    <a:pt x="304" y="0"/>
                  </a:cubicBezTo>
                  <a:close/>
                  <a:moveTo>
                    <a:pt x="304" y="74"/>
                  </a:moveTo>
                  <a:cubicBezTo>
                    <a:pt x="234" y="74"/>
                    <a:pt x="185" y="106"/>
                    <a:pt x="159" y="168"/>
                  </a:cubicBezTo>
                  <a:cubicBezTo>
                    <a:pt x="137" y="220"/>
                    <a:pt x="126" y="290"/>
                    <a:pt x="126" y="377"/>
                  </a:cubicBezTo>
                  <a:cubicBezTo>
                    <a:pt x="126" y="469"/>
                    <a:pt x="137" y="541"/>
                    <a:pt x="159" y="593"/>
                  </a:cubicBezTo>
                  <a:cubicBezTo>
                    <a:pt x="185" y="655"/>
                    <a:pt x="234" y="687"/>
                    <a:pt x="304" y="687"/>
                  </a:cubicBezTo>
                  <a:cubicBezTo>
                    <a:pt x="374" y="687"/>
                    <a:pt x="422" y="655"/>
                    <a:pt x="448" y="593"/>
                  </a:cubicBezTo>
                  <a:cubicBezTo>
                    <a:pt x="470" y="541"/>
                    <a:pt x="481" y="470"/>
                    <a:pt x="481" y="380"/>
                  </a:cubicBezTo>
                  <a:cubicBezTo>
                    <a:pt x="481" y="289"/>
                    <a:pt x="470" y="219"/>
                    <a:pt x="448" y="168"/>
                  </a:cubicBezTo>
                  <a:cubicBezTo>
                    <a:pt x="421" y="106"/>
                    <a:pt x="373" y="74"/>
                    <a:pt x="304" y="74"/>
                  </a:cubicBezTo>
                  <a:close/>
                </a:path>
              </a:pathLst>
            </a:custGeom>
            <a:solidFill>
              <a:srgbClr val="FFFFFF"/>
            </a:solidFill>
            <a:ln>
              <a:noFill/>
            </a:ln>
          </p:spPr>
          <p:txBody>
            <a:bodyPr/>
            <a:lstStyle/>
            <a:p>
              <a:endParaRPr lang="ja-JP" altLang="en-US"/>
            </a:p>
          </p:txBody>
        </p:sp>
        <p:sp>
          <p:nvSpPr>
            <p:cNvPr id="647241" name="Freeform 73"/>
            <p:cNvSpPr/>
            <p:nvPr userDrawn="1"/>
          </p:nvSpPr>
          <p:spPr bwMode="gray">
            <a:xfrm>
              <a:off x="5514" y="605"/>
              <a:ext cx="29" cy="42"/>
            </a:xfrm>
            <a:custGeom>
              <a:avLst/>
              <a:gdLst>
                <a:gd name="T0" fmla="*/ 0 w 527"/>
                <a:gd name="T1" fmla="*/ 0 h 742"/>
                <a:gd name="T2" fmla="*/ 123 w 527"/>
                <a:gd name="T3" fmla="*/ 0 h 742"/>
                <a:gd name="T4" fmla="*/ 123 w 527"/>
                <a:gd name="T5" fmla="*/ 445 h 742"/>
                <a:gd name="T6" fmla="*/ 145 w 527"/>
                <a:gd name="T7" fmla="*/ 609 h 742"/>
                <a:gd name="T8" fmla="*/ 197 w 527"/>
                <a:gd name="T9" fmla="*/ 656 h 742"/>
                <a:gd name="T10" fmla="*/ 276 w 527"/>
                <a:gd name="T11" fmla="*/ 667 h 742"/>
                <a:gd name="T12" fmla="*/ 403 w 527"/>
                <a:gd name="T13" fmla="*/ 648 h 742"/>
                <a:gd name="T14" fmla="*/ 403 w 527"/>
                <a:gd name="T15" fmla="*/ 0 h 742"/>
                <a:gd name="T16" fmla="*/ 527 w 527"/>
                <a:gd name="T17" fmla="*/ 0 h 742"/>
                <a:gd name="T18" fmla="*/ 527 w 527"/>
                <a:gd name="T19" fmla="*/ 710 h 742"/>
                <a:gd name="T20" fmla="*/ 269 w 527"/>
                <a:gd name="T21" fmla="*/ 742 h 742"/>
                <a:gd name="T22" fmla="*/ 86 w 527"/>
                <a:gd name="T23" fmla="*/ 703 h 742"/>
                <a:gd name="T24" fmla="*/ 6 w 527"/>
                <a:gd name="T25" fmla="*/ 567 h 742"/>
                <a:gd name="T26" fmla="*/ 0 w 527"/>
                <a:gd name="T27" fmla="*/ 454 h 742"/>
                <a:gd name="T28" fmla="*/ 0 w 527"/>
                <a:gd name="T29" fmla="*/ 0 h 7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7" h="742">
                  <a:moveTo>
                    <a:pt x="0" y="0"/>
                  </a:moveTo>
                  <a:cubicBezTo>
                    <a:pt x="123" y="0"/>
                    <a:pt x="123" y="0"/>
                    <a:pt x="123" y="0"/>
                  </a:cubicBezTo>
                  <a:cubicBezTo>
                    <a:pt x="123" y="445"/>
                    <a:pt x="123" y="445"/>
                    <a:pt x="123" y="445"/>
                  </a:cubicBezTo>
                  <a:cubicBezTo>
                    <a:pt x="123" y="527"/>
                    <a:pt x="131" y="582"/>
                    <a:pt x="145" y="609"/>
                  </a:cubicBezTo>
                  <a:cubicBezTo>
                    <a:pt x="157" y="632"/>
                    <a:pt x="174" y="648"/>
                    <a:pt x="197" y="656"/>
                  </a:cubicBezTo>
                  <a:cubicBezTo>
                    <a:pt x="216" y="663"/>
                    <a:pt x="242" y="667"/>
                    <a:pt x="276" y="667"/>
                  </a:cubicBezTo>
                  <a:cubicBezTo>
                    <a:pt x="317" y="667"/>
                    <a:pt x="359" y="661"/>
                    <a:pt x="403" y="648"/>
                  </a:cubicBezTo>
                  <a:cubicBezTo>
                    <a:pt x="403" y="0"/>
                    <a:pt x="403" y="0"/>
                    <a:pt x="403" y="0"/>
                  </a:cubicBezTo>
                  <a:cubicBezTo>
                    <a:pt x="527" y="0"/>
                    <a:pt x="527" y="0"/>
                    <a:pt x="527" y="0"/>
                  </a:cubicBezTo>
                  <a:cubicBezTo>
                    <a:pt x="527" y="710"/>
                    <a:pt x="527" y="710"/>
                    <a:pt x="527" y="710"/>
                  </a:cubicBezTo>
                  <a:cubicBezTo>
                    <a:pt x="435" y="731"/>
                    <a:pt x="349" y="742"/>
                    <a:pt x="269" y="742"/>
                  </a:cubicBezTo>
                  <a:cubicBezTo>
                    <a:pt x="187" y="742"/>
                    <a:pt x="126" y="729"/>
                    <a:pt x="86" y="703"/>
                  </a:cubicBezTo>
                  <a:cubicBezTo>
                    <a:pt x="41" y="674"/>
                    <a:pt x="14" y="629"/>
                    <a:pt x="6" y="567"/>
                  </a:cubicBezTo>
                  <a:cubicBezTo>
                    <a:pt x="2" y="539"/>
                    <a:pt x="0" y="501"/>
                    <a:pt x="0" y="454"/>
                  </a:cubicBezTo>
                  <a:lnTo>
                    <a:pt x="0" y="0"/>
                  </a:lnTo>
                  <a:close/>
                </a:path>
              </a:pathLst>
            </a:custGeom>
            <a:solidFill>
              <a:srgbClr val="FFFFFF"/>
            </a:solidFill>
            <a:ln>
              <a:noFill/>
            </a:ln>
          </p:spPr>
          <p:txBody>
            <a:bodyPr/>
            <a:lstStyle/>
            <a:p>
              <a:endParaRPr lang="ja-JP" altLang="en-US"/>
            </a:p>
          </p:txBody>
        </p:sp>
        <p:sp>
          <p:nvSpPr>
            <p:cNvPr id="647242" name="Freeform 74"/>
            <p:cNvSpPr/>
            <p:nvPr userDrawn="1"/>
          </p:nvSpPr>
          <p:spPr bwMode="gray">
            <a:xfrm>
              <a:off x="5115" y="216"/>
              <a:ext cx="132" cy="102"/>
            </a:xfrm>
            <a:custGeom>
              <a:avLst/>
              <a:gdLst>
                <a:gd name="T0" fmla="*/ 961 w 2365"/>
                <a:gd name="T1" fmla="*/ 764 h 1825"/>
                <a:gd name="T2" fmla="*/ 599 w 2365"/>
                <a:gd name="T3" fmla="*/ 642 h 1825"/>
                <a:gd name="T4" fmla="*/ 1 w 2365"/>
                <a:gd name="T5" fmla="*/ 1235 h 1825"/>
                <a:gd name="T6" fmla="*/ 599 w 2365"/>
                <a:gd name="T7" fmla="*/ 1825 h 1825"/>
                <a:gd name="T8" fmla="*/ 1053 w 2365"/>
                <a:gd name="T9" fmla="*/ 1619 h 1825"/>
                <a:gd name="T10" fmla="*/ 1053 w 2365"/>
                <a:gd name="T11" fmla="*/ 1293 h 1825"/>
                <a:gd name="T12" fmla="*/ 771 w 2365"/>
                <a:gd name="T13" fmla="*/ 1568 h 1825"/>
                <a:gd name="T14" fmla="*/ 599 w 2365"/>
                <a:gd name="T15" fmla="*/ 1604 h 1825"/>
                <a:gd name="T16" fmla="*/ 225 w 2365"/>
                <a:gd name="T17" fmla="*/ 1235 h 1825"/>
                <a:gd name="T18" fmla="*/ 599 w 2365"/>
                <a:gd name="T19" fmla="*/ 863 h 1825"/>
                <a:gd name="T20" fmla="*/ 861 w 2365"/>
                <a:gd name="T21" fmla="*/ 972 h 1825"/>
                <a:gd name="T22" fmla="*/ 1093 w 2365"/>
                <a:gd name="T23" fmla="*/ 1239 h 1825"/>
                <a:gd name="T24" fmla="*/ 1630 w 2365"/>
                <a:gd name="T25" fmla="*/ 1473 h 1825"/>
                <a:gd name="T26" fmla="*/ 2365 w 2365"/>
                <a:gd name="T27" fmla="*/ 741 h 1825"/>
                <a:gd name="T28" fmla="*/ 1630 w 2365"/>
                <a:gd name="T29" fmla="*/ 0 h 1825"/>
                <a:gd name="T30" fmla="*/ 1053 w 2365"/>
                <a:gd name="T31" fmla="*/ 295 h 1825"/>
                <a:gd name="T32" fmla="*/ 1053 w 2365"/>
                <a:gd name="T33" fmla="*/ 735 h 1825"/>
                <a:gd name="T34" fmla="*/ 1630 w 2365"/>
                <a:gd name="T35" fmla="*/ 232 h 1825"/>
                <a:gd name="T36" fmla="*/ 2134 w 2365"/>
                <a:gd name="T37" fmla="*/ 741 h 1825"/>
                <a:gd name="T38" fmla="*/ 1630 w 2365"/>
                <a:gd name="T39" fmla="*/ 1245 h 1825"/>
                <a:gd name="T40" fmla="*/ 1303 w 2365"/>
                <a:gd name="T41" fmla="*/ 1125 h 1825"/>
                <a:gd name="T42" fmla="*/ 961 w 2365"/>
                <a:gd name="T43" fmla="*/ 764 h 1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65" h="1825">
                  <a:moveTo>
                    <a:pt x="961" y="764"/>
                  </a:moveTo>
                  <a:cubicBezTo>
                    <a:pt x="875" y="688"/>
                    <a:pt x="736" y="643"/>
                    <a:pt x="599" y="642"/>
                  </a:cubicBezTo>
                  <a:cubicBezTo>
                    <a:pt x="270" y="641"/>
                    <a:pt x="2" y="900"/>
                    <a:pt x="1" y="1235"/>
                  </a:cubicBezTo>
                  <a:cubicBezTo>
                    <a:pt x="0" y="1563"/>
                    <a:pt x="270" y="1824"/>
                    <a:pt x="599" y="1825"/>
                  </a:cubicBezTo>
                  <a:cubicBezTo>
                    <a:pt x="783" y="1825"/>
                    <a:pt x="943" y="1751"/>
                    <a:pt x="1053" y="1619"/>
                  </a:cubicBezTo>
                  <a:cubicBezTo>
                    <a:pt x="1053" y="1293"/>
                    <a:pt x="1053" y="1293"/>
                    <a:pt x="1053" y="1293"/>
                  </a:cubicBezTo>
                  <a:cubicBezTo>
                    <a:pt x="994" y="1394"/>
                    <a:pt x="877" y="1524"/>
                    <a:pt x="771" y="1568"/>
                  </a:cubicBezTo>
                  <a:cubicBezTo>
                    <a:pt x="717" y="1590"/>
                    <a:pt x="662" y="1604"/>
                    <a:pt x="599" y="1604"/>
                  </a:cubicBezTo>
                  <a:cubicBezTo>
                    <a:pt x="394" y="1604"/>
                    <a:pt x="225" y="1445"/>
                    <a:pt x="225" y="1235"/>
                  </a:cubicBezTo>
                  <a:cubicBezTo>
                    <a:pt x="225" y="1041"/>
                    <a:pt x="380" y="862"/>
                    <a:pt x="599" y="863"/>
                  </a:cubicBezTo>
                  <a:cubicBezTo>
                    <a:pt x="701" y="863"/>
                    <a:pt x="793" y="905"/>
                    <a:pt x="861" y="972"/>
                  </a:cubicBezTo>
                  <a:cubicBezTo>
                    <a:pt x="931" y="1040"/>
                    <a:pt x="1041" y="1183"/>
                    <a:pt x="1093" y="1239"/>
                  </a:cubicBezTo>
                  <a:cubicBezTo>
                    <a:pt x="1227" y="1383"/>
                    <a:pt x="1419" y="1473"/>
                    <a:pt x="1630" y="1473"/>
                  </a:cubicBezTo>
                  <a:cubicBezTo>
                    <a:pt x="2036" y="1474"/>
                    <a:pt x="2365" y="1146"/>
                    <a:pt x="2365" y="741"/>
                  </a:cubicBezTo>
                  <a:cubicBezTo>
                    <a:pt x="2365" y="336"/>
                    <a:pt x="2035" y="0"/>
                    <a:pt x="1630" y="0"/>
                  </a:cubicBezTo>
                  <a:cubicBezTo>
                    <a:pt x="1395" y="0"/>
                    <a:pt x="1187" y="122"/>
                    <a:pt x="1053" y="295"/>
                  </a:cubicBezTo>
                  <a:cubicBezTo>
                    <a:pt x="1053" y="735"/>
                    <a:pt x="1053" y="735"/>
                    <a:pt x="1053" y="735"/>
                  </a:cubicBezTo>
                  <a:cubicBezTo>
                    <a:pt x="1155" y="455"/>
                    <a:pt x="1340" y="232"/>
                    <a:pt x="1630" y="232"/>
                  </a:cubicBezTo>
                  <a:cubicBezTo>
                    <a:pt x="1909" y="232"/>
                    <a:pt x="2135" y="463"/>
                    <a:pt x="2134" y="741"/>
                  </a:cubicBezTo>
                  <a:cubicBezTo>
                    <a:pt x="2134" y="1020"/>
                    <a:pt x="1909" y="1246"/>
                    <a:pt x="1630" y="1245"/>
                  </a:cubicBezTo>
                  <a:cubicBezTo>
                    <a:pt x="1506" y="1244"/>
                    <a:pt x="1391" y="1199"/>
                    <a:pt x="1303" y="1125"/>
                  </a:cubicBezTo>
                  <a:cubicBezTo>
                    <a:pt x="1194" y="1040"/>
                    <a:pt x="1074" y="860"/>
                    <a:pt x="961" y="764"/>
                  </a:cubicBezTo>
                </a:path>
              </a:pathLst>
            </a:custGeom>
            <a:solidFill>
              <a:srgbClr val="FFFFFF"/>
            </a:solidFill>
            <a:ln>
              <a:noFill/>
            </a:ln>
          </p:spPr>
          <p:txBody>
            <a:bodyPr/>
            <a:lstStyle/>
            <a:p>
              <a:endParaRPr lang="ja-JP" altLang="en-US"/>
            </a:p>
          </p:txBody>
        </p:sp>
        <p:sp>
          <p:nvSpPr>
            <p:cNvPr id="647243" name="Freeform 75"/>
            <p:cNvSpPr/>
            <p:nvPr userDrawn="1"/>
          </p:nvSpPr>
          <p:spPr bwMode="gray">
            <a:xfrm>
              <a:off x="4899" y="327"/>
              <a:ext cx="91" cy="148"/>
            </a:xfrm>
            <a:custGeom>
              <a:avLst/>
              <a:gdLst>
                <a:gd name="T0" fmla="*/ 0 w 1624"/>
                <a:gd name="T1" fmla="*/ 0 h 2651"/>
                <a:gd name="T2" fmla="*/ 1624 w 1624"/>
                <a:gd name="T3" fmla="*/ 0 h 2651"/>
                <a:gd name="T4" fmla="*/ 1624 w 1624"/>
                <a:gd name="T5" fmla="*/ 452 h 2651"/>
                <a:gd name="T6" fmla="*/ 1365 w 1624"/>
                <a:gd name="T7" fmla="*/ 273 h 2651"/>
                <a:gd name="T8" fmla="*/ 613 w 1624"/>
                <a:gd name="T9" fmla="*/ 273 h 2651"/>
                <a:gd name="T10" fmla="*/ 613 w 1624"/>
                <a:gd name="T11" fmla="*/ 1053 h 2651"/>
                <a:gd name="T12" fmla="*/ 1428 w 1624"/>
                <a:gd name="T13" fmla="*/ 1053 h 2651"/>
                <a:gd name="T14" fmla="*/ 1428 w 1624"/>
                <a:gd name="T15" fmla="*/ 1467 h 2651"/>
                <a:gd name="T16" fmla="*/ 1205 w 1624"/>
                <a:gd name="T17" fmla="*/ 1335 h 2651"/>
                <a:gd name="T18" fmla="*/ 613 w 1624"/>
                <a:gd name="T19" fmla="*/ 1335 h 2651"/>
                <a:gd name="T20" fmla="*/ 613 w 1624"/>
                <a:gd name="T21" fmla="*/ 2401 h 2651"/>
                <a:gd name="T22" fmla="*/ 784 w 1624"/>
                <a:gd name="T23" fmla="*/ 2651 h 2651"/>
                <a:gd name="T24" fmla="*/ 11 w 1624"/>
                <a:gd name="T25" fmla="*/ 2651 h 2651"/>
                <a:gd name="T26" fmla="*/ 173 w 1624"/>
                <a:gd name="T27" fmla="*/ 2401 h 2651"/>
                <a:gd name="T28" fmla="*/ 173 w 1624"/>
                <a:gd name="T29" fmla="*/ 278 h 2651"/>
                <a:gd name="T30" fmla="*/ 0 w 1624"/>
                <a:gd name="T31" fmla="*/ 0 h 2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24" h="2651">
                  <a:moveTo>
                    <a:pt x="0" y="0"/>
                  </a:moveTo>
                  <a:cubicBezTo>
                    <a:pt x="1624" y="0"/>
                    <a:pt x="1624" y="0"/>
                    <a:pt x="1624" y="0"/>
                  </a:cubicBezTo>
                  <a:cubicBezTo>
                    <a:pt x="1624" y="452"/>
                    <a:pt x="1624" y="452"/>
                    <a:pt x="1624" y="452"/>
                  </a:cubicBezTo>
                  <a:cubicBezTo>
                    <a:pt x="1624" y="452"/>
                    <a:pt x="1540" y="274"/>
                    <a:pt x="1365" y="273"/>
                  </a:cubicBezTo>
                  <a:cubicBezTo>
                    <a:pt x="613" y="273"/>
                    <a:pt x="613" y="273"/>
                    <a:pt x="613" y="273"/>
                  </a:cubicBezTo>
                  <a:cubicBezTo>
                    <a:pt x="613" y="1053"/>
                    <a:pt x="613" y="1053"/>
                    <a:pt x="613" y="1053"/>
                  </a:cubicBezTo>
                  <a:cubicBezTo>
                    <a:pt x="1428" y="1053"/>
                    <a:pt x="1428" y="1053"/>
                    <a:pt x="1428" y="1053"/>
                  </a:cubicBezTo>
                  <a:cubicBezTo>
                    <a:pt x="1428" y="1467"/>
                    <a:pt x="1428" y="1467"/>
                    <a:pt x="1428" y="1467"/>
                  </a:cubicBezTo>
                  <a:cubicBezTo>
                    <a:pt x="1428" y="1467"/>
                    <a:pt x="1402" y="1335"/>
                    <a:pt x="1205" y="1335"/>
                  </a:cubicBezTo>
                  <a:cubicBezTo>
                    <a:pt x="613" y="1335"/>
                    <a:pt x="613" y="1335"/>
                    <a:pt x="613" y="1335"/>
                  </a:cubicBezTo>
                  <a:cubicBezTo>
                    <a:pt x="613" y="2401"/>
                    <a:pt x="613" y="2401"/>
                    <a:pt x="613" y="2401"/>
                  </a:cubicBezTo>
                  <a:cubicBezTo>
                    <a:pt x="613" y="2558"/>
                    <a:pt x="784" y="2651"/>
                    <a:pt x="784" y="2651"/>
                  </a:cubicBezTo>
                  <a:cubicBezTo>
                    <a:pt x="11" y="2651"/>
                    <a:pt x="11" y="2651"/>
                    <a:pt x="11" y="2651"/>
                  </a:cubicBezTo>
                  <a:cubicBezTo>
                    <a:pt x="11" y="2651"/>
                    <a:pt x="173" y="2569"/>
                    <a:pt x="173" y="2401"/>
                  </a:cubicBezTo>
                  <a:cubicBezTo>
                    <a:pt x="173" y="278"/>
                    <a:pt x="173" y="278"/>
                    <a:pt x="173" y="278"/>
                  </a:cubicBezTo>
                  <a:cubicBezTo>
                    <a:pt x="173" y="99"/>
                    <a:pt x="0" y="0"/>
                    <a:pt x="0" y="0"/>
                  </a:cubicBezTo>
                  <a:close/>
                </a:path>
              </a:pathLst>
            </a:custGeom>
            <a:solidFill>
              <a:srgbClr val="FFFFFF"/>
            </a:solidFill>
            <a:ln>
              <a:noFill/>
            </a:ln>
          </p:spPr>
          <p:txBody>
            <a:bodyPr/>
            <a:lstStyle/>
            <a:p>
              <a:endParaRPr lang="ja-JP" altLang="en-US"/>
            </a:p>
          </p:txBody>
        </p:sp>
        <p:sp>
          <p:nvSpPr>
            <p:cNvPr id="647244" name="Freeform 76"/>
            <p:cNvSpPr/>
            <p:nvPr userDrawn="1"/>
          </p:nvSpPr>
          <p:spPr bwMode="gray">
            <a:xfrm>
              <a:off x="5114" y="327"/>
              <a:ext cx="60" cy="207"/>
            </a:xfrm>
            <a:custGeom>
              <a:avLst/>
              <a:gdLst>
                <a:gd name="T0" fmla="*/ 246 w 1072"/>
                <a:gd name="T1" fmla="*/ 0 h 3696"/>
                <a:gd name="T2" fmla="*/ 1072 w 1072"/>
                <a:gd name="T3" fmla="*/ 0 h 3696"/>
                <a:gd name="T4" fmla="*/ 887 w 1072"/>
                <a:gd name="T5" fmla="*/ 230 h 3696"/>
                <a:gd name="T6" fmla="*/ 887 w 1072"/>
                <a:gd name="T7" fmla="*/ 2717 h 3696"/>
                <a:gd name="T8" fmla="*/ 0 w 1072"/>
                <a:gd name="T9" fmla="*/ 3693 h 3696"/>
                <a:gd name="T10" fmla="*/ 423 w 1072"/>
                <a:gd name="T11" fmla="*/ 2717 h 3696"/>
                <a:gd name="T12" fmla="*/ 423 w 1072"/>
                <a:gd name="T13" fmla="*/ 230 h 3696"/>
                <a:gd name="T14" fmla="*/ 246 w 1072"/>
                <a:gd name="T15" fmla="*/ 0 h 3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72" h="3696">
                  <a:moveTo>
                    <a:pt x="246" y="0"/>
                  </a:moveTo>
                  <a:cubicBezTo>
                    <a:pt x="1072" y="0"/>
                    <a:pt x="1072" y="0"/>
                    <a:pt x="1072" y="0"/>
                  </a:cubicBezTo>
                  <a:cubicBezTo>
                    <a:pt x="1072" y="0"/>
                    <a:pt x="887" y="87"/>
                    <a:pt x="887" y="230"/>
                  </a:cubicBezTo>
                  <a:cubicBezTo>
                    <a:pt x="887" y="2717"/>
                    <a:pt x="887" y="2717"/>
                    <a:pt x="887" y="2717"/>
                  </a:cubicBezTo>
                  <a:cubicBezTo>
                    <a:pt x="887" y="3558"/>
                    <a:pt x="44" y="3696"/>
                    <a:pt x="0" y="3693"/>
                  </a:cubicBezTo>
                  <a:cubicBezTo>
                    <a:pt x="72" y="3647"/>
                    <a:pt x="422" y="3349"/>
                    <a:pt x="423" y="2717"/>
                  </a:cubicBezTo>
                  <a:cubicBezTo>
                    <a:pt x="423" y="230"/>
                    <a:pt x="423" y="230"/>
                    <a:pt x="423" y="230"/>
                  </a:cubicBezTo>
                  <a:cubicBezTo>
                    <a:pt x="424" y="96"/>
                    <a:pt x="246" y="0"/>
                    <a:pt x="246" y="0"/>
                  </a:cubicBezTo>
                  <a:close/>
                </a:path>
              </a:pathLst>
            </a:custGeom>
            <a:solidFill>
              <a:srgbClr val="FFFFFF"/>
            </a:solidFill>
            <a:ln>
              <a:noFill/>
            </a:ln>
          </p:spPr>
          <p:txBody>
            <a:bodyPr/>
            <a:lstStyle/>
            <a:p>
              <a:endParaRPr lang="ja-JP" altLang="en-US"/>
            </a:p>
          </p:txBody>
        </p:sp>
        <p:sp>
          <p:nvSpPr>
            <p:cNvPr id="647245" name="Freeform 77"/>
            <p:cNvSpPr/>
            <p:nvPr userDrawn="1"/>
          </p:nvSpPr>
          <p:spPr bwMode="gray">
            <a:xfrm>
              <a:off x="5180" y="327"/>
              <a:ext cx="47" cy="148"/>
            </a:xfrm>
            <a:custGeom>
              <a:avLst/>
              <a:gdLst>
                <a:gd name="T0" fmla="*/ 0 w 828"/>
                <a:gd name="T1" fmla="*/ 0 h 2653"/>
                <a:gd name="T2" fmla="*/ 828 w 828"/>
                <a:gd name="T3" fmla="*/ 0 h 2653"/>
                <a:gd name="T4" fmla="*/ 645 w 828"/>
                <a:gd name="T5" fmla="*/ 235 h 2653"/>
                <a:gd name="T6" fmla="*/ 645 w 828"/>
                <a:gd name="T7" fmla="*/ 2401 h 2653"/>
                <a:gd name="T8" fmla="*/ 828 w 828"/>
                <a:gd name="T9" fmla="*/ 2653 h 2653"/>
                <a:gd name="T10" fmla="*/ 0 w 828"/>
                <a:gd name="T11" fmla="*/ 2653 h 2653"/>
                <a:gd name="T12" fmla="*/ 184 w 828"/>
                <a:gd name="T13" fmla="*/ 2401 h 2653"/>
                <a:gd name="T14" fmla="*/ 184 w 828"/>
                <a:gd name="T15" fmla="*/ 235 h 2653"/>
                <a:gd name="T16" fmla="*/ 0 w 828"/>
                <a:gd name="T17" fmla="*/ 0 h 26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8" h="2653">
                  <a:moveTo>
                    <a:pt x="0" y="0"/>
                  </a:moveTo>
                  <a:cubicBezTo>
                    <a:pt x="828" y="0"/>
                    <a:pt x="828" y="0"/>
                    <a:pt x="828" y="0"/>
                  </a:cubicBezTo>
                  <a:cubicBezTo>
                    <a:pt x="828" y="0"/>
                    <a:pt x="645" y="89"/>
                    <a:pt x="645" y="235"/>
                  </a:cubicBezTo>
                  <a:cubicBezTo>
                    <a:pt x="645" y="2401"/>
                    <a:pt x="645" y="2401"/>
                    <a:pt x="645" y="2401"/>
                  </a:cubicBezTo>
                  <a:cubicBezTo>
                    <a:pt x="645" y="2556"/>
                    <a:pt x="828" y="2653"/>
                    <a:pt x="828" y="2653"/>
                  </a:cubicBezTo>
                  <a:cubicBezTo>
                    <a:pt x="0" y="2653"/>
                    <a:pt x="0" y="2653"/>
                    <a:pt x="0" y="2653"/>
                  </a:cubicBezTo>
                  <a:cubicBezTo>
                    <a:pt x="0" y="2653"/>
                    <a:pt x="184" y="2557"/>
                    <a:pt x="184" y="2401"/>
                  </a:cubicBezTo>
                  <a:cubicBezTo>
                    <a:pt x="184" y="235"/>
                    <a:pt x="184" y="235"/>
                    <a:pt x="184" y="235"/>
                  </a:cubicBezTo>
                  <a:cubicBezTo>
                    <a:pt x="184" y="89"/>
                    <a:pt x="0" y="0"/>
                    <a:pt x="0" y="0"/>
                  </a:cubicBezTo>
                  <a:close/>
                </a:path>
              </a:pathLst>
            </a:custGeom>
            <a:solidFill>
              <a:srgbClr val="FFFFFF"/>
            </a:solidFill>
            <a:ln>
              <a:noFill/>
            </a:ln>
          </p:spPr>
          <p:txBody>
            <a:bodyPr/>
            <a:lstStyle/>
            <a:p>
              <a:endParaRPr lang="ja-JP" altLang="en-US"/>
            </a:p>
          </p:txBody>
        </p:sp>
        <p:sp>
          <p:nvSpPr>
            <p:cNvPr id="647246" name="Freeform 78"/>
            <p:cNvSpPr/>
            <p:nvPr userDrawn="1"/>
          </p:nvSpPr>
          <p:spPr bwMode="gray">
            <a:xfrm>
              <a:off x="5227" y="327"/>
              <a:ext cx="111" cy="148"/>
            </a:xfrm>
            <a:custGeom>
              <a:avLst/>
              <a:gdLst>
                <a:gd name="T0" fmla="*/ 161 w 1984"/>
                <a:gd name="T1" fmla="*/ 0 h 2651"/>
                <a:gd name="T2" fmla="*/ 1984 w 1984"/>
                <a:gd name="T3" fmla="*/ 0 h 2651"/>
                <a:gd name="T4" fmla="*/ 1829 w 1984"/>
                <a:gd name="T5" fmla="*/ 482 h 2651"/>
                <a:gd name="T6" fmla="*/ 1607 w 1984"/>
                <a:gd name="T7" fmla="*/ 279 h 2651"/>
                <a:gd name="T8" fmla="*/ 1229 w 1984"/>
                <a:gd name="T9" fmla="*/ 279 h 2651"/>
                <a:gd name="T10" fmla="*/ 1229 w 1984"/>
                <a:gd name="T11" fmla="*/ 2401 h 2651"/>
                <a:gd name="T12" fmla="*/ 1407 w 1984"/>
                <a:gd name="T13" fmla="*/ 2651 h 2651"/>
                <a:gd name="T14" fmla="*/ 595 w 1984"/>
                <a:gd name="T15" fmla="*/ 2651 h 2651"/>
                <a:gd name="T16" fmla="*/ 771 w 1984"/>
                <a:gd name="T17" fmla="*/ 2401 h 2651"/>
                <a:gd name="T18" fmla="*/ 771 w 1984"/>
                <a:gd name="T19" fmla="*/ 279 h 2651"/>
                <a:gd name="T20" fmla="*/ 315 w 1984"/>
                <a:gd name="T21" fmla="*/ 279 h 2651"/>
                <a:gd name="T22" fmla="*/ 0 w 1984"/>
                <a:gd name="T23" fmla="*/ 522 h 2651"/>
                <a:gd name="T24" fmla="*/ 161 w 1984"/>
                <a:gd name="T25" fmla="*/ 0 h 2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84" h="2651">
                  <a:moveTo>
                    <a:pt x="161" y="0"/>
                  </a:moveTo>
                  <a:cubicBezTo>
                    <a:pt x="1984" y="0"/>
                    <a:pt x="1984" y="0"/>
                    <a:pt x="1984" y="0"/>
                  </a:cubicBezTo>
                  <a:cubicBezTo>
                    <a:pt x="1829" y="482"/>
                    <a:pt x="1829" y="482"/>
                    <a:pt x="1829" y="482"/>
                  </a:cubicBezTo>
                  <a:cubicBezTo>
                    <a:pt x="1829" y="482"/>
                    <a:pt x="1783" y="279"/>
                    <a:pt x="1607" y="279"/>
                  </a:cubicBezTo>
                  <a:cubicBezTo>
                    <a:pt x="1229" y="279"/>
                    <a:pt x="1229" y="279"/>
                    <a:pt x="1229" y="279"/>
                  </a:cubicBezTo>
                  <a:cubicBezTo>
                    <a:pt x="1229" y="2401"/>
                    <a:pt x="1229" y="2401"/>
                    <a:pt x="1229" y="2401"/>
                  </a:cubicBezTo>
                  <a:cubicBezTo>
                    <a:pt x="1229" y="2535"/>
                    <a:pt x="1407" y="2651"/>
                    <a:pt x="1407" y="2651"/>
                  </a:cubicBezTo>
                  <a:cubicBezTo>
                    <a:pt x="595" y="2651"/>
                    <a:pt x="595" y="2651"/>
                    <a:pt x="595" y="2651"/>
                  </a:cubicBezTo>
                  <a:cubicBezTo>
                    <a:pt x="595" y="2651"/>
                    <a:pt x="771" y="2547"/>
                    <a:pt x="771" y="2401"/>
                  </a:cubicBezTo>
                  <a:cubicBezTo>
                    <a:pt x="771" y="279"/>
                    <a:pt x="771" y="279"/>
                    <a:pt x="771" y="279"/>
                  </a:cubicBezTo>
                  <a:cubicBezTo>
                    <a:pt x="315" y="279"/>
                    <a:pt x="315" y="279"/>
                    <a:pt x="315" y="279"/>
                  </a:cubicBezTo>
                  <a:cubicBezTo>
                    <a:pt x="185" y="280"/>
                    <a:pt x="0" y="522"/>
                    <a:pt x="0" y="522"/>
                  </a:cubicBezTo>
                  <a:lnTo>
                    <a:pt x="161" y="0"/>
                  </a:lnTo>
                  <a:close/>
                </a:path>
              </a:pathLst>
            </a:custGeom>
            <a:solidFill>
              <a:srgbClr val="FFFFFF"/>
            </a:solidFill>
            <a:ln>
              <a:noFill/>
            </a:ln>
          </p:spPr>
          <p:txBody>
            <a:bodyPr/>
            <a:lstStyle/>
            <a:p>
              <a:endParaRPr lang="ja-JP" altLang="en-US"/>
            </a:p>
          </p:txBody>
        </p:sp>
        <p:sp>
          <p:nvSpPr>
            <p:cNvPr id="647247" name="Freeform 79"/>
            <p:cNvSpPr/>
            <p:nvPr userDrawn="1"/>
          </p:nvSpPr>
          <p:spPr bwMode="gray">
            <a:xfrm>
              <a:off x="5429" y="327"/>
              <a:ext cx="124" cy="151"/>
            </a:xfrm>
            <a:custGeom>
              <a:avLst/>
              <a:gdLst>
                <a:gd name="T0" fmla="*/ 1420 w 2219"/>
                <a:gd name="T1" fmla="*/ 0 h 2693"/>
                <a:gd name="T2" fmla="*/ 2219 w 2219"/>
                <a:gd name="T3" fmla="*/ 0 h 2693"/>
                <a:gd name="T4" fmla="*/ 2048 w 2219"/>
                <a:gd name="T5" fmla="*/ 234 h 2693"/>
                <a:gd name="T6" fmla="*/ 2048 w 2219"/>
                <a:gd name="T7" fmla="*/ 1840 h 2693"/>
                <a:gd name="T8" fmla="*/ 1131 w 2219"/>
                <a:gd name="T9" fmla="*/ 2693 h 2693"/>
                <a:gd name="T10" fmla="*/ 176 w 2219"/>
                <a:gd name="T11" fmla="*/ 1840 h 2693"/>
                <a:gd name="T12" fmla="*/ 176 w 2219"/>
                <a:gd name="T13" fmla="*/ 234 h 2693"/>
                <a:gd name="T14" fmla="*/ 0 w 2219"/>
                <a:gd name="T15" fmla="*/ 0 h 2693"/>
                <a:gd name="T16" fmla="*/ 821 w 2219"/>
                <a:gd name="T17" fmla="*/ 0 h 2693"/>
                <a:gd name="T18" fmla="*/ 638 w 2219"/>
                <a:gd name="T19" fmla="*/ 234 h 2693"/>
                <a:gd name="T20" fmla="*/ 638 w 2219"/>
                <a:gd name="T21" fmla="*/ 1840 h 2693"/>
                <a:gd name="T22" fmla="*/ 1131 w 2219"/>
                <a:gd name="T23" fmla="*/ 2406 h 2693"/>
                <a:gd name="T24" fmla="*/ 1601 w 2219"/>
                <a:gd name="T25" fmla="*/ 1840 h 2693"/>
                <a:gd name="T26" fmla="*/ 1601 w 2219"/>
                <a:gd name="T27" fmla="*/ 234 h 2693"/>
                <a:gd name="T28" fmla="*/ 1420 w 2219"/>
                <a:gd name="T29" fmla="*/ 0 h 2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19" h="2693">
                  <a:moveTo>
                    <a:pt x="1420" y="0"/>
                  </a:moveTo>
                  <a:cubicBezTo>
                    <a:pt x="2219" y="0"/>
                    <a:pt x="2219" y="0"/>
                    <a:pt x="2219" y="0"/>
                  </a:cubicBezTo>
                  <a:cubicBezTo>
                    <a:pt x="2219" y="0"/>
                    <a:pt x="2048" y="91"/>
                    <a:pt x="2048" y="234"/>
                  </a:cubicBezTo>
                  <a:cubicBezTo>
                    <a:pt x="2048" y="1840"/>
                    <a:pt x="2048" y="1840"/>
                    <a:pt x="2048" y="1840"/>
                  </a:cubicBezTo>
                  <a:cubicBezTo>
                    <a:pt x="2047" y="2492"/>
                    <a:pt x="1506" y="2693"/>
                    <a:pt x="1131" y="2693"/>
                  </a:cubicBezTo>
                  <a:cubicBezTo>
                    <a:pt x="759" y="2693"/>
                    <a:pt x="175" y="2490"/>
                    <a:pt x="176" y="1840"/>
                  </a:cubicBezTo>
                  <a:cubicBezTo>
                    <a:pt x="176" y="234"/>
                    <a:pt x="176" y="234"/>
                    <a:pt x="176" y="234"/>
                  </a:cubicBezTo>
                  <a:cubicBezTo>
                    <a:pt x="176" y="91"/>
                    <a:pt x="0" y="0"/>
                    <a:pt x="0" y="0"/>
                  </a:cubicBezTo>
                  <a:cubicBezTo>
                    <a:pt x="821" y="0"/>
                    <a:pt x="821" y="0"/>
                    <a:pt x="821" y="0"/>
                  </a:cubicBezTo>
                  <a:cubicBezTo>
                    <a:pt x="821" y="0"/>
                    <a:pt x="638" y="88"/>
                    <a:pt x="638" y="234"/>
                  </a:cubicBezTo>
                  <a:cubicBezTo>
                    <a:pt x="638" y="1840"/>
                    <a:pt x="638" y="1840"/>
                    <a:pt x="638" y="1840"/>
                  </a:cubicBezTo>
                  <a:cubicBezTo>
                    <a:pt x="638" y="2182"/>
                    <a:pt x="865" y="2406"/>
                    <a:pt x="1131" y="2406"/>
                  </a:cubicBezTo>
                  <a:cubicBezTo>
                    <a:pt x="1397" y="2406"/>
                    <a:pt x="1600" y="2173"/>
                    <a:pt x="1601" y="1840"/>
                  </a:cubicBezTo>
                  <a:cubicBezTo>
                    <a:pt x="1601" y="234"/>
                    <a:pt x="1601" y="234"/>
                    <a:pt x="1601" y="234"/>
                  </a:cubicBezTo>
                  <a:cubicBezTo>
                    <a:pt x="1601" y="91"/>
                    <a:pt x="1420" y="0"/>
                    <a:pt x="1420" y="0"/>
                  </a:cubicBezTo>
                  <a:close/>
                </a:path>
              </a:pathLst>
            </a:custGeom>
            <a:solidFill>
              <a:srgbClr val="FFFFFF"/>
            </a:solidFill>
            <a:ln>
              <a:noFill/>
            </a:ln>
          </p:spPr>
          <p:txBody>
            <a:bodyPr/>
            <a:lstStyle/>
            <a:p>
              <a:endParaRPr lang="ja-JP" altLang="en-US"/>
            </a:p>
          </p:txBody>
        </p:sp>
        <p:sp>
          <p:nvSpPr>
            <p:cNvPr id="647248" name="Freeform 80"/>
            <p:cNvSpPr/>
            <p:nvPr userDrawn="1"/>
          </p:nvSpPr>
          <p:spPr bwMode="gray">
            <a:xfrm>
              <a:off x="4994" y="327"/>
              <a:ext cx="125" cy="151"/>
            </a:xfrm>
            <a:custGeom>
              <a:avLst/>
              <a:gdLst>
                <a:gd name="T0" fmla="*/ 1427 w 2240"/>
                <a:gd name="T1" fmla="*/ 0 h 2700"/>
                <a:gd name="T2" fmla="*/ 2240 w 2240"/>
                <a:gd name="T3" fmla="*/ 0 h 2700"/>
                <a:gd name="T4" fmla="*/ 2068 w 2240"/>
                <a:gd name="T5" fmla="*/ 237 h 2700"/>
                <a:gd name="T6" fmla="*/ 2067 w 2240"/>
                <a:gd name="T7" fmla="*/ 1838 h 2700"/>
                <a:gd name="T8" fmla="*/ 1122 w 2240"/>
                <a:gd name="T9" fmla="*/ 2700 h 2700"/>
                <a:gd name="T10" fmla="*/ 166 w 2240"/>
                <a:gd name="T11" fmla="*/ 1838 h 2700"/>
                <a:gd name="T12" fmla="*/ 166 w 2240"/>
                <a:gd name="T13" fmla="*/ 237 h 2700"/>
                <a:gd name="T14" fmla="*/ 0 w 2240"/>
                <a:gd name="T15" fmla="*/ 0 h 2700"/>
                <a:gd name="T16" fmla="*/ 821 w 2240"/>
                <a:gd name="T17" fmla="*/ 0 h 2700"/>
                <a:gd name="T18" fmla="*/ 631 w 2240"/>
                <a:gd name="T19" fmla="*/ 237 h 2700"/>
                <a:gd name="T20" fmla="*/ 630 w 2240"/>
                <a:gd name="T21" fmla="*/ 1838 h 2700"/>
                <a:gd name="T22" fmla="*/ 1122 w 2240"/>
                <a:gd name="T23" fmla="*/ 2413 h 2700"/>
                <a:gd name="T24" fmla="*/ 1602 w 2240"/>
                <a:gd name="T25" fmla="*/ 1838 h 2700"/>
                <a:gd name="T26" fmla="*/ 1603 w 2240"/>
                <a:gd name="T27" fmla="*/ 237 h 2700"/>
                <a:gd name="T28" fmla="*/ 1427 w 2240"/>
                <a:gd name="T29" fmla="*/ 0 h 27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40" h="2700">
                  <a:moveTo>
                    <a:pt x="1427" y="0"/>
                  </a:moveTo>
                  <a:cubicBezTo>
                    <a:pt x="2240" y="0"/>
                    <a:pt x="2240" y="0"/>
                    <a:pt x="2240" y="0"/>
                  </a:cubicBezTo>
                  <a:cubicBezTo>
                    <a:pt x="2240" y="0"/>
                    <a:pt x="2068" y="95"/>
                    <a:pt x="2068" y="237"/>
                  </a:cubicBezTo>
                  <a:cubicBezTo>
                    <a:pt x="2068" y="238"/>
                    <a:pt x="2067" y="1838"/>
                    <a:pt x="2067" y="1838"/>
                  </a:cubicBezTo>
                  <a:cubicBezTo>
                    <a:pt x="2067" y="2494"/>
                    <a:pt x="1501" y="2700"/>
                    <a:pt x="1122" y="2700"/>
                  </a:cubicBezTo>
                  <a:cubicBezTo>
                    <a:pt x="750" y="2700"/>
                    <a:pt x="166" y="2491"/>
                    <a:pt x="166" y="1838"/>
                  </a:cubicBezTo>
                  <a:cubicBezTo>
                    <a:pt x="166" y="237"/>
                    <a:pt x="166" y="237"/>
                    <a:pt x="166" y="237"/>
                  </a:cubicBezTo>
                  <a:cubicBezTo>
                    <a:pt x="166" y="94"/>
                    <a:pt x="0" y="0"/>
                    <a:pt x="0" y="0"/>
                  </a:cubicBezTo>
                  <a:cubicBezTo>
                    <a:pt x="821" y="0"/>
                    <a:pt x="821" y="0"/>
                    <a:pt x="821" y="0"/>
                  </a:cubicBezTo>
                  <a:cubicBezTo>
                    <a:pt x="821" y="0"/>
                    <a:pt x="631" y="94"/>
                    <a:pt x="631" y="237"/>
                  </a:cubicBezTo>
                  <a:cubicBezTo>
                    <a:pt x="630" y="1838"/>
                    <a:pt x="630" y="1838"/>
                    <a:pt x="630" y="1838"/>
                  </a:cubicBezTo>
                  <a:cubicBezTo>
                    <a:pt x="630" y="2178"/>
                    <a:pt x="856" y="2412"/>
                    <a:pt x="1122" y="2413"/>
                  </a:cubicBezTo>
                  <a:cubicBezTo>
                    <a:pt x="1388" y="2414"/>
                    <a:pt x="1602" y="2174"/>
                    <a:pt x="1602" y="1838"/>
                  </a:cubicBezTo>
                  <a:cubicBezTo>
                    <a:pt x="1603" y="237"/>
                    <a:pt x="1603" y="237"/>
                    <a:pt x="1603" y="237"/>
                  </a:cubicBezTo>
                  <a:cubicBezTo>
                    <a:pt x="1603" y="94"/>
                    <a:pt x="1427" y="0"/>
                    <a:pt x="1427" y="0"/>
                  </a:cubicBezTo>
                  <a:close/>
                </a:path>
              </a:pathLst>
            </a:custGeom>
            <a:solidFill>
              <a:srgbClr val="FFFFFF"/>
            </a:solidFill>
            <a:ln>
              <a:noFill/>
            </a:ln>
          </p:spPr>
          <p:txBody>
            <a:bodyPr/>
            <a:lstStyle/>
            <a:p>
              <a:endParaRPr lang="ja-JP" altLang="en-US"/>
            </a:p>
          </p:txBody>
        </p:sp>
        <p:sp>
          <p:nvSpPr>
            <p:cNvPr id="647249" name="Freeform 81"/>
            <p:cNvSpPr/>
            <p:nvPr userDrawn="1"/>
          </p:nvSpPr>
          <p:spPr bwMode="gray">
            <a:xfrm>
              <a:off x="5333" y="324"/>
              <a:ext cx="95" cy="154"/>
            </a:xfrm>
            <a:custGeom>
              <a:avLst/>
              <a:gdLst>
                <a:gd name="T0" fmla="*/ 1467 w 1707"/>
                <a:gd name="T1" fmla="*/ 479 h 2755"/>
                <a:gd name="T2" fmla="*/ 1019 w 1707"/>
                <a:gd name="T3" fmla="*/ 276 h 2755"/>
                <a:gd name="T4" fmla="*/ 504 w 1707"/>
                <a:gd name="T5" fmla="*/ 677 h 2755"/>
                <a:gd name="T6" fmla="*/ 995 w 1707"/>
                <a:gd name="T7" fmla="*/ 1174 h 2755"/>
                <a:gd name="T8" fmla="*/ 1705 w 1707"/>
                <a:gd name="T9" fmla="*/ 1974 h 2755"/>
                <a:gd name="T10" fmla="*/ 651 w 1707"/>
                <a:gd name="T11" fmla="*/ 2755 h 2755"/>
                <a:gd name="T12" fmla="*/ 155 w 1707"/>
                <a:gd name="T13" fmla="*/ 2686 h 2755"/>
                <a:gd name="T14" fmla="*/ 0 w 1707"/>
                <a:gd name="T15" fmla="*/ 2177 h 2755"/>
                <a:gd name="T16" fmla="*/ 658 w 1707"/>
                <a:gd name="T17" fmla="*/ 2466 h 2755"/>
                <a:gd name="T18" fmla="*/ 1252 w 1707"/>
                <a:gd name="T19" fmla="*/ 2030 h 2755"/>
                <a:gd name="T20" fmla="*/ 46 w 1707"/>
                <a:gd name="T21" fmla="*/ 731 h 2755"/>
                <a:gd name="T22" fmla="*/ 973 w 1707"/>
                <a:gd name="T23" fmla="*/ 0 h 2755"/>
                <a:gd name="T24" fmla="*/ 1467 w 1707"/>
                <a:gd name="T25" fmla="*/ 69 h 2755"/>
                <a:gd name="T26" fmla="*/ 1467 w 1707"/>
                <a:gd name="T27" fmla="*/ 479 h 2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07" h="2755">
                  <a:moveTo>
                    <a:pt x="1467" y="479"/>
                  </a:moveTo>
                  <a:cubicBezTo>
                    <a:pt x="1467" y="479"/>
                    <a:pt x="1352" y="277"/>
                    <a:pt x="1019" y="276"/>
                  </a:cubicBezTo>
                  <a:cubicBezTo>
                    <a:pt x="686" y="275"/>
                    <a:pt x="505" y="450"/>
                    <a:pt x="504" y="677"/>
                  </a:cubicBezTo>
                  <a:cubicBezTo>
                    <a:pt x="503" y="934"/>
                    <a:pt x="696" y="1031"/>
                    <a:pt x="995" y="1174"/>
                  </a:cubicBezTo>
                  <a:cubicBezTo>
                    <a:pt x="1279" y="1311"/>
                    <a:pt x="1707" y="1499"/>
                    <a:pt x="1705" y="1974"/>
                  </a:cubicBezTo>
                  <a:cubicBezTo>
                    <a:pt x="1704" y="2399"/>
                    <a:pt x="1327" y="2755"/>
                    <a:pt x="651" y="2755"/>
                  </a:cubicBezTo>
                  <a:cubicBezTo>
                    <a:pt x="442" y="2754"/>
                    <a:pt x="155" y="2686"/>
                    <a:pt x="155" y="2686"/>
                  </a:cubicBezTo>
                  <a:cubicBezTo>
                    <a:pt x="0" y="2177"/>
                    <a:pt x="0" y="2177"/>
                    <a:pt x="0" y="2177"/>
                  </a:cubicBezTo>
                  <a:cubicBezTo>
                    <a:pt x="143" y="2316"/>
                    <a:pt x="397" y="2466"/>
                    <a:pt x="658" y="2466"/>
                  </a:cubicBezTo>
                  <a:cubicBezTo>
                    <a:pt x="929" y="2466"/>
                    <a:pt x="1252" y="2298"/>
                    <a:pt x="1252" y="2030"/>
                  </a:cubicBezTo>
                  <a:cubicBezTo>
                    <a:pt x="1252" y="1512"/>
                    <a:pt x="46" y="1598"/>
                    <a:pt x="46" y="731"/>
                  </a:cubicBezTo>
                  <a:cubicBezTo>
                    <a:pt x="46" y="433"/>
                    <a:pt x="254" y="0"/>
                    <a:pt x="973" y="0"/>
                  </a:cubicBezTo>
                  <a:cubicBezTo>
                    <a:pt x="1207" y="0"/>
                    <a:pt x="1467" y="69"/>
                    <a:pt x="1467" y="69"/>
                  </a:cubicBezTo>
                  <a:lnTo>
                    <a:pt x="1467" y="479"/>
                  </a:lnTo>
                  <a:close/>
                </a:path>
              </a:pathLst>
            </a:custGeom>
            <a:solidFill>
              <a:srgbClr val="FFFFFF"/>
            </a:solidFill>
            <a:ln>
              <a:noFill/>
            </a:ln>
          </p:spPr>
          <p:txBody>
            <a:bodyPr/>
            <a:lstStyle/>
            <a:p>
              <a:endParaRPr lang="ja-JP" altLang="en-US"/>
            </a:p>
          </p:txBody>
        </p:sp>
      </p:grpSp>
      <p:sp>
        <p:nvSpPr>
          <p:cNvPr id="647173" name="Rectangle 5"/>
          <p:cNvSpPr>
            <a:spLocks noGrp="1" noChangeArrowheads="1"/>
          </p:cNvSpPr>
          <p:nvPr>
            <p:ph type="subTitle" idx="1" hasCustomPrompt="1"/>
          </p:nvPr>
        </p:nvSpPr>
        <p:spPr>
          <a:xfrm>
            <a:off x="431800" y="4572000"/>
            <a:ext cx="10560051" cy="1784350"/>
          </a:xfrm>
        </p:spPr>
        <p:txBody>
          <a:bodyPr/>
          <a:lstStyle>
            <a:lvl1pPr marL="0" indent="0">
              <a:lnSpc>
                <a:spcPct val="100000"/>
              </a:lnSpc>
              <a:spcBef>
                <a:spcPct val="0"/>
              </a:spcBef>
              <a:spcAft>
                <a:spcPct val="0"/>
              </a:spcAft>
              <a:buFont typeface="Wingdings" panose="05000000000000000000" pitchFamily="2" charset="2"/>
              <a:buNone/>
              <a:defRPr sz="2800"/>
            </a:lvl1pPr>
          </a:lstStyle>
          <a:p>
            <a:pPr lvl="0"/>
            <a:r>
              <a:rPr lang="zh-CN" altLang="en-US" noProof="0"/>
              <a:t>母板副标题</a:t>
            </a:r>
            <a:r>
              <a:rPr lang="en-US" altLang="ja-JP" noProof="0"/>
              <a:t>28pt</a:t>
            </a:r>
            <a:endParaRPr lang="en-US" altLang="zh-CN" noProof="0"/>
          </a:p>
          <a:p>
            <a:pPr lvl="0"/>
            <a:r>
              <a:rPr lang="zh-CN" altLang="en-US" noProof="0"/>
              <a:t>母板副标题</a:t>
            </a:r>
            <a:r>
              <a:rPr lang="en-US" altLang="ja-JP" noProof="0"/>
              <a:t>28pt</a:t>
            </a:r>
          </a:p>
          <a:p>
            <a:pPr lvl="0"/>
            <a:r>
              <a:rPr lang="zh-CN" altLang="en-US" noProof="0"/>
              <a:t>母板副标题</a:t>
            </a:r>
            <a:r>
              <a:rPr lang="en-US" altLang="ja-JP" noProof="0"/>
              <a:t>28pt</a:t>
            </a:r>
          </a:p>
        </p:txBody>
      </p:sp>
      <p:sp>
        <p:nvSpPr>
          <p:cNvPr id="647174" name="Rectangle 6"/>
          <p:cNvSpPr>
            <a:spLocks noGrp="1" noChangeArrowheads="1"/>
          </p:cNvSpPr>
          <p:nvPr>
            <p:ph type="ctrTitle" hasCustomPrompt="1"/>
          </p:nvPr>
        </p:nvSpPr>
        <p:spPr>
          <a:xfrm>
            <a:off x="431800" y="1738313"/>
            <a:ext cx="10560051" cy="2360612"/>
          </a:xfrm>
        </p:spPr>
        <p:txBody>
          <a:bodyPr anchor="b"/>
          <a:lstStyle>
            <a:lvl1pPr>
              <a:defRPr sz="4400">
                <a:solidFill>
                  <a:srgbClr val="FFFFFF"/>
                </a:solidFill>
              </a:defRPr>
            </a:lvl1pPr>
          </a:lstStyle>
          <a:p>
            <a:pPr lvl="0"/>
            <a:br>
              <a:rPr lang="en-US" altLang="ja-JP" noProof="0"/>
            </a:br>
            <a:r>
              <a:rPr lang="zh-CN" altLang="en-US" noProof="0"/>
              <a:t>母板标题</a:t>
            </a:r>
            <a:r>
              <a:rPr lang="en-US" altLang="ja-JP" noProof="0"/>
              <a:t>44pt</a:t>
            </a:r>
            <a:br>
              <a:rPr lang="en-US" altLang="ja-JP" noProof="0"/>
            </a:br>
            <a:r>
              <a:rPr lang="zh-CN" altLang="en-US" noProof="0"/>
              <a:t>母板标题</a:t>
            </a:r>
            <a:r>
              <a:rPr lang="en-US" altLang="ja-JP" noProof="0"/>
              <a:t>44pt</a:t>
            </a:r>
            <a:endParaRPr lang="de-DE" altLang="ja-JP" noProof="0"/>
          </a:p>
        </p:txBody>
      </p:sp>
      <p:sp>
        <p:nvSpPr>
          <p:cNvPr id="647215" name="Rectangle 47"/>
          <p:cNvSpPr>
            <a:spLocks noGrp="1" noChangeArrowheads="1"/>
          </p:cNvSpPr>
          <p:nvPr>
            <p:ph type="ftr" sz="quarter" idx="3"/>
          </p:nvPr>
        </p:nvSpPr>
        <p:spPr/>
        <p:txBody>
          <a:bodyPr/>
          <a:lstStyle>
            <a:lvl1pPr>
              <a:defRPr/>
            </a:lvl1pPr>
          </a:lstStyle>
          <a:p>
            <a:r>
              <a:rPr lang="de-DE" altLang="ja-JP"/>
              <a:t>Copyright 2021 NANJING FUJITSU NANDA SOFTWARE TECHNOLOGY CO.,LTD.</a:t>
            </a:r>
          </a:p>
        </p:txBody>
      </p:sp>
      <p:sp>
        <p:nvSpPr>
          <p:cNvPr id="39" name="Rectangle 29"/>
          <p:cNvSpPr>
            <a:spLocks noGrp="1" noChangeArrowheads="1"/>
          </p:cNvSpPr>
          <p:nvPr>
            <p:ph type="sldNum" sz="quarter" idx="4"/>
          </p:nvPr>
        </p:nvSpPr>
        <p:spPr bwMode="gray">
          <a:xfrm>
            <a:off x="5734051" y="6653213"/>
            <a:ext cx="719667" cy="201612"/>
          </a:xfrm>
          <a:prstGeom prst="rect">
            <a:avLst/>
          </a:prstGeom>
          <a:noFill/>
          <a:ln>
            <a:noFill/>
          </a:ln>
          <a:effectLst/>
        </p:spPr>
        <p:txBody>
          <a:bodyPr vert="horz" wrap="square" lIns="0" tIns="0" rIns="0" bIns="0" numCol="1" anchor="ctr" anchorCtr="0" compatLnSpc="1"/>
          <a:lstStyle>
            <a:lvl1pPr fontAlgn="base">
              <a:defRPr kumimoji="0" sz="800">
                <a:solidFill>
                  <a:schemeClr val="bg1"/>
                </a:solidFill>
              </a:defRPr>
            </a:lvl1pPr>
          </a:lstStyle>
          <a:p>
            <a:fld id="{C96710BC-554A-4C22-A457-51FB5A137C73}" type="slidenum">
              <a:rPr lang="de-DE" altLang="ja-JP" smtClean="0"/>
              <a:t>‹#›</a:t>
            </a:fld>
            <a:endParaRPr lang="de-DE" altLang="ja-JP"/>
          </a:p>
        </p:txBody>
      </p:sp>
      <p:pic>
        <p:nvPicPr>
          <p:cNvPr id="3" name="BP_INTERNAL USE ONLY"/>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56117" y="6664325"/>
            <a:ext cx="2109216" cy="192024"/>
          </a:xfrm>
          <a:prstGeom prst="rect">
            <a:avLst/>
          </a:prstGeom>
        </p:spPr>
      </p:pic>
    </p:spTree>
    <p:extLst>
      <p:ext uri="{BB962C8B-B14F-4D97-AF65-F5344CB8AC3E}">
        <p14:creationId xmlns:p14="http://schemas.microsoft.com/office/powerpoint/2010/main" val="20919261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lang="zh-CN" altLang="en-US" dirty="0"/>
              <a:t>母板标题</a:t>
            </a:r>
            <a:r>
              <a:rPr lang="en-US" altLang="ja-JP" dirty="0"/>
              <a:t>32pt</a:t>
            </a:r>
            <a:endParaRPr lang="ja-JP" altLang="en-US" dirty="0"/>
          </a:p>
        </p:txBody>
      </p:sp>
      <p:sp>
        <p:nvSpPr>
          <p:cNvPr id="3" name="スライド番号プレースホルダー 2"/>
          <p:cNvSpPr>
            <a:spLocks noGrp="1"/>
          </p:cNvSpPr>
          <p:nvPr>
            <p:ph type="sldNum" sz="quarter" idx="10"/>
          </p:nvPr>
        </p:nvSpPr>
        <p:spPr/>
        <p:txBody>
          <a:bodyPr/>
          <a:lstStyle>
            <a:lvl1pPr>
              <a:defRPr/>
            </a:lvl1pPr>
          </a:lstStyle>
          <a:p>
            <a:fld id="{3E0E715C-B973-4E78-9C57-579BB9BBEFE1}" type="slidenum">
              <a:rPr lang="de-DE" altLang="ja-JP"/>
              <a:t>‹#›</a:t>
            </a:fld>
            <a:endParaRPr lang="de-DE" altLang="ja-JP"/>
          </a:p>
        </p:txBody>
      </p:sp>
      <p:sp>
        <p:nvSpPr>
          <p:cNvPr id="6" name="フッター プレースホルダー 2">
            <a:extLst>
              <a:ext uri="{FF2B5EF4-FFF2-40B4-BE49-F238E27FC236}">
                <a16:creationId xmlns:a16="http://schemas.microsoft.com/office/drawing/2014/main" id="{63583CCC-329C-4A45-B1E1-D876A9B33F96}"/>
              </a:ext>
            </a:extLst>
          </p:cNvPr>
          <p:cNvSpPr>
            <a:spLocks noGrp="1"/>
          </p:cNvSpPr>
          <p:nvPr>
            <p:ph type="ftr" sz="quarter" idx="11"/>
          </p:nvPr>
        </p:nvSpPr>
        <p:spPr>
          <a:xfrm>
            <a:off x="6744072" y="6644123"/>
            <a:ext cx="5363633" cy="201612"/>
          </a:xfrm>
        </p:spPr>
        <p:txBody>
          <a:bodyPr/>
          <a:lstStyle>
            <a:lvl1pPr>
              <a:defRPr/>
            </a:lvl1pPr>
          </a:lstStyle>
          <a:p>
            <a:r>
              <a:rPr lang="en-US" altLang="zh-CN"/>
              <a:t>Copyright 2021 NANJING FUJITSU NANDA SOFTWARE TECHNOLOGY CO.,LTD.</a:t>
            </a:r>
            <a:endParaRPr lang="zh-CN" altLang="en-US" dirty="0"/>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type="title" preserve="1">
  <p:cSld name="Intermediate Cover">
    <p:spTree>
      <p:nvGrpSpPr>
        <p:cNvPr id="1" name=""/>
        <p:cNvGrpSpPr/>
        <p:nvPr/>
      </p:nvGrpSpPr>
      <p:grpSpPr>
        <a:xfrm>
          <a:off x="0" y="0"/>
          <a:ext cx="0" cy="0"/>
          <a:chOff x="0" y="0"/>
          <a:chExt cx="0" cy="0"/>
        </a:xfrm>
      </p:grpSpPr>
      <p:grpSp>
        <p:nvGrpSpPr>
          <p:cNvPr id="39" name="Group 84" descr="F_Tool_Middle_Cover"/>
          <p:cNvGrpSpPr/>
          <p:nvPr userDrawn="1"/>
        </p:nvGrpSpPr>
        <p:grpSpPr bwMode="gray">
          <a:xfrm>
            <a:off x="0" y="0"/>
            <a:ext cx="12192000" cy="3913188"/>
            <a:chOff x="0" y="0"/>
            <a:chExt cx="5760" cy="2465"/>
          </a:xfrm>
        </p:grpSpPr>
        <p:pic>
          <p:nvPicPr>
            <p:cNvPr id="40" name="Picture 39" descr="MiddleGray_L15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gray">
            <a:xfrm>
              <a:off x="0" y="0"/>
              <a:ext cx="5760" cy="2465"/>
            </a:xfrm>
            <a:prstGeom prst="rect">
              <a:avLst/>
            </a:prstGeom>
            <a:noFill/>
          </p:spPr>
        </p:pic>
        <p:grpSp>
          <p:nvGrpSpPr>
            <p:cNvPr id="41" name="Group 43"/>
            <p:cNvGrpSpPr>
              <a:grpSpLocks noChangeAspect="1"/>
            </p:cNvGrpSpPr>
            <p:nvPr/>
          </p:nvGrpSpPr>
          <p:grpSpPr bwMode="gray">
            <a:xfrm>
              <a:off x="4604" y="117"/>
              <a:ext cx="1038" cy="580"/>
              <a:chOff x="4604" y="117"/>
              <a:chExt cx="1038" cy="580"/>
            </a:xfrm>
          </p:grpSpPr>
          <p:sp>
            <p:nvSpPr>
              <p:cNvPr id="42" name="AutoShape 42"/>
              <p:cNvSpPr>
                <a:spLocks noChangeAspect="1" noChangeArrowheads="1" noTextEdit="1"/>
              </p:cNvSpPr>
              <p:nvPr/>
            </p:nvSpPr>
            <p:spPr bwMode="gray">
              <a:xfrm>
                <a:off x="4604" y="117"/>
                <a:ext cx="1038" cy="580"/>
              </a:xfrm>
              <a:prstGeom prst="rect">
                <a:avLst/>
              </a:prstGeom>
              <a:noFill/>
              <a:ln>
                <a:noFill/>
              </a:ln>
            </p:spPr>
            <p:txBody>
              <a:bodyPr/>
              <a:lstStyle/>
              <a:p>
                <a:endParaRPr lang="ja-JP" altLang="en-US"/>
              </a:p>
            </p:txBody>
          </p:sp>
          <p:sp>
            <p:nvSpPr>
              <p:cNvPr id="43" name="Freeform 44"/>
              <p:cNvSpPr/>
              <p:nvPr/>
            </p:nvSpPr>
            <p:spPr bwMode="gray">
              <a:xfrm>
                <a:off x="5115" y="216"/>
                <a:ext cx="132" cy="102"/>
              </a:xfrm>
              <a:custGeom>
                <a:avLst/>
                <a:gdLst>
                  <a:gd name="T0" fmla="*/ 961 w 2365"/>
                  <a:gd name="T1" fmla="*/ 764 h 1825"/>
                  <a:gd name="T2" fmla="*/ 599 w 2365"/>
                  <a:gd name="T3" fmla="*/ 642 h 1825"/>
                  <a:gd name="T4" fmla="*/ 1 w 2365"/>
                  <a:gd name="T5" fmla="*/ 1235 h 1825"/>
                  <a:gd name="T6" fmla="*/ 599 w 2365"/>
                  <a:gd name="T7" fmla="*/ 1825 h 1825"/>
                  <a:gd name="T8" fmla="*/ 1053 w 2365"/>
                  <a:gd name="T9" fmla="*/ 1619 h 1825"/>
                  <a:gd name="T10" fmla="*/ 1053 w 2365"/>
                  <a:gd name="T11" fmla="*/ 1293 h 1825"/>
                  <a:gd name="T12" fmla="*/ 771 w 2365"/>
                  <a:gd name="T13" fmla="*/ 1568 h 1825"/>
                  <a:gd name="T14" fmla="*/ 599 w 2365"/>
                  <a:gd name="T15" fmla="*/ 1604 h 1825"/>
                  <a:gd name="T16" fmla="*/ 225 w 2365"/>
                  <a:gd name="T17" fmla="*/ 1235 h 1825"/>
                  <a:gd name="T18" fmla="*/ 599 w 2365"/>
                  <a:gd name="T19" fmla="*/ 863 h 1825"/>
                  <a:gd name="T20" fmla="*/ 861 w 2365"/>
                  <a:gd name="T21" fmla="*/ 972 h 1825"/>
                  <a:gd name="T22" fmla="*/ 1093 w 2365"/>
                  <a:gd name="T23" fmla="*/ 1239 h 1825"/>
                  <a:gd name="T24" fmla="*/ 1630 w 2365"/>
                  <a:gd name="T25" fmla="*/ 1473 h 1825"/>
                  <a:gd name="T26" fmla="*/ 2365 w 2365"/>
                  <a:gd name="T27" fmla="*/ 741 h 1825"/>
                  <a:gd name="T28" fmla="*/ 1630 w 2365"/>
                  <a:gd name="T29" fmla="*/ 0 h 1825"/>
                  <a:gd name="T30" fmla="*/ 1053 w 2365"/>
                  <a:gd name="T31" fmla="*/ 295 h 1825"/>
                  <a:gd name="T32" fmla="*/ 1053 w 2365"/>
                  <a:gd name="T33" fmla="*/ 735 h 1825"/>
                  <a:gd name="T34" fmla="*/ 1630 w 2365"/>
                  <a:gd name="T35" fmla="*/ 232 h 1825"/>
                  <a:gd name="T36" fmla="*/ 2134 w 2365"/>
                  <a:gd name="T37" fmla="*/ 741 h 1825"/>
                  <a:gd name="T38" fmla="*/ 1630 w 2365"/>
                  <a:gd name="T39" fmla="*/ 1245 h 1825"/>
                  <a:gd name="T40" fmla="*/ 1303 w 2365"/>
                  <a:gd name="T41" fmla="*/ 1125 h 1825"/>
                  <a:gd name="T42" fmla="*/ 961 w 2365"/>
                  <a:gd name="T43" fmla="*/ 764 h 1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65" h="1825">
                    <a:moveTo>
                      <a:pt x="961" y="764"/>
                    </a:moveTo>
                    <a:cubicBezTo>
                      <a:pt x="875" y="688"/>
                      <a:pt x="736" y="643"/>
                      <a:pt x="599" y="642"/>
                    </a:cubicBezTo>
                    <a:cubicBezTo>
                      <a:pt x="270" y="641"/>
                      <a:pt x="2" y="900"/>
                      <a:pt x="1" y="1235"/>
                    </a:cubicBezTo>
                    <a:cubicBezTo>
                      <a:pt x="0" y="1563"/>
                      <a:pt x="270" y="1824"/>
                      <a:pt x="599" y="1825"/>
                    </a:cubicBezTo>
                    <a:cubicBezTo>
                      <a:pt x="783" y="1825"/>
                      <a:pt x="943" y="1751"/>
                      <a:pt x="1053" y="1619"/>
                    </a:cubicBezTo>
                    <a:cubicBezTo>
                      <a:pt x="1053" y="1293"/>
                      <a:pt x="1053" y="1293"/>
                      <a:pt x="1053" y="1293"/>
                    </a:cubicBezTo>
                    <a:cubicBezTo>
                      <a:pt x="994" y="1394"/>
                      <a:pt x="877" y="1524"/>
                      <a:pt x="771" y="1568"/>
                    </a:cubicBezTo>
                    <a:cubicBezTo>
                      <a:pt x="717" y="1590"/>
                      <a:pt x="662" y="1604"/>
                      <a:pt x="599" y="1604"/>
                    </a:cubicBezTo>
                    <a:cubicBezTo>
                      <a:pt x="394" y="1604"/>
                      <a:pt x="225" y="1445"/>
                      <a:pt x="225" y="1235"/>
                    </a:cubicBezTo>
                    <a:cubicBezTo>
                      <a:pt x="225" y="1041"/>
                      <a:pt x="380" y="862"/>
                      <a:pt x="599" y="863"/>
                    </a:cubicBezTo>
                    <a:cubicBezTo>
                      <a:pt x="701" y="863"/>
                      <a:pt x="793" y="905"/>
                      <a:pt x="861" y="972"/>
                    </a:cubicBezTo>
                    <a:cubicBezTo>
                      <a:pt x="931" y="1040"/>
                      <a:pt x="1041" y="1183"/>
                      <a:pt x="1093" y="1239"/>
                    </a:cubicBezTo>
                    <a:cubicBezTo>
                      <a:pt x="1227" y="1383"/>
                      <a:pt x="1419" y="1473"/>
                      <a:pt x="1630" y="1473"/>
                    </a:cubicBezTo>
                    <a:cubicBezTo>
                      <a:pt x="2036" y="1474"/>
                      <a:pt x="2365" y="1146"/>
                      <a:pt x="2365" y="741"/>
                    </a:cubicBezTo>
                    <a:cubicBezTo>
                      <a:pt x="2365" y="336"/>
                      <a:pt x="2035" y="0"/>
                      <a:pt x="1630" y="0"/>
                    </a:cubicBezTo>
                    <a:cubicBezTo>
                      <a:pt x="1395" y="0"/>
                      <a:pt x="1187" y="122"/>
                      <a:pt x="1053" y="295"/>
                    </a:cubicBezTo>
                    <a:cubicBezTo>
                      <a:pt x="1053" y="735"/>
                      <a:pt x="1053" y="735"/>
                      <a:pt x="1053" y="735"/>
                    </a:cubicBezTo>
                    <a:cubicBezTo>
                      <a:pt x="1155" y="455"/>
                      <a:pt x="1340" y="232"/>
                      <a:pt x="1630" y="232"/>
                    </a:cubicBezTo>
                    <a:cubicBezTo>
                      <a:pt x="1909" y="232"/>
                      <a:pt x="2135" y="463"/>
                      <a:pt x="2134" y="741"/>
                    </a:cubicBezTo>
                    <a:cubicBezTo>
                      <a:pt x="2134" y="1020"/>
                      <a:pt x="1909" y="1246"/>
                      <a:pt x="1630" y="1245"/>
                    </a:cubicBezTo>
                    <a:cubicBezTo>
                      <a:pt x="1506" y="1244"/>
                      <a:pt x="1391" y="1199"/>
                      <a:pt x="1303" y="1125"/>
                    </a:cubicBezTo>
                    <a:cubicBezTo>
                      <a:pt x="1194" y="1040"/>
                      <a:pt x="1074" y="860"/>
                      <a:pt x="961" y="764"/>
                    </a:cubicBezTo>
                  </a:path>
                </a:pathLst>
              </a:custGeom>
              <a:solidFill>
                <a:srgbClr val="FF0000"/>
              </a:solidFill>
              <a:ln>
                <a:noFill/>
              </a:ln>
            </p:spPr>
            <p:txBody>
              <a:bodyPr/>
              <a:lstStyle/>
              <a:p>
                <a:endParaRPr lang="ja-JP" altLang="en-US"/>
              </a:p>
            </p:txBody>
          </p:sp>
          <p:sp>
            <p:nvSpPr>
              <p:cNvPr id="44" name="Freeform 45"/>
              <p:cNvSpPr/>
              <p:nvPr/>
            </p:nvSpPr>
            <p:spPr bwMode="gray">
              <a:xfrm>
                <a:off x="4899" y="327"/>
                <a:ext cx="91" cy="148"/>
              </a:xfrm>
              <a:custGeom>
                <a:avLst/>
                <a:gdLst>
                  <a:gd name="T0" fmla="*/ 0 w 1624"/>
                  <a:gd name="T1" fmla="*/ 0 h 2651"/>
                  <a:gd name="T2" fmla="*/ 1624 w 1624"/>
                  <a:gd name="T3" fmla="*/ 0 h 2651"/>
                  <a:gd name="T4" fmla="*/ 1624 w 1624"/>
                  <a:gd name="T5" fmla="*/ 452 h 2651"/>
                  <a:gd name="T6" fmla="*/ 1365 w 1624"/>
                  <a:gd name="T7" fmla="*/ 273 h 2651"/>
                  <a:gd name="T8" fmla="*/ 613 w 1624"/>
                  <a:gd name="T9" fmla="*/ 273 h 2651"/>
                  <a:gd name="T10" fmla="*/ 613 w 1624"/>
                  <a:gd name="T11" fmla="*/ 1053 h 2651"/>
                  <a:gd name="T12" fmla="*/ 1428 w 1624"/>
                  <a:gd name="T13" fmla="*/ 1053 h 2651"/>
                  <a:gd name="T14" fmla="*/ 1428 w 1624"/>
                  <a:gd name="T15" fmla="*/ 1467 h 2651"/>
                  <a:gd name="T16" fmla="*/ 1205 w 1624"/>
                  <a:gd name="T17" fmla="*/ 1335 h 2651"/>
                  <a:gd name="T18" fmla="*/ 613 w 1624"/>
                  <a:gd name="T19" fmla="*/ 1335 h 2651"/>
                  <a:gd name="T20" fmla="*/ 613 w 1624"/>
                  <a:gd name="T21" fmla="*/ 2401 h 2651"/>
                  <a:gd name="T22" fmla="*/ 784 w 1624"/>
                  <a:gd name="T23" fmla="*/ 2651 h 2651"/>
                  <a:gd name="T24" fmla="*/ 11 w 1624"/>
                  <a:gd name="T25" fmla="*/ 2651 h 2651"/>
                  <a:gd name="T26" fmla="*/ 173 w 1624"/>
                  <a:gd name="T27" fmla="*/ 2401 h 2651"/>
                  <a:gd name="T28" fmla="*/ 173 w 1624"/>
                  <a:gd name="T29" fmla="*/ 278 h 2651"/>
                  <a:gd name="T30" fmla="*/ 0 w 1624"/>
                  <a:gd name="T31" fmla="*/ 0 h 2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24" h="2651">
                    <a:moveTo>
                      <a:pt x="0" y="0"/>
                    </a:moveTo>
                    <a:cubicBezTo>
                      <a:pt x="1624" y="0"/>
                      <a:pt x="1624" y="0"/>
                      <a:pt x="1624" y="0"/>
                    </a:cubicBezTo>
                    <a:cubicBezTo>
                      <a:pt x="1624" y="452"/>
                      <a:pt x="1624" y="452"/>
                      <a:pt x="1624" y="452"/>
                    </a:cubicBezTo>
                    <a:cubicBezTo>
                      <a:pt x="1624" y="452"/>
                      <a:pt x="1540" y="274"/>
                      <a:pt x="1365" y="273"/>
                    </a:cubicBezTo>
                    <a:cubicBezTo>
                      <a:pt x="613" y="273"/>
                      <a:pt x="613" y="273"/>
                      <a:pt x="613" y="273"/>
                    </a:cubicBezTo>
                    <a:cubicBezTo>
                      <a:pt x="613" y="1053"/>
                      <a:pt x="613" y="1053"/>
                      <a:pt x="613" y="1053"/>
                    </a:cubicBezTo>
                    <a:cubicBezTo>
                      <a:pt x="1428" y="1053"/>
                      <a:pt x="1428" y="1053"/>
                      <a:pt x="1428" y="1053"/>
                    </a:cubicBezTo>
                    <a:cubicBezTo>
                      <a:pt x="1428" y="1467"/>
                      <a:pt x="1428" y="1467"/>
                      <a:pt x="1428" y="1467"/>
                    </a:cubicBezTo>
                    <a:cubicBezTo>
                      <a:pt x="1428" y="1467"/>
                      <a:pt x="1402" y="1335"/>
                      <a:pt x="1205" y="1335"/>
                    </a:cubicBezTo>
                    <a:cubicBezTo>
                      <a:pt x="613" y="1335"/>
                      <a:pt x="613" y="1335"/>
                      <a:pt x="613" y="1335"/>
                    </a:cubicBezTo>
                    <a:cubicBezTo>
                      <a:pt x="613" y="2401"/>
                      <a:pt x="613" y="2401"/>
                      <a:pt x="613" y="2401"/>
                    </a:cubicBezTo>
                    <a:cubicBezTo>
                      <a:pt x="613" y="2558"/>
                      <a:pt x="784" y="2651"/>
                      <a:pt x="784" y="2651"/>
                    </a:cubicBezTo>
                    <a:cubicBezTo>
                      <a:pt x="11" y="2651"/>
                      <a:pt x="11" y="2651"/>
                      <a:pt x="11" y="2651"/>
                    </a:cubicBezTo>
                    <a:cubicBezTo>
                      <a:pt x="11" y="2651"/>
                      <a:pt x="173" y="2569"/>
                      <a:pt x="173" y="2401"/>
                    </a:cubicBezTo>
                    <a:cubicBezTo>
                      <a:pt x="173" y="278"/>
                      <a:pt x="173" y="278"/>
                      <a:pt x="173" y="278"/>
                    </a:cubicBezTo>
                    <a:cubicBezTo>
                      <a:pt x="173" y="99"/>
                      <a:pt x="0" y="0"/>
                      <a:pt x="0" y="0"/>
                    </a:cubicBezTo>
                    <a:close/>
                  </a:path>
                </a:pathLst>
              </a:custGeom>
              <a:solidFill>
                <a:srgbClr val="FF0000"/>
              </a:solidFill>
              <a:ln>
                <a:noFill/>
              </a:ln>
            </p:spPr>
            <p:txBody>
              <a:bodyPr/>
              <a:lstStyle/>
              <a:p>
                <a:endParaRPr lang="ja-JP" altLang="en-US"/>
              </a:p>
            </p:txBody>
          </p:sp>
          <p:sp>
            <p:nvSpPr>
              <p:cNvPr id="45" name="Freeform 46"/>
              <p:cNvSpPr/>
              <p:nvPr/>
            </p:nvSpPr>
            <p:spPr bwMode="gray">
              <a:xfrm>
                <a:off x="5114" y="327"/>
                <a:ext cx="60" cy="207"/>
              </a:xfrm>
              <a:custGeom>
                <a:avLst/>
                <a:gdLst>
                  <a:gd name="T0" fmla="*/ 246 w 1072"/>
                  <a:gd name="T1" fmla="*/ 0 h 3696"/>
                  <a:gd name="T2" fmla="*/ 1072 w 1072"/>
                  <a:gd name="T3" fmla="*/ 0 h 3696"/>
                  <a:gd name="T4" fmla="*/ 887 w 1072"/>
                  <a:gd name="T5" fmla="*/ 230 h 3696"/>
                  <a:gd name="T6" fmla="*/ 887 w 1072"/>
                  <a:gd name="T7" fmla="*/ 2717 h 3696"/>
                  <a:gd name="T8" fmla="*/ 0 w 1072"/>
                  <a:gd name="T9" fmla="*/ 3693 h 3696"/>
                  <a:gd name="T10" fmla="*/ 423 w 1072"/>
                  <a:gd name="T11" fmla="*/ 2717 h 3696"/>
                  <a:gd name="T12" fmla="*/ 423 w 1072"/>
                  <a:gd name="T13" fmla="*/ 230 h 3696"/>
                  <a:gd name="T14" fmla="*/ 246 w 1072"/>
                  <a:gd name="T15" fmla="*/ 0 h 3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72" h="3696">
                    <a:moveTo>
                      <a:pt x="246" y="0"/>
                    </a:moveTo>
                    <a:cubicBezTo>
                      <a:pt x="1072" y="0"/>
                      <a:pt x="1072" y="0"/>
                      <a:pt x="1072" y="0"/>
                    </a:cubicBezTo>
                    <a:cubicBezTo>
                      <a:pt x="1072" y="0"/>
                      <a:pt x="887" y="87"/>
                      <a:pt x="887" y="230"/>
                    </a:cubicBezTo>
                    <a:cubicBezTo>
                      <a:pt x="887" y="2717"/>
                      <a:pt x="887" y="2717"/>
                      <a:pt x="887" y="2717"/>
                    </a:cubicBezTo>
                    <a:cubicBezTo>
                      <a:pt x="887" y="3558"/>
                      <a:pt x="44" y="3696"/>
                      <a:pt x="0" y="3693"/>
                    </a:cubicBezTo>
                    <a:cubicBezTo>
                      <a:pt x="72" y="3647"/>
                      <a:pt x="422" y="3349"/>
                      <a:pt x="423" y="2717"/>
                    </a:cubicBezTo>
                    <a:cubicBezTo>
                      <a:pt x="423" y="230"/>
                      <a:pt x="423" y="230"/>
                      <a:pt x="423" y="230"/>
                    </a:cubicBezTo>
                    <a:cubicBezTo>
                      <a:pt x="424" y="96"/>
                      <a:pt x="246" y="0"/>
                      <a:pt x="246" y="0"/>
                    </a:cubicBezTo>
                    <a:close/>
                  </a:path>
                </a:pathLst>
              </a:custGeom>
              <a:solidFill>
                <a:srgbClr val="FF0000"/>
              </a:solidFill>
              <a:ln>
                <a:noFill/>
              </a:ln>
            </p:spPr>
            <p:txBody>
              <a:bodyPr/>
              <a:lstStyle/>
              <a:p>
                <a:endParaRPr lang="ja-JP" altLang="en-US"/>
              </a:p>
            </p:txBody>
          </p:sp>
          <p:sp>
            <p:nvSpPr>
              <p:cNvPr id="46" name="Freeform 47"/>
              <p:cNvSpPr/>
              <p:nvPr/>
            </p:nvSpPr>
            <p:spPr bwMode="gray">
              <a:xfrm>
                <a:off x="5180" y="327"/>
                <a:ext cx="47" cy="148"/>
              </a:xfrm>
              <a:custGeom>
                <a:avLst/>
                <a:gdLst>
                  <a:gd name="T0" fmla="*/ 0 w 828"/>
                  <a:gd name="T1" fmla="*/ 0 h 2653"/>
                  <a:gd name="T2" fmla="*/ 828 w 828"/>
                  <a:gd name="T3" fmla="*/ 0 h 2653"/>
                  <a:gd name="T4" fmla="*/ 645 w 828"/>
                  <a:gd name="T5" fmla="*/ 235 h 2653"/>
                  <a:gd name="T6" fmla="*/ 645 w 828"/>
                  <a:gd name="T7" fmla="*/ 2401 h 2653"/>
                  <a:gd name="T8" fmla="*/ 828 w 828"/>
                  <a:gd name="T9" fmla="*/ 2653 h 2653"/>
                  <a:gd name="T10" fmla="*/ 0 w 828"/>
                  <a:gd name="T11" fmla="*/ 2653 h 2653"/>
                  <a:gd name="T12" fmla="*/ 184 w 828"/>
                  <a:gd name="T13" fmla="*/ 2401 h 2653"/>
                  <a:gd name="T14" fmla="*/ 184 w 828"/>
                  <a:gd name="T15" fmla="*/ 235 h 2653"/>
                  <a:gd name="T16" fmla="*/ 0 w 828"/>
                  <a:gd name="T17" fmla="*/ 0 h 26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8" h="2653">
                    <a:moveTo>
                      <a:pt x="0" y="0"/>
                    </a:moveTo>
                    <a:cubicBezTo>
                      <a:pt x="828" y="0"/>
                      <a:pt x="828" y="0"/>
                      <a:pt x="828" y="0"/>
                    </a:cubicBezTo>
                    <a:cubicBezTo>
                      <a:pt x="828" y="0"/>
                      <a:pt x="645" y="89"/>
                      <a:pt x="645" y="235"/>
                    </a:cubicBezTo>
                    <a:cubicBezTo>
                      <a:pt x="645" y="2401"/>
                      <a:pt x="645" y="2401"/>
                      <a:pt x="645" y="2401"/>
                    </a:cubicBezTo>
                    <a:cubicBezTo>
                      <a:pt x="645" y="2556"/>
                      <a:pt x="828" y="2653"/>
                      <a:pt x="828" y="2653"/>
                    </a:cubicBezTo>
                    <a:cubicBezTo>
                      <a:pt x="0" y="2653"/>
                      <a:pt x="0" y="2653"/>
                      <a:pt x="0" y="2653"/>
                    </a:cubicBezTo>
                    <a:cubicBezTo>
                      <a:pt x="0" y="2653"/>
                      <a:pt x="184" y="2557"/>
                      <a:pt x="184" y="2401"/>
                    </a:cubicBezTo>
                    <a:cubicBezTo>
                      <a:pt x="184" y="235"/>
                      <a:pt x="184" y="235"/>
                      <a:pt x="184" y="235"/>
                    </a:cubicBezTo>
                    <a:cubicBezTo>
                      <a:pt x="184" y="89"/>
                      <a:pt x="0" y="0"/>
                      <a:pt x="0" y="0"/>
                    </a:cubicBezTo>
                    <a:close/>
                  </a:path>
                </a:pathLst>
              </a:custGeom>
              <a:solidFill>
                <a:srgbClr val="FF0000"/>
              </a:solidFill>
              <a:ln>
                <a:noFill/>
              </a:ln>
            </p:spPr>
            <p:txBody>
              <a:bodyPr/>
              <a:lstStyle/>
              <a:p>
                <a:endParaRPr lang="ja-JP" altLang="en-US"/>
              </a:p>
            </p:txBody>
          </p:sp>
          <p:sp>
            <p:nvSpPr>
              <p:cNvPr id="47" name="Freeform 48"/>
              <p:cNvSpPr/>
              <p:nvPr/>
            </p:nvSpPr>
            <p:spPr bwMode="gray">
              <a:xfrm>
                <a:off x="5227" y="327"/>
                <a:ext cx="111" cy="148"/>
              </a:xfrm>
              <a:custGeom>
                <a:avLst/>
                <a:gdLst>
                  <a:gd name="T0" fmla="*/ 161 w 1984"/>
                  <a:gd name="T1" fmla="*/ 0 h 2651"/>
                  <a:gd name="T2" fmla="*/ 1984 w 1984"/>
                  <a:gd name="T3" fmla="*/ 0 h 2651"/>
                  <a:gd name="T4" fmla="*/ 1829 w 1984"/>
                  <a:gd name="T5" fmla="*/ 482 h 2651"/>
                  <a:gd name="T6" fmla="*/ 1607 w 1984"/>
                  <a:gd name="T7" fmla="*/ 279 h 2651"/>
                  <a:gd name="T8" fmla="*/ 1229 w 1984"/>
                  <a:gd name="T9" fmla="*/ 279 h 2651"/>
                  <a:gd name="T10" fmla="*/ 1229 w 1984"/>
                  <a:gd name="T11" fmla="*/ 2401 h 2651"/>
                  <a:gd name="T12" fmla="*/ 1407 w 1984"/>
                  <a:gd name="T13" fmla="*/ 2651 h 2651"/>
                  <a:gd name="T14" fmla="*/ 595 w 1984"/>
                  <a:gd name="T15" fmla="*/ 2651 h 2651"/>
                  <a:gd name="T16" fmla="*/ 771 w 1984"/>
                  <a:gd name="T17" fmla="*/ 2401 h 2651"/>
                  <a:gd name="T18" fmla="*/ 771 w 1984"/>
                  <a:gd name="T19" fmla="*/ 279 h 2651"/>
                  <a:gd name="T20" fmla="*/ 315 w 1984"/>
                  <a:gd name="T21" fmla="*/ 279 h 2651"/>
                  <a:gd name="T22" fmla="*/ 0 w 1984"/>
                  <a:gd name="T23" fmla="*/ 522 h 2651"/>
                  <a:gd name="T24" fmla="*/ 161 w 1984"/>
                  <a:gd name="T25" fmla="*/ 0 h 2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84" h="2651">
                    <a:moveTo>
                      <a:pt x="161" y="0"/>
                    </a:moveTo>
                    <a:cubicBezTo>
                      <a:pt x="1984" y="0"/>
                      <a:pt x="1984" y="0"/>
                      <a:pt x="1984" y="0"/>
                    </a:cubicBezTo>
                    <a:cubicBezTo>
                      <a:pt x="1829" y="482"/>
                      <a:pt x="1829" y="482"/>
                      <a:pt x="1829" y="482"/>
                    </a:cubicBezTo>
                    <a:cubicBezTo>
                      <a:pt x="1829" y="482"/>
                      <a:pt x="1783" y="279"/>
                      <a:pt x="1607" y="279"/>
                    </a:cubicBezTo>
                    <a:cubicBezTo>
                      <a:pt x="1229" y="279"/>
                      <a:pt x="1229" y="279"/>
                      <a:pt x="1229" y="279"/>
                    </a:cubicBezTo>
                    <a:cubicBezTo>
                      <a:pt x="1229" y="2401"/>
                      <a:pt x="1229" y="2401"/>
                      <a:pt x="1229" y="2401"/>
                    </a:cubicBezTo>
                    <a:cubicBezTo>
                      <a:pt x="1229" y="2535"/>
                      <a:pt x="1407" y="2651"/>
                      <a:pt x="1407" y="2651"/>
                    </a:cubicBezTo>
                    <a:cubicBezTo>
                      <a:pt x="595" y="2651"/>
                      <a:pt x="595" y="2651"/>
                      <a:pt x="595" y="2651"/>
                    </a:cubicBezTo>
                    <a:cubicBezTo>
                      <a:pt x="595" y="2651"/>
                      <a:pt x="771" y="2547"/>
                      <a:pt x="771" y="2401"/>
                    </a:cubicBezTo>
                    <a:cubicBezTo>
                      <a:pt x="771" y="279"/>
                      <a:pt x="771" y="279"/>
                      <a:pt x="771" y="279"/>
                    </a:cubicBezTo>
                    <a:cubicBezTo>
                      <a:pt x="315" y="279"/>
                      <a:pt x="315" y="279"/>
                      <a:pt x="315" y="279"/>
                    </a:cubicBezTo>
                    <a:cubicBezTo>
                      <a:pt x="185" y="280"/>
                      <a:pt x="0" y="522"/>
                      <a:pt x="0" y="522"/>
                    </a:cubicBezTo>
                    <a:lnTo>
                      <a:pt x="161" y="0"/>
                    </a:lnTo>
                    <a:close/>
                  </a:path>
                </a:pathLst>
              </a:custGeom>
              <a:solidFill>
                <a:srgbClr val="FF0000"/>
              </a:solidFill>
              <a:ln>
                <a:noFill/>
              </a:ln>
            </p:spPr>
            <p:txBody>
              <a:bodyPr/>
              <a:lstStyle/>
              <a:p>
                <a:endParaRPr lang="ja-JP" altLang="en-US"/>
              </a:p>
            </p:txBody>
          </p:sp>
          <p:sp>
            <p:nvSpPr>
              <p:cNvPr id="48" name="Freeform 49"/>
              <p:cNvSpPr/>
              <p:nvPr/>
            </p:nvSpPr>
            <p:spPr bwMode="gray">
              <a:xfrm>
                <a:off x="5429" y="327"/>
                <a:ext cx="124" cy="151"/>
              </a:xfrm>
              <a:custGeom>
                <a:avLst/>
                <a:gdLst>
                  <a:gd name="T0" fmla="*/ 1420 w 2219"/>
                  <a:gd name="T1" fmla="*/ 0 h 2693"/>
                  <a:gd name="T2" fmla="*/ 2219 w 2219"/>
                  <a:gd name="T3" fmla="*/ 0 h 2693"/>
                  <a:gd name="T4" fmla="*/ 2048 w 2219"/>
                  <a:gd name="T5" fmla="*/ 234 h 2693"/>
                  <a:gd name="T6" fmla="*/ 2048 w 2219"/>
                  <a:gd name="T7" fmla="*/ 1840 h 2693"/>
                  <a:gd name="T8" fmla="*/ 1131 w 2219"/>
                  <a:gd name="T9" fmla="*/ 2693 h 2693"/>
                  <a:gd name="T10" fmla="*/ 176 w 2219"/>
                  <a:gd name="T11" fmla="*/ 1840 h 2693"/>
                  <a:gd name="T12" fmla="*/ 176 w 2219"/>
                  <a:gd name="T13" fmla="*/ 234 h 2693"/>
                  <a:gd name="T14" fmla="*/ 0 w 2219"/>
                  <a:gd name="T15" fmla="*/ 0 h 2693"/>
                  <a:gd name="T16" fmla="*/ 821 w 2219"/>
                  <a:gd name="T17" fmla="*/ 0 h 2693"/>
                  <a:gd name="T18" fmla="*/ 638 w 2219"/>
                  <a:gd name="T19" fmla="*/ 234 h 2693"/>
                  <a:gd name="T20" fmla="*/ 638 w 2219"/>
                  <a:gd name="T21" fmla="*/ 1840 h 2693"/>
                  <a:gd name="T22" fmla="*/ 1131 w 2219"/>
                  <a:gd name="T23" fmla="*/ 2406 h 2693"/>
                  <a:gd name="T24" fmla="*/ 1601 w 2219"/>
                  <a:gd name="T25" fmla="*/ 1840 h 2693"/>
                  <a:gd name="T26" fmla="*/ 1601 w 2219"/>
                  <a:gd name="T27" fmla="*/ 234 h 2693"/>
                  <a:gd name="T28" fmla="*/ 1420 w 2219"/>
                  <a:gd name="T29" fmla="*/ 0 h 2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19" h="2693">
                    <a:moveTo>
                      <a:pt x="1420" y="0"/>
                    </a:moveTo>
                    <a:cubicBezTo>
                      <a:pt x="2219" y="0"/>
                      <a:pt x="2219" y="0"/>
                      <a:pt x="2219" y="0"/>
                    </a:cubicBezTo>
                    <a:cubicBezTo>
                      <a:pt x="2219" y="0"/>
                      <a:pt x="2048" y="91"/>
                      <a:pt x="2048" y="234"/>
                    </a:cubicBezTo>
                    <a:cubicBezTo>
                      <a:pt x="2048" y="1840"/>
                      <a:pt x="2048" y="1840"/>
                      <a:pt x="2048" y="1840"/>
                    </a:cubicBezTo>
                    <a:cubicBezTo>
                      <a:pt x="2047" y="2492"/>
                      <a:pt x="1506" y="2693"/>
                      <a:pt x="1131" y="2693"/>
                    </a:cubicBezTo>
                    <a:cubicBezTo>
                      <a:pt x="759" y="2693"/>
                      <a:pt x="175" y="2490"/>
                      <a:pt x="176" y="1840"/>
                    </a:cubicBezTo>
                    <a:cubicBezTo>
                      <a:pt x="176" y="234"/>
                      <a:pt x="176" y="234"/>
                      <a:pt x="176" y="234"/>
                    </a:cubicBezTo>
                    <a:cubicBezTo>
                      <a:pt x="176" y="91"/>
                      <a:pt x="0" y="0"/>
                      <a:pt x="0" y="0"/>
                    </a:cubicBezTo>
                    <a:cubicBezTo>
                      <a:pt x="821" y="0"/>
                      <a:pt x="821" y="0"/>
                      <a:pt x="821" y="0"/>
                    </a:cubicBezTo>
                    <a:cubicBezTo>
                      <a:pt x="821" y="0"/>
                      <a:pt x="638" y="88"/>
                      <a:pt x="638" y="234"/>
                    </a:cubicBezTo>
                    <a:cubicBezTo>
                      <a:pt x="638" y="1840"/>
                      <a:pt x="638" y="1840"/>
                      <a:pt x="638" y="1840"/>
                    </a:cubicBezTo>
                    <a:cubicBezTo>
                      <a:pt x="638" y="2182"/>
                      <a:pt x="865" y="2406"/>
                      <a:pt x="1131" y="2406"/>
                    </a:cubicBezTo>
                    <a:cubicBezTo>
                      <a:pt x="1397" y="2406"/>
                      <a:pt x="1600" y="2173"/>
                      <a:pt x="1601" y="1840"/>
                    </a:cubicBezTo>
                    <a:cubicBezTo>
                      <a:pt x="1601" y="234"/>
                      <a:pt x="1601" y="234"/>
                      <a:pt x="1601" y="234"/>
                    </a:cubicBezTo>
                    <a:cubicBezTo>
                      <a:pt x="1601" y="91"/>
                      <a:pt x="1420" y="0"/>
                      <a:pt x="1420" y="0"/>
                    </a:cubicBezTo>
                    <a:close/>
                  </a:path>
                </a:pathLst>
              </a:custGeom>
              <a:solidFill>
                <a:srgbClr val="FF0000"/>
              </a:solidFill>
              <a:ln>
                <a:noFill/>
              </a:ln>
            </p:spPr>
            <p:txBody>
              <a:bodyPr/>
              <a:lstStyle/>
              <a:p>
                <a:endParaRPr lang="ja-JP" altLang="en-US"/>
              </a:p>
            </p:txBody>
          </p:sp>
          <p:sp>
            <p:nvSpPr>
              <p:cNvPr id="49" name="Freeform 50"/>
              <p:cNvSpPr/>
              <p:nvPr/>
            </p:nvSpPr>
            <p:spPr bwMode="gray">
              <a:xfrm>
                <a:off x="4994" y="327"/>
                <a:ext cx="125" cy="151"/>
              </a:xfrm>
              <a:custGeom>
                <a:avLst/>
                <a:gdLst>
                  <a:gd name="T0" fmla="*/ 1427 w 2240"/>
                  <a:gd name="T1" fmla="*/ 0 h 2700"/>
                  <a:gd name="T2" fmla="*/ 2240 w 2240"/>
                  <a:gd name="T3" fmla="*/ 0 h 2700"/>
                  <a:gd name="T4" fmla="*/ 2068 w 2240"/>
                  <a:gd name="T5" fmla="*/ 237 h 2700"/>
                  <a:gd name="T6" fmla="*/ 2067 w 2240"/>
                  <a:gd name="T7" fmla="*/ 1838 h 2700"/>
                  <a:gd name="T8" fmla="*/ 1122 w 2240"/>
                  <a:gd name="T9" fmla="*/ 2700 h 2700"/>
                  <a:gd name="T10" fmla="*/ 166 w 2240"/>
                  <a:gd name="T11" fmla="*/ 1838 h 2700"/>
                  <a:gd name="T12" fmla="*/ 166 w 2240"/>
                  <a:gd name="T13" fmla="*/ 237 h 2700"/>
                  <a:gd name="T14" fmla="*/ 0 w 2240"/>
                  <a:gd name="T15" fmla="*/ 0 h 2700"/>
                  <a:gd name="T16" fmla="*/ 821 w 2240"/>
                  <a:gd name="T17" fmla="*/ 0 h 2700"/>
                  <a:gd name="T18" fmla="*/ 631 w 2240"/>
                  <a:gd name="T19" fmla="*/ 237 h 2700"/>
                  <a:gd name="T20" fmla="*/ 630 w 2240"/>
                  <a:gd name="T21" fmla="*/ 1838 h 2700"/>
                  <a:gd name="T22" fmla="*/ 1122 w 2240"/>
                  <a:gd name="T23" fmla="*/ 2413 h 2700"/>
                  <a:gd name="T24" fmla="*/ 1602 w 2240"/>
                  <a:gd name="T25" fmla="*/ 1838 h 2700"/>
                  <a:gd name="T26" fmla="*/ 1603 w 2240"/>
                  <a:gd name="T27" fmla="*/ 237 h 2700"/>
                  <a:gd name="T28" fmla="*/ 1427 w 2240"/>
                  <a:gd name="T29" fmla="*/ 0 h 27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40" h="2700">
                    <a:moveTo>
                      <a:pt x="1427" y="0"/>
                    </a:moveTo>
                    <a:cubicBezTo>
                      <a:pt x="2240" y="0"/>
                      <a:pt x="2240" y="0"/>
                      <a:pt x="2240" y="0"/>
                    </a:cubicBezTo>
                    <a:cubicBezTo>
                      <a:pt x="2240" y="0"/>
                      <a:pt x="2068" y="95"/>
                      <a:pt x="2068" y="237"/>
                    </a:cubicBezTo>
                    <a:cubicBezTo>
                      <a:pt x="2068" y="238"/>
                      <a:pt x="2067" y="1838"/>
                      <a:pt x="2067" y="1838"/>
                    </a:cubicBezTo>
                    <a:cubicBezTo>
                      <a:pt x="2067" y="2494"/>
                      <a:pt x="1501" y="2700"/>
                      <a:pt x="1122" y="2700"/>
                    </a:cubicBezTo>
                    <a:cubicBezTo>
                      <a:pt x="750" y="2700"/>
                      <a:pt x="166" y="2491"/>
                      <a:pt x="166" y="1838"/>
                    </a:cubicBezTo>
                    <a:cubicBezTo>
                      <a:pt x="166" y="237"/>
                      <a:pt x="166" y="237"/>
                      <a:pt x="166" y="237"/>
                    </a:cubicBezTo>
                    <a:cubicBezTo>
                      <a:pt x="166" y="94"/>
                      <a:pt x="0" y="0"/>
                      <a:pt x="0" y="0"/>
                    </a:cubicBezTo>
                    <a:cubicBezTo>
                      <a:pt x="821" y="0"/>
                      <a:pt x="821" y="0"/>
                      <a:pt x="821" y="0"/>
                    </a:cubicBezTo>
                    <a:cubicBezTo>
                      <a:pt x="821" y="0"/>
                      <a:pt x="631" y="94"/>
                      <a:pt x="631" y="237"/>
                    </a:cubicBezTo>
                    <a:cubicBezTo>
                      <a:pt x="630" y="1838"/>
                      <a:pt x="630" y="1838"/>
                      <a:pt x="630" y="1838"/>
                    </a:cubicBezTo>
                    <a:cubicBezTo>
                      <a:pt x="630" y="2178"/>
                      <a:pt x="856" y="2412"/>
                      <a:pt x="1122" y="2413"/>
                    </a:cubicBezTo>
                    <a:cubicBezTo>
                      <a:pt x="1388" y="2414"/>
                      <a:pt x="1602" y="2174"/>
                      <a:pt x="1602" y="1838"/>
                    </a:cubicBezTo>
                    <a:cubicBezTo>
                      <a:pt x="1603" y="237"/>
                      <a:pt x="1603" y="237"/>
                      <a:pt x="1603" y="237"/>
                    </a:cubicBezTo>
                    <a:cubicBezTo>
                      <a:pt x="1603" y="94"/>
                      <a:pt x="1427" y="0"/>
                      <a:pt x="1427" y="0"/>
                    </a:cubicBezTo>
                    <a:close/>
                  </a:path>
                </a:pathLst>
              </a:custGeom>
              <a:solidFill>
                <a:srgbClr val="FF0000"/>
              </a:solidFill>
              <a:ln>
                <a:noFill/>
              </a:ln>
            </p:spPr>
            <p:txBody>
              <a:bodyPr/>
              <a:lstStyle/>
              <a:p>
                <a:endParaRPr lang="ja-JP" altLang="en-US"/>
              </a:p>
            </p:txBody>
          </p:sp>
          <p:sp>
            <p:nvSpPr>
              <p:cNvPr id="50" name="Freeform 51"/>
              <p:cNvSpPr/>
              <p:nvPr/>
            </p:nvSpPr>
            <p:spPr bwMode="gray">
              <a:xfrm>
                <a:off x="5333" y="324"/>
                <a:ext cx="95" cy="154"/>
              </a:xfrm>
              <a:custGeom>
                <a:avLst/>
                <a:gdLst>
                  <a:gd name="T0" fmla="*/ 1467 w 1707"/>
                  <a:gd name="T1" fmla="*/ 479 h 2755"/>
                  <a:gd name="T2" fmla="*/ 1019 w 1707"/>
                  <a:gd name="T3" fmla="*/ 276 h 2755"/>
                  <a:gd name="T4" fmla="*/ 504 w 1707"/>
                  <a:gd name="T5" fmla="*/ 677 h 2755"/>
                  <a:gd name="T6" fmla="*/ 995 w 1707"/>
                  <a:gd name="T7" fmla="*/ 1174 h 2755"/>
                  <a:gd name="T8" fmla="*/ 1705 w 1707"/>
                  <a:gd name="T9" fmla="*/ 1974 h 2755"/>
                  <a:gd name="T10" fmla="*/ 651 w 1707"/>
                  <a:gd name="T11" fmla="*/ 2755 h 2755"/>
                  <a:gd name="T12" fmla="*/ 155 w 1707"/>
                  <a:gd name="T13" fmla="*/ 2686 h 2755"/>
                  <a:gd name="T14" fmla="*/ 0 w 1707"/>
                  <a:gd name="T15" fmla="*/ 2177 h 2755"/>
                  <a:gd name="T16" fmla="*/ 658 w 1707"/>
                  <a:gd name="T17" fmla="*/ 2466 h 2755"/>
                  <a:gd name="T18" fmla="*/ 1252 w 1707"/>
                  <a:gd name="T19" fmla="*/ 2030 h 2755"/>
                  <a:gd name="T20" fmla="*/ 46 w 1707"/>
                  <a:gd name="T21" fmla="*/ 731 h 2755"/>
                  <a:gd name="T22" fmla="*/ 973 w 1707"/>
                  <a:gd name="T23" fmla="*/ 0 h 2755"/>
                  <a:gd name="T24" fmla="*/ 1467 w 1707"/>
                  <a:gd name="T25" fmla="*/ 69 h 2755"/>
                  <a:gd name="T26" fmla="*/ 1467 w 1707"/>
                  <a:gd name="T27" fmla="*/ 479 h 2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07" h="2755">
                    <a:moveTo>
                      <a:pt x="1467" y="479"/>
                    </a:moveTo>
                    <a:cubicBezTo>
                      <a:pt x="1467" y="479"/>
                      <a:pt x="1352" y="277"/>
                      <a:pt x="1019" y="276"/>
                    </a:cubicBezTo>
                    <a:cubicBezTo>
                      <a:pt x="686" y="275"/>
                      <a:pt x="505" y="450"/>
                      <a:pt x="504" y="677"/>
                    </a:cubicBezTo>
                    <a:cubicBezTo>
                      <a:pt x="503" y="934"/>
                      <a:pt x="696" y="1031"/>
                      <a:pt x="995" y="1174"/>
                    </a:cubicBezTo>
                    <a:cubicBezTo>
                      <a:pt x="1279" y="1311"/>
                      <a:pt x="1707" y="1499"/>
                      <a:pt x="1705" y="1974"/>
                    </a:cubicBezTo>
                    <a:cubicBezTo>
                      <a:pt x="1704" y="2399"/>
                      <a:pt x="1327" y="2755"/>
                      <a:pt x="651" y="2755"/>
                    </a:cubicBezTo>
                    <a:cubicBezTo>
                      <a:pt x="442" y="2754"/>
                      <a:pt x="155" y="2686"/>
                      <a:pt x="155" y="2686"/>
                    </a:cubicBezTo>
                    <a:cubicBezTo>
                      <a:pt x="0" y="2177"/>
                      <a:pt x="0" y="2177"/>
                      <a:pt x="0" y="2177"/>
                    </a:cubicBezTo>
                    <a:cubicBezTo>
                      <a:pt x="143" y="2316"/>
                      <a:pt x="397" y="2466"/>
                      <a:pt x="658" y="2466"/>
                    </a:cubicBezTo>
                    <a:cubicBezTo>
                      <a:pt x="929" y="2466"/>
                      <a:pt x="1252" y="2298"/>
                      <a:pt x="1252" y="2030"/>
                    </a:cubicBezTo>
                    <a:cubicBezTo>
                      <a:pt x="1252" y="1512"/>
                      <a:pt x="46" y="1598"/>
                      <a:pt x="46" y="731"/>
                    </a:cubicBezTo>
                    <a:cubicBezTo>
                      <a:pt x="46" y="433"/>
                      <a:pt x="254" y="0"/>
                      <a:pt x="973" y="0"/>
                    </a:cubicBezTo>
                    <a:cubicBezTo>
                      <a:pt x="1207" y="0"/>
                      <a:pt x="1467" y="69"/>
                      <a:pt x="1467" y="69"/>
                    </a:cubicBezTo>
                    <a:lnTo>
                      <a:pt x="1467" y="479"/>
                    </a:lnTo>
                    <a:close/>
                  </a:path>
                </a:pathLst>
              </a:custGeom>
              <a:solidFill>
                <a:srgbClr val="FF0000"/>
              </a:solidFill>
              <a:ln>
                <a:noFill/>
              </a:ln>
            </p:spPr>
            <p:txBody>
              <a:bodyPr/>
              <a:lstStyle/>
              <a:p>
                <a:endParaRPr lang="ja-JP" altLang="en-US"/>
              </a:p>
            </p:txBody>
          </p:sp>
        </p:grpSp>
      </p:grpSp>
      <p:sp>
        <p:nvSpPr>
          <p:cNvPr id="647173" name="Rectangle 5"/>
          <p:cNvSpPr>
            <a:spLocks noGrp="1" noChangeArrowheads="1"/>
          </p:cNvSpPr>
          <p:nvPr>
            <p:ph type="subTitle" idx="1" hasCustomPrompt="1"/>
          </p:nvPr>
        </p:nvSpPr>
        <p:spPr bwMode="gray">
          <a:xfrm>
            <a:off x="431800" y="3697200"/>
            <a:ext cx="10564800" cy="2595600"/>
          </a:xfrm>
        </p:spPr>
        <p:txBody>
          <a:bodyPr/>
          <a:lstStyle>
            <a:lvl1pPr marL="304800" marR="0" indent="-304800" algn="l" defTabSz="457200" rtl="0" eaLnBrk="1" fontAlgn="base" latinLnBrk="0" hangingPunct="1">
              <a:lnSpc>
                <a:spcPct val="100000"/>
              </a:lnSpc>
              <a:spcBef>
                <a:spcPct val="10000"/>
              </a:spcBef>
              <a:spcAft>
                <a:spcPct val="10000"/>
              </a:spcAft>
              <a:buClr>
                <a:srgbClr val="87867E"/>
              </a:buClr>
              <a:buSzTx/>
              <a:buFont typeface="Wingdings" panose="05000000000000000000" pitchFamily="2" charset="2"/>
              <a:buChar char="n"/>
              <a:defRPr sz="2400"/>
            </a:lvl1pPr>
          </a:lstStyle>
          <a:p>
            <a:pPr marL="304800" marR="0" lvl="0" indent="-304800" algn="l" defTabSz="457200" rtl="0" eaLnBrk="1" fontAlgn="base" latinLnBrk="0" hangingPunct="1">
              <a:lnSpc>
                <a:spcPct val="100000"/>
              </a:lnSpc>
              <a:spcBef>
                <a:spcPct val="10000"/>
              </a:spcBef>
              <a:spcAft>
                <a:spcPct val="10000"/>
              </a:spcAft>
              <a:buClr>
                <a:srgbClr val="87867E"/>
              </a:buClr>
              <a:buSzTx/>
              <a:buFont typeface="Wingdings" panose="05000000000000000000" pitchFamily="2" charset="2"/>
              <a:buChar char="n"/>
              <a:defRPr/>
            </a:pPr>
            <a:r>
              <a:rPr kumimoji="1" lang="zh-CN" altLang="en-US" sz="2400" b="0" i="0" u="none" strike="noStrike" kern="0" cap="none" spc="0" normalizeH="0" baseline="0" noProof="0" dirty="0">
                <a:ln>
                  <a:noFill/>
                </a:ln>
                <a:solidFill>
                  <a:srgbClr val="000000"/>
                </a:solidFill>
                <a:effectLst/>
                <a:uLnTx/>
                <a:uFillTx/>
                <a:latin typeface="+mn-lt"/>
                <a:ea typeface="+mn-ea"/>
                <a:cs typeface="+mn-cs"/>
              </a:rPr>
              <a:t>中页副标题</a:t>
            </a:r>
            <a:r>
              <a:rPr kumimoji="1" lang="en-US" altLang="ja-JP" sz="2400" b="0" i="0" u="none" strike="noStrike" kern="0" cap="none" spc="0" normalizeH="0" baseline="0" noProof="0" dirty="0">
                <a:ln>
                  <a:noFill/>
                </a:ln>
                <a:solidFill>
                  <a:srgbClr val="000000"/>
                </a:solidFill>
                <a:effectLst/>
                <a:uLnTx/>
                <a:uFillTx/>
                <a:latin typeface="+mn-lt"/>
                <a:ea typeface="+mn-ea"/>
                <a:cs typeface="+mn-cs"/>
              </a:rPr>
              <a:t>24pt</a:t>
            </a:r>
            <a:endParaRPr kumimoji="1" lang="de-DE" altLang="ja-JP" sz="2400" b="0" i="0" u="none" strike="noStrike" kern="0" cap="none" spc="0" normalizeH="0" baseline="0" noProof="0" dirty="0">
              <a:ln>
                <a:noFill/>
              </a:ln>
              <a:solidFill>
                <a:srgbClr val="000000"/>
              </a:solidFill>
              <a:effectLst/>
              <a:uLnTx/>
              <a:uFillTx/>
              <a:latin typeface="+mn-lt"/>
              <a:ea typeface="+mn-ea"/>
              <a:cs typeface="+mn-cs"/>
            </a:endParaRPr>
          </a:p>
        </p:txBody>
      </p:sp>
      <p:sp>
        <p:nvSpPr>
          <p:cNvPr id="647174" name="Rectangle 6"/>
          <p:cNvSpPr>
            <a:spLocks noGrp="1" noChangeArrowheads="1"/>
          </p:cNvSpPr>
          <p:nvPr>
            <p:ph type="ctrTitle" hasCustomPrompt="1"/>
          </p:nvPr>
        </p:nvSpPr>
        <p:spPr bwMode="gray">
          <a:xfrm>
            <a:off x="431800" y="1774800"/>
            <a:ext cx="10564800" cy="1440000"/>
          </a:xfrm>
        </p:spPr>
        <p:txBody>
          <a:bodyPr anchor="b"/>
          <a:lstStyle>
            <a:lvl1pPr>
              <a:defRPr sz="4400">
                <a:solidFill>
                  <a:schemeClr val="tx1"/>
                </a:solidFill>
              </a:defRPr>
            </a:lvl1pPr>
          </a:lstStyle>
          <a:p>
            <a:pPr lvl="0"/>
            <a:br>
              <a:rPr lang="en-US" altLang="ja-JP" noProof="0" dirty="0"/>
            </a:br>
            <a:r>
              <a:rPr lang="zh-CN" altLang="en-US" sz="4400" dirty="0"/>
              <a:t>中页标题</a:t>
            </a:r>
            <a:r>
              <a:rPr lang="en-US" altLang="ja-JP" sz="4400" dirty="0">
                <a:solidFill>
                  <a:srgbClr val="000000"/>
                </a:solidFill>
              </a:rPr>
              <a:t>44pt</a:t>
            </a:r>
            <a:endParaRPr lang="de-DE" altLang="ja-JP" noProof="0" dirty="0"/>
          </a:p>
        </p:txBody>
      </p:sp>
      <p:sp>
        <p:nvSpPr>
          <p:cNvPr id="647215" name="Rectangle 47"/>
          <p:cNvSpPr>
            <a:spLocks noGrp="1" noChangeArrowheads="1"/>
          </p:cNvSpPr>
          <p:nvPr>
            <p:ph type="ftr" sz="quarter" idx="3"/>
          </p:nvPr>
        </p:nvSpPr>
        <p:spPr bwMode="gray"/>
        <p:txBody>
          <a:bodyPr/>
          <a:lstStyle>
            <a:lvl1pPr>
              <a:defRPr/>
            </a:lvl1pPr>
          </a:lstStyle>
          <a:p>
            <a:r>
              <a:rPr lang="de-DE" altLang="ja-JP"/>
              <a:t>Copyright 2021 NANJING FUJITSU NANDA SOFTWARE TECHNOLOGY CO.,LTD.</a:t>
            </a:r>
          </a:p>
        </p:txBody>
      </p:sp>
      <p:sp>
        <p:nvSpPr>
          <p:cNvPr id="51" name="Line 4"/>
          <p:cNvSpPr>
            <a:spLocks noChangeShapeType="1"/>
          </p:cNvSpPr>
          <p:nvPr userDrawn="1"/>
        </p:nvSpPr>
        <p:spPr bwMode="gray">
          <a:xfrm>
            <a:off x="0" y="6632575"/>
            <a:ext cx="12192000" cy="0"/>
          </a:xfrm>
          <a:prstGeom prst="line">
            <a:avLst/>
          </a:prstGeom>
          <a:noFill/>
          <a:ln w="12700">
            <a:solidFill>
              <a:srgbClr val="87867E"/>
            </a:solidFill>
            <a:round/>
          </a:ln>
          <a:effectLst/>
        </p:spPr>
        <p:txBody>
          <a:bodyPr/>
          <a:lstStyle/>
          <a:p>
            <a:endParaRPr lang="ja-JP" altLang="en-US"/>
          </a:p>
        </p:txBody>
      </p:sp>
      <p:sp>
        <p:nvSpPr>
          <p:cNvPr id="52" name="Rectangle 29"/>
          <p:cNvSpPr>
            <a:spLocks noGrp="1" noChangeArrowheads="1"/>
          </p:cNvSpPr>
          <p:nvPr>
            <p:ph type="sldNum" sz="quarter" idx="4"/>
          </p:nvPr>
        </p:nvSpPr>
        <p:spPr bwMode="gray">
          <a:xfrm>
            <a:off x="5734051" y="6653213"/>
            <a:ext cx="719667" cy="201612"/>
          </a:xfrm>
          <a:prstGeom prst="rect">
            <a:avLst/>
          </a:prstGeom>
          <a:noFill/>
          <a:ln>
            <a:noFill/>
          </a:ln>
          <a:effectLst/>
        </p:spPr>
        <p:txBody>
          <a:bodyPr vert="horz" wrap="square" lIns="0" tIns="0" rIns="0" bIns="0" numCol="1" anchor="ctr" anchorCtr="0" compatLnSpc="1"/>
          <a:lstStyle>
            <a:lvl1pPr fontAlgn="base">
              <a:defRPr kumimoji="0" sz="800">
                <a:solidFill>
                  <a:schemeClr val="tx1"/>
                </a:solidFill>
              </a:defRPr>
            </a:lvl1pPr>
          </a:lstStyle>
          <a:p>
            <a:fld id="{C96710BC-554A-4C22-A457-51FB5A137C73}" type="slidenum">
              <a:rPr lang="de-DE" altLang="ja-JP"/>
              <a:t>‹#›</a:t>
            </a:fld>
            <a:endParaRPr lang="de-DE" altLang="ja-JP"/>
          </a:p>
        </p:txBody>
      </p:sp>
      <p:pic>
        <p:nvPicPr>
          <p:cNvPr id="3" name="图片 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56117" y="6664325"/>
            <a:ext cx="2109216" cy="192024"/>
          </a:xfrm>
          <a:prstGeom prst="rect">
            <a:avLst/>
          </a:prstGeom>
        </p:spPr>
      </p:pic>
    </p:spTree>
    <p:extLst>
      <p:ext uri="{BB962C8B-B14F-4D97-AF65-F5344CB8AC3E}">
        <p14:creationId xmlns:p14="http://schemas.microsoft.com/office/powerpoint/2010/main" val="163331540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 preserve="1">
  <p:cSld name="Text 1 column">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lang="zh-CN" altLang="en-US" dirty="0"/>
              <a:t>母板标题</a:t>
            </a:r>
            <a:r>
              <a:rPr lang="en-US" altLang="ja-JP" dirty="0"/>
              <a:t>32pt</a:t>
            </a:r>
            <a:endParaRPr lang="ja-JP" altLang="en-US" dirty="0"/>
          </a:p>
        </p:txBody>
      </p:sp>
      <p:sp>
        <p:nvSpPr>
          <p:cNvPr id="3" name="コンテンツ プレースホルダー 2"/>
          <p:cNvSpPr>
            <a:spLocks noGrp="1"/>
          </p:cNvSpPr>
          <p:nvPr>
            <p:ph idx="1" hasCustomPrompt="1"/>
          </p:nvPr>
        </p:nvSpPr>
        <p:spPr/>
        <p:txBody>
          <a:bodyPr/>
          <a:lstStyle>
            <a:lvl1pPr>
              <a:defRPr sz="2400"/>
            </a:lvl1pPr>
            <a:lvl2pPr>
              <a:defRPr sz="2000"/>
            </a:lvl2pPr>
            <a:lvl3pPr>
              <a:defRPr sz="1800"/>
            </a:lvl3pPr>
            <a:lvl4pPr>
              <a:defRPr sz="1600"/>
            </a:lvl4pPr>
          </a:lstStyle>
          <a:p>
            <a:pPr lvl="0"/>
            <a:r>
              <a:rPr lang="zh-CN" altLang="en-US" dirty="0"/>
              <a:t>纲要</a:t>
            </a:r>
            <a:r>
              <a:rPr lang="en-US" altLang="ja-JP" dirty="0"/>
              <a:t>24pt</a:t>
            </a:r>
            <a:endParaRPr lang="en-US" altLang="zh-CN" dirty="0"/>
          </a:p>
          <a:p>
            <a:pPr lvl="1"/>
            <a:r>
              <a:rPr lang="zh-CN" altLang="en-US" dirty="0"/>
              <a:t>第一副标题</a:t>
            </a:r>
            <a:r>
              <a:rPr lang="en-US" altLang="ja-JP" dirty="0"/>
              <a:t>20pt</a:t>
            </a:r>
          </a:p>
          <a:p>
            <a:pPr lvl="2"/>
            <a:r>
              <a:rPr lang="zh-CN" altLang="en-US" dirty="0"/>
              <a:t>第二副标题</a:t>
            </a:r>
            <a:r>
              <a:rPr lang="en-US" altLang="ja-JP" dirty="0"/>
              <a:t>18pt</a:t>
            </a:r>
          </a:p>
          <a:p>
            <a:pPr lvl="3"/>
            <a:r>
              <a:rPr lang="zh-CN" altLang="en-US" dirty="0"/>
              <a:t>文字</a:t>
            </a:r>
            <a:r>
              <a:rPr lang="en-US" altLang="ja-JP" dirty="0"/>
              <a:t>16pt</a:t>
            </a:r>
          </a:p>
        </p:txBody>
      </p:sp>
      <p:sp>
        <p:nvSpPr>
          <p:cNvPr id="4" name="スライド番号プレースホルダー 3"/>
          <p:cNvSpPr>
            <a:spLocks noGrp="1"/>
          </p:cNvSpPr>
          <p:nvPr>
            <p:ph type="sldNum" sz="quarter" idx="10"/>
          </p:nvPr>
        </p:nvSpPr>
        <p:spPr/>
        <p:txBody>
          <a:bodyPr/>
          <a:lstStyle>
            <a:lvl1pPr>
              <a:defRPr/>
            </a:lvl1pPr>
          </a:lstStyle>
          <a:p>
            <a:fld id="{E0219421-7D58-404D-9759-6A56C35B38B1}" type="slidenum">
              <a:rPr lang="de-DE" altLang="ja-JP"/>
              <a:t>‹#›</a:t>
            </a:fld>
            <a:endParaRPr lang="de-DE" altLang="ja-JP"/>
          </a:p>
        </p:txBody>
      </p:sp>
      <p:sp>
        <p:nvSpPr>
          <p:cNvPr id="6" name="文本框 17"/>
          <p:cNvSpPr txBox="1">
            <a:spLocks noChangeArrowheads="1"/>
          </p:cNvSpPr>
          <p:nvPr userDrawn="1"/>
        </p:nvSpPr>
        <p:spPr bwMode="auto">
          <a:xfrm>
            <a:off x="7968208" y="6649494"/>
            <a:ext cx="413226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a:solidFill>
                  <a:srgbClr val="000000"/>
                </a:solidFill>
                <a:latin typeface="HGP創英角ｺﾞｼｯｸUB" pitchFamily="50" charset="-128"/>
                <a:ea typeface="HGP創英角ｺﾞｼｯｸUB" pitchFamily="50" charset="-128"/>
              </a:defRPr>
            </a:lvl1pPr>
            <a:lvl2pPr marL="742950" indent="-285750">
              <a:defRPr kumimoji="1">
                <a:solidFill>
                  <a:srgbClr val="000000"/>
                </a:solidFill>
                <a:latin typeface="HGP創英角ｺﾞｼｯｸUB" pitchFamily="50" charset="-128"/>
                <a:ea typeface="HGP創英角ｺﾞｼｯｸUB" pitchFamily="50" charset="-128"/>
              </a:defRPr>
            </a:lvl2pPr>
            <a:lvl3pPr marL="1143000" indent="-228600">
              <a:defRPr kumimoji="1">
                <a:solidFill>
                  <a:srgbClr val="000000"/>
                </a:solidFill>
                <a:latin typeface="HGP創英角ｺﾞｼｯｸUB" pitchFamily="50" charset="-128"/>
                <a:ea typeface="HGP創英角ｺﾞｼｯｸUB" pitchFamily="50" charset="-128"/>
              </a:defRPr>
            </a:lvl3pPr>
            <a:lvl4pPr marL="1600200" indent="-228600">
              <a:defRPr kumimoji="1">
                <a:solidFill>
                  <a:srgbClr val="000000"/>
                </a:solidFill>
                <a:latin typeface="HGP創英角ｺﾞｼｯｸUB" pitchFamily="50" charset="-128"/>
                <a:ea typeface="HGP創英角ｺﾞｼｯｸUB" pitchFamily="50" charset="-128"/>
              </a:defRPr>
            </a:lvl4pPr>
            <a:lvl5pPr marL="2057400" indent="-228600">
              <a:defRPr kumimoji="1">
                <a:solidFill>
                  <a:srgbClr val="000000"/>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a:solidFill>
                  <a:srgbClr val="000000"/>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a:solidFill>
                  <a:srgbClr val="000000"/>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a:solidFill>
                  <a:srgbClr val="000000"/>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a:solidFill>
                  <a:srgbClr val="000000"/>
                </a:solidFill>
                <a:latin typeface="HGP創英角ｺﾞｼｯｸUB" pitchFamily="50" charset="-128"/>
                <a:ea typeface="HGP創英角ｺﾞｼｯｸUB" pitchFamily="50" charset="-128"/>
              </a:defRPr>
            </a:lvl9pPr>
          </a:lstStyle>
          <a:p>
            <a:pPr>
              <a:defRPr/>
            </a:pPr>
            <a:r>
              <a:rPr lang="en-US" altLang="zh-CN" sz="800" dirty="0">
                <a:latin typeface="Meiryo UI" panose="020B0604030504040204" pitchFamily="34" charset="-128"/>
                <a:ea typeface="Meiryo UI" panose="020B0604030504040204" pitchFamily="34" charset="-128"/>
                <a:cs typeface="Meiryo UI" panose="020B0604030504040204" pitchFamily="34" charset="-128"/>
              </a:rPr>
              <a:t>Copyright 2021 NANJING FUJITSU NANDA SOFTWARE TECHNOLOGY CO.,LTD.</a:t>
            </a:r>
            <a:endParaRPr lang="zh-CN" altLang="en-US" sz="800" dirty="0">
              <a:latin typeface="Meiryo UI" panose="020B0604030504040204" pitchFamily="34" charset="-128"/>
              <a:ea typeface="Meiryo UI" panose="020B0604030504040204" pitchFamily="34" charset="-128"/>
              <a:cs typeface="Meiryo UI" panose="020B0604030504040204" pitchFamily="34" charset="-128"/>
            </a:endParaRPr>
          </a:p>
        </p:txBody>
      </p:sp>
    </p:spTree>
    <p:extLst>
      <p:ext uri="{BB962C8B-B14F-4D97-AF65-F5344CB8AC3E}">
        <p14:creationId xmlns:p14="http://schemas.microsoft.com/office/powerpoint/2010/main" val="144581162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Obj" preserve="1">
  <p:cSld name="Text 2 column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lang="zh-CN" altLang="en-US" dirty="0"/>
              <a:t>母板标题</a:t>
            </a:r>
            <a:r>
              <a:rPr lang="en-US" altLang="ja-JP" dirty="0"/>
              <a:t>32pt</a:t>
            </a:r>
            <a:endParaRPr lang="ja-JP" altLang="en-US" dirty="0"/>
          </a:p>
        </p:txBody>
      </p:sp>
      <p:sp>
        <p:nvSpPr>
          <p:cNvPr id="3" name="コンテンツ プレースホルダー 2"/>
          <p:cNvSpPr>
            <a:spLocks noGrp="1"/>
          </p:cNvSpPr>
          <p:nvPr>
            <p:ph sz="half" idx="1" hasCustomPrompt="1"/>
          </p:nvPr>
        </p:nvSpPr>
        <p:spPr>
          <a:xfrm>
            <a:off x="224367" y="869951"/>
            <a:ext cx="5755217" cy="5592763"/>
          </a:xfrm>
        </p:spPr>
        <p:txBody>
          <a:bodyPr/>
          <a:lstStyle>
            <a:lvl1pPr marL="290830" marR="0" indent="-290830" algn="l" defTabSz="457200" rtl="0" eaLnBrk="1" fontAlgn="base" latinLnBrk="0" hangingPunct="1">
              <a:lnSpc>
                <a:spcPct val="95000"/>
              </a:lnSpc>
              <a:spcBef>
                <a:spcPct val="20000"/>
              </a:spcBef>
              <a:spcAft>
                <a:spcPct val="10000"/>
              </a:spcAft>
              <a:buClr>
                <a:srgbClr val="A30B1A"/>
              </a:buClr>
              <a:buSzTx/>
              <a:buFont typeface="Wingdings" panose="05000000000000000000" pitchFamily="2" charset="2"/>
              <a:buChar char="n"/>
              <a:defRPr sz="2400"/>
            </a:lvl1pPr>
            <a:lvl2pPr marL="581025" marR="0" indent="-243205" algn="l" defTabSz="457200" rtl="0" eaLnBrk="1" fontAlgn="base" latinLnBrk="0" hangingPunct="1">
              <a:lnSpc>
                <a:spcPct val="95000"/>
              </a:lnSpc>
              <a:spcBef>
                <a:spcPct val="20000"/>
              </a:spcBef>
              <a:spcAft>
                <a:spcPct val="10000"/>
              </a:spcAft>
              <a:buClr>
                <a:srgbClr val="87867E"/>
              </a:buClr>
              <a:buSzTx/>
              <a:buFont typeface="Wingdings" panose="05000000000000000000" pitchFamily="2" charset="2"/>
              <a:buChar char="n"/>
              <a:defRPr sz="2000"/>
            </a:lvl2pPr>
            <a:lvl3pPr marL="795655" marR="0" indent="-138430" algn="l" defTabSz="457200" rtl="0" eaLnBrk="1" fontAlgn="base" latinLnBrk="0" hangingPunct="1">
              <a:lnSpc>
                <a:spcPct val="95000"/>
              </a:lnSpc>
              <a:spcBef>
                <a:spcPct val="20000"/>
              </a:spcBef>
              <a:spcAft>
                <a:spcPct val="10000"/>
              </a:spcAft>
              <a:buClr>
                <a:srgbClr val="87867E"/>
              </a:buClr>
              <a:buSzPct val="100000"/>
              <a:buFontTx/>
              <a:buChar char="•"/>
              <a:defRPr sz="1800"/>
            </a:lvl3pPr>
            <a:lvl4pPr marL="1014730" marR="0" indent="-135255" algn="l" defTabSz="457200" rtl="0" eaLnBrk="1" fontAlgn="base" latinLnBrk="0" hangingPunct="1">
              <a:lnSpc>
                <a:spcPct val="95000"/>
              </a:lnSpc>
              <a:spcBef>
                <a:spcPct val="20000"/>
              </a:spcBef>
              <a:spcAft>
                <a:spcPct val="10000"/>
              </a:spcAft>
              <a:buClr>
                <a:srgbClr val="87867E"/>
              </a:buClr>
              <a:buSzPct val="100000"/>
              <a:buFontTx/>
              <a:buChar char="•"/>
              <a:defRPr sz="1600"/>
            </a:lvl4pPr>
            <a:lvl5pPr>
              <a:defRPr sz="1800"/>
            </a:lvl5pPr>
            <a:lvl6pPr>
              <a:defRPr sz="1800"/>
            </a:lvl6pPr>
            <a:lvl7pPr>
              <a:defRPr sz="1800"/>
            </a:lvl7pPr>
            <a:lvl8pPr>
              <a:defRPr sz="1800"/>
            </a:lvl8pPr>
            <a:lvl9pPr>
              <a:defRPr sz="1800"/>
            </a:lvl9pPr>
          </a:lstStyle>
          <a:p>
            <a:pPr marL="290830" marR="0" lvl="0" indent="-290830" algn="l" defTabSz="457200" rtl="0" eaLnBrk="1" fontAlgn="base" latinLnBrk="0" hangingPunct="1">
              <a:lnSpc>
                <a:spcPct val="95000"/>
              </a:lnSpc>
              <a:spcBef>
                <a:spcPct val="20000"/>
              </a:spcBef>
              <a:spcAft>
                <a:spcPct val="10000"/>
              </a:spcAft>
              <a:buClr>
                <a:srgbClr val="A30B1A"/>
              </a:buClr>
              <a:buSzTx/>
              <a:buFont typeface="Wingdings" panose="05000000000000000000" pitchFamily="2" charset="2"/>
              <a:buChar char="n"/>
              <a:defRPr/>
            </a:pPr>
            <a:r>
              <a:rPr kumimoji="1" lang="zh-CN" altLang="en-US" sz="2400" b="0" i="0" u="none" strike="noStrike" kern="0" cap="none" spc="0" normalizeH="0" baseline="0" noProof="0" dirty="0">
                <a:ln>
                  <a:noFill/>
                </a:ln>
                <a:solidFill>
                  <a:srgbClr val="000000"/>
                </a:solidFill>
                <a:effectLst/>
                <a:uLnTx/>
                <a:uFillTx/>
                <a:latin typeface="+mn-lt"/>
                <a:ea typeface="+mn-ea"/>
                <a:cs typeface="+mn-cs"/>
              </a:rPr>
              <a:t>纲要</a:t>
            </a:r>
            <a:r>
              <a:rPr kumimoji="1" lang="en-US" altLang="ja-JP" sz="2400" b="0" i="0" u="none" strike="noStrike" kern="0" cap="none" spc="0" normalizeH="0" baseline="0" noProof="0" dirty="0">
                <a:ln>
                  <a:noFill/>
                </a:ln>
                <a:solidFill>
                  <a:srgbClr val="000000"/>
                </a:solidFill>
                <a:effectLst/>
                <a:uLnTx/>
                <a:uFillTx/>
                <a:latin typeface="+mn-lt"/>
                <a:ea typeface="+mn-ea"/>
                <a:cs typeface="+mn-cs"/>
              </a:rPr>
              <a:t>24pt</a:t>
            </a:r>
            <a:endParaRPr kumimoji="1" lang="en-US" altLang="zh-CN" sz="2400" b="0" i="0" u="none" strike="noStrike" kern="0" cap="none" spc="0" normalizeH="0" baseline="0" noProof="0" dirty="0">
              <a:ln>
                <a:noFill/>
              </a:ln>
              <a:solidFill>
                <a:srgbClr val="000000"/>
              </a:solidFill>
              <a:effectLst/>
              <a:uLnTx/>
              <a:uFillTx/>
              <a:latin typeface="+mn-lt"/>
              <a:ea typeface="+mn-ea"/>
              <a:cs typeface="+mn-cs"/>
            </a:endParaRPr>
          </a:p>
          <a:p>
            <a:pPr marL="581025" marR="0" lvl="1" indent="-243205" algn="l" defTabSz="457200" rtl="0" eaLnBrk="1" fontAlgn="base" latinLnBrk="0" hangingPunct="1">
              <a:lnSpc>
                <a:spcPct val="95000"/>
              </a:lnSpc>
              <a:spcBef>
                <a:spcPct val="20000"/>
              </a:spcBef>
              <a:spcAft>
                <a:spcPct val="10000"/>
              </a:spcAft>
              <a:buClr>
                <a:srgbClr val="87867E"/>
              </a:buClr>
              <a:buSzTx/>
              <a:buFont typeface="Wingdings" panose="05000000000000000000" pitchFamily="2" charset="2"/>
              <a:buChar char="n"/>
              <a:defRPr/>
            </a:pPr>
            <a:r>
              <a:rPr kumimoji="1" lang="zh-CN" altLang="en-US" sz="2000" b="0" i="0" u="none" strike="noStrike" kern="0" cap="none" spc="0" normalizeH="0" baseline="0" noProof="0" dirty="0">
                <a:ln>
                  <a:noFill/>
                </a:ln>
                <a:solidFill>
                  <a:srgbClr val="000000"/>
                </a:solidFill>
                <a:effectLst/>
                <a:uLnTx/>
                <a:uFillTx/>
                <a:latin typeface="+mn-lt"/>
                <a:ea typeface="+mn-ea"/>
                <a:cs typeface="+mn-cs"/>
              </a:rPr>
              <a:t>第一副标题</a:t>
            </a:r>
            <a:r>
              <a:rPr kumimoji="1" lang="en-US" altLang="ja-JP" sz="2000" b="0" i="0" u="none" strike="noStrike" kern="0" cap="none" spc="0" normalizeH="0" baseline="0" noProof="0" dirty="0">
                <a:ln>
                  <a:noFill/>
                </a:ln>
                <a:solidFill>
                  <a:srgbClr val="000000"/>
                </a:solidFill>
                <a:effectLst/>
                <a:uLnTx/>
                <a:uFillTx/>
                <a:latin typeface="+mn-lt"/>
                <a:ea typeface="+mn-ea"/>
                <a:cs typeface="+mn-cs"/>
              </a:rPr>
              <a:t>20pt</a:t>
            </a:r>
          </a:p>
          <a:p>
            <a:pPr marL="795655" marR="0" lvl="2" indent="-138430" algn="l" defTabSz="457200" rtl="0" eaLnBrk="1" fontAlgn="base" latinLnBrk="0" hangingPunct="1">
              <a:lnSpc>
                <a:spcPct val="95000"/>
              </a:lnSpc>
              <a:spcBef>
                <a:spcPct val="20000"/>
              </a:spcBef>
              <a:spcAft>
                <a:spcPct val="10000"/>
              </a:spcAft>
              <a:buClr>
                <a:srgbClr val="87867E"/>
              </a:buClr>
              <a:buSzPct val="100000"/>
              <a:buFontTx/>
              <a:buChar char="•"/>
              <a:defRPr/>
            </a:pPr>
            <a:r>
              <a:rPr kumimoji="1" lang="zh-CN" altLang="en-US" sz="1800" b="0" i="0" u="none" strike="noStrike" kern="0" cap="none" spc="0" normalizeH="0" baseline="0" noProof="0" dirty="0">
                <a:ln>
                  <a:noFill/>
                </a:ln>
                <a:solidFill>
                  <a:srgbClr val="000000"/>
                </a:solidFill>
                <a:effectLst/>
                <a:uLnTx/>
                <a:uFillTx/>
                <a:latin typeface="+mn-lt"/>
                <a:ea typeface="+mn-ea"/>
                <a:cs typeface="+mn-cs"/>
              </a:rPr>
              <a:t>第二副标题</a:t>
            </a:r>
            <a:r>
              <a:rPr kumimoji="1" lang="en-US" altLang="ja-JP" sz="1800" b="0" i="0" u="none" strike="noStrike" kern="0" cap="none" spc="0" normalizeH="0" baseline="0" noProof="0" dirty="0">
                <a:ln>
                  <a:noFill/>
                </a:ln>
                <a:solidFill>
                  <a:srgbClr val="000000"/>
                </a:solidFill>
                <a:effectLst/>
                <a:uLnTx/>
                <a:uFillTx/>
                <a:latin typeface="+mn-lt"/>
                <a:ea typeface="+mn-ea"/>
                <a:cs typeface="+mn-cs"/>
              </a:rPr>
              <a:t>18pt</a:t>
            </a:r>
          </a:p>
          <a:p>
            <a:pPr marL="1014730" marR="0" lvl="3" indent="-135255" algn="l" defTabSz="457200" rtl="0" eaLnBrk="1" fontAlgn="base" latinLnBrk="0" hangingPunct="1">
              <a:lnSpc>
                <a:spcPct val="95000"/>
              </a:lnSpc>
              <a:spcBef>
                <a:spcPct val="20000"/>
              </a:spcBef>
              <a:spcAft>
                <a:spcPct val="10000"/>
              </a:spcAft>
              <a:buClr>
                <a:srgbClr val="87867E"/>
              </a:buClr>
              <a:buSzPct val="100000"/>
              <a:buFontTx/>
              <a:buChar char="•"/>
              <a:defRPr/>
            </a:pPr>
            <a:r>
              <a:rPr kumimoji="1" lang="zh-CN" altLang="en-US" sz="1600" b="0" i="0" u="none" strike="noStrike" kern="0" cap="none" spc="0" normalizeH="0" baseline="0" noProof="0" dirty="0">
                <a:ln>
                  <a:noFill/>
                </a:ln>
                <a:solidFill>
                  <a:srgbClr val="000000"/>
                </a:solidFill>
                <a:effectLst/>
                <a:uLnTx/>
                <a:uFillTx/>
                <a:latin typeface="+mn-lt"/>
                <a:ea typeface="+mn-ea"/>
                <a:cs typeface="+mn-cs"/>
              </a:rPr>
              <a:t>文字</a:t>
            </a:r>
            <a:r>
              <a:rPr kumimoji="1" lang="en-US" altLang="ja-JP" sz="1600" b="0" i="0" u="none" strike="noStrike" kern="0" cap="none" spc="0" normalizeH="0" baseline="0" noProof="0" dirty="0">
                <a:ln>
                  <a:noFill/>
                </a:ln>
                <a:solidFill>
                  <a:srgbClr val="000000"/>
                </a:solidFill>
                <a:effectLst/>
                <a:uLnTx/>
                <a:uFillTx/>
                <a:latin typeface="+mn-lt"/>
                <a:ea typeface="+mn-ea"/>
                <a:cs typeface="+mn-cs"/>
              </a:rPr>
              <a:t>16pt</a:t>
            </a:r>
          </a:p>
        </p:txBody>
      </p:sp>
      <p:sp>
        <p:nvSpPr>
          <p:cNvPr id="4" name="コンテンツ プレースホルダー 3"/>
          <p:cNvSpPr>
            <a:spLocks noGrp="1"/>
          </p:cNvSpPr>
          <p:nvPr>
            <p:ph sz="half" idx="2" hasCustomPrompt="1"/>
          </p:nvPr>
        </p:nvSpPr>
        <p:spPr>
          <a:xfrm>
            <a:off x="6182784" y="869951"/>
            <a:ext cx="5757333" cy="5592763"/>
          </a:xfrm>
        </p:spPr>
        <p:txBody>
          <a:bodyPr/>
          <a:lstStyle>
            <a:lvl1pPr marL="290830" marR="0" indent="-290830" algn="l" defTabSz="457200" rtl="0" eaLnBrk="1" fontAlgn="base" latinLnBrk="0" hangingPunct="1">
              <a:lnSpc>
                <a:spcPct val="95000"/>
              </a:lnSpc>
              <a:spcBef>
                <a:spcPct val="20000"/>
              </a:spcBef>
              <a:spcAft>
                <a:spcPct val="10000"/>
              </a:spcAft>
              <a:buClr>
                <a:srgbClr val="A30B1A"/>
              </a:buClr>
              <a:buSzTx/>
              <a:buFont typeface="Wingdings" panose="05000000000000000000" pitchFamily="2" charset="2"/>
              <a:buChar char="n"/>
              <a:defRPr sz="2400"/>
            </a:lvl1pPr>
            <a:lvl2pPr marL="581025" marR="0" indent="-243205" algn="l" defTabSz="457200" rtl="0" eaLnBrk="1" fontAlgn="base" latinLnBrk="0" hangingPunct="1">
              <a:lnSpc>
                <a:spcPct val="95000"/>
              </a:lnSpc>
              <a:spcBef>
                <a:spcPct val="20000"/>
              </a:spcBef>
              <a:spcAft>
                <a:spcPct val="10000"/>
              </a:spcAft>
              <a:buClr>
                <a:srgbClr val="87867E"/>
              </a:buClr>
              <a:buSzTx/>
              <a:buFont typeface="Wingdings" panose="05000000000000000000" pitchFamily="2" charset="2"/>
              <a:buChar char="n"/>
              <a:defRPr sz="2000"/>
            </a:lvl2pPr>
            <a:lvl3pPr marL="795655" marR="0" indent="-138430" algn="l" defTabSz="457200" rtl="0" eaLnBrk="1" fontAlgn="base" latinLnBrk="0" hangingPunct="1">
              <a:lnSpc>
                <a:spcPct val="95000"/>
              </a:lnSpc>
              <a:spcBef>
                <a:spcPct val="20000"/>
              </a:spcBef>
              <a:spcAft>
                <a:spcPct val="10000"/>
              </a:spcAft>
              <a:buClr>
                <a:srgbClr val="87867E"/>
              </a:buClr>
              <a:buSzPct val="100000"/>
              <a:buFontTx/>
              <a:buChar char="•"/>
              <a:defRPr sz="1800"/>
            </a:lvl3pPr>
            <a:lvl4pPr marL="1014730" marR="0" indent="-135255" algn="l" defTabSz="457200" rtl="0" eaLnBrk="1" fontAlgn="base" latinLnBrk="0" hangingPunct="1">
              <a:lnSpc>
                <a:spcPct val="95000"/>
              </a:lnSpc>
              <a:spcBef>
                <a:spcPct val="20000"/>
              </a:spcBef>
              <a:spcAft>
                <a:spcPct val="10000"/>
              </a:spcAft>
              <a:buClr>
                <a:srgbClr val="87867E"/>
              </a:buClr>
              <a:buSzPct val="100000"/>
              <a:buFontTx/>
              <a:buChar char="•"/>
              <a:defRPr sz="1600"/>
            </a:lvl4pPr>
            <a:lvl5pPr>
              <a:defRPr sz="1800"/>
            </a:lvl5pPr>
            <a:lvl6pPr>
              <a:defRPr sz="1800"/>
            </a:lvl6pPr>
            <a:lvl7pPr>
              <a:defRPr sz="1800"/>
            </a:lvl7pPr>
            <a:lvl8pPr>
              <a:defRPr sz="1800"/>
            </a:lvl8pPr>
            <a:lvl9pPr>
              <a:defRPr sz="1800"/>
            </a:lvl9pPr>
          </a:lstStyle>
          <a:p>
            <a:pPr marL="290830" marR="0" lvl="0" indent="-290830" algn="l" defTabSz="457200" rtl="0" eaLnBrk="1" fontAlgn="base" latinLnBrk="0" hangingPunct="1">
              <a:lnSpc>
                <a:spcPct val="95000"/>
              </a:lnSpc>
              <a:spcBef>
                <a:spcPct val="20000"/>
              </a:spcBef>
              <a:spcAft>
                <a:spcPct val="10000"/>
              </a:spcAft>
              <a:buClr>
                <a:srgbClr val="A30B1A"/>
              </a:buClr>
              <a:buSzTx/>
              <a:buFont typeface="Wingdings" panose="05000000000000000000" pitchFamily="2" charset="2"/>
              <a:buChar char="n"/>
              <a:defRPr/>
            </a:pPr>
            <a:r>
              <a:rPr kumimoji="1" lang="zh-CN" altLang="en-US" sz="2400" b="0" i="0" u="none" strike="noStrike" kern="0" cap="none" spc="0" normalizeH="0" baseline="0" noProof="0" dirty="0">
                <a:ln>
                  <a:noFill/>
                </a:ln>
                <a:solidFill>
                  <a:srgbClr val="000000"/>
                </a:solidFill>
                <a:effectLst/>
                <a:uLnTx/>
                <a:uFillTx/>
                <a:latin typeface="+mn-lt"/>
                <a:ea typeface="+mn-ea"/>
                <a:cs typeface="+mn-cs"/>
              </a:rPr>
              <a:t>纲要</a:t>
            </a:r>
            <a:r>
              <a:rPr kumimoji="1" lang="en-US" altLang="ja-JP" sz="2400" b="0" i="0" u="none" strike="noStrike" kern="0" cap="none" spc="0" normalizeH="0" baseline="0" noProof="0" dirty="0">
                <a:ln>
                  <a:noFill/>
                </a:ln>
                <a:solidFill>
                  <a:srgbClr val="000000"/>
                </a:solidFill>
                <a:effectLst/>
                <a:uLnTx/>
                <a:uFillTx/>
                <a:latin typeface="+mn-lt"/>
                <a:ea typeface="+mn-ea"/>
                <a:cs typeface="+mn-cs"/>
              </a:rPr>
              <a:t>24pt</a:t>
            </a:r>
            <a:endParaRPr kumimoji="1" lang="en-US" altLang="zh-CN" sz="2400" b="0" i="0" u="none" strike="noStrike" kern="0" cap="none" spc="0" normalizeH="0" baseline="0" noProof="0" dirty="0">
              <a:ln>
                <a:noFill/>
              </a:ln>
              <a:solidFill>
                <a:srgbClr val="000000"/>
              </a:solidFill>
              <a:effectLst/>
              <a:uLnTx/>
              <a:uFillTx/>
              <a:latin typeface="+mn-lt"/>
              <a:ea typeface="+mn-ea"/>
              <a:cs typeface="+mn-cs"/>
            </a:endParaRPr>
          </a:p>
          <a:p>
            <a:pPr marL="581025" marR="0" lvl="1" indent="-243205" algn="l" defTabSz="457200" rtl="0" eaLnBrk="1" fontAlgn="base" latinLnBrk="0" hangingPunct="1">
              <a:lnSpc>
                <a:spcPct val="95000"/>
              </a:lnSpc>
              <a:spcBef>
                <a:spcPct val="20000"/>
              </a:spcBef>
              <a:spcAft>
                <a:spcPct val="10000"/>
              </a:spcAft>
              <a:buClr>
                <a:srgbClr val="87867E"/>
              </a:buClr>
              <a:buSzTx/>
              <a:buFont typeface="Wingdings" panose="05000000000000000000" pitchFamily="2" charset="2"/>
              <a:buChar char="n"/>
              <a:defRPr/>
            </a:pPr>
            <a:r>
              <a:rPr kumimoji="1" lang="zh-CN" altLang="en-US" sz="2000" b="0" i="0" u="none" strike="noStrike" kern="0" cap="none" spc="0" normalizeH="0" baseline="0" noProof="0" dirty="0">
                <a:ln>
                  <a:noFill/>
                </a:ln>
                <a:solidFill>
                  <a:srgbClr val="000000"/>
                </a:solidFill>
                <a:effectLst/>
                <a:uLnTx/>
                <a:uFillTx/>
                <a:latin typeface="+mn-lt"/>
                <a:ea typeface="+mn-ea"/>
                <a:cs typeface="+mn-cs"/>
              </a:rPr>
              <a:t>第一副标题</a:t>
            </a:r>
            <a:r>
              <a:rPr kumimoji="1" lang="en-US" altLang="ja-JP" sz="2000" b="0" i="0" u="none" strike="noStrike" kern="0" cap="none" spc="0" normalizeH="0" baseline="0" noProof="0" dirty="0">
                <a:ln>
                  <a:noFill/>
                </a:ln>
                <a:solidFill>
                  <a:srgbClr val="000000"/>
                </a:solidFill>
                <a:effectLst/>
                <a:uLnTx/>
                <a:uFillTx/>
                <a:latin typeface="+mn-lt"/>
                <a:ea typeface="+mn-ea"/>
                <a:cs typeface="+mn-cs"/>
              </a:rPr>
              <a:t>20pt</a:t>
            </a:r>
          </a:p>
          <a:p>
            <a:pPr marL="795655" marR="0" lvl="2" indent="-138430" algn="l" defTabSz="457200" rtl="0" eaLnBrk="1" fontAlgn="base" latinLnBrk="0" hangingPunct="1">
              <a:lnSpc>
                <a:spcPct val="95000"/>
              </a:lnSpc>
              <a:spcBef>
                <a:spcPct val="20000"/>
              </a:spcBef>
              <a:spcAft>
                <a:spcPct val="10000"/>
              </a:spcAft>
              <a:buClr>
                <a:srgbClr val="87867E"/>
              </a:buClr>
              <a:buSzPct val="100000"/>
              <a:buFontTx/>
              <a:buChar char="•"/>
              <a:defRPr/>
            </a:pPr>
            <a:r>
              <a:rPr kumimoji="1" lang="zh-CN" altLang="en-US" sz="1800" b="0" i="0" u="none" strike="noStrike" kern="0" cap="none" spc="0" normalizeH="0" baseline="0" noProof="0" dirty="0">
                <a:ln>
                  <a:noFill/>
                </a:ln>
                <a:solidFill>
                  <a:srgbClr val="000000"/>
                </a:solidFill>
                <a:effectLst/>
                <a:uLnTx/>
                <a:uFillTx/>
                <a:latin typeface="+mn-lt"/>
                <a:ea typeface="+mn-ea"/>
                <a:cs typeface="+mn-cs"/>
              </a:rPr>
              <a:t>第二副标题</a:t>
            </a:r>
            <a:r>
              <a:rPr kumimoji="1" lang="en-US" altLang="ja-JP" sz="1800" b="0" i="0" u="none" strike="noStrike" kern="0" cap="none" spc="0" normalizeH="0" baseline="0" noProof="0" dirty="0">
                <a:ln>
                  <a:noFill/>
                </a:ln>
                <a:solidFill>
                  <a:srgbClr val="000000"/>
                </a:solidFill>
                <a:effectLst/>
                <a:uLnTx/>
                <a:uFillTx/>
                <a:latin typeface="+mn-lt"/>
                <a:ea typeface="+mn-ea"/>
                <a:cs typeface="+mn-cs"/>
              </a:rPr>
              <a:t>18pt</a:t>
            </a:r>
          </a:p>
          <a:p>
            <a:pPr marL="1014730" marR="0" lvl="3" indent="-135255" algn="l" defTabSz="457200" rtl="0" eaLnBrk="1" fontAlgn="base" latinLnBrk="0" hangingPunct="1">
              <a:lnSpc>
                <a:spcPct val="95000"/>
              </a:lnSpc>
              <a:spcBef>
                <a:spcPct val="20000"/>
              </a:spcBef>
              <a:spcAft>
                <a:spcPct val="10000"/>
              </a:spcAft>
              <a:buClr>
                <a:srgbClr val="87867E"/>
              </a:buClr>
              <a:buSzPct val="100000"/>
              <a:buFontTx/>
              <a:buChar char="•"/>
              <a:defRPr/>
            </a:pPr>
            <a:r>
              <a:rPr kumimoji="1" lang="zh-CN" altLang="en-US" sz="1600" b="0" i="0" u="none" strike="noStrike" kern="0" cap="none" spc="0" normalizeH="0" baseline="0" noProof="0" dirty="0">
                <a:ln>
                  <a:noFill/>
                </a:ln>
                <a:solidFill>
                  <a:srgbClr val="000000"/>
                </a:solidFill>
                <a:effectLst/>
                <a:uLnTx/>
                <a:uFillTx/>
                <a:latin typeface="+mn-lt"/>
                <a:ea typeface="+mn-ea"/>
                <a:cs typeface="+mn-cs"/>
              </a:rPr>
              <a:t>文字</a:t>
            </a:r>
            <a:r>
              <a:rPr kumimoji="1" lang="en-US" altLang="ja-JP" sz="1600" b="0" i="0" u="none" strike="noStrike" kern="0" cap="none" spc="0" normalizeH="0" baseline="0" noProof="0" dirty="0">
                <a:ln>
                  <a:noFill/>
                </a:ln>
                <a:solidFill>
                  <a:srgbClr val="000000"/>
                </a:solidFill>
                <a:effectLst/>
                <a:uLnTx/>
                <a:uFillTx/>
                <a:latin typeface="+mn-lt"/>
                <a:ea typeface="+mn-ea"/>
                <a:cs typeface="+mn-cs"/>
              </a:rPr>
              <a:t>16pt</a:t>
            </a:r>
          </a:p>
        </p:txBody>
      </p:sp>
      <p:sp>
        <p:nvSpPr>
          <p:cNvPr id="5" name="スライド番号プレースホルダー 4"/>
          <p:cNvSpPr>
            <a:spLocks noGrp="1"/>
          </p:cNvSpPr>
          <p:nvPr>
            <p:ph type="sldNum" sz="quarter" idx="10"/>
          </p:nvPr>
        </p:nvSpPr>
        <p:spPr/>
        <p:txBody>
          <a:bodyPr/>
          <a:lstStyle>
            <a:lvl1pPr>
              <a:defRPr/>
            </a:lvl1pPr>
          </a:lstStyle>
          <a:p>
            <a:fld id="{13F14B9F-87E3-4A1A-BB68-D7C46D4C5373}" type="slidenum">
              <a:rPr lang="de-DE" altLang="ja-JP"/>
              <a:t>‹#›</a:t>
            </a:fld>
            <a:endParaRPr lang="de-DE" altLang="ja-JP"/>
          </a:p>
        </p:txBody>
      </p:sp>
      <p:sp>
        <p:nvSpPr>
          <p:cNvPr id="6" name="フッター プレースホルダー 5"/>
          <p:cNvSpPr>
            <a:spLocks noGrp="1"/>
          </p:cNvSpPr>
          <p:nvPr>
            <p:ph type="ftr" sz="quarter" idx="11"/>
          </p:nvPr>
        </p:nvSpPr>
        <p:spPr/>
        <p:txBody>
          <a:bodyPr/>
          <a:lstStyle>
            <a:lvl1pPr>
              <a:defRPr/>
            </a:lvl1pPr>
          </a:lstStyle>
          <a:p>
            <a:r>
              <a:rPr lang="de-DE" altLang="ja-JP"/>
              <a:t>Copyright 2021 NANJING FUJITSU NANDA SOFTWARE TECHNOLOGY CO.,LTD.</a:t>
            </a:r>
            <a:endParaRPr lang="de-DE" altLang="ja-JP" dirty="0"/>
          </a:p>
        </p:txBody>
      </p:sp>
    </p:spTree>
    <p:extLst>
      <p:ext uri="{BB962C8B-B14F-4D97-AF65-F5344CB8AC3E}">
        <p14:creationId xmlns:p14="http://schemas.microsoft.com/office/powerpoint/2010/main" val="366334041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reserve="1">
  <p:cSld name="Title">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lang="zh-CN" altLang="en-US" dirty="0"/>
              <a:t>母板标题</a:t>
            </a:r>
            <a:r>
              <a:rPr lang="en-US" altLang="ja-JP" dirty="0"/>
              <a:t>32pt</a:t>
            </a:r>
            <a:endParaRPr lang="ja-JP" altLang="en-US" dirty="0"/>
          </a:p>
        </p:txBody>
      </p:sp>
      <p:sp>
        <p:nvSpPr>
          <p:cNvPr id="3" name="スライド番号プレースホルダー 2"/>
          <p:cNvSpPr>
            <a:spLocks noGrp="1"/>
          </p:cNvSpPr>
          <p:nvPr>
            <p:ph type="sldNum" sz="quarter" idx="10"/>
          </p:nvPr>
        </p:nvSpPr>
        <p:spPr/>
        <p:txBody>
          <a:bodyPr/>
          <a:lstStyle>
            <a:lvl1pPr>
              <a:defRPr/>
            </a:lvl1pPr>
          </a:lstStyle>
          <a:p>
            <a:fld id="{3E0E715C-B973-4E78-9C57-579BB9BBEFE1}" type="slidenum">
              <a:rPr lang="de-DE" altLang="ja-JP"/>
              <a:t>‹#›</a:t>
            </a:fld>
            <a:endParaRPr lang="de-DE" altLang="ja-JP"/>
          </a:p>
        </p:txBody>
      </p:sp>
      <p:sp>
        <p:nvSpPr>
          <p:cNvPr id="4" name="フッター プレースホルダー 3"/>
          <p:cNvSpPr>
            <a:spLocks noGrp="1"/>
          </p:cNvSpPr>
          <p:nvPr>
            <p:ph type="ftr" sz="quarter" idx="11"/>
          </p:nvPr>
        </p:nvSpPr>
        <p:spPr/>
        <p:txBody>
          <a:bodyPr/>
          <a:lstStyle>
            <a:lvl1pPr>
              <a:defRPr/>
            </a:lvl1pPr>
          </a:lstStyle>
          <a:p>
            <a:r>
              <a:rPr lang="de-DE" altLang="ja-JP"/>
              <a:t>Copyright 2021 NANJING FUJITSU NANDA SOFTWARE TECHNOLOGY CO.,LTD.</a:t>
            </a:r>
            <a:endParaRPr lang="de-DE" altLang="ja-JP" dirty="0"/>
          </a:p>
        </p:txBody>
      </p:sp>
    </p:spTree>
    <p:extLst>
      <p:ext uri="{BB962C8B-B14F-4D97-AF65-F5344CB8AC3E}">
        <p14:creationId xmlns:p14="http://schemas.microsoft.com/office/powerpoint/2010/main" val="218735399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0"/>
          </p:nvPr>
        </p:nvSpPr>
        <p:spPr/>
        <p:txBody>
          <a:bodyPr/>
          <a:lstStyle>
            <a:lvl1pPr>
              <a:defRPr/>
            </a:lvl1pPr>
          </a:lstStyle>
          <a:p>
            <a:fld id="{B6FB3476-72E6-47B0-86B2-9257E381BE9C}" type="slidenum">
              <a:rPr lang="de-DE" altLang="ja-JP"/>
              <a:t>‹#›</a:t>
            </a:fld>
            <a:endParaRPr lang="de-DE" altLang="ja-JP"/>
          </a:p>
        </p:txBody>
      </p:sp>
      <p:sp>
        <p:nvSpPr>
          <p:cNvPr id="3" name="フッター プレースホルダー 2"/>
          <p:cNvSpPr>
            <a:spLocks noGrp="1"/>
          </p:cNvSpPr>
          <p:nvPr>
            <p:ph type="ftr" sz="quarter" idx="11"/>
          </p:nvPr>
        </p:nvSpPr>
        <p:spPr/>
        <p:txBody>
          <a:bodyPr/>
          <a:lstStyle>
            <a:lvl1pPr>
              <a:defRPr/>
            </a:lvl1pPr>
          </a:lstStyle>
          <a:p>
            <a:r>
              <a:rPr lang="de-DE" altLang="ja-JP"/>
              <a:t>Copyright 2021 NANJING FUJITSU NANDA SOFTWARE TECHNOLOGY CO.,LTD.</a:t>
            </a:r>
            <a:endParaRPr lang="de-DE" altLang="ja-JP" dirty="0"/>
          </a:p>
        </p:txBody>
      </p:sp>
    </p:spTree>
    <p:extLst>
      <p:ext uri="{BB962C8B-B14F-4D97-AF65-F5344CB8AC3E}">
        <p14:creationId xmlns:p14="http://schemas.microsoft.com/office/powerpoint/2010/main" val="169763202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Closing page">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0"/>
          </p:nvPr>
        </p:nvSpPr>
        <p:spPr/>
        <p:txBody>
          <a:bodyPr/>
          <a:lstStyle>
            <a:lvl1pPr>
              <a:defRPr>
                <a:solidFill>
                  <a:schemeClr val="bg1"/>
                </a:solidFill>
              </a:defRPr>
            </a:lvl1pPr>
          </a:lstStyle>
          <a:p>
            <a:fld id="{C96710BC-554A-4C22-A457-51FB5A137C73}" type="slidenum">
              <a:rPr lang="de-DE" altLang="ja-JP" smtClean="0"/>
              <a:t>‹#›</a:t>
            </a:fld>
            <a:endParaRPr lang="de-DE" altLang="ja-JP"/>
          </a:p>
        </p:txBody>
      </p:sp>
      <p:sp>
        <p:nvSpPr>
          <p:cNvPr id="4" name="フッター プレースホルダー 3"/>
          <p:cNvSpPr>
            <a:spLocks noGrp="1"/>
          </p:cNvSpPr>
          <p:nvPr>
            <p:ph type="ftr" sz="quarter" idx="11"/>
          </p:nvPr>
        </p:nvSpPr>
        <p:spPr/>
        <p:txBody>
          <a:bodyPr/>
          <a:lstStyle>
            <a:lvl1pPr>
              <a:defRPr>
                <a:solidFill>
                  <a:schemeClr val="bg1"/>
                </a:solidFill>
              </a:defRPr>
            </a:lvl1pPr>
          </a:lstStyle>
          <a:p>
            <a:r>
              <a:rPr lang="de-DE" altLang="ja-JP"/>
              <a:t>Copyright 2021 NANJING FUJITSU NANDA SOFTWARE TECHNOLOGY CO.,LTD.</a:t>
            </a:r>
          </a:p>
        </p:txBody>
      </p:sp>
      <p:grpSp>
        <p:nvGrpSpPr>
          <p:cNvPr id="5" name="Group 38" descr="Message Lockup"/>
          <p:cNvGrpSpPr/>
          <p:nvPr userDrawn="1"/>
        </p:nvGrpSpPr>
        <p:grpSpPr bwMode="auto">
          <a:xfrm>
            <a:off x="0" y="0"/>
            <a:ext cx="12192000" cy="6858000"/>
            <a:chOff x="0" y="0"/>
            <a:chExt cx="5760" cy="4320"/>
          </a:xfrm>
        </p:grpSpPr>
        <p:sp>
          <p:nvSpPr>
            <p:cNvPr id="6" name="Rectangle 4"/>
            <p:cNvSpPr>
              <a:spLocks noChangeArrowheads="1"/>
            </p:cNvSpPr>
            <p:nvPr/>
          </p:nvSpPr>
          <p:spPr bwMode="gray">
            <a:xfrm>
              <a:off x="0" y="0"/>
              <a:ext cx="5760" cy="4320"/>
            </a:xfrm>
            <a:prstGeom prst="rect">
              <a:avLst/>
            </a:prstGeom>
            <a:solidFill>
              <a:srgbClr val="FFFFFF"/>
            </a:solidFill>
            <a:ln>
              <a:noFill/>
            </a:ln>
            <a:effectLst/>
          </p:spPr>
          <p:txBody>
            <a:bodyPr wrap="none" anchor="ctr"/>
            <a:lstStyle/>
            <a:p>
              <a:endParaRPr lang="ja-JP" altLang="en-US"/>
            </a:p>
          </p:txBody>
        </p:sp>
        <p:grpSp>
          <p:nvGrpSpPr>
            <p:cNvPr id="7" name="Group 7"/>
            <p:cNvGrpSpPr>
              <a:grpSpLocks noChangeAspect="1"/>
            </p:cNvGrpSpPr>
            <p:nvPr/>
          </p:nvGrpSpPr>
          <p:grpSpPr bwMode="auto">
            <a:xfrm>
              <a:off x="0" y="0"/>
              <a:ext cx="5760" cy="4320"/>
              <a:chOff x="0" y="0"/>
              <a:chExt cx="5760" cy="4320"/>
            </a:xfrm>
          </p:grpSpPr>
          <p:sp>
            <p:nvSpPr>
              <p:cNvPr id="8" name="AutoShape 6"/>
              <p:cNvSpPr>
                <a:spLocks noChangeAspect="1" noChangeArrowheads="1" noTextEdit="1"/>
              </p:cNvSpPr>
              <p:nvPr/>
            </p:nvSpPr>
            <p:spPr bwMode="gray">
              <a:xfrm>
                <a:off x="0" y="0"/>
                <a:ext cx="5760" cy="4320"/>
              </a:xfrm>
              <a:prstGeom prst="rect">
                <a:avLst/>
              </a:prstGeom>
              <a:noFill/>
              <a:ln>
                <a:noFill/>
              </a:ln>
            </p:spPr>
            <p:txBody>
              <a:bodyPr/>
              <a:lstStyle/>
              <a:p>
                <a:endParaRPr lang="ja-JP" altLang="en-US"/>
              </a:p>
            </p:txBody>
          </p:sp>
          <p:sp>
            <p:nvSpPr>
              <p:cNvPr id="9" name="Freeform 8"/>
              <p:cNvSpPr/>
              <p:nvPr/>
            </p:nvSpPr>
            <p:spPr bwMode="gray">
              <a:xfrm>
                <a:off x="1217" y="2598"/>
                <a:ext cx="97" cy="159"/>
              </a:xfrm>
              <a:custGeom>
                <a:avLst/>
                <a:gdLst>
                  <a:gd name="T0" fmla="*/ 0 w 484"/>
                  <a:gd name="T1" fmla="*/ 764 h 795"/>
                  <a:gd name="T2" fmla="*/ 0 w 484"/>
                  <a:gd name="T3" fmla="*/ 672 h 795"/>
                  <a:gd name="T4" fmla="*/ 186 w 484"/>
                  <a:gd name="T5" fmla="*/ 715 h 795"/>
                  <a:gd name="T6" fmla="*/ 371 w 484"/>
                  <a:gd name="T7" fmla="*/ 593 h 795"/>
                  <a:gd name="T8" fmla="*/ 339 w 484"/>
                  <a:gd name="T9" fmla="*/ 515 h 795"/>
                  <a:gd name="T10" fmla="*/ 284 w 484"/>
                  <a:gd name="T11" fmla="*/ 472 h 795"/>
                  <a:gd name="T12" fmla="*/ 212 w 484"/>
                  <a:gd name="T13" fmla="*/ 436 h 795"/>
                  <a:gd name="T14" fmla="*/ 65 w 484"/>
                  <a:gd name="T15" fmla="*/ 337 h 795"/>
                  <a:gd name="T16" fmla="*/ 13 w 484"/>
                  <a:gd name="T17" fmla="*/ 199 h 795"/>
                  <a:gd name="T18" fmla="*/ 94 w 484"/>
                  <a:gd name="T19" fmla="*/ 43 h 795"/>
                  <a:gd name="T20" fmla="*/ 269 w 484"/>
                  <a:gd name="T21" fmla="*/ 0 h 795"/>
                  <a:gd name="T22" fmla="*/ 430 w 484"/>
                  <a:gd name="T23" fmla="*/ 26 h 795"/>
                  <a:gd name="T24" fmla="*/ 430 w 484"/>
                  <a:gd name="T25" fmla="*/ 111 h 795"/>
                  <a:gd name="T26" fmla="*/ 274 w 484"/>
                  <a:gd name="T27" fmla="*/ 78 h 795"/>
                  <a:gd name="T28" fmla="*/ 169 w 484"/>
                  <a:gd name="T29" fmla="*/ 103 h 795"/>
                  <a:gd name="T30" fmla="*/ 126 w 484"/>
                  <a:gd name="T31" fmla="*/ 186 h 795"/>
                  <a:gd name="T32" fmla="*/ 156 w 484"/>
                  <a:gd name="T33" fmla="*/ 264 h 795"/>
                  <a:gd name="T34" fmla="*/ 286 w 484"/>
                  <a:gd name="T35" fmla="*/ 345 h 795"/>
                  <a:gd name="T36" fmla="*/ 391 w 484"/>
                  <a:gd name="T37" fmla="*/ 406 h 795"/>
                  <a:gd name="T38" fmla="*/ 464 w 484"/>
                  <a:gd name="T39" fmla="*/ 486 h 795"/>
                  <a:gd name="T40" fmla="*/ 484 w 484"/>
                  <a:gd name="T41" fmla="*/ 581 h 795"/>
                  <a:gd name="T42" fmla="*/ 193 w 484"/>
                  <a:gd name="T43" fmla="*/ 795 h 795"/>
                  <a:gd name="T44" fmla="*/ 0 w 484"/>
                  <a:gd name="T45" fmla="*/ 764 h 7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84" h="795">
                    <a:moveTo>
                      <a:pt x="0" y="764"/>
                    </a:moveTo>
                    <a:cubicBezTo>
                      <a:pt x="0" y="672"/>
                      <a:pt x="0" y="672"/>
                      <a:pt x="0" y="672"/>
                    </a:cubicBezTo>
                    <a:cubicBezTo>
                      <a:pt x="50" y="700"/>
                      <a:pt x="113" y="715"/>
                      <a:pt x="186" y="715"/>
                    </a:cubicBezTo>
                    <a:cubicBezTo>
                      <a:pt x="309" y="715"/>
                      <a:pt x="371" y="674"/>
                      <a:pt x="371" y="593"/>
                    </a:cubicBezTo>
                    <a:cubicBezTo>
                      <a:pt x="371" y="562"/>
                      <a:pt x="361" y="536"/>
                      <a:pt x="339" y="515"/>
                    </a:cubicBezTo>
                    <a:cubicBezTo>
                      <a:pt x="323" y="498"/>
                      <a:pt x="305" y="484"/>
                      <a:pt x="284" y="472"/>
                    </a:cubicBezTo>
                    <a:cubicBezTo>
                      <a:pt x="265" y="462"/>
                      <a:pt x="241" y="450"/>
                      <a:pt x="212" y="436"/>
                    </a:cubicBezTo>
                    <a:cubicBezTo>
                      <a:pt x="142" y="402"/>
                      <a:pt x="93" y="369"/>
                      <a:pt x="65" y="337"/>
                    </a:cubicBezTo>
                    <a:cubicBezTo>
                      <a:pt x="30" y="299"/>
                      <a:pt x="13" y="253"/>
                      <a:pt x="13" y="199"/>
                    </a:cubicBezTo>
                    <a:cubicBezTo>
                      <a:pt x="13" y="129"/>
                      <a:pt x="40" y="77"/>
                      <a:pt x="94" y="43"/>
                    </a:cubicBezTo>
                    <a:cubicBezTo>
                      <a:pt x="140" y="14"/>
                      <a:pt x="198" y="0"/>
                      <a:pt x="269" y="0"/>
                    </a:cubicBezTo>
                    <a:cubicBezTo>
                      <a:pt x="318" y="0"/>
                      <a:pt x="372" y="8"/>
                      <a:pt x="430" y="26"/>
                    </a:cubicBezTo>
                    <a:cubicBezTo>
                      <a:pt x="430" y="111"/>
                      <a:pt x="430" y="111"/>
                      <a:pt x="430" y="111"/>
                    </a:cubicBezTo>
                    <a:cubicBezTo>
                      <a:pt x="381" y="89"/>
                      <a:pt x="329" y="78"/>
                      <a:pt x="274" y="78"/>
                    </a:cubicBezTo>
                    <a:cubicBezTo>
                      <a:pt x="232" y="78"/>
                      <a:pt x="197" y="86"/>
                      <a:pt x="169" y="103"/>
                    </a:cubicBezTo>
                    <a:cubicBezTo>
                      <a:pt x="141" y="120"/>
                      <a:pt x="126" y="148"/>
                      <a:pt x="126" y="186"/>
                    </a:cubicBezTo>
                    <a:cubicBezTo>
                      <a:pt x="126" y="218"/>
                      <a:pt x="136" y="244"/>
                      <a:pt x="156" y="264"/>
                    </a:cubicBezTo>
                    <a:cubicBezTo>
                      <a:pt x="176" y="285"/>
                      <a:pt x="219" y="312"/>
                      <a:pt x="286" y="345"/>
                    </a:cubicBezTo>
                    <a:cubicBezTo>
                      <a:pt x="338" y="372"/>
                      <a:pt x="374" y="392"/>
                      <a:pt x="391" y="406"/>
                    </a:cubicBezTo>
                    <a:cubicBezTo>
                      <a:pt x="426" y="430"/>
                      <a:pt x="450" y="457"/>
                      <a:pt x="464" y="486"/>
                    </a:cubicBezTo>
                    <a:cubicBezTo>
                      <a:pt x="478" y="512"/>
                      <a:pt x="484" y="544"/>
                      <a:pt x="484" y="581"/>
                    </a:cubicBezTo>
                    <a:cubicBezTo>
                      <a:pt x="484" y="724"/>
                      <a:pt x="387" y="795"/>
                      <a:pt x="193" y="795"/>
                    </a:cubicBezTo>
                    <a:cubicBezTo>
                      <a:pt x="114" y="795"/>
                      <a:pt x="50" y="785"/>
                      <a:pt x="0" y="764"/>
                    </a:cubicBezTo>
                  </a:path>
                </a:pathLst>
              </a:custGeom>
              <a:solidFill>
                <a:srgbClr val="000000"/>
              </a:solidFill>
              <a:ln>
                <a:noFill/>
              </a:ln>
            </p:spPr>
            <p:txBody>
              <a:bodyPr/>
              <a:lstStyle/>
              <a:p>
                <a:endParaRPr lang="ja-JP" altLang="en-US"/>
              </a:p>
            </p:txBody>
          </p:sp>
          <p:sp>
            <p:nvSpPr>
              <p:cNvPr id="10" name="Freeform 9"/>
              <p:cNvSpPr/>
              <p:nvPr/>
            </p:nvSpPr>
            <p:spPr bwMode="gray">
              <a:xfrm>
                <a:off x="1349" y="2526"/>
                <a:ext cx="115" cy="227"/>
              </a:xfrm>
              <a:custGeom>
                <a:avLst/>
                <a:gdLst>
                  <a:gd name="T0" fmla="*/ 0 w 572"/>
                  <a:gd name="T1" fmla="*/ 1136 h 1136"/>
                  <a:gd name="T2" fmla="*/ 0 w 572"/>
                  <a:gd name="T3" fmla="*/ 0 h 1136"/>
                  <a:gd name="T4" fmla="*/ 129 w 572"/>
                  <a:gd name="T5" fmla="*/ 0 h 1136"/>
                  <a:gd name="T6" fmla="*/ 129 w 572"/>
                  <a:gd name="T7" fmla="*/ 400 h 1136"/>
                  <a:gd name="T8" fmla="*/ 319 w 572"/>
                  <a:gd name="T9" fmla="*/ 361 h 1136"/>
                  <a:gd name="T10" fmla="*/ 549 w 572"/>
                  <a:gd name="T11" fmla="*/ 479 h 1136"/>
                  <a:gd name="T12" fmla="*/ 572 w 572"/>
                  <a:gd name="T13" fmla="*/ 673 h 1136"/>
                  <a:gd name="T14" fmla="*/ 572 w 572"/>
                  <a:gd name="T15" fmla="*/ 1136 h 1136"/>
                  <a:gd name="T16" fmla="*/ 443 w 572"/>
                  <a:gd name="T17" fmla="*/ 1136 h 1136"/>
                  <a:gd name="T18" fmla="*/ 443 w 572"/>
                  <a:gd name="T19" fmla="*/ 653 h 1136"/>
                  <a:gd name="T20" fmla="*/ 420 w 572"/>
                  <a:gd name="T21" fmla="*/ 499 h 1136"/>
                  <a:gd name="T22" fmla="*/ 307 w 572"/>
                  <a:gd name="T23" fmla="*/ 439 h 1136"/>
                  <a:gd name="T24" fmla="*/ 129 w 572"/>
                  <a:gd name="T25" fmla="*/ 485 h 1136"/>
                  <a:gd name="T26" fmla="*/ 129 w 572"/>
                  <a:gd name="T27" fmla="*/ 1136 h 1136"/>
                  <a:gd name="T28" fmla="*/ 0 w 572"/>
                  <a:gd name="T29" fmla="*/ 1136 h 1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2" h="1136">
                    <a:moveTo>
                      <a:pt x="0" y="1136"/>
                    </a:moveTo>
                    <a:cubicBezTo>
                      <a:pt x="0" y="0"/>
                      <a:pt x="0" y="0"/>
                      <a:pt x="0" y="0"/>
                    </a:cubicBezTo>
                    <a:cubicBezTo>
                      <a:pt x="129" y="0"/>
                      <a:pt x="129" y="0"/>
                      <a:pt x="129" y="0"/>
                    </a:cubicBezTo>
                    <a:cubicBezTo>
                      <a:pt x="129" y="400"/>
                      <a:pt x="129" y="400"/>
                      <a:pt x="129" y="400"/>
                    </a:cubicBezTo>
                    <a:cubicBezTo>
                      <a:pt x="196" y="374"/>
                      <a:pt x="260" y="361"/>
                      <a:pt x="319" y="361"/>
                    </a:cubicBezTo>
                    <a:cubicBezTo>
                      <a:pt x="438" y="361"/>
                      <a:pt x="515" y="400"/>
                      <a:pt x="549" y="479"/>
                    </a:cubicBezTo>
                    <a:cubicBezTo>
                      <a:pt x="564" y="515"/>
                      <a:pt x="572" y="579"/>
                      <a:pt x="572" y="673"/>
                    </a:cubicBezTo>
                    <a:cubicBezTo>
                      <a:pt x="572" y="1136"/>
                      <a:pt x="572" y="1136"/>
                      <a:pt x="572" y="1136"/>
                    </a:cubicBezTo>
                    <a:cubicBezTo>
                      <a:pt x="443" y="1136"/>
                      <a:pt x="443" y="1136"/>
                      <a:pt x="443" y="1136"/>
                    </a:cubicBezTo>
                    <a:cubicBezTo>
                      <a:pt x="443" y="653"/>
                      <a:pt x="443" y="653"/>
                      <a:pt x="443" y="653"/>
                    </a:cubicBezTo>
                    <a:cubicBezTo>
                      <a:pt x="443" y="581"/>
                      <a:pt x="436" y="529"/>
                      <a:pt x="420" y="499"/>
                    </a:cubicBezTo>
                    <a:cubicBezTo>
                      <a:pt x="400" y="459"/>
                      <a:pt x="362" y="439"/>
                      <a:pt x="307" y="439"/>
                    </a:cubicBezTo>
                    <a:cubicBezTo>
                      <a:pt x="256" y="439"/>
                      <a:pt x="196" y="454"/>
                      <a:pt x="129" y="485"/>
                    </a:cubicBezTo>
                    <a:cubicBezTo>
                      <a:pt x="129" y="1136"/>
                      <a:pt x="129" y="1136"/>
                      <a:pt x="129" y="1136"/>
                    </a:cubicBezTo>
                    <a:lnTo>
                      <a:pt x="0" y="1136"/>
                    </a:lnTo>
                    <a:close/>
                  </a:path>
                </a:pathLst>
              </a:custGeom>
              <a:solidFill>
                <a:srgbClr val="000000"/>
              </a:solidFill>
              <a:ln>
                <a:noFill/>
              </a:ln>
            </p:spPr>
            <p:txBody>
              <a:bodyPr/>
              <a:lstStyle/>
              <a:p>
                <a:endParaRPr lang="ja-JP" altLang="en-US"/>
              </a:p>
            </p:txBody>
          </p:sp>
          <p:sp>
            <p:nvSpPr>
              <p:cNvPr id="11" name="Freeform 10"/>
              <p:cNvSpPr>
                <a:spLocks noEditPoints="1"/>
              </p:cNvSpPr>
              <p:nvPr/>
            </p:nvSpPr>
            <p:spPr bwMode="gray">
              <a:xfrm>
                <a:off x="1499" y="2598"/>
                <a:ext cx="117" cy="159"/>
              </a:xfrm>
              <a:custGeom>
                <a:avLst/>
                <a:gdLst>
                  <a:gd name="T0" fmla="*/ 456 w 585"/>
                  <a:gd name="T1" fmla="*/ 298 h 795"/>
                  <a:gd name="T2" fmla="*/ 456 w 585"/>
                  <a:gd name="T3" fmla="*/ 259 h 795"/>
                  <a:gd name="T4" fmla="*/ 432 w 585"/>
                  <a:gd name="T5" fmla="*/ 144 h 795"/>
                  <a:gd name="T6" fmla="*/ 283 w 585"/>
                  <a:gd name="T7" fmla="*/ 81 h 795"/>
                  <a:gd name="T8" fmla="*/ 73 w 585"/>
                  <a:gd name="T9" fmla="*/ 123 h 795"/>
                  <a:gd name="T10" fmla="*/ 73 w 585"/>
                  <a:gd name="T11" fmla="*/ 33 h 795"/>
                  <a:gd name="T12" fmla="*/ 296 w 585"/>
                  <a:gd name="T13" fmla="*/ 0 h 795"/>
                  <a:gd name="T14" fmla="*/ 539 w 585"/>
                  <a:gd name="T15" fmla="*/ 80 h 795"/>
                  <a:gd name="T16" fmla="*/ 582 w 585"/>
                  <a:gd name="T17" fmla="*/ 209 h 795"/>
                  <a:gd name="T18" fmla="*/ 585 w 585"/>
                  <a:gd name="T19" fmla="*/ 303 h 795"/>
                  <a:gd name="T20" fmla="*/ 585 w 585"/>
                  <a:gd name="T21" fmla="*/ 760 h 795"/>
                  <a:gd name="T22" fmla="*/ 305 w 585"/>
                  <a:gd name="T23" fmla="*/ 795 h 795"/>
                  <a:gd name="T24" fmla="*/ 86 w 585"/>
                  <a:gd name="T25" fmla="*/ 752 h 795"/>
                  <a:gd name="T26" fmla="*/ 0 w 585"/>
                  <a:gd name="T27" fmla="*/ 583 h 795"/>
                  <a:gd name="T28" fmla="*/ 99 w 585"/>
                  <a:gd name="T29" fmla="*/ 380 h 795"/>
                  <a:gd name="T30" fmla="*/ 350 w 585"/>
                  <a:gd name="T31" fmla="*/ 310 h 795"/>
                  <a:gd name="T32" fmla="*/ 456 w 585"/>
                  <a:gd name="T33" fmla="*/ 298 h 795"/>
                  <a:gd name="T34" fmla="*/ 456 w 585"/>
                  <a:gd name="T35" fmla="*/ 372 h 795"/>
                  <a:gd name="T36" fmla="*/ 278 w 585"/>
                  <a:gd name="T37" fmla="*/ 399 h 795"/>
                  <a:gd name="T38" fmla="*/ 132 w 585"/>
                  <a:gd name="T39" fmla="*/ 570 h 795"/>
                  <a:gd name="T40" fmla="*/ 175 w 585"/>
                  <a:gd name="T41" fmla="*/ 679 h 795"/>
                  <a:gd name="T42" fmla="*/ 325 w 585"/>
                  <a:gd name="T43" fmla="*/ 718 h 795"/>
                  <a:gd name="T44" fmla="*/ 456 w 585"/>
                  <a:gd name="T45" fmla="*/ 700 h 795"/>
                  <a:gd name="T46" fmla="*/ 456 w 585"/>
                  <a:gd name="T47" fmla="*/ 372 h 7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85" h="795">
                    <a:moveTo>
                      <a:pt x="456" y="298"/>
                    </a:moveTo>
                    <a:cubicBezTo>
                      <a:pt x="456" y="259"/>
                      <a:pt x="456" y="259"/>
                      <a:pt x="456" y="259"/>
                    </a:cubicBezTo>
                    <a:cubicBezTo>
                      <a:pt x="456" y="209"/>
                      <a:pt x="448" y="171"/>
                      <a:pt x="432" y="144"/>
                    </a:cubicBezTo>
                    <a:cubicBezTo>
                      <a:pt x="409" y="102"/>
                      <a:pt x="359" y="81"/>
                      <a:pt x="283" y="81"/>
                    </a:cubicBezTo>
                    <a:cubicBezTo>
                      <a:pt x="214" y="81"/>
                      <a:pt x="144" y="95"/>
                      <a:pt x="73" y="123"/>
                    </a:cubicBezTo>
                    <a:cubicBezTo>
                      <a:pt x="73" y="33"/>
                      <a:pt x="73" y="33"/>
                      <a:pt x="73" y="33"/>
                    </a:cubicBezTo>
                    <a:cubicBezTo>
                      <a:pt x="145" y="11"/>
                      <a:pt x="219" y="0"/>
                      <a:pt x="296" y="0"/>
                    </a:cubicBezTo>
                    <a:cubicBezTo>
                      <a:pt x="414" y="0"/>
                      <a:pt x="495" y="27"/>
                      <a:pt x="539" y="80"/>
                    </a:cubicBezTo>
                    <a:cubicBezTo>
                      <a:pt x="562" y="109"/>
                      <a:pt x="577" y="152"/>
                      <a:pt x="582" y="209"/>
                    </a:cubicBezTo>
                    <a:cubicBezTo>
                      <a:pt x="584" y="230"/>
                      <a:pt x="585" y="261"/>
                      <a:pt x="585" y="303"/>
                    </a:cubicBezTo>
                    <a:cubicBezTo>
                      <a:pt x="585" y="760"/>
                      <a:pt x="585" y="760"/>
                      <a:pt x="585" y="760"/>
                    </a:cubicBezTo>
                    <a:cubicBezTo>
                      <a:pt x="497" y="783"/>
                      <a:pt x="404" y="795"/>
                      <a:pt x="305" y="795"/>
                    </a:cubicBezTo>
                    <a:cubicBezTo>
                      <a:pt x="211" y="795"/>
                      <a:pt x="138" y="781"/>
                      <a:pt x="86" y="752"/>
                    </a:cubicBezTo>
                    <a:cubicBezTo>
                      <a:pt x="29" y="719"/>
                      <a:pt x="0" y="663"/>
                      <a:pt x="0" y="583"/>
                    </a:cubicBezTo>
                    <a:cubicBezTo>
                      <a:pt x="0" y="491"/>
                      <a:pt x="33" y="423"/>
                      <a:pt x="99" y="380"/>
                    </a:cubicBezTo>
                    <a:cubicBezTo>
                      <a:pt x="149" y="347"/>
                      <a:pt x="233" y="324"/>
                      <a:pt x="350" y="310"/>
                    </a:cubicBezTo>
                    <a:cubicBezTo>
                      <a:pt x="372" y="307"/>
                      <a:pt x="407" y="303"/>
                      <a:pt x="456" y="298"/>
                    </a:cubicBezTo>
                    <a:moveTo>
                      <a:pt x="456" y="372"/>
                    </a:moveTo>
                    <a:cubicBezTo>
                      <a:pt x="378" y="379"/>
                      <a:pt x="318" y="389"/>
                      <a:pt x="278" y="399"/>
                    </a:cubicBezTo>
                    <a:cubicBezTo>
                      <a:pt x="180" y="423"/>
                      <a:pt x="132" y="480"/>
                      <a:pt x="132" y="570"/>
                    </a:cubicBezTo>
                    <a:cubicBezTo>
                      <a:pt x="132" y="619"/>
                      <a:pt x="146" y="655"/>
                      <a:pt x="175" y="679"/>
                    </a:cubicBezTo>
                    <a:cubicBezTo>
                      <a:pt x="206" y="705"/>
                      <a:pt x="256" y="718"/>
                      <a:pt x="325" y="718"/>
                    </a:cubicBezTo>
                    <a:cubicBezTo>
                      <a:pt x="372" y="718"/>
                      <a:pt x="415" y="711"/>
                      <a:pt x="456" y="700"/>
                    </a:cubicBezTo>
                    <a:lnTo>
                      <a:pt x="456" y="372"/>
                    </a:lnTo>
                    <a:close/>
                  </a:path>
                </a:pathLst>
              </a:custGeom>
              <a:solidFill>
                <a:srgbClr val="000000"/>
              </a:solidFill>
              <a:ln>
                <a:noFill/>
              </a:ln>
            </p:spPr>
            <p:txBody>
              <a:bodyPr/>
              <a:lstStyle/>
              <a:p>
                <a:endParaRPr lang="ja-JP" altLang="en-US"/>
              </a:p>
            </p:txBody>
          </p:sp>
          <p:sp>
            <p:nvSpPr>
              <p:cNvPr id="12" name="Freeform 11"/>
              <p:cNvSpPr>
                <a:spLocks noEditPoints="1"/>
              </p:cNvSpPr>
              <p:nvPr/>
            </p:nvSpPr>
            <p:spPr bwMode="gray">
              <a:xfrm>
                <a:off x="1662" y="2598"/>
                <a:ext cx="119" cy="227"/>
              </a:xfrm>
              <a:custGeom>
                <a:avLst/>
                <a:gdLst>
                  <a:gd name="T0" fmla="*/ 129 w 592"/>
                  <a:gd name="T1" fmla="*/ 742 h 1136"/>
                  <a:gd name="T2" fmla="*/ 129 w 592"/>
                  <a:gd name="T3" fmla="*/ 1136 h 1136"/>
                  <a:gd name="T4" fmla="*/ 0 w 592"/>
                  <a:gd name="T5" fmla="*/ 1136 h 1136"/>
                  <a:gd name="T6" fmla="*/ 0 w 592"/>
                  <a:gd name="T7" fmla="*/ 30 h 1136"/>
                  <a:gd name="T8" fmla="*/ 260 w 592"/>
                  <a:gd name="T9" fmla="*/ 0 h 1136"/>
                  <a:gd name="T10" fmla="*/ 528 w 592"/>
                  <a:gd name="T11" fmla="*/ 118 h 1136"/>
                  <a:gd name="T12" fmla="*/ 592 w 592"/>
                  <a:gd name="T13" fmla="*/ 396 h 1136"/>
                  <a:gd name="T14" fmla="*/ 511 w 592"/>
                  <a:gd name="T15" fmla="*/ 691 h 1136"/>
                  <a:gd name="T16" fmla="*/ 287 w 592"/>
                  <a:gd name="T17" fmla="*/ 795 h 1136"/>
                  <a:gd name="T18" fmla="*/ 180 w 592"/>
                  <a:gd name="T19" fmla="*/ 775 h 1136"/>
                  <a:gd name="T20" fmla="*/ 129 w 592"/>
                  <a:gd name="T21" fmla="*/ 742 h 1136"/>
                  <a:gd name="T22" fmla="*/ 129 w 592"/>
                  <a:gd name="T23" fmla="*/ 653 h 1136"/>
                  <a:gd name="T24" fmla="*/ 272 w 592"/>
                  <a:gd name="T25" fmla="*/ 718 h 1136"/>
                  <a:gd name="T26" fmla="*/ 418 w 592"/>
                  <a:gd name="T27" fmla="*/ 618 h 1136"/>
                  <a:gd name="T28" fmla="*/ 461 w 592"/>
                  <a:gd name="T29" fmla="*/ 395 h 1136"/>
                  <a:gd name="T30" fmla="*/ 403 w 592"/>
                  <a:gd name="T31" fmla="*/ 147 h 1136"/>
                  <a:gd name="T32" fmla="*/ 241 w 592"/>
                  <a:gd name="T33" fmla="*/ 78 h 1136"/>
                  <a:gd name="T34" fmla="*/ 129 w 592"/>
                  <a:gd name="T35" fmla="*/ 87 h 1136"/>
                  <a:gd name="T36" fmla="*/ 129 w 592"/>
                  <a:gd name="T37" fmla="*/ 653 h 1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92" h="1136">
                    <a:moveTo>
                      <a:pt x="129" y="742"/>
                    </a:moveTo>
                    <a:cubicBezTo>
                      <a:pt x="129" y="1136"/>
                      <a:pt x="129" y="1136"/>
                      <a:pt x="129" y="1136"/>
                    </a:cubicBezTo>
                    <a:cubicBezTo>
                      <a:pt x="0" y="1136"/>
                      <a:pt x="0" y="1136"/>
                      <a:pt x="0" y="1136"/>
                    </a:cubicBezTo>
                    <a:cubicBezTo>
                      <a:pt x="0" y="30"/>
                      <a:pt x="0" y="30"/>
                      <a:pt x="0" y="30"/>
                    </a:cubicBezTo>
                    <a:cubicBezTo>
                      <a:pt x="89" y="10"/>
                      <a:pt x="175" y="0"/>
                      <a:pt x="260" y="0"/>
                    </a:cubicBezTo>
                    <a:cubicBezTo>
                      <a:pt x="391" y="0"/>
                      <a:pt x="480" y="39"/>
                      <a:pt x="528" y="118"/>
                    </a:cubicBezTo>
                    <a:cubicBezTo>
                      <a:pt x="571" y="188"/>
                      <a:pt x="592" y="281"/>
                      <a:pt x="592" y="396"/>
                    </a:cubicBezTo>
                    <a:cubicBezTo>
                      <a:pt x="592" y="518"/>
                      <a:pt x="565" y="616"/>
                      <a:pt x="511" y="691"/>
                    </a:cubicBezTo>
                    <a:cubicBezTo>
                      <a:pt x="460" y="761"/>
                      <a:pt x="385" y="795"/>
                      <a:pt x="287" y="795"/>
                    </a:cubicBezTo>
                    <a:cubicBezTo>
                      <a:pt x="245" y="795"/>
                      <a:pt x="209" y="789"/>
                      <a:pt x="180" y="775"/>
                    </a:cubicBezTo>
                    <a:cubicBezTo>
                      <a:pt x="166" y="769"/>
                      <a:pt x="149" y="758"/>
                      <a:pt x="129" y="742"/>
                    </a:cubicBezTo>
                    <a:moveTo>
                      <a:pt x="129" y="653"/>
                    </a:moveTo>
                    <a:cubicBezTo>
                      <a:pt x="172" y="696"/>
                      <a:pt x="220" y="718"/>
                      <a:pt x="272" y="718"/>
                    </a:cubicBezTo>
                    <a:cubicBezTo>
                      <a:pt x="338" y="718"/>
                      <a:pt x="387" y="684"/>
                      <a:pt x="418" y="618"/>
                    </a:cubicBezTo>
                    <a:cubicBezTo>
                      <a:pt x="447" y="557"/>
                      <a:pt x="461" y="483"/>
                      <a:pt x="461" y="395"/>
                    </a:cubicBezTo>
                    <a:cubicBezTo>
                      <a:pt x="461" y="284"/>
                      <a:pt x="442" y="202"/>
                      <a:pt x="403" y="147"/>
                    </a:cubicBezTo>
                    <a:cubicBezTo>
                      <a:pt x="372" y="101"/>
                      <a:pt x="318" y="78"/>
                      <a:pt x="241" y="78"/>
                    </a:cubicBezTo>
                    <a:cubicBezTo>
                      <a:pt x="207" y="78"/>
                      <a:pt x="170" y="81"/>
                      <a:pt x="129" y="87"/>
                    </a:cubicBezTo>
                    <a:lnTo>
                      <a:pt x="129" y="653"/>
                    </a:lnTo>
                    <a:close/>
                  </a:path>
                </a:pathLst>
              </a:custGeom>
              <a:solidFill>
                <a:srgbClr val="000000"/>
              </a:solidFill>
              <a:ln>
                <a:noFill/>
              </a:ln>
            </p:spPr>
            <p:txBody>
              <a:bodyPr/>
              <a:lstStyle/>
              <a:p>
                <a:endParaRPr lang="ja-JP" altLang="en-US"/>
              </a:p>
            </p:txBody>
          </p:sp>
          <p:sp>
            <p:nvSpPr>
              <p:cNvPr id="13" name="Freeform 12"/>
              <p:cNvSpPr>
                <a:spLocks noEditPoints="1"/>
              </p:cNvSpPr>
              <p:nvPr/>
            </p:nvSpPr>
            <p:spPr bwMode="gray">
              <a:xfrm>
                <a:off x="1816" y="2547"/>
                <a:ext cx="32" cy="206"/>
              </a:xfrm>
              <a:custGeom>
                <a:avLst/>
                <a:gdLst>
                  <a:gd name="T0" fmla="*/ 78 w 157"/>
                  <a:gd name="T1" fmla="*/ 0 h 1031"/>
                  <a:gd name="T2" fmla="*/ 137 w 157"/>
                  <a:gd name="T3" fmla="*/ 26 h 1031"/>
                  <a:gd name="T4" fmla="*/ 157 w 157"/>
                  <a:gd name="T5" fmla="*/ 79 h 1031"/>
                  <a:gd name="T6" fmla="*/ 131 w 157"/>
                  <a:gd name="T7" fmla="*/ 139 h 1031"/>
                  <a:gd name="T8" fmla="*/ 78 w 157"/>
                  <a:gd name="T9" fmla="*/ 159 h 1031"/>
                  <a:gd name="T10" fmla="*/ 20 w 157"/>
                  <a:gd name="T11" fmla="*/ 133 h 1031"/>
                  <a:gd name="T12" fmla="*/ 0 w 157"/>
                  <a:gd name="T13" fmla="*/ 78 h 1031"/>
                  <a:gd name="T14" fmla="*/ 25 w 157"/>
                  <a:gd name="T15" fmla="*/ 20 h 1031"/>
                  <a:gd name="T16" fmla="*/ 78 w 157"/>
                  <a:gd name="T17" fmla="*/ 0 h 1031"/>
                  <a:gd name="T18" fmla="*/ 15 w 157"/>
                  <a:gd name="T19" fmla="*/ 277 h 1031"/>
                  <a:gd name="T20" fmla="*/ 144 w 157"/>
                  <a:gd name="T21" fmla="*/ 277 h 1031"/>
                  <a:gd name="T22" fmla="*/ 144 w 157"/>
                  <a:gd name="T23" fmla="*/ 1031 h 1031"/>
                  <a:gd name="T24" fmla="*/ 15 w 157"/>
                  <a:gd name="T25" fmla="*/ 1031 h 1031"/>
                  <a:gd name="T26" fmla="*/ 15 w 157"/>
                  <a:gd name="T27" fmla="*/ 277 h 10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7" h="1031">
                    <a:moveTo>
                      <a:pt x="78" y="0"/>
                    </a:moveTo>
                    <a:cubicBezTo>
                      <a:pt x="102" y="0"/>
                      <a:pt x="121" y="9"/>
                      <a:pt x="137" y="26"/>
                    </a:cubicBezTo>
                    <a:cubicBezTo>
                      <a:pt x="150" y="42"/>
                      <a:pt x="157" y="59"/>
                      <a:pt x="157" y="79"/>
                    </a:cubicBezTo>
                    <a:cubicBezTo>
                      <a:pt x="157" y="103"/>
                      <a:pt x="148" y="123"/>
                      <a:pt x="131" y="139"/>
                    </a:cubicBezTo>
                    <a:cubicBezTo>
                      <a:pt x="116" y="152"/>
                      <a:pt x="99" y="159"/>
                      <a:pt x="78" y="159"/>
                    </a:cubicBezTo>
                    <a:cubicBezTo>
                      <a:pt x="54" y="159"/>
                      <a:pt x="35" y="150"/>
                      <a:pt x="20" y="133"/>
                    </a:cubicBezTo>
                    <a:cubicBezTo>
                      <a:pt x="6" y="118"/>
                      <a:pt x="0" y="99"/>
                      <a:pt x="0" y="78"/>
                    </a:cubicBezTo>
                    <a:cubicBezTo>
                      <a:pt x="0" y="56"/>
                      <a:pt x="8" y="37"/>
                      <a:pt x="25" y="20"/>
                    </a:cubicBezTo>
                    <a:cubicBezTo>
                      <a:pt x="40" y="7"/>
                      <a:pt x="58" y="0"/>
                      <a:pt x="78" y="0"/>
                    </a:cubicBezTo>
                    <a:moveTo>
                      <a:pt x="15" y="277"/>
                    </a:moveTo>
                    <a:cubicBezTo>
                      <a:pt x="144" y="277"/>
                      <a:pt x="144" y="277"/>
                      <a:pt x="144" y="277"/>
                    </a:cubicBezTo>
                    <a:cubicBezTo>
                      <a:pt x="144" y="1031"/>
                      <a:pt x="144" y="1031"/>
                      <a:pt x="144" y="1031"/>
                    </a:cubicBezTo>
                    <a:cubicBezTo>
                      <a:pt x="15" y="1031"/>
                      <a:pt x="15" y="1031"/>
                      <a:pt x="15" y="1031"/>
                    </a:cubicBezTo>
                    <a:lnTo>
                      <a:pt x="15" y="277"/>
                    </a:lnTo>
                    <a:close/>
                  </a:path>
                </a:pathLst>
              </a:custGeom>
              <a:solidFill>
                <a:srgbClr val="000000"/>
              </a:solidFill>
              <a:ln>
                <a:noFill/>
              </a:ln>
            </p:spPr>
            <p:txBody>
              <a:bodyPr/>
              <a:lstStyle/>
              <a:p>
                <a:endParaRPr lang="ja-JP" altLang="en-US"/>
              </a:p>
            </p:txBody>
          </p:sp>
          <p:sp>
            <p:nvSpPr>
              <p:cNvPr id="14" name="Freeform 13"/>
              <p:cNvSpPr/>
              <p:nvPr/>
            </p:nvSpPr>
            <p:spPr bwMode="gray">
              <a:xfrm>
                <a:off x="1894" y="2598"/>
                <a:ext cx="114" cy="155"/>
              </a:xfrm>
              <a:custGeom>
                <a:avLst/>
                <a:gdLst>
                  <a:gd name="T0" fmla="*/ 0 w 573"/>
                  <a:gd name="T1" fmla="*/ 775 h 775"/>
                  <a:gd name="T2" fmla="*/ 0 w 573"/>
                  <a:gd name="T3" fmla="*/ 30 h 775"/>
                  <a:gd name="T4" fmla="*/ 302 w 573"/>
                  <a:gd name="T5" fmla="*/ 0 h 775"/>
                  <a:gd name="T6" fmla="*/ 550 w 573"/>
                  <a:gd name="T7" fmla="*/ 119 h 775"/>
                  <a:gd name="T8" fmla="*/ 573 w 573"/>
                  <a:gd name="T9" fmla="*/ 312 h 775"/>
                  <a:gd name="T10" fmla="*/ 573 w 573"/>
                  <a:gd name="T11" fmla="*/ 775 h 775"/>
                  <a:gd name="T12" fmla="*/ 444 w 573"/>
                  <a:gd name="T13" fmla="*/ 775 h 775"/>
                  <a:gd name="T14" fmla="*/ 444 w 573"/>
                  <a:gd name="T15" fmla="*/ 320 h 775"/>
                  <a:gd name="T16" fmla="*/ 421 w 573"/>
                  <a:gd name="T17" fmla="*/ 140 h 775"/>
                  <a:gd name="T18" fmla="*/ 290 w 573"/>
                  <a:gd name="T19" fmla="*/ 78 h 775"/>
                  <a:gd name="T20" fmla="*/ 130 w 573"/>
                  <a:gd name="T21" fmla="*/ 94 h 775"/>
                  <a:gd name="T22" fmla="*/ 130 w 573"/>
                  <a:gd name="T23" fmla="*/ 775 h 775"/>
                  <a:gd name="T24" fmla="*/ 0 w 573"/>
                  <a:gd name="T25" fmla="*/ 775 h 7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3" h="775">
                    <a:moveTo>
                      <a:pt x="0" y="775"/>
                    </a:moveTo>
                    <a:cubicBezTo>
                      <a:pt x="0" y="30"/>
                      <a:pt x="0" y="30"/>
                      <a:pt x="0" y="30"/>
                    </a:cubicBezTo>
                    <a:cubicBezTo>
                      <a:pt x="120" y="10"/>
                      <a:pt x="220" y="0"/>
                      <a:pt x="302" y="0"/>
                    </a:cubicBezTo>
                    <a:cubicBezTo>
                      <a:pt x="434" y="0"/>
                      <a:pt x="516" y="39"/>
                      <a:pt x="550" y="119"/>
                    </a:cubicBezTo>
                    <a:cubicBezTo>
                      <a:pt x="565" y="155"/>
                      <a:pt x="573" y="220"/>
                      <a:pt x="573" y="312"/>
                    </a:cubicBezTo>
                    <a:cubicBezTo>
                      <a:pt x="573" y="775"/>
                      <a:pt x="573" y="775"/>
                      <a:pt x="573" y="775"/>
                    </a:cubicBezTo>
                    <a:cubicBezTo>
                      <a:pt x="444" y="775"/>
                      <a:pt x="444" y="775"/>
                      <a:pt x="444" y="775"/>
                    </a:cubicBezTo>
                    <a:cubicBezTo>
                      <a:pt x="444" y="320"/>
                      <a:pt x="444" y="320"/>
                      <a:pt x="444" y="320"/>
                    </a:cubicBezTo>
                    <a:cubicBezTo>
                      <a:pt x="444" y="230"/>
                      <a:pt x="436" y="171"/>
                      <a:pt x="421" y="140"/>
                    </a:cubicBezTo>
                    <a:cubicBezTo>
                      <a:pt x="400" y="99"/>
                      <a:pt x="356" y="78"/>
                      <a:pt x="290" y="78"/>
                    </a:cubicBezTo>
                    <a:cubicBezTo>
                      <a:pt x="237" y="78"/>
                      <a:pt x="184" y="83"/>
                      <a:pt x="130" y="94"/>
                    </a:cubicBezTo>
                    <a:cubicBezTo>
                      <a:pt x="130" y="775"/>
                      <a:pt x="130" y="775"/>
                      <a:pt x="130" y="775"/>
                    </a:cubicBezTo>
                    <a:lnTo>
                      <a:pt x="0" y="775"/>
                    </a:lnTo>
                    <a:close/>
                  </a:path>
                </a:pathLst>
              </a:custGeom>
              <a:solidFill>
                <a:srgbClr val="000000"/>
              </a:solidFill>
              <a:ln>
                <a:noFill/>
              </a:ln>
            </p:spPr>
            <p:txBody>
              <a:bodyPr/>
              <a:lstStyle/>
              <a:p>
                <a:endParaRPr lang="ja-JP" altLang="en-US"/>
              </a:p>
            </p:txBody>
          </p:sp>
          <p:sp>
            <p:nvSpPr>
              <p:cNvPr id="15" name="Freeform 14"/>
              <p:cNvSpPr>
                <a:spLocks noEditPoints="1"/>
              </p:cNvSpPr>
              <p:nvPr/>
            </p:nvSpPr>
            <p:spPr bwMode="gray">
              <a:xfrm>
                <a:off x="2044" y="2598"/>
                <a:ext cx="119" cy="229"/>
              </a:xfrm>
              <a:custGeom>
                <a:avLst/>
                <a:gdLst>
                  <a:gd name="T0" fmla="*/ 466 w 595"/>
                  <a:gd name="T1" fmla="*/ 707 h 1147"/>
                  <a:gd name="T2" fmla="*/ 418 w 595"/>
                  <a:gd name="T3" fmla="*/ 752 h 1147"/>
                  <a:gd name="T4" fmla="*/ 268 w 595"/>
                  <a:gd name="T5" fmla="*/ 795 h 1147"/>
                  <a:gd name="T6" fmla="*/ 102 w 595"/>
                  <a:gd name="T7" fmla="*/ 740 h 1147"/>
                  <a:gd name="T8" fmla="*/ 0 w 595"/>
                  <a:gd name="T9" fmla="*/ 433 h 1147"/>
                  <a:gd name="T10" fmla="*/ 75 w 595"/>
                  <a:gd name="T11" fmla="*/ 137 h 1147"/>
                  <a:gd name="T12" fmla="*/ 356 w 595"/>
                  <a:gd name="T13" fmla="*/ 0 h 1147"/>
                  <a:gd name="T14" fmla="*/ 595 w 595"/>
                  <a:gd name="T15" fmla="*/ 30 h 1147"/>
                  <a:gd name="T16" fmla="*/ 595 w 595"/>
                  <a:gd name="T17" fmla="*/ 628 h 1147"/>
                  <a:gd name="T18" fmla="*/ 580 w 595"/>
                  <a:gd name="T19" fmla="*/ 881 h 1147"/>
                  <a:gd name="T20" fmla="*/ 441 w 595"/>
                  <a:gd name="T21" fmla="*/ 1099 h 1147"/>
                  <a:gd name="T22" fmla="*/ 200 w 595"/>
                  <a:gd name="T23" fmla="*/ 1147 h 1147"/>
                  <a:gd name="T24" fmla="*/ 103 w 595"/>
                  <a:gd name="T25" fmla="*/ 1141 h 1147"/>
                  <a:gd name="T26" fmla="*/ 103 w 595"/>
                  <a:gd name="T27" fmla="*/ 1064 h 1147"/>
                  <a:gd name="T28" fmla="*/ 199 w 595"/>
                  <a:gd name="T29" fmla="*/ 1069 h 1147"/>
                  <a:gd name="T30" fmla="*/ 357 w 595"/>
                  <a:gd name="T31" fmla="*/ 1041 h 1147"/>
                  <a:gd name="T32" fmla="*/ 454 w 595"/>
                  <a:gd name="T33" fmla="*/ 896 h 1147"/>
                  <a:gd name="T34" fmla="*/ 466 w 595"/>
                  <a:gd name="T35" fmla="*/ 748 h 1147"/>
                  <a:gd name="T36" fmla="*/ 466 w 595"/>
                  <a:gd name="T37" fmla="*/ 707 h 1147"/>
                  <a:gd name="T38" fmla="*/ 466 w 595"/>
                  <a:gd name="T39" fmla="*/ 85 h 1147"/>
                  <a:gd name="T40" fmla="*/ 369 w 595"/>
                  <a:gd name="T41" fmla="*/ 78 h 1147"/>
                  <a:gd name="T42" fmla="*/ 242 w 595"/>
                  <a:gd name="T43" fmla="*/ 111 h 1147"/>
                  <a:gd name="T44" fmla="*/ 159 w 595"/>
                  <a:gd name="T45" fmla="*/ 244 h 1147"/>
                  <a:gd name="T46" fmla="*/ 132 w 595"/>
                  <a:gd name="T47" fmla="*/ 438 h 1147"/>
                  <a:gd name="T48" fmla="*/ 183 w 595"/>
                  <a:gd name="T49" fmla="*/ 662 h 1147"/>
                  <a:gd name="T50" fmla="*/ 286 w 595"/>
                  <a:gd name="T51" fmla="*/ 718 h 1147"/>
                  <a:gd name="T52" fmla="*/ 388 w 595"/>
                  <a:gd name="T53" fmla="*/ 683 h 1147"/>
                  <a:gd name="T54" fmla="*/ 455 w 595"/>
                  <a:gd name="T55" fmla="*/ 592 h 1147"/>
                  <a:gd name="T56" fmla="*/ 466 w 595"/>
                  <a:gd name="T57" fmla="*/ 505 h 1147"/>
                  <a:gd name="T58" fmla="*/ 466 w 595"/>
                  <a:gd name="T59" fmla="*/ 85 h 1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95" h="1147">
                    <a:moveTo>
                      <a:pt x="466" y="707"/>
                    </a:moveTo>
                    <a:cubicBezTo>
                      <a:pt x="446" y="728"/>
                      <a:pt x="430" y="743"/>
                      <a:pt x="418" y="752"/>
                    </a:cubicBezTo>
                    <a:cubicBezTo>
                      <a:pt x="378" y="781"/>
                      <a:pt x="329" y="795"/>
                      <a:pt x="268" y="795"/>
                    </a:cubicBezTo>
                    <a:cubicBezTo>
                      <a:pt x="201" y="795"/>
                      <a:pt x="146" y="777"/>
                      <a:pt x="102" y="740"/>
                    </a:cubicBezTo>
                    <a:cubicBezTo>
                      <a:pt x="34" y="683"/>
                      <a:pt x="0" y="581"/>
                      <a:pt x="0" y="433"/>
                    </a:cubicBezTo>
                    <a:cubicBezTo>
                      <a:pt x="0" y="313"/>
                      <a:pt x="25" y="215"/>
                      <a:pt x="75" y="137"/>
                    </a:cubicBezTo>
                    <a:cubicBezTo>
                      <a:pt x="133" y="46"/>
                      <a:pt x="226" y="0"/>
                      <a:pt x="356" y="0"/>
                    </a:cubicBezTo>
                    <a:cubicBezTo>
                      <a:pt x="433" y="0"/>
                      <a:pt x="513" y="10"/>
                      <a:pt x="595" y="30"/>
                    </a:cubicBezTo>
                    <a:cubicBezTo>
                      <a:pt x="595" y="628"/>
                      <a:pt x="595" y="628"/>
                      <a:pt x="595" y="628"/>
                    </a:cubicBezTo>
                    <a:cubicBezTo>
                      <a:pt x="595" y="739"/>
                      <a:pt x="590" y="823"/>
                      <a:pt x="580" y="881"/>
                    </a:cubicBezTo>
                    <a:cubicBezTo>
                      <a:pt x="563" y="986"/>
                      <a:pt x="516" y="1059"/>
                      <a:pt x="441" y="1099"/>
                    </a:cubicBezTo>
                    <a:cubicBezTo>
                      <a:pt x="380" y="1131"/>
                      <a:pt x="299" y="1147"/>
                      <a:pt x="200" y="1147"/>
                    </a:cubicBezTo>
                    <a:cubicBezTo>
                      <a:pt x="172" y="1147"/>
                      <a:pt x="140" y="1145"/>
                      <a:pt x="103" y="1141"/>
                    </a:cubicBezTo>
                    <a:cubicBezTo>
                      <a:pt x="103" y="1064"/>
                      <a:pt x="103" y="1064"/>
                      <a:pt x="103" y="1064"/>
                    </a:cubicBezTo>
                    <a:cubicBezTo>
                      <a:pt x="136" y="1068"/>
                      <a:pt x="168" y="1069"/>
                      <a:pt x="199" y="1069"/>
                    </a:cubicBezTo>
                    <a:cubicBezTo>
                      <a:pt x="270" y="1069"/>
                      <a:pt x="322" y="1060"/>
                      <a:pt x="357" y="1041"/>
                    </a:cubicBezTo>
                    <a:cubicBezTo>
                      <a:pt x="408" y="1014"/>
                      <a:pt x="440" y="966"/>
                      <a:pt x="454" y="896"/>
                    </a:cubicBezTo>
                    <a:cubicBezTo>
                      <a:pt x="462" y="857"/>
                      <a:pt x="466" y="808"/>
                      <a:pt x="466" y="748"/>
                    </a:cubicBezTo>
                    <a:lnTo>
                      <a:pt x="466" y="707"/>
                    </a:lnTo>
                    <a:close/>
                    <a:moveTo>
                      <a:pt x="466" y="85"/>
                    </a:moveTo>
                    <a:cubicBezTo>
                      <a:pt x="430" y="80"/>
                      <a:pt x="398" y="78"/>
                      <a:pt x="369" y="78"/>
                    </a:cubicBezTo>
                    <a:cubicBezTo>
                      <a:pt x="315" y="78"/>
                      <a:pt x="272" y="89"/>
                      <a:pt x="242" y="111"/>
                    </a:cubicBezTo>
                    <a:cubicBezTo>
                      <a:pt x="207" y="136"/>
                      <a:pt x="179" y="180"/>
                      <a:pt x="159" y="244"/>
                    </a:cubicBezTo>
                    <a:cubicBezTo>
                      <a:pt x="141" y="299"/>
                      <a:pt x="132" y="364"/>
                      <a:pt x="132" y="438"/>
                    </a:cubicBezTo>
                    <a:cubicBezTo>
                      <a:pt x="132" y="540"/>
                      <a:pt x="149" y="615"/>
                      <a:pt x="183" y="662"/>
                    </a:cubicBezTo>
                    <a:cubicBezTo>
                      <a:pt x="209" y="699"/>
                      <a:pt x="243" y="718"/>
                      <a:pt x="286" y="718"/>
                    </a:cubicBezTo>
                    <a:cubicBezTo>
                      <a:pt x="323" y="718"/>
                      <a:pt x="357" y="706"/>
                      <a:pt x="388" y="683"/>
                    </a:cubicBezTo>
                    <a:cubicBezTo>
                      <a:pt x="420" y="660"/>
                      <a:pt x="442" y="629"/>
                      <a:pt x="455" y="592"/>
                    </a:cubicBezTo>
                    <a:cubicBezTo>
                      <a:pt x="462" y="572"/>
                      <a:pt x="466" y="543"/>
                      <a:pt x="466" y="505"/>
                    </a:cubicBezTo>
                    <a:lnTo>
                      <a:pt x="466" y="85"/>
                    </a:lnTo>
                    <a:close/>
                  </a:path>
                </a:pathLst>
              </a:custGeom>
              <a:solidFill>
                <a:srgbClr val="000000"/>
              </a:solidFill>
              <a:ln>
                <a:noFill/>
              </a:ln>
            </p:spPr>
            <p:txBody>
              <a:bodyPr/>
              <a:lstStyle/>
              <a:p>
                <a:endParaRPr lang="ja-JP" altLang="en-US"/>
              </a:p>
            </p:txBody>
          </p:sp>
          <p:sp>
            <p:nvSpPr>
              <p:cNvPr id="16" name="Freeform 15"/>
              <p:cNvSpPr/>
              <p:nvPr/>
            </p:nvSpPr>
            <p:spPr bwMode="gray">
              <a:xfrm>
                <a:off x="2280" y="2561"/>
                <a:ext cx="67" cy="192"/>
              </a:xfrm>
              <a:custGeom>
                <a:avLst/>
                <a:gdLst>
                  <a:gd name="T0" fmla="*/ 0 w 332"/>
                  <a:gd name="T1" fmla="*/ 0 h 958"/>
                  <a:gd name="T2" fmla="*/ 129 w 332"/>
                  <a:gd name="T3" fmla="*/ 0 h 958"/>
                  <a:gd name="T4" fmla="*/ 129 w 332"/>
                  <a:gd name="T5" fmla="*/ 204 h 958"/>
                  <a:gd name="T6" fmla="*/ 332 w 332"/>
                  <a:gd name="T7" fmla="*/ 204 h 958"/>
                  <a:gd name="T8" fmla="*/ 332 w 332"/>
                  <a:gd name="T9" fmla="*/ 286 h 958"/>
                  <a:gd name="T10" fmla="*/ 129 w 332"/>
                  <a:gd name="T11" fmla="*/ 286 h 958"/>
                  <a:gd name="T12" fmla="*/ 129 w 332"/>
                  <a:gd name="T13" fmla="*/ 686 h 958"/>
                  <a:gd name="T14" fmla="*/ 163 w 332"/>
                  <a:gd name="T15" fmla="*/ 840 h 958"/>
                  <a:gd name="T16" fmla="*/ 235 w 332"/>
                  <a:gd name="T17" fmla="*/ 873 h 958"/>
                  <a:gd name="T18" fmla="*/ 290 w 332"/>
                  <a:gd name="T19" fmla="*/ 875 h 958"/>
                  <a:gd name="T20" fmla="*/ 332 w 332"/>
                  <a:gd name="T21" fmla="*/ 875 h 958"/>
                  <a:gd name="T22" fmla="*/ 332 w 332"/>
                  <a:gd name="T23" fmla="*/ 958 h 958"/>
                  <a:gd name="T24" fmla="*/ 263 w 332"/>
                  <a:gd name="T25" fmla="*/ 958 h 958"/>
                  <a:gd name="T26" fmla="*/ 132 w 332"/>
                  <a:gd name="T27" fmla="*/ 945 h 958"/>
                  <a:gd name="T28" fmla="*/ 12 w 332"/>
                  <a:gd name="T29" fmla="*/ 817 h 958"/>
                  <a:gd name="T30" fmla="*/ 0 w 332"/>
                  <a:gd name="T31" fmla="*/ 667 h 958"/>
                  <a:gd name="T32" fmla="*/ 0 w 332"/>
                  <a:gd name="T33" fmla="*/ 0 h 9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32" h="958">
                    <a:moveTo>
                      <a:pt x="0" y="0"/>
                    </a:moveTo>
                    <a:cubicBezTo>
                      <a:pt x="129" y="0"/>
                      <a:pt x="129" y="0"/>
                      <a:pt x="129" y="0"/>
                    </a:cubicBezTo>
                    <a:cubicBezTo>
                      <a:pt x="129" y="204"/>
                      <a:pt x="129" y="204"/>
                      <a:pt x="129" y="204"/>
                    </a:cubicBezTo>
                    <a:cubicBezTo>
                      <a:pt x="332" y="204"/>
                      <a:pt x="332" y="204"/>
                      <a:pt x="332" y="204"/>
                    </a:cubicBezTo>
                    <a:cubicBezTo>
                      <a:pt x="332" y="286"/>
                      <a:pt x="332" y="286"/>
                      <a:pt x="332" y="286"/>
                    </a:cubicBezTo>
                    <a:cubicBezTo>
                      <a:pt x="129" y="286"/>
                      <a:pt x="129" y="286"/>
                      <a:pt x="129" y="286"/>
                    </a:cubicBezTo>
                    <a:cubicBezTo>
                      <a:pt x="129" y="686"/>
                      <a:pt x="129" y="686"/>
                      <a:pt x="129" y="686"/>
                    </a:cubicBezTo>
                    <a:cubicBezTo>
                      <a:pt x="129" y="762"/>
                      <a:pt x="140" y="813"/>
                      <a:pt x="163" y="840"/>
                    </a:cubicBezTo>
                    <a:cubicBezTo>
                      <a:pt x="179" y="858"/>
                      <a:pt x="203" y="869"/>
                      <a:pt x="235" y="873"/>
                    </a:cubicBezTo>
                    <a:cubicBezTo>
                      <a:pt x="245" y="875"/>
                      <a:pt x="264" y="875"/>
                      <a:pt x="290" y="875"/>
                    </a:cubicBezTo>
                    <a:cubicBezTo>
                      <a:pt x="332" y="875"/>
                      <a:pt x="332" y="875"/>
                      <a:pt x="332" y="875"/>
                    </a:cubicBezTo>
                    <a:cubicBezTo>
                      <a:pt x="332" y="958"/>
                      <a:pt x="332" y="958"/>
                      <a:pt x="332" y="958"/>
                    </a:cubicBezTo>
                    <a:cubicBezTo>
                      <a:pt x="263" y="958"/>
                      <a:pt x="263" y="958"/>
                      <a:pt x="263" y="958"/>
                    </a:cubicBezTo>
                    <a:cubicBezTo>
                      <a:pt x="207" y="958"/>
                      <a:pt x="164" y="953"/>
                      <a:pt x="132" y="945"/>
                    </a:cubicBezTo>
                    <a:cubicBezTo>
                      <a:pt x="67" y="927"/>
                      <a:pt x="27" y="884"/>
                      <a:pt x="12" y="817"/>
                    </a:cubicBezTo>
                    <a:cubicBezTo>
                      <a:pt x="4" y="781"/>
                      <a:pt x="0" y="731"/>
                      <a:pt x="0" y="667"/>
                    </a:cubicBezTo>
                    <a:lnTo>
                      <a:pt x="0" y="0"/>
                    </a:lnTo>
                    <a:close/>
                  </a:path>
                </a:pathLst>
              </a:custGeom>
              <a:solidFill>
                <a:srgbClr val="000000"/>
              </a:solidFill>
              <a:ln>
                <a:noFill/>
              </a:ln>
            </p:spPr>
            <p:txBody>
              <a:bodyPr/>
              <a:lstStyle/>
              <a:p>
                <a:endParaRPr lang="ja-JP" altLang="en-US"/>
              </a:p>
            </p:txBody>
          </p:sp>
          <p:sp>
            <p:nvSpPr>
              <p:cNvPr id="17" name="Freeform 16"/>
              <p:cNvSpPr>
                <a:spLocks noEditPoints="1"/>
              </p:cNvSpPr>
              <p:nvPr/>
            </p:nvSpPr>
            <p:spPr bwMode="gray">
              <a:xfrm>
                <a:off x="2374" y="2598"/>
                <a:ext cx="127" cy="159"/>
              </a:xfrm>
              <a:custGeom>
                <a:avLst/>
                <a:gdLst>
                  <a:gd name="T0" fmla="*/ 318 w 634"/>
                  <a:gd name="T1" fmla="*/ 0 h 795"/>
                  <a:gd name="T2" fmla="*/ 559 w 634"/>
                  <a:gd name="T3" fmla="*/ 107 h 795"/>
                  <a:gd name="T4" fmla="*/ 634 w 634"/>
                  <a:gd name="T5" fmla="*/ 398 h 795"/>
                  <a:gd name="T6" fmla="*/ 559 w 634"/>
                  <a:gd name="T7" fmla="*/ 688 h 795"/>
                  <a:gd name="T8" fmla="*/ 318 w 634"/>
                  <a:gd name="T9" fmla="*/ 795 h 795"/>
                  <a:gd name="T10" fmla="*/ 0 w 634"/>
                  <a:gd name="T11" fmla="*/ 393 h 795"/>
                  <a:gd name="T12" fmla="*/ 76 w 634"/>
                  <a:gd name="T13" fmla="*/ 107 h 795"/>
                  <a:gd name="T14" fmla="*/ 318 w 634"/>
                  <a:gd name="T15" fmla="*/ 0 h 795"/>
                  <a:gd name="T16" fmla="*/ 318 w 634"/>
                  <a:gd name="T17" fmla="*/ 78 h 795"/>
                  <a:gd name="T18" fmla="*/ 166 w 634"/>
                  <a:gd name="T19" fmla="*/ 176 h 795"/>
                  <a:gd name="T20" fmla="*/ 132 w 634"/>
                  <a:gd name="T21" fmla="*/ 394 h 795"/>
                  <a:gd name="T22" fmla="*/ 166 w 634"/>
                  <a:gd name="T23" fmla="*/ 619 h 795"/>
                  <a:gd name="T24" fmla="*/ 318 w 634"/>
                  <a:gd name="T25" fmla="*/ 718 h 795"/>
                  <a:gd name="T26" fmla="*/ 468 w 634"/>
                  <a:gd name="T27" fmla="*/ 619 h 795"/>
                  <a:gd name="T28" fmla="*/ 503 w 634"/>
                  <a:gd name="T29" fmla="*/ 398 h 795"/>
                  <a:gd name="T30" fmla="*/ 468 w 634"/>
                  <a:gd name="T31" fmla="*/ 176 h 795"/>
                  <a:gd name="T32" fmla="*/ 318 w 634"/>
                  <a:gd name="T33" fmla="*/ 78 h 7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34" h="795">
                    <a:moveTo>
                      <a:pt x="318" y="0"/>
                    </a:moveTo>
                    <a:cubicBezTo>
                      <a:pt x="426" y="0"/>
                      <a:pt x="506" y="36"/>
                      <a:pt x="559" y="107"/>
                    </a:cubicBezTo>
                    <a:cubicBezTo>
                      <a:pt x="609" y="176"/>
                      <a:pt x="634" y="273"/>
                      <a:pt x="634" y="398"/>
                    </a:cubicBezTo>
                    <a:cubicBezTo>
                      <a:pt x="634" y="521"/>
                      <a:pt x="609" y="618"/>
                      <a:pt x="559" y="688"/>
                    </a:cubicBezTo>
                    <a:cubicBezTo>
                      <a:pt x="507" y="760"/>
                      <a:pt x="427" y="795"/>
                      <a:pt x="318" y="795"/>
                    </a:cubicBezTo>
                    <a:cubicBezTo>
                      <a:pt x="106" y="795"/>
                      <a:pt x="0" y="661"/>
                      <a:pt x="0" y="393"/>
                    </a:cubicBezTo>
                    <a:cubicBezTo>
                      <a:pt x="0" y="271"/>
                      <a:pt x="26" y="176"/>
                      <a:pt x="76" y="107"/>
                    </a:cubicBezTo>
                    <a:cubicBezTo>
                      <a:pt x="129" y="36"/>
                      <a:pt x="209" y="0"/>
                      <a:pt x="318" y="0"/>
                    </a:cubicBezTo>
                    <a:moveTo>
                      <a:pt x="318" y="78"/>
                    </a:moveTo>
                    <a:cubicBezTo>
                      <a:pt x="245" y="78"/>
                      <a:pt x="194" y="110"/>
                      <a:pt x="166" y="176"/>
                    </a:cubicBezTo>
                    <a:cubicBezTo>
                      <a:pt x="144" y="230"/>
                      <a:pt x="132" y="303"/>
                      <a:pt x="132" y="394"/>
                    </a:cubicBezTo>
                    <a:cubicBezTo>
                      <a:pt x="132" y="490"/>
                      <a:pt x="144" y="565"/>
                      <a:pt x="166" y="619"/>
                    </a:cubicBezTo>
                    <a:cubicBezTo>
                      <a:pt x="194" y="685"/>
                      <a:pt x="245" y="718"/>
                      <a:pt x="318" y="718"/>
                    </a:cubicBezTo>
                    <a:cubicBezTo>
                      <a:pt x="391" y="718"/>
                      <a:pt x="441" y="685"/>
                      <a:pt x="468" y="619"/>
                    </a:cubicBezTo>
                    <a:cubicBezTo>
                      <a:pt x="491" y="565"/>
                      <a:pt x="503" y="491"/>
                      <a:pt x="503" y="398"/>
                    </a:cubicBezTo>
                    <a:cubicBezTo>
                      <a:pt x="503" y="302"/>
                      <a:pt x="491" y="228"/>
                      <a:pt x="468" y="176"/>
                    </a:cubicBezTo>
                    <a:cubicBezTo>
                      <a:pt x="440" y="110"/>
                      <a:pt x="390" y="78"/>
                      <a:pt x="318" y="78"/>
                    </a:cubicBezTo>
                  </a:path>
                </a:pathLst>
              </a:custGeom>
              <a:solidFill>
                <a:srgbClr val="000000"/>
              </a:solidFill>
              <a:ln>
                <a:noFill/>
              </a:ln>
            </p:spPr>
            <p:txBody>
              <a:bodyPr/>
              <a:lstStyle/>
              <a:p>
                <a:endParaRPr lang="ja-JP" altLang="en-US"/>
              </a:p>
            </p:txBody>
          </p:sp>
          <p:sp>
            <p:nvSpPr>
              <p:cNvPr id="18" name="Freeform 17"/>
              <p:cNvSpPr/>
              <p:nvPr/>
            </p:nvSpPr>
            <p:spPr bwMode="gray">
              <a:xfrm>
                <a:off x="2538" y="2598"/>
                <a:ext cx="195" cy="155"/>
              </a:xfrm>
              <a:custGeom>
                <a:avLst/>
                <a:gdLst>
                  <a:gd name="T0" fmla="*/ 0 w 974"/>
                  <a:gd name="T1" fmla="*/ 775 h 775"/>
                  <a:gd name="T2" fmla="*/ 0 w 974"/>
                  <a:gd name="T3" fmla="*/ 30 h 775"/>
                  <a:gd name="T4" fmla="*/ 278 w 974"/>
                  <a:gd name="T5" fmla="*/ 0 h 775"/>
                  <a:gd name="T6" fmla="*/ 480 w 974"/>
                  <a:gd name="T7" fmla="*/ 49 h 775"/>
                  <a:gd name="T8" fmla="*/ 722 w 974"/>
                  <a:gd name="T9" fmla="*/ 0 h 775"/>
                  <a:gd name="T10" fmla="*/ 952 w 974"/>
                  <a:gd name="T11" fmla="*/ 119 h 775"/>
                  <a:gd name="T12" fmla="*/ 974 w 974"/>
                  <a:gd name="T13" fmla="*/ 312 h 775"/>
                  <a:gd name="T14" fmla="*/ 974 w 974"/>
                  <a:gd name="T15" fmla="*/ 775 h 775"/>
                  <a:gd name="T16" fmla="*/ 845 w 974"/>
                  <a:gd name="T17" fmla="*/ 775 h 775"/>
                  <a:gd name="T18" fmla="*/ 845 w 974"/>
                  <a:gd name="T19" fmla="*/ 320 h 775"/>
                  <a:gd name="T20" fmla="*/ 824 w 974"/>
                  <a:gd name="T21" fmla="*/ 141 h 775"/>
                  <a:gd name="T22" fmla="*/ 705 w 974"/>
                  <a:gd name="T23" fmla="*/ 78 h 775"/>
                  <a:gd name="T24" fmla="*/ 551 w 974"/>
                  <a:gd name="T25" fmla="*/ 113 h 775"/>
                  <a:gd name="T26" fmla="*/ 551 w 974"/>
                  <a:gd name="T27" fmla="*/ 775 h 775"/>
                  <a:gd name="T28" fmla="*/ 422 w 974"/>
                  <a:gd name="T29" fmla="*/ 775 h 775"/>
                  <a:gd name="T30" fmla="*/ 422 w 974"/>
                  <a:gd name="T31" fmla="*/ 314 h 775"/>
                  <a:gd name="T32" fmla="*/ 401 w 974"/>
                  <a:gd name="T33" fmla="*/ 141 h 775"/>
                  <a:gd name="T34" fmla="*/ 278 w 974"/>
                  <a:gd name="T35" fmla="*/ 78 h 775"/>
                  <a:gd name="T36" fmla="*/ 128 w 974"/>
                  <a:gd name="T37" fmla="*/ 94 h 775"/>
                  <a:gd name="T38" fmla="*/ 128 w 974"/>
                  <a:gd name="T39" fmla="*/ 775 h 775"/>
                  <a:gd name="T40" fmla="*/ 0 w 974"/>
                  <a:gd name="T41" fmla="*/ 775 h 7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74" h="775">
                    <a:moveTo>
                      <a:pt x="0" y="775"/>
                    </a:moveTo>
                    <a:cubicBezTo>
                      <a:pt x="0" y="30"/>
                      <a:pt x="0" y="30"/>
                      <a:pt x="0" y="30"/>
                    </a:cubicBezTo>
                    <a:cubicBezTo>
                      <a:pt x="117" y="10"/>
                      <a:pt x="210" y="0"/>
                      <a:pt x="278" y="0"/>
                    </a:cubicBezTo>
                    <a:cubicBezTo>
                      <a:pt x="367" y="0"/>
                      <a:pt x="435" y="16"/>
                      <a:pt x="480" y="49"/>
                    </a:cubicBezTo>
                    <a:cubicBezTo>
                      <a:pt x="561" y="16"/>
                      <a:pt x="642" y="0"/>
                      <a:pt x="722" y="0"/>
                    </a:cubicBezTo>
                    <a:cubicBezTo>
                      <a:pt x="843" y="0"/>
                      <a:pt x="920" y="40"/>
                      <a:pt x="952" y="119"/>
                    </a:cubicBezTo>
                    <a:cubicBezTo>
                      <a:pt x="967" y="156"/>
                      <a:pt x="974" y="220"/>
                      <a:pt x="974" y="312"/>
                    </a:cubicBezTo>
                    <a:cubicBezTo>
                      <a:pt x="974" y="775"/>
                      <a:pt x="974" y="775"/>
                      <a:pt x="974" y="775"/>
                    </a:cubicBezTo>
                    <a:cubicBezTo>
                      <a:pt x="845" y="775"/>
                      <a:pt x="845" y="775"/>
                      <a:pt x="845" y="775"/>
                    </a:cubicBezTo>
                    <a:cubicBezTo>
                      <a:pt x="845" y="320"/>
                      <a:pt x="845" y="320"/>
                      <a:pt x="845" y="320"/>
                    </a:cubicBezTo>
                    <a:cubicBezTo>
                      <a:pt x="845" y="231"/>
                      <a:pt x="838" y="172"/>
                      <a:pt x="824" y="141"/>
                    </a:cubicBezTo>
                    <a:cubicBezTo>
                      <a:pt x="805" y="99"/>
                      <a:pt x="765" y="78"/>
                      <a:pt x="705" y="78"/>
                    </a:cubicBezTo>
                    <a:cubicBezTo>
                      <a:pt x="654" y="78"/>
                      <a:pt x="603" y="90"/>
                      <a:pt x="551" y="113"/>
                    </a:cubicBezTo>
                    <a:cubicBezTo>
                      <a:pt x="551" y="775"/>
                      <a:pt x="551" y="775"/>
                      <a:pt x="551" y="775"/>
                    </a:cubicBezTo>
                    <a:cubicBezTo>
                      <a:pt x="422" y="775"/>
                      <a:pt x="422" y="775"/>
                      <a:pt x="422" y="775"/>
                    </a:cubicBezTo>
                    <a:cubicBezTo>
                      <a:pt x="422" y="314"/>
                      <a:pt x="422" y="314"/>
                      <a:pt x="422" y="314"/>
                    </a:cubicBezTo>
                    <a:cubicBezTo>
                      <a:pt x="422" y="229"/>
                      <a:pt x="415" y="171"/>
                      <a:pt x="401" y="141"/>
                    </a:cubicBezTo>
                    <a:cubicBezTo>
                      <a:pt x="382" y="99"/>
                      <a:pt x="341" y="78"/>
                      <a:pt x="278" y="78"/>
                    </a:cubicBezTo>
                    <a:cubicBezTo>
                      <a:pt x="231" y="78"/>
                      <a:pt x="181" y="83"/>
                      <a:pt x="128" y="94"/>
                    </a:cubicBezTo>
                    <a:cubicBezTo>
                      <a:pt x="128" y="775"/>
                      <a:pt x="128" y="775"/>
                      <a:pt x="128" y="775"/>
                    </a:cubicBezTo>
                    <a:lnTo>
                      <a:pt x="0" y="775"/>
                    </a:lnTo>
                    <a:close/>
                  </a:path>
                </a:pathLst>
              </a:custGeom>
              <a:solidFill>
                <a:srgbClr val="000000"/>
              </a:solidFill>
              <a:ln>
                <a:noFill/>
              </a:ln>
            </p:spPr>
            <p:txBody>
              <a:bodyPr/>
              <a:lstStyle/>
              <a:p>
                <a:endParaRPr lang="ja-JP" altLang="en-US"/>
              </a:p>
            </p:txBody>
          </p:sp>
          <p:sp>
            <p:nvSpPr>
              <p:cNvPr id="19" name="Freeform 18"/>
              <p:cNvSpPr>
                <a:spLocks noEditPoints="1"/>
              </p:cNvSpPr>
              <p:nvPr/>
            </p:nvSpPr>
            <p:spPr bwMode="gray">
              <a:xfrm>
                <a:off x="2768" y="2598"/>
                <a:ext cx="127" cy="159"/>
              </a:xfrm>
              <a:custGeom>
                <a:avLst/>
                <a:gdLst>
                  <a:gd name="T0" fmla="*/ 318 w 635"/>
                  <a:gd name="T1" fmla="*/ 0 h 795"/>
                  <a:gd name="T2" fmla="*/ 559 w 635"/>
                  <a:gd name="T3" fmla="*/ 107 h 795"/>
                  <a:gd name="T4" fmla="*/ 635 w 635"/>
                  <a:gd name="T5" fmla="*/ 398 h 795"/>
                  <a:gd name="T6" fmla="*/ 559 w 635"/>
                  <a:gd name="T7" fmla="*/ 688 h 795"/>
                  <a:gd name="T8" fmla="*/ 319 w 635"/>
                  <a:gd name="T9" fmla="*/ 795 h 795"/>
                  <a:gd name="T10" fmla="*/ 0 w 635"/>
                  <a:gd name="T11" fmla="*/ 393 h 795"/>
                  <a:gd name="T12" fmla="*/ 77 w 635"/>
                  <a:gd name="T13" fmla="*/ 107 h 795"/>
                  <a:gd name="T14" fmla="*/ 318 w 635"/>
                  <a:gd name="T15" fmla="*/ 0 h 795"/>
                  <a:gd name="T16" fmla="*/ 318 w 635"/>
                  <a:gd name="T17" fmla="*/ 78 h 795"/>
                  <a:gd name="T18" fmla="*/ 167 w 635"/>
                  <a:gd name="T19" fmla="*/ 176 h 795"/>
                  <a:gd name="T20" fmla="*/ 132 w 635"/>
                  <a:gd name="T21" fmla="*/ 394 h 795"/>
                  <a:gd name="T22" fmla="*/ 167 w 635"/>
                  <a:gd name="T23" fmla="*/ 619 h 795"/>
                  <a:gd name="T24" fmla="*/ 318 w 635"/>
                  <a:gd name="T25" fmla="*/ 718 h 795"/>
                  <a:gd name="T26" fmla="*/ 468 w 635"/>
                  <a:gd name="T27" fmla="*/ 619 h 795"/>
                  <a:gd name="T28" fmla="*/ 503 w 635"/>
                  <a:gd name="T29" fmla="*/ 398 h 795"/>
                  <a:gd name="T30" fmla="*/ 468 w 635"/>
                  <a:gd name="T31" fmla="*/ 176 h 795"/>
                  <a:gd name="T32" fmla="*/ 318 w 635"/>
                  <a:gd name="T33" fmla="*/ 78 h 7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35" h="795">
                    <a:moveTo>
                      <a:pt x="318" y="0"/>
                    </a:moveTo>
                    <a:cubicBezTo>
                      <a:pt x="426" y="0"/>
                      <a:pt x="506" y="36"/>
                      <a:pt x="559" y="107"/>
                    </a:cubicBezTo>
                    <a:cubicBezTo>
                      <a:pt x="609" y="176"/>
                      <a:pt x="635" y="273"/>
                      <a:pt x="635" y="398"/>
                    </a:cubicBezTo>
                    <a:cubicBezTo>
                      <a:pt x="635" y="521"/>
                      <a:pt x="609" y="618"/>
                      <a:pt x="559" y="688"/>
                    </a:cubicBezTo>
                    <a:cubicBezTo>
                      <a:pt x="507" y="760"/>
                      <a:pt x="427" y="795"/>
                      <a:pt x="319" y="795"/>
                    </a:cubicBezTo>
                    <a:cubicBezTo>
                      <a:pt x="107" y="795"/>
                      <a:pt x="0" y="661"/>
                      <a:pt x="0" y="393"/>
                    </a:cubicBezTo>
                    <a:cubicBezTo>
                      <a:pt x="0" y="271"/>
                      <a:pt x="26" y="176"/>
                      <a:pt x="77" y="107"/>
                    </a:cubicBezTo>
                    <a:cubicBezTo>
                      <a:pt x="129" y="36"/>
                      <a:pt x="209" y="0"/>
                      <a:pt x="318" y="0"/>
                    </a:cubicBezTo>
                    <a:moveTo>
                      <a:pt x="318" y="78"/>
                    </a:moveTo>
                    <a:cubicBezTo>
                      <a:pt x="245" y="78"/>
                      <a:pt x="194" y="110"/>
                      <a:pt x="167" y="176"/>
                    </a:cubicBezTo>
                    <a:cubicBezTo>
                      <a:pt x="144" y="230"/>
                      <a:pt x="132" y="303"/>
                      <a:pt x="132" y="394"/>
                    </a:cubicBezTo>
                    <a:cubicBezTo>
                      <a:pt x="132" y="490"/>
                      <a:pt x="144" y="565"/>
                      <a:pt x="167" y="619"/>
                    </a:cubicBezTo>
                    <a:cubicBezTo>
                      <a:pt x="194" y="685"/>
                      <a:pt x="245" y="718"/>
                      <a:pt x="318" y="718"/>
                    </a:cubicBezTo>
                    <a:cubicBezTo>
                      <a:pt x="391" y="718"/>
                      <a:pt x="441" y="685"/>
                      <a:pt x="468" y="619"/>
                    </a:cubicBezTo>
                    <a:cubicBezTo>
                      <a:pt x="491" y="565"/>
                      <a:pt x="503" y="491"/>
                      <a:pt x="503" y="398"/>
                    </a:cubicBezTo>
                    <a:cubicBezTo>
                      <a:pt x="503" y="302"/>
                      <a:pt x="491" y="228"/>
                      <a:pt x="468" y="176"/>
                    </a:cubicBezTo>
                    <a:cubicBezTo>
                      <a:pt x="440" y="110"/>
                      <a:pt x="390" y="78"/>
                      <a:pt x="318" y="78"/>
                    </a:cubicBezTo>
                  </a:path>
                </a:pathLst>
              </a:custGeom>
              <a:solidFill>
                <a:srgbClr val="000000"/>
              </a:solidFill>
              <a:ln>
                <a:noFill/>
              </a:ln>
            </p:spPr>
            <p:txBody>
              <a:bodyPr/>
              <a:lstStyle/>
              <a:p>
                <a:endParaRPr lang="ja-JP" altLang="en-US"/>
              </a:p>
            </p:txBody>
          </p:sp>
          <p:sp>
            <p:nvSpPr>
              <p:cNvPr id="20" name="Freeform 19"/>
              <p:cNvSpPr/>
              <p:nvPr/>
            </p:nvSpPr>
            <p:spPr bwMode="gray">
              <a:xfrm>
                <a:off x="2934" y="2598"/>
                <a:ext cx="65" cy="155"/>
              </a:xfrm>
              <a:custGeom>
                <a:avLst/>
                <a:gdLst>
                  <a:gd name="T0" fmla="*/ 0 w 326"/>
                  <a:gd name="T1" fmla="*/ 775 h 775"/>
                  <a:gd name="T2" fmla="*/ 0 w 326"/>
                  <a:gd name="T3" fmla="*/ 33 h 775"/>
                  <a:gd name="T4" fmla="*/ 326 w 326"/>
                  <a:gd name="T5" fmla="*/ 0 h 775"/>
                  <a:gd name="T6" fmla="*/ 326 w 326"/>
                  <a:gd name="T7" fmla="*/ 81 h 775"/>
                  <a:gd name="T8" fmla="*/ 129 w 326"/>
                  <a:gd name="T9" fmla="*/ 94 h 775"/>
                  <a:gd name="T10" fmla="*/ 129 w 326"/>
                  <a:gd name="T11" fmla="*/ 775 h 775"/>
                  <a:gd name="T12" fmla="*/ 0 w 326"/>
                  <a:gd name="T13" fmla="*/ 775 h 775"/>
                </a:gdLst>
                <a:ahLst/>
                <a:cxnLst>
                  <a:cxn ang="0">
                    <a:pos x="T0" y="T1"/>
                  </a:cxn>
                  <a:cxn ang="0">
                    <a:pos x="T2" y="T3"/>
                  </a:cxn>
                  <a:cxn ang="0">
                    <a:pos x="T4" y="T5"/>
                  </a:cxn>
                  <a:cxn ang="0">
                    <a:pos x="T6" y="T7"/>
                  </a:cxn>
                  <a:cxn ang="0">
                    <a:pos x="T8" y="T9"/>
                  </a:cxn>
                  <a:cxn ang="0">
                    <a:pos x="T10" y="T11"/>
                  </a:cxn>
                  <a:cxn ang="0">
                    <a:pos x="T12" y="T13"/>
                  </a:cxn>
                </a:cxnLst>
                <a:rect l="0" t="0" r="r" b="b"/>
                <a:pathLst>
                  <a:path w="326" h="775">
                    <a:moveTo>
                      <a:pt x="0" y="775"/>
                    </a:moveTo>
                    <a:cubicBezTo>
                      <a:pt x="0" y="33"/>
                      <a:pt x="0" y="33"/>
                      <a:pt x="0" y="33"/>
                    </a:cubicBezTo>
                    <a:cubicBezTo>
                      <a:pt x="99" y="12"/>
                      <a:pt x="207" y="1"/>
                      <a:pt x="326" y="0"/>
                    </a:cubicBezTo>
                    <a:cubicBezTo>
                      <a:pt x="326" y="81"/>
                      <a:pt x="326" y="81"/>
                      <a:pt x="326" y="81"/>
                    </a:cubicBezTo>
                    <a:cubicBezTo>
                      <a:pt x="254" y="81"/>
                      <a:pt x="188" y="86"/>
                      <a:pt x="129" y="94"/>
                    </a:cubicBezTo>
                    <a:cubicBezTo>
                      <a:pt x="129" y="775"/>
                      <a:pt x="129" y="775"/>
                      <a:pt x="129" y="775"/>
                    </a:cubicBezTo>
                    <a:lnTo>
                      <a:pt x="0" y="775"/>
                    </a:lnTo>
                    <a:close/>
                  </a:path>
                </a:pathLst>
              </a:custGeom>
              <a:solidFill>
                <a:srgbClr val="000000"/>
              </a:solidFill>
              <a:ln>
                <a:noFill/>
              </a:ln>
            </p:spPr>
            <p:txBody>
              <a:bodyPr/>
              <a:lstStyle/>
              <a:p>
                <a:endParaRPr lang="ja-JP" altLang="en-US"/>
              </a:p>
            </p:txBody>
          </p:sp>
          <p:sp>
            <p:nvSpPr>
              <p:cNvPr id="21" name="Freeform 20"/>
              <p:cNvSpPr/>
              <p:nvPr/>
            </p:nvSpPr>
            <p:spPr bwMode="gray">
              <a:xfrm>
                <a:off x="3028" y="2598"/>
                <a:ext cx="65" cy="155"/>
              </a:xfrm>
              <a:custGeom>
                <a:avLst/>
                <a:gdLst>
                  <a:gd name="T0" fmla="*/ 0 w 326"/>
                  <a:gd name="T1" fmla="*/ 775 h 775"/>
                  <a:gd name="T2" fmla="*/ 0 w 326"/>
                  <a:gd name="T3" fmla="*/ 33 h 775"/>
                  <a:gd name="T4" fmla="*/ 326 w 326"/>
                  <a:gd name="T5" fmla="*/ 0 h 775"/>
                  <a:gd name="T6" fmla="*/ 326 w 326"/>
                  <a:gd name="T7" fmla="*/ 81 h 775"/>
                  <a:gd name="T8" fmla="*/ 129 w 326"/>
                  <a:gd name="T9" fmla="*/ 94 h 775"/>
                  <a:gd name="T10" fmla="*/ 129 w 326"/>
                  <a:gd name="T11" fmla="*/ 775 h 775"/>
                  <a:gd name="T12" fmla="*/ 0 w 326"/>
                  <a:gd name="T13" fmla="*/ 775 h 775"/>
                </a:gdLst>
                <a:ahLst/>
                <a:cxnLst>
                  <a:cxn ang="0">
                    <a:pos x="T0" y="T1"/>
                  </a:cxn>
                  <a:cxn ang="0">
                    <a:pos x="T2" y="T3"/>
                  </a:cxn>
                  <a:cxn ang="0">
                    <a:pos x="T4" y="T5"/>
                  </a:cxn>
                  <a:cxn ang="0">
                    <a:pos x="T6" y="T7"/>
                  </a:cxn>
                  <a:cxn ang="0">
                    <a:pos x="T8" y="T9"/>
                  </a:cxn>
                  <a:cxn ang="0">
                    <a:pos x="T10" y="T11"/>
                  </a:cxn>
                  <a:cxn ang="0">
                    <a:pos x="T12" y="T13"/>
                  </a:cxn>
                </a:cxnLst>
                <a:rect l="0" t="0" r="r" b="b"/>
                <a:pathLst>
                  <a:path w="326" h="775">
                    <a:moveTo>
                      <a:pt x="0" y="775"/>
                    </a:moveTo>
                    <a:cubicBezTo>
                      <a:pt x="0" y="33"/>
                      <a:pt x="0" y="33"/>
                      <a:pt x="0" y="33"/>
                    </a:cubicBezTo>
                    <a:cubicBezTo>
                      <a:pt x="99" y="12"/>
                      <a:pt x="207" y="1"/>
                      <a:pt x="326" y="0"/>
                    </a:cubicBezTo>
                    <a:cubicBezTo>
                      <a:pt x="326" y="81"/>
                      <a:pt x="326" y="81"/>
                      <a:pt x="326" y="81"/>
                    </a:cubicBezTo>
                    <a:cubicBezTo>
                      <a:pt x="253" y="81"/>
                      <a:pt x="188" y="86"/>
                      <a:pt x="129" y="94"/>
                    </a:cubicBezTo>
                    <a:cubicBezTo>
                      <a:pt x="129" y="775"/>
                      <a:pt x="129" y="775"/>
                      <a:pt x="129" y="775"/>
                    </a:cubicBezTo>
                    <a:lnTo>
                      <a:pt x="0" y="775"/>
                    </a:lnTo>
                    <a:close/>
                  </a:path>
                </a:pathLst>
              </a:custGeom>
              <a:solidFill>
                <a:srgbClr val="000000"/>
              </a:solidFill>
              <a:ln>
                <a:noFill/>
              </a:ln>
            </p:spPr>
            <p:txBody>
              <a:bodyPr/>
              <a:lstStyle/>
              <a:p>
                <a:endParaRPr lang="ja-JP" altLang="en-US"/>
              </a:p>
            </p:txBody>
          </p:sp>
          <p:sp>
            <p:nvSpPr>
              <p:cNvPr id="22" name="Freeform 21"/>
              <p:cNvSpPr>
                <a:spLocks noEditPoints="1"/>
              </p:cNvSpPr>
              <p:nvPr/>
            </p:nvSpPr>
            <p:spPr bwMode="gray">
              <a:xfrm>
                <a:off x="3110" y="2598"/>
                <a:ext cx="127" cy="159"/>
              </a:xfrm>
              <a:custGeom>
                <a:avLst/>
                <a:gdLst>
                  <a:gd name="T0" fmla="*/ 317 w 634"/>
                  <a:gd name="T1" fmla="*/ 0 h 795"/>
                  <a:gd name="T2" fmla="*/ 558 w 634"/>
                  <a:gd name="T3" fmla="*/ 107 h 795"/>
                  <a:gd name="T4" fmla="*/ 634 w 634"/>
                  <a:gd name="T5" fmla="*/ 398 h 795"/>
                  <a:gd name="T6" fmla="*/ 558 w 634"/>
                  <a:gd name="T7" fmla="*/ 688 h 795"/>
                  <a:gd name="T8" fmla="*/ 318 w 634"/>
                  <a:gd name="T9" fmla="*/ 795 h 795"/>
                  <a:gd name="T10" fmla="*/ 0 w 634"/>
                  <a:gd name="T11" fmla="*/ 393 h 795"/>
                  <a:gd name="T12" fmla="*/ 76 w 634"/>
                  <a:gd name="T13" fmla="*/ 107 h 795"/>
                  <a:gd name="T14" fmla="*/ 317 w 634"/>
                  <a:gd name="T15" fmla="*/ 0 h 795"/>
                  <a:gd name="T16" fmla="*/ 317 w 634"/>
                  <a:gd name="T17" fmla="*/ 78 h 795"/>
                  <a:gd name="T18" fmla="*/ 166 w 634"/>
                  <a:gd name="T19" fmla="*/ 176 h 795"/>
                  <a:gd name="T20" fmla="*/ 132 w 634"/>
                  <a:gd name="T21" fmla="*/ 394 h 795"/>
                  <a:gd name="T22" fmla="*/ 166 w 634"/>
                  <a:gd name="T23" fmla="*/ 619 h 795"/>
                  <a:gd name="T24" fmla="*/ 317 w 634"/>
                  <a:gd name="T25" fmla="*/ 718 h 795"/>
                  <a:gd name="T26" fmla="*/ 468 w 634"/>
                  <a:gd name="T27" fmla="*/ 619 h 795"/>
                  <a:gd name="T28" fmla="*/ 502 w 634"/>
                  <a:gd name="T29" fmla="*/ 398 h 795"/>
                  <a:gd name="T30" fmla="*/ 468 w 634"/>
                  <a:gd name="T31" fmla="*/ 176 h 795"/>
                  <a:gd name="T32" fmla="*/ 317 w 634"/>
                  <a:gd name="T33" fmla="*/ 78 h 7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34" h="795">
                    <a:moveTo>
                      <a:pt x="317" y="0"/>
                    </a:moveTo>
                    <a:cubicBezTo>
                      <a:pt x="425" y="0"/>
                      <a:pt x="505" y="36"/>
                      <a:pt x="558" y="107"/>
                    </a:cubicBezTo>
                    <a:cubicBezTo>
                      <a:pt x="608" y="176"/>
                      <a:pt x="634" y="273"/>
                      <a:pt x="634" y="398"/>
                    </a:cubicBezTo>
                    <a:cubicBezTo>
                      <a:pt x="634" y="521"/>
                      <a:pt x="608" y="618"/>
                      <a:pt x="558" y="688"/>
                    </a:cubicBezTo>
                    <a:cubicBezTo>
                      <a:pt x="506" y="760"/>
                      <a:pt x="426" y="795"/>
                      <a:pt x="318" y="795"/>
                    </a:cubicBezTo>
                    <a:cubicBezTo>
                      <a:pt x="106" y="795"/>
                      <a:pt x="0" y="661"/>
                      <a:pt x="0" y="393"/>
                    </a:cubicBezTo>
                    <a:cubicBezTo>
                      <a:pt x="0" y="271"/>
                      <a:pt x="25" y="176"/>
                      <a:pt x="76" y="107"/>
                    </a:cubicBezTo>
                    <a:cubicBezTo>
                      <a:pt x="128" y="36"/>
                      <a:pt x="209" y="0"/>
                      <a:pt x="317" y="0"/>
                    </a:cubicBezTo>
                    <a:moveTo>
                      <a:pt x="317" y="78"/>
                    </a:moveTo>
                    <a:cubicBezTo>
                      <a:pt x="244" y="78"/>
                      <a:pt x="194" y="110"/>
                      <a:pt x="166" y="176"/>
                    </a:cubicBezTo>
                    <a:cubicBezTo>
                      <a:pt x="143" y="230"/>
                      <a:pt x="132" y="303"/>
                      <a:pt x="132" y="394"/>
                    </a:cubicBezTo>
                    <a:cubicBezTo>
                      <a:pt x="132" y="490"/>
                      <a:pt x="143" y="565"/>
                      <a:pt x="166" y="619"/>
                    </a:cubicBezTo>
                    <a:cubicBezTo>
                      <a:pt x="194" y="685"/>
                      <a:pt x="244" y="718"/>
                      <a:pt x="317" y="718"/>
                    </a:cubicBezTo>
                    <a:cubicBezTo>
                      <a:pt x="390" y="718"/>
                      <a:pt x="440" y="685"/>
                      <a:pt x="468" y="619"/>
                    </a:cubicBezTo>
                    <a:cubicBezTo>
                      <a:pt x="490" y="565"/>
                      <a:pt x="502" y="491"/>
                      <a:pt x="502" y="398"/>
                    </a:cubicBezTo>
                    <a:cubicBezTo>
                      <a:pt x="502" y="302"/>
                      <a:pt x="490" y="228"/>
                      <a:pt x="468" y="176"/>
                    </a:cubicBezTo>
                    <a:cubicBezTo>
                      <a:pt x="439" y="110"/>
                      <a:pt x="389" y="78"/>
                      <a:pt x="317" y="78"/>
                    </a:cubicBezTo>
                  </a:path>
                </a:pathLst>
              </a:custGeom>
              <a:solidFill>
                <a:srgbClr val="000000"/>
              </a:solidFill>
              <a:ln>
                <a:noFill/>
              </a:ln>
            </p:spPr>
            <p:txBody>
              <a:bodyPr/>
              <a:lstStyle/>
              <a:p>
                <a:endParaRPr lang="ja-JP" altLang="en-US"/>
              </a:p>
            </p:txBody>
          </p:sp>
          <p:sp>
            <p:nvSpPr>
              <p:cNvPr id="23" name="Freeform 22"/>
              <p:cNvSpPr/>
              <p:nvPr/>
            </p:nvSpPr>
            <p:spPr bwMode="gray">
              <a:xfrm>
                <a:off x="3253" y="2602"/>
                <a:ext cx="195" cy="151"/>
              </a:xfrm>
              <a:custGeom>
                <a:avLst/>
                <a:gdLst>
                  <a:gd name="T0" fmla="*/ 213 w 971"/>
                  <a:gd name="T1" fmla="*/ 754 h 754"/>
                  <a:gd name="T2" fmla="*/ 0 w 971"/>
                  <a:gd name="T3" fmla="*/ 0 h 754"/>
                  <a:gd name="T4" fmla="*/ 130 w 971"/>
                  <a:gd name="T5" fmla="*/ 0 h 754"/>
                  <a:gd name="T6" fmla="*/ 290 w 971"/>
                  <a:gd name="T7" fmla="*/ 614 h 754"/>
                  <a:gd name="T8" fmla="*/ 431 w 971"/>
                  <a:gd name="T9" fmla="*/ 0 h 754"/>
                  <a:gd name="T10" fmla="*/ 558 w 971"/>
                  <a:gd name="T11" fmla="*/ 0 h 754"/>
                  <a:gd name="T12" fmla="*/ 706 w 971"/>
                  <a:gd name="T13" fmla="*/ 614 h 754"/>
                  <a:gd name="T14" fmla="*/ 866 w 971"/>
                  <a:gd name="T15" fmla="*/ 0 h 754"/>
                  <a:gd name="T16" fmla="*/ 971 w 971"/>
                  <a:gd name="T17" fmla="*/ 0 h 754"/>
                  <a:gd name="T18" fmla="*/ 758 w 971"/>
                  <a:gd name="T19" fmla="*/ 754 h 754"/>
                  <a:gd name="T20" fmla="*/ 631 w 971"/>
                  <a:gd name="T21" fmla="*/ 754 h 754"/>
                  <a:gd name="T22" fmla="*/ 517 w 971"/>
                  <a:gd name="T23" fmla="*/ 266 h 754"/>
                  <a:gd name="T24" fmla="*/ 489 w 971"/>
                  <a:gd name="T25" fmla="*/ 112 h 754"/>
                  <a:gd name="T26" fmla="*/ 460 w 971"/>
                  <a:gd name="T27" fmla="*/ 265 h 754"/>
                  <a:gd name="T28" fmla="*/ 347 w 971"/>
                  <a:gd name="T29" fmla="*/ 754 h 754"/>
                  <a:gd name="T30" fmla="*/ 213 w 971"/>
                  <a:gd name="T31" fmla="*/ 754 h 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71" h="754">
                    <a:moveTo>
                      <a:pt x="213" y="754"/>
                    </a:moveTo>
                    <a:cubicBezTo>
                      <a:pt x="0" y="0"/>
                      <a:pt x="0" y="0"/>
                      <a:pt x="0" y="0"/>
                    </a:cubicBezTo>
                    <a:cubicBezTo>
                      <a:pt x="130" y="0"/>
                      <a:pt x="130" y="0"/>
                      <a:pt x="130" y="0"/>
                    </a:cubicBezTo>
                    <a:cubicBezTo>
                      <a:pt x="290" y="614"/>
                      <a:pt x="290" y="614"/>
                      <a:pt x="290" y="614"/>
                    </a:cubicBezTo>
                    <a:cubicBezTo>
                      <a:pt x="431" y="0"/>
                      <a:pt x="431" y="0"/>
                      <a:pt x="431" y="0"/>
                    </a:cubicBezTo>
                    <a:cubicBezTo>
                      <a:pt x="558" y="0"/>
                      <a:pt x="558" y="0"/>
                      <a:pt x="558" y="0"/>
                    </a:cubicBezTo>
                    <a:cubicBezTo>
                      <a:pt x="706" y="614"/>
                      <a:pt x="706" y="614"/>
                      <a:pt x="706" y="614"/>
                    </a:cubicBezTo>
                    <a:cubicBezTo>
                      <a:pt x="866" y="0"/>
                      <a:pt x="866" y="0"/>
                      <a:pt x="866" y="0"/>
                    </a:cubicBezTo>
                    <a:cubicBezTo>
                      <a:pt x="971" y="0"/>
                      <a:pt x="971" y="0"/>
                      <a:pt x="971" y="0"/>
                    </a:cubicBezTo>
                    <a:cubicBezTo>
                      <a:pt x="758" y="754"/>
                      <a:pt x="758" y="754"/>
                      <a:pt x="758" y="754"/>
                    </a:cubicBezTo>
                    <a:cubicBezTo>
                      <a:pt x="631" y="754"/>
                      <a:pt x="631" y="754"/>
                      <a:pt x="631" y="754"/>
                    </a:cubicBezTo>
                    <a:cubicBezTo>
                      <a:pt x="517" y="266"/>
                      <a:pt x="517" y="266"/>
                      <a:pt x="517" y="266"/>
                    </a:cubicBezTo>
                    <a:cubicBezTo>
                      <a:pt x="509" y="231"/>
                      <a:pt x="500" y="180"/>
                      <a:pt x="489" y="112"/>
                    </a:cubicBezTo>
                    <a:cubicBezTo>
                      <a:pt x="481" y="166"/>
                      <a:pt x="471" y="217"/>
                      <a:pt x="460" y="265"/>
                    </a:cubicBezTo>
                    <a:cubicBezTo>
                      <a:pt x="347" y="754"/>
                      <a:pt x="347" y="754"/>
                      <a:pt x="347" y="754"/>
                    </a:cubicBezTo>
                    <a:lnTo>
                      <a:pt x="213" y="754"/>
                    </a:lnTo>
                    <a:close/>
                  </a:path>
                </a:pathLst>
              </a:custGeom>
              <a:solidFill>
                <a:srgbClr val="000000"/>
              </a:solidFill>
              <a:ln>
                <a:noFill/>
              </a:ln>
            </p:spPr>
            <p:txBody>
              <a:bodyPr/>
              <a:lstStyle/>
              <a:p>
                <a:endParaRPr lang="ja-JP" altLang="en-US"/>
              </a:p>
            </p:txBody>
          </p:sp>
          <p:sp>
            <p:nvSpPr>
              <p:cNvPr id="24" name="Freeform 23"/>
              <p:cNvSpPr/>
              <p:nvPr/>
            </p:nvSpPr>
            <p:spPr bwMode="gray">
              <a:xfrm>
                <a:off x="3525" y="2602"/>
                <a:ext cx="194" cy="151"/>
              </a:xfrm>
              <a:custGeom>
                <a:avLst/>
                <a:gdLst>
                  <a:gd name="T0" fmla="*/ 213 w 971"/>
                  <a:gd name="T1" fmla="*/ 754 h 754"/>
                  <a:gd name="T2" fmla="*/ 0 w 971"/>
                  <a:gd name="T3" fmla="*/ 0 h 754"/>
                  <a:gd name="T4" fmla="*/ 130 w 971"/>
                  <a:gd name="T5" fmla="*/ 0 h 754"/>
                  <a:gd name="T6" fmla="*/ 290 w 971"/>
                  <a:gd name="T7" fmla="*/ 614 h 754"/>
                  <a:gd name="T8" fmla="*/ 431 w 971"/>
                  <a:gd name="T9" fmla="*/ 0 h 754"/>
                  <a:gd name="T10" fmla="*/ 559 w 971"/>
                  <a:gd name="T11" fmla="*/ 0 h 754"/>
                  <a:gd name="T12" fmla="*/ 706 w 971"/>
                  <a:gd name="T13" fmla="*/ 614 h 754"/>
                  <a:gd name="T14" fmla="*/ 866 w 971"/>
                  <a:gd name="T15" fmla="*/ 0 h 754"/>
                  <a:gd name="T16" fmla="*/ 971 w 971"/>
                  <a:gd name="T17" fmla="*/ 0 h 754"/>
                  <a:gd name="T18" fmla="*/ 758 w 971"/>
                  <a:gd name="T19" fmla="*/ 754 h 754"/>
                  <a:gd name="T20" fmla="*/ 631 w 971"/>
                  <a:gd name="T21" fmla="*/ 754 h 754"/>
                  <a:gd name="T22" fmla="*/ 518 w 971"/>
                  <a:gd name="T23" fmla="*/ 266 h 754"/>
                  <a:gd name="T24" fmla="*/ 489 w 971"/>
                  <a:gd name="T25" fmla="*/ 112 h 754"/>
                  <a:gd name="T26" fmla="*/ 460 w 971"/>
                  <a:gd name="T27" fmla="*/ 265 h 754"/>
                  <a:gd name="T28" fmla="*/ 347 w 971"/>
                  <a:gd name="T29" fmla="*/ 754 h 754"/>
                  <a:gd name="T30" fmla="*/ 213 w 971"/>
                  <a:gd name="T31" fmla="*/ 754 h 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71" h="754">
                    <a:moveTo>
                      <a:pt x="213" y="754"/>
                    </a:moveTo>
                    <a:cubicBezTo>
                      <a:pt x="0" y="0"/>
                      <a:pt x="0" y="0"/>
                      <a:pt x="0" y="0"/>
                    </a:cubicBezTo>
                    <a:cubicBezTo>
                      <a:pt x="130" y="0"/>
                      <a:pt x="130" y="0"/>
                      <a:pt x="130" y="0"/>
                    </a:cubicBezTo>
                    <a:cubicBezTo>
                      <a:pt x="290" y="614"/>
                      <a:pt x="290" y="614"/>
                      <a:pt x="290" y="614"/>
                    </a:cubicBezTo>
                    <a:cubicBezTo>
                      <a:pt x="431" y="0"/>
                      <a:pt x="431" y="0"/>
                      <a:pt x="431" y="0"/>
                    </a:cubicBezTo>
                    <a:cubicBezTo>
                      <a:pt x="559" y="0"/>
                      <a:pt x="559" y="0"/>
                      <a:pt x="559" y="0"/>
                    </a:cubicBezTo>
                    <a:cubicBezTo>
                      <a:pt x="706" y="614"/>
                      <a:pt x="706" y="614"/>
                      <a:pt x="706" y="614"/>
                    </a:cubicBezTo>
                    <a:cubicBezTo>
                      <a:pt x="866" y="0"/>
                      <a:pt x="866" y="0"/>
                      <a:pt x="866" y="0"/>
                    </a:cubicBezTo>
                    <a:cubicBezTo>
                      <a:pt x="971" y="0"/>
                      <a:pt x="971" y="0"/>
                      <a:pt x="971" y="0"/>
                    </a:cubicBezTo>
                    <a:cubicBezTo>
                      <a:pt x="758" y="754"/>
                      <a:pt x="758" y="754"/>
                      <a:pt x="758" y="754"/>
                    </a:cubicBezTo>
                    <a:cubicBezTo>
                      <a:pt x="631" y="754"/>
                      <a:pt x="631" y="754"/>
                      <a:pt x="631" y="754"/>
                    </a:cubicBezTo>
                    <a:cubicBezTo>
                      <a:pt x="518" y="266"/>
                      <a:pt x="518" y="266"/>
                      <a:pt x="518" y="266"/>
                    </a:cubicBezTo>
                    <a:cubicBezTo>
                      <a:pt x="510" y="231"/>
                      <a:pt x="500" y="180"/>
                      <a:pt x="489" y="112"/>
                    </a:cubicBezTo>
                    <a:cubicBezTo>
                      <a:pt x="481" y="166"/>
                      <a:pt x="471" y="217"/>
                      <a:pt x="460" y="265"/>
                    </a:cubicBezTo>
                    <a:cubicBezTo>
                      <a:pt x="347" y="754"/>
                      <a:pt x="347" y="754"/>
                      <a:pt x="347" y="754"/>
                    </a:cubicBezTo>
                    <a:lnTo>
                      <a:pt x="213" y="754"/>
                    </a:lnTo>
                    <a:close/>
                  </a:path>
                </a:pathLst>
              </a:custGeom>
              <a:solidFill>
                <a:srgbClr val="000000"/>
              </a:solidFill>
              <a:ln>
                <a:noFill/>
              </a:ln>
            </p:spPr>
            <p:txBody>
              <a:bodyPr/>
              <a:lstStyle/>
              <a:p>
                <a:endParaRPr lang="ja-JP" altLang="en-US"/>
              </a:p>
            </p:txBody>
          </p:sp>
          <p:sp>
            <p:nvSpPr>
              <p:cNvPr id="25" name="Freeform 24"/>
              <p:cNvSpPr>
                <a:spLocks noEditPoints="1"/>
              </p:cNvSpPr>
              <p:nvPr/>
            </p:nvSpPr>
            <p:spPr bwMode="gray">
              <a:xfrm>
                <a:off x="3745" y="2547"/>
                <a:ext cx="31" cy="206"/>
              </a:xfrm>
              <a:custGeom>
                <a:avLst/>
                <a:gdLst>
                  <a:gd name="T0" fmla="*/ 79 w 157"/>
                  <a:gd name="T1" fmla="*/ 0 h 1031"/>
                  <a:gd name="T2" fmla="*/ 137 w 157"/>
                  <a:gd name="T3" fmla="*/ 26 h 1031"/>
                  <a:gd name="T4" fmla="*/ 157 w 157"/>
                  <a:gd name="T5" fmla="*/ 79 h 1031"/>
                  <a:gd name="T6" fmla="*/ 132 w 157"/>
                  <a:gd name="T7" fmla="*/ 139 h 1031"/>
                  <a:gd name="T8" fmla="*/ 78 w 157"/>
                  <a:gd name="T9" fmla="*/ 159 h 1031"/>
                  <a:gd name="T10" fmla="*/ 20 w 157"/>
                  <a:gd name="T11" fmla="*/ 133 h 1031"/>
                  <a:gd name="T12" fmla="*/ 0 w 157"/>
                  <a:gd name="T13" fmla="*/ 78 h 1031"/>
                  <a:gd name="T14" fmla="*/ 26 w 157"/>
                  <a:gd name="T15" fmla="*/ 20 h 1031"/>
                  <a:gd name="T16" fmla="*/ 79 w 157"/>
                  <a:gd name="T17" fmla="*/ 0 h 1031"/>
                  <a:gd name="T18" fmla="*/ 16 w 157"/>
                  <a:gd name="T19" fmla="*/ 277 h 1031"/>
                  <a:gd name="T20" fmla="*/ 144 w 157"/>
                  <a:gd name="T21" fmla="*/ 277 h 1031"/>
                  <a:gd name="T22" fmla="*/ 144 w 157"/>
                  <a:gd name="T23" fmla="*/ 1031 h 1031"/>
                  <a:gd name="T24" fmla="*/ 16 w 157"/>
                  <a:gd name="T25" fmla="*/ 1031 h 1031"/>
                  <a:gd name="T26" fmla="*/ 16 w 157"/>
                  <a:gd name="T27" fmla="*/ 277 h 10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7" h="1031">
                    <a:moveTo>
                      <a:pt x="79" y="0"/>
                    </a:moveTo>
                    <a:cubicBezTo>
                      <a:pt x="102" y="0"/>
                      <a:pt x="122" y="9"/>
                      <a:pt x="137" y="26"/>
                    </a:cubicBezTo>
                    <a:cubicBezTo>
                      <a:pt x="151" y="42"/>
                      <a:pt x="157" y="59"/>
                      <a:pt x="157" y="79"/>
                    </a:cubicBezTo>
                    <a:cubicBezTo>
                      <a:pt x="157" y="103"/>
                      <a:pt x="149" y="123"/>
                      <a:pt x="132" y="139"/>
                    </a:cubicBezTo>
                    <a:cubicBezTo>
                      <a:pt x="117" y="152"/>
                      <a:pt x="99" y="159"/>
                      <a:pt x="78" y="159"/>
                    </a:cubicBezTo>
                    <a:cubicBezTo>
                      <a:pt x="55" y="159"/>
                      <a:pt x="35" y="150"/>
                      <a:pt x="20" y="133"/>
                    </a:cubicBezTo>
                    <a:cubicBezTo>
                      <a:pt x="6" y="118"/>
                      <a:pt x="0" y="99"/>
                      <a:pt x="0" y="78"/>
                    </a:cubicBezTo>
                    <a:cubicBezTo>
                      <a:pt x="0" y="56"/>
                      <a:pt x="9" y="37"/>
                      <a:pt x="26" y="20"/>
                    </a:cubicBezTo>
                    <a:cubicBezTo>
                      <a:pt x="41" y="7"/>
                      <a:pt x="58" y="0"/>
                      <a:pt x="79" y="0"/>
                    </a:cubicBezTo>
                    <a:moveTo>
                      <a:pt x="16" y="277"/>
                    </a:moveTo>
                    <a:cubicBezTo>
                      <a:pt x="144" y="277"/>
                      <a:pt x="144" y="277"/>
                      <a:pt x="144" y="277"/>
                    </a:cubicBezTo>
                    <a:cubicBezTo>
                      <a:pt x="144" y="1031"/>
                      <a:pt x="144" y="1031"/>
                      <a:pt x="144" y="1031"/>
                    </a:cubicBezTo>
                    <a:cubicBezTo>
                      <a:pt x="16" y="1031"/>
                      <a:pt x="16" y="1031"/>
                      <a:pt x="16" y="1031"/>
                    </a:cubicBezTo>
                    <a:lnTo>
                      <a:pt x="16" y="277"/>
                    </a:lnTo>
                    <a:close/>
                  </a:path>
                </a:pathLst>
              </a:custGeom>
              <a:solidFill>
                <a:srgbClr val="000000"/>
              </a:solidFill>
              <a:ln>
                <a:noFill/>
              </a:ln>
            </p:spPr>
            <p:txBody>
              <a:bodyPr/>
              <a:lstStyle/>
              <a:p>
                <a:endParaRPr lang="ja-JP" altLang="en-US"/>
              </a:p>
            </p:txBody>
          </p:sp>
          <p:sp>
            <p:nvSpPr>
              <p:cNvPr id="26" name="Freeform 25"/>
              <p:cNvSpPr/>
              <p:nvPr/>
            </p:nvSpPr>
            <p:spPr bwMode="gray">
              <a:xfrm>
                <a:off x="3820" y="2561"/>
                <a:ext cx="67" cy="192"/>
              </a:xfrm>
              <a:custGeom>
                <a:avLst/>
                <a:gdLst>
                  <a:gd name="T0" fmla="*/ 0 w 332"/>
                  <a:gd name="T1" fmla="*/ 0 h 958"/>
                  <a:gd name="T2" fmla="*/ 129 w 332"/>
                  <a:gd name="T3" fmla="*/ 0 h 958"/>
                  <a:gd name="T4" fmla="*/ 129 w 332"/>
                  <a:gd name="T5" fmla="*/ 204 h 958"/>
                  <a:gd name="T6" fmla="*/ 332 w 332"/>
                  <a:gd name="T7" fmla="*/ 204 h 958"/>
                  <a:gd name="T8" fmla="*/ 332 w 332"/>
                  <a:gd name="T9" fmla="*/ 286 h 958"/>
                  <a:gd name="T10" fmla="*/ 129 w 332"/>
                  <a:gd name="T11" fmla="*/ 286 h 958"/>
                  <a:gd name="T12" fmla="*/ 129 w 332"/>
                  <a:gd name="T13" fmla="*/ 686 h 958"/>
                  <a:gd name="T14" fmla="*/ 163 w 332"/>
                  <a:gd name="T15" fmla="*/ 840 h 958"/>
                  <a:gd name="T16" fmla="*/ 234 w 332"/>
                  <a:gd name="T17" fmla="*/ 873 h 958"/>
                  <a:gd name="T18" fmla="*/ 289 w 332"/>
                  <a:gd name="T19" fmla="*/ 875 h 958"/>
                  <a:gd name="T20" fmla="*/ 332 w 332"/>
                  <a:gd name="T21" fmla="*/ 875 h 958"/>
                  <a:gd name="T22" fmla="*/ 332 w 332"/>
                  <a:gd name="T23" fmla="*/ 958 h 958"/>
                  <a:gd name="T24" fmla="*/ 262 w 332"/>
                  <a:gd name="T25" fmla="*/ 958 h 958"/>
                  <a:gd name="T26" fmla="*/ 132 w 332"/>
                  <a:gd name="T27" fmla="*/ 945 h 958"/>
                  <a:gd name="T28" fmla="*/ 11 w 332"/>
                  <a:gd name="T29" fmla="*/ 817 h 958"/>
                  <a:gd name="T30" fmla="*/ 0 w 332"/>
                  <a:gd name="T31" fmla="*/ 667 h 958"/>
                  <a:gd name="T32" fmla="*/ 0 w 332"/>
                  <a:gd name="T33" fmla="*/ 0 h 9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32" h="958">
                    <a:moveTo>
                      <a:pt x="0" y="0"/>
                    </a:moveTo>
                    <a:cubicBezTo>
                      <a:pt x="129" y="0"/>
                      <a:pt x="129" y="0"/>
                      <a:pt x="129" y="0"/>
                    </a:cubicBezTo>
                    <a:cubicBezTo>
                      <a:pt x="129" y="204"/>
                      <a:pt x="129" y="204"/>
                      <a:pt x="129" y="204"/>
                    </a:cubicBezTo>
                    <a:cubicBezTo>
                      <a:pt x="332" y="204"/>
                      <a:pt x="332" y="204"/>
                      <a:pt x="332" y="204"/>
                    </a:cubicBezTo>
                    <a:cubicBezTo>
                      <a:pt x="332" y="286"/>
                      <a:pt x="332" y="286"/>
                      <a:pt x="332" y="286"/>
                    </a:cubicBezTo>
                    <a:cubicBezTo>
                      <a:pt x="129" y="286"/>
                      <a:pt x="129" y="286"/>
                      <a:pt x="129" y="286"/>
                    </a:cubicBezTo>
                    <a:cubicBezTo>
                      <a:pt x="129" y="686"/>
                      <a:pt x="129" y="686"/>
                      <a:pt x="129" y="686"/>
                    </a:cubicBezTo>
                    <a:cubicBezTo>
                      <a:pt x="129" y="762"/>
                      <a:pt x="140" y="813"/>
                      <a:pt x="163" y="840"/>
                    </a:cubicBezTo>
                    <a:cubicBezTo>
                      <a:pt x="178" y="858"/>
                      <a:pt x="202" y="869"/>
                      <a:pt x="234" y="873"/>
                    </a:cubicBezTo>
                    <a:cubicBezTo>
                      <a:pt x="245" y="875"/>
                      <a:pt x="263" y="875"/>
                      <a:pt x="289" y="875"/>
                    </a:cubicBezTo>
                    <a:cubicBezTo>
                      <a:pt x="332" y="875"/>
                      <a:pt x="332" y="875"/>
                      <a:pt x="332" y="875"/>
                    </a:cubicBezTo>
                    <a:cubicBezTo>
                      <a:pt x="332" y="958"/>
                      <a:pt x="332" y="958"/>
                      <a:pt x="332" y="958"/>
                    </a:cubicBezTo>
                    <a:cubicBezTo>
                      <a:pt x="262" y="958"/>
                      <a:pt x="262" y="958"/>
                      <a:pt x="262" y="958"/>
                    </a:cubicBezTo>
                    <a:cubicBezTo>
                      <a:pt x="207" y="958"/>
                      <a:pt x="163" y="953"/>
                      <a:pt x="132" y="945"/>
                    </a:cubicBezTo>
                    <a:cubicBezTo>
                      <a:pt x="66" y="927"/>
                      <a:pt x="26" y="884"/>
                      <a:pt x="11" y="817"/>
                    </a:cubicBezTo>
                    <a:cubicBezTo>
                      <a:pt x="4" y="781"/>
                      <a:pt x="0" y="731"/>
                      <a:pt x="0" y="667"/>
                    </a:cubicBezTo>
                    <a:lnTo>
                      <a:pt x="0" y="0"/>
                    </a:lnTo>
                    <a:close/>
                  </a:path>
                </a:pathLst>
              </a:custGeom>
              <a:solidFill>
                <a:srgbClr val="000000"/>
              </a:solidFill>
              <a:ln>
                <a:noFill/>
              </a:ln>
            </p:spPr>
            <p:txBody>
              <a:bodyPr/>
              <a:lstStyle/>
              <a:p>
                <a:endParaRPr lang="ja-JP" altLang="en-US"/>
              </a:p>
            </p:txBody>
          </p:sp>
          <p:sp>
            <p:nvSpPr>
              <p:cNvPr id="27" name="Freeform 26"/>
              <p:cNvSpPr/>
              <p:nvPr/>
            </p:nvSpPr>
            <p:spPr bwMode="gray">
              <a:xfrm>
                <a:off x="3918" y="2526"/>
                <a:ext cx="114" cy="227"/>
              </a:xfrm>
              <a:custGeom>
                <a:avLst/>
                <a:gdLst>
                  <a:gd name="T0" fmla="*/ 0 w 572"/>
                  <a:gd name="T1" fmla="*/ 1136 h 1136"/>
                  <a:gd name="T2" fmla="*/ 0 w 572"/>
                  <a:gd name="T3" fmla="*/ 0 h 1136"/>
                  <a:gd name="T4" fmla="*/ 129 w 572"/>
                  <a:gd name="T5" fmla="*/ 0 h 1136"/>
                  <a:gd name="T6" fmla="*/ 129 w 572"/>
                  <a:gd name="T7" fmla="*/ 400 h 1136"/>
                  <a:gd name="T8" fmla="*/ 319 w 572"/>
                  <a:gd name="T9" fmla="*/ 361 h 1136"/>
                  <a:gd name="T10" fmla="*/ 549 w 572"/>
                  <a:gd name="T11" fmla="*/ 479 h 1136"/>
                  <a:gd name="T12" fmla="*/ 572 w 572"/>
                  <a:gd name="T13" fmla="*/ 673 h 1136"/>
                  <a:gd name="T14" fmla="*/ 572 w 572"/>
                  <a:gd name="T15" fmla="*/ 1136 h 1136"/>
                  <a:gd name="T16" fmla="*/ 443 w 572"/>
                  <a:gd name="T17" fmla="*/ 1136 h 1136"/>
                  <a:gd name="T18" fmla="*/ 443 w 572"/>
                  <a:gd name="T19" fmla="*/ 653 h 1136"/>
                  <a:gd name="T20" fmla="*/ 420 w 572"/>
                  <a:gd name="T21" fmla="*/ 499 h 1136"/>
                  <a:gd name="T22" fmla="*/ 306 w 572"/>
                  <a:gd name="T23" fmla="*/ 439 h 1136"/>
                  <a:gd name="T24" fmla="*/ 129 w 572"/>
                  <a:gd name="T25" fmla="*/ 485 h 1136"/>
                  <a:gd name="T26" fmla="*/ 129 w 572"/>
                  <a:gd name="T27" fmla="*/ 1136 h 1136"/>
                  <a:gd name="T28" fmla="*/ 0 w 572"/>
                  <a:gd name="T29" fmla="*/ 1136 h 1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2" h="1136">
                    <a:moveTo>
                      <a:pt x="0" y="1136"/>
                    </a:moveTo>
                    <a:cubicBezTo>
                      <a:pt x="0" y="0"/>
                      <a:pt x="0" y="0"/>
                      <a:pt x="0" y="0"/>
                    </a:cubicBezTo>
                    <a:cubicBezTo>
                      <a:pt x="129" y="0"/>
                      <a:pt x="129" y="0"/>
                      <a:pt x="129" y="0"/>
                    </a:cubicBezTo>
                    <a:cubicBezTo>
                      <a:pt x="129" y="400"/>
                      <a:pt x="129" y="400"/>
                      <a:pt x="129" y="400"/>
                    </a:cubicBezTo>
                    <a:cubicBezTo>
                      <a:pt x="196" y="374"/>
                      <a:pt x="259" y="361"/>
                      <a:pt x="319" y="361"/>
                    </a:cubicBezTo>
                    <a:cubicBezTo>
                      <a:pt x="438" y="361"/>
                      <a:pt x="515" y="400"/>
                      <a:pt x="549" y="479"/>
                    </a:cubicBezTo>
                    <a:cubicBezTo>
                      <a:pt x="564" y="515"/>
                      <a:pt x="572" y="579"/>
                      <a:pt x="572" y="673"/>
                    </a:cubicBezTo>
                    <a:cubicBezTo>
                      <a:pt x="572" y="1136"/>
                      <a:pt x="572" y="1136"/>
                      <a:pt x="572" y="1136"/>
                    </a:cubicBezTo>
                    <a:cubicBezTo>
                      <a:pt x="443" y="1136"/>
                      <a:pt x="443" y="1136"/>
                      <a:pt x="443" y="1136"/>
                    </a:cubicBezTo>
                    <a:cubicBezTo>
                      <a:pt x="443" y="653"/>
                      <a:pt x="443" y="653"/>
                      <a:pt x="443" y="653"/>
                    </a:cubicBezTo>
                    <a:cubicBezTo>
                      <a:pt x="443" y="581"/>
                      <a:pt x="436" y="529"/>
                      <a:pt x="420" y="499"/>
                    </a:cubicBezTo>
                    <a:cubicBezTo>
                      <a:pt x="400" y="459"/>
                      <a:pt x="362" y="439"/>
                      <a:pt x="306" y="439"/>
                    </a:cubicBezTo>
                    <a:cubicBezTo>
                      <a:pt x="256" y="439"/>
                      <a:pt x="197" y="454"/>
                      <a:pt x="129" y="485"/>
                    </a:cubicBezTo>
                    <a:cubicBezTo>
                      <a:pt x="129" y="1136"/>
                      <a:pt x="129" y="1136"/>
                      <a:pt x="129" y="1136"/>
                    </a:cubicBezTo>
                    <a:lnTo>
                      <a:pt x="0" y="1136"/>
                    </a:lnTo>
                    <a:close/>
                  </a:path>
                </a:pathLst>
              </a:custGeom>
              <a:solidFill>
                <a:srgbClr val="000000"/>
              </a:solidFill>
              <a:ln>
                <a:noFill/>
              </a:ln>
            </p:spPr>
            <p:txBody>
              <a:bodyPr/>
              <a:lstStyle/>
              <a:p>
                <a:endParaRPr lang="ja-JP" altLang="en-US"/>
              </a:p>
            </p:txBody>
          </p:sp>
          <p:sp>
            <p:nvSpPr>
              <p:cNvPr id="28" name="Freeform 27"/>
              <p:cNvSpPr/>
              <p:nvPr/>
            </p:nvSpPr>
            <p:spPr bwMode="gray">
              <a:xfrm>
                <a:off x="4128" y="2602"/>
                <a:ext cx="126" cy="223"/>
              </a:xfrm>
              <a:custGeom>
                <a:avLst/>
                <a:gdLst>
                  <a:gd name="T0" fmla="*/ 56 w 126"/>
                  <a:gd name="T1" fmla="*/ 153 h 223"/>
                  <a:gd name="T2" fmla="*/ 0 w 126"/>
                  <a:gd name="T3" fmla="*/ 0 h 223"/>
                  <a:gd name="T4" fmla="*/ 27 w 126"/>
                  <a:gd name="T5" fmla="*/ 0 h 223"/>
                  <a:gd name="T6" fmla="*/ 67 w 126"/>
                  <a:gd name="T7" fmla="*/ 120 h 223"/>
                  <a:gd name="T8" fmla="*/ 104 w 126"/>
                  <a:gd name="T9" fmla="*/ 0 h 223"/>
                  <a:gd name="T10" fmla="*/ 126 w 126"/>
                  <a:gd name="T11" fmla="*/ 0 h 223"/>
                  <a:gd name="T12" fmla="*/ 51 w 126"/>
                  <a:gd name="T13" fmla="*/ 223 h 223"/>
                  <a:gd name="T14" fmla="*/ 29 w 126"/>
                  <a:gd name="T15" fmla="*/ 223 h 223"/>
                  <a:gd name="T16" fmla="*/ 56 w 126"/>
                  <a:gd name="T17" fmla="*/ 153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6" h="223">
                    <a:moveTo>
                      <a:pt x="56" y="153"/>
                    </a:moveTo>
                    <a:lnTo>
                      <a:pt x="0" y="0"/>
                    </a:lnTo>
                    <a:lnTo>
                      <a:pt x="27" y="0"/>
                    </a:lnTo>
                    <a:lnTo>
                      <a:pt x="67" y="120"/>
                    </a:lnTo>
                    <a:lnTo>
                      <a:pt x="104" y="0"/>
                    </a:lnTo>
                    <a:lnTo>
                      <a:pt x="126" y="0"/>
                    </a:lnTo>
                    <a:lnTo>
                      <a:pt x="51" y="223"/>
                    </a:lnTo>
                    <a:lnTo>
                      <a:pt x="29" y="223"/>
                    </a:lnTo>
                    <a:lnTo>
                      <a:pt x="56" y="153"/>
                    </a:lnTo>
                    <a:close/>
                  </a:path>
                </a:pathLst>
              </a:custGeom>
              <a:solidFill>
                <a:srgbClr val="000000"/>
              </a:solidFill>
              <a:ln>
                <a:noFill/>
              </a:ln>
            </p:spPr>
            <p:txBody>
              <a:bodyPr/>
              <a:lstStyle/>
              <a:p>
                <a:endParaRPr lang="ja-JP" altLang="en-US"/>
              </a:p>
            </p:txBody>
          </p:sp>
          <p:sp>
            <p:nvSpPr>
              <p:cNvPr id="29" name="Freeform 28"/>
              <p:cNvSpPr>
                <a:spLocks noEditPoints="1"/>
              </p:cNvSpPr>
              <p:nvPr/>
            </p:nvSpPr>
            <p:spPr bwMode="gray">
              <a:xfrm>
                <a:off x="4270" y="2598"/>
                <a:ext cx="127" cy="159"/>
              </a:xfrm>
              <a:custGeom>
                <a:avLst/>
                <a:gdLst>
                  <a:gd name="T0" fmla="*/ 318 w 634"/>
                  <a:gd name="T1" fmla="*/ 0 h 795"/>
                  <a:gd name="T2" fmla="*/ 559 w 634"/>
                  <a:gd name="T3" fmla="*/ 107 h 795"/>
                  <a:gd name="T4" fmla="*/ 634 w 634"/>
                  <a:gd name="T5" fmla="*/ 398 h 795"/>
                  <a:gd name="T6" fmla="*/ 559 w 634"/>
                  <a:gd name="T7" fmla="*/ 688 h 795"/>
                  <a:gd name="T8" fmla="*/ 318 w 634"/>
                  <a:gd name="T9" fmla="*/ 795 h 795"/>
                  <a:gd name="T10" fmla="*/ 0 w 634"/>
                  <a:gd name="T11" fmla="*/ 393 h 795"/>
                  <a:gd name="T12" fmla="*/ 76 w 634"/>
                  <a:gd name="T13" fmla="*/ 107 h 795"/>
                  <a:gd name="T14" fmla="*/ 318 w 634"/>
                  <a:gd name="T15" fmla="*/ 0 h 795"/>
                  <a:gd name="T16" fmla="*/ 318 w 634"/>
                  <a:gd name="T17" fmla="*/ 78 h 795"/>
                  <a:gd name="T18" fmla="*/ 167 w 634"/>
                  <a:gd name="T19" fmla="*/ 176 h 795"/>
                  <a:gd name="T20" fmla="*/ 132 w 634"/>
                  <a:gd name="T21" fmla="*/ 394 h 795"/>
                  <a:gd name="T22" fmla="*/ 167 w 634"/>
                  <a:gd name="T23" fmla="*/ 619 h 795"/>
                  <a:gd name="T24" fmla="*/ 318 w 634"/>
                  <a:gd name="T25" fmla="*/ 718 h 795"/>
                  <a:gd name="T26" fmla="*/ 468 w 634"/>
                  <a:gd name="T27" fmla="*/ 619 h 795"/>
                  <a:gd name="T28" fmla="*/ 503 w 634"/>
                  <a:gd name="T29" fmla="*/ 398 h 795"/>
                  <a:gd name="T30" fmla="*/ 468 w 634"/>
                  <a:gd name="T31" fmla="*/ 176 h 795"/>
                  <a:gd name="T32" fmla="*/ 318 w 634"/>
                  <a:gd name="T33" fmla="*/ 78 h 7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34" h="795">
                    <a:moveTo>
                      <a:pt x="318" y="0"/>
                    </a:moveTo>
                    <a:cubicBezTo>
                      <a:pt x="426" y="0"/>
                      <a:pt x="506" y="36"/>
                      <a:pt x="559" y="107"/>
                    </a:cubicBezTo>
                    <a:cubicBezTo>
                      <a:pt x="609" y="176"/>
                      <a:pt x="634" y="273"/>
                      <a:pt x="634" y="398"/>
                    </a:cubicBezTo>
                    <a:cubicBezTo>
                      <a:pt x="634" y="521"/>
                      <a:pt x="609" y="618"/>
                      <a:pt x="559" y="688"/>
                    </a:cubicBezTo>
                    <a:cubicBezTo>
                      <a:pt x="507" y="760"/>
                      <a:pt x="427" y="795"/>
                      <a:pt x="318" y="795"/>
                    </a:cubicBezTo>
                    <a:cubicBezTo>
                      <a:pt x="106" y="795"/>
                      <a:pt x="0" y="661"/>
                      <a:pt x="0" y="393"/>
                    </a:cubicBezTo>
                    <a:cubicBezTo>
                      <a:pt x="0" y="271"/>
                      <a:pt x="26" y="176"/>
                      <a:pt x="76" y="107"/>
                    </a:cubicBezTo>
                    <a:cubicBezTo>
                      <a:pt x="129" y="36"/>
                      <a:pt x="210" y="0"/>
                      <a:pt x="318" y="0"/>
                    </a:cubicBezTo>
                    <a:moveTo>
                      <a:pt x="318" y="78"/>
                    </a:moveTo>
                    <a:cubicBezTo>
                      <a:pt x="245" y="78"/>
                      <a:pt x="194" y="110"/>
                      <a:pt x="167" y="176"/>
                    </a:cubicBezTo>
                    <a:cubicBezTo>
                      <a:pt x="144" y="230"/>
                      <a:pt x="132" y="303"/>
                      <a:pt x="132" y="394"/>
                    </a:cubicBezTo>
                    <a:cubicBezTo>
                      <a:pt x="132" y="490"/>
                      <a:pt x="144" y="565"/>
                      <a:pt x="167" y="619"/>
                    </a:cubicBezTo>
                    <a:cubicBezTo>
                      <a:pt x="194" y="685"/>
                      <a:pt x="245" y="718"/>
                      <a:pt x="318" y="718"/>
                    </a:cubicBezTo>
                    <a:cubicBezTo>
                      <a:pt x="391" y="718"/>
                      <a:pt x="441" y="685"/>
                      <a:pt x="468" y="619"/>
                    </a:cubicBezTo>
                    <a:cubicBezTo>
                      <a:pt x="491" y="565"/>
                      <a:pt x="503" y="491"/>
                      <a:pt x="503" y="398"/>
                    </a:cubicBezTo>
                    <a:cubicBezTo>
                      <a:pt x="503" y="302"/>
                      <a:pt x="491" y="228"/>
                      <a:pt x="468" y="176"/>
                    </a:cubicBezTo>
                    <a:cubicBezTo>
                      <a:pt x="440" y="110"/>
                      <a:pt x="390" y="78"/>
                      <a:pt x="318" y="78"/>
                    </a:cubicBezTo>
                  </a:path>
                </a:pathLst>
              </a:custGeom>
              <a:solidFill>
                <a:srgbClr val="000000"/>
              </a:solidFill>
              <a:ln>
                <a:noFill/>
              </a:ln>
            </p:spPr>
            <p:txBody>
              <a:bodyPr/>
              <a:lstStyle/>
              <a:p>
                <a:endParaRPr lang="ja-JP" altLang="en-US"/>
              </a:p>
            </p:txBody>
          </p:sp>
          <p:sp>
            <p:nvSpPr>
              <p:cNvPr id="30" name="Freeform 29"/>
              <p:cNvSpPr/>
              <p:nvPr/>
            </p:nvSpPr>
            <p:spPr bwMode="gray">
              <a:xfrm>
                <a:off x="4433" y="2602"/>
                <a:ext cx="110" cy="155"/>
              </a:xfrm>
              <a:custGeom>
                <a:avLst/>
                <a:gdLst>
                  <a:gd name="T0" fmla="*/ 0 w 550"/>
                  <a:gd name="T1" fmla="*/ 0 h 774"/>
                  <a:gd name="T2" fmla="*/ 129 w 550"/>
                  <a:gd name="T3" fmla="*/ 0 h 774"/>
                  <a:gd name="T4" fmla="*/ 129 w 550"/>
                  <a:gd name="T5" fmla="*/ 465 h 774"/>
                  <a:gd name="T6" fmla="*/ 152 w 550"/>
                  <a:gd name="T7" fmla="*/ 636 h 774"/>
                  <a:gd name="T8" fmla="*/ 206 w 550"/>
                  <a:gd name="T9" fmla="*/ 685 h 774"/>
                  <a:gd name="T10" fmla="*/ 289 w 550"/>
                  <a:gd name="T11" fmla="*/ 697 h 774"/>
                  <a:gd name="T12" fmla="*/ 422 w 550"/>
                  <a:gd name="T13" fmla="*/ 677 h 774"/>
                  <a:gd name="T14" fmla="*/ 422 w 550"/>
                  <a:gd name="T15" fmla="*/ 0 h 774"/>
                  <a:gd name="T16" fmla="*/ 550 w 550"/>
                  <a:gd name="T17" fmla="*/ 0 h 774"/>
                  <a:gd name="T18" fmla="*/ 550 w 550"/>
                  <a:gd name="T19" fmla="*/ 742 h 774"/>
                  <a:gd name="T20" fmla="*/ 281 w 550"/>
                  <a:gd name="T21" fmla="*/ 774 h 774"/>
                  <a:gd name="T22" fmla="*/ 90 w 550"/>
                  <a:gd name="T23" fmla="*/ 734 h 774"/>
                  <a:gd name="T24" fmla="*/ 7 w 550"/>
                  <a:gd name="T25" fmla="*/ 593 h 774"/>
                  <a:gd name="T26" fmla="*/ 0 w 550"/>
                  <a:gd name="T27" fmla="*/ 475 h 774"/>
                  <a:gd name="T28" fmla="*/ 0 w 550"/>
                  <a:gd name="T29" fmla="*/ 0 h 7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50" h="774">
                    <a:moveTo>
                      <a:pt x="0" y="0"/>
                    </a:moveTo>
                    <a:cubicBezTo>
                      <a:pt x="129" y="0"/>
                      <a:pt x="129" y="0"/>
                      <a:pt x="129" y="0"/>
                    </a:cubicBezTo>
                    <a:cubicBezTo>
                      <a:pt x="129" y="465"/>
                      <a:pt x="129" y="465"/>
                      <a:pt x="129" y="465"/>
                    </a:cubicBezTo>
                    <a:cubicBezTo>
                      <a:pt x="129" y="550"/>
                      <a:pt x="137" y="608"/>
                      <a:pt x="152" y="636"/>
                    </a:cubicBezTo>
                    <a:cubicBezTo>
                      <a:pt x="165" y="660"/>
                      <a:pt x="183" y="676"/>
                      <a:pt x="206" y="685"/>
                    </a:cubicBezTo>
                    <a:cubicBezTo>
                      <a:pt x="225" y="693"/>
                      <a:pt x="253" y="697"/>
                      <a:pt x="289" y="697"/>
                    </a:cubicBezTo>
                    <a:cubicBezTo>
                      <a:pt x="331" y="697"/>
                      <a:pt x="375" y="690"/>
                      <a:pt x="422" y="677"/>
                    </a:cubicBezTo>
                    <a:cubicBezTo>
                      <a:pt x="422" y="0"/>
                      <a:pt x="422" y="0"/>
                      <a:pt x="422" y="0"/>
                    </a:cubicBezTo>
                    <a:cubicBezTo>
                      <a:pt x="550" y="0"/>
                      <a:pt x="550" y="0"/>
                      <a:pt x="550" y="0"/>
                    </a:cubicBezTo>
                    <a:cubicBezTo>
                      <a:pt x="550" y="742"/>
                      <a:pt x="550" y="742"/>
                      <a:pt x="550" y="742"/>
                    </a:cubicBezTo>
                    <a:cubicBezTo>
                      <a:pt x="455" y="763"/>
                      <a:pt x="365" y="774"/>
                      <a:pt x="281" y="774"/>
                    </a:cubicBezTo>
                    <a:cubicBezTo>
                      <a:pt x="196" y="774"/>
                      <a:pt x="132" y="761"/>
                      <a:pt x="90" y="734"/>
                    </a:cubicBezTo>
                    <a:cubicBezTo>
                      <a:pt x="43" y="704"/>
                      <a:pt x="15" y="657"/>
                      <a:pt x="7" y="593"/>
                    </a:cubicBezTo>
                    <a:cubicBezTo>
                      <a:pt x="2" y="563"/>
                      <a:pt x="0" y="523"/>
                      <a:pt x="0" y="475"/>
                    </a:cubicBezTo>
                    <a:lnTo>
                      <a:pt x="0" y="0"/>
                    </a:lnTo>
                    <a:close/>
                  </a:path>
                </a:pathLst>
              </a:custGeom>
              <a:solidFill>
                <a:srgbClr val="000000"/>
              </a:solidFill>
              <a:ln>
                <a:noFill/>
              </a:ln>
            </p:spPr>
            <p:txBody>
              <a:bodyPr/>
              <a:lstStyle/>
              <a:p>
                <a:endParaRPr lang="ja-JP" altLang="en-US"/>
              </a:p>
            </p:txBody>
          </p:sp>
          <p:sp>
            <p:nvSpPr>
              <p:cNvPr id="31" name="Freeform 30"/>
              <p:cNvSpPr/>
              <p:nvPr/>
            </p:nvSpPr>
            <p:spPr bwMode="gray">
              <a:xfrm>
                <a:off x="2479" y="1143"/>
                <a:ext cx="496" cy="383"/>
              </a:xfrm>
              <a:custGeom>
                <a:avLst/>
                <a:gdLst>
                  <a:gd name="T0" fmla="*/ 1006 w 2477"/>
                  <a:gd name="T1" fmla="*/ 801 h 1913"/>
                  <a:gd name="T2" fmla="*/ 627 w 2477"/>
                  <a:gd name="T3" fmla="*/ 673 h 1913"/>
                  <a:gd name="T4" fmla="*/ 1 w 2477"/>
                  <a:gd name="T5" fmla="*/ 1294 h 1913"/>
                  <a:gd name="T6" fmla="*/ 627 w 2477"/>
                  <a:gd name="T7" fmla="*/ 1912 h 1913"/>
                  <a:gd name="T8" fmla="*/ 1103 w 2477"/>
                  <a:gd name="T9" fmla="*/ 1696 h 1913"/>
                  <a:gd name="T10" fmla="*/ 1103 w 2477"/>
                  <a:gd name="T11" fmla="*/ 1355 h 1913"/>
                  <a:gd name="T12" fmla="*/ 807 w 2477"/>
                  <a:gd name="T13" fmla="*/ 1643 h 1913"/>
                  <a:gd name="T14" fmla="*/ 627 w 2477"/>
                  <a:gd name="T15" fmla="*/ 1681 h 1913"/>
                  <a:gd name="T16" fmla="*/ 235 w 2477"/>
                  <a:gd name="T17" fmla="*/ 1294 h 1913"/>
                  <a:gd name="T18" fmla="*/ 627 w 2477"/>
                  <a:gd name="T19" fmla="*/ 905 h 1913"/>
                  <a:gd name="T20" fmla="*/ 902 w 2477"/>
                  <a:gd name="T21" fmla="*/ 1019 h 1913"/>
                  <a:gd name="T22" fmla="*/ 1145 w 2477"/>
                  <a:gd name="T23" fmla="*/ 1298 h 1913"/>
                  <a:gd name="T24" fmla="*/ 1708 w 2477"/>
                  <a:gd name="T25" fmla="*/ 1544 h 1913"/>
                  <a:gd name="T26" fmla="*/ 2477 w 2477"/>
                  <a:gd name="T27" fmla="*/ 777 h 1913"/>
                  <a:gd name="T28" fmla="*/ 1708 w 2477"/>
                  <a:gd name="T29" fmla="*/ 0 h 1913"/>
                  <a:gd name="T30" fmla="*/ 1103 w 2477"/>
                  <a:gd name="T31" fmla="*/ 309 h 1913"/>
                  <a:gd name="T32" fmla="*/ 1103 w 2477"/>
                  <a:gd name="T33" fmla="*/ 771 h 1913"/>
                  <a:gd name="T34" fmla="*/ 1708 w 2477"/>
                  <a:gd name="T35" fmla="*/ 244 h 1913"/>
                  <a:gd name="T36" fmla="*/ 2236 w 2477"/>
                  <a:gd name="T37" fmla="*/ 777 h 1913"/>
                  <a:gd name="T38" fmla="*/ 1708 w 2477"/>
                  <a:gd name="T39" fmla="*/ 1305 h 1913"/>
                  <a:gd name="T40" fmla="*/ 1365 w 2477"/>
                  <a:gd name="T41" fmla="*/ 1179 h 1913"/>
                  <a:gd name="T42" fmla="*/ 1006 w 2477"/>
                  <a:gd name="T43" fmla="*/ 801 h 19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77" h="1913">
                    <a:moveTo>
                      <a:pt x="1006" y="801"/>
                    </a:moveTo>
                    <a:cubicBezTo>
                      <a:pt x="916" y="722"/>
                      <a:pt x="771" y="674"/>
                      <a:pt x="627" y="673"/>
                    </a:cubicBezTo>
                    <a:cubicBezTo>
                      <a:pt x="283" y="672"/>
                      <a:pt x="2" y="944"/>
                      <a:pt x="1" y="1294"/>
                    </a:cubicBezTo>
                    <a:cubicBezTo>
                      <a:pt x="0" y="1638"/>
                      <a:pt x="283" y="1911"/>
                      <a:pt x="627" y="1912"/>
                    </a:cubicBezTo>
                    <a:cubicBezTo>
                      <a:pt x="820" y="1913"/>
                      <a:pt x="988" y="1834"/>
                      <a:pt x="1103" y="1696"/>
                    </a:cubicBezTo>
                    <a:cubicBezTo>
                      <a:pt x="1103" y="1355"/>
                      <a:pt x="1103" y="1355"/>
                      <a:pt x="1103" y="1355"/>
                    </a:cubicBezTo>
                    <a:cubicBezTo>
                      <a:pt x="1042" y="1461"/>
                      <a:pt x="918" y="1597"/>
                      <a:pt x="807" y="1643"/>
                    </a:cubicBezTo>
                    <a:cubicBezTo>
                      <a:pt x="751" y="1666"/>
                      <a:pt x="694" y="1681"/>
                      <a:pt x="627" y="1681"/>
                    </a:cubicBezTo>
                    <a:cubicBezTo>
                      <a:pt x="412" y="1681"/>
                      <a:pt x="235" y="1514"/>
                      <a:pt x="235" y="1294"/>
                    </a:cubicBezTo>
                    <a:cubicBezTo>
                      <a:pt x="235" y="1091"/>
                      <a:pt x="398" y="904"/>
                      <a:pt x="627" y="905"/>
                    </a:cubicBezTo>
                    <a:cubicBezTo>
                      <a:pt x="734" y="905"/>
                      <a:pt x="831" y="949"/>
                      <a:pt x="902" y="1019"/>
                    </a:cubicBezTo>
                    <a:cubicBezTo>
                      <a:pt x="976" y="1090"/>
                      <a:pt x="1090" y="1239"/>
                      <a:pt x="1145" y="1298"/>
                    </a:cubicBezTo>
                    <a:cubicBezTo>
                      <a:pt x="1285" y="1449"/>
                      <a:pt x="1486" y="1543"/>
                      <a:pt x="1708" y="1544"/>
                    </a:cubicBezTo>
                    <a:cubicBezTo>
                      <a:pt x="2132" y="1545"/>
                      <a:pt x="2477" y="1201"/>
                      <a:pt x="2477" y="777"/>
                    </a:cubicBezTo>
                    <a:cubicBezTo>
                      <a:pt x="2477" y="353"/>
                      <a:pt x="2132" y="0"/>
                      <a:pt x="1708" y="0"/>
                    </a:cubicBezTo>
                    <a:cubicBezTo>
                      <a:pt x="1461" y="0"/>
                      <a:pt x="1244" y="129"/>
                      <a:pt x="1103" y="309"/>
                    </a:cubicBezTo>
                    <a:cubicBezTo>
                      <a:pt x="1103" y="771"/>
                      <a:pt x="1103" y="771"/>
                      <a:pt x="1103" y="771"/>
                    </a:cubicBezTo>
                    <a:cubicBezTo>
                      <a:pt x="1210" y="478"/>
                      <a:pt x="1404" y="244"/>
                      <a:pt x="1708" y="244"/>
                    </a:cubicBezTo>
                    <a:cubicBezTo>
                      <a:pt x="2000" y="244"/>
                      <a:pt x="2237" y="485"/>
                      <a:pt x="2236" y="777"/>
                    </a:cubicBezTo>
                    <a:cubicBezTo>
                      <a:pt x="2235" y="1069"/>
                      <a:pt x="2000" y="1305"/>
                      <a:pt x="1708" y="1305"/>
                    </a:cubicBezTo>
                    <a:cubicBezTo>
                      <a:pt x="1578" y="1304"/>
                      <a:pt x="1457" y="1257"/>
                      <a:pt x="1365" y="1179"/>
                    </a:cubicBezTo>
                    <a:cubicBezTo>
                      <a:pt x="1251" y="1090"/>
                      <a:pt x="1124" y="901"/>
                      <a:pt x="1006" y="801"/>
                    </a:cubicBezTo>
                  </a:path>
                </a:pathLst>
              </a:custGeom>
              <a:solidFill>
                <a:srgbClr val="FF0000"/>
              </a:solidFill>
              <a:ln>
                <a:noFill/>
              </a:ln>
            </p:spPr>
            <p:txBody>
              <a:bodyPr/>
              <a:lstStyle/>
              <a:p>
                <a:endParaRPr lang="ja-JP" altLang="en-US"/>
              </a:p>
            </p:txBody>
          </p:sp>
          <p:sp>
            <p:nvSpPr>
              <p:cNvPr id="32" name="Freeform 31"/>
              <p:cNvSpPr/>
              <p:nvPr/>
            </p:nvSpPr>
            <p:spPr bwMode="gray">
              <a:xfrm>
                <a:off x="1671" y="1560"/>
                <a:ext cx="340" cy="556"/>
              </a:xfrm>
              <a:custGeom>
                <a:avLst/>
                <a:gdLst>
                  <a:gd name="T0" fmla="*/ 0 w 1700"/>
                  <a:gd name="T1" fmla="*/ 0 h 2777"/>
                  <a:gd name="T2" fmla="*/ 1700 w 1700"/>
                  <a:gd name="T3" fmla="*/ 0 h 2777"/>
                  <a:gd name="T4" fmla="*/ 1700 w 1700"/>
                  <a:gd name="T5" fmla="*/ 473 h 2777"/>
                  <a:gd name="T6" fmla="*/ 1429 w 1700"/>
                  <a:gd name="T7" fmla="*/ 286 h 2777"/>
                  <a:gd name="T8" fmla="*/ 642 w 1700"/>
                  <a:gd name="T9" fmla="*/ 286 h 2777"/>
                  <a:gd name="T10" fmla="*/ 642 w 1700"/>
                  <a:gd name="T11" fmla="*/ 1104 h 2777"/>
                  <a:gd name="T12" fmla="*/ 1495 w 1700"/>
                  <a:gd name="T13" fmla="*/ 1104 h 2777"/>
                  <a:gd name="T14" fmla="*/ 1495 w 1700"/>
                  <a:gd name="T15" fmla="*/ 1537 h 2777"/>
                  <a:gd name="T16" fmla="*/ 1262 w 1700"/>
                  <a:gd name="T17" fmla="*/ 1398 h 2777"/>
                  <a:gd name="T18" fmla="*/ 642 w 1700"/>
                  <a:gd name="T19" fmla="*/ 1398 h 2777"/>
                  <a:gd name="T20" fmla="*/ 642 w 1700"/>
                  <a:gd name="T21" fmla="*/ 2515 h 2777"/>
                  <a:gd name="T22" fmla="*/ 820 w 1700"/>
                  <a:gd name="T23" fmla="*/ 2777 h 2777"/>
                  <a:gd name="T24" fmla="*/ 11 w 1700"/>
                  <a:gd name="T25" fmla="*/ 2777 h 2777"/>
                  <a:gd name="T26" fmla="*/ 181 w 1700"/>
                  <a:gd name="T27" fmla="*/ 2515 h 2777"/>
                  <a:gd name="T28" fmla="*/ 181 w 1700"/>
                  <a:gd name="T29" fmla="*/ 291 h 2777"/>
                  <a:gd name="T30" fmla="*/ 0 w 1700"/>
                  <a:gd name="T31" fmla="*/ 0 h 27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0" h="2777">
                    <a:moveTo>
                      <a:pt x="0" y="0"/>
                    </a:moveTo>
                    <a:cubicBezTo>
                      <a:pt x="1700" y="0"/>
                      <a:pt x="1700" y="0"/>
                      <a:pt x="1700" y="0"/>
                    </a:cubicBezTo>
                    <a:cubicBezTo>
                      <a:pt x="1700" y="473"/>
                      <a:pt x="1700" y="473"/>
                      <a:pt x="1700" y="473"/>
                    </a:cubicBezTo>
                    <a:cubicBezTo>
                      <a:pt x="1700" y="473"/>
                      <a:pt x="1613" y="287"/>
                      <a:pt x="1429" y="286"/>
                    </a:cubicBezTo>
                    <a:cubicBezTo>
                      <a:pt x="642" y="286"/>
                      <a:pt x="642" y="286"/>
                      <a:pt x="642" y="286"/>
                    </a:cubicBezTo>
                    <a:cubicBezTo>
                      <a:pt x="642" y="1104"/>
                      <a:pt x="642" y="1104"/>
                      <a:pt x="642" y="1104"/>
                    </a:cubicBezTo>
                    <a:cubicBezTo>
                      <a:pt x="1495" y="1104"/>
                      <a:pt x="1495" y="1104"/>
                      <a:pt x="1495" y="1104"/>
                    </a:cubicBezTo>
                    <a:cubicBezTo>
                      <a:pt x="1495" y="1537"/>
                      <a:pt x="1495" y="1537"/>
                      <a:pt x="1495" y="1537"/>
                    </a:cubicBezTo>
                    <a:cubicBezTo>
                      <a:pt x="1495" y="1537"/>
                      <a:pt x="1468" y="1399"/>
                      <a:pt x="1262" y="1398"/>
                    </a:cubicBezTo>
                    <a:cubicBezTo>
                      <a:pt x="642" y="1398"/>
                      <a:pt x="642" y="1398"/>
                      <a:pt x="642" y="1398"/>
                    </a:cubicBezTo>
                    <a:cubicBezTo>
                      <a:pt x="642" y="2515"/>
                      <a:pt x="642" y="2515"/>
                      <a:pt x="642" y="2515"/>
                    </a:cubicBezTo>
                    <a:cubicBezTo>
                      <a:pt x="642" y="2679"/>
                      <a:pt x="820" y="2777"/>
                      <a:pt x="820" y="2777"/>
                    </a:cubicBezTo>
                    <a:cubicBezTo>
                      <a:pt x="11" y="2777"/>
                      <a:pt x="11" y="2777"/>
                      <a:pt x="11" y="2777"/>
                    </a:cubicBezTo>
                    <a:cubicBezTo>
                      <a:pt x="11" y="2777"/>
                      <a:pt x="181" y="2691"/>
                      <a:pt x="181" y="2515"/>
                    </a:cubicBezTo>
                    <a:cubicBezTo>
                      <a:pt x="181" y="291"/>
                      <a:pt x="181" y="291"/>
                      <a:pt x="181" y="291"/>
                    </a:cubicBezTo>
                    <a:cubicBezTo>
                      <a:pt x="181" y="104"/>
                      <a:pt x="0" y="0"/>
                      <a:pt x="0" y="0"/>
                    </a:cubicBezTo>
                    <a:close/>
                  </a:path>
                </a:pathLst>
              </a:custGeom>
              <a:solidFill>
                <a:srgbClr val="FF0000"/>
              </a:solidFill>
              <a:ln>
                <a:noFill/>
              </a:ln>
            </p:spPr>
            <p:txBody>
              <a:bodyPr/>
              <a:lstStyle/>
              <a:p>
                <a:endParaRPr lang="ja-JP" altLang="en-US"/>
              </a:p>
            </p:txBody>
          </p:sp>
          <p:sp>
            <p:nvSpPr>
              <p:cNvPr id="33" name="Freeform 32"/>
              <p:cNvSpPr/>
              <p:nvPr/>
            </p:nvSpPr>
            <p:spPr bwMode="gray">
              <a:xfrm>
                <a:off x="2475" y="1560"/>
                <a:ext cx="224" cy="775"/>
              </a:xfrm>
              <a:custGeom>
                <a:avLst/>
                <a:gdLst>
                  <a:gd name="T0" fmla="*/ 257 w 1123"/>
                  <a:gd name="T1" fmla="*/ 0 h 3872"/>
                  <a:gd name="T2" fmla="*/ 1123 w 1123"/>
                  <a:gd name="T3" fmla="*/ 0 h 3872"/>
                  <a:gd name="T4" fmla="*/ 929 w 1123"/>
                  <a:gd name="T5" fmla="*/ 242 h 3872"/>
                  <a:gd name="T6" fmla="*/ 929 w 1123"/>
                  <a:gd name="T7" fmla="*/ 2847 h 3872"/>
                  <a:gd name="T8" fmla="*/ 0 w 1123"/>
                  <a:gd name="T9" fmla="*/ 3869 h 3872"/>
                  <a:gd name="T10" fmla="*/ 443 w 1123"/>
                  <a:gd name="T11" fmla="*/ 2847 h 3872"/>
                  <a:gd name="T12" fmla="*/ 443 w 1123"/>
                  <a:gd name="T13" fmla="*/ 242 h 3872"/>
                  <a:gd name="T14" fmla="*/ 257 w 1123"/>
                  <a:gd name="T15" fmla="*/ 0 h 387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3" h="3872">
                    <a:moveTo>
                      <a:pt x="257" y="0"/>
                    </a:moveTo>
                    <a:cubicBezTo>
                      <a:pt x="1123" y="0"/>
                      <a:pt x="1123" y="0"/>
                      <a:pt x="1123" y="0"/>
                    </a:cubicBezTo>
                    <a:cubicBezTo>
                      <a:pt x="1123" y="0"/>
                      <a:pt x="929" y="92"/>
                      <a:pt x="929" y="242"/>
                    </a:cubicBezTo>
                    <a:cubicBezTo>
                      <a:pt x="929" y="2847"/>
                      <a:pt x="929" y="2847"/>
                      <a:pt x="929" y="2847"/>
                    </a:cubicBezTo>
                    <a:cubicBezTo>
                      <a:pt x="929" y="3727"/>
                      <a:pt x="46" y="3872"/>
                      <a:pt x="0" y="3869"/>
                    </a:cubicBezTo>
                    <a:cubicBezTo>
                      <a:pt x="75" y="3821"/>
                      <a:pt x="442" y="3508"/>
                      <a:pt x="443" y="2847"/>
                    </a:cubicBezTo>
                    <a:cubicBezTo>
                      <a:pt x="443" y="242"/>
                      <a:pt x="443" y="242"/>
                      <a:pt x="443" y="242"/>
                    </a:cubicBezTo>
                    <a:cubicBezTo>
                      <a:pt x="444" y="100"/>
                      <a:pt x="257" y="0"/>
                      <a:pt x="257" y="0"/>
                    </a:cubicBezTo>
                    <a:close/>
                  </a:path>
                </a:pathLst>
              </a:custGeom>
              <a:solidFill>
                <a:srgbClr val="FF0000"/>
              </a:solidFill>
              <a:ln>
                <a:noFill/>
              </a:ln>
            </p:spPr>
            <p:txBody>
              <a:bodyPr/>
              <a:lstStyle/>
              <a:p>
                <a:endParaRPr lang="ja-JP" altLang="en-US"/>
              </a:p>
            </p:txBody>
          </p:sp>
          <p:sp>
            <p:nvSpPr>
              <p:cNvPr id="34" name="Freeform 33"/>
              <p:cNvSpPr/>
              <p:nvPr/>
            </p:nvSpPr>
            <p:spPr bwMode="gray">
              <a:xfrm>
                <a:off x="2723" y="1560"/>
                <a:ext cx="174" cy="556"/>
              </a:xfrm>
              <a:custGeom>
                <a:avLst/>
                <a:gdLst>
                  <a:gd name="T0" fmla="*/ 0 w 868"/>
                  <a:gd name="T1" fmla="*/ 0 h 2778"/>
                  <a:gd name="T2" fmla="*/ 868 w 868"/>
                  <a:gd name="T3" fmla="*/ 0 h 2778"/>
                  <a:gd name="T4" fmla="*/ 675 w 868"/>
                  <a:gd name="T5" fmla="*/ 245 h 2778"/>
                  <a:gd name="T6" fmla="*/ 675 w 868"/>
                  <a:gd name="T7" fmla="*/ 2514 h 2778"/>
                  <a:gd name="T8" fmla="*/ 868 w 868"/>
                  <a:gd name="T9" fmla="*/ 2778 h 2778"/>
                  <a:gd name="T10" fmla="*/ 0 w 868"/>
                  <a:gd name="T11" fmla="*/ 2778 h 2778"/>
                  <a:gd name="T12" fmla="*/ 193 w 868"/>
                  <a:gd name="T13" fmla="*/ 2514 h 2778"/>
                  <a:gd name="T14" fmla="*/ 193 w 868"/>
                  <a:gd name="T15" fmla="*/ 245 h 2778"/>
                  <a:gd name="T16" fmla="*/ 0 w 868"/>
                  <a:gd name="T17" fmla="*/ 0 h 27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8" h="2778">
                    <a:moveTo>
                      <a:pt x="0" y="0"/>
                    </a:moveTo>
                    <a:cubicBezTo>
                      <a:pt x="868" y="0"/>
                      <a:pt x="868" y="0"/>
                      <a:pt x="868" y="0"/>
                    </a:cubicBezTo>
                    <a:cubicBezTo>
                      <a:pt x="868" y="0"/>
                      <a:pt x="675" y="92"/>
                      <a:pt x="675" y="245"/>
                    </a:cubicBezTo>
                    <a:cubicBezTo>
                      <a:pt x="675" y="2514"/>
                      <a:pt x="675" y="2514"/>
                      <a:pt x="675" y="2514"/>
                    </a:cubicBezTo>
                    <a:cubicBezTo>
                      <a:pt x="675" y="2677"/>
                      <a:pt x="868" y="2778"/>
                      <a:pt x="868" y="2778"/>
                    </a:cubicBezTo>
                    <a:cubicBezTo>
                      <a:pt x="0" y="2778"/>
                      <a:pt x="0" y="2778"/>
                      <a:pt x="0" y="2778"/>
                    </a:cubicBezTo>
                    <a:cubicBezTo>
                      <a:pt x="0" y="2778"/>
                      <a:pt x="193" y="2677"/>
                      <a:pt x="193" y="2514"/>
                    </a:cubicBezTo>
                    <a:cubicBezTo>
                      <a:pt x="193" y="245"/>
                      <a:pt x="193" y="245"/>
                      <a:pt x="193" y="245"/>
                    </a:cubicBezTo>
                    <a:cubicBezTo>
                      <a:pt x="193" y="92"/>
                      <a:pt x="0" y="0"/>
                      <a:pt x="0" y="0"/>
                    </a:cubicBezTo>
                    <a:close/>
                  </a:path>
                </a:pathLst>
              </a:custGeom>
              <a:solidFill>
                <a:srgbClr val="FF0000"/>
              </a:solidFill>
              <a:ln>
                <a:noFill/>
              </a:ln>
            </p:spPr>
            <p:txBody>
              <a:bodyPr/>
              <a:lstStyle/>
              <a:p>
                <a:endParaRPr lang="ja-JP" altLang="en-US"/>
              </a:p>
            </p:txBody>
          </p:sp>
          <p:sp>
            <p:nvSpPr>
              <p:cNvPr id="35" name="Freeform 34"/>
              <p:cNvSpPr/>
              <p:nvPr/>
            </p:nvSpPr>
            <p:spPr bwMode="gray">
              <a:xfrm>
                <a:off x="2898" y="1560"/>
                <a:ext cx="416" cy="556"/>
              </a:xfrm>
              <a:custGeom>
                <a:avLst/>
                <a:gdLst>
                  <a:gd name="T0" fmla="*/ 170 w 2079"/>
                  <a:gd name="T1" fmla="*/ 0 h 2777"/>
                  <a:gd name="T2" fmla="*/ 2079 w 2079"/>
                  <a:gd name="T3" fmla="*/ 0 h 2777"/>
                  <a:gd name="T4" fmla="*/ 1917 w 2079"/>
                  <a:gd name="T5" fmla="*/ 505 h 2777"/>
                  <a:gd name="T6" fmla="*/ 1684 w 2079"/>
                  <a:gd name="T7" fmla="*/ 293 h 2777"/>
                  <a:gd name="T8" fmla="*/ 1288 w 2079"/>
                  <a:gd name="T9" fmla="*/ 293 h 2777"/>
                  <a:gd name="T10" fmla="*/ 1288 w 2079"/>
                  <a:gd name="T11" fmla="*/ 2515 h 2777"/>
                  <a:gd name="T12" fmla="*/ 1474 w 2079"/>
                  <a:gd name="T13" fmla="*/ 2777 h 2777"/>
                  <a:gd name="T14" fmla="*/ 624 w 2079"/>
                  <a:gd name="T15" fmla="*/ 2777 h 2777"/>
                  <a:gd name="T16" fmla="*/ 808 w 2079"/>
                  <a:gd name="T17" fmla="*/ 2515 h 2777"/>
                  <a:gd name="T18" fmla="*/ 808 w 2079"/>
                  <a:gd name="T19" fmla="*/ 293 h 2777"/>
                  <a:gd name="T20" fmla="*/ 330 w 2079"/>
                  <a:gd name="T21" fmla="*/ 293 h 2777"/>
                  <a:gd name="T22" fmla="*/ 0 w 2079"/>
                  <a:gd name="T23" fmla="*/ 547 h 2777"/>
                  <a:gd name="T24" fmla="*/ 170 w 2079"/>
                  <a:gd name="T25" fmla="*/ 0 h 27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79" h="2777">
                    <a:moveTo>
                      <a:pt x="170" y="0"/>
                    </a:moveTo>
                    <a:cubicBezTo>
                      <a:pt x="2079" y="0"/>
                      <a:pt x="2079" y="0"/>
                      <a:pt x="2079" y="0"/>
                    </a:cubicBezTo>
                    <a:cubicBezTo>
                      <a:pt x="1917" y="505"/>
                      <a:pt x="1917" y="505"/>
                      <a:pt x="1917" y="505"/>
                    </a:cubicBezTo>
                    <a:cubicBezTo>
                      <a:pt x="1917" y="505"/>
                      <a:pt x="1869" y="293"/>
                      <a:pt x="1684" y="293"/>
                    </a:cubicBezTo>
                    <a:cubicBezTo>
                      <a:pt x="1288" y="293"/>
                      <a:pt x="1288" y="293"/>
                      <a:pt x="1288" y="293"/>
                    </a:cubicBezTo>
                    <a:cubicBezTo>
                      <a:pt x="1288" y="2515"/>
                      <a:pt x="1288" y="2515"/>
                      <a:pt x="1288" y="2515"/>
                    </a:cubicBezTo>
                    <a:cubicBezTo>
                      <a:pt x="1288" y="2656"/>
                      <a:pt x="1474" y="2777"/>
                      <a:pt x="1474" y="2777"/>
                    </a:cubicBezTo>
                    <a:cubicBezTo>
                      <a:pt x="624" y="2777"/>
                      <a:pt x="624" y="2777"/>
                      <a:pt x="624" y="2777"/>
                    </a:cubicBezTo>
                    <a:cubicBezTo>
                      <a:pt x="624" y="2777"/>
                      <a:pt x="809" y="2668"/>
                      <a:pt x="808" y="2515"/>
                    </a:cubicBezTo>
                    <a:cubicBezTo>
                      <a:pt x="808" y="293"/>
                      <a:pt x="808" y="293"/>
                      <a:pt x="808" y="293"/>
                    </a:cubicBezTo>
                    <a:cubicBezTo>
                      <a:pt x="330" y="293"/>
                      <a:pt x="330" y="293"/>
                      <a:pt x="330" y="293"/>
                    </a:cubicBezTo>
                    <a:cubicBezTo>
                      <a:pt x="195" y="293"/>
                      <a:pt x="0" y="547"/>
                      <a:pt x="0" y="547"/>
                    </a:cubicBezTo>
                    <a:lnTo>
                      <a:pt x="170" y="0"/>
                    </a:lnTo>
                    <a:close/>
                  </a:path>
                </a:pathLst>
              </a:custGeom>
              <a:solidFill>
                <a:srgbClr val="FF0000"/>
              </a:solidFill>
              <a:ln>
                <a:noFill/>
              </a:ln>
            </p:spPr>
            <p:txBody>
              <a:bodyPr/>
              <a:lstStyle/>
              <a:p>
                <a:endParaRPr lang="ja-JP" altLang="en-US"/>
              </a:p>
            </p:txBody>
          </p:sp>
          <p:sp>
            <p:nvSpPr>
              <p:cNvPr id="36" name="Freeform 35"/>
              <p:cNvSpPr/>
              <p:nvPr/>
            </p:nvSpPr>
            <p:spPr bwMode="gray">
              <a:xfrm>
                <a:off x="3654" y="1560"/>
                <a:ext cx="465" cy="564"/>
              </a:xfrm>
              <a:custGeom>
                <a:avLst/>
                <a:gdLst>
                  <a:gd name="T0" fmla="*/ 1488 w 2324"/>
                  <a:gd name="T1" fmla="*/ 0 h 2820"/>
                  <a:gd name="T2" fmla="*/ 2324 w 2324"/>
                  <a:gd name="T3" fmla="*/ 0 h 2820"/>
                  <a:gd name="T4" fmla="*/ 2145 w 2324"/>
                  <a:gd name="T5" fmla="*/ 244 h 2820"/>
                  <a:gd name="T6" fmla="*/ 2145 w 2324"/>
                  <a:gd name="T7" fmla="*/ 1926 h 2820"/>
                  <a:gd name="T8" fmla="*/ 1185 w 2324"/>
                  <a:gd name="T9" fmla="*/ 2820 h 2820"/>
                  <a:gd name="T10" fmla="*/ 185 w 2324"/>
                  <a:gd name="T11" fmla="*/ 1926 h 2820"/>
                  <a:gd name="T12" fmla="*/ 185 w 2324"/>
                  <a:gd name="T13" fmla="*/ 244 h 2820"/>
                  <a:gd name="T14" fmla="*/ 0 w 2324"/>
                  <a:gd name="T15" fmla="*/ 0 h 2820"/>
                  <a:gd name="T16" fmla="*/ 861 w 2324"/>
                  <a:gd name="T17" fmla="*/ 0 h 2820"/>
                  <a:gd name="T18" fmla="*/ 669 w 2324"/>
                  <a:gd name="T19" fmla="*/ 244 h 2820"/>
                  <a:gd name="T20" fmla="*/ 669 w 2324"/>
                  <a:gd name="T21" fmla="*/ 1926 h 2820"/>
                  <a:gd name="T22" fmla="*/ 1185 w 2324"/>
                  <a:gd name="T23" fmla="*/ 2519 h 2820"/>
                  <a:gd name="T24" fmla="*/ 1677 w 2324"/>
                  <a:gd name="T25" fmla="*/ 1926 h 2820"/>
                  <a:gd name="T26" fmla="*/ 1677 w 2324"/>
                  <a:gd name="T27" fmla="*/ 244 h 2820"/>
                  <a:gd name="T28" fmla="*/ 1488 w 2324"/>
                  <a:gd name="T29" fmla="*/ 0 h 28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24" h="2820">
                    <a:moveTo>
                      <a:pt x="1488" y="0"/>
                    </a:moveTo>
                    <a:cubicBezTo>
                      <a:pt x="2324" y="0"/>
                      <a:pt x="2324" y="0"/>
                      <a:pt x="2324" y="0"/>
                    </a:cubicBezTo>
                    <a:cubicBezTo>
                      <a:pt x="2324" y="0"/>
                      <a:pt x="2145" y="94"/>
                      <a:pt x="2145" y="244"/>
                    </a:cubicBezTo>
                    <a:cubicBezTo>
                      <a:pt x="2145" y="1926"/>
                      <a:pt x="2145" y="1926"/>
                      <a:pt x="2145" y="1926"/>
                    </a:cubicBezTo>
                    <a:cubicBezTo>
                      <a:pt x="2144" y="2610"/>
                      <a:pt x="1578" y="2820"/>
                      <a:pt x="1185" y="2820"/>
                    </a:cubicBezTo>
                    <a:cubicBezTo>
                      <a:pt x="795" y="2820"/>
                      <a:pt x="184" y="2607"/>
                      <a:pt x="185" y="1926"/>
                    </a:cubicBezTo>
                    <a:cubicBezTo>
                      <a:pt x="185" y="244"/>
                      <a:pt x="185" y="244"/>
                      <a:pt x="185" y="244"/>
                    </a:cubicBezTo>
                    <a:cubicBezTo>
                      <a:pt x="185" y="94"/>
                      <a:pt x="0" y="0"/>
                      <a:pt x="0" y="0"/>
                    </a:cubicBezTo>
                    <a:cubicBezTo>
                      <a:pt x="861" y="0"/>
                      <a:pt x="861" y="0"/>
                      <a:pt x="861" y="0"/>
                    </a:cubicBezTo>
                    <a:cubicBezTo>
                      <a:pt x="861" y="0"/>
                      <a:pt x="669" y="92"/>
                      <a:pt x="669" y="244"/>
                    </a:cubicBezTo>
                    <a:cubicBezTo>
                      <a:pt x="669" y="1926"/>
                      <a:pt x="669" y="1926"/>
                      <a:pt x="669" y="1926"/>
                    </a:cubicBezTo>
                    <a:cubicBezTo>
                      <a:pt x="669" y="2285"/>
                      <a:pt x="907" y="2519"/>
                      <a:pt x="1185" y="2519"/>
                    </a:cubicBezTo>
                    <a:cubicBezTo>
                      <a:pt x="1464" y="2519"/>
                      <a:pt x="1676" y="2275"/>
                      <a:pt x="1677" y="1926"/>
                    </a:cubicBezTo>
                    <a:cubicBezTo>
                      <a:pt x="1677" y="244"/>
                      <a:pt x="1677" y="244"/>
                      <a:pt x="1677" y="244"/>
                    </a:cubicBezTo>
                    <a:cubicBezTo>
                      <a:pt x="1677" y="94"/>
                      <a:pt x="1488" y="0"/>
                      <a:pt x="1488" y="0"/>
                    </a:cubicBezTo>
                    <a:close/>
                  </a:path>
                </a:pathLst>
              </a:custGeom>
              <a:solidFill>
                <a:srgbClr val="FF0000"/>
              </a:solidFill>
              <a:ln>
                <a:noFill/>
              </a:ln>
            </p:spPr>
            <p:txBody>
              <a:bodyPr/>
              <a:lstStyle/>
              <a:p>
                <a:endParaRPr lang="ja-JP" altLang="en-US"/>
              </a:p>
            </p:txBody>
          </p:sp>
          <p:sp>
            <p:nvSpPr>
              <p:cNvPr id="37" name="Freeform 36"/>
              <p:cNvSpPr/>
              <p:nvPr/>
            </p:nvSpPr>
            <p:spPr bwMode="gray">
              <a:xfrm>
                <a:off x="2027" y="1560"/>
                <a:ext cx="469" cy="566"/>
              </a:xfrm>
              <a:custGeom>
                <a:avLst/>
                <a:gdLst>
                  <a:gd name="T0" fmla="*/ 1495 w 2347"/>
                  <a:gd name="T1" fmla="*/ 0 h 2827"/>
                  <a:gd name="T2" fmla="*/ 2347 w 2347"/>
                  <a:gd name="T3" fmla="*/ 0 h 2827"/>
                  <a:gd name="T4" fmla="*/ 2166 w 2347"/>
                  <a:gd name="T5" fmla="*/ 247 h 2827"/>
                  <a:gd name="T6" fmla="*/ 2166 w 2347"/>
                  <a:gd name="T7" fmla="*/ 1925 h 2827"/>
                  <a:gd name="T8" fmla="*/ 1176 w 2347"/>
                  <a:gd name="T9" fmla="*/ 2827 h 2827"/>
                  <a:gd name="T10" fmla="*/ 175 w 2347"/>
                  <a:gd name="T11" fmla="*/ 1925 h 2827"/>
                  <a:gd name="T12" fmla="*/ 174 w 2347"/>
                  <a:gd name="T13" fmla="*/ 247 h 2827"/>
                  <a:gd name="T14" fmla="*/ 0 w 2347"/>
                  <a:gd name="T15" fmla="*/ 0 h 2827"/>
                  <a:gd name="T16" fmla="*/ 860 w 2347"/>
                  <a:gd name="T17" fmla="*/ 0 h 2827"/>
                  <a:gd name="T18" fmla="*/ 661 w 2347"/>
                  <a:gd name="T19" fmla="*/ 247 h 2827"/>
                  <a:gd name="T20" fmla="*/ 660 w 2347"/>
                  <a:gd name="T21" fmla="*/ 1925 h 2827"/>
                  <a:gd name="T22" fmla="*/ 1176 w 2347"/>
                  <a:gd name="T23" fmla="*/ 2527 h 2827"/>
                  <a:gd name="T24" fmla="*/ 1678 w 2347"/>
                  <a:gd name="T25" fmla="*/ 1925 h 2827"/>
                  <a:gd name="T26" fmla="*/ 1679 w 2347"/>
                  <a:gd name="T27" fmla="*/ 247 h 2827"/>
                  <a:gd name="T28" fmla="*/ 1495 w 2347"/>
                  <a:gd name="T29" fmla="*/ 0 h 2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47" h="2827">
                    <a:moveTo>
                      <a:pt x="1495" y="0"/>
                    </a:moveTo>
                    <a:cubicBezTo>
                      <a:pt x="2347" y="0"/>
                      <a:pt x="2347" y="0"/>
                      <a:pt x="2347" y="0"/>
                    </a:cubicBezTo>
                    <a:cubicBezTo>
                      <a:pt x="2347" y="0"/>
                      <a:pt x="2166" y="98"/>
                      <a:pt x="2166" y="247"/>
                    </a:cubicBezTo>
                    <a:cubicBezTo>
                      <a:pt x="2166" y="248"/>
                      <a:pt x="2166" y="1925"/>
                      <a:pt x="2166" y="1925"/>
                    </a:cubicBezTo>
                    <a:cubicBezTo>
                      <a:pt x="2166" y="2611"/>
                      <a:pt x="1573" y="2827"/>
                      <a:pt x="1176" y="2827"/>
                    </a:cubicBezTo>
                    <a:cubicBezTo>
                      <a:pt x="786" y="2827"/>
                      <a:pt x="175" y="2608"/>
                      <a:pt x="175" y="1925"/>
                    </a:cubicBezTo>
                    <a:cubicBezTo>
                      <a:pt x="174" y="247"/>
                      <a:pt x="174" y="247"/>
                      <a:pt x="174" y="247"/>
                    </a:cubicBezTo>
                    <a:cubicBezTo>
                      <a:pt x="174" y="97"/>
                      <a:pt x="0" y="0"/>
                      <a:pt x="0" y="0"/>
                    </a:cubicBezTo>
                    <a:cubicBezTo>
                      <a:pt x="860" y="0"/>
                      <a:pt x="860" y="0"/>
                      <a:pt x="860" y="0"/>
                    </a:cubicBezTo>
                    <a:cubicBezTo>
                      <a:pt x="860" y="0"/>
                      <a:pt x="661" y="98"/>
                      <a:pt x="661" y="247"/>
                    </a:cubicBezTo>
                    <a:cubicBezTo>
                      <a:pt x="660" y="1925"/>
                      <a:pt x="660" y="1925"/>
                      <a:pt x="660" y="1925"/>
                    </a:cubicBezTo>
                    <a:cubicBezTo>
                      <a:pt x="660" y="2280"/>
                      <a:pt x="897" y="2525"/>
                      <a:pt x="1176" y="2527"/>
                    </a:cubicBezTo>
                    <a:cubicBezTo>
                      <a:pt x="1454" y="2528"/>
                      <a:pt x="1678" y="2277"/>
                      <a:pt x="1678" y="1925"/>
                    </a:cubicBezTo>
                    <a:cubicBezTo>
                      <a:pt x="1679" y="247"/>
                      <a:pt x="1679" y="247"/>
                      <a:pt x="1679" y="247"/>
                    </a:cubicBezTo>
                    <a:cubicBezTo>
                      <a:pt x="1679" y="97"/>
                      <a:pt x="1495" y="0"/>
                      <a:pt x="1495" y="0"/>
                    </a:cubicBezTo>
                    <a:close/>
                  </a:path>
                </a:pathLst>
              </a:custGeom>
              <a:solidFill>
                <a:srgbClr val="FF0000"/>
              </a:solidFill>
              <a:ln>
                <a:noFill/>
              </a:ln>
            </p:spPr>
            <p:txBody>
              <a:bodyPr/>
              <a:lstStyle/>
              <a:p>
                <a:endParaRPr lang="ja-JP" altLang="en-US"/>
              </a:p>
            </p:txBody>
          </p:sp>
          <p:sp>
            <p:nvSpPr>
              <p:cNvPr id="38" name="Freeform 37"/>
              <p:cNvSpPr/>
              <p:nvPr/>
            </p:nvSpPr>
            <p:spPr bwMode="gray">
              <a:xfrm>
                <a:off x="3295" y="1549"/>
                <a:ext cx="358" cy="577"/>
              </a:xfrm>
              <a:custGeom>
                <a:avLst/>
                <a:gdLst>
                  <a:gd name="T0" fmla="*/ 1537 w 1788"/>
                  <a:gd name="T1" fmla="*/ 501 h 2885"/>
                  <a:gd name="T2" fmla="*/ 1067 w 1788"/>
                  <a:gd name="T3" fmla="*/ 289 h 2885"/>
                  <a:gd name="T4" fmla="*/ 528 w 1788"/>
                  <a:gd name="T5" fmla="*/ 709 h 2885"/>
                  <a:gd name="T6" fmla="*/ 1042 w 1788"/>
                  <a:gd name="T7" fmla="*/ 1230 h 2885"/>
                  <a:gd name="T8" fmla="*/ 1786 w 1788"/>
                  <a:gd name="T9" fmla="*/ 2067 h 2885"/>
                  <a:gd name="T10" fmla="*/ 681 w 1788"/>
                  <a:gd name="T11" fmla="*/ 2885 h 2885"/>
                  <a:gd name="T12" fmla="*/ 162 w 1788"/>
                  <a:gd name="T13" fmla="*/ 2813 h 2885"/>
                  <a:gd name="T14" fmla="*/ 0 w 1788"/>
                  <a:gd name="T15" fmla="*/ 2280 h 2885"/>
                  <a:gd name="T16" fmla="*/ 689 w 1788"/>
                  <a:gd name="T17" fmla="*/ 2582 h 2885"/>
                  <a:gd name="T18" fmla="*/ 1311 w 1788"/>
                  <a:gd name="T19" fmla="*/ 2126 h 2885"/>
                  <a:gd name="T20" fmla="*/ 48 w 1788"/>
                  <a:gd name="T21" fmla="*/ 765 h 2885"/>
                  <a:gd name="T22" fmla="*/ 1019 w 1788"/>
                  <a:gd name="T23" fmla="*/ 0 h 2885"/>
                  <a:gd name="T24" fmla="*/ 1537 w 1788"/>
                  <a:gd name="T25" fmla="*/ 72 h 2885"/>
                  <a:gd name="T26" fmla="*/ 1537 w 1788"/>
                  <a:gd name="T27" fmla="*/ 501 h 28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88" h="2885">
                    <a:moveTo>
                      <a:pt x="1537" y="501"/>
                    </a:moveTo>
                    <a:cubicBezTo>
                      <a:pt x="1537" y="501"/>
                      <a:pt x="1416" y="290"/>
                      <a:pt x="1067" y="289"/>
                    </a:cubicBezTo>
                    <a:cubicBezTo>
                      <a:pt x="718" y="288"/>
                      <a:pt x="529" y="471"/>
                      <a:pt x="528" y="709"/>
                    </a:cubicBezTo>
                    <a:cubicBezTo>
                      <a:pt x="527" y="978"/>
                      <a:pt x="729" y="1079"/>
                      <a:pt x="1042" y="1230"/>
                    </a:cubicBezTo>
                    <a:cubicBezTo>
                      <a:pt x="1340" y="1373"/>
                      <a:pt x="1788" y="1570"/>
                      <a:pt x="1786" y="2067"/>
                    </a:cubicBezTo>
                    <a:cubicBezTo>
                      <a:pt x="1785" y="2513"/>
                      <a:pt x="1390" y="2885"/>
                      <a:pt x="681" y="2885"/>
                    </a:cubicBezTo>
                    <a:cubicBezTo>
                      <a:pt x="463" y="2884"/>
                      <a:pt x="162" y="2813"/>
                      <a:pt x="162" y="2813"/>
                    </a:cubicBezTo>
                    <a:cubicBezTo>
                      <a:pt x="0" y="2280"/>
                      <a:pt x="0" y="2280"/>
                      <a:pt x="0" y="2280"/>
                    </a:cubicBezTo>
                    <a:cubicBezTo>
                      <a:pt x="150" y="2426"/>
                      <a:pt x="416" y="2582"/>
                      <a:pt x="689" y="2582"/>
                    </a:cubicBezTo>
                    <a:cubicBezTo>
                      <a:pt x="973" y="2582"/>
                      <a:pt x="1311" y="2407"/>
                      <a:pt x="1311" y="2126"/>
                    </a:cubicBezTo>
                    <a:cubicBezTo>
                      <a:pt x="1311" y="1583"/>
                      <a:pt x="48" y="1674"/>
                      <a:pt x="48" y="765"/>
                    </a:cubicBezTo>
                    <a:cubicBezTo>
                      <a:pt x="48" y="453"/>
                      <a:pt x="266" y="0"/>
                      <a:pt x="1019" y="0"/>
                    </a:cubicBezTo>
                    <a:cubicBezTo>
                      <a:pt x="1264" y="0"/>
                      <a:pt x="1537" y="72"/>
                      <a:pt x="1537" y="72"/>
                    </a:cubicBezTo>
                    <a:lnTo>
                      <a:pt x="1537" y="501"/>
                    </a:lnTo>
                    <a:close/>
                  </a:path>
                </a:pathLst>
              </a:custGeom>
              <a:solidFill>
                <a:srgbClr val="FF0000"/>
              </a:solidFill>
              <a:ln>
                <a:noFill/>
              </a:ln>
            </p:spPr>
            <p:txBody>
              <a:bodyPr/>
              <a:lstStyle/>
              <a:p>
                <a:endParaRPr lang="ja-JP" altLang="en-US"/>
              </a:p>
            </p:txBody>
          </p:sp>
        </p:grpSp>
      </p:grpSp>
    </p:spTree>
    <p:extLst>
      <p:ext uri="{BB962C8B-B14F-4D97-AF65-F5344CB8AC3E}">
        <p14:creationId xmlns:p14="http://schemas.microsoft.com/office/powerpoint/2010/main" val="315185804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Closing page 2">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0"/>
          </p:nvPr>
        </p:nvSpPr>
        <p:spPr/>
        <p:txBody>
          <a:bodyPr/>
          <a:lstStyle>
            <a:lvl1pPr>
              <a:defRPr>
                <a:solidFill>
                  <a:schemeClr val="bg1"/>
                </a:solidFill>
              </a:defRPr>
            </a:lvl1pPr>
          </a:lstStyle>
          <a:p>
            <a:fld id="{C96710BC-554A-4C22-A457-51FB5A137C73}" type="slidenum">
              <a:rPr lang="de-DE" altLang="ja-JP" smtClean="0"/>
              <a:t>‹#›</a:t>
            </a:fld>
            <a:endParaRPr lang="de-DE" altLang="ja-JP"/>
          </a:p>
        </p:txBody>
      </p:sp>
      <p:sp>
        <p:nvSpPr>
          <p:cNvPr id="4" name="フッター プレースホルダー 3"/>
          <p:cNvSpPr>
            <a:spLocks noGrp="1"/>
          </p:cNvSpPr>
          <p:nvPr>
            <p:ph type="ftr" sz="quarter" idx="11"/>
          </p:nvPr>
        </p:nvSpPr>
        <p:spPr/>
        <p:txBody>
          <a:bodyPr/>
          <a:lstStyle>
            <a:lvl1pPr>
              <a:defRPr>
                <a:solidFill>
                  <a:schemeClr val="bg1"/>
                </a:solidFill>
              </a:defRPr>
            </a:lvl1pPr>
          </a:lstStyle>
          <a:p>
            <a:r>
              <a:rPr lang="de-DE" altLang="ja-JP"/>
              <a:t>Copyright 2021 NANJING FUJITSU NANDA SOFTWARE TECHNOLOGY CO.,LTD.</a:t>
            </a:r>
          </a:p>
        </p:txBody>
      </p:sp>
      <p:grpSp>
        <p:nvGrpSpPr>
          <p:cNvPr id="5" name="Group 131" descr="Message Lockup"/>
          <p:cNvGrpSpPr/>
          <p:nvPr userDrawn="1"/>
        </p:nvGrpSpPr>
        <p:grpSpPr bwMode="auto">
          <a:xfrm>
            <a:off x="0" y="0"/>
            <a:ext cx="12192000" cy="6859588"/>
            <a:chOff x="0" y="0"/>
            <a:chExt cx="5760" cy="4321"/>
          </a:xfrm>
        </p:grpSpPr>
        <p:sp>
          <p:nvSpPr>
            <p:cNvPr id="6" name="Rectangle 3"/>
            <p:cNvSpPr>
              <a:spLocks noChangeArrowheads="1"/>
            </p:cNvSpPr>
            <p:nvPr/>
          </p:nvSpPr>
          <p:spPr bwMode="gray">
            <a:xfrm>
              <a:off x="0" y="0"/>
              <a:ext cx="5760" cy="4320"/>
            </a:xfrm>
            <a:prstGeom prst="rect">
              <a:avLst/>
            </a:prstGeom>
            <a:solidFill>
              <a:srgbClr val="FFFFFF"/>
            </a:solidFill>
            <a:ln>
              <a:noFill/>
            </a:ln>
            <a:effectLst/>
          </p:spPr>
          <p:txBody>
            <a:bodyPr wrap="none" anchor="ctr"/>
            <a:lstStyle/>
            <a:p>
              <a:endParaRPr lang="ja-JP" altLang="en-US"/>
            </a:p>
          </p:txBody>
        </p:sp>
        <p:grpSp>
          <p:nvGrpSpPr>
            <p:cNvPr id="7" name="Group 92"/>
            <p:cNvGrpSpPr>
              <a:grpSpLocks noChangeAspect="1"/>
            </p:cNvGrpSpPr>
            <p:nvPr/>
          </p:nvGrpSpPr>
          <p:grpSpPr bwMode="auto">
            <a:xfrm>
              <a:off x="0" y="0"/>
              <a:ext cx="5760" cy="4321"/>
              <a:chOff x="0" y="0"/>
              <a:chExt cx="5760" cy="4321"/>
            </a:xfrm>
          </p:grpSpPr>
          <p:sp>
            <p:nvSpPr>
              <p:cNvPr id="8" name="AutoShape 91"/>
              <p:cNvSpPr>
                <a:spLocks noChangeAspect="1" noChangeArrowheads="1" noTextEdit="1"/>
              </p:cNvSpPr>
              <p:nvPr/>
            </p:nvSpPr>
            <p:spPr bwMode="auto">
              <a:xfrm>
                <a:off x="0" y="0"/>
                <a:ext cx="5760" cy="4321"/>
              </a:xfrm>
              <a:prstGeom prst="rect">
                <a:avLst/>
              </a:prstGeom>
              <a:noFill/>
              <a:ln>
                <a:noFill/>
              </a:ln>
            </p:spPr>
            <p:txBody>
              <a:bodyPr/>
              <a:lstStyle/>
              <a:p>
                <a:endParaRPr lang="ja-JP" altLang="en-US"/>
              </a:p>
            </p:txBody>
          </p:sp>
          <p:sp>
            <p:nvSpPr>
              <p:cNvPr id="9" name="Freeform 93"/>
              <p:cNvSpPr/>
              <p:nvPr/>
            </p:nvSpPr>
            <p:spPr bwMode="auto">
              <a:xfrm>
                <a:off x="1217" y="2598"/>
                <a:ext cx="97" cy="159"/>
              </a:xfrm>
              <a:custGeom>
                <a:avLst/>
                <a:gdLst>
                  <a:gd name="T0" fmla="*/ 0 w 484"/>
                  <a:gd name="T1" fmla="*/ 764 h 795"/>
                  <a:gd name="T2" fmla="*/ 0 w 484"/>
                  <a:gd name="T3" fmla="*/ 672 h 795"/>
                  <a:gd name="T4" fmla="*/ 186 w 484"/>
                  <a:gd name="T5" fmla="*/ 715 h 795"/>
                  <a:gd name="T6" fmla="*/ 371 w 484"/>
                  <a:gd name="T7" fmla="*/ 593 h 795"/>
                  <a:gd name="T8" fmla="*/ 339 w 484"/>
                  <a:gd name="T9" fmla="*/ 515 h 795"/>
                  <a:gd name="T10" fmla="*/ 284 w 484"/>
                  <a:gd name="T11" fmla="*/ 472 h 795"/>
                  <a:gd name="T12" fmla="*/ 212 w 484"/>
                  <a:gd name="T13" fmla="*/ 436 h 795"/>
                  <a:gd name="T14" fmla="*/ 65 w 484"/>
                  <a:gd name="T15" fmla="*/ 337 h 795"/>
                  <a:gd name="T16" fmla="*/ 13 w 484"/>
                  <a:gd name="T17" fmla="*/ 199 h 795"/>
                  <a:gd name="T18" fmla="*/ 94 w 484"/>
                  <a:gd name="T19" fmla="*/ 43 h 795"/>
                  <a:gd name="T20" fmla="*/ 269 w 484"/>
                  <a:gd name="T21" fmla="*/ 0 h 795"/>
                  <a:gd name="T22" fmla="*/ 430 w 484"/>
                  <a:gd name="T23" fmla="*/ 26 h 795"/>
                  <a:gd name="T24" fmla="*/ 430 w 484"/>
                  <a:gd name="T25" fmla="*/ 111 h 795"/>
                  <a:gd name="T26" fmla="*/ 274 w 484"/>
                  <a:gd name="T27" fmla="*/ 78 h 795"/>
                  <a:gd name="T28" fmla="*/ 169 w 484"/>
                  <a:gd name="T29" fmla="*/ 103 h 795"/>
                  <a:gd name="T30" fmla="*/ 126 w 484"/>
                  <a:gd name="T31" fmla="*/ 186 h 795"/>
                  <a:gd name="T32" fmla="*/ 156 w 484"/>
                  <a:gd name="T33" fmla="*/ 264 h 795"/>
                  <a:gd name="T34" fmla="*/ 286 w 484"/>
                  <a:gd name="T35" fmla="*/ 345 h 795"/>
                  <a:gd name="T36" fmla="*/ 391 w 484"/>
                  <a:gd name="T37" fmla="*/ 406 h 795"/>
                  <a:gd name="T38" fmla="*/ 464 w 484"/>
                  <a:gd name="T39" fmla="*/ 486 h 795"/>
                  <a:gd name="T40" fmla="*/ 484 w 484"/>
                  <a:gd name="T41" fmla="*/ 581 h 795"/>
                  <a:gd name="T42" fmla="*/ 193 w 484"/>
                  <a:gd name="T43" fmla="*/ 795 h 795"/>
                  <a:gd name="T44" fmla="*/ 0 w 484"/>
                  <a:gd name="T45" fmla="*/ 764 h 7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84" h="795">
                    <a:moveTo>
                      <a:pt x="0" y="764"/>
                    </a:moveTo>
                    <a:cubicBezTo>
                      <a:pt x="0" y="672"/>
                      <a:pt x="0" y="672"/>
                      <a:pt x="0" y="672"/>
                    </a:cubicBezTo>
                    <a:cubicBezTo>
                      <a:pt x="51" y="700"/>
                      <a:pt x="113" y="715"/>
                      <a:pt x="186" y="715"/>
                    </a:cubicBezTo>
                    <a:cubicBezTo>
                      <a:pt x="309" y="715"/>
                      <a:pt x="371" y="674"/>
                      <a:pt x="371" y="593"/>
                    </a:cubicBezTo>
                    <a:cubicBezTo>
                      <a:pt x="371" y="562"/>
                      <a:pt x="361" y="536"/>
                      <a:pt x="339" y="515"/>
                    </a:cubicBezTo>
                    <a:cubicBezTo>
                      <a:pt x="323" y="498"/>
                      <a:pt x="305" y="484"/>
                      <a:pt x="284" y="472"/>
                    </a:cubicBezTo>
                    <a:cubicBezTo>
                      <a:pt x="265" y="462"/>
                      <a:pt x="241" y="450"/>
                      <a:pt x="212" y="436"/>
                    </a:cubicBezTo>
                    <a:cubicBezTo>
                      <a:pt x="142" y="401"/>
                      <a:pt x="93" y="368"/>
                      <a:pt x="65" y="337"/>
                    </a:cubicBezTo>
                    <a:cubicBezTo>
                      <a:pt x="30" y="299"/>
                      <a:pt x="13" y="253"/>
                      <a:pt x="13" y="199"/>
                    </a:cubicBezTo>
                    <a:cubicBezTo>
                      <a:pt x="13" y="129"/>
                      <a:pt x="40" y="77"/>
                      <a:pt x="94" y="43"/>
                    </a:cubicBezTo>
                    <a:cubicBezTo>
                      <a:pt x="140" y="14"/>
                      <a:pt x="198" y="0"/>
                      <a:pt x="269" y="0"/>
                    </a:cubicBezTo>
                    <a:cubicBezTo>
                      <a:pt x="318" y="0"/>
                      <a:pt x="372" y="8"/>
                      <a:pt x="430" y="26"/>
                    </a:cubicBezTo>
                    <a:cubicBezTo>
                      <a:pt x="430" y="111"/>
                      <a:pt x="430" y="111"/>
                      <a:pt x="430" y="111"/>
                    </a:cubicBezTo>
                    <a:cubicBezTo>
                      <a:pt x="381" y="89"/>
                      <a:pt x="329" y="78"/>
                      <a:pt x="274" y="78"/>
                    </a:cubicBezTo>
                    <a:cubicBezTo>
                      <a:pt x="232" y="78"/>
                      <a:pt x="197" y="86"/>
                      <a:pt x="169" y="103"/>
                    </a:cubicBezTo>
                    <a:cubicBezTo>
                      <a:pt x="141" y="120"/>
                      <a:pt x="126" y="148"/>
                      <a:pt x="126" y="186"/>
                    </a:cubicBezTo>
                    <a:cubicBezTo>
                      <a:pt x="126" y="218"/>
                      <a:pt x="136" y="244"/>
                      <a:pt x="156" y="264"/>
                    </a:cubicBezTo>
                    <a:cubicBezTo>
                      <a:pt x="176" y="284"/>
                      <a:pt x="219" y="311"/>
                      <a:pt x="286" y="345"/>
                    </a:cubicBezTo>
                    <a:cubicBezTo>
                      <a:pt x="338" y="372"/>
                      <a:pt x="374" y="392"/>
                      <a:pt x="391" y="406"/>
                    </a:cubicBezTo>
                    <a:cubicBezTo>
                      <a:pt x="426" y="430"/>
                      <a:pt x="450" y="457"/>
                      <a:pt x="464" y="486"/>
                    </a:cubicBezTo>
                    <a:cubicBezTo>
                      <a:pt x="478" y="512"/>
                      <a:pt x="484" y="544"/>
                      <a:pt x="484" y="581"/>
                    </a:cubicBezTo>
                    <a:cubicBezTo>
                      <a:pt x="484" y="724"/>
                      <a:pt x="387" y="795"/>
                      <a:pt x="193" y="795"/>
                    </a:cubicBezTo>
                    <a:cubicBezTo>
                      <a:pt x="115" y="795"/>
                      <a:pt x="50" y="785"/>
                      <a:pt x="0" y="764"/>
                    </a:cubicBezTo>
                  </a:path>
                </a:pathLst>
              </a:custGeom>
              <a:solidFill>
                <a:srgbClr val="000000"/>
              </a:solidFill>
              <a:ln>
                <a:noFill/>
              </a:ln>
            </p:spPr>
            <p:txBody>
              <a:bodyPr/>
              <a:lstStyle/>
              <a:p>
                <a:endParaRPr lang="ja-JP" altLang="en-US"/>
              </a:p>
            </p:txBody>
          </p:sp>
          <p:sp>
            <p:nvSpPr>
              <p:cNvPr id="10" name="Freeform 94"/>
              <p:cNvSpPr/>
              <p:nvPr/>
            </p:nvSpPr>
            <p:spPr bwMode="auto">
              <a:xfrm>
                <a:off x="1349" y="2526"/>
                <a:ext cx="115" cy="227"/>
              </a:xfrm>
              <a:custGeom>
                <a:avLst/>
                <a:gdLst>
                  <a:gd name="T0" fmla="*/ 0 w 572"/>
                  <a:gd name="T1" fmla="*/ 1135 h 1135"/>
                  <a:gd name="T2" fmla="*/ 0 w 572"/>
                  <a:gd name="T3" fmla="*/ 0 h 1135"/>
                  <a:gd name="T4" fmla="*/ 129 w 572"/>
                  <a:gd name="T5" fmla="*/ 0 h 1135"/>
                  <a:gd name="T6" fmla="*/ 129 w 572"/>
                  <a:gd name="T7" fmla="*/ 400 h 1135"/>
                  <a:gd name="T8" fmla="*/ 319 w 572"/>
                  <a:gd name="T9" fmla="*/ 361 h 1135"/>
                  <a:gd name="T10" fmla="*/ 549 w 572"/>
                  <a:gd name="T11" fmla="*/ 479 h 1135"/>
                  <a:gd name="T12" fmla="*/ 572 w 572"/>
                  <a:gd name="T13" fmla="*/ 673 h 1135"/>
                  <a:gd name="T14" fmla="*/ 572 w 572"/>
                  <a:gd name="T15" fmla="*/ 1135 h 1135"/>
                  <a:gd name="T16" fmla="*/ 443 w 572"/>
                  <a:gd name="T17" fmla="*/ 1135 h 1135"/>
                  <a:gd name="T18" fmla="*/ 443 w 572"/>
                  <a:gd name="T19" fmla="*/ 653 h 1135"/>
                  <a:gd name="T20" fmla="*/ 420 w 572"/>
                  <a:gd name="T21" fmla="*/ 499 h 1135"/>
                  <a:gd name="T22" fmla="*/ 307 w 572"/>
                  <a:gd name="T23" fmla="*/ 439 h 1135"/>
                  <a:gd name="T24" fmla="*/ 129 w 572"/>
                  <a:gd name="T25" fmla="*/ 485 h 1135"/>
                  <a:gd name="T26" fmla="*/ 129 w 572"/>
                  <a:gd name="T27" fmla="*/ 1135 h 1135"/>
                  <a:gd name="T28" fmla="*/ 0 w 572"/>
                  <a:gd name="T29" fmla="*/ 1135 h 1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2" h="1135">
                    <a:moveTo>
                      <a:pt x="0" y="1135"/>
                    </a:moveTo>
                    <a:cubicBezTo>
                      <a:pt x="0" y="0"/>
                      <a:pt x="0" y="0"/>
                      <a:pt x="0" y="0"/>
                    </a:cubicBezTo>
                    <a:cubicBezTo>
                      <a:pt x="129" y="0"/>
                      <a:pt x="129" y="0"/>
                      <a:pt x="129" y="0"/>
                    </a:cubicBezTo>
                    <a:cubicBezTo>
                      <a:pt x="129" y="400"/>
                      <a:pt x="129" y="400"/>
                      <a:pt x="129" y="400"/>
                    </a:cubicBezTo>
                    <a:cubicBezTo>
                      <a:pt x="196" y="374"/>
                      <a:pt x="260" y="361"/>
                      <a:pt x="319" y="361"/>
                    </a:cubicBezTo>
                    <a:cubicBezTo>
                      <a:pt x="438" y="361"/>
                      <a:pt x="515" y="400"/>
                      <a:pt x="549" y="479"/>
                    </a:cubicBezTo>
                    <a:cubicBezTo>
                      <a:pt x="565" y="515"/>
                      <a:pt x="572" y="579"/>
                      <a:pt x="572" y="673"/>
                    </a:cubicBezTo>
                    <a:cubicBezTo>
                      <a:pt x="572" y="1135"/>
                      <a:pt x="572" y="1135"/>
                      <a:pt x="572" y="1135"/>
                    </a:cubicBezTo>
                    <a:cubicBezTo>
                      <a:pt x="443" y="1135"/>
                      <a:pt x="443" y="1135"/>
                      <a:pt x="443" y="1135"/>
                    </a:cubicBezTo>
                    <a:cubicBezTo>
                      <a:pt x="443" y="653"/>
                      <a:pt x="443" y="653"/>
                      <a:pt x="443" y="653"/>
                    </a:cubicBezTo>
                    <a:cubicBezTo>
                      <a:pt x="443" y="581"/>
                      <a:pt x="436" y="529"/>
                      <a:pt x="420" y="499"/>
                    </a:cubicBezTo>
                    <a:cubicBezTo>
                      <a:pt x="400" y="459"/>
                      <a:pt x="362" y="439"/>
                      <a:pt x="307" y="439"/>
                    </a:cubicBezTo>
                    <a:cubicBezTo>
                      <a:pt x="256" y="439"/>
                      <a:pt x="197" y="454"/>
                      <a:pt x="129" y="485"/>
                    </a:cubicBezTo>
                    <a:cubicBezTo>
                      <a:pt x="129" y="1135"/>
                      <a:pt x="129" y="1135"/>
                      <a:pt x="129" y="1135"/>
                    </a:cubicBezTo>
                    <a:lnTo>
                      <a:pt x="0" y="1135"/>
                    </a:lnTo>
                    <a:close/>
                  </a:path>
                </a:pathLst>
              </a:custGeom>
              <a:solidFill>
                <a:srgbClr val="000000"/>
              </a:solidFill>
              <a:ln>
                <a:noFill/>
              </a:ln>
            </p:spPr>
            <p:txBody>
              <a:bodyPr/>
              <a:lstStyle/>
              <a:p>
                <a:endParaRPr lang="ja-JP" altLang="en-US"/>
              </a:p>
            </p:txBody>
          </p:sp>
          <p:sp>
            <p:nvSpPr>
              <p:cNvPr id="11" name="Freeform 95"/>
              <p:cNvSpPr>
                <a:spLocks noEditPoints="1"/>
              </p:cNvSpPr>
              <p:nvPr/>
            </p:nvSpPr>
            <p:spPr bwMode="auto">
              <a:xfrm>
                <a:off x="1499" y="2598"/>
                <a:ext cx="117" cy="159"/>
              </a:xfrm>
              <a:custGeom>
                <a:avLst/>
                <a:gdLst>
                  <a:gd name="T0" fmla="*/ 456 w 585"/>
                  <a:gd name="T1" fmla="*/ 298 h 795"/>
                  <a:gd name="T2" fmla="*/ 456 w 585"/>
                  <a:gd name="T3" fmla="*/ 259 h 795"/>
                  <a:gd name="T4" fmla="*/ 433 w 585"/>
                  <a:gd name="T5" fmla="*/ 144 h 795"/>
                  <a:gd name="T6" fmla="*/ 283 w 585"/>
                  <a:gd name="T7" fmla="*/ 81 h 795"/>
                  <a:gd name="T8" fmla="*/ 73 w 585"/>
                  <a:gd name="T9" fmla="*/ 123 h 795"/>
                  <a:gd name="T10" fmla="*/ 73 w 585"/>
                  <a:gd name="T11" fmla="*/ 33 h 795"/>
                  <a:gd name="T12" fmla="*/ 297 w 585"/>
                  <a:gd name="T13" fmla="*/ 0 h 795"/>
                  <a:gd name="T14" fmla="*/ 539 w 585"/>
                  <a:gd name="T15" fmla="*/ 80 h 795"/>
                  <a:gd name="T16" fmla="*/ 582 w 585"/>
                  <a:gd name="T17" fmla="*/ 209 h 795"/>
                  <a:gd name="T18" fmla="*/ 585 w 585"/>
                  <a:gd name="T19" fmla="*/ 302 h 795"/>
                  <a:gd name="T20" fmla="*/ 585 w 585"/>
                  <a:gd name="T21" fmla="*/ 760 h 795"/>
                  <a:gd name="T22" fmla="*/ 305 w 585"/>
                  <a:gd name="T23" fmla="*/ 795 h 795"/>
                  <a:gd name="T24" fmla="*/ 86 w 585"/>
                  <a:gd name="T25" fmla="*/ 752 h 795"/>
                  <a:gd name="T26" fmla="*/ 0 w 585"/>
                  <a:gd name="T27" fmla="*/ 583 h 795"/>
                  <a:gd name="T28" fmla="*/ 100 w 585"/>
                  <a:gd name="T29" fmla="*/ 380 h 795"/>
                  <a:gd name="T30" fmla="*/ 350 w 585"/>
                  <a:gd name="T31" fmla="*/ 310 h 795"/>
                  <a:gd name="T32" fmla="*/ 456 w 585"/>
                  <a:gd name="T33" fmla="*/ 298 h 795"/>
                  <a:gd name="T34" fmla="*/ 456 w 585"/>
                  <a:gd name="T35" fmla="*/ 372 h 795"/>
                  <a:gd name="T36" fmla="*/ 278 w 585"/>
                  <a:gd name="T37" fmla="*/ 399 h 795"/>
                  <a:gd name="T38" fmla="*/ 132 w 585"/>
                  <a:gd name="T39" fmla="*/ 570 h 795"/>
                  <a:gd name="T40" fmla="*/ 175 w 585"/>
                  <a:gd name="T41" fmla="*/ 679 h 795"/>
                  <a:gd name="T42" fmla="*/ 325 w 585"/>
                  <a:gd name="T43" fmla="*/ 717 h 795"/>
                  <a:gd name="T44" fmla="*/ 456 w 585"/>
                  <a:gd name="T45" fmla="*/ 700 h 795"/>
                  <a:gd name="T46" fmla="*/ 456 w 585"/>
                  <a:gd name="T47" fmla="*/ 372 h 7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85" h="795">
                    <a:moveTo>
                      <a:pt x="456" y="298"/>
                    </a:moveTo>
                    <a:cubicBezTo>
                      <a:pt x="456" y="259"/>
                      <a:pt x="456" y="259"/>
                      <a:pt x="456" y="259"/>
                    </a:cubicBezTo>
                    <a:cubicBezTo>
                      <a:pt x="456" y="209"/>
                      <a:pt x="448" y="171"/>
                      <a:pt x="433" y="144"/>
                    </a:cubicBezTo>
                    <a:cubicBezTo>
                      <a:pt x="409" y="102"/>
                      <a:pt x="359" y="81"/>
                      <a:pt x="283" y="81"/>
                    </a:cubicBezTo>
                    <a:cubicBezTo>
                      <a:pt x="214" y="81"/>
                      <a:pt x="144" y="95"/>
                      <a:pt x="73" y="123"/>
                    </a:cubicBezTo>
                    <a:cubicBezTo>
                      <a:pt x="73" y="33"/>
                      <a:pt x="73" y="33"/>
                      <a:pt x="73" y="33"/>
                    </a:cubicBezTo>
                    <a:cubicBezTo>
                      <a:pt x="145" y="11"/>
                      <a:pt x="219" y="0"/>
                      <a:pt x="297" y="0"/>
                    </a:cubicBezTo>
                    <a:cubicBezTo>
                      <a:pt x="414" y="0"/>
                      <a:pt x="495" y="27"/>
                      <a:pt x="539" y="80"/>
                    </a:cubicBezTo>
                    <a:cubicBezTo>
                      <a:pt x="562" y="109"/>
                      <a:pt x="577" y="152"/>
                      <a:pt x="582" y="209"/>
                    </a:cubicBezTo>
                    <a:cubicBezTo>
                      <a:pt x="584" y="230"/>
                      <a:pt x="585" y="261"/>
                      <a:pt x="585" y="302"/>
                    </a:cubicBezTo>
                    <a:cubicBezTo>
                      <a:pt x="585" y="760"/>
                      <a:pt x="585" y="760"/>
                      <a:pt x="585" y="760"/>
                    </a:cubicBezTo>
                    <a:cubicBezTo>
                      <a:pt x="498" y="783"/>
                      <a:pt x="404" y="795"/>
                      <a:pt x="305" y="795"/>
                    </a:cubicBezTo>
                    <a:cubicBezTo>
                      <a:pt x="211" y="795"/>
                      <a:pt x="138" y="781"/>
                      <a:pt x="86" y="752"/>
                    </a:cubicBezTo>
                    <a:cubicBezTo>
                      <a:pt x="29" y="719"/>
                      <a:pt x="0" y="663"/>
                      <a:pt x="0" y="583"/>
                    </a:cubicBezTo>
                    <a:cubicBezTo>
                      <a:pt x="0" y="491"/>
                      <a:pt x="33" y="423"/>
                      <a:pt x="100" y="380"/>
                    </a:cubicBezTo>
                    <a:cubicBezTo>
                      <a:pt x="149" y="347"/>
                      <a:pt x="233" y="324"/>
                      <a:pt x="350" y="310"/>
                    </a:cubicBezTo>
                    <a:cubicBezTo>
                      <a:pt x="372" y="307"/>
                      <a:pt x="408" y="303"/>
                      <a:pt x="456" y="298"/>
                    </a:cubicBezTo>
                    <a:moveTo>
                      <a:pt x="456" y="372"/>
                    </a:moveTo>
                    <a:cubicBezTo>
                      <a:pt x="378" y="379"/>
                      <a:pt x="319" y="388"/>
                      <a:pt x="278" y="399"/>
                    </a:cubicBezTo>
                    <a:cubicBezTo>
                      <a:pt x="180" y="423"/>
                      <a:pt x="132" y="480"/>
                      <a:pt x="132" y="570"/>
                    </a:cubicBezTo>
                    <a:cubicBezTo>
                      <a:pt x="132" y="619"/>
                      <a:pt x="146" y="655"/>
                      <a:pt x="175" y="679"/>
                    </a:cubicBezTo>
                    <a:cubicBezTo>
                      <a:pt x="206" y="705"/>
                      <a:pt x="257" y="717"/>
                      <a:pt x="325" y="717"/>
                    </a:cubicBezTo>
                    <a:cubicBezTo>
                      <a:pt x="372" y="717"/>
                      <a:pt x="416" y="711"/>
                      <a:pt x="456" y="700"/>
                    </a:cubicBezTo>
                    <a:lnTo>
                      <a:pt x="456" y="372"/>
                    </a:lnTo>
                    <a:close/>
                  </a:path>
                </a:pathLst>
              </a:custGeom>
              <a:solidFill>
                <a:srgbClr val="000000"/>
              </a:solidFill>
              <a:ln>
                <a:noFill/>
              </a:ln>
            </p:spPr>
            <p:txBody>
              <a:bodyPr/>
              <a:lstStyle/>
              <a:p>
                <a:endParaRPr lang="ja-JP" altLang="en-US"/>
              </a:p>
            </p:txBody>
          </p:sp>
          <p:sp>
            <p:nvSpPr>
              <p:cNvPr id="12" name="Freeform 96"/>
              <p:cNvSpPr>
                <a:spLocks noEditPoints="1"/>
              </p:cNvSpPr>
              <p:nvPr/>
            </p:nvSpPr>
            <p:spPr bwMode="auto">
              <a:xfrm>
                <a:off x="1662" y="2598"/>
                <a:ext cx="119" cy="227"/>
              </a:xfrm>
              <a:custGeom>
                <a:avLst/>
                <a:gdLst>
                  <a:gd name="T0" fmla="*/ 129 w 593"/>
                  <a:gd name="T1" fmla="*/ 742 h 1136"/>
                  <a:gd name="T2" fmla="*/ 129 w 593"/>
                  <a:gd name="T3" fmla="*/ 1136 h 1136"/>
                  <a:gd name="T4" fmla="*/ 0 w 593"/>
                  <a:gd name="T5" fmla="*/ 1136 h 1136"/>
                  <a:gd name="T6" fmla="*/ 0 w 593"/>
                  <a:gd name="T7" fmla="*/ 30 h 1136"/>
                  <a:gd name="T8" fmla="*/ 260 w 593"/>
                  <a:gd name="T9" fmla="*/ 0 h 1136"/>
                  <a:gd name="T10" fmla="*/ 528 w 593"/>
                  <a:gd name="T11" fmla="*/ 118 h 1136"/>
                  <a:gd name="T12" fmla="*/ 593 w 593"/>
                  <a:gd name="T13" fmla="*/ 396 h 1136"/>
                  <a:gd name="T14" fmla="*/ 511 w 593"/>
                  <a:gd name="T15" fmla="*/ 691 h 1136"/>
                  <a:gd name="T16" fmla="*/ 287 w 593"/>
                  <a:gd name="T17" fmla="*/ 795 h 1136"/>
                  <a:gd name="T18" fmla="*/ 180 w 593"/>
                  <a:gd name="T19" fmla="*/ 775 h 1136"/>
                  <a:gd name="T20" fmla="*/ 129 w 593"/>
                  <a:gd name="T21" fmla="*/ 742 h 1136"/>
                  <a:gd name="T22" fmla="*/ 129 w 593"/>
                  <a:gd name="T23" fmla="*/ 653 h 1136"/>
                  <a:gd name="T24" fmla="*/ 272 w 593"/>
                  <a:gd name="T25" fmla="*/ 717 h 1136"/>
                  <a:gd name="T26" fmla="*/ 418 w 593"/>
                  <a:gd name="T27" fmla="*/ 618 h 1136"/>
                  <a:gd name="T28" fmla="*/ 461 w 593"/>
                  <a:gd name="T29" fmla="*/ 395 h 1136"/>
                  <a:gd name="T30" fmla="*/ 403 w 593"/>
                  <a:gd name="T31" fmla="*/ 146 h 1136"/>
                  <a:gd name="T32" fmla="*/ 241 w 593"/>
                  <a:gd name="T33" fmla="*/ 78 h 1136"/>
                  <a:gd name="T34" fmla="*/ 129 w 593"/>
                  <a:gd name="T35" fmla="*/ 87 h 1136"/>
                  <a:gd name="T36" fmla="*/ 129 w 593"/>
                  <a:gd name="T37" fmla="*/ 653 h 1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93" h="1136">
                    <a:moveTo>
                      <a:pt x="129" y="742"/>
                    </a:moveTo>
                    <a:cubicBezTo>
                      <a:pt x="129" y="1136"/>
                      <a:pt x="129" y="1136"/>
                      <a:pt x="129" y="1136"/>
                    </a:cubicBezTo>
                    <a:cubicBezTo>
                      <a:pt x="0" y="1136"/>
                      <a:pt x="0" y="1136"/>
                      <a:pt x="0" y="1136"/>
                    </a:cubicBezTo>
                    <a:cubicBezTo>
                      <a:pt x="0" y="30"/>
                      <a:pt x="0" y="30"/>
                      <a:pt x="0" y="30"/>
                    </a:cubicBezTo>
                    <a:cubicBezTo>
                      <a:pt x="89" y="10"/>
                      <a:pt x="176" y="0"/>
                      <a:pt x="260" y="0"/>
                    </a:cubicBezTo>
                    <a:cubicBezTo>
                      <a:pt x="391" y="0"/>
                      <a:pt x="480" y="39"/>
                      <a:pt x="528" y="118"/>
                    </a:cubicBezTo>
                    <a:cubicBezTo>
                      <a:pt x="571" y="188"/>
                      <a:pt x="593" y="281"/>
                      <a:pt x="593" y="396"/>
                    </a:cubicBezTo>
                    <a:cubicBezTo>
                      <a:pt x="593" y="518"/>
                      <a:pt x="565" y="616"/>
                      <a:pt x="511" y="691"/>
                    </a:cubicBezTo>
                    <a:cubicBezTo>
                      <a:pt x="460" y="761"/>
                      <a:pt x="385" y="795"/>
                      <a:pt x="287" y="795"/>
                    </a:cubicBezTo>
                    <a:cubicBezTo>
                      <a:pt x="245" y="795"/>
                      <a:pt x="209" y="789"/>
                      <a:pt x="180" y="775"/>
                    </a:cubicBezTo>
                    <a:cubicBezTo>
                      <a:pt x="166" y="769"/>
                      <a:pt x="149" y="758"/>
                      <a:pt x="129" y="742"/>
                    </a:cubicBezTo>
                    <a:moveTo>
                      <a:pt x="129" y="653"/>
                    </a:moveTo>
                    <a:cubicBezTo>
                      <a:pt x="172" y="696"/>
                      <a:pt x="220" y="717"/>
                      <a:pt x="272" y="717"/>
                    </a:cubicBezTo>
                    <a:cubicBezTo>
                      <a:pt x="339" y="717"/>
                      <a:pt x="387" y="684"/>
                      <a:pt x="418" y="618"/>
                    </a:cubicBezTo>
                    <a:cubicBezTo>
                      <a:pt x="447" y="557"/>
                      <a:pt x="461" y="483"/>
                      <a:pt x="461" y="395"/>
                    </a:cubicBezTo>
                    <a:cubicBezTo>
                      <a:pt x="461" y="284"/>
                      <a:pt x="442" y="202"/>
                      <a:pt x="403" y="146"/>
                    </a:cubicBezTo>
                    <a:cubicBezTo>
                      <a:pt x="372" y="101"/>
                      <a:pt x="318" y="78"/>
                      <a:pt x="241" y="78"/>
                    </a:cubicBezTo>
                    <a:cubicBezTo>
                      <a:pt x="208" y="78"/>
                      <a:pt x="170" y="81"/>
                      <a:pt x="129" y="87"/>
                    </a:cubicBezTo>
                    <a:lnTo>
                      <a:pt x="129" y="653"/>
                    </a:lnTo>
                    <a:close/>
                  </a:path>
                </a:pathLst>
              </a:custGeom>
              <a:solidFill>
                <a:srgbClr val="000000"/>
              </a:solidFill>
              <a:ln>
                <a:noFill/>
              </a:ln>
            </p:spPr>
            <p:txBody>
              <a:bodyPr/>
              <a:lstStyle/>
              <a:p>
                <a:endParaRPr lang="ja-JP" altLang="en-US"/>
              </a:p>
            </p:txBody>
          </p:sp>
          <p:sp>
            <p:nvSpPr>
              <p:cNvPr id="13" name="Freeform 97"/>
              <p:cNvSpPr>
                <a:spLocks noEditPoints="1"/>
              </p:cNvSpPr>
              <p:nvPr/>
            </p:nvSpPr>
            <p:spPr bwMode="auto">
              <a:xfrm>
                <a:off x="1816" y="2547"/>
                <a:ext cx="32" cy="206"/>
              </a:xfrm>
              <a:custGeom>
                <a:avLst/>
                <a:gdLst>
                  <a:gd name="T0" fmla="*/ 78 w 157"/>
                  <a:gd name="T1" fmla="*/ 0 h 1031"/>
                  <a:gd name="T2" fmla="*/ 137 w 157"/>
                  <a:gd name="T3" fmla="*/ 26 h 1031"/>
                  <a:gd name="T4" fmla="*/ 157 w 157"/>
                  <a:gd name="T5" fmla="*/ 79 h 1031"/>
                  <a:gd name="T6" fmla="*/ 131 w 157"/>
                  <a:gd name="T7" fmla="*/ 139 h 1031"/>
                  <a:gd name="T8" fmla="*/ 78 w 157"/>
                  <a:gd name="T9" fmla="*/ 159 h 1031"/>
                  <a:gd name="T10" fmla="*/ 20 w 157"/>
                  <a:gd name="T11" fmla="*/ 133 h 1031"/>
                  <a:gd name="T12" fmla="*/ 0 w 157"/>
                  <a:gd name="T13" fmla="*/ 78 h 1031"/>
                  <a:gd name="T14" fmla="*/ 25 w 157"/>
                  <a:gd name="T15" fmla="*/ 20 h 1031"/>
                  <a:gd name="T16" fmla="*/ 78 w 157"/>
                  <a:gd name="T17" fmla="*/ 0 h 1031"/>
                  <a:gd name="T18" fmla="*/ 15 w 157"/>
                  <a:gd name="T19" fmla="*/ 277 h 1031"/>
                  <a:gd name="T20" fmla="*/ 144 w 157"/>
                  <a:gd name="T21" fmla="*/ 277 h 1031"/>
                  <a:gd name="T22" fmla="*/ 144 w 157"/>
                  <a:gd name="T23" fmla="*/ 1031 h 1031"/>
                  <a:gd name="T24" fmla="*/ 15 w 157"/>
                  <a:gd name="T25" fmla="*/ 1031 h 1031"/>
                  <a:gd name="T26" fmla="*/ 15 w 157"/>
                  <a:gd name="T27" fmla="*/ 277 h 10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7" h="1031">
                    <a:moveTo>
                      <a:pt x="78" y="0"/>
                    </a:moveTo>
                    <a:cubicBezTo>
                      <a:pt x="102" y="0"/>
                      <a:pt x="121" y="9"/>
                      <a:pt x="137" y="26"/>
                    </a:cubicBezTo>
                    <a:cubicBezTo>
                      <a:pt x="150" y="42"/>
                      <a:pt x="157" y="59"/>
                      <a:pt x="157" y="79"/>
                    </a:cubicBezTo>
                    <a:cubicBezTo>
                      <a:pt x="157" y="103"/>
                      <a:pt x="148" y="123"/>
                      <a:pt x="131" y="139"/>
                    </a:cubicBezTo>
                    <a:cubicBezTo>
                      <a:pt x="117" y="152"/>
                      <a:pt x="99" y="159"/>
                      <a:pt x="78" y="159"/>
                    </a:cubicBezTo>
                    <a:cubicBezTo>
                      <a:pt x="54" y="159"/>
                      <a:pt x="35" y="150"/>
                      <a:pt x="20" y="133"/>
                    </a:cubicBezTo>
                    <a:cubicBezTo>
                      <a:pt x="6" y="117"/>
                      <a:pt x="0" y="99"/>
                      <a:pt x="0" y="78"/>
                    </a:cubicBezTo>
                    <a:cubicBezTo>
                      <a:pt x="0" y="56"/>
                      <a:pt x="8" y="37"/>
                      <a:pt x="25" y="20"/>
                    </a:cubicBezTo>
                    <a:cubicBezTo>
                      <a:pt x="40" y="7"/>
                      <a:pt x="58" y="0"/>
                      <a:pt x="78" y="0"/>
                    </a:cubicBezTo>
                    <a:moveTo>
                      <a:pt x="15" y="277"/>
                    </a:moveTo>
                    <a:cubicBezTo>
                      <a:pt x="144" y="277"/>
                      <a:pt x="144" y="277"/>
                      <a:pt x="144" y="277"/>
                    </a:cubicBezTo>
                    <a:cubicBezTo>
                      <a:pt x="144" y="1031"/>
                      <a:pt x="144" y="1031"/>
                      <a:pt x="144" y="1031"/>
                    </a:cubicBezTo>
                    <a:cubicBezTo>
                      <a:pt x="15" y="1031"/>
                      <a:pt x="15" y="1031"/>
                      <a:pt x="15" y="1031"/>
                    </a:cubicBezTo>
                    <a:lnTo>
                      <a:pt x="15" y="277"/>
                    </a:lnTo>
                    <a:close/>
                  </a:path>
                </a:pathLst>
              </a:custGeom>
              <a:solidFill>
                <a:srgbClr val="000000"/>
              </a:solidFill>
              <a:ln>
                <a:noFill/>
              </a:ln>
            </p:spPr>
            <p:txBody>
              <a:bodyPr/>
              <a:lstStyle/>
              <a:p>
                <a:endParaRPr lang="ja-JP" altLang="en-US"/>
              </a:p>
            </p:txBody>
          </p:sp>
          <p:sp>
            <p:nvSpPr>
              <p:cNvPr id="14" name="Freeform 98"/>
              <p:cNvSpPr/>
              <p:nvPr/>
            </p:nvSpPr>
            <p:spPr bwMode="auto">
              <a:xfrm>
                <a:off x="1894" y="2598"/>
                <a:ext cx="114" cy="155"/>
              </a:xfrm>
              <a:custGeom>
                <a:avLst/>
                <a:gdLst>
                  <a:gd name="T0" fmla="*/ 0 w 572"/>
                  <a:gd name="T1" fmla="*/ 774 h 774"/>
                  <a:gd name="T2" fmla="*/ 0 w 572"/>
                  <a:gd name="T3" fmla="*/ 30 h 774"/>
                  <a:gd name="T4" fmla="*/ 301 w 572"/>
                  <a:gd name="T5" fmla="*/ 0 h 774"/>
                  <a:gd name="T6" fmla="*/ 549 w 572"/>
                  <a:gd name="T7" fmla="*/ 119 h 774"/>
                  <a:gd name="T8" fmla="*/ 572 w 572"/>
                  <a:gd name="T9" fmla="*/ 312 h 774"/>
                  <a:gd name="T10" fmla="*/ 572 w 572"/>
                  <a:gd name="T11" fmla="*/ 774 h 774"/>
                  <a:gd name="T12" fmla="*/ 443 w 572"/>
                  <a:gd name="T13" fmla="*/ 774 h 774"/>
                  <a:gd name="T14" fmla="*/ 443 w 572"/>
                  <a:gd name="T15" fmla="*/ 320 h 774"/>
                  <a:gd name="T16" fmla="*/ 420 w 572"/>
                  <a:gd name="T17" fmla="*/ 140 h 774"/>
                  <a:gd name="T18" fmla="*/ 289 w 572"/>
                  <a:gd name="T19" fmla="*/ 78 h 774"/>
                  <a:gd name="T20" fmla="*/ 129 w 572"/>
                  <a:gd name="T21" fmla="*/ 94 h 774"/>
                  <a:gd name="T22" fmla="*/ 129 w 572"/>
                  <a:gd name="T23" fmla="*/ 774 h 774"/>
                  <a:gd name="T24" fmla="*/ 0 w 572"/>
                  <a:gd name="T25" fmla="*/ 774 h 7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2" h="774">
                    <a:moveTo>
                      <a:pt x="0" y="774"/>
                    </a:moveTo>
                    <a:cubicBezTo>
                      <a:pt x="0" y="30"/>
                      <a:pt x="0" y="30"/>
                      <a:pt x="0" y="30"/>
                    </a:cubicBezTo>
                    <a:cubicBezTo>
                      <a:pt x="119" y="10"/>
                      <a:pt x="220" y="0"/>
                      <a:pt x="301" y="0"/>
                    </a:cubicBezTo>
                    <a:cubicBezTo>
                      <a:pt x="433" y="0"/>
                      <a:pt x="516" y="39"/>
                      <a:pt x="549" y="119"/>
                    </a:cubicBezTo>
                    <a:cubicBezTo>
                      <a:pt x="565" y="155"/>
                      <a:pt x="572" y="220"/>
                      <a:pt x="572" y="312"/>
                    </a:cubicBezTo>
                    <a:cubicBezTo>
                      <a:pt x="572" y="774"/>
                      <a:pt x="572" y="774"/>
                      <a:pt x="572" y="774"/>
                    </a:cubicBezTo>
                    <a:cubicBezTo>
                      <a:pt x="443" y="774"/>
                      <a:pt x="443" y="774"/>
                      <a:pt x="443" y="774"/>
                    </a:cubicBezTo>
                    <a:cubicBezTo>
                      <a:pt x="443" y="320"/>
                      <a:pt x="443" y="320"/>
                      <a:pt x="443" y="320"/>
                    </a:cubicBezTo>
                    <a:cubicBezTo>
                      <a:pt x="443" y="230"/>
                      <a:pt x="435" y="171"/>
                      <a:pt x="420" y="140"/>
                    </a:cubicBezTo>
                    <a:cubicBezTo>
                      <a:pt x="399" y="99"/>
                      <a:pt x="356" y="78"/>
                      <a:pt x="289" y="78"/>
                    </a:cubicBezTo>
                    <a:cubicBezTo>
                      <a:pt x="236" y="78"/>
                      <a:pt x="183" y="83"/>
                      <a:pt x="129" y="94"/>
                    </a:cubicBezTo>
                    <a:cubicBezTo>
                      <a:pt x="129" y="774"/>
                      <a:pt x="129" y="774"/>
                      <a:pt x="129" y="774"/>
                    </a:cubicBezTo>
                    <a:lnTo>
                      <a:pt x="0" y="774"/>
                    </a:lnTo>
                    <a:close/>
                  </a:path>
                </a:pathLst>
              </a:custGeom>
              <a:solidFill>
                <a:srgbClr val="000000"/>
              </a:solidFill>
              <a:ln>
                <a:noFill/>
              </a:ln>
            </p:spPr>
            <p:txBody>
              <a:bodyPr/>
              <a:lstStyle/>
              <a:p>
                <a:endParaRPr lang="ja-JP" altLang="en-US"/>
              </a:p>
            </p:txBody>
          </p:sp>
          <p:sp>
            <p:nvSpPr>
              <p:cNvPr id="15" name="Freeform 99"/>
              <p:cNvSpPr>
                <a:spLocks noEditPoints="1"/>
              </p:cNvSpPr>
              <p:nvPr/>
            </p:nvSpPr>
            <p:spPr bwMode="auto">
              <a:xfrm>
                <a:off x="2044" y="2598"/>
                <a:ext cx="119" cy="230"/>
              </a:xfrm>
              <a:custGeom>
                <a:avLst/>
                <a:gdLst>
                  <a:gd name="T0" fmla="*/ 465 w 594"/>
                  <a:gd name="T1" fmla="*/ 707 h 1147"/>
                  <a:gd name="T2" fmla="*/ 417 w 594"/>
                  <a:gd name="T3" fmla="*/ 752 h 1147"/>
                  <a:gd name="T4" fmla="*/ 268 w 594"/>
                  <a:gd name="T5" fmla="*/ 795 h 1147"/>
                  <a:gd name="T6" fmla="*/ 102 w 594"/>
                  <a:gd name="T7" fmla="*/ 740 h 1147"/>
                  <a:gd name="T8" fmla="*/ 0 w 594"/>
                  <a:gd name="T9" fmla="*/ 433 h 1147"/>
                  <a:gd name="T10" fmla="*/ 74 w 594"/>
                  <a:gd name="T11" fmla="*/ 137 h 1147"/>
                  <a:gd name="T12" fmla="*/ 355 w 594"/>
                  <a:gd name="T13" fmla="*/ 0 h 1147"/>
                  <a:gd name="T14" fmla="*/ 594 w 594"/>
                  <a:gd name="T15" fmla="*/ 30 h 1147"/>
                  <a:gd name="T16" fmla="*/ 594 w 594"/>
                  <a:gd name="T17" fmla="*/ 628 h 1147"/>
                  <a:gd name="T18" fmla="*/ 579 w 594"/>
                  <a:gd name="T19" fmla="*/ 881 h 1147"/>
                  <a:gd name="T20" fmla="*/ 440 w 594"/>
                  <a:gd name="T21" fmla="*/ 1099 h 1147"/>
                  <a:gd name="T22" fmla="*/ 199 w 594"/>
                  <a:gd name="T23" fmla="*/ 1147 h 1147"/>
                  <a:gd name="T24" fmla="*/ 102 w 594"/>
                  <a:gd name="T25" fmla="*/ 1141 h 1147"/>
                  <a:gd name="T26" fmla="*/ 102 w 594"/>
                  <a:gd name="T27" fmla="*/ 1064 h 1147"/>
                  <a:gd name="T28" fmla="*/ 198 w 594"/>
                  <a:gd name="T29" fmla="*/ 1069 h 1147"/>
                  <a:gd name="T30" fmla="*/ 356 w 594"/>
                  <a:gd name="T31" fmla="*/ 1041 h 1147"/>
                  <a:gd name="T32" fmla="*/ 453 w 594"/>
                  <a:gd name="T33" fmla="*/ 896 h 1147"/>
                  <a:gd name="T34" fmla="*/ 465 w 594"/>
                  <a:gd name="T35" fmla="*/ 748 h 1147"/>
                  <a:gd name="T36" fmla="*/ 465 w 594"/>
                  <a:gd name="T37" fmla="*/ 707 h 1147"/>
                  <a:gd name="T38" fmla="*/ 465 w 594"/>
                  <a:gd name="T39" fmla="*/ 85 h 1147"/>
                  <a:gd name="T40" fmla="*/ 368 w 594"/>
                  <a:gd name="T41" fmla="*/ 78 h 1147"/>
                  <a:gd name="T42" fmla="*/ 241 w 594"/>
                  <a:gd name="T43" fmla="*/ 111 h 1147"/>
                  <a:gd name="T44" fmla="*/ 158 w 594"/>
                  <a:gd name="T45" fmla="*/ 244 h 1147"/>
                  <a:gd name="T46" fmla="*/ 132 w 594"/>
                  <a:gd name="T47" fmla="*/ 438 h 1147"/>
                  <a:gd name="T48" fmla="*/ 182 w 594"/>
                  <a:gd name="T49" fmla="*/ 662 h 1147"/>
                  <a:gd name="T50" fmla="*/ 285 w 594"/>
                  <a:gd name="T51" fmla="*/ 718 h 1147"/>
                  <a:gd name="T52" fmla="*/ 387 w 594"/>
                  <a:gd name="T53" fmla="*/ 683 h 1147"/>
                  <a:gd name="T54" fmla="*/ 454 w 594"/>
                  <a:gd name="T55" fmla="*/ 591 h 1147"/>
                  <a:gd name="T56" fmla="*/ 465 w 594"/>
                  <a:gd name="T57" fmla="*/ 505 h 1147"/>
                  <a:gd name="T58" fmla="*/ 465 w 594"/>
                  <a:gd name="T59" fmla="*/ 85 h 1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94" h="1147">
                    <a:moveTo>
                      <a:pt x="465" y="707"/>
                    </a:moveTo>
                    <a:cubicBezTo>
                      <a:pt x="446" y="728"/>
                      <a:pt x="430" y="743"/>
                      <a:pt x="417" y="752"/>
                    </a:cubicBezTo>
                    <a:cubicBezTo>
                      <a:pt x="378" y="781"/>
                      <a:pt x="328" y="795"/>
                      <a:pt x="268" y="795"/>
                    </a:cubicBezTo>
                    <a:cubicBezTo>
                      <a:pt x="200" y="795"/>
                      <a:pt x="145" y="777"/>
                      <a:pt x="102" y="740"/>
                    </a:cubicBezTo>
                    <a:cubicBezTo>
                      <a:pt x="34" y="683"/>
                      <a:pt x="0" y="581"/>
                      <a:pt x="0" y="433"/>
                    </a:cubicBezTo>
                    <a:cubicBezTo>
                      <a:pt x="0" y="313"/>
                      <a:pt x="24" y="215"/>
                      <a:pt x="74" y="137"/>
                    </a:cubicBezTo>
                    <a:cubicBezTo>
                      <a:pt x="132" y="46"/>
                      <a:pt x="226" y="0"/>
                      <a:pt x="355" y="0"/>
                    </a:cubicBezTo>
                    <a:cubicBezTo>
                      <a:pt x="432" y="0"/>
                      <a:pt x="512" y="10"/>
                      <a:pt x="594" y="30"/>
                    </a:cubicBezTo>
                    <a:cubicBezTo>
                      <a:pt x="594" y="628"/>
                      <a:pt x="594" y="628"/>
                      <a:pt x="594" y="628"/>
                    </a:cubicBezTo>
                    <a:cubicBezTo>
                      <a:pt x="594" y="738"/>
                      <a:pt x="589" y="823"/>
                      <a:pt x="579" y="881"/>
                    </a:cubicBezTo>
                    <a:cubicBezTo>
                      <a:pt x="562" y="986"/>
                      <a:pt x="516" y="1059"/>
                      <a:pt x="440" y="1099"/>
                    </a:cubicBezTo>
                    <a:cubicBezTo>
                      <a:pt x="379" y="1131"/>
                      <a:pt x="298" y="1147"/>
                      <a:pt x="199" y="1147"/>
                    </a:cubicBezTo>
                    <a:cubicBezTo>
                      <a:pt x="171" y="1147"/>
                      <a:pt x="139" y="1145"/>
                      <a:pt x="102" y="1141"/>
                    </a:cubicBezTo>
                    <a:cubicBezTo>
                      <a:pt x="102" y="1064"/>
                      <a:pt x="102" y="1064"/>
                      <a:pt x="102" y="1064"/>
                    </a:cubicBezTo>
                    <a:cubicBezTo>
                      <a:pt x="135" y="1068"/>
                      <a:pt x="167" y="1069"/>
                      <a:pt x="198" y="1069"/>
                    </a:cubicBezTo>
                    <a:cubicBezTo>
                      <a:pt x="269" y="1069"/>
                      <a:pt x="321" y="1060"/>
                      <a:pt x="356" y="1041"/>
                    </a:cubicBezTo>
                    <a:cubicBezTo>
                      <a:pt x="407" y="1014"/>
                      <a:pt x="439" y="966"/>
                      <a:pt x="453" y="896"/>
                    </a:cubicBezTo>
                    <a:cubicBezTo>
                      <a:pt x="461" y="857"/>
                      <a:pt x="465" y="808"/>
                      <a:pt x="465" y="748"/>
                    </a:cubicBezTo>
                    <a:lnTo>
                      <a:pt x="465" y="707"/>
                    </a:lnTo>
                    <a:close/>
                    <a:moveTo>
                      <a:pt x="465" y="85"/>
                    </a:moveTo>
                    <a:cubicBezTo>
                      <a:pt x="429" y="80"/>
                      <a:pt x="397" y="78"/>
                      <a:pt x="368" y="78"/>
                    </a:cubicBezTo>
                    <a:cubicBezTo>
                      <a:pt x="314" y="78"/>
                      <a:pt x="272" y="89"/>
                      <a:pt x="241" y="111"/>
                    </a:cubicBezTo>
                    <a:cubicBezTo>
                      <a:pt x="206" y="136"/>
                      <a:pt x="178" y="180"/>
                      <a:pt x="158" y="244"/>
                    </a:cubicBezTo>
                    <a:cubicBezTo>
                      <a:pt x="141" y="299"/>
                      <a:pt x="132" y="364"/>
                      <a:pt x="132" y="438"/>
                    </a:cubicBezTo>
                    <a:cubicBezTo>
                      <a:pt x="132" y="540"/>
                      <a:pt x="148" y="615"/>
                      <a:pt x="182" y="662"/>
                    </a:cubicBezTo>
                    <a:cubicBezTo>
                      <a:pt x="208" y="699"/>
                      <a:pt x="242" y="718"/>
                      <a:pt x="285" y="718"/>
                    </a:cubicBezTo>
                    <a:cubicBezTo>
                      <a:pt x="322" y="718"/>
                      <a:pt x="356" y="706"/>
                      <a:pt x="387" y="683"/>
                    </a:cubicBezTo>
                    <a:cubicBezTo>
                      <a:pt x="419" y="660"/>
                      <a:pt x="441" y="629"/>
                      <a:pt x="454" y="591"/>
                    </a:cubicBezTo>
                    <a:cubicBezTo>
                      <a:pt x="461" y="572"/>
                      <a:pt x="465" y="543"/>
                      <a:pt x="465" y="505"/>
                    </a:cubicBezTo>
                    <a:lnTo>
                      <a:pt x="465" y="85"/>
                    </a:lnTo>
                    <a:close/>
                  </a:path>
                </a:pathLst>
              </a:custGeom>
              <a:solidFill>
                <a:srgbClr val="000000"/>
              </a:solidFill>
              <a:ln>
                <a:noFill/>
              </a:ln>
            </p:spPr>
            <p:txBody>
              <a:bodyPr/>
              <a:lstStyle/>
              <a:p>
                <a:endParaRPr lang="ja-JP" altLang="en-US"/>
              </a:p>
            </p:txBody>
          </p:sp>
          <p:sp>
            <p:nvSpPr>
              <p:cNvPr id="16" name="Freeform 100"/>
              <p:cNvSpPr/>
              <p:nvPr/>
            </p:nvSpPr>
            <p:spPr bwMode="auto">
              <a:xfrm>
                <a:off x="2281" y="2562"/>
                <a:ext cx="66" cy="191"/>
              </a:xfrm>
              <a:custGeom>
                <a:avLst/>
                <a:gdLst>
                  <a:gd name="T0" fmla="*/ 0 w 331"/>
                  <a:gd name="T1" fmla="*/ 0 h 957"/>
                  <a:gd name="T2" fmla="*/ 128 w 331"/>
                  <a:gd name="T3" fmla="*/ 0 h 957"/>
                  <a:gd name="T4" fmla="*/ 128 w 331"/>
                  <a:gd name="T5" fmla="*/ 204 h 957"/>
                  <a:gd name="T6" fmla="*/ 331 w 331"/>
                  <a:gd name="T7" fmla="*/ 204 h 957"/>
                  <a:gd name="T8" fmla="*/ 331 w 331"/>
                  <a:gd name="T9" fmla="*/ 286 h 957"/>
                  <a:gd name="T10" fmla="*/ 128 w 331"/>
                  <a:gd name="T11" fmla="*/ 286 h 957"/>
                  <a:gd name="T12" fmla="*/ 128 w 331"/>
                  <a:gd name="T13" fmla="*/ 686 h 957"/>
                  <a:gd name="T14" fmla="*/ 162 w 331"/>
                  <a:gd name="T15" fmla="*/ 840 h 957"/>
                  <a:gd name="T16" fmla="*/ 234 w 331"/>
                  <a:gd name="T17" fmla="*/ 873 h 957"/>
                  <a:gd name="T18" fmla="*/ 289 w 331"/>
                  <a:gd name="T19" fmla="*/ 875 h 957"/>
                  <a:gd name="T20" fmla="*/ 331 w 331"/>
                  <a:gd name="T21" fmla="*/ 875 h 957"/>
                  <a:gd name="T22" fmla="*/ 331 w 331"/>
                  <a:gd name="T23" fmla="*/ 957 h 957"/>
                  <a:gd name="T24" fmla="*/ 262 w 331"/>
                  <a:gd name="T25" fmla="*/ 957 h 957"/>
                  <a:gd name="T26" fmla="*/ 131 w 331"/>
                  <a:gd name="T27" fmla="*/ 945 h 957"/>
                  <a:gd name="T28" fmla="*/ 11 w 331"/>
                  <a:gd name="T29" fmla="*/ 817 h 957"/>
                  <a:gd name="T30" fmla="*/ 0 w 331"/>
                  <a:gd name="T31" fmla="*/ 667 h 957"/>
                  <a:gd name="T32" fmla="*/ 0 w 331"/>
                  <a:gd name="T33" fmla="*/ 0 h 9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31" h="957">
                    <a:moveTo>
                      <a:pt x="0" y="0"/>
                    </a:moveTo>
                    <a:cubicBezTo>
                      <a:pt x="128" y="0"/>
                      <a:pt x="128" y="0"/>
                      <a:pt x="128" y="0"/>
                    </a:cubicBezTo>
                    <a:cubicBezTo>
                      <a:pt x="128" y="204"/>
                      <a:pt x="128" y="204"/>
                      <a:pt x="128" y="204"/>
                    </a:cubicBezTo>
                    <a:cubicBezTo>
                      <a:pt x="331" y="204"/>
                      <a:pt x="331" y="204"/>
                      <a:pt x="331" y="204"/>
                    </a:cubicBezTo>
                    <a:cubicBezTo>
                      <a:pt x="331" y="286"/>
                      <a:pt x="331" y="286"/>
                      <a:pt x="331" y="286"/>
                    </a:cubicBezTo>
                    <a:cubicBezTo>
                      <a:pt x="128" y="286"/>
                      <a:pt x="128" y="286"/>
                      <a:pt x="128" y="286"/>
                    </a:cubicBezTo>
                    <a:cubicBezTo>
                      <a:pt x="128" y="686"/>
                      <a:pt x="128" y="686"/>
                      <a:pt x="128" y="686"/>
                    </a:cubicBezTo>
                    <a:cubicBezTo>
                      <a:pt x="128" y="762"/>
                      <a:pt x="139" y="813"/>
                      <a:pt x="162" y="840"/>
                    </a:cubicBezTo>
                    <a:cubicBezTo>
                      <a:pt x="178" y="858"/>
                      <a:pt x="202" y="869"/>
                      <a:pt x="234" y="873"/>
                    </a:cubicBezTo>
                    <a:cubicBezTo>
                      <a:pt x="244" y="875"/>
                      <a:pt x="263" y="875"/>
                      <a:pt x="289" y="875"/>
                    </a:cubicBezTo>
                    <a:cubicBezTo>
                      <a:pt x="331" y="875"/>
                      <a:pt x="331" y="875"/>
                      <a:pt x="331" y="875"/>
                    </a:cubicBezTo>
                    <a:cubicBezTo>
                      <a:pt x="331" y="957"/>
                      <a:pt x="331" y="957"/>
                      <a:pt x="331" y="957"/>
                    </a:cubicBezTo>
                    <a:cubicBezTo>
                      <a:pt x="262" y="957"/>
                      <a:pt x="262" y="957"/>
                      <a:pt x="262" y="957"/>
                    </a:cubicBezTo>
                    <a:cubicBezTo>
                      <a:pt x="206" y="957"/>
                      <a:pt x="163" y="953"/>
                      <a:pt x="131" y="945"/>
                    </a:cubicBezTo>
                    <a:cubicBezTo>
                      <a:pt x="66" y="927"/>
                      <a:pt x="26" y="884"/>
                      <a:pt x="11" y="817"/>
                    </a:cubicBezTo>
                    <a:cubicBezTo>
                      <a:pt x="3" y="781"/>
                      <a:pt x="0" y="731"/>
                      <a:pt x="0" y="667"/>
                    </a:cubicBezTo>
                    <a:lnTo>
                      <a:pt x="0" y="0"/>
                    </a:lnTo>
                    <a:close/>
                  </a:path>
                </a:pathLst>
              </a:custGeom>
              <a:solidFill>
                <a:srgbClr val="000000"/>
              </a:solidFill>
              <a:ln>
                <a:noFill/>
              </a:ln>
            </p:spPr>
            <p:txBody>
              <a:bodyPr/>
              <a:lstStyle/>
              <a:p>
                <a:endParaRPr lang="ja-JP" altLang="en-US"/>
              </a:p>
            </p:txBody>
          </p:sp>
          <p:sp>
            <p:nvSpPr>
              <p:cNvPr id="17" name="Freeform 101"/>
              <p:cNvSpPr>
                <a:spLocks noEditPoints="1"/>
              </p:cNvSpPr>
              <p:nvPr/>
            </p:nvSpPr>
            <p:spPr bwMode="auto">
              <a:xfrm>
                <a:off x="2374" y="2598"/>
                <a:ext cx="127" cy="159"/>
              </a:xfrm>
              <a:custGeom>
                <a:avLst/>
                <a:gdLst>
                  <a:gd name="T0" fmla="*/ 317 w 634"/>
                  <a:gd name="T1" fmla="*/ 0 h 795"/>
                  <a:gd name="T2" fmla="*/ 558 w 634"/>
                  <a:gd name="T3" fmla="*/ 107 h 795"/>
                  <a:gd name="T4" fmla="*/ 634 w 634"/>
                  <a:gd name="T5" fmla="*/ 398 h 795"/>
                  <a:gd name="T6" fmla="*/ 558 w 634"/>
                  <a:gd name="T7" fmla="*/ 688 h 795"/>
                  <a:gd name="T8" fmla="*/ 318 w 634"/>
                  <a:gd name="T9" fmla="*/ 795 h 795"/>
                  <a:gd name="T10" fmla="*/ 0 w 634"/>
                  <a:gd name="T11" fmla="*/ 393 h 795"/>
                  <a:gd name="T12" fmla="*/ 75 w 634"/>
                  <a:gd name="T13" fmla="*/ 107 h 795"/>
                  <a:gd name="T14" fmla="*/ 317 w 634"/>
                  <a:gd name="T15" fmla="*/ 0 h 795"/>
                  <a:gd name="T16" fmla="*/ 317 w 634"/>
                  <a:gd name="T17" fmla="*/ 78 h 795"/>
                  <a:gd name="T18" fmla="*/ 166 w 634"/>
                  <a:gd name="T19" fmla="*/ 176 h 795"/>
                  <a:gd name="T20" fmla="*/ 131 w 634"/>
                  <a:gd name="T21" fmla="*/ 394 h 795"/>
                  <a:gd name="T22" fmla="*/ 166 w 634"/>
                  <a:gd name="T23" fmla="*/ 619 h 795"/>
                  <a:gd name="T24" fmla="*/ 317 w 634"/>
                  <a:gd name="T25" fmla="*/ 717 h 795"/>
                  <a:gd name="T26" fmla="*/ 468 w 634"/>
                  <a:gd name="T27" fmla="*/ 619 h 795"/>
                  <a:gd name="T28" fmla="*/ 502 w 634"/>
                  <a:gd name="T29" fmla="*/ 398 h 795"/>
                  <a:gd name="T30" fmla="*/ 468 w 634"/>
                  <a:gd name="T31" fmla="*/ 176 h 795"/>
                  <a:gd name="T32" fmla="*/ 317 w 634"/>
                  <a:gd name="T33" fmla="*/ 78 h 7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34" h="795">
                    <a:moveTo>
                      <a:pt x="317" y="0"/>
                    </a:moveTo>
                    <a:cubicBezTo>
                      <a:pt x="425" y="0"/>
                      <a:pt x="505" y="36"/>
                      <a:pt x="558" y="107"/>
                    </a:cubicBezTo>
                    <a:cubicBezTo>
                      <a:pt x="608" y="176"/>
                      <a:pt x="634" y="273"/>
                      <a:pt x="634" y="398"/>
                    </a:cubicBezTo>
                    <a:cubicBezTo>
                      <a:pt x="634" y="521"/>
                      <a:pt x="608" y="618"/>
                      <a:pt x="558" y="688"/>
                    </a:cubicBezTo>
                    <a:cubicBezTo>
                      <a:pt x="506" y="760"/>
                      <a:pt x="426" y="795"/>
                      <a:pt x="318" y="795"/>
                    </a:cubicBezTo>
                    <a:cubicBezTo>
                      <a:pt x="105" y="795"/>
                      <a:pt x="0" y="661"/>
                      <a:pt x="0" y="393"/>
                    </a:cubicBezTo>
                    <a:cubicBezTo>
                      <a:pt x="0" y="271"/>
                      <a:pt x="25" y="176"/>
                      <a:pt x="75" y="107"/>
                    </a:cubicBezTo>
                    <a:cubicBezTo>
                      <a:pt x="128" y="36"/>
                      <a:pt x="209" y="0"/>
                      <a:pt x="317" y="0"/>
                    </a:cubicBezTo>
                    <a:moveTo>
                      <a:pt x="317" y="78"/>
                    </a:moveTo>
                    <a:cubicBezTo>
                      <a:pt x="244" y="78"/>
                      <a:pt x="193" y="110"/>
                      <a:pt x="166" y="176"/>
                    </a:cubicBezTo>
                    <a:cubicBezTo>
                      <a:pt x="143" y="230"/>
                      <a:pt x="131" y="303"/>
                      <a:pt x="131" y="394"/>
                    </a:cubicBezTo>
                    <a:cubicBezTo>
                      <a:pt x="131" y="490"/>
                      <a:pt x="143" y="565"/>
                      <a:pt x="166" y="619"/>
                    </a:cubicBezTo>
                    <a:cubicBezTo>
                      <a:pt x="193" y="685"/>
                      <a:pt x="244" y="717"/>
                      <a:pt x="317" y="717"/>
                    </a:cubicBezTo>
                    <a:cubicBezTo>
                      <a:pt x="390" y="717"/>
                      <a:pt x="440" y="685"/>
                      <a:pt x="468" y="619"/>
                    </a:cubicBezTo>
                    <a:cubicBezTo>
                      <a:pt x="490" y="565"/>
                      <a:pt x="502" y="491"/>
                      <a:pt x="502" y="398"/>
                    </a:cubicBezTo>
                    <a:cubicBezTo>
                      <a:pt x="502" y="302"/>
                      <a:pt x="490" y="228"/>
                      <a:pt x="468" y="176"/>
                    </a:cubicBezTo>
                    <a:cubicBezTo>
                      <a:pt x="439" y="110"/>
                      <a:pt x="389" y="78"/>
                      <a:pt x="317" y="78"/>
                    </a:cubicBezTo>
                  </a:path>
                </a:pathLst>
              </a:custGeom>
              <a:solidFill>
                <a:srgbClr val="000000"/>
              </a:solidFill>
              <a:ln>
                <a:noFill/>
              </a:ln>
            </p:spPr>
            <p:txBody>
              <a:bodyPr/>
              <a:lstStyle/>
              <a:p>
                <a:endParaRPr lang="ja-JP" altLang="en-US"/>
              </a:p>
            </p:txBody>
          </p:sp>
          <p:sp>
            <p:nvSpPr>
              <p:cNvPr id="18" name="Freeform 102"/>
              <p:cNvSpPr/>
              <p:nvPr/>
            </p:nvSpPr>
            <p:spPr bwMode="auto">
              <a:xfrm>
                <a:off x="2538" y="2598"/>
                <a:ext cx="195" cy="155"/>
              </a:xfrm>
              <a:custGeom>
                <a:avLst/>
                <a:gdLst>
                  <a:gd name="T0" fmla="*/ 0 w 974"/>
                  <a:gd name="T1" fmla="*/ 774 h 774"/>
                  <a:gd name="T2" fmla="*/ 0 w 974"/>
                  <a:gd name="T3" fmla="*/ 30 h 774"/>
                  <a:gd name="T4" fmla="*/ 278 w 974"/>
                  <a:gd name="T5" fmla="*/ 0 h 774"/>
                  <a:gd name="T6" fmla="*/ 480 w 974"/>
                  <a:gd name="T7" fmla="*/ 49 h 774"/>
                  <a:gd name="T8" fmla="*/ 722 w 974"/>
                  <a:gd name="T9" fmla="*/ 0 h 774"/>
                  <a:gd name="T10" fmla="*/ 952 w 974"/>
                  <a:gd name="T11" fmla="*/ 119 h 774"/>
                  <a:gd name="T12" fmla="*/ 974 w 974"/>
                  <a:gd name="T13" fmla="*/ 312 h 774"/>
                  <a:gd name="T14" fmla="*/ 974 w 974"/>
                  <a:gd name="T15" fmla="*/ 774 h 774"/>
                  <a:gd name="T16" fmla="*/ 845 w 974"/>
                  <a:gd name="T17" fmla="*/ 774 h 774"/>
                  <a:gd name="T18" fmla="*/ 845 w 974"/>
                  <a:gd name="T19" fmla="*/ 320 h 774"/>
                  <a:gd name="T20" fmla="*/ 824 w 974"/>
                  <a:gd name="T21" fmla="*/ 141 h 774"/>
                  <a:gd name="T22" fmla="*/ 705 w 974"/>
                  <a:gd name="T23" fmla="*/ 78 h 774"/>
                  <a:gd name="T24" fmla="*/ 551 w 974"/>
                  <a:gd name="T25" fmla="*/ 113 h 774"/>
                  <a:gd name="T26" fmla="*/ 551 w 974"/>
                  <a:gd name="T27" fmla="*/ 774 h 774"/>
                  <a:gd name="T28" fmla="*/ 422 w 974"/>
                  <a:gd name="T29" fmla="*/ 774 h 774"/>
                  <a:gd name="T30" fmla="*/ 422 w 974"/>
                  <a:gd name="T31" fmla="*/ 314 h 774"/>
                  <a:gd name="T32" fmla="*/ 401 w 974"/>
                  <a:gd name="T33" fmla="*/ 141 h 774"/>
                  <a:gd name="T34" fmla="*/ 278 w 974"/>
                  <a:gd name="T35" fmla="*/ 78 h 774"/>
                  <a:gd name="T36" fmla="*/ 129 w 974"/>
                  <a:gd name="T37" fmla="*/ 94 h 774"/>
                  <a:gd name="T38" fmla="*/ 129 w 974"/>
                  <a:gd name="T39" fmla="*/ 774 h 774"/>
                  <a:gd name="T40" fmla="*/ 0 w 974"/>
                  <a:gd name="T41" fmla="*/ 774 h 7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74" h="774">
                    <a:moveTo>
                      <a:pt x="0" y="774"/>
                    </a:moveTo>
                    <a:cubicBezTo>
                      <a:pt x="0" y="30"/>
                      <a:pt x="0" y="30"/>
                      <a:pt x="0" y="30"/>
                    </a:cubicBezTo>
                    <a:cubicBezTo>
                      <a:pt x="117" y="10"/>
                      <a:pt x="211" y="0"/>
                      <a:pt x="278" y="0"/>
                    </a:cubicBezTo>
                    <a:cubicBezTo>
                      <a:pt x="368" y="0"/>
                      <a:pt x="435" y="16"/>
                      <a:pt x="480" y="49"/>
                    </a:cubicBezTo>
                    <a:cubicBezTo>
                      <a:pt x="561" y="16"/>
                      <a:pt x="642" y="0"/>
                      <a:pt x="722" y="0"/>
                    </a:cubicBezTo>
                    <a:cubicBezTo>
                      <a:pt x="843" y="0"/>
                      <a:pt x="920" y="40"/>
                      <a:pt x="952" y="119"/>
                    </a:cubicBezTo>
                    <a:cubicBezTo>
                      <a:pt x="967" y="156"/>
                      <a:pt x="974" y="220"/>
                      <a:pt x="974" y="312"/>
                    </a:cubicBezTo>
                    <a:cubicBezTo>
                      <a:pt x="974" y="774"/>
                      <a:pt x="974" y="774"/>
                      <a:pt x="974" y="774"/>
                    </a:cubicBezTo>
                    <a:cubicBezTo>
                      <a:pt x="845" y="774"/>
                      <a:pt x="845" y="774"/>
                      <a:pt x="845" y="774"/>
                    </a:cubicBezTo>
                    <a:cubicBezTo>
                      <a:pt x="845" y="320"/>
                      <a:pt x="845" y="320"/>
                      <a:pt x="845" y="320"/>
                    </a:cubicBezTo>
                    <a:cubicBezTo>
                      <a:pt x="845" y="231"/>
                      <a:pt x="838" y="172"/>
                      <a:pt x="824" y="141"/>
                    </a:cubicBezTo>
                    <a:cubicBezTo>
                      <a:pt x="805" y="99"/>
                      <a:pt x="765" y="78"/>
                      <a:pt x="705" y="78"/>
                    </a:cubicBezTo>
                    <a:cubicBezTo>
                      <a:pt x="654" y="78"/>
                      <a:pt x="603" y="89"/>
                      <a:pt x="551" y="113"/>
                    </a:cubicBezTo>
                    <a:cubicBezTo>
                      <a:pt x="551" y="774"/>
                      <a:pt x="551" y="774"/>
                      <a:pt x="551" y="774"/>
                    </a:cubicBezTo>
                    <a:cubicBezTo>
                      <a:pt x="422" y="774"/>
                      <a:pt x="422" y="774"/>
                      <a:pt x="422" y="774"/>
                    </a:cubicBezTo>
                    <a:cubicBezTo>
                      <a:pt x="422" y="314"/>
                      <a:pt x="422" y="314"/>
                      <a:pt x="422" y="314"/>
                    </a:cubicBezTo>
                    <a:cubicBezTo>
                      <a:pt x="422" y="229"/>
                      <a:pt x="416" y="171"/>
                      <a:pt x="401" y="141"/>
                    </a:cubicBezTo>
                    <a:cubicBezTo>
                      <a:pt x="382" y="99"/>
                      <a:pt x="341" y="78"/>
                      <a:pt x="278" y="78"/>
                    </a:cubicBezTo>
                    <a:cubicBezTo>
                      <a:pt x="231" y="78"/>
                      <a:pt x="181" y="83"/>
                      <a:pt x="129" y="94"/>
                    </a:cubicBezTo>
                    <a:cubicBezTo>
                      <a:pt x="129" y="774"/>
                      <a:pt x="129" y="774"/>
                      <a:pt x="129" y="774"/>
                    </a:cubicBezTo>
                    <a:lnTo>
                      <a:pt x="0" y="774"/>
                    </a:lnTo>
                    <a:close/>
                  </a:path>
                </a:pathLst>
              </a:custGeom>
              <a:solidFill>
                <a:srgbClr val="000000"/>
              </a:solidFill>
              <a:ln>
                <a:noFill/>
              </a:ln>
            </p:spPr>
            <p:txBody>
              <a:bodyPr/>
              <a:lstStyle/>
              <a:p>
                <a:endParaRPr lang="ja-JP" altLang="en-US"/>
              </a:p>
            </p:txBody>
          </p:sp>
          <p:sp>
            <p:nvSpPr>
              <p:cNvPr id="19" name="Freeform 103"/>
              <p:cNvSpPr>
                <a:spLocks noEditPoints="1"/>
              </p:cNvSpPr>
              <p:nvPr/>
            </p:nvSpPr>
            <p:spPr bwMode="auto">
              <a:xfrm>
                <a:off x="2768" y="2598"/>
                <a:ext cx="127" cy="159"/>
              </a:xfrm>
              <a:custGeom>
                <a:avLst/>
                <a:gdLst>
                  <a:gd name="T0" fmla="*/ 317 w 634"/>
                  <a:gd name="T1" fmla="*/ 0 h 795"/>
                  <a:gd name="T2" fmla="*/ 558 w 634"/>
                  <a:gd name="T3" fmla="*/ 107 h 795"/>
                  <a:gd name="T4" fmla="*/ 634 w 634"/>
                  <a:gd name="T5" fmla="*/ 398 h 795"/>
                  <a:gd name="T6" fmla="*/ 558 w 634"/>
                  <a:gd name="T7" fmla="*/ 688 h 795"/>
                  <a:gd name="T8" fmla="*/ 318 w 634"/>
                  <a:gd name="T9" fmla="*/ 795 h 795"/>
                  <a:gd name="T10" fmla="*/ 0 w 634"/>
                  <a:gd name="T11" fmla="*/ 393 h 795"/>
                  <a:gd name="T12" fmla="*/ 76 w 634"/>
                  <a:gd name="T13" fmla="*/ 107 h 795"/>
                  <a:gd name="T14" fmla="*/ 317 w 634"/>
                  <a:gd name="T15" fmla="*/ 0 h 795"/>
                  <a:gd name="T16" fmla="*/ 317 w 634"/>
                  <a:gd name="T17" fmla="*/ 78 h 795"/>
                  <a:gd name="T18" fmla="*/ 166 w 634"/>
                  <a:gd name="T19" fmla="*/ 176 h 795"/>
                  <a:gd name="T20" fmla="*/ 131 w 634"/>
                  <a:gd name="T21" fmla="*/ 394 h 795"/>
                  <a:gd name="T22" fmla="*/ 166 w 634"/>
                  <a:gd name="T23" fmla="*/ 619 h 795"/>
                  <a:gd name="T24" fmla="*/ 317 w 634"/>
                  <a:gd name="T25" fmla="*/ 717 h 795"/>
                  <a:gd name="T26" fmla="*/ 467 w 634"/>
                  <a:gd name="T27" fmla="*/ 619 h 795"/>
                  <a:gd name="T28" fmla="*/ 502 w 634"/>
                  <a:gd name="T29" fmla="*/ 398 h 795"/>
                  <a:gd name="T30" fmla="*/ 467 w 634"/>
                  <a:gd name="T31" fmla="*/ 176 h 795"/>
                  <a:gd name="T32" fmla="*/ 317 w 634"/>
                  <a:gd name="T33" fmla="*/ 78 h 7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34" h="795">
                    <a:moveTo>
                      <a:pt x="317" y="0"/>
                    </a:moveTo>
                    <a:cubicBezTo>
                      <a:pt x="425" y="0"/>
                      <a:pt x="505" y="36"/>
                      <a:pt x="558" y="107"/>
                    </a:cubicBezTo>
                    <a:cubicBezTo>
                      <a:pt x="608" y="176"/>
                      <a:pt x="634" y="273"/>
                      <a:pt x="634" y="398"/>
                    </a:cubicBezTo>
                    <a:cubicBezTo>
                      <a:pt x="634" y="521"/>
                      <a:pt x="608" y="618"/>
                      <a:pt x="558" y="688"/>
                    </a:cubicBezTo>
                    <a:cubicBezTo>
                      <a:pt x="506" y="760"/>
                      <a:pt x="426" y="795"/>
                      <a:pt x="318" y="795"/>
                    </a:cubicBezTo>
                    <a:cubicBezTo>
                      <a:pt x="106" y="795"/>
                      <a:pt x="0" y="661"/>
                      <a:pt x="0" y="393"/>
                    </a:cubicBezTo>
                    <a:cubicBezTo>
                      <a:pt x="0" y="271"/>
                      <a:pt x="25" y="176"/>
                      <a:pt x="76" y="107"/>
                    </a:cubicBezTo>
                    <a:cubicBezTo>
                      <a:pt x="128" y="36"/>
                      <a:pt x="208" y="0"/>
                      <a:pt x="317" y="0"/>
                    </a:cubicBezTo>
                    <a:moveTo>
                      <a:pt x="317" y="78"/>
                    </a:moveTo>
                    <a:cubicBezTo>
                      <a:pt x="244" y="78"/>
                      <a:pt x="193" y="110"/>
                      <a:pt x="166" y="176"/>
                    </a:cubicBezTo>
                    <a:cubicBezTo>
                      <a:pt x="143" y="230"/>
                      <a:pt x="131" y="303"/>
                      <a:pt x="131" y="394"/>
                    </a:cubicBezTo>
                    <a:cubicBezTo>
                      <a:pt x="131" y="490"/>
                      <a:pt x="143" y="565"/>
                      <a:pt x="166" y="619"/>
                    </a:cubicBezTo>
                    <a:cubicBezTo>
                      <a:pt x="193" y="685"/>
                      <a:pt x="244" y="717"/>
                      <a:pt x="317" y="717"/>
                    </a:cubicBezTo>
                    <a:cubicBezTo>
                      <a:pt x="390" y="717"/>
                      <a:pt x="440" y="685"/>
                      <a:pt x="467" y="619"/>
                    </a:cubicBezTo>
                    <a:cubicBezTo>
                      <a:pt x="490" y="565"/>
                      <a:pt x="502" y="491"/>
                      <a:pt x="502" y="398"/>
                    </a:cubicBezTo>
                    <a:cubicBezTo>
                      <a:pt x="502" y="302"/>
                      <a:pt x="490" y="228"/>
                      <a:pt x="467" y="176"/>
                    </a:cubicBezTo>
                    <a:cubicBezTo>
                      <a:pt x="439" y="110"/>
                      <a:pt x="389" y="78"/>
                      <a:pt x="317" y="78"/>
                    </a:cubicBezTo>
                  </a:path>
                </a:pathLst>
              </a:custGeom>
              <a:solidFill>
                <a:srgbClr val="000000"/>
              </a:solidFill>
              <a:ln>
                <a:noFill/>
              </a:ln>
            </p:spPr>
            <p:txBody>
              <a:bodyPr/>
              <a:lstStyle/>
              <a:p>
                <a:endParaRPr lang="ja-JP" altLang="en-US"/>
              </a:p>
            </p:txBody>
          </p:sp>
          <p:sp>
            <p:nvSpPr>
              <p:cNvPr id="20" name="Freeform 104"/>
              <p:cNvSpPr/>
              <p:nvPr/>
            </p:nvSpPr>
            <p:spPr bwMode="auto">
              <a:xfrm>
                <a:off x="2934" y="2598"/>
                <a:ext cx="65" cy="155"/>
              </a:xfrm>
              <a:custGeom>
                <a:avLst/>
                <a:gdLst>
                  <a:gd name="T0" fmla="*/ 0 w 325"/>
                  <a:gd name="T1" fmla="*/ 774 h 774"/>
                  <a:gd name="T2" fmla="*/ 0 w 325"/>
                  <a:gd name="T3" fmla="*/ 33 h 774"/>
                  <a:gd name="T4" fmla="*/ 325 w 325"/>
                  <a:gd name="T5" fmla="*/ 0 h 774"/>
                  <a:gd name="T6" fmla="*/ 325 w 325"/>
                  <a:gd name="T7" fmla="*/ 81 h 774"/>
                  <a:gd name="T8" fmla="*/ 128 w 325"/>
                  <a:gd name="T9" fmla="*/ 94 h 774"/>
                  <a:gd name="T10" fmla="*/ 128 w 325"/>
                  <a:gd name="T11" fmla="*/ 774 h 774"/>
                  <a:gd name="T12" fmla="*/ 0 w 325"/>
                  <a:gd name="T13" fmla="*/ 774 h 774"/>
                </a:gdLst>
                <a:ahLst/>
                <a:cxnLst>
                  <a:cxn ang="0">
                    <a:pos x="T0" y="T1"/>
                  </a:cxn>
                  <a:cxn ang="0">
                    <a:pos x="T2" y="T3"/>
                  </a:cxn>
                  <a:cxn ang="0">
                    <a:pos x="T4" y="T5"/>
                  </a:cxn>
                  <a:cxn ang="0">
                    <a:pos x="T6" y="T7"/>
                  </a:cxn>
                  <a:cxn ang="0">
                    <a:pos x="T8" y="T9"/>
                  </a:cxn>
                  <a:cxn ang="0">
                    <a:pos x="T10" y="T11"/>
                  </a:cxn>
                  <a:cxn ang="0">
                    <a:pos x="T12" y="T13"/>
                  </a:cxn>
                </a:cxnLst>
                <a:rect l="0" t="0" r="r" b="b"/>
                <a:pathLst>
                  <a:path w="325" h="774">
                    <a:moveTo>
                      <a:pt x="0" y="774"/>
                    </a:moveTo>
                    <a:cubicBezTo>
                      <a:pt x="0" y="33"/>
                      <a:pt x="0" y="33"/>
                      <a:pt x="0" y="33"/>
                    </a:cubicBezTo>
                    <a:cubicBezTo>
                      <a:pt x="98" y="12"/>
                      <a:pt x="206" y="1"/>
                      <a:pt x="325" y="0"/>
                    </a:cubicBezTo>
                    <a:cubicBezTo>
                      <a:pt x="325" y="81"/>
                      <a:pt x="325" y="81"/>
                      <a:pt x="325" y="81"/>
                    </a:cubicBezTo>
                    <a:cubicBezTo>
                      <a:pt x="253" y="81"/>
                      <a:pt x="187" y="86"/>
                      <a:pt x="128" y="94"/>
                    </a:cubicBezTo>
                    <a:cubicBezTo>
                      <a:pt x="128" y="774"/>
                      <a:pt x="128" y="774"/>
                      <a:pt x="128" y="774"/>
                    </a:cubicBezTo>
                    <a:lnTo>
                      <a:pt x="0" y="774"/>
                    </a:lnTo>
                    <a:close/>
                  </a:path>
                </a:pathLst>
              </a:custGeom>
              <a:solidFill>
                <a:srgbClr val="000000"/>
              </a:solidFill>
              <a:ln>
                <a:noFill/>
              </a:ln>
            </p:spPr>
            <p:txBody>
              <a:bodyPr/>
              <a:lstStyle/>
              <a:p>
                <a:endParaRPr lang="ja-JP" altLang="en-US"/>
              </a:p>
            </p:txBody>
          </p:sp>
          <p:sp>
            <p:nvSpPr>
              <p:cNvPr id="21" name="Freeform 105"/>
              <p:cNvSpPr/>
              <p:nvPr/>
            </p:nvSpPr>
            <p:spPr bwMode="auto">
              <a:xfrm>
                <a:off x="3028" y="2598"/>
                <a:ext cx="65" cy="155"/>
              </a:xfrm>
              <a:custGeom>
                <a:avLst/>
                <a:gdLst>
                  <a:gd name="T0" fmla="*/ 0 w 326"/>
                  <a:gd name="T1" fmla="*/ 774 h 774"/>
                  <a:gd name="T2" fmla="*/ 0 w 326"/>
                  <a:gd name="T3" fmla="*/ 33 h 774"/>
                  <a:gd name="T4" fmla="*/ 326 w 326"/>
                  <a:gd name="T5" fmla="*/ 0 h 774"/>
                  <a:gd name="T6" fmla="*/ 326 w 326"/>
                  <a:gd name="T7" fmla="*/ 81 h 774"/>
                  <a:gd name="T8" fmla="*/ 129 w 326"/>
                  <a:gd name="T9" fmla="*/ 94 h 774"/>
                  <a:gd name="T10" fmla="*/ 129 w 326"/>
                  <a:gd name="T11" fmla="*/ 774 h 774"/>
                  <a:gd name="T12" fmla="*/ 0 w 326"/>
                  <a:gd name="T13" fmla="*/ 774 h 774"/>
                </a:gdLst>
                <a:ahLst/>
                <a:cxnLst>
                  <a:cxn ang="0">
                    <a:pos x="T0" y="T1"/>
                  </a:cxn>
                  <a:cxn ang="0">
                    <a:pos x="T2" y="T3"/>
                  </a:cxn>
                  <a:cxn ang="0">
                    <a:pos x="T4" y="T5"/>
                  </a:cxn>
                  <a:cxn ang="0">
                    <a:pos x="T6" y="T7"/>
                  </a:cxn>
                  <a:cxn ang="0">
                    <a:pos x="T8" y="T9"/>
                  </a:cxn>
                  <a:cxn ang="0">
                    <a:pos x="T10" y="T11"/>
                  </a:cxn>
                  <a:cxn ang="0">
                    <a:pos x="T12" y="T13"/>
                  </a:cxn>
                </a:cxnLst>
                <a:rect l="0" t="0" r="r" b="b"/>
                <a:pathLst>
                  <a:path w="326" h="774">
                    <a:moveTo>
                      <a:pt x="0" y="774"/>
                    </a:moveTo>
                    <a:cubicBezTo>
                      <a:pt x="0" y="33"/>
                      <a:pt x="0" y="33"/>
                      <a:pt x="0" y="33"/>
                    </a:cubicBezTo>
                    <a:cubicBezTo>
                      <a:pt x="99" y="12"/>
                      <a:pt x="207" y="1"/>
                      <a:pt x="326" y="0"/>
                    </a:cubicBezTo>
                    <a:cubicBezTo>
                      <a:pt x="326" y="81"/>
                      <a:pt x="326" y="81"/>
                      <a:pt x="326" y="81"/>
                    </a:cubicBezTo>
                    <a:cubicBezTo>
                      <a:pt x="253" y="81"/>
                      <a:pt x="188" y="86"/>
                      <a:pt x="129" y="94"/>
                    </a:cubicBezTo>
                    <a:cubicBezTo>
                      <a:pt x="129" y="774"/>
                      <a:pt x="129" y="774"/>
                      <a:pt x="129" y="774"/>
                    </a:cubicBezTo>
                    <a:lnTo>
                      <a:pt x="0" y="774"/>
                    </a:lnTo>
                    <a:close/>
                  </a:path>
                </a:pathLst>
              </a:custGeom>
              <a:solidFill>
                <a:srgbClr val="000000"/>
              </a:solidFill>
              <a:ln>
                <a:noFill/>
              </a:ln>
            </p:spPr>
            <p:txBody>
              <a:bodyPr/>
              <a:lstStyle/>
              <a:p>
                <a:endParaRPr lang="ja-JP" altLang="en-US"/>
              </a:p>
            </p:txBody>
          </p:sp>
          <p:sp>
            <p:nvSpPr>
              <p:cNvPr id="22" name="Freeform 106"/>
              <p:cNvSpPr>
                <a:spLocks noEditPoints="1"/>
              </p:cNvSpPr>
              <p:nvPr/>
            </p:nvSpPr>
            <p:spPr bwMode="auto">
              <a:xfrm>
                <a:off x="3110" y="2598"/>
                <a:ext cx="127" cy="159"/>
              </a:xfrm>
              <a:custGeom>
                <a:avLst/>
                <a:gdLst>
                  <a:gd name="T0" fmla="*/ 317 w 634"/>
                  <a:gd name="T1" fmla="*/ 0 h 795"/>
                  <a:gd name="T2" fmla="*/ 558 w 634"/>
                  <a:gd name="T3" fmla="*/ 107 h 795"/>
                  <a:gd name="T4" fmla="*/ 634 w 634"/>
                  <a:gd name="T5" fmla="*/ 398 h 795"/>
                  <a:gd name="T6" fmla="*/ 558 w 634"/>
                  <a:gd name="T7" fmla="*/ 688 h 795"/>
                  <a:gd name="T8" fmla="*/ 318 w 634"/>
                  <a:gd name="T9" fmla="*/ 795 h 795"/>
                  <a:gd name="T10" fmla="*/ 0 w 634"/>
                  <a:gd name="T11" fmla="*/ 393 h 795"/>
                  <a:gd name="T12" fmla="*/ 76 w 634"/>
                  <a:gd name="T13" fmla="*/ 107 h 795"/>
                  <a:gd name="T14" fmla="*/ 317 w 634"/>
                  <a:gd name="T15" fmla="*/ 0 h 795"/>
                  <a:gd name="T16" fmla="*/ 317 w 634"/>
                  <a:gd name="T17" fmla="*/ 78 h 795"/>
                  <a:gd name="T18" fmla="*/ 166 w 634"/>
                  <a:gd name="T19" fmla="*/ 176 h 795"/>
                  <a:gd name="T20" fmla="*/ 132 w 634"/>
                  <a:gd name="T21" fmla="*/ 394 h 795"/>
                  <a:gd name="T22" fmla="*/ 166 w 634"/>
                  <a:gd name="T23" fmla="*/ 619 h 795"/>
                  <a:gd name="T24" fmla="*/ 317 w 634"/>
                  <a:gd name="T25" fmla="*/ 717 h 795"/>
                  <a:gd name="T26" fmla="*/ 468 w 634"/>
                  <a:gd name="T27" fmla="*/ 619 h 795"/>
                  <a:gd name="T28" fmla="*/ 502 w 634"/>
                  <a:gd name="T29" fmla="*/ 398 h 795"/>
                  <a:gd name="T30" fmla="*/ 468 w 634"/>
                  <a:gd name="T31" fmla="*/ 176 h 795"/>
                  <a:gd name="T32" fmla="*/ 317 w 634"/>
                  <a:gd name="T33" fmla="*/ 78 h 7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34" h="795">
                    <a:moveTo>
                      <a:pt x="317" y="0"/>
                    </a:moveTo>
                    <a:cubicBezTo>
                      <a:pt x="425" y="0"/>
                      <a:pt x="505" y="36"/>
                      <a:pt x="558" y="107"/>
                    </a:cubicBezTo>
                    <a:cubicBezTo>
                      <a:pt x="608" y="176"/>
                      <a:pt x="634" y="273"/>
                      <a:pt x="634" y="398"/>
                    </a:cubicBezTo>
                    <a:cubicBezTo>
                      <a:pt x="634" y="521"/>
                      <a:pt x="608" y="618"/>
                      <a:pt x="558" y="688"/>
                    </a:cubicBezTo>
                    <a:cubicBezTo>
                      <a:pt x="506" y="760"/>
                      <a:pt x="427" y="795"/>
                      <a:pt x="318" y="795"/>
                    </a:cubicBezTo>
                    <a:cubicBezTo>
                      <a:pt x="106" y="795"/>
                      <a:pt x="0" y="661"/>
                      <a:pt x="0" y="393"/>
                    </a:cubicBezTo>
                    <a:cubicBezTo>
                      <a:pt x="0" y="271"/>
                      <a:pt x="25" y="176"/>
                      <a:pt x="76" y="107"/>
                    </a:cubicBezTo>
                    <a:cubicBezTo>
                      <a:pt x="129" y="36"/>
                      <a:pt x="209" y="0"/>
                      <a:pt x="317" y="0"/>
                    </a:cubicBezTo>
                    <a:moveTo>
                      <a:pt x="317" y="78"/>
                    </a:moveTo>
                    <a:cubicBezTo>
                      <a:pt x="244" y="78"/>
                      <a:pt x="194" y="110"/>
                      <a:pt x="166" y="176"/>
                    </a:cubicBezTo>
                    <a:cubicBezTo>
                      <a:pt x="143" y="230"/>
                      <a:pt x="132" y="303"/>
                      <a:pt x="132" y="394"/>
                    </a:cubicBezTo>
                    <a:cubicBezTo>
                      <a:pt x="132" y="490"/>
                      <a:pt x="143" y="565"/>
                      <a:pt x="166" y="619"/>
                    </a:cubicBezTo>
                    <a:cubicBezTo>
                      <a:pt x="194" y="685"/>
                      <a:pt x="244" y="717"/>
                      <a:pt x="317" y="717"/>
                    </a:cubicBezTo>
                    <a:cubicBezTo>
                      <a:pt x="391" y="717"/>
                      <a:pt x="441" y="685"/>
                      <a:pt x="468" y="619"/>
                    </a:cubicBezTo>
                    <a:cubicBezTo>
                      <a:pt x="491" y="565"/>
                      <a:pt x="502" y="491"/>
                      <a:pt x="502" y="398"/>
                    </a:cubicBezTo>
                    <a:cubicBezTo>
                      <a:pt x="502" y="302"/>
                      <a:pt x="491" y="228"/>
                      <a:pt x="468" y="176"/>
                    </a:cubicBezTo>
                    <a:cubicBezTo>
                      <a:pt x="440" y="110"/>
                      <a:pt x="390" y="78"/>
                      <a:pt x="317" y="78"/>
                    </a:cubicBezTo>
                  </a:path>
                </a:pathLst>
              </a:custGeom>
              <a:solidFill>
                <a:srgbClr val="000000"/>
              </a:solidFill>
              <a:ln>
                <a:noFill/>
              </a:ln>
            </p:spPr>
            <p:txBody>
              <a:bodyPr/>
              <a:lstStyle/>
              <a:p>
                <a:endParaRPr lang="ja-JP" altLang="en-US"/>
              </a:p>
            </p:txBody>
          </p:sp>
          <p:sp>
            <p:nvSpPr>
              <p:cNvPr id="23" name="Freeform 107"/>
              <p:cNvSpPr/>
              <p:nvPr/>
            </p:nvSpPr>
            <p:spPr bwMode="auto">
              <a:xfrm>
                <a:off x="3254" y="2602"/>
                <a:ext cx="194" cy="151"/>
              </a:xfrm>
              <a:custGeom>
                <a:avLst/>
                <a:gdLst>
                  <a:gd name="T0" fmla="*/ 212 w 970"/>
                  <a:gd name="T1" fmla="*/ 753 h 753"/>
                  <a:gd name="T2" fmla="*/ 0 w 970"/>
                  <a:gd name="T3" fmla="*/ 0 h 753"/>
                  <a:gd name="T4" fmla="*/ 129 w 970"/>
                  <a:gd name="T5" fmla="*/ 0 h 753"/>
                  <a:gd name="T6" fmla="*/ 289 w 970"/>
                  <a:gd name="T7" fmla="*/ 614 h 753"/>
                  <a:gd name="T8" fmla="*/ 430 w 970"/>
                  <a:gd name="T9" fmla="*/ 0 h 753"/>
                  <a:gd name="T10" fmla="*/ 557 w 970"/>
                  <a:gd name="T11" fmla="*/ 0 h 753"/>
                  <a:gd name="T12" fmla="*/ 705 w 970"/>
                  <a:gd name="T13" fmla="*/ 614 h 753"/>
                  <a:gd name="T14" fmla="*/ 865 w 970"/>
                  <a:gd name="T15" fmla="*/ 0 h 753"/>
                  <a:gd name="T16" fmla="*/ 970 w 970"/>
                  <a:gd name="T17" fmla="*/ 0 h 753"/>
                  <a:gd name="T18" fmla="*/ 757 w 970"/>
                  <a:gd name="T19" fmla="*/ 753 h 753"/>
                  <a:gd name="T20" fmla="*/ 630 w 970"/>
                  <a:gd name="T21" fmla="*/ 753 h 753"/>
                  <a:gd name="T22" fmla="*/ 517 w 970"/>
                  <a:gd name="T23" fmla="*/ 266 h 753"/>
                  <a:gd name="T24" fmla="*/ 488 w 970"/>
                  <a:gd name="T25" fmla="*/ 112 h 753"/>
                  <a:gd name="T26" fmla="*/ 459 w 970"/>
                  <a:gd name="T27" fmla="*/ 265 h 753"/>
                  <a:gd name="T28" fmla="*/ 346 w 970"/>
                  <a:gd name="T29" fmla="*/ 753 h 753"/>
                  <a:gd name="T30" fmla="*/ 212 w 970"/>
                  <a:gd name="T31" fmla="*/ 753 h 7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70" h="753">
                    <a:moveTo>
                      <a:pt x="212" y="753"/>
                    </a:moveTo>
                    <a:cubicBezTo>
                      <a:pt x="0" y="0"/>
                      <a:pt x="0" y="0"/>
                      <a:pt x="0" y="0"/>
                    </a:cubicBezTo>
                    <a:cubicBezTo>
                      <a:pt x="129" y="0"/>
                      <a:pt x="129" y="0"/>
                      <a:pt x="129" y="0"/>
                    </a:cubicBezTo>
                    <a:cubicBezTo>
                      <a:pt x="289" y="614"/>
                      <a:pt x="289" y="614"/>
                      <a:pt x="289" y="614"/>
                    </a:cubicBezTo>
                    <a:cubicBezTo>
                      <a:pt x="430" y="0"/>
                      <a:pt x="430" y="0"/>
                      <a:pt x="430" y="0"/>
                    </a:cubicBezTo>
                    <a:cubicBezTo>
                      <a:pt x="557" y="0"/>
                      <a:pt x="557" y="0"/>
                      <a:pt x="557" y="0"/>
                    </a:cubicBezTo>
                    <a:cubicBezTo>
                      <a:pt x="705" y="614"/>
                      <a:pt x="705" y="614"/>
                      <a:pt x="705" y="614"/>
                    </a:cubicBezTo>
                    <a:cubicBezTo>
                      <a:pt x="865" y="0"/>
                      <a:pt x="865" y="0"/>
                      <a:pt x="865" y="0"/>
                    </a:cubicBezTo>
                    <a:cubicBezTo>
                      <a:pt x="970" y="0"/>
                      <a:pt x="970" y="0"/>
                      <a:pt x="970" y="0"/>
                    </a:cubicBezTo>
                    <a:cubicBezTo>
                      <a:pt x="757" y="753"/>
                      <a:pt x="757" y="753"/>
                      <a:pt x="757" y="753"/>
                    </a:cubicBezTo>
                    <a:cubicBezTo>
                      <a:pt x="630" y="753"/>
                      <a:pt x="630" y="753"/>
                      <a:pt x="630" y="753"/>
                    </a:cubicBezTo>
                    <a:cubicBezTo>
                      <a:pt x="517" y="266"/>
                      <a:pt x="517" y="266"/>
                      <a:pt x="517" y="266"/>
                    </a:cubicBezTo>
                    <a:cubicBezTo>
                      <a:pt x="508" y="231"/>
                      <a:pt x="499" y="180"/>
                      <a:pt x="488" y="112"/>
                    </a:cubicBezTo>
                    <a:cubicBezTo>
                      <a:pt x="480" y="166"/>
                      <a:pt x="470" y="217"/>
                      <a:pt x="459" y="265"/>
                    </a:cubicBezTo>
                    <a:cubicBezTo>
                      <a:pt x="346" y="753"/>
                      <a:pt x="346" y="753"/>
                      <a:pt x="346" y="753"/>
                    </a:cubicBezTo>
                    <a:lnTo>
                      <a:pt x="212" y="753"/>
                    </a:lnTo>
                    <a:close/>
                  </a:path>
                </a:pathLst>
              </a:custGeom>
              <a:solidFill>
                <a:srgbClr val="000000"/>
              </a:solidFill>
              <a:ln>
                <a:noFill/>
              </a:ln>
            </p:spPr>
            <p:txBody>
              <a:bodyPr/>
              <a:lstStyle/>
              <a:p>
                <a:endParaRPr lang="ja-JP" altLang="en-US"/>
              </a:p>
            </p:txBody>
          </p:sp>
          <p:sp>
            <p:nvSpPr>
              <p:cNvPr id="24" name="Freeform 108"/>
              <p:cNvSpPr/>
              <p:nvPr/>
            </p:nvSpPr>
            <p:spPr bwMode="auto">
              <a:xfrm>
                <a:off x="3525" y="2602"/>
                <a:ext cx="194" cy="151"/>
              </a:xfrm>
              <a:custGeom>
                <a:avLst/>
                <a:gdLst>
                  <a:gd name="T0" fmla="*/ 212 w 970"/>
                  <a:gd name="T1" fmla="*/ 753 h 753"/>
                  <a:gd name="T2" fmla="*/ 0 w 970"/>
                  <a:gd name="T3" fmla="*/ 0 h 753"/>
                  <a:gd name="T4" fmla="*/ 129 w 970"/>
                  <a:gd name="T5" fmla="*/ 0 h 753"/>
                  <a:gd name="T6" fmla="*/ 289 w 970"/>
                  <a:gd name="T7" fmla="*/ 614 h 753"/>
                  <a:gd name="T8" fmla="*/ 430 w 970"/>
                  <a:gd name="T9" fmla="*/ 0 h 753"/>
                  <a:gd name="T10" fmla="*/ 558 w 970"/>
                  <a:gd name="T11" fmla="*/ 0 h 753"/>
                  <a:gd name="T12" fmla="*/ 705 w 970"/>
                  <a:gd name="T13" fmla="*/ 614 h 753"/>
                  <a:gd name="T14" fmla="*/ 865 w 970"/>
                  <a:gd name="T15" fmla="*/ 0 h 753"/>
                  <a:gd name="T16" fmla="*/ 970 w 970"/>
                  <a:gd name="T17" fmla="*/ 0 h 753"/>
                  <a:gd name="T18" fmla="*/ 758 w 970"/>
                  <a:gd name="T19" fmla="*/ 753 h 753"/>
                  <a:gd name="T20" fmla="*/ 630 w 970"/>
                  <a:gd name="T21" fmla="*/ 753 h 753"/>
                  <a:gd name="T22" fmla="*/ 517 w 970"/>
                  <a:gd name="T23" fmla="*/ 266 h 753"/>
                  <a:gd name="T24" fmla="*/ 488 w 970"/>
                  <a:gd name="T25" fmla="*/ 112 h 753"/>
                  <a:gd name="T26" fmla="*/ 460 w 970"/>
                  <a:gd name="T27" fmla="*/ 265 h 753"/>
                  <a:gd name="T28" fmla="*/ 347 w 970"/>
                  <a:gd name="T29" fmla="*/ 753 h 753"/>
                  <a:gd name="T30" fmla="*/ 212 w 970"/>
                  <a:gd name="T31" fmla="*/ 753 h 7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70" h="753">
                    <a:moveTo>
                      <a:pt x="212" y="753"/>
                    </a:moveTo>
                    <a:cubicBezTo>
                      <a:pt x="0" y="0"/>
                      <a:pt x="0" y="0"/>
                      <a:pt x="0" y="0"/>
                    </a:cubicBezTo>
                    <a:cubicBezTo>
                      <a:pt x="129" y="0"/>
                      <a:pt x="129" y="0"/>
                      <a:pt x="129" y="0"/>
                    </a:cubicBezTo>
                    <a:cubicBezTo>
                      <a:pt x="289" y="614"/>
                      <a:pt x="289" y="614"/>
                      <a:pt x="289" y="614"/>
                    </a:cubicBezTo>
                    <a:cubicBezTo>
                      <a:pt x="430" y="0"/>
                      <a:pt x="430" y="0"/>
                      <a:pt x="430" y="0"/>
                    </a:cubicBezTo>
                    <a:cubicBezTo>
                      <a:pt x="558" y="0"/>
                      <a:pt x="558" y="0"/>
                      <a:pt x="558" y="0"/>
                    </a:cubicBezTo>
                    <a:cubicBezTo>
                      <a:pt x="705" y="614"/>
                      <a:pt x="705" y="614"/>
                      <a:pt x="705" y="614"/>
                    </a:cubicBezTo>
                    <a:cubicBezTo>
                      <a:pt x="865" y="0"/>
                      <a:pt x="865" y="0"/>
                      <a:pt x="865" y="0"/>
                    </a:cubicBezTo>
                    <a:cubicBezTo>
                      <a:pt x="970" y="0"/>
                      <a:pt x="970" y="0"/>
                      <a:pt x="970" y="0"/>
                    </a:cubicBezTo>
                    <a:cubicBezTo>
                      <a:pt x="758" y="753"/>
                      <a:pt x="758" y="753"/>
                      <a:pt x="758" y="753"/>
                    </a:cubicBezTo>
                    <a:cubicBezTo>
                      <a:pt x="630" y="753"/>
                      <a:pt x="630" y="753"/>
                      <a:pt x="630" y="753"/>
                    </a:cubicBezTo>
                    <a:cubicBezTo>
                      <a:pt x="517" y="266"/>
                      <a:pt x="517" y="266"/>
                      <a:pt x="517" y="266"/>
                    </a:cubicBezTo>
                    <a:cubicBezTo>
                      <a:pt x="509" y="231"/>
                      <a:pt x="499" y="180"/>
                      <a:pt x="488" y="112"/>
                    </a:cubicBezTo>
                    <a:cubicBezTo>
                      <a:pt x="480" y="166"/>
                      <a:pt x="471" y="217"/>
                      <a:pt x="460" y="265"/>
                    </a:cubicBezTo>
                    <a:cubicBezTo>
                      <a:pt x="347" y="753"/>
                      <a:pt x="347" y="753"/>
                      <a:pt x="347" y="753"/>
                    </a:cubicBezTo>
                    <a:lnTo>
                      <a:pt x="212" y="753"/>
                    </a:lnTo>
                    <a:close/>
                  </a:path>
                </a:pathLst>
              </a:custGeom>
              <a:solidFill>
                <a:srgbClr val="000000"/>
              </a:solidFill>
              <a:ln>
                <a:noFill/>
              </a:ln>
            </p:spPr>
            <p:txBody>
              <a:bodyPr/>
              <a:lstStyle/>
              <a:p>
                <a:endParaRPr lang="ja-JP" altLang="en-US"/>
              </a:p>
            </p:txBody>
          </p:sp>
          <p:sp>
            <p:nvSpPr>
              <p:cNvPr id="25" name="Freeform 109"/>
              <p:cNvSpPr>
                <a:spLocks noEditPoints="1"/>
              </p:cNvSpPr>
              <p:nvPr/>
            </p:nvSpPr>
            <p:spPr bwMode="auto">
              <a:xfrm>
                <a:off x="3745" y="2547"/>
                <a:ext cx="31" cy="206"/>
              </a:xfrm>
              <a:custGeom>
                <a:avLst/>
                <a:gdLst>
                  <a:gd name="T0" fmla="*/ 79 w 157"/>
                  <a:gd name="T1" fmla="*/ 0 h 1031"/>
                  <a:gd name="T2" fmla="*/ 137 w 157"/>
                  <a:gd name="T3" fmla="*/ 26 h 1031"/>
                  <a:gd name="T4" fmla="*/ 157 w 157"/>
                  <a:gd name="T5" fmla="*/ 79 h 1031"/>
                  <a:gd name="T6" fmla="*/ 132 w 157"/>
                  <a:gd name="T7" fmla="*/ 139 h 1031"/>
                  <a:gd name="T8" fmla="*/ 78 w 157"/>
                  <a:gd name="T9" fmla="*/ 159 h 1031"/>
                  <a:gd name="T10" fmla="*/ 20 w 157"/>
                  <a:gd name="T11" fmla="*/ 133 h 1031"/>
                  <a:gd name="T12" fmla="*/ 0 w 157"/>
                  <a:gd name="T13" fmla="*/ 78 h 1031"/>
                  <a:gd name="T14" fmla="*/ 26 w 157"/>
                  <a:gd name="T15" fmla="*/ 20 h 1031"/>
                  <a:gd name="T16" fmla="*/ 79 w 157"/>
                  <a:gd name="T17" fmla="*/ 0 h 1031"/>
                  <a:gd name="T18" fmla="*/ 16 w 157"/>
                  <a:gd name="T19" fmla="*/ 277 h 1031"/>
                  <a:gd name="T20" fmla="*/ 145 w 157"/>
                  <a:gd name="T21" fmla="*/ 277 h 1031"/>
                  <a:gd name="T22" fmla="*/ 145 w 157"/>
                  <a:gd name="T23" fmla="*/ 1031 h 1031"/>
                  <a:gd name="T24" fmla="*/ 16 w 157"/>
                  <a:gd name="T25" fmla="*/ 1031 h 1031"/>
                  <a:gd name="T26" fmla="*/ 16 w 157"/>
                  <a:gd name="T27" fmla="*/ 277 h 10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7" h="1031">
                    <a:moveTo>
                      <a:pt x="79" y="0"/>
                    </a:moveTo>
                    <a:cubicBezTo>
                      <a:pt x="102" y="0"/>
                      <a:pt x="122" y="9"/>
                      <a:pt x="137" y="26"/>
                    </a:cubicBezTo>
                    <a:cubicBezTo>
                      <a:pt x="151" y="42"/>
                      <a:pt x="157" y="59"/>
                      <a:pt x="157" y="79"/>
                    </a:cubicBezTo>
                    <a:cubicBezTo>
                      <a:pt x="157" y="103"/>
                      <a:pt x="149" y="123"/>
                      <a:pt x="132" y="139"/>
                    </a:cubicBezTo>
                    <a:cubicBezTo>
                      <a:pt x="117" y="152"/>
                      <a:pt x="99" y="159"/>
                      <a:pt x="78" y="159"/>
                    </a:cubicBezTo>
                    <a:cubicBezTo>
                      <a:pt x="55" y="159"/>
                      <a:pt x="35" y="150"/>
                      <a:pt x="20" y="133"/>
                    </a:cubicBezTo>
                    <a:cubicBezTo>
                      <a:pt x="7" y="117"/>
                      <a:pt x="0" y="99"/>
                      <a:pt x="0" y="78"/>
                    </a:cubicBezTo>
                    <a:cubicBezTo>
                      <a:pt x="0" y="56"/>
                      <a:pt x="9" y="37"/>
                      <a:pt x="26" y="20"/>
                    </a:cubicBezTo>
                    <a:cubicBezTo>
                      <a:pt x="41" y="7"/>
                      <a:pt x="58" y="0"/>
                      <a:pt x="79" y="0"/>
                    </a:cubicBezTo>
                    <a:moveTo>
                      <a:pt x="16" y="277"/>
                    </a:moveTo>
                    <a:cubicBezTo>
                      <a:pt x="145" y="277"/>
                      <a:pt x="145" y="277"/>
                      <a:pt x="145" y="277"/>
                    </a:cubicBezTo>
                    <a:cubicBezTo>
                      <a:pt x="145" y="1031"/>
                      <a:pt x="145" y="1031"/>
                      <a:pt x="145" y="1031"/>
                    </a:cubicBezTo>
                    <a:cubicBezTo>
                      <a:pt x="16" y="1031"/>
                      <a:pt x="16" y="1031"/>
                      <a:pt x="16" y="1031"/>
                    </a:cubicBezTo>
                    <a:lnTo>
                      <a:pt x="16" y="277"/>
                    </a:lnTo>
                    <a:close/>
                  </a:path>
                </a:pathLst>
              </a:custGeom>
              <a:solidFill>
                <a:srgbClr val="000000"/>
              </a:solidFill>
              <a:ln>
                <a:noFill/>
              </a:ln>
            </p:spPr>
            <p:txBody>
              <a:bodyPr/>
              <a:lstStyle/>
              <a:p>
                <a:endParaRPr lang="ja-JP" altLang="en-US"/>
              </a:p>
            </p:txBody>
          </p:sp>
          <p:sp>
            <p:nvSpPr>
              <p:cNvPr id="26" name="Freeform 110"/>
              <p:cNvSpPr/>
              <p:nvPr/>
            </p:nvSpPr>
            <p:spPr bwMode="auto">
              <a:xfrm>
                <a:off x="3820" y="2562"/>
                <a:ext cx="67" cy="191"/>
              </a:xfrm>
              <a:custGeom>
                <a:avLst/>
                <a:gdLst>
                  <a:gd name="T0" fmla="*/ 0 w 332"/>
                  <a:gd name="T1" fmla="*/ 0 h 957"/>
                  <a:gd name="T2" fmla="*/ 129 w 332"/>
                  <a:gd name="T3" fmla="*/ 0 h 957"/>
                  <a:gd name="T4" fmla="*/ 129 w 332"/>
                  <a:gd name="T5" fmla="*/ 204 h 957"/>
                  <a:gd name="T6" fmla="*/ 332 w 332"/>
                  <a:gd name="T7" fmla="*/ 204 h 957"/>
                  <a:gd name="T8" fmla="*/ 332 w 332"/>
                  <a:gd name="T9" fmla="*/ 286 h 957"/>
                  <a:gd name="T10" fmla="*/ 129 w 332"/>
                  <a:gd name="T11" fmla="*/ 286 h 957"/>
                  <a:gd name="T12" fmla="*/ 129 w 332"/>
                  <a:gd name="T13" fmla="*/ 686 h 957"/>
                  <a:gd name="T14" fmla="*/ 163 w 332"/>
                  <a:gd name="T15" fmla="*/ 840 h 957"/>
                  <a:gd name="T16" fmla="*/ 234 w 332"/>
                  <a:gd name="T17" fmla="*/ 873 h 957"/>
                  <a:gd name="T18" fmla="*/ 289 w 332"/>
                  <a:gd name="T19" fmla="*/ 875 h 957"/>
                  <a:gd name="T20" fmla="*/ 332 w 332"/>
                  <a:gd name="T21" fmla="*/ 875 h 957"/>
                  <a:gd name="T22" fmla="*/ 332 w 332"/>
                  <a:gd name="T23" fmla="*/ 957 h 957"/>
                  <a:gd name="T24" fmla="*/ 262 w 332"/>
                  <a:gd name="T25" fmla="*/ 957 h 957"/>
                  <a:gd name="T26" fmla="*/ 132 w 332"/>
                  <a:gd name="T27" fmla="*/ 945 h 957"/>
                  <a:gd name="T28" fmla="*/ 12 w 332"/>
                  <a:gd name="T29" fmla="*/ 817 h 957"/>
                  <a:gd name="T30" fmla="*/ 0 w 332"/>
                  <a:gd name="T31" fmla="*/ 667 h 957"/>
                  <a:gd name="T32" fmla="*/ 0 w 332"/>
                  <a:gd name="T33" fmla="*/ 0 h 9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32" h="957">
                    <a:moveTo>
                      <a:pt x="0" y="0"/>
                    </a:moveTo>
                    <a:cubicBezTo>
                      <a:pt x="129" y="0"/>
                      <a:pt x="129" y="0"/>
                      <a:pt x="129" y="0"/>
                    </a:cubicBezTo>
                    <a:cubicBezTo>
                      <a:pt x="129" y="204"/>
                      <a:pt x="129" y="204"/>
                      <a:pt x="129" y="204"/>
                    </a:cubicBezTo>
                    <a:cubicBezTo>
                      <a:pt x="332" y="204"/>
                      <a:pt x="332" y="204"/>
                      <a:pt x="332" y="204"/>
                    </a:cubicBezTo>
                    <a:cubicBezTo>
                      <a:pt x="332" y="286"/>
                      <a:pt x="332" y="286"/>
                      <a:pt x="332" y="286"/>
                    </a:cubicBezTo>
                    <a:cubicBezTo>
                      <a:pt x="129" y="286"/>
                      <a:pt x="129" y="286"/>
                      <a:pt x="129" y="286"/>
                    </a:cubicBezTo>
                    <a:cubicBezTo>
                      <a:pt x="129" y="686"/>
                      <a:pt x="129" y="686"/>
                      <a:pt x="129" y="686"/>
                    </a:cubicBezTo>
                    <a:cubicBezTo>
                      <a:pt x="129" y="762"/>
                      <a:pt x="140" y="813"/>
                      <a:pt x="163" y="840"/>
                    </a:cubicBezTo>
                    <a:cubicBezTo>
                      <a:pt x="179" y="858"/>
                      <a:pt x="202" y="869"/>
                      <a:pt x="234" y="873"/>
                    </a:cubicBezTo>
                    <a:cubicBezTo>
                      <a:pt x="245" y="875"/>
                      <a:pt x="263" y="875"/>
                      <a:pt x="289" y="875"/>
                    </a:cubicBezTo>
                    <a:cubicBezTo>
                      <a:pt x="332" y="875"/>
                      <a:pt x="332" y="875"/>
                      <a:pt x="332" y="875"/>
                    </a:cubicBezTo>
                    <a:cubicBezTo>
                      <a:pt x="332" y="957"/>
                      <a:pt x="332" y="957"/>
                      <a:pt x="332" y="957"/>
                    </a:cubicBezTo>
                    <a:cubicBezTo>
                      <a:pt x="262" y="957"/>
                      <a:pt x="262" y="957"/>
                      <a:pt x="262" y="957"/>
                    </a:cubicBezTo>
                    <a:cubicBezTo>
                      <a:pt x="207" y="957"/>
                      <a:pt x="164" y="953"/>
                      <a:pt x="132" y="945"/>
                    </a:cubicBezTo>
                    <a:cubicBezTo>
                      <a:pt x="66" y="927"/>
                      <a:pt x="26" y="884"/>
                      <a:pt x="12" y="817"/>
                    </a:cubicBezTo>
                    <a:cubicBezTo>
                      <a:pt x="4" y="781"/>
                      <a:pt x="0" y="731"/>
                      <a:pt x="0" y="667"/>
                    </a:cubicBezTo>
                    <a:lnTo>
                      <a:pt x="0" y="0"/>
                    </a:lnTo>
                    <a:close/>
                  </a:path>
                </a:pathLst>
              </a:custGeom>
              <a:solidFill>
                <a:srgbClr val="000000"/>
              </a:solidFill>
              <a:ln>
                <a:noFill/>
              </a:ln>
            </p:spPr>
            <p:txBody>
              <a:bodyPr/>
              <a:lstStyle/>
              <a:p>
                <a:endParaRPr lang="ja-JP" altLang="en-US"/>
              </a:p>
            </p:txBody>
          </p:sp>
          <p:sp>
            <p:nvSpPr>
              <p:cNvPr id="27" name="Freeform 111"/>
              <p:cNvSpPr/>
              <p:nvPr/>
            </p:nvSpPr>
            <p:spPr bwMode="auto">
              <a:xfrm>
                <a:off x="3918" y="2526"/>
                <a:ext cx="114" cy="227"/>
              </a:xfrm>
              <a:custGeom>
                <a:avLst/>
                <a:gdLst>
                  <a:gd name="T0" fmla="*/ 0 w 572"/>
                  <a:gd name="T1" fmla="*/ 1135 h 1135"/>
                  <a:gd name="T2" fmla="*/ 0 w 572"/>
                  <a:gd name="T3" fmla="*/ 0 h 1135"/>
                  <a:gd name="T4" fmla="*/ 129 w 572"/>
                  <a:gd name="T5" fmla="*/ 0 h 1135"/>
                  <a:gd name="T6" fmla="*/ 129 w 572"/>
                  <a:gd name="T7" fmla="*/ 400 h 1135"/>
                  <a:gd name="T8" fmla="*/ 319 w 572"/>
                  <a:gd name="T9" fmla="*/ 361 h 1135"/>
                  <a:gd name="T10" fmla="*/ 549 w 572"/>
                  <a:gd name="T11" fmla="*/ 479 h 1135"/>
                  <a:gd name="T12" fmla="*/ 572 w 572"/>
                  <a:gd name="T13" fmla="*/ 673 h 1135"/>
                  <a:gd name="T14" fmla="*/ 572 w 572"/>
                  <a:gd name="T15" fmla="*/ 1135 h 1135"/>
                  <a:gd name="T16" fmla="*/ 444 w 572"/>
                  <a:gd name="T17" fmla="*/ 1135 h 1135"/>
                  <a:gd name="T18" fmla="*/ 444 w 572"/>
                  <a:gd name="T19" fmla="*/ 653 h 1135"/>
                  <a:gd name="T20" fmla="*/ 421 w 572"/>
                  <a:gd name="T21" fmla="*/ 499 h 1135"/>
                  <a:gd name="T22" fmla="*/ 307 w 572"/>
                  <a:gd name="T23" fmla="*/ 439 h 1135"/>
                  <a:gd name="T24" fmla="*/ 129 w 572"/>
                  <a:gd name="T25" fmla="*/ 485 h 1135"/>
                  <a:gd name="T26" fmla="*/ 129 w 572"/>
                  <a:gd name="T27" fmla="*/ 1135 h 1135"/>
                  <a:gd name="T28" fmla="*/ 0 w 572"/>
                  <a:gd name="T29" fmla="*/ 1135 h 1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2" h="1135">
                    <a:moveTo>
                      <a:pt x="0" y="1135"/>
                    </a:moveTo>
                    <a:cubicBezTo>
                      <a:pt x="0" y="0"/>
                      <a:pt x="0" y="0"/>
                      <a:pt x="0" y="0"/>
                    </a:cubicBezTo>
                    <a:cubicBezTo>
                      <a:pt x="129" y="0"/>
                      <a:pt x="129" y="0"/>
                      <a:pt x="129" y="0"/>
                    </a:cubicBezTo>
                    <a:cubicBezTo>
                      <a:pt x="129" y="400"/>
                      <a:pt x="129" y="400"/>
                      <a:pt x="129" y="400"/>
                    </a:cubicBezTo>
                    <a:cubicBezTo>
                      <a:pt x="196" y="374"/>
                      <a:pt x="260" y="361"/>
                      <a:pt x="319" y="361"/>
                    </a:cubicBezTo>
                    <a:cubicBezTo>
                      <a:pt x="438" y="361"/>
                      <a:pt x="515" y="400"/>
                      <a:pt x="549" y="479"/>
                    </a:cubicBezTo>
                    <a:cubicBezTo>
                      <a:pt x="564" y="515"/>
                      <a:pt x="572" y="579"/>
                      <a:pt x="572" y="673"/>
                    </a:cubicBezTo>
                    <a:cubicBezTo>
                      <a:pt x="572" y="1135"/>
                      <a:pt x="572" y="1135"/>
                      <a:pt x="572" y="1135"/>
                    </a:cubicBezTo>
                    <a:cubicBezTo>
                      <a:pt x="444" y="1135"/>
                      <a:pt x="444" y="1135"/>
                      <a:pt x="444" y="1135"/>
                    </a:cubicBezTo>
                    <a:cubicBezTo>
                      <a:pt x="444" y="653"/>
                      <a:pt x="444" y="653"/>
                      <a:pt x="444" y="653"/>
                    </a:cubicBezTo>
                    <a:cubicBezTo>
                      <a:pt x="444" y="581"/>
                      <a:pt x="436" y="529"/>
                      <a:pt x="421" y="499"/>
                    </a:cubicBezTo>
                    <a:cubicBezTo>
                      <a:pt x="400" y="459"/>
                      <a:pt x="362" y="439"/>
                      <a:pt x="307" y="439"/>
                    </a:cubicBezTo>
                    <a:cubicBezTo>
                      <a:pt x="256" y="439"/>
                      <a:pt x="197" y="454"/>
                      <a:pt x="129" y="485"/>
                    </a:cubicBezTo>
                    <a:cubicBezTo>
                      <a:pt x="129" y="1135"/>
                      <a:pt x="129" y="1135"/>
                      <a:pt x="129" y="1135"/>
                    </a:cubicBezTo>
                    <a:lnTo>
                      <a:pt x="0" y="1135"/>
                    </a:lnTo>
                    <a:close/>
                  </a:path>
                </a:pathLst>
              </a:custGeom>
              <a:solidFill>
                <a:srgbClr val="000000"/>
              </a:solidFill>
              <a:ln>
                <a:noFill/>
              </a:ln>
            </p:spPr>
            <p:txBody>
              <a:bodyPr/>
              <a:lstStyle/>
              <a:p>
                <a:endParaRPr lang="ja-JP" altLang="en-US"/>
              </a:p>
            </p:txBody>
          </p:sp>
          <p:sp>
            <p:nvSpPr>
              <p:cNvPr id="28" name="Freeform 112"/>
              <p:cNvSpPr/>
              <p:nvPr/>
            </p:nvSpPr>
            <p:spPr bwMode="auto">
              <a:xfrm>
                <a:off x="4128" y="2602"/>
                <a:ext cx="126" cy="223"/>
              </a:xfrm>
              <a:custGeom>
                <a:avLst/>
                <a:gdLst>
                  <a:gd name="T0" fmla="*/ 56 w 126"/>
                  <a:gd name="T1" fmla="*/ 154 h 223"/>
                  <a:gd name="T2" fmla="*/ 0 w 126"/>
                  <a:gd name="T3" fmla="*/ 0 h 223"/>
                  <a:gd name="T4" fmla="*/ 27 w 126"/>
                  <a:gd name="T5" fmla="*/ 0 h 223"/>
                  <a:gd name="T6" fmla="*/ 68 w 126"/>
                  <a:gd name="T7" fmla="*/ 121 h 223"/>
                  <a:gd name="T8" fmla="*/ 104 w 126"/>
                  <a:gd name="T9" fmla="*/ 0 h 223"/>
                  <a:gd name="T10" fmla="*/ 126 w 126"/>
                  <a:gd name="T11" fmla="*/ 0 h 223"/>
                  <a:gd name="T12" fmla="*/ 51 w 126"/>
                  <a:gd name="T13" fmla="*/ 223 h 223"/>
                  <a:gd name="T14" fmla="*/ 29 w 126"/>
                  <a:gd name="T15" fmla="*/ 223 h 223"/>
                  <a:gd name="T16" fmla="*/ 56 w 126"/>
                  <a:gd name="T17" fmla="*/ 154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6" h="223">
                    <a:moveTo>
                      <a:pt x="56" y="154"/>
                    </a:moveTo>
                    <a:lnTo>
                      <a:pt x="0" y="0"/>
                    </a:lnTo>
                    <a:lnTo>
                      <a:pt x="27" y="0"/>
                    </a:lnTo>
                    <a:lnTo>
                      <a:pt x="68" y="121"/>
                    </a:lnTo>
                    <a:lnTo>
                      <a:pt x="104" y="0"/>
                    </a:lnTo>
                    <a:lnTo>
                      <a:pt x="126" y="0"/>
                    </a:lnTo>
                    <a:lnTo>
                      <a:pt x="51" y="223"/>
                    </a:lnTo>
                    <a:lnTo>
                      <a:pt x="29" y="223"/>
                    </a:lnTo>
                    <a:lnTo>
                      <a:pt x="56" y="154"/>
                    </a:lnTo>
                    <a:close/>
                  </a:path>
                </a:pathLst>
              </a:custGeom>
              <a:solidFill>
                <a:srgbClr val="000000"/>
              </a:solidFill>
              <a:ln>
                <a:noFill/>
              </a:ln>
            </p:spPr>
            <p:txBody>
              <a:bodyPr/>
              <a:lstStyle/>
              <a:p>
                <a:endParaRPr lang="ja-JP" altLang="en-US"/>
              </a:p>
            </p:txBody>
          </p:sp>
          <p:sp>
            <p:nvSpPr>
              <p:cNvPr id="29" name="Freeform 113"/>
              <p:cNvSpPr>
                <a:spLocks noEditPoints="1"/>
              </p:cNvSpPr>
              <p:nvPr/>
            </p:nvSpPr>
            <p:spPr bwMode="auto">
              <a:xfrm>
                <a:off x="4270" y="2598"/>
                <a:ext cx="127" cy="159"/>
              </a:xfrm>
              <a:custGeom>
                <a:avLst/>
                <a:gdLst>
                  <a:gd name="T0" fmla="*/ 317 w 634"/>
                  <a:gd name="T1" fmla="*/ 0 h 795"/>
                  <a:gd name="T2" fmla="*/ 558 w 634"/>
                  <a:gd name="T3" fmla="*/ 107 h 795"/>
                  <a:gd name="T4" fmla="*/ 634 w 634"/>
                  <a:gd name="T5" fmla="*/ 398 h 795"/>
                  <a:gd name="T6" fmla="*/ 558 w 634"/>
                  <a:gd name="T7" fmla="*/ 688 h 795"/>
                  <a:gd name="T8" fmla="*/ 318 w 634"/>
                  <a:gd name="T9" fmla="*/ 795 h 795"/>
                  <a:gd name="T10" fmla="*/ 0 w 634"/>
                  <a:gd name="T11" fmla="*/ 393 h 795"/>
                  <a:gd name="T12" fmla="*/ 76 w 634"/>
                  <a:gd name="T13" fmla="*/ 107 h 795"/>
                  <a:gd name="T14" fmla="*/ 317 w 634"/>
                  <a:gd name="T15" fmla="*/ 0 h 795"/>
                  <a:gd name="T16" fmla="*/ 317 w 634"/>
                  <a:gd name="T17" fmla="*/ 78 h 795"/>
                  <a:gd name="T18" fmla="*/ 166 w 634"/>
                  <a:gd name="T19" fmla="*/ 176 h 795"/>
                  <a:gd name="T20" fmla="*/ 131 w 634"/>
                  <a:gd name="T21" fmla="*/ 394 h 795"/>
                  <a:gd name="T22" fmla="*/ 166 w 634"/>
                  <a:gd name="T23" fmla="*/ 619 h 795"/>
                  <a:gd name="T24" fmla="*/ 317 w 634"/>
                  <a:gd name="T25" fmla="*/ 717 h 795"/>
                  <a:gd name="T26" fmla="*/ 468 w 634"/>
                  <a:gd name="T27" fmla="*/ 619 h 795"/>
                  <a:gd name="T28" fmla="*/ 502 w 634"/>
                  <a:gd name="T29" fmla="*/ 398 h 795"/>
                  <a:gd name="T30" fmla="*/ 468 w 634"/>
                  <a:gd name="T31" fmla="*/ 176 h 795"/>
                  <a:gd name="T32" fmla="*/ 317 w 634"/>
                  <a:gd name="T33" fmla="*/ 78 h 7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34" h="795">
                    <a:moveTo>
                      <a:pt x="317" y="0"/>
                    </a:moveTo>
                    <a:cubicBezTo>
                      <a:pt x="425" y="0"/>
                      <a:pt x="505" y="36"/>
                      <a:pt x="558" y="107"/>
                    </a:cubicBezTo>
                    <a:cubicBezTo>
                      <a:pt x="608" y="176"/>
                      <a:pt x="634" y="273"/>
                      <a:pt x="634" y="398"/>
                    </a:cubicBezTo>
                    <a:cubicBezTo>
                      <a:pt x="634" y="521"/>
                      <a:pt x="608" y="618"/>
                      <a:pt x="558" y="688"/>
                    </a:cubicBezTo>
                    <a:cubicBezTo>
                      <a:pt x="506" y="760"/>
                      <a:pt x="426" y="795"/>
                      <a:pt x="318" y="795"/>
                    </a:cubicBezTo>
                    <a:cubicBezTo>
                      <a:pt x="106" y="795"/>
                      <a:pt x="0" y="661"/>
                      <a:pt x="0" y="393"/>
                    </a:cubicBezTo>
                    <a:cubicBezTo>
                      <a:pt x="0" y="271"/>
                      <a:pt x="25" y="176"/>
                      <a:pt x="76" y="107"/>
                    </a:cubicBezTo>
                    <a:cubicBezTo>
                      <a:pt x="128" y="36"/>
                      <a:pt x="209" y="0"/>
                      <a:pt x="317" y="0"/>
                    </a:cubicBezTo>
                    <a:moveTo>
                      <a:pt x="317" y="78"/>
                    </a:moveTo>
                    <a:cubicBezTo>
                      <a:pt x="244" y="78"/>
                      <a:pt x="194" y="110"/>
                      <a:pt x="166" y="176"/>
                    </a:cubicBezTo>
                    <a:cubicBezTo>
                      <a:pt x="143" y="230"/>
                      <a:pt x="131" y="303"/>
                      <a:pt x="131" y="394"/>
                    </a:cubicBezTo>
                    <a:cubicBezTo>
                      <a:pt x="131" y="490"/>
                      <a:pt x="143" y="565"/>
                      <a:pt x="166" y="619"/>
                    </a:cubicBezTo>
                    <a:cubicBezTo>
                      <a:pt x="194" y="685"/>
                      <a:pt x="244" y="717"/>
                      <a:pt x="317" y="717"/>
                    </a:cubicBezTo>
                    <a:cubicBezTo>
                      <a:pt x="390" y="717"/>
                      <a:pt x="440" y="685"/>
                      <a:pt x="468" y="619"/>
                    </a:cubicBezTo>
                    <a:cubicBezTo>
                      <a:pt x="491" y="565"/>
                      <a:pt x="502" y="491"/>
                      <a:pt x="502" y="398"/>
                    </a:cubicBezTo>
                    <a:cubicBezTo>
                      <a:pt x="502" y="302"/>
                      <a:pt x="491" y="228"/>
                      <a:pt x="468" y="176"/>
                    </a:cubicBezTo>
                    <a:cubicBezTo>
                      <a:pt x="439" y="110"/>
                      <a:pt x="389" y="78"/>
                      <a:pt x="317" y="78"/>
                    </a:cubicBezTo>
                  </a:path>
                </a:pathLst>
              </a:custGeom>
              <a:solidFill>
                <a:srgbClr val="000000"/>
              </a:solidFill>
              <a:ln>
                <a:noFill/>
              </a:ln>
            </p:spPr>
            <p:txBody>
              <a:bodyPr/>
              <a:lstStyle/>
              <a:p>
                <a:endParaRPr lang="ja-JP" altLang="en-US"/>
              </a:p>
            </p:txBody>
          </p:sp>
          <p:sp>
            <p:nvSpPr>
              <p:cNvPr id="30" name="Freeform 114"/>
              <p:cNvSpPr/>
              <p:nvPr/>
            </p:nvSpPr>
            <p:spPr bwMode="auto">
              <a:xfrm>
                <a:off x="4433" y="2602"/>
                <a:ext cx="110" cy="155"/>
              </a:xfrm>
              <a:custGeom>
                <a:avLst/>
                <a:gdLst>
                  <a:gd name="T0" fmla="*/ 0 w 551"/>
                  <a:gd name="T1" fmla="*/ 0 h 774"/>
                  <a:gd name="T2" fmla="*/ 129 w 551"/>
                  <a:gd name="T3" fmla="*/ 0 h 774"/>
                  <a:gd name="T4" fmla="*/ 129 w 551"/>
                  <a:gd name="T5" fmla="*/ 465 h 774"/>
                  <a:gd name="T6" fmla="*/ 152 w 551"/>
                  <a:gd name="T7" fmla="*/ 636 h 774"/>
                  <a:gd name="T8" fmla="*/ 206 w 551"/>
                  <a:gd name="T9" fmla="*/ 685 h 774"/>
                  <a:gd name="T10" fmla="*/ 289 w 551"/>
                  <a:gd name="T11" fmla="*/ 696 h 774"/>
                  <a:gd name="T12" fmla="*/ 422 w 551"/>
                  <a:gd name="T13" fmla="*/ 677 h 774"/>
                  <a:gd name="T14" fmla="*/ 422 w 551"/>
                  <a:gd name="T15" fmla="*/ 0 h 774"/>
                  <a:gd name="T16" fmla="*/ 551 w 551"/>
                  <a:gd name="T17" fmla="*/ 0 h 774"/>
                  <a:gd name="T18" fmla="*/ 551 w 551"/>
                  <a:gd name="T19" fmla="*/ 741 h 774"/>
                  <a:gd name="T20" fmla="*/ 281 w 551"/>
                  <a:gd name="T21" fmla="*/ 774 h 774"/>
                  <a:gd name="T22" fmla="*/ 91 w 551"/>
                  <a:gd name="T23" fmla="*/ 734 h 774"/>
                  <a:gd name="T24" fmla="*/ 7 w 551"/>
                  <a:gd name="T25" fmla="*/ 593 h 774"/>
                  <a:gd name="T26" fmla="*/ 0 w 551"/>
                  <a:gd name="T27" fmla="*/ 475 h 774"/>
                  <a:gd name="T28" fmla="*/ 0 w 551"/>
                  <a:gd name="T29" fmla="*/ 0 h 7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51" h="774">
                    <a:moveTo>
                      <a:pt x="0" y="0"/>
                    </a:moveTo>
                    <a:cubicBezTo>
                      <a:pt x="129" y="0"/>
                      <a:pt x="129" y="0"/>
                      <a:pt x="129" y="0"/>
                    </a:cubicBezTo>
                    <a:cubicBezTo>
                      <a:pt x="129" y="465"/>
                      <a:pt x="129" y="465"/>
                      <a:pt x="129" y="465"/>
                    </a:cubicBezTo>
                    <a:cubicBezTo>
                      <a:pt x="129" y="550"/>
                      <a:pt x="137" y="608"/>
                      <a:pt x="152" y="636"/>
                    </a:cubicBezTo>
                    <a:cubicBezTo>
                      <a:pt x="165" y="660"/>
                      <a:pt x="183" y="676"/>
                      <a:pt x="206" y="685"/>
                    </a:cubicBezTo>
                    <a:cubicBezTo>
                      <a:pt x="226" y="693"/>
                      <a:pt x="253" y="696"/>
                      <a:pt x="289" y="696"/>
                    </a:cubicBezTo>
                    <a:cubicBezTo>
                      <a:pt x="331" y="696"/>
                      <a:pt x="376" y="690"/>
                      <a:pt x="422" y="677"/>
                    </a:cubicBezTo>
                    <a:cubicBezTo>
                      <a:pt x="422" y="0"/>
                      <a:pt x="422" y="0"/>
                      <a:pt x="422" y="0"/>
                    </a:cubicBezTo>
                    <a:cubicBezTo>
                      <a:pt x="551" y="0"/>
                      <a:pt x="551" y="0"/>
                      <a:pt x="551" y="0"/>
                    </a:cubicBezTo>
                    <a:cubicBezTo>
                      <a:pt x="551" y="741"/>
                      <a:pt x="551" y="741"/>
                      <a:pt x="551" y="741"/>
                    </a:cubicBezTo>
                    <a:cubicBezTo>
                      <a:pt x="455" y="763"/>
                      <a:pt x="365" y="774"/>
                      <a:pt x="281" y="774"/>
                    </a:cubicBezTo>
                    <a:cubicBezTo>
                      <a:pt x="196" y="774"/>
                      <a:pt x="132" y="761"/>
                      <a:pt x="91" y="734"/>
                    </a:cubicBezTo>
                    <a:cubicBezTo>
                      <a:pt x="43" y="704"/>
                      <a:pt x="15" y="656"/>
                      <a:pt x="7" y="593"/>
                    </a:cubicBezTo>
                    <a:cubicBezTo>
                      <a:pt x="3" y="563"/>
                      <a:pt x="0" y="523"/>
                      <a:pt x="0" y="475"/>
                    </a:cubicBezTo>
                    <a:lnTo>
                      <a:pt x="0" y="0"/>
                    </a:lnTo>
                    <a:close/>
                  </a:path>
                </a:pathLst>
              </a:custGeom>
              <a:solidFill>
                <a:srgbClr val="000000"/>
              </a:solidFill>
              <a:ln>
                <a:noFill/>
              </a:ln>
            </p:spPr>
            <p:txBody>
              <a:bodyPr/>
              <a:lstStyle/>
              <a:p>
                <a:endParaRPr lang="ja-JP" altLang="en-US"/>
              </a:p>
            </p:txBody>
          </p:sp>
          <p:sp>
            <p:nvSpPr>
              <p:cNvPr id="31" name="Freeform 115"/>
              <p:cNvSpPr/>
              <p:nvPr/>
            </p:nvSpPr>
            <p:spPr bwMode="auto">
              <a:xfrm>
                <a:off x="2480" y="1143"/>
                <a:ext cx="495" cy="383"/>
              </a:xfrm>
              <a:custGeom>
                <a:avLst/>
                <a:gdLst>
                  <a:gd name="T0" fmla="*/ 1005 w 2477"/>
                  <a:gd name="T1" fmla="*/ 801 h 1912"/>
                  <a:gd name="T2" fmla="*/ 626 w 2477"/>
                  <a:gd name="T3" fmla="*/ 673 h 1912"/>
                  <a:gd name="T4" fmla="*/ 1 w 2477"/>
                  <a:gd name="T5" fmla="*/ 1294 h 1912"/>
                  <a:gd name="T6" fmla="*/ 626 w 2477"/>
                  <a:gd name="T7" fmla="*/ 1912 h 1912"/>
                  <a:gd name="T8" fmla="*/ 1102 w 2477"/>
                  <a:gd name="T9" fmla="*/ 1696 h 1912"/>
                  <a:gd name="T10" fmla="*/ 1102 w 2477"/>
                  <a:gd name="T11" fmla="*/ 1355 h 1912"/>
                  <a:gd name="T12" fmla="*/ 806 w 2477"/>
                  <a:gd name="T13" fmla="*/ 1643 h 1912"/>
                  <a:gd name="T14" fmla="*/ 626 w 2477"/>
                  <a:gd name="T15" fmla="*/ 1681 h 1912"/>
                  <a:gd name="T16" fmla="*/ 234 w 2477"/>
                  <a:gd name="T17" fmla="*/ 1294 h 1912"/>
                  <a:gd name="T18" fmla="*/ 626 w 2477"/>
                  <a:gd name="T19" fmla="*/ 904 h 1912"/>
                  <a:gd name="T20" fmla="*/ 901 w 2477"/>
                  <a:gd name="T21" fmla="*/ 1018 h 1912"/>
                  <a:gd name="T22" fmla="*/ 1144 w 2477"/>
                  <a:gd name="T23" fmla="*/ 1298 h 1912"/>
                  <a:gd name="T24" fmla="*/ 1707 w 2477"/>
                  <a:gd name="T25" fmla="*/ 1544 h 1912"/>
                  <a:gd name="T26" fmla="*/ 2477 w 2477"/>
                  <a:gd name="T27" fmla="*/ 777 h 1912"/>
                  <a:gd name="T28" fmla="*/ 1707 w 2477"/>
                  <a:gd name="T29" fmla="*/ 0 h 1912"/>
                  <a:gd name="T30" fmla="*/ 1102 w 2477"/>
                  <a:gd name="T31" fmla="*/ 309 h 1912"/>
                  <a:gd name="T32" fmla="*/ 1102 w 2477"/>
                  <a:gd name="T33" fmla="*/ 771 h 1912"/>
                  <a:gd name="T34" fmla="*/ 1707 w 2477"/>
                  <a:gd name="T35" fmla="*/ 244 h 1912"/>
                  <a:gd name="T36" fmla="*/ 2235 w 2477"/>
                  <a:gd name="T37" fmla="*/ 777 h 1912"/>
                  <a:gd name="T38" fmla="*/ 1707 w 2477"/>
                  <a:gd name="T39" fmla="*/ 1305 h 1912"/>
                  <a:gd name="T40" fmla="*/ 1364 w 2477"/>
                  <a:gd name="T41" fmla="*/ 1179 h 1912"/>
                  <a:gd name="T42" fmla="*/ 1005 w 2477"/>
                  <a:gd name="T43" fmla="*/ 801 h 19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77" h="1912">
                    <a:moveTo>
                      <a:pt x="1005" y="801"/>
                    </a:moveTo>
                    <a:cubicBezTo>
                      <a:pt x="915" y="722"/>
                      <a:pt x="770" y="674"/>
                      <a:pt x="626" y="673"/>
                    </a:cubicBezTo>
                    <a:cubicBezTo>
                      <a:pt x="282" y="672"/>
                      <a:pt x="2" y="944"/>
                      <a:pt x="1" y="1294"/>
                    </a:cubicBezTo>
                    <a:cubicBezTo>
                      <a:pt x="0" y="1638"/>
                      <a:pt x="282" y="1911"/>
                      <a:pt x="626" y="1912"/>
                    </a:cubicBezTo>
                    <a:cubicBezTo>
                      <a:pt x="820" y="1912"/>
                      <a:pt x="987" y="1834"/>
                      <a:pt x="1102" y="1696"/>
                    </a:cubicBezTo>
                    <a:cubicBezTo>
                      <a:pt x="1102" y="1355"/>
                      <a:pt x="1102" y="1355"/>
                      <a:pt x="1102" y="1355"/>
                    </a:cubicBezTo>
                    <a:cubicBezTo>
                      <a:pt x="1041" y="1461"/>
                      <a:pt x="917" y="1596"/>
                      <a:pt x="806" y="1643"/>
                    </a:cubicBezTo>
                    <a:cubicBezTo>
                      <a:pt x="750" y="1666"/>
                      <a:pt x="693" y="1681"/>
                      <a:pt x="626" y="1681"/>
                    </a:cubicBezTo>
                    <a:cubicBezTo>
                      <a:pt x="411" y="1681"/>
                      <a:pt x="234" y="1514"/>
                      <a:pt x="234" y="1294"/>
                    </a:cubicBezTo>
                    <a:cubicBezTo>
                      <a:pt x="234" y="1091"/>
                      <a:pt x="397" y="904"/>
                      <a:pt x="626" y="904"/>
                    </a:cubicBezTo>
                    <a:cubicBezTo>
                      <a:pt x="733" y="905"/>
                      <a:pt x="830" y="949"/>
                      <a:pt x="901" y="1018"/>
                    </a:cubicBezTo>
                    <a:cubicBezTo>
                      <a:pt x="975" y="1090"/>
                      <a:pt x="1090" y="1239"/>
                      <a:pt x="1144" y="1298"/>
                    </a:cubicBezTo>
                    <a:cubicBezTo>
                      <a:pt x="1284" y="1449"/>
                      <a:pt x="1485" y="1543"/>
                      <a:pt x="1707" y="1544"/>
                    </a:cubicBezTo>
                    <a:cubicBezTo>
                      <a:pt x="2132" y="1545"/>
                      <a:pt x="2477" y="1201"/>
                      <a:pt x="2477" y="777"/>
                    </a:cubicBezTo>
                    <a:cubicBezTo>
                      <a:pt x="2477" y="353"/>
                      <a:pt x="2131" y="0"/>
                      <a:pt x="1707" y="0"/>
                    </a:cubicBezTo>
                    <a:cubicBezTo>
                      <a:pt x="1460" y="0"/>
                      <a:pt x="1243" y="129"/>
                      <a:pt x="1102" y="309"/>
                    </a:cubicBezTo>
                    <a:cubicBezTo>
                      <a:pt x="1102" y="771"/>
                      <a:pt x="1102" y="771"/>
                      <a:pt x="1102" y="771"/>
                    </a:cubicBezTo>
                    <a:cubicBezTo>
                      <a:pt x="1209" y="478"/>
                      <a:pt x="1403" y="244"/>
                      <a:pt x="1707" y="244"/>
                    </a:cubicBezTo>
                    <a:cubicBezTo>
                      <a:pt x="1999" y="244"/>
                      <a:pt x="2236" y="485"/>
                      <a:pt x="2235" y="777"/>
                    </a:cubicBezTo>
                    <a:cubicBezTo>
                      <a:pt x="2234" y="1069"/>
                      <a:pt x="1999" y="1305"/>
                      <a:pt x="1707" y="1305"/>
                    </a:cubicBezTo>
                    <a:cubicBezTo>
                      <a:pt x="1577" y="1304"/>
                      <a:pt x="1456" y="1257"/>
                      <a:pt x="1364" y="1179"/>
                    </a:cubicBezTo>
                    <a:cubicBezTo>
                      <a:pt x="1250" y="1090"/>
                      <a:pt x="1124" y="901"/>
                      <a:pt x="1005" y="801"/>
                    </a:cubicBezTo>
                  </a:path>
                </a:pathLst>
              </a:custGeom>
              <a:solidFill>
                <a:srgbClr val="FF0000"/>
              </a:solidFill>
              <a:ln>
                <a:noFill/>
              </a:ln>
            </p:spPr>
            <p:txBody>
              <a:bodyPr/>
              <a:lstStyle/>
              <a:p>
                <a:endParaRPr lang="ja-JP" altLang="en-US"/>
              </a:p>
            </p:txBody>
          </p:sp>
          <p:sp>
            <p:nvSpPr>
              <p:cNvPr id="32" name="Freeform 116"/>
              <p:cNvSpPr/>
              <p:nvPr/>
            </p:nvSpPr>
            <p:spPr bwMode="auto">
              <a:xfrm>
                <a:off x="1671" y="1560"/>
                <a:ext cx="340" cy="556"/>
              </a:xfrm>
              <a:custGeom>
                <a:avLst/>
                <a:gdLst>
                  <a:gd name="T0" fmla="*/ 0 w 1700"/>
                  <a:gd name="T1" fmla="*/ 0 h 2777"/>
                  <a:gd name="T2" fmla="*/ 1700 w 1700"/>
                  <a:gd name="T3" fmla="*/ 0 h 2777"/>
                  <a:gd name="T4" fmla="*/ 1700 w 1700"/>
                  <a:gd name="T5" fmla="*/ 473 h 2777"/>
                  <a:gd name="T6" fmla="*/ 1429 w 1700"/>
                  <a:gd name="T7" fmla="*/ 286 h 2777"/>
                  <a:gd name="T8" fmla="*/ 642 w 1700"/>
                  <a:gd name="T9" fmla="*/ 286 h 2777"/>
                  <a:gd name="T10" fmla="*/ 642 w 1700"/>
                  <a:gd name="T11" fmla="*/ 1103 h 2777"/>
                  <a:gd name="T12" fmla="*/ 1495 w 1700"/>
                  <a:gd name="T13" fmla="*/ 1103 h 2777"/>
                  <a:gd name="T14" fmla="*/ 1495 w 1700"/>
                  <a:gd name="T15" fmla="*/ 1537 h 2777"/>
                  <a:gd name="T16" fmla="*/ 1262 w 1700"/>
                  <a:gd name="T17" fmla="*/ 1398 h 2777"/>
                  <a:gd name="T18" fmla="*/ 642 w 1700"/>
                  <a:gd name="T19" fmla="*/ 1398 h 2777"/>
                  <a:gd name="T20" fmla="*/ 642 w 1700"/>
                  <a:gd name="T21" fmla="*/ 2515 h 2777"/>
                  <a:gd name="T22" fmla="*/ 821 w 1700"/>
                  <a:gd name="T23" fmla="*/ 2777 h 2777"/>
                  <a:gd name="T24" fmla="*/ 11 w 1700"/>
                  <a:gd name="T25" fmla="*/ 2777 h 2777"/>
                  <a:gd name="T26" fmla="*/ 181 w 1700"/>
                  <a:gd name="T27" fmla="*/ 2515 h 2777"/>
                  <a:gd name="T28" fmla="*/ 181 w 1700"/>
                  <a:gd name="T29" fmla="*/ 291 h 2777"/>
                  <a:gd name="T30" fmla="*/ 0 w 1700"/>
                  <a:gd name="T31" fmla="*/ 0 h 27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0" h="2777">
                    <a:moveTo>
                      <a:pt x="0" y="0"/>
                    </a:moveTo>
                    <a:cubicBezTo>
                      <a:pt x="1700" y="0"/>
                      <a:pt x="1700" y="0"/>
                      <a:pt x="1700" y="0"/>
                    </a:cubicBezTo>
                    <a:cubicBezTo>
                      <a:pt x="1700" y="473"/>
                      <a:pt x="1700" y="473"/>
                      <a:pt x="1700" y="473"/>
                    </a:cubicBezTo>
                    <a:cubicBezTo>
                      <a:pt x="1700" y="473"/>
                      <a:pt x="1613" y="287"/>
                      <a:pt x="1429" y="286"/>
                    </a:cubicBezTo>
                    <a:cubicBezTo>
                      <a:pt x="642" y="286"/>
                      <a:pt x="642" y="286"/>
                      <a:pt x="642" y="286"/>
                    </a:cubicBezTo>
                    <a:cubicBezTo>
                      <a:pt x="642" y="1103"/>
                      <a:pt x="642" y="1103"/>
                      <a:pt x="642" y="1103"/>
                    </a:cubicBezTo>
                    <a:cubicBezTo>
                      <a:pt x="1495" y="1103"/>
                      <a:pt x="1495" y="1103"/>
                      <a:pt x="1495" y="1103"/>
                    </a:cubicBezTo>
                    <a:cubicBezTo>
                      <a:pt x="1495" y="1537"/>
                      <a:pt x="1495" y="1537"/>
                      <a:pt x="1495" y="1537"/>
                    </a:cubicBezTo>
                    <a:cubicBezTo>
                      <a:pt x="1495" y="1537"/>
                      <a:pt x="1468" y="1399"/>
                      <a:pt x="1262" y="1398"/>
                    </a:cubicBezTo>
                    <a:cubicBezTo>
                      <a:pt x="642" y="1398"/>
                      <a:pt x="642" y="1398"/>
                      <a:pt x="642" y="1398"/>
                    </a:cubicBezTo>
                    <a:cubicBezTo>
                      <a:pt x="642" y="2515"/>
                      <a:pt x="642" y="2515"/>
                      <a:pt x="642" y="2515"/>
                    </a:cubicBezTo>
                    <a:cubicBezTo>
                      <a:pt x="642" y="2679"/>
                      <a:pt x="821" y="2777"/>
                      <a:pt x="821" y="2777"/>
                    </a:cubicBezTo>
                    <a:cubicBezTo>
                      <a:pt x="11" y="2777"/>
                      <a:pt x="11" y="2777"/>
                      <a:pt x="11" y="2777"/>
                    </a:cubicBezTo>
                    <a:cubicBezTo>
                      <a:pt x="11" y="2777"/>
                      <a:pt x="181" y="2691"/>
                      <a:pt x="181" y="2515"/>
                    </a:cubicBezTo>
                    <a:cubicBezTo>
                      <a:pt x="181" y="291"/>
                      <a:pt x="181" y="291"/>
                      <a:pt x="181" y="291"/>
                    </a:cubicBezTo>
                    <a:cubicBezTo>
                      <a:pt x="181" y="104"/>
                      <a:pt x="0" y="0"/>
                      <a:pt x="0" y="0"/>
                    </a:cubicBezTo>
                    <a:close/>
                  </a:path>
                </a:pathLst>
              </a:custGeom>
              <a:solidFill>
                <a:srgbClr val="FF0000"/>
              </a:solidFill>
              <a:ln>
                <a:noFill/>
              </a:ln>
            </p:spPr>
            <p:txBody>
              <a:bodyPr/>
              <a:lstStyle/>
              <a:p>
                <a:endParaRPr lang="ja-JP" altLang="en-US"/>
              </a:p>
            </p:txBody>
          </p:sp>
          <p:sp>
            <p:nvSpPr>
              <p:cNvPr id="33" name="Freeform 117"/>
              <p:cNvSpPr/>
              <p:nvPr/>
            </p:nvSpPr>
            <p:spPr bwMode="auto">
              <a:xfrm>
                <a:off x="2475" y="1561"/>
                <a:ext cx="224" cy="774"/>
              </a:xfrm>
              <a:custGeom>
                <a:avLst/>
                <a:gdLst>
                  <a:gd name="T0" fmla="*/ 258 w 1123"/>
                  <a:gd name="T1" fmla="*/ 0 h 3871"/>
                  <a:gd name="T2" fmla="*/ 1123 w 1123"/>
                  <a:gd name="T3" fmla="*/ 0 h 3871"/>
                  <a:gd name="T4" fmla="*/ 929 w 1123"/>
                  <a:gd name="T5" fmla="*/ 241 h 3871"/>
                  <a:gd name="T6" fmla="*/ 929 w 1123"/>
                  <a:gd name="T7" fmla="*/ 2847 h 3871"/>
                  <a:gd name="T8" fmla="*/ 0 w 1123"/>
                  <a:gd name="T9" fmla="*/ 3869 h 3871"/>
                  <a:gd name="T10" fmla="*/ 443 w 1123"/>
                  <a:gd name="T11" fmla="*/ 2847 h 3871"/>
                  <a:gd name="T12" fmla="*/ 443 w 1123"/>
                  <a:gd name="T13" fmla="*/ 241 h 3871"/>
                  <a:gd name="T14" fmla="*/ 258 w 1123"/>
                  <a:gd name="T15" fmla="*/ 0 h 38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3" h="3871">
                    <a:moveTo>
                      <a:pt x="258" y="0"/>
                    </a:moveTo>
                    <a:cubicBezTo>
                      <a:pt x="1123" y="0"/>
                      <a:pt x="1123" y="0"/>
                      <a:pt x="1123" y="0"/>
                    </a:cubicBezTo>
                    <a:cubicBezTo>
                      <a:pt x="1123" y="0"/>
                      <a:pt x="929" y="92"/>
                      <a:pt x="929" y="241"/>
                    </a:cubicBezTo>
                    <a:cubicBezTo>
                      <a:pt x="929" y="2847"/>
                      <a:pt x="929" y="2847"/>
                      <a:pt x="929" y="2847"/>
                    </a:cubicBezTo>
                    <a:cubicBezTo>
                      <a:pt x="929" y="3727"/>
                      <a:pt x="46" y="3871"/>
                      <a:pt x="0" y="3869"/>
                    </a:cubicBezTo>
                    <a:cubicBezTo>
                      <a:pt x="75" y="3821"/>
                      <a:pt x="442" y="3508"/>
                      <a:pt x="443" y="2847"/>
                    </a:cubicBezTo>
                    <a:cubicBezTo>
                      <a:pt x="443" y="241"/>
                      <a:pt x="443" y="241"/>
                      <a:pt x="443" y="241"/>
                    </a:cubicBezTo>
                    <a:cubicBezTo>
                      <a:pt x="444" y="100"/>
                      <a:pt x="258" y="0"/>
                      <a:pt x="258" y="0"/>
                    </a:cubicBezTo>
                    <a:close/>
                  </a:path>
                </a:pathLst>
              </a:custGeom>
              <a:solidFill>
                <a:srgbClr val="FF0000"/>
              </a:solidFill>
              <a:ln>
                <a:noFill/>
              </a:ln>
            </p:spPr>
            <p:txBody>
              <a:bodyPr/>
              <a:lstStyle/>
              <a:p>
                <a:endParaRPr lang="ja-JP" altLang="en-US"/>
              </a:p>
            </p:txBody>
          </p:sp>
          <p:sp>
            <p:nvSpPr>
              <p:cNvPr id="34" name="Freeform 118"/>
              <p:cNvSpPr/>
              <p:nvPr/>
            </p:nvSpPr>
            <p:spPr bwMode="auto">
              <a:xfrm>
                <a:off x="2724" y="1560"/>
                <a:ext cx="173" cy="556"/>
              </a:xfrm>
              <a:custGeom>
                <a:avLst/>
                <a:gdLst>
                  <a:gd name="T0" fmla="*/ 0 w 867"/>
                  <a:gd name="T1" fmla="*/ 0 h 2779"/>
                  <a:gd name="T2" fmla="*/ 867 w 867"/>
                  <a:gd name="T3" fmla="*/ 0 h 2779"/>
                  <a:gd name="T4" fmla="*/ 675 w 867"/>
                  <a:gd name="T5" fmla="*/ 246 h 2779"/>
                  <a:gd name="T6" fmla="*/ 675 w 867"/>
                  <a:gd name="T7" fmla="*/ 2515 h 2779"/>
                  <a:gd name="T8" fmla="*/ 867 w 867"/>
                  <a:gd name="T9" fmla="*/ 2779 h 2779"/>
                  <a:gd name="T10" fmla="*/ 0 w 867"/>
                  <a:gd name="T11" fmla="*/ 2779 h 2779"/>
                  <a:gd name="T12" fmla="*/ 192 w 867"/>
                  <a:gd name="T13" fmla="*/ 2515 h 2779"/>
                  <a:gd name="T14" fmla="*/ 192 w 867"/>
                  <a:gd name="T15" fmla="*/ 246 h 2779"/>
                  <a:gd name="T16" fmla="*/ 0 w 867"/>
                  <a:gd name="T17" fmla="*/ 0 h 27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7" h="2779">
                    <a:moveTo>
                      <a:pt x="0" y="0"/>
                    </a:moveTo>
                    <a:cubicBezTo>
                      <a:pt x="867" y="0"/>
                      <a:pt x="867" y="0"/>
                      <a:pt x="867" y="0"/>
                    </a:cubicBezTo>
                    <a:cubicBezTo>
                      <a:pt x="867" y="0"/>
                      <a:pt x="675" y="93"/>
                      <a:pt x="675" y="246"/>
                    </a:cubicBezTo>
                    <a:cubicBezTo>
                      <a:pt x="675" y="2515"/>
                      <a:pt x="675" y="2515"/>
                      <a:pt x="675" y="2515"/>
                    </a:cubicBezTo>
                    <a:cubicBezTo>
                      <a:pt x="675" y="2678"/>
                      <a:pt x="867" y="2779"/>
                      <a:pt x="867" y="2779"/>
                    </a:cubicBezTo>
                    <a:cubicBezTo>
                      <a:pt x="0" y="2779"/>
                      <a:pt x="0" y="2779"/>
                      <a:pt x="0" y="2779"/>
                    </a:cubicBezTo>
                    <a:cubicBezTo>
                      <a:pt x="0" y="2779"/>
                      <a:pt x="192" y="2678"/>
                      <a:pt x="192" y="2515"/>
                    </a:cubicBezTo>
                    <a:cubicBezTo>
                      <a:pt x="192" y="246"/>
                      <a:pt x="192" y="246"/>
                      <a:pt x="192" y="246"/>
                    </a:cubicBezTo>
                    <a:cubicBezTo>
                      <a:pt x="192" y="93"/>
                      <a:pt x="0" y="0"/>
                      <a:pt x="0" y="0"/>
                    </a:cubicBezTo>
                    <a:close/>
                  </a:path>
                </a:pathLst>
              </a:custGeom>
              <a:solidFill>
                <a:srgbClr val="FF0000"/>
              </a:solidFill>
              <a:ln>
                <a:noFill/>
              </a:ln>
            </p:spPr>
            <p:txBody>
              <a:bodyPr/>
              <a:lstStyle/>
              <a:p>
                <a:endParaRPr lang="ja-JP" altLang="en-US"/>
              </a:p>
            </p:txBody>
          </p:sp>
          <p:sp>
            <p:nvSpPr>
              <p:cNvPr id="35" name="Freeform 119"/>
              <p:cNvSpPr/>
              <p:nvPr/>
            </p:nvSpPr>
            <p:spPr bwMode="auto">
              <a:xfrm>
                <a:off x="2898" y="1560"/>
                <a:ext cx="416" cy="556"/>
              </a:xfrm>
              <a:custGeom>
                <a:avLst/>
                <a:gdLst>
                  <a:gd name="T0" fmla="*/ 170 w 2079"/>
                  <a:gd name="T1" fmla="*/ 0 h 2777"/>
                  <a:gd name="T2" fmla="*/ 2079 w 2079"/>
                  <a:gd name="T3" fmla="*/ 0 h 2777"/>
                  <a:gd name="T4" fmla="*/ 1917 w 2079"/>
                  <a:gd name="T5" fmla="*/ 505 h 2777"/>
                  <a:gd name="T6" fmla="*/ 1684 w 2079"/>
                  <a:gd name="T7" fmla="*/ 293 h 2777"/>
                  <a:gd name="T8" fmla="*/ 1288 w 2079"/>
                  <a:gd name="T9" fmla="*/ 293 h 2777"/>
                  <a:gd name="T10" fmla="*/ 1288 w 2079"/>
                  <a:gd name="T11" fmla="*/ 2515 h 2777"/>
                  <a:gd name="T12" fmla="*/ 1474 w 2079"/>
                  <a:gd name="T13" fmla="*/ 2777 h 2777"/>
                  <a:gd name="T14" fmla="*/ 624 w 2079"/>
                  <a:gd name="T15" fmla="*/ 2777 h 2777"/>
                  <a:gd name="T16" fmla="*/ 809 w 2079"/>
                  <a:gd name="T17" fmla="*/ 2515 h 2777"/>
                  <a:gd name="T18" fmla="*/ 809 w 2079"/>
                  <a:gd name="T19" fmla="*/ 293 h 2777"/>
                  <a:gd name="T20" fmla="*/ 330 w 2079"/>
                  <a:gd name="T21" fmla="*/ 293 h 2777"/>
                  <a:gd name="T22" fmla="*/ 0 w 2079"/>
                  <a:gd name="T23" fmla="*/ 547 h 2777"/>
                  <a:gd name="T24" fmla="*/ 170 w 2079"/>
                  <a:gd name="T25" fmla="*/ 0 h 27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79" h="2777">
                    <a:moveTo>
                      <a:pt x="170" y="0"/>
                    </a:moveTo>
                    <a:cubicBezTo>
                      <a:pt x="2079" y="0"/>
                      <a:pt x="2079" y="0"/>
                      <a:pt x="2079" y="0"/>
                    </a:cubicBezTo>
                    <a:cubicBezTo>
                      <a:pt x="1917" y="505"/>
                      <a:pt x="1917" y="505"/>
                      <a:pt x="1917" y="505"/>
                    </a:cubicBezTo>
                    <a:cubicBezTo>
                      <a:pt x="1917" y="505"/>
                      <a:pt x="1869" y="293"/>
                      <a:pt x="1684" y="293"/>
                    </a:cubicBezTo>
                    <a:cubicBezTo>
                      <a:pt x="1288" y="293"/>
                      <a:pt x="1288" y="293"/>
                      <a:pt x="1288" y="293"/>
                    </a:cubicBezTo>
                    <a:cubicBezTo>
                      <a:pt x="1288" y="2515"/>
                      <a:pt x="1288" y="2515"/>
                      <a:pt x="1288" y="2515"/>
                    </a:cubicBezTo>
                    <a:cubicBezTo>
                      <a:pt x="1288" y="2656"/>
                      <a:pt x="1474" y="2777"/>
                      <a:pt x="1474" y="2777"/>
                    </a:cubicBezTo>
                    <a:cubicBezTo>
                      <a:pt x="624" y="2777"/>
                      <a:pt x="624" y="2777"/>
                      <a:pt x="624" y="2777"/>
                    </a:cubicBezTo>
                    <a:cubicBezTo>
                      <a:pt x="624" y="2777"/>
                      <a:pt x="809" y="2668"/>
                      <a:pt x="809" y="2515"/>
                    </a:cubicBezTo>
                    <a:cubicBezTo>
                      <a:pt x="809" y="293"/>
                      <a:pt x="809" y="293"/>
                      <a:pt x="809" y="293"/>
                    </a:cubicBezTo>
                    <a:cubicBezTo>
                      <a:pt x="330" y="293"/>
                      <a:pt x="330" y="293"/>
                      <a:pt x="330" y="293"/>
                    </a:cubicBezTo>
                    <a:cubicBezTo>
                      <a:pt x="195" y="293"/>
                      <a:pt x="0" y="547"/>
                      <a:pt x="0" y="547"/>
                    </a:cubicBezTo>
                    <a:lnTo>
                      <a:pt x="170" y="0"/>
                    </a:lnTo>
                    <a:close/>
                  </a:path>
                </a:pathLst>
              </a:custGeom>
              <a:solidFill>
                <a:srgbClr val="FF0000"/>
              </a:solidFill>
              <a:ln>
                <a:noFill/>
              </a:ln>
            </p:spPr>
            <p:txBody>
              <a:bodyPr/>
              <a:lstStyle/>
              <a:p>
                <a:endParaRPr lang="ja-JP" altLang="en-US"/>
              </a:p>
            </p:txBody>
          </p:sp>
          <p:sp>
            <p:nvSpPr>
              <p:cNvPr id="36" name="Freeform 120"/>
              <p:cNvSpPr/>
              <p:nvPr/>
            </p:nvSpPr>
            <p:spPr bwMode="auto">
              <a:xfrm>
                <a:off x="3654" y="1560"/>
                <a:ext cx="465" cy="565"/>
              </a:xfrm>
              <a:custGeom>
                <a:avLst/>
                <a:gdLst>
                  <a:gd name="T0" fmla="*/ 1488 w 2324"/>
                  <a:gd name="T1" fmla="*/ 0 h 2821"/>
                  <a:gd name="T2" fmla="*/ 2324 w 2324"/>
                  <a:gd name="T3" fmla="*/ 0 h 2821"/>
                  <a:gd name="T4" fmla="*/ 2145 w 2324"/>
                  <a:gd name="T5" fmla="*/ 245 h 2821"/>
                  <a:gd name="T6" fmla="*/ 2145 w 2324"/>
                  <a:gd name="T7" fmla="*/ 1927 h 2821"/>
                  <a:gd name="T8" fmla="*/ 1186 w 2324"/>
                  <a:gd name="T9" fmla="*/ 2821 h 2821"/>
                  <a:gd name="T10" fmla="*/ 185 w 2324"/>
                  <a:gd name="T11" fmla="*/ 1927 h 2821"/>
                  <a:gd name="T12" fmla="*/ 185 w 2324"/>
                  <a:gd name="T13" fmla="*/ 245 h 2821"/>
                  <a:gd name="T14" fmla="*/ 0 w 2324"/>
                  <a:gd name="T15" fmla="*/ 0 h 2821"/>
                  <a:gd name="T16" fmla="*/ 861 w 2324"/>
                  <a:gd name="T17" fmla="*/ 0 h 2821"/>
                  <a:gd name="T18" fmla="*/ 669 w 2324"/>
                  <a:gd name="T19" fmla="*/ 245 h 2821"/>
                  <a:gd name="T20" fmla="*/ 669 w 2324"/>
                  <a:gd name="T21" fmla="*/ 1927 h 2821"/>
                  <a:gd name="T22" fmla="*/ 1186 w 2324"/>
                  <a:gd name="T23" fmla="*/ 2520 h 2821"/>
                  <a:gd name="T24" fmla="*/ 1677 w 2324"/>
                  <a:gd name="T25" fmla="*/ 1927 h 2821"/>
                  <a:gd name="T26" fmla="*/ 1677 w 2324"/>
                  <a:gd name="T27" fmla="*/ 245 h 2821"/>
                  <a:gd name="T28" fmla="*/ 1488 w 2324"/>
                  <a:gd name="T29" fmla="*/ 0 h 2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24" h="2821">
                    <a:moveTo>
                      <a:pt x="1488" y="0"/>
                    </a:moveTo>
                    <a:cubicBezTo>
                      <a:pt x="2324" y="0"/>
                      <a:pt x="2324" y="0"/>
                      <a:pt x="2324" y="0"/>
                    </a:cubicBezTo>
                    <a:cubicBezTo>
                      <a:pt x="2324" y="0"/>
                      <a:pt x="2146" y="95"/>
                      <a:pt x="2145" y="245"/>
                    </a:cubicBezTo>
                    <a:cubicBezTo>
                      <a:pt x="2145" y="1927"/>
                      <a:pt x="2145" y="1927"/>
                      <a:pt x="2145" y="1927"/>
                    </a:cubicBezTo>
                    <a:cubicBezTo>
                      <a:pt x="2144" y="2610"/>
                      <a:pt x="1578" y="2821"/>
                      <a:pt x="1186" y="2821"/>
                    </a:cubicBezTo>
                    <a:cubicBezTo>
                      <a:pt x="795" y="2821"/>
                      <a:pt x="184" y="2608"/>
                      <a:pt x="185" y="1927"/>
                    </a:cubicBezTo>
                    <a:cubicBezTo>
                      <a:pt x="185" y="245"/>
                      <a:pt x="185" y="245"/>
                      <a:pt x="185" y="245"/>
                    </a:cubicBezTo>
                    <a:cubicBezTo>
                      <a:pt x="185" y="95"/>
                      <a:pt x="0" y="0"/>
                      <a:pt x="0" y="0"/>
                    </a:cubicBezTo>
                    <a:cubicBezTo>
                      <a:pt x="861" y="0"/>
                      <a:pt x="861" y="0"/>
                      <a:pt x="861" y="0"/>
                    </a:cubicBezTo>
                    <a:cubicBezTo>
                      <a:pt x="861" y="0"/>
                      <a:pt x="669" y="93"/>
                      <a:pt x="669" y="245"/>
                    </a:cubicBezTo>
                    <a:cubicBezTo>
                      <a:pt x="669" y="1927"/>
                      <a:pt x="669" y="1927"/>
                      <a:pt x="669" y="1927"/>
                    </a:cubicBezTo>
                    <a:cubicBezTo>
                      <a:pt x="669" y="2286"/>
                      <a:pt x="907" y="2520"/>
                      <a:pt x="1186" y="2520"/>
                    </a:cubicBezTo>
                    <a:cubicBezTo>
                      <a:pt x="1464" y="2520"/>
                      <a:pt x="1677" y="2276"/>
                      <a:pt x="1677" y="1927"/>
                    </a:cubicBezTo>
                    <a:cubicBezTo>
                      <a:pt x="1677" y="245"/>
                      <a:pt x="1677" y="245"/>
                      <a:pt x="1677" y="245"/>
                    </a:cubicBezTo>
                    <a:cubicBezTo>
                      <a:pt x="1677" y="95"/>
                      <a:pt x="1488" y="0"/>
                      <a:pt x="1488" y="0"/>
                    </a:cubicBezTo>
                    <a:close/>
                  </a:path>
                </a:pathLst>
              </a:custGeom>
              <a:solidFill>
                <a:srgbClr val="FF0000"/>
              </a:solidFill>
              <a:ln>
                <a:noFill/>
              </a:ln>
            </p:spPr>
            <p:txBody>
              <a:bodyPr/>
              <a:lstStyle/>
              <a:p>
                <a:endParaRPr lang="ja-JP" altLang="en-US"/>
              </a:p>
            </p:txBody>
          </p:sp>
          <p:sp>
            <p:nvSpPr>
              <p:cNvPr id="37" name="Freeform 121"/>
              <p:cNvSpPr/>
              <p:nvPr/>
            </p:nvSpPr>
            <p:spPr bwMode="auto">
              <a:xfrm>
                <a:off x="2027" y="1560"/>
                <a:ext cx="469" cy="566"/>
              </a:xfrm>
              <a:custGeom>
                <a:avLst/>
                <a:gdLst>
                  <a:gd name="T0" fmla="*/ 1496 w 2347"/>
                  <a:gd name="T1" fmla="*/ 0 h 2828"/>
                  <a:gd name="T2" fmla="*/ 2347 w 2347"/>
                  <a:gd name="T3" fmla="*/ 0 h 2828"/>
                  <a:gd name="T4" fmla="*/ 2166 w 2347"/>
                  <a:gd name="T5" fmla="*/ 248 h 2828"/>
                  <a:gd name="T6" fmla="*/ 2166 w 2347"/>
                  <a:gd name="T7" fmla="*/ 1926 h 2828"/>
                  <a:gd name="T8" fmla="*/ 1176 w 2347"/>
                  <a:gd name="T9" fmla="*/ 2828 h 2828"/>
                  <a:gd name="T10" fmla="*/ 175 w 2347"/>
                  <a:gd name="T11" fmla="*/ 1926 h 2828"/>
                  <a:gd name="T12" fmla="*/ 174 w 2347"/>
                  <a:gd name="T13" fmla="*/ 248 h 2828"/>
                  <a:gd name="T14" fmla="*/ 0 w 2347"/>
                  <a:gd name="T15" fmla="*/ 0 h 2828"/>
                  <a:gd name="T16" fmla="*/ 860 w 2347"/>
                  <a:gd name="T17" fmla="*/ 0 h 2828"/>
                  <a:gd name="T18" fmla="*/ 661 w 2347"/>
                  <a:gd name="T19" fmla="*/ 248 h 2828"/>
                  <a:gd name="T20" fmla="*/ 661 w 2347"/>
                  <a:gd name="T21" fmla="*/ 1926 h 2828"/>
                  <a:gd name="T22" fmla="*/ 1176 w 2347"/>
                  <a:gd name="T23" fmla="*/ 2528 h 2828"/>
                  <a:gd name="T24" fmla="*/ 1678 w 2347"/>
                  <a:gd name="T25" fmla="*/ 1926 h 2828"/>
                  <a:gd name="T26" fmla="*/ 1679 w 2347"/>
                  <a:gd name="T27" fmla="*/ 248 h 2828"/>
                  <a:gd name="T28" fmla="*/ 1496 w 2347"/>
                  <a:gd name="T29" fmla="*/ 0 h 2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47" h="2828">
                    <a:moveTo>
                      <a:pt x="1496" y="0"/>
                    </a:moveTo>
                    <a:cubicBezTo>
                      <a:pt x="2347" y="0"/>
                      <a:pt x="2347" y="0"/>
                      <a:pt x="2347" y="0"/>
                    </a:cubicBezTo>
                    <a:cubicBezTo>
                      <a:pt x="2347" y="0"/>
                      <a:pt x="2166" y="99"/>
                      <a:pt x="2166" y="248"/>
                    </a:cubicBezTo>
                    <a:cubicBezTo>
                      <a:pt x="2166" y="249"/>
                      <a:pt x="2166" y="1926"/>
                      <a:pt x="2166" y="1926"/>
                    </a:cubicBezTo>
                    <a:cubicBezTo>
                      <a:pt x="2166" y="2612"/>
                      <a:pt x="1573" y="2828"/>
                      <a:pt x="1176" y="2828"/>
                    </a:cubicBezTo>
                    <a:cubicBezTo>
                      <a:pt x="786" y="2828"/>
                      <a:pt x="175" y="2609"/>
                      <a:pt x="175" y="1926"/>
                    </a:cubicBezTo>
                    <a:cubicBezTo>
                      <a:pt x="174" y="248"/>
                      <a:pt x="174" y="248"/>
                      <a:pt x="174" y="248"/>
                    </a:cubicBezTo>
                    <a:cubicBezTo>
                      <a:pt x="174" y="98"/>
                      <a:pt x="0" y="0"/>
                      <a:pt x="0" y="0"/>
                    </a:cubicBezTo>
                    <a:cubicBezTo>
                      <a:pt x="860" y="0"/>
                      <a:pt x="860" y="0"/>
                      <a:pt x="860" y="0"/>
                    </a:cubicBezTo>
                    <a:cubicBezTo>
                      <a:pt x="860" y="0"/>
                      <a:pt x="661" y="98"/>
                      <a:pt x="661" y="248"/>
                    </a:cubicBezTo>
                    <a:cubicBezTo>
                      <a:pt x="661" y="1926"/>
                      <a:pt x="661" y="1926"/>
                      <a:pt x="661" y="1926"/>
                    </a:cubicBezTo>
                    <a:cubicBezTo>
                      <a:pt x="661" y="2281"/>
                      <a:pt x="897" y="2526"/>
                      <a:pt x="1176" y="2528"/>
                    </a:cubicBezTo>
                    <a:cubicBezTo>
                      <a:pt x="1454" y="2529"/>
                      <a:pt x="1678" y="2278"/>
                      <a:pt x="1678" y="1926"/>
                    </a:cubicBezTo>
                    <a:cubicBezTo>
                      <a:pt x="1679" y="248"/>
                      <a:pt x="1679" y="248"/>
                      <a:pt x="1679" y="248"/>
                    </a:cubicBezTo>
                    <a:cubicBezTo>
                      <a:pt x="1679" y="98"/>
                      <a:pt x="1496" y="0"/>
                      <a:pt x="1496" y="0"/>
                    </a:cubicBezTo>
                    <a:close/>
                  </a:path>
                </a:pathLst>
              </a:custGeom>
              <a:solidFill>
                <a:srgbClr val="FF0000"/>
              </a:solidFill>
              <a:ln>
                <a:noFill/>
              </a:ln>
            </p:spPr>
            <p:txBody>
              <a:bodyPr/>
              <a:lstStyle/>
              <a:p>
                <a:endParaRPr lang="ja-JP" altLang="en-US"/>
              </a:p>
            </p:txBody>
          </p:sp>
          <p:sp>
            <p:nvSpPr>
              <p:cNvPr id="38" name="Freeform 122"/>
              <p:cNvSpPr/>
              <p:nvPr/>
            </p:nvSpPr>
            <p:spPr bwMode="auto">
              <a:xfrm>
                <a:off x="3295" y="1549"/>
                <a:ext cx="358" cy="577"/>
              </a:xfrm>
              <a:custGeom>
                <a:avLst/>
                <a:gdLst>
                  <a:gd name="T0" fmla="*/ 1537 w 1788"/>
                  <a:gd name="T1" fmla="*/ 501 h 2885"/>
                  <a:gd name="T2" fmla="*/ 1067 w 1788"/>
                  <a:gd name="T3" fmla="*/ 289 h 2885"/>
                  <a:gd name="T4" fmla="*/ 528 w 1788"/>
                  <a:gd name="T5" fmla="*/ 709 h 2885"/>
                  <a:gd name="T6" fmla="*/ 1043 w 1788"/>
                  <a:gd name="T7" fmla="*/ 1230 h 2885"/>
                  <a:gd name="T8" fmla="*/ 1786 w 1788"/>
                  <a:gd name="T9" fmla="*/ 2067 h 2885"/>
                  <a:gd name="T10" fmla="*/ 682 w 1788"/>
                  <a:gd name="T11" fmla="*/ 2885 h 2885"/>
                  <a:gd name="T12" fmla="*/ 162 w 1788"/>
                  <a:gd name="T13" fmla="*/ 2813 h 2885"/>
                  <a:gd name="T14" fmla="*/ 0 w 1788"/>
                  <a:gd name="T15" fmla="*/ 2280 h 2885"/>
                  <a:gd name="T16" fmla="*/ 690 w 1788"/>
                  <a:gd name="T17" fmla="*/ 2582 h 2885"/>
                  <a:gd name="T18" fmla="*/ 1311 w 1788"/>
                  <a:gd name="T19" fmla="*/ 2126 h 2885"/>
                  <a:gd name="T20" fmla="*/ 48 w 1788"/>
                  <a:gd name="T21" fmla="*/ 765 h 2885"/>
                  <a:gd name="T22" fmla="*/ 1020 w 1788"/>
                  <a:gd name="T23" fmla="*/ 0 h 2885"/>
                  <a:gd name="T24" fmla="*/ 1537 w 1788"/>
                  <a:gd name="T25" fmla="*/ 72 h 2885"/>
                  <a:gd name="T26" fmla="*/ 1537 w 1788"/>
                  <a:gd name="T27" fmla="*/ 501 h 28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88" h="2885">
                    <a:moveTo>
                      <a:pt x="1537" y="501"/>
                    </a:moveTo>
                    <a:cubicBezTo>
                      <a:pt x="1537" y="501"/>
                      <a:pt x="1416" y="290"/>
                      <a:pt x="1067" y="289"/>
                    </a:cubicBezTo>
                    <a:cubicBezTo>
                      <a:pt x="718" y="287"/>
                      <a:pt x="529" y="471"/>
                      <a:pt x="528" y="709"/>
                    </a:cubicBezTo>
                    <a:cubicBezTo>
                      <a:pt x="527" y="978"/>
                      <a:pt x="729" y="1079"/>
                      <a:pt x="1043" y="1230"/>
                    </a:cubicBezTo>
                    <a:cubicBezTo>
                      <a:pt x="1340" y="1373"/>
                      <a:pt x="1788" y="1570"/>
                      <a:pt x="1786" y="2067"/>
                    </a:cubicBezTo>
                    <a:cubicBezTo>
                      <a:pt x="1785" y="2513"/>
                      <a:pt x="1390" y="2885"/>
                      <a:pt x="682" y="2885"/>
                    </a:cubicBezTo>
                    <a:cubicBezTo>
                      <a:pt x="463" y="2884"/>
                      <a:pt x="162" y="2813"/>
                      <a:pt x="162" y="2813"/>
                    </a:cubicBezTo>
                    <a:cubicBezTo>
                      <a:pt x="0" y="2280"/>
                      <a:pt x="0" y="2280"/>
                      <a:pt x="0" y="2280"/>
                    </a:cubicBezTo>
                    <a:cubicBezTo>
                      <a:pt x="150" y="2426"/>
                      <a:pt x="416" y="2582"/>
                      <a:pt x="690" y="2582"/>
                    </a:cubicBezTo>
                    <a:cubicBezTo>
                      <a:pt x="973" y="2582"/>
                      <a:pt x="1311" y="2407"/>
                      <a:pt x="1311" y="2126"/>
                    </a:cubicBezTo>
                    <a:cubicBezTo>
                      <a:pt x="1311" y="1583"/>
                      <a:pt x="48" y="1674"/>
                      <a:pt x="48" y="765"/>
                    </a:cubicBezTo>
                    <a:cubicBezTo>
                      <a:pt x="48" y="453"/>
                      <a:pt x="266" y="0"/>
                      <a:pt x="1020" y="0"/>
                    </a:cubicBezTo>
                    <a:cubicBezTo>
                      <a:pt x="1264" y="0"/>
                      <a:pt x="1537" y="72"/>
                      <a:pt x="1537" y="72"/>
                    </a:cubicBezTo>
                    <a:lnTo>
                      <a:pt x="1537" y="501"/>
                    </a:lnTo>
                    <a:close/>
                  </a:path>
                </a:pathLst>
              </a:custGeom>
              <a:solidFill>
                <a:srgbClr val="FF0000"/>
              </a:solidFill>
              <a:ln>
                <a:noFill/>
              </a:ln>
            </p:spPr>
            <p:txBody>
              <a:bodyPr/>
              <a:lstStyle/>
              <a:p>
                <a:endParaRPr lang="ja-JP" altLang="en-US"/>
              </a:p>
            </p:txBody>
          </p:sp>
          <p:sp>
            <p:nvSpPr>
              <p:cNvPr id="39" name="Freeform 123"/>
              <p:cNvSpPr>
                <a:spLocks noEditPoints="1"/>
              </p:cNvSpPr>
              <p:nvPr/>
            </p:nvSpPr>
            <p:spPr bwMode="auto">
              <a:xfrm>
                <a:off x="1866" y="2944"/>
                <a:ext cx="195" cy="213"/>
              </a:xfrm>
              <a:custGeom>
                <a:avLst/>
                <a:gdLst>
                  <a:gd name="T0" fmla="*/ 0 w 978"/>
                  <a:gd name="T1" fmla="*/ 792 h 1068"/>
                  <a:gd name="T2" fmla="*/ 3 w 978"/>
                  <a:gd name="T3" fmla="*/ 759 h 1068"/>
                  <a:gd name="T4" fmla="*/ 3 w 978"/>
                  <a:gd name="T5" fmla="*/ 739 h 1068"/>
                  <a:gd name="T6" fmla="*/ 0 w 978"/>
                  <a:gd name="T7" fmla="*/ 682 h 1068"/>
                  <a:gd name="T8" fmla="*/ 172 w 978"/>
                  <a:gd name="T9" fmla="*/ 687 h 1068"/>
                  <a:gd name="T10" fmla="*/ 526 w 978"/>
                  <a:gd name="T11" fmla="*/ 687 h 1068"/>
                  <a:gd name="T12" fmla="*/ 699 w 978"/>
                  <a:gd name="T13" fmla="*/ 682 h 1068"/>
                  <a:gd name="T14" fmla="*/ 694 w 978"/>
                  <a:gd name="T15" fmla="*/ 721 h 1068"/>
                  <a:gd name="T16" fmla="*/ 695 w 978"/>
                  <a:gd name="T17" fmla="*/ 755 h 1068"/>
                  <a:gd name="T18" fmla="*/ 699 w 978"/>
                  <a:gd name="T19" fmla="*/ 792 h 1068"/>
                  <a:gd name="T20" fmla="*/ 525 w 978"/>
                  <a:gd name="T21" fmla="*/ 786 h 1068"/>
                  <a:gd name="T22" fmla="*/ 178 w 978"/>
                  <a:gd name="T23" fmla="*/ 786 h 1068"/>
                  <a:gd name="T24" fmla="*/ 0 w 978"/>
                  <a:gd name="T25" fmla="*/ 792 h 1068"/>
                  <a:gd name="T26" fmla="*/ 179 w 978"/>
                  <a:gd name="T27" fmla="*/ 537 h 1068"/>
                  <a:gd name="T28" fmla="*/ 184 w 978"/>
                  <a:gd name="T29" fmla="*/ 462 h 1068"/>
                  <a:gd name="T30" fmla="*/ 189 w 978"/>
                  <a:gd name="T31" fmla="*/ 419 h 1068"/>
                  <a:gd name="T32" fmla="*/ 202 w 978"/>
                  <a:gd name="T33" fmla="*/ 125 h 1068"/>
                  <a:gd name="T34" fmla="*/ 202 w 978"/>
                  <a:gd name="T35" fmla="*/ 64 h 1068"/>
                  <a:gd name="T36" fmla="*/ 203 w 978"/>
                  <a:gd name="T37" fmla="*/ 0 h 1068"/>
                  <a:gd name="T38" fmla="*/ 321 w 978"/>
                  <a:gd name="T39" fmla="*/ 10 h 1068"/>
                  <a:gd name="T40" fmla="*/ 314 w 978"/>
                  <a:gd name="T41" fmla="*/ 55 h 1068"/>
                  <a:gd name="T42" fmla="*/ 310 w 978"/>
                  <a:gd name="T43" fmla="*/ 107 h 1068"/>
                  <a:gd name="T44" fmla="*/ 307 w 978"/>
                  <a:gd name="T45" fmla="*/ 162 h 1068"/>
                  <a:gd name="T46" fmla="*/ 751 w 978"/>
                  <a:gd name="T47" fmla="*/ 162 h 1068"/>
                  <a:gd name="T48" fmla="*/ 865 w 978"/>
                  <a:gd name="T49" fmla="*/ 159 h 1068"/>
                  <a:gd name="T50" fmla="*/ 978 w 978"/>
                  <a:gd name="T51" fmla="*/ 156 h 1068"/>
                  <a:gd name="T52" fmla="*/ 973 w 978"/>
                  <a:gd name="T53" fmla="*/ 191 h 1068"/>
                  <a:gd name="T54" fmla="*/ 973 w 978"/>
                  <a:gd name="T55" fmla="*/ 211 h 1068"/>
                  <a:gd name="T56" fmla="*/ 978 w 978"/>
                  <a:gd name="T57" fmla="*/ 268 h 1068"/>
                  <a:gd name="T58" fmla="*/ 759 w 978"/>
                  <a:gd name="T59" fmla="*/ 262 h 1068"/>
                  <a:gd name="T60" fmla="*/ 304 w 978"/>
                  <a:gd name="T61" fmla="*/ 262 h 1068"/>
                  <a:gd name="T62" fmla="*/ 294 w 978"/>
                  <a:gd name="T63" fmla="*/ 440 h 1068"/>
                  <a:gd name="T64" fmla="*/ 776 w 978"/>
                  <a:gd name="T65" fmla="*/ 440 h 1068"/>
                  <a:gd name="T66" fmla="*/ 910 w 978"/>
                  <a:gd name="T67" fmla="*/ 434 h 1068"/>
                  <a:gd name="T68" fmla="*/ 900 w 978"/>
                  <a:gd name="T69" fmla="*/ 515 h 1068"/>
                  <a:gd name="T70" fmla="*/ 895 w 978"/>
                  <a:gd name="T71" fmla="*/ 567 h 1068"/>
                  <a:gd name="T72" fmla="*/ 866 w 978"/>
                  <a:gd name="T73" fmla="*/ 900 h 1068"/>
                  <a:gd name="T74" fmla="*/ 858 w 978"/>
                  <a:gd name="T75" fmla="*/ 964 h 1068"/>
                  <a:gd name="T76" fmla="*/ 810 w 978"/>
                  <a:gd name="T77" fmla="*/ 1029 h 1068"/>
                  <a:gd name="T78" fmla="*/ 595 w 978"/>
                  <a:gd name="T79" fmla="*/ 1068 h 1068"/>
                  <a:gd name="T80" fmla="*/ 586 w 978"/>
                  <a:gd name="T81" fmla="*/ 1016 h 1068"/>
                  <a:gd name="T82" fmla="*/ 540 w 978"/>
                  <a:gd name="T83" fmla="*/ 929 h 1068"/>
                  <a:gd name="T84" fmla="*/ 668 w 978"/>
                  <a:gd name="T85" fmla="*/ 944 h 1068"/>
                  <a:gd name="T86" fmla="*/ 739 w 978"/>
                  <a:gd name="T87" fmla="*/ 927 h 1068"/>
                  <a:gd name="T88" fmla="*/ 757 w 978"/>
                  <a:gd name="T89" fmla="*/ 888 h 1068"/>
                  <a:gd name="T90" fmla="*/ 765 w 978"/>
                  <a:gd name="T91" fmla="*/ 841 h 1068"/>
                  <a:gd name="T92" fmla="*/ 791 w 978"/>
                  <a:gd name="T93" fmla="*/ 531 h 1068"/>
                  <a:gd name="T94" fmla="*/ 364 w 978"/>
                  <a:gd name="T95" fmla="*/ 531 h 1068"/>
                  <a:gd name="T96" fmla="*/ 179 w 978"/>
                  <a:gd name="T97" fmla="*/ 537 h 10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978" h="1068">
                    <a:moveTo>
                      <a:pt x="0" y="792"/>
                    </a:moveTo>
                    <a:cubicBezTo>
                      <a:pt x="1" y="776"/>
                      <a:pt x="2" y="765"/>
                      <a:pt x="3" y="759"/>
                    </a:cubicBezTo>
                    <a:cubicBezTo>
                      <a:pt x="3" y="752"/>
                      <a:pt x="3" y="746"/>
                      <a:pt x="3" y="739"/>
                    </a:cubicBezTo>
                    <a:cubicBezTo>
                      <a:pt x="2" y="730"/>
                      <a:pt x="1" y="711"/>
                      <a:pt x="0" y="682"/>
                    </a:cubicBezTo>
                    <a:cubicBezTo>
                      <a:pt x="60" y="685"/>
                      <a:pt x="118" y="687"/>
                      <a:pt x="172" y="687"/>
                    </a:cubicBezTo>
                    <a:cubicBezTo>
                      <a:pt x="526" y="687"/>
                      <a:pt x="526" y="687"/>
                      <a:pt x="526" y="687"/>
                    </a:cubicBezTo>
                    <a:cubicBezTo>
                      <a:pt x="580" y="687"/>
                      <a:pt x="638" y="685"/>
                      <a:pt x="699" y="682"/>
                    </a:cubicBezTo>
                    <a:cubicBezTo>
                      <a:pt x="697" y="696"/>
                      <a:pt x="695" y="710"/>
                      <a:pt x="694" y="721"/>
                    </a:cubicBezTo>
                    <a:cubicBezTo>
                      <a:pt x="692" y="732"/>
                      <a:pt x="692" y="744"/>
                      <a:pt x="695" y="755"/>
                    </a:cubicBezTo>
                    <a:cubicBezTo>
                      <a:pt x="699" y="792"/>
                      <a:pt x="699" y="792"/>
                      <a:pt x="699" y="792"/>
                    </a:cubicBezTo>
                    <a:cubicBezTo>
                      <a:pt x="600" y="788"/>
                      <a:pt x="541" y="786"/>
                      <a:pt x="525" y="786"/>
                    </a:cubicBezTo>
                    <a:cubicBezTo>
                      <a:pt x="178" y="786"/>
                      <a:pt x="178" y="786"/>
                      <a:pt x="178" y="786"/>
                    </a:cubicBezTo>
                    <a:cubicBezTo>
                      <a:pt x="155" y="786"/>
                      <a:pt x="95" y="788"/>
                      <a:pt x="0" y="792"/>
                    </a:cubicBezTo>
                    <a:close/>
                    <a:moveTo>
                      <a:pt x="179" y="537"/>
                    </a:moveTo>
                    <a:cubicBezTo>
                      <a:pt x="180" y="511"/>
                      <a:pt x="182" y="486"/>
                      <a:pt x="184" y="462"/>
                    </a:cubicBezTo>
                    <a:cubicBezTo>
                      <a:pt x="186" y="437"/>
                      <a:pt x="188" y="423"/>
                      <a:pt x="189" y="419"/>
                    </a:cubicBezTo>
                    <a:cubicBezTo>
                      <a:pt x="202" y="125"/>
                      <a:pt x="202" y="125"/>
                      <a:pt x="202" y="125"/>
                    </a:cubicBezTo>
                    <a:cubicBezTo>
                      <a:pt x="202" y="64"/>
                      <a:pt x="202" y="64"/>
                      <a:pt x="202" y="64"/>
                    </a:cubicBezTo>
                    <a:cubicBezTo>
                      <a:pt x="203" y="0"/>
                      <a:pt x="203" y="0"/>
                      <a:pt x="203" y="0"/>
                    </a:cubicBezTo>
                    <a:cubicBezTo>
                      <a:pt x="239" y="6"/>
                      <a:pt x="279" y="10"/>
                      <a:pt x="321" y="10"/>
                    </a:cubicBezTo>
                    <a:cubicBezTo>
                      <a:pt x="317" y="32"/>
                      <a:pt x="314" y="47"/>
                      <a:pt x="314" y="55"/>
                    </a:cubicBezTo>
                    <a:cubicBezTo>
                      <a:pt x="313" y="63"/>
                      <a:pt x="312" y="80"/>
                      <a:pt x="310" y="107"/>
                    </a:cubicBezTo>
                    <a:cubicBezTo>
                      <a:pt x="307" y="162"/>
                      <a:pt x="307" y="162"/>
                      <a:pt x="307" y="162"/>
                    </a:cubicBezTo>
                    <a:cubicBezTo>
                      <a:pt x="751" y="162"/>
                      <a:pt x="751" y="162"/>
                      <a:pt x="751" y="162"/>
                    </a:cubicBezTo>
                    <a:cubicBezTo>
                      <a:pt x="865" y="159"/>
                      <a:pt x="865" y="159"/>
                      <a:pt x="865" y="159"/>
                    </a:cubicBezTo>
                    <a:cubicBezTo>
                      <a:pt x="978" y="156"/>
                      <a:pt x="978" y="156"/>
                      <a:pt x="978" y="156"/>
                    </a:cubicBezTo>
                    <a:cubicBezTo>
                      <a:pt x="975" y="171"/>
                      <a:pt x="974" y="182"/>
                      <a:pt x="973" y="191"/>
                    </a:cubicBezTo>
                    <a:cubicBezTo>
                      <a:pt x="972" y="199"/>
                      <a:pt x="972" y="206"/>
                      <a:pt x="973" y="211"/>
                    </a:cubicBezTo>
                    <a:cubicBezTo>
                      <a:pt x="973" y="216"/>
                      <a:pt x="975" y="235"/>
                      <a:pt x="978" y="268"/>
                    </a:cubicBezTo>
                    <a:cubicBezTo>
                      <a:pt x="903" y="264"/>
                      <a:pt x="830" y="262"/>
                      <a:pt x="759" y="262"/>
                    </a:cubicBezTo>
                    <a:cubicBezTo>
                      <a:pt x="304" y="262"/>
                      <a:pt x="304" y="262"/>
                      <a:pt x="304" y="262"/>
                    </a:cubicBezTo>
                    <a:cubicBezTo>
                      <a:pt x="294" y="440"/>
                      <a:pt x="294" y="440"/>
                      <a:pt x="294" y="440"/>
                    </a:cubicBezTo>
                    <a:cubicBezTo>
                      <a:pt x="776" y="440"/>
                      <a:pt x="776" y="440"/>
                      <a:pt x="776" y="440"/>
                    </a:cubicBezTo>
                    <a:cubicBezTo>
                      <a:pt x="788" y="440"/>
                      <a:pt x="833" y="438"/>
                      <a:pt x="910" y="434"/>
                    </a:cubicBezTo>
                    <a:cubicBezTo>
                      <a:pt x="906" y="464"/>
                      <a:pt x="903" y="491"/>
                      <a:pt x="900" y="515"/>
                    </a:cubicBezTo>
                    <a:cubicBezTo>
                      <a:pt x="897" y="540"/>
                      <a:pt x="895" y="557"/>
                      <a:pt x="895" y="567"/>
                    </a:cubicBezTo>
                    <a:cubicBezTo>
                      <a:pt x="866" y="900"/>
                      <a:pt x="866" y="900"/>
                      <a:pt x="866" y="900"/>
                    </a:cubicBezTo>
                    <a:cubicBezTo>
                      <a:pt x="864" y="922"/>
                      <a:pt x="861" y="943"/>
                      <a:pt x="858" y="964"/>
                    </a:cubicBezTo>
                    <a:cubicBezTo>
                      <a:pt x="854" y="985"/>
                      <a:pt x="838" y="1006"/>
                      <a:pt x="810" y="1029"/>
                    </a:cubicBezTo>
                    <a:cubicBezTo>
                      <a:pt x="782" y="1051"/>
                      <a:pt x="710" y="1064"/>
                      <a:pt x="595" y="1068"/>
                    </a:cubicBezTo>
                    <a:cubicBezTo>
                      <a:pt x="594" y="1053"/>
                      <a:pt x="591" y="1036"/>
                      <a:pt x="586" y="1016"/>
                    </a:cubicBezTo>
                    <a:cubicBezTo>
                      <a:pt x="582" y="995"/>
                      <a:pt x="567" y="967"/>
                      <a:pt x="540" y="929"/>
                    </a:cubicBezTo>
                    <a:cubicBezTo>
                      <a:pt x="595" y="940"/>
                      <a:pt x="638" y="945"/>
                      <a:pt x="668" y="944"/>
                    </a:cubicBezTo>
                    <a:cubicBezTo>
                      <a:pt x="707" y="944"/>
                      <a:pt x="731" y="939"/>
                      <a:pt x="739" y="927"/>
                    </a:cubicBezTo>
                    <a:cubicBezTo>
                      <a:pt x="747" y="915"/>
                      <a:pt x="753" y="902"/>
                      <a:pt x="757" y="888"/>
                    </a:cubicBezTo>
                    <a:cubicBezTo>
                      <a:pt x="761" y="873"/>
                      <a:pt x="764" y="858"/>
                      <a:pt x="765" y="841"/>
                    </a:cubicBezTo>
                    <a:cubicBezTo>
                      <a:pt x="791" y="531"/>
                      <a:pt x="791" y="531"/>
                      <a:pt x="791" y="531"/>
                    </a:cubicBezTo>
                    <a:cubicBezTo>
                      <a:pt x="364" y="531"/>
                      <a:pt x="364" y="531"/>
                      <a:pt x="364" y="531"/>
                    </a:cubicBezTo>
                    <a:cubicBezTo>
                      <a:pt x="308" y="531"/>
                      <a:pt x="246" y="533"/>
                      <a:pt x="179" y="537"/>
                    </a:cubicBezTo>
                    <a:close/>
                  </a:path>
                </a:pathLst>
              </a:custGeom>
              <a:solidFill>
                <a:srgbClr val="000000"/>
              </a:solidFill>
              <a:ln>
                <a:noFill/>
              </a:ln>
            </p:spPr>
            <p:txBody>
              <a:bodyPr/>
              <a:lstStyle/>
              <a:p>
                <a:endParaRPr lang="ja-JP" altLang="en-US"/>
              </a:p>
            </p:txBody>
          </p:sp>
          <p:sp>
            <p:nvSpPr>
              <p:cNvPr id="40" name="Freeform 124"/>
              <p:cNvSpPr>
                <a:spLocks noEditPoints="1"/>
              </p:cNvSpPr>
              <p:nvPr/>
            </p:nvSpPr>
            <p:spPr bwMode="auto">
              <a:xfrm>
                <a:off x="2107" y="2945"/>
                <a:ext cx="209" cy="208"/>
              </a:xfrm>
              <a:custGeom>
                <a:avLst/>
                <a:gdLst>
                  <a:gd name="T0" fmla="*/ 166 w 1046"/>
                  <a:gd name="T1" fmla="*/ 565 h 1039"/>
                  <a:gd name="T2" fmla="*/ 169 w 1046"/>
                  <a:gd name="T3" fmla="*/ 301 h 1039"/>
                  <a:gd name="T4" fmla="*/ 52 w 1046"/>
                  <a:gd name="T5" fmla="*/ 417 h 1039"/>
                  <a:gd name="T6" fmla="*/ 25 w 1046"/>
                  <a:gd name="T7" fmla="*/ 330 h 1039"/>
                  <a:gd name="T8" fmla="*/ 218 w 1046"/>
                  <a:gd name="T9" fmla="*/ 52 h 1039"/>
                  <a:gd name="T10" fmla="*/ 331 w 1046"/>
                  <a:gd name="T11" fmla="*/ 73 h 1039"/>
                  <a:gd name="T12" fmla="*/ 256 w 1046"/>
                  <a:gd name="T13" fmla="*/ 486 h 1039"/>
                  <a:gd name="T14" fmla="*/ 264 w 1046"/>
                  <a:gd name="T15" fmla="*/ 666 h 1039"/>
                  <a:gd name="T16" fmla="*/ 160 w 1046"/>
                  <a:gd name="T17" fmla="*/ 666 h 1039"/>
                  <a:gd name="T18" fmla="*/ 55 w 1046"/>
                  <a:gd name="T19" fmla="*/ 935 h 1039"/>
                  <a:gd name="T20" fmla="*/ 130 w 1046"/>
                  <a:gd name="T21" fmla="*/ 754 h 1039"/>
                  <a:gd name="T22" fmla="*/ 238 w 1046"/>
                  <a:gd name="T23" fmla="*/ 752 h 1039"/>
                  <a:gd name="T24" fmla="*/ 182 w 1046"/>
                  <a:gd name="T25" fmla="*/ 897 h 1039"/>
                  <a:gd name="T26" fmla="*/ 143 w 1046"/>
                  <a:gd name="T27" fmla="*/ 1000 h 1039"/>
                  <a:gd name="T28" fmla="*/ 300 w 1046"/>
                  <a:gd name="T29" fmla="*/ 313 h 1039"/>
                  <a:gd name="T30" fmla="*/ 478 w 1046"/>
                  <a:gd name="T31" fmla="*/ 146 h 1039"/>
                  <a:gd name="T32" fmla="*/ 556 w 1046"/>
                  <a:gd name="T33" fmla="*/ 0 h 1039"/>
                  <a:gd name="T34" fmla="*/ 576 w 1046"/>
                  <a:gd name="T35" fmla="*/ 147 h 1039"/>
                  <a:gd name="T36" fmla="*/ 1028 w 1046"/>
                  <a:gd name="T37" fmla="*/ 140 h 1039"/>
                  <a:gd name="T38" fmla="*/ 946 w 1046"/>
                  <a:gd name="T39" fmla="*/ 330 h 1039"/>
                  <a:gd name="T40" fmla="*/ 829 w 1046"/>
                  <a:gd name="T41" fmla="*/ 334 h 1039"/>
                  <a:gd name="T42" fmla="*/ 514 w 1046"/>
                  <a:gd name="T43" fmla="*/ 238 h 1039"/>
                  <a:gd name="T44" fmla="*/ 404 w 1046"/>
                  <a:gd name="T45" fmla="*/ 357 h 1039"/>
                  <a:gd name="T46" fmla="*/ 300 w 1046"/>
                  <a:gd name="T47" fmla="*/ 313 h 1039"/>
                  <a:gd name="T48" fmla="*/ 417 w 1046"/>
                  <a:gd name="T49" fmla="*/ 720 h 1039"/>
                  <a:gd name="T50" fmla="*/ 412 w 1046"/>
                  <a:gd name="T51" fmla="*/ 909 h 1039"/>
                  <a:gd name="T52" fmla="*/ 590 w 1046"/>
                  <a:gd name="T53" fmla="*/ 951 h 1039"/>
                  <a:gd name="T54" fmla="*/ 728 w 1046"/>
                  <a:gd name="T55" fmla="*/ 908 h 1039"/>
                  <a:gd name="T56" fmla="*/ 745 w 1046"/>
                  <a:gd name="T57" fmla="*/ 828 h 1039"/>
                  <a:gd name="T58" fmla="*/ 849 w 1046"/>
                  <a:gd name="T59" fmla="*/ 905 h 1039"/>
                  <a:gd name="T60" fmla="*/ 789 w 1046"/>
                  <a:gd name="T61" fmla="*/ 1006 h 1039"/>
                  <a:gd name="T62" fmla="*/ 655 w 1046"/>
                  <a:gd name="T63" fmla="*/ 1038 h 1039"/>
                  <a:gd name="T64" fmla="*/ 335 w 1046"/>
                  <a:gd name="T65" fmla="*/ 1014 h 1039"/>
                  <a:gd name="T66" fmla="*/ 313 w 1046"/>
                  <a:gd name="T67" fmla="*/ 803 h 1039"/>
                  <a:gd name="T68" fmla="*/ 308 w 1046"/>
                  <a:gd name="T69" fmla="*/ 720 h 1039"/>
                  <a:gd name="T70" fmla="*/ 321 w 1046"/>
                  <a:gd name="T71" fmla="*/ 564 h 1039"/>
                  <a:gd name="T72" fmla="*/ 406 w 1046"/>
                  <a:gd name="T73" fmla="*/ 474 h 1039"/>
                  <a:gd name="T74" fmla="*/ 468 w 1046"/>
                  <a:gd name="T75" fmla="*/ 369 h 1039"/>
                  <a:gd name="T76" fmla="*/ 517 w 1046"/>
                  <a:gd name="T77" fmla="*/ 457 h 1039"/>
                  <a:gd name="T78" fmla="*/ 427 w 1046"/>
                  <a:gd name="T79" fmla="*/ 581 h 1039"/>
                  <a:gd name="T80" fmla="*/ 321 w 1046"/>
                  <a:gd name="T81" fmla="*/ 564 h 1039"/>
                  <a:gd name="T82" fmla="*/ 528 w 1046"/>
                  <a:gd name="T83" fmla="*/ 713 h 1039"/>
                  <a:gd name="T84" fmla="*/ 658 w 1046"/>
                  <a:gd name="T85" fmla="*/ 838 h 1039"/>
                  <a:gd name="T86" fmla="*/ 550 w 1046"/>
                  <a:gd name="T87" fmla="*/ 848 h 1039"/>
                  <a:gd name="T88" fmla="*/ 485 w 1046"/>
                  <a:gd name="T89" fmla="*/ 724 h 1039"/>
                  <a:gd name="T90" fmla="*/ 720 w 1046"/>
                  <a:gd name="T91" fmla="*/ 268 h 1039"/>
                  <a:gd name="T92" fmla="*/ 713 w 1046"/>
                  <a:gd name="T93" fmla="*/ 389 h 1039"/>
                  <a:gd name="T94" fmla="*/ 712 w 1046"/>
                  <a:gd name="T95" fmla="*/ 616 h 1039"/>
                  <a:gd name="T96" fmla="*/ 551 w 1046"/>
                  <a:gd name="T97" fmla="*/ 676 h 1039"/>
                  <a:gd name="T98" fmla="*/ 535 w 1046"/>
                  <a:gd name="T99" fmla="*/ 603 h 1039"/>
                  <a:gd name="T100" fmla="*/ 590 w 1046"/>
                  <a:gd name="T101" fmla="*/ 577 h 1039"/>
                  <a:gd name="T102" fmla="*/ 626 w 1046"/>
                  <a:gd name="T103" fmla="*/ 518 h 1039"/>
                  <a:gd name="T104" fmla="*/ 625 w 1046"/>
                  <a:gd name="T105" fmla="*/ 334 h 1039"/>
                  <a:gd name="T106" fmla="*/ 670 w 1046"/>
                  <a:gd name="T107" fmla="*/ 273 h 1039"/>
                  <a:gd name="T108" fmla="*/ 858 w 1046"/>
                  <a:gd name="T109" fmla="*/ 691 h 1039"/>
                  <a:gd name="T110" fmla="*/ 944 w 1046"/>
                  <a:gd name="T111" fmla="*/ 977 h 1039"/>
                  <a:gd name="T112" fmla="*/ 796 w 1046"/>
                  <a:gd name="T113" fmla="*/ 769 h 1039"/>
                  <a:gd name="T114" fmla="*/ 769 w 1046"/>
                  <a:gd name="T115" fmla="*/ 431 h 1039"/>
                  <a:gd name="T116" fmla="*/ 1016 w 1046"/>
                  <a:gd name="T117" fmla="*/ 538 h 1039"/>
                  <a:gd name="T118" fmla="*/ 896 w 1046"/>
                  <a:gd name="T119" fmla="*/ 553 h 1039"/>
                  <a:gd name="T120" fmla="*/ 788 w 1046"/>
                  <a:gd name="T121" fmla="*/ 446 h 10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046" h="1039">
                    <a:moveTo>
                      <a:pt x="160" y="666"/>
                    </a:moveTo>
                    <a:cubicBezTo>
                      <a:pt x="162" y="628"/>
                      <a:pt x="164" y="594"/>
                      <a:pt x="166" y="565"/>
                    </a:cubicBezTo>
                    <a:cubicBezTo>
                      <a:pt x="168" y="537"/>
                      <a:pt x="169" y="510"/>
                      <a:pt x="169" y="486"/>
                    </a:cubicBezTo>
                    <a:cubicBezTo>
                      <a:pt x="169" y="301"/>
                      <a:pt x="169" y="301"/>
                      <a:pt x="169" y="301"/>
                    </a:cubicBezTo>
                    <a:cubicBezTo>
                      <a:pt x="104" y="390"/>
                      <a:pt x="70" y="436"/>
                      <a:pt x="66" y="439"/>
                    </a:cubicBezTo>
                    <a:cubicBezTo>
                      <a:pt x="63" y="441"/>
                      <a:pt x="58" y="434"/>
                      <a:pt x="52" y="417"/>
                    </a:cubicBezTo>
                    <a:cubicBezTo>
                      <a:pt x="46" y="400"/>
                      <a:pt x="28" y="379"/>
                      <a:pt x="0" y="352"/>
                    </a:cubicBezTo>
                    <a:cubicBezTo>
                      <a:pt x="25" y="330"/>
                      <a:pt x="25" y="330"/>
                      <a:pt x="25" y="330"/>
                    </a:cubicBezTo>
                    <a:cubicBezTo>
                      <a:pt x="59" y="301"/>
                      <a:pt x="93" y="262"/>
                      <a:pt x="129" y="213"/>
                    </a:cubicBezTo>
                    <a:cubicBezTo>
                      <a:pt x="164" y="165"/>
                      <a:pt x="194" y="111"/>
                      <a:pt x="218" y="52"/>
                    </a:cubicBezTo>
                    <a:cubicBezTo>
                      <a:pt x="232" y="17"/>
                      <a:pt x="232" y="17"/>
                      <a:pt x="232" y="17"/>
                    </a:cubicBezTo>
                    <a:cubicBezTo>
                      <a:pt x="265" y="39"/>
                      <a:pt x="298" y="57"/>
                      <a:pt x="331" y="73"/>
                    </a:cubicBezTo>
                    <a:cubicBezTo>
                      <a:pt x="304" y="109"/>
                      <a:pt x="279" y="144"/>
                      <a:pt x="256" y="179"/>
                    </a:cubicBezTo>
                    <a:cubicBezTo>
                      <a:pt x="256" y="486"/>
                      <a:pt x="256" y="486"/>
                      <a:pt x="256" y="486"/>
                    </a:cubicBezTo>
                    <a:cubicBezTo>
                      <a:pt x="256" y="523"/>
                      <a:pt x="257" y="553"/>
                      <a:pt x="258" y="574"/>
                    </a:cubicBezTo>
                    <a:cubicBezTo>
                      <a:pt x="264" y="666"/>
                      <a:pt x="264" y="666"/>
                      <a:pt x="264" y="666"/>
                    </a:cubicBezTo>
                    <a:cubicBezTo>
                      <a:pt x="234" y="664"/>
                      <a:pt x="216" y="662"/>
                      <a:pt x="210" y="662"/>
                    </a:cubicBezTo>
                    <a:cubicBezTo>
                      <a:pt x="203" y="662"/>
                      <a:pt x="186" y="663"/>
                      <a:pt x="160" y="666"/>
                    </a:cubicBezTo>
                    <a:close/>
                    <a:moveTo>
                      <a:pt x="40" y="954"/>
                    </a:moveTo>
                    <a:cubicBezTo>
                      <a:pt x="55" y="935"/>
                      <a:pt x="55" y="935"/>
                      <a:pt x="55" y="935"/>
                    </a:cubicBezTo>
                    <a:cubicBezTo>
                      <a:pt x="61" y="928"/>
                      <a:pt x="73" y="907"/>
                      <a:pt x="91" y="874"/>
                    </a:cubicBezTo>
                    <a:cubicBezTo>
                      <a:pt x="109" y="840"/>
                      <a:pt x="122" y="800"/>
                      <a:pt x="130" y="754"/>
                    </a:cubicBezTo>
                    <a:cubicBezTo>
                      <a:pt x="135" y="722"/>
                      <a:pt x="135" y="722"/>
                      <a:pt x="135" y="722"/>
                    </a:cubicBezTo>
                    <a:cubicBezTo>
                      <a:pt x="171" y="736"/>
                      <a:pt x="205" y="746"/>
                      <a:pt x="238" y="752"/>
                    </a:cubicBezTo>
                    <a:cubicBezTo>
                      <a:pt x="217" y="804"/>
                      <a:pt x="217" y="804"/>
                      <a:pt x="217" y="804"/>
                    </a:cubicBezTo>
                    <a:cubicBezTo>
                      <a:pt x="182" y="897"/>
                      <a:pt x="182" y="897"/>
                      <a:pt x="182" y="897"/>
                    </a:cubicBezTo>
                    <a:cubicBezTo>
                      <a:pt x="153" y="972"/>
                      <a:pt x="153" y="972"/>
                      <a:pt x="153" y="972"/>
                    </a:cubicBezTo>
                    <a:cubicBezTo>
                      <a:pt x="143" y="1000"/>
                      <a:pt x="143" y="1000"/>
                      <a:pt x="143" y="1000"/>
                    </a:cubicBezTo>
                    <a:cubicBezTo>
                      <a:pt x="109" y="983"/>
                      <a:pt x="75" y="967"/>
                      <a:pt x="40" y="954"/>
                    </a:cubicBezTo>
                    <a:close/>
                    <a:moveTo>
                      <a:pt x="300" y="313"/>
                    </a:moveTo>
                    <a:cubicBezTo>
                      <a:pt x="333" y="291"/>
                      <a:pt x="333" y="291"/>
                      <a:pt x="333" y="291"/>
                    </a:cubicBezTo>
                    <a:cubicBezTo>
                      <a:pt x="399" y="246"/>
                      <a:pt x="448" y="198"/>
                      <a:pt x="478" y="146"/>
                    </a:cubicBezTo>
                    <a:cubicBezTo>
                      <a:pt x="509" y="93"/>
                      <a:pt x="528" y="60"/>
                      <a:pt x="534" y="46"/>
                    </a:cubicBezTo>
                    <a:cubicBezTo>
                      <a:pt x="556" y="0"/>
                      <a:pt x="556" y="0"/>
                      <a:pt x="556" y="0"/>
                    </a:cubicBezTo>
                    <a:cubicBezTo>
                      <a:pt x="587" y="21"/>
                      <a:pt x="618" y="39"/>
                      <a:pt x="647" y="55"/>
                    </a:cubicBezTo>
                    <a:cubicBezTo>
                      <a:pt x="623" y="84"/>
                      <a:pt x="599" y="115"/>
                      <a:pt x="576" y="147"/>
                    </a:cubicBezTo>
                    <a:cubicBezTo>
                      <a:pt x="907" y="147"/>
                      <a:pt x="907" y="147"/>
                      <a:pt x="907" y="147"/>
                    </a:cubicBezTo>
                    <a:cubicBezTo>
                      <a:pt x="931" y="147"/>
                      <a:pt x="971" y="144"/>
                      <a:pt x="1028" y="140"/>
                    </a:cubicBezTo>
                    <a:cubicBezTo>
                      <a:pt x="1003" y="195"/>
                      <a:pt x="1003" y="195"/>
                      <a:pt x="1003" y="195"/>
                    </a:cubicBezTo>
                    <a:cubicBezTo>
                      <a:pt x="999" y="203"/>
                      <a:pt x="980" y="248"/>
                      <a:pt x="946" y="330"/>
                    </a:cubicBezTo>
                    <a:cubicBezTo>
                      <a:pt x="934" y="359"/>
                      <a:pt x="934" y="359"/>
                      <a:pt x="934" y="359"/>
                    </a:cubicBezTo>
                    <a:cubicBezTo>
                      <a:pt x="894" y="344"/>
                      <a:pt x="859" y="336"/>
                      <a:pt x="829" y="334"/>
                    </a:cubicBezTo>
                    <a:cubicBezTo>
                      <a:pt x="894" y="238"/>
                      <a:pt x="894" y="238"/>
                      <a:pt x="894" y="238"/>
                    </a:cubicBezTo>
                    <a:cubicBezTo>
                      <a:pt x="514" y="238"/>
                      <a:pt x="514" y="238"/>
                      <a:pt x="514" y="238"/>
                    </a:cubicBezTo>
                    <a:cubicBezTo>
                      <a:pt x="494" y="260"/>
                      <a:pt x="474" y="283"/>
                      <a:pt x="451" y="307"/>
                    </a:cubicBezTo>
                    <a:cubicBezTo>
                      <a:pt x="429" y="331"/>
                      <a:pt x="413" y="348"/>
                      <a:pt x="404" y="357"/>
                    </a:cubicBezTo>
                    <a:cubicBezTo>
                      <a:pt x="388" y="371"/>
                      <a:pt x="388" y="371"/>
                      <a:pt x="388" y="371"/>
                    </a:cubicBezTo>
                    <a:cubicBezTo>
                      <a:pt x="361" y="349"/>
                      <a:pt x="332" y="330"/>
                      <a:pt x="300" y="313"/>
                    </a:cubicBezTo>
                    <a:close/>
                    <a:moveTo>
                      <a:pt x="362" y="723"/>
                    </a:moveTo>
                    <a:cubicBezTo>
                      <a:pt x="381" y="723"/>
                      <a:pt x="400" y="722"/>
                      <a:pt x="417" y="720"/>
                    </a:cubicBezTo>
                    <a:cubicBezTo>
                      <a:pt x="413" y="761"/>
                      <a:pt x="412" y="788"/>
                      <a:pt x="412" y="802"/>
                    </a:cubicBezTo>
                    <a:cubicBezTo>
                      <a:pt x="412" y="909"/>
                      <a:pt x="412" y="909"/>
                      <a:pt x="412" y="909"/>
                    </a:cubicBezTo>
                    <a:cubicBezTo>
                      <a:pt x="412" y="923"/>
                      <a:pt x="416" y="934"/>
                      <a:pt x="425" y="941"/>
                    </a:cubicBezTo>
                    <a:cubicBezTo>
                      <a:pt x="435" y="948"/>
                      <a:pt x="489" y="952"/>
                      <a:pt x="590" y="951"/>
                    </a:cubicBezTo>
                    <a:cubicBezTo>
                      <a:pt x="653" y="951"/>
                      <a:pt x="691" y="946"/>
                      <a:pt x="704" y="936"/>
                    </a:cubicBezTo>
                    <a:cubicBezTo>
                      <a:pt x="717" y="926"/>
                      <a:pt x="725" y="917"/>
                      <a:pt x="728" y="908"/>
                    </a:cubicBezTo>
                    <a:cubicBezTo>
                      <a:pt x="731" y="899"/>
                      <a:pt x="735" y="882"/>
                      <a:pt x="740" y="858"/>
                    </a:cubicBezTo>
                    <a:cubicBezTo>
                      <a:pt x="745" y="828"/>
                      <a:pt x="745" y="828"/>
                      <a:pt x="745" y="828"/>
                    </a:cubicBezTo>
                    <a:cubicBezTo>
                      <a:pt x="766" y="856"/>
                      <a:pt x="782" y="873"/>
                      <a:pt x="794" y="881"/>
                    </a:cubicBezTo>
                    <a:cubicBezTo>
                      <a:pt x="806" y="888"/>
                      <a:pt x="824" y="896"/>
                      <a:pt x="849" y="905"/>
                    </a:cubicBezTo>
                    <a:cubicBezTo>
                      <a:pt x="834" y="933"/>
                      <a:pt x="834" y="933"/>
                      <a:pt x="834" y="933"/>
                    </a:cubicBezTo>
                    <a:cubicBezTo>
                      <a:pt x="813" y="971"/>
                      <a:pt x="798" y="995"/>
                      <a:pt x="789" y="1006"/>
                    </a:cubicBezTo>
                    <a:cubicBezTo>
                      <a:pt x="780" y="1016"/>
                      <a:pt x="765" y="1025"/>
                      <a:pt x="745" y="1030"/>
                    </a:cubicBezTo>
                    <a:cubicBezTo>
                      <a:pt x="725" y="1036"/>
                      <a:pt x="695" y="1039"/>
                      <a:pt x="655" y="1038"/>
                    </a:cubicBezTo>
                    <a:cubicBezTo>
                      <a:pt x="496" y="1038"/>
                      <a:pt x="496" y="1038"/>
                      <a:pt x="496" y="1038"/>
                    </a:cubicBezTo>
                    <a:cubicBezTo>
                      <a:pt x="403" y="1037"/>
                      <a:pt x="350" y="1029"/>
                      <a:pt x="335" y="1014"/>
                    </a:cubicBezTo>
                    <a:cubicBezTo>
                      <a:pt x="321" y="998"/>
                      <a:pt x="313" y="979"/>
                      <a:pt x="313" y="955"/>
                    </a:cubicBezTo>
                    <a:cubicBezTo>
                      <a:pt x="313" y="803"/>
                      <a:pt x="313" y="803"/>
                      <a:pt x="313" y="803"/>
                    </a:cubicBezTo>
                    <a:cubicBezTo>
                      <a:pt x="313" y="782"/>
                      <a:pt x="313" y="769"/>
                      <a:pt x="312" y="762"/>
                    </a:cubicBezTo>
                    <a:cubicBezTo>
                      <a:pt x="308" y="720"/>
                      <a:pt x="308" y="720"/>
                      <a:pt x="308" y="720"/>
                    </a:cubicBezTo>
                    <a:cubicBezTo>
                      <a:pt x="325" y="723"/>
                      <a:pt x="343" y="724"/>
                      <a:pt x="362" y="723"/>
                    </a:cubicBezTo>
                    <a:close/>
                    <a:moveTo>
                      <a:pt x="321" y="564"/>
                    </a:moveTo>
                    <a:cubicBezTo>
                      <a:pt x="339" y="548"/>
                      <a:pt x="339" y="548"/>
                      <a:pt x="339" y="548"/>
                    </a:cubicBezTo>
                    <a:cubicBezTo>
                      <a:pt x="364" y="524"/>
                      <a:pt x="386" y="499"/>
                      <a:pt x="406" y="474"/>
                    </a:cubicBezTo>
                    <a:cubicBezTo>
                      <a:pt x="426" y="448"/>
                      <a:pt x="439" y="428"/>
                      <a:pt x="446" y="414"/>
                    </a:cubicBezTo>
                    <a:cubicBezTo>
                      <a:pt x="468" y="369"/>
                      <a:pt x="468" y="369"/>
                      <a:pt x="468" y="369"/>
                    </a:cubicBezTo>
                    <a:cubicBezTo>
                      <a:pt x="494" y="386"/>
                      <a:pt x="521" y="400"/>
                      <a:pt x="550" y="411"/>
                    </a:cubicBezTo>
                    <a:cubicBezTo>
                      <a:pt x="517" y="457"/>
                      <a:pt x="517" y="457"/>
                      <a:pt x="517" y="457"/>
                    </a:cubicBezTo>
                    <a:cubicBezTo>
                      <a:pt x="516" y="458"/>
                      <a:pt x="504" y="474"/>
                      <a:pt x="480" y="507"/>
                    </a:cubicBezTo>
                    <a:cubicBezTo>
                      <a:pt x="456" y="539"/>
                      <a:pt x="438" y="564"/>
                      <a:pt x="427" y="581"/>
                    </a:cubicBezTo>
                    <a:cubicBezTo>
                      <a:pt x="408" y="610"/>
                      <a:pt x="408" y="610"/>
                      <a:pt x="408" y="610"/>
                    </a:cubicBezTo>
                    <a:cubicBezTo>
                      <a:pt x="383" y="592"/>
                      <a:pt x="353" y="577"/>
                      <a:pt x="321" y="564"/>
                    </a:cubicBezTo>
                    <a:close/>
                    <a:moveTo>
                      <a:pt x="485" y="724"/>
                    </a:moveTo>
                    <a:cubicBezTo>
                      <a:pt x="509" y="720"/>
                      <a:pt x="523" y="716"/>
                      <a:pt x="528" y="713"/>
                    </a:cubicBezTo>
                    <a:cubicBezTo>
                      <a:pt x="569" y="689"/>
                      <a:pt x="569" y="689"/>
                      <a:pt x="569" y="689"/>
                    </a:cubicBezTo>
                    <a:cubicBezTo>
                      <a:pt x="658" y="838"/>
                      <a:pt x="658" y="838"/>
                      <a:pt x="658" y="838"/>
                    </a:cubicBezTo>
                    <a:cubicBezTo>
                      <a:pt x="623" y="851"/>
                      <a:pt x="591" y="864"/>
                      <a:pt x="560" y="877"/>
                    </a:cubicBezTo>
                    <a:cubicBezTo>
                      <a:pt x="550" y="848"/>
                      <a:pt x="550" y="848"/>
                      <a:pt x="550" y="848"/>
                    </a:cubicBezTo>
                    <a:cubicBezTo>
                      <a:pt x="538" y="814"/>
                      <a:pt x="521" y="779"/>
                      <a:pt x="498" y="744"/>
                    </a:cubicBezTo>
                    <a:lnTo>
                      <a:pt x="485" y="724"/>
                    </a:lnTo>
                    <a:close/>
                    <a:moveTo>
                      <a:pt x="670" y="273"/>
                    </a:moveTo>
                    <a:cubicBezTo>
                      <a:pt x="674" y="273"/>
                      <a:pt x="691" y="271"/>
                      <a:pt x="720" y="268"/>
                    </a:cubicBezTo>
                    <a:cubicBezTo>
                      <a:pt x="717" y="297"/>
                      <a:pt x="715" y="318"/>
                      <a:pt x="714" y="333"/>
                    </a:cubicBezTo>
                    <a:cubicBezTo>
                      <a:pt x="714" y="347"/>
                      <a:pt x="713" y="366"/>
                      <a:pt x="713" y="389"/>
                    </a:cubicBezTo>
                    <a:cubicBezTo>
                      <a:pt x="713" y="566"/>
                      <a:pt x="713" y="566"/>
                      <a:pt x="713" y="566"/>
                    </a:cubicBezTo>
                    <a:cubicBezTo>
                      <a:pt x="713" y="590"/>
                      <a:pt x="713" y="606"/>
                      <a:pt x="712" y="616"/>
                    </a:cubicBezTo>
                    <a:cubicBezTo>
                      <a:pt x="711" y="625"/>
                      <a:pt x="701" y="636"/>
                      <a:pt x="682" y="648"/>
                    </a:cubicBezTo>
                    <a:cubicBezTo>
                      <a:pt x="664" y="661"/>
                      <a:pt x="620" y="670"/>
                      <a:pt x="551" y="676"/>
                    </a:cubicBezTo>
                    <a:cubicBezTo>
                      <a:pt x="549" y="663"/>
                      <a:pt x="548" y="649"/>
                      <a:pt x="545" y="635"/>
                    </a:cubicBezTo>
                    <a:cubicBezTo>
                      <a:pt x="543" y="622"/>
                      <a:pt x="540" y="611"/>
                      <a:pt x="535" y="603"/>
                    </a:cubicBezTo>
                    <a:cubicBezTo>
                      <a:pt x="517" y="569"/>
                      <a:pt x="517" y="569"/>
                      <a:pt x="517" y="569"/>
                    </a:cubicBezTo>
                    <a:cubicBezTo>
                      <a:pt x="541" y="574"/>
                      <a:pt x="565" y="577"/>
                      <a:pt x="590" y="577"/>
                    </a:cubicBezTo>
                    <a:cubicBezTo>
                      <a:pt x="608" y="578"/>
                      <a:pt x="619" y="575"/>
                      <a:pt x="622" y="568"/>
                    </a:cubicBezTo>
                    <a:cubicBezTo>
                      <a:pt x="624" y="560"/>
                      <a:pt x="626" y="544"/>
                      <a:pt x="626" y="518"/>
                    </a:cubicBezTo>
                    <a:cubicBezTo>
                      <a:pt x="626" y="389"/>
                      <a:pt x="626" y="389"/>
                      <a:pt x="626" y="389"/>
                    </a:cubicBezTo>
                    <a:cubicBezTo>
                      <a:pt x="626" y="361"/>
                      <a:pt x="626" y="343"/>
                      <a:pt x="625" y="334"/>
                    </a:cubicBezTo>
                    <a:cubicBezTo>
                      <a:pt x="619" y="268"/>
                      <a:pt x="619" y="268"/>
                      <a:pt x="619" y="268"/>
                    </a:cubicBezTo>
                    <a:cubicBezTo>
                      <a:pt x="645" y="272"/>
                      <a:pt x="662" y="273"/>
                      <a:pt x="670" y="273"/>
                    </a:cubicBezTo>
                    <a:close/>
                    <a:moveTo>
                      <a:pt x="767" y="740"/>
                    </a:moveTo>
                    <a:cubicBezTo>
                      <a:pt x="799" y="727"/>
                      <a:pt x="829" y="711"/>
                      <a:pt x="858" y="691"/>
                    </a:cubicBezTo>
                    <a:cubicBezTo>
                      <a:pt x="1046" y="912"/>
                      <a:pt x="1046" y="912"/>
                      <a:pt x="1046" y="912"/>
                    </a:cubicBezTo>
                    <a:cubicBezTo>
                      <a:pt x="1011" y="931"/>
                      <a:pt x="977" y="952"/>
                      <a:pt x="944" y="977"/>
                    </a:cubicBezTo>
                    <a:cubicBezTo>
                      <a:pt x="922" y="938"/>
                      <a:pt x="922" y="938"/>
                      <a:pt x="922" y="938"/>
                    </a:cubicBezTo>
                    <a:cubicBezTo>
                      <a:pt x="885" y="872"/>
                      <a:pt x="843" y="816"/>
                      <a:pt x="796" y="769"/>
                    </a:cubicBezTo>
                    <a:lnTo>
                      <a:pt x="767" y="740"/>
                    </a:lnTo>
                    <a:close/>
                    <a:moveTo>
                      <a:pt x="769" y="431"/>
                    </a:moveTo>
                    <a:cubicBezTo>
                      <a:pt x="793" y="415"/>
                      <a:pt x="815" y="397"/>
                      <a:pt x="835" y="375"/>
                    </a:cubicBezTo>
                    <a:cubicBezTo>
                      <a:pt x="1016" y="538"/>
                      <a:pt x="1016" y="538"/>
                      <a:pt x="1016" y="538"/>
                    </a:cubicBezTo>
                    <a:cubicBezTo>
                      <a:pt x="985" y="559"/>
                      <a:pt x="959" y="582"/>
                      <a:pt x="936" y="605"/>
                    </a:cubicBezTo>
                    <a:cubicBezTo>
                      <a:pt x="896" y="553"/>
                      <a:pt x="896" y="553"/>
                      <a:pt x="896" y="553"/>
                    </a:cubicBezTo>
                    <a:cubicBezTo>
                      <a:pt x="884" y="540"/>
                      <a:pt x="867" y="521"/>
                      <a:pt x="844" y="498"/>
                    </a:cubicBezTo>
                    <a:cubicBezTo>
                      <a:pt x="820" y="474"/>
                      <a:pt x="802" y="457"/>
                      <a:pt x="788" y="446"/>
                    </a:cubicBezTo>
                    <a:lnTo>
                      <a:pt x="769" y="431"/>
                    </a:lnTo>
                    <a:close/>
                  </a:path>
                </a:pathLst>
              </a:custGeom>
              <a:solidFill>
                <a:srgbClr val="000000"/>
              </a:solidFill>
              <a:ln>
                <a:noFill/>
              </a:ln>
            </p:spPr>
            <p:txBody>
              <a:bodyPr/>
              <a:lstStyle/>
              <a:p>
                <a:endParaRPr lang="ja-JP" altLang="en-US"/>
              </a:p>
            </p:txBody>
          </p:sp>
          <p:sp>
            <p:nvSpPr>
              <p:cNvPr id="41" name="Freeform 125"/>
              <p:cNvSpPr>
                <a:spLocks noEditPoints="1"/>
              </p:cNvSpPr>
              <p:nvPr/>
            </p:nvSpPr>
            <p:spPr bwMode="auto">
              <a:xfrm>
                <a:off x="2360" y="2946"/>
                <a:ext cx="205" cy="213"/>
              </a:xfrm>
              <a:custGeom>
                <a:avLst/>
                <a:gdLst>
                  <a:gd name="T0" fmla="*/ 152 w 1022"/>
                  <a:gd name="T1" fmla="*/ 305 h 1064"/>
                  <a:gd name="T2" fmla="*/ 53 w 1022"/>
                  <a:gd name="T3" fmla="*/ 306 h 1064"/>
                  <a:gd name="T4" fmla="*/ 14 w 1022"/>
                  <a:gd name="T5" fmla="*/ 255 h 1064"/>
                  <a:gd name="T6" fmla="*/ 108 w 1022"/>
                  <a:gd name="T7" fmla="*/ 212 h 1064"/>
                  <a:gd name="T8" fmla="*/ 150 w 1022"/>
                  <a:gd name="T9" fmla="*/ 64 h 1064"/>
                  <a:gd name="T10" fmla="*/ 251 w 1022"/>
                  <a:gd name="T11" fmla="*/ 62 h 1064"/>
                  <a:gd name="T12" fmla="*/ 287 w 1022"/>
                  <a:gd name="T13" fmla="*/ 212 h 1064"/>
                  <a:gd name="T14" fmla="*/ 341 w 1022"/>
                  <a:gd name="T15" fmla="*/ 259 h 1064"/>
                  <a:gd name="T16" fmla="*/ 277 w 1022"/>
                  <a:gd name="T17" fmla="*/ 304 h 1064"/>
                  <a:gd name="T18" fmla="*/ 318 w 1022"/>
                  <a:gd name="T19" fmla="*/ 496 h 1064"/>
                  <a:gd name="T20" fmla="*/ 341 w 1022"/>
                  <a:gd name="T21" fmla="*/ 558 h 1064"/>
                  <a:gd name="T22" fmla="*/ 250 w 1022"/>
                  <a:gd name="T23" fmla="*/ 605 h 1064"/>
                  <a:gd name="T24" fmla="*/ 210 w 1022"/>
                  <a:gd name="T25" fmla="*/ 1004 h 1064"/>
                  <a:gd name="T26" fmla="*/ 8 w 1022"/>
                  <a:gd name="T27" fmla="*/ 913 h 1064"/>
                  <a:gd name="T28" fmla="*/ 152 w 1022"/>
                  <a:gd name="T29" fmla="*/ 881 h 1064"/>
                  <a:gd name="T30" fmla="*/ 18 w 1022"/>
                  <a:gd name="T31" fmla="*/ 688 h 1064"/>
                  <a:gd name="T32" fmla="*/ 33 w 1022"/>
                  <a:gd name="T33" fmla="*/ 571 h 1064"/>
                  <a:gd name="T34" fmla="*/ 494 w 1022"/>
                  <a:gd name="T35" fmla="*/ 51 h 1064"/>
                  <a:gd name="T36" fmla="*/ 595 w 1022"/>
                  <a:gd name="T37" fmla="*/ 84 h 1064"/>
                  <a:gd name="T38" fmla="*/ 725 w 1022"/>
                  <a:gd name="T39" fmla="*/ 152 h 1064"/>
                  <a:gd name="T40" fmla="*/ 694 w 1022"/>
                  <a:gd name="T41" fmla="*/ 62 h 1064"/>
                  <a:gd name="T42" fmla="*/ 828 w 1022"/>
                  <a:gd name="T43" fmla="*/ 131 h 1064"/>
                  <a:gd name="T44" fmla="*/ 1017 w 1022"/>
                  <a:gd name="T45" fmla="*/ 147 h 1064"/>
                  <a:gd name="T46" fmla="*/ 1017 w 1022"/>
                  <a:gd name="T47" fmla="*/ 235 h 1064"/>
                  <a:gd name="T48" fmla="*/ 795 w 1022"/>
                  <a:gd name="T49" fmla="*/ 291 h 1064"/>
                  <a:gd name="T50" fmla="*/ 980 w 1022"/>
                  <a:gd name="T51" fmla="*/ 307 h 1064"/>
                  <a:gd name="T52" fmla="*/ 984 w 1022"/>
                  <a:gd name="T53" fmla="*/ 365 h 1064"/>
                  <a:gd name="T54" fmla="*/ 795 w 1022"/>
                  <a:gd name="T55" fmla="*/ 424 h 1064"/>
                  <a:gd name="T56" fmla="*/ 982 w 1022"/>
                  <a:gd name="T57" fmla="*/ 444 h 1064"/>
                  <a:gd name="T58" fmla="*/ 985 w 1022"/>
                  <a:gd name="T59" fmla="*/ 498 h 1064"/>
                  <a:gd name="T60" fmla="*/ 795 w 1022"/>
                  <a:gd name="T61" fmla="*/ 555 h 1064"/>
                  <a:gd name="T62" fmla="*/ 1017 w 1022"/>
                  <a:gd name="T63" fmla="*/ 579 h 1064"/>
                  <a:gd name="T64" fmla="*/ 952 w 1022"/>
                  <a:gd name="T65" fmla="*/ 635 h 1064"/>
                  <a:gd name="T66" fmla="*/ 538 w 1022"/>
                  <a:gd name="T67" fmla="*/ 672 h 1064"/>
                  <a:gd name="T68" fmla="*/ 447 w 1022"/>
                  <a:gd name="T69" fmla="*/ 559 h 1064"/>
                  <a:gd name="T70" fmla="*/ 315 w 1022"/>
                  <a:gd name="T71" fmla="*/ 393 h 1064"/>
                  <a:gd name="T72" fmla="*/ 488 w 1022"/>
                  <a:gd name="T73" fmla="*/ 770 h 1064"/>
                  <a:gd name="T74" fmla="*/ 373 w 1022"/>
                  <a:gd name="T75" fmla="*/ 733 h 1064"/>
                  <a:gd name="T76" fmla="*/ 797 w 1022"/>
                  <a:gd name="T77" fmla="*/ 693 h 1064"/>
                  <a:gd name="T78" fmla="*/ 932 w 1022"/>
                  <a:gd name="T79" fmla="*/ 788 h 1064"/>
                  <a:gd name="T80" fmla="*/ 922 w 1022"/>
                  <a:gd name="T81" fmla="*/ 1019 h 1064"/>
                  <a:gd name="T82" fmla="*/ 755 w 1022"/>
                  <a:gd name="T83" fmla="*/ 1054 h 1064"/>
                  <a:gd name="T84" fmla="*/ 801 w 1022"/>
                  <a:gd name="T85" fmla="*/ 951 h 1064"/>
                  <a:gd name="T86" fmla="*/ 778 w 1022"/>
                  <a:gd name="T87" fmla="*/ 864 h 1064"/>
                  <a:gd name="T88" fmla="*/ 783 w 1022"/>
                  <a:gd name="T89" fmla="*/ 770 h 1064"/>
                  <a:gd name="T90" fmla="*/ 552 w 1022"/>
                  <a:gd name="T91" fmla="*/ 960 h 1064"/>
                  <a:gd name="T92" fmla="*/ 337 w 1022"/>
                  <a:gd name="T93" fmla="*/ 1024 h 1064"/>
                  <a:gd name="T94" fmla="*/ 488 w 1022"/>
                  <a:gd name="T95" fmla="*/ 898 h 1064"/>
                  <a:gd name="T96" fmla="*/ 488 w 1022"/>
                  <a:gd name="T97" fmla="*/ 770 h 1064"/>
                  <a:gd name="T98" fmla="*/ 708 w 1022"/>
                  <a:gd name="T99" fmla="*/ 230 h 1064"/>
                  <a:gd name="T100" fmla="*/ 534 w 1022"/>
                  <a:gd name="T101" fmla="*/ 424 h 1064"/>
                  <a:gd name="T102" fmla="*/ 534 w 1022"/>
                  <a:gd name="T103" fmla="*/ 359 h 1064"/>
                  <a:gd name="T104" fmla="*/ 708 w 1022"/>
                  <a:gd name="T105" fmla="*/ 555 h 1064"/>
                  <a:gd name="T106" fmla="*/ 534 w 1022"/>
                  <a:gd name="T107" fmla="*/ 555 h 10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022" h="1064">
                    <a:moveTo>
                      <a:pt x="33" y="571"/>
                    </a:moveTo>
                    <a:cubicBezTo>
                      <a:pt x="58" y="569"/>
                      <a:pt x="97" y="559"/>
                      <a:pt x="152" y="542"/>
                    </a:cubicBezTo>
                    <a:cubicBezTo>
                      <a:pt x="152" y="305"/>
                      <a:pt x="152" y="305"/>
                      <a:pt x="152" y="305"/>
                    </a:cubicBezTo>
                    <a:cubicBezTo>
                      <a:pt x="101" y="304"/>
                      <a:pt x="101" y="304"/>
                      <a:pt x="101" y="304"/>
                    </a:cubicBezTo>
                    <a:cubicBezTo>
                      <a:pt x="99" y="304"/>
                      <a:pt x="98" y="304"/>
                      <a:pt x="97" y="304"/>
                    </a:cubicBezTo>
                    <a:cubicBezTo>
                      <a:pt x="53" y="306"/>
                      <a:pt x="53" y="306"/>
                      <a:pt x="53" y="306"/>
                    </a:cubicBezTo>
                    <a:cubicBezTo>
                      <a:pt x="8" y="308"/>
                      <a:pt x="8" y="308"/>
                      <a:pt x="8" y="308"/>
                    </a:cubicBezTo>
                    <a:cubicBezTo>
                      <a:pt x="10" y="295"/>
                      <a:pt x="11" y="284"/>
                      <a:pt x="12" y="276"/>
                    </a:cubicBezTo>
                    <a:cubicBezTo>
                      <a:pt x="13" y="268"/>
                      <a:pt x="14" y="261"/>
                      <a:pt x="14" y="255"/>
                    </a:cubicBezTo>
                    <a:cubicBezTo>
                      <a:pt x="15" y="249"/>
                      <a:pt x="13" y="232"/>
                      <a:pt x="8" y="207"/>
                    </a:cubicBezTo>
                    <a:cubicBezTo>
                      <a:pt x="33" y="208"/>
                      <a:pt x="53" y="209"/>
                      <a:pt x="70" y="210"/>
                    </a:cubicBezTo>
                    <a:cubicBezTo>
                      <a:pt x="86" y="212"/>
                      <a:pt x="99" y="212"/>
                      <a:pt x="108" y="212"/>
                    </a:cubicBezTo>
                    <a:cubicBezTo>
                      <a:pt x="152" y="212"/>
                      <a:pt x="152" y="212"/>
                      <a:pt x="152" y="212"/>
                    </a:cubicBezTo>
                    <a:cubicBezTo>
                      <a:pt x="152" y="108"/>
                      <a:pt x="152" y="108"/>
                      <a:pt x="152" y="108"/>
                    </a:cubicBezTo>
                    <a:cubicBezTo>
                      <a:pt x="152" y="99"/>
                      <a:pt x="151" y="85"/>
                      <a:pt x="150" y="64"/>
                    </a:cubicBezTo>
                    <a:cubicBezTo>
                      <a:pt x="145" y="3"/>
                      <a:pt x="145" y="3"/>
                      <a:pt x="145" y="3"/>
                    </a:cubicBezTo>
                    <a:cubicBezTo>
                      <a:pt x="180" y="10"/>
                      <a:pt x="217" y="10"/>
                      <a:pt x="256" y="3"/>
                    </a:cubicBezTo>
                    <a:cubicBezTo>
                      <a:pt x="253" y="29"/>
                      <a:pt x="251" y="49"/>
                      <a:pt x="251" y="62"/>
                    </a:cubicBezTo>
                    <a:cubicBezTo>
                      <a:pt x="250" y="76"/>
                      <a:pt x="250" y="92"/>
                      <a:pt x="250" y="110"/>
                    </a:cubicBezTo>
                    <a:cubicBezTo>
                      <a:pt x="250" y="212"/>
                      <a:pt x="250" y="212"/>
                      <a:pt x="250" y="212"/>
                    </a:cubicBezTo>
                    <a:cubicBezTo>
                      <a:pt x="287" y="212"/>
                      <a:pt x="287" y="212"/>
                      <a:pt x="287" y="212"/>
                    </a:cubicBezTo>
                    <a:cubicBezTo>
                      <a:pt x="309" y="210"/>
                      <a:pt x="309" y="210"/>
                      <a:pt x="309" y="210"/>
                    </a:cubicBezTo>
                    <a:cubicBezTo>
                      <a:pt x="346" y="207"/>
                      <a:pt x="346" y="207"/>
                      <a:pt x="346" y="207"/>
                    </a:cubicBezTo>
                    <a:cubicBezTo>
                      <a:pt x="342" y="238"/>
                      <a:pt x="340" y="255"/>
                      <a:pt x="341" y="259"/>
                    </a:cubicBezTo>
                    <a:cubicBezTo>
                      <a:pt x="344" y="308"/>
                      <a:pt x="344" y="308"/>
                      <a:pt x="344" y="308"/>
                    </a:cubicBezTo>
                    <a:cubicBezTo>
                      <a:pt x="329" y="307"/>
                      <a:pt x="315" y="307"/>
                      <a:pt x="303" y="305"/>
                    </a:cubicBezTo>
                    <a:cubicBezTo>
                      <a:pt x="290" y="304"/>
                      <a:pt x="282" y="304"/>
                      <a:pt x="277" y="304"/>
                    </a:cubicBezTo>
                    <a:cubicBezTo>
                      <a:pt x="250" y="304"/>
                      <a:pt x="250" y="304"/>
                      <a:pt x="250" y="304"/>
                    </a:cubicBezTo>
                    <a:cubicBezTo>
                      <a:pt x="250" y="520"/>
                      <a:pt x="250" y="520"/>
                      <a:pt x="250" y="520"/>
                    </a:cubicBezTo>
                    <a:cubicBezTo>
                      <a:pt x="273" y="514"/>
                      <a:pt x="295" y="506"/>
                      <a:pt x="318" y="496"/>
                    </a:cubicBezTo>
                    <a:cubicBezTo>
                      <a:pt x="355" y="479"/>
                      <a:pt x="355" y="479"/>
                      <a:pt x="355" y="479"/>
                    </a:cubicBezTo>
                    <a:cubicBezTo>
                      <a:pt x="350" y="496"/>
                      <a:pt x="347" y="508"/>
                      <a:pt x="345" y="516"/>
                    </a:cubicBezTo>
                    <a:cubicBezTo>
                      <a:pt x="344" y="524"/>
                      <a:pt x="342" y="538"/>
                      <a:pt x="341" y="558"/>
                    </a:cubicBezTo>
                    <a:cubicBezTo>
                      <a:pt x="339" y="589"/>
                      <a:pt x="339" y="589"/>
                      <a:pt x="339" y="589"/>
                    </a:cubicBezTo>
                    <a:cubicBezTo>
                      <a:pt x="314" y="593"/>
                      <a:pt x="314" y="593"/>
                      <a:pt x="314" y="593"/>
                    </a:cubicBezTo>
                    <a:cubicBezTo>
                      <a:pt x="280" y="600"/>
                      <a:pt x="259" y="604"/>
                      <a:pt x="250" y="605"/>
                    </a:cubicBezTo>
                    <a:cubicBezTo>
                      <a:pt x="250" y="892"/>
                      <a:pt x="250" y="892"/>
                      <a:pt x="250" y="892"/>
                    </a:cubicBezTo>
                    <a:cubicBezTo>
                      <a:pt x="250" y="920"/>
                      <a:pt x="248" y="943"/>
                      <a:pt x="243" y="958"/>
                    </a:cubicBezTo>
                    <a:cubicBezTo>
                      <a:pt x="238" y="974"/>
                      <a:pt x="227" y="989"/>
                      <a:pt x="210" y="1004"/>
                    </a:cubicBezTo>
                    <a:cubicBezTo>
                      <a:pt x="192" y="1018"/>
                      <a:pt x="139" y="1030"/>
                      <a:pt x="48" y="1041"/>
                    </a:cubicBezTo>
                    <a:cubicBezTo>
                      <a:pt x="44" y="997"/>
                      <a:pt x="38" y="970"/>
                      <a:pt x="33" y="959"/>
                    </a:cubicBezTo>
                    <a:cubicBezTo>
                      <a:pt x="8" y="913"/>
                      <a:pt x="8" y="913"/>
                      <a:pt x="8" y="913"/>
                    </a:cubicBezTo>
                    <a:cubicBezTo>
                      <a:pt x="37" y="920"/>
                      <a:pt x="63" y="923"/>
                      <a:pt x="87" y="922"/>
                    </a:cubicBezTo>
                    <a:cubicBezTo>
                      <a:pt x="116" y="922"/>
                      <a:pt x="134" y="919"/>
                      <a:pt x="141" y="912"/>
                    </a:cubicBezTo>
                    <a:cubicBezTo>
                      <a:pt x="148" y="905"/>
                      <a:pt x="152" y="894"/>
                      <a:pt x="152" y="881"/>
                    </a:cubicBezTo>
                    <a:cubicBezTo>
                      <a:pt x="152" y="635"/>
                      <a:pt x="152" y="635"/>
                      <a:pt x="152" y="635"/>
                    </a:cubicBezTo>
                    <a:cubicBezTo>
                      <a:pt x="106" y="651"/>
                      <a:pt x="72" y="664"/>
                      <a:pt x="49" y="674"/>
                    </a:cubicBezTo>
                    <a:cubicBezTo>
                      <a:pt x="18" y="688"/>
                      <a:pt x="18" y="688"/>
                      <a:pt x="18" y="688"/>
                    </a:cubicBezTo>
                    <a:cubicBezTo>
                      <a:pt x="12" y="639"/>
                      <a:pt x="9" y="612"/>
                      <a:pt x="8" y="608"/>
                    </a:cubicBezTo>
                    <a:cubicBezTo>
                      <a:pt x="0" y="574"/>
                      <a:pt x="0" y="574"/>
                      <a:pt x="0" y="574"/>
                    </a:cubicBezTo>
                    <a:lnTo>
                      <a:pt x="33" y="571"/>
                    </a:lnTo>
                    <a:close/>
                    <a:moveTo>
                      <a:pt x="312" y="345"/>
                    </a:moveTo>
                    <a:cubicBezTo>
                      <a:pt x="350" y="310"/>
                      <a:pt x="385" y="263"/>
                      <a:pt x="418" y="204"/>
                    </a:cubicBezTo>
                    <a:cubicBezTo>
                      <a:pt x="452" y="145"/>
                      <a:pt x="477" y="94"/>
                      <a:pt x="494" y="51"/>
                    </a:cubicBezTo>
                    <a:cubicBezTo>
                      <a:pt x="507" y="15"/>
                      <a:pt x="507" y="15"/>
                      <a:pt x="507" y="15"/>
                    </a:cubicBezTo>
                    <a:cubicBezTo>
                      <a:pt x="541" y="31"/>
                      <a:pt x="577" y="45"/>
                      <a:pt x="612" y="56"/>
                    </a:cubicBezTo>
                    <a:cubicBezTo>
                      <a:pt x="595" y="84"/>
                      <a:pt x="595" y="84"/>
                      <a:pt x="595" y="84"/>
                    </a:cubicBezTo>
                    <a:cubicBezTo>
                      <a:pt x="576" y="110"/>
                      <a:pt x="576" y="110"/>
                      <a:pt x="576" y="110"/>
                    </a:cubicBezTo>
                    <a:cubicBezTo>
                      <a:pt x="549" y="152"/>
                      <a:pt x="549" y="152"/>
                      <a:pt x="549" y="152"/>
                    </a:cubicBezTo>
                    <a:cubicBezTo>
                      <a:pt x="725" y="152"/>
                      <a:pt x="725" y="152"/>
                      <a:pt x="725" y="152"/>
                    </a:cubicBezTo>
                    <a:cubicBezTo>
                      <a:pt x="722" y="134"/>
                      <a:pt x="722" y="134"/>
                      <a:pt x="722" y="134"/>
                    </a:cubicBezTo>
                    <a:cubicBezTo>
                      <a:pt x="720" y="128"/>
                      <a:pt x="716" y="117"/>
                      <a:pt x="709" y="98"/>
                    </a:cubicBezTo>
                    <a:cubicBezTo>
                      <a:pt x="694" y="62"/>
                      <a:pt x="694" y="62"/>
                      <a:pt x="694" y="62"/>
                    </a:cubicBezTo>
                    <a:cubicBezTo>
                      <a:pt x="680" y="34"/>
                      <a:pt x="680" y="34"/>
                      <a:pt x="680" y="34"/>
                    </a:cubicBezTo>
                    <a:cubicBezTo>
                      <a:pt x="710" y="26"/>
                      <a:pt x="740" y="15"/>
                      <a:pt x="770" y="0"/>
                    </a:cubicBezTo>
                    <a:cubicBezTo>
                      <a:pt x="828" y="131"/>
                      <a:pt x="828" y="131"/>
                      <a:pt x="828" y="131"/>
                    </a:cubicBezTo>
                    <a:cubicBezTo>
                      <a:pt x="806" y="137"/>
                      <a:pt x="785" y="144"/>
                      <a:pt x="765" y="152"/>
                    </a:cubicBezTo>
                    <a:cubicBezTo>
                      <a:pt x="901" y="152"/>
                      <a:pt x="901" y="152"/>
                      <a:pt x="901" y="152"/>
                    </a:cubicBezTo>
                    <a:cubicBezTo>
                      <a:pt x="929" y="152"/>
                      <a:pt x="968" y="151"/>
                      <a:pt x="1017" y="147"/>
                    </a:cubicBezTo>
                    <a:cubicBezTo>
                      <a:pt x="1015" y="160"/>
                      <a:pt x="1013" y="170"/>
                      <a:pt x="1013" y="177"/>
                    </a:cubicBezTo>
                    <a:cubicBezTo>
                      <a:pt x="1013" y="184"/>
                      <a:pt x="1012" y="190"/>
                      <a:pt x="1012" y="195"/>
                    </a:cubicBezTo>
                    <a:cubicBezTo>
                      <a:pt x="1012" y="200"/>
                      <a:pt x="1013" y="213"/>
                      <a:pt x="1017" y="235"/>
                    </a:cubicBezTo>
                    <a:cubicBezTo>
                      <a:pt x="953" y="232"/>
                      <a:pt x="914" y="230"/>
                      <a:pt x="901" y="230"/>
                    </a:cubicBezTo>
                    <a:cubicBezTo>
                      <a:pt x="795" y="230"/>
                      <a:pt x="795" y="230"/>
                      <a:pt x="795" y="230"/>
                    </a:cubicBezTo>
                    <a:cubicBezTo>
                      <a:pt x="795" y="291"/>
                      <a:pt x="795" y="291"/>
                      <a:pt x="795" y="291"/>
                    </a:cubicBezTo>
                    <a:cubicBezTo>
                      <a:pt x="886" y="291"/>
                      <a:pt x="886" y="291"/>
                      <a:pt x="886" y="291"/>
                    </a:cubicBezTo>
                    <a:cubicBezTo>
                      <a:pt x="918" y="291"/>
                      <a:pt x="951" y="289"/>
                      <a:pt x="984" y="285"/>
                    </a:cubicBezTo>
                    <a:cubicBezTo>
                      <a:pt x="982" y="295"/>
                      <a:pt x="980" y="302"/>
                      <a:pt x="980" y="307"/>
                    </a:cubicBezTo>
                    <a:cubicBezTo>
                      <a:pt x="979" y="312"/>
                      <a:pt x="979" y="318"/>
                      <a:pt x="979" y="324"/>
                    </a:cubicBezTo>
                    <a:cubicBezTo>
                      <a:pt x="978" y="331"/>
                      <a:pt x="979" y="334"/>
                      <a:pt x="979" y="335"/>
                    </a:cubicBezTo>
                    <a:cubicBezTo>
                      <a:pt x="984" y="365"/>
                      <a:pt x="984" y="365"/>
                      <a:pt x="984" y="365"/>
                    </a:cubicBezTo>
                    <a:cubicBezTo>
                      <a:pt x="948" y="361"/>
                      <a:pt x="916" y="359"/>
                      <a:pt x="886" y="359"/>
                    </a:cubicBezTo>
                    <a:cubicBezTo>
                      <a:pt x="795" y="359"/>
                      <a:pt x="795" y="359"/>
                      <a:pt x="795" y="359"/>
                    </a:cubicBezTo>
                    <a:cubicBezTo>
                      <a:pt x="795" y="424"/>
                      <a:pt x="795" y="424"/>
                      <a:pt x="795" y="424"/>
                    </a:cubicBezTo>
                    <a:cubicBezTo>
                      <a:pt x="889" y="424"/>
                      <a:pt x="889" y="424"/>
                      <a:pt x="889" y="424"/>
                    </a:cubicBezTo>
                    <a:cubicBezTo>
                      <a:pt x="902" y="424"/>
                      <a:pt x="934" y="422"/>
                      <a:pt x="985" y="419"/>
                    </a:cubicBezTo>
                    <a:cubicBezTo>
                      <a:pt x="983" y="429"/>
                      <a:pt x="982" y="438"/>
                      <a:pt x="982" y="444"/>
                    </a:cubicBezTo>
                    <a:cubicBezTo>
                      <a:pt x="981" y="450"/>
                      <a:pt x="981" y="455"/>
                      <a:pt x="982" y="457"/>
                    </a:cubicBezTo>
                    <a:cubicBezTo>
                      <a:pt x="983" y="470"/>
                      <a:pt x="983" y="470"/>
                      <a:pt x="983" y="470"/>
                    </a:cubicBezTo>
                    <a:cubicBezTo>
                      <a:pt x="985" y="498"/>
                      <a:pt x="985" y="498"/>
                      <a:pt x="985" y="498"/>
                    </a:cubicBezTo>
                    <a:cubicBezTo>
                      <a:pt x="951" y="495"/>
                      <a:pt x="918" y="493"/>
                      <a:pt x="885" y="493"/>
                    </a:cubicBezTo>
                    <a:cubicBezTo>
                      <a:pt x="795" y="493"/>
                      <a:pt x="795" y="493"/>
                      <a:pt x="795" y="493"/>
                    </a:cubicBezTo>
                    <a:cubicBezTo>
                      <a:pt x="795" y="555"/>
                      <a:pt x="795" y="555"/>
                      <a:pt x="795" y="555"/>
                    </a:cubicBezTo>
                    <a:cubicBezTo>
                      <a:pt x="915" y="555"/>
                      <a:pt x="915" y="555"/>
                      <a:pt x="915" y="555"/>
                    </a:cubicBezTo>
                    <a:cubicBezTo>
                      <a:pt x="920" y="555"/>
                      <a:pt x="956" y="553"/>
                      <a:pt x="1021" y="549"/>
                    </a:cubicBezTo>
                    <a:cubicBezTo>
                      <a:pt x="1019" y="562"/>
                      <a:pt x="1018" y="572"/>
                      <a:pt x="1017" y="579"/>
                    </a:cubicBezTo>
                    <a:cubicBezTo>
                      <a:pt x="1016" y="586"/>
                      <a:pt x="1016" y="592"/>
                      <a:pt x="1016" y="596"/>
                    </a:cubicBezTo>
                    <a:cubicBezTo>
                      <a:pt x="1017" y="601"/>
                      <a:pt x="1018" y="614"/>
                      <a:pt x="1021" y="637"/>
                    </a:cubicBezTo>
                    <a:cubicBezTo>
                      <a:pt x="995" y="637"/>
                      <a:pt x="972" y="637"/>
                      <a:pt x="952" y="635"/>
                    </a:cubicBezTo>
                    <a:cubicBezTo>
                      <a:pt x="931" y="633"/>
                      <a:pt x="919" y="632"/>
                      <a:pt x="915" y="632"/>
                    </a:cubicBezTo>
                    <a:cubicBezTo>
                      <a:pt x="534" y="632"/>
                      <a:pt x="534" y="632"/>
                      <a:pt x="534" y="632"/>
                    </a:cubicBezTo>
                    <a:cubicBezTo>
                      <a:pt x="538" y="672"/>
                      <a:pt x="538" y="672"/>
                      <a:pt x="538" y="672"/>
                    </a:cubicBezTo>
                    <a:cubicBezTo>
                      <a:pt x="498" y="669"/>
                      <a:pt x="466" y="669"/>
                      <a:pt x="441" y="672"/>
                    </a:cubicBezTo>
                    <a:cubicBezTo>
                      <a:pt x="443" y="649"/>
                      <a:pt x="445" y="631"/>
                      <a:pt x="446" y="619"/>
                    </a:cubicBezTo>
                    <a:cubicBezTo>
                      <a:pt x="446" y="606"/>
                      <a:pt x="447" y="586"/>
                      <a:pt x="447" y="559"/>
                    </a:cubicBezTo>
                    <a:cubicBezTo>
                      <a:pt x="447" y="316"/>
                      <a:pt x="447" y="316"/>
                      <a:pt x="447" y="316"/>
                    </a:cubicBezTo>
                    <a:cubicBezTo>
                      <a:pt x="417" y="363"/>
                      <a:pt x="393" y="405"/>
                      <a:pt x="373" y="441"/>
                    </a:cubicBezTo>
                    <a:cubicBezTo>
                      <a:pt x="343" y="412"/>
                      <a:pt x="323" y="396"/>
                      <a:pt x="315" y="393"/>
                    </a:cubicBezTo>
                    <a:cubicBezTo>
                      <a:pt x="278" y="377"/>
                      <a:pt x="278" y="377"/>
                      <a:pt x="278" y="377"/>
                    </a:cubicBezTo>
                    <a:lnTo>
                      <a:pt x="312" y="345"/>
                    </a:lnTo>
                    <a:close/>
                    <a:moveTo>
                      <a:pt x="488" y="770"/>
                    </a:moveTo>
                    <a:cubicBezTo>
                      <a:pt x="455" y="770"/>
                      <a:pt x="416" y="772"/>
                      <a:pt x="369" y="776"/>
                    </a:cubicBezTo>
                    <a:cubicBezTo>
                      <a:pt x="371" y="764"/>
                      <a:pt x="372" y="754"/>
                      <a:pt x="373" y="747"/>
                    </a:cubicBezTo>
                    <a:cubicBezTo>
                      <a:pt x="373" y="740"/>
                      <a:pt x="374" y="736"/>
                      <a:pt x="373" y="733"/>
                    </a:cubicBezTo>
                    <a:cubicBezTo>
                      <a:pt x="373" y="730"/>
                      <a:pt x="372" y="715"/>
                      <a:pt x="369" y="687"/>
                    </a:cubicBezTo>
                    <a:cubicBezTo>
                      <a:pt x="414" y="691"/>
                      <a:pt x="456" y="693"/>
                      <a:pt x="495" y="693"/>
                    </a:cubicBezTo>
                    <a:cubicBezTo>
                      <a:pt x="797" y="693"/>
                      <a:pt x="797" y="693"/>
                      <a:pt x="797" y="693"/>
                    </a:cubicBezTo>
                    <a:cubicBezTo>
                      <a:pt x="832" y="693"/>
                      <a:pt x="869" y="691"/>
                      <a:pt x="908" y="687"/>
                    </a:cubicBezTo>
                    <a:cubicBezTo>
                      <a:pt x="891" y="721"/>
                      <a:pt x="873" y="756"/>
                      <a:pt x="854" y="791"/>
                    </a:cubicBezTo>
                    <a:cubicBezTo>
                      <a:pt x="932" y="788"/>
                      <a:pt x="932" y="788"/>
                      <a:pt x="932" y="788"/>
                    </a:cubicBezTo>
                    <a:cubicBezTo>
                      <a:pt x="962" y="787"/>
                      <a:pt x="992" y="783"/>
                      <a:pt x="1022" y="777"/>
                    </a:cubicBezTo>
                    <a:cubicBezTo>
                      <a:pt x="979" y="921"/>
                      <a:pt x="979" y="921"/>
                      <a:pt x="979" y="921"/>
                    </a:cubicBezTo>
                    <a:cubicBezTo>
                      <a:pt x="964" y="973"/>
                      <a:pt x="945" y="1005"/>
                      <a:pt x="922" y="1019"/>
                    </a:cubicBezTo>
                    <a:cubicBezTo>
                      <a:pt x="899" y="1032"/>
                      <a:pt x="874" y="1040"/>
                      <a:pt x="847" y="1043"/>
                    </a:cubicBezTo>
                    <a:cubicBezTo>
                      <a:pt x="788" y="1050"/>
                      <a:pt x="788" y="1050"/>
                      <a:pt x="788" y="1050"/>
                    </a:cubicBezTo>
                    <a:cubicBezTo>
                      <a:pt x="755" y="1054"/>
                      <a:pt x="755" y="1054"/>
                      <a:pt x="755" y="1054"/>
                    </a:cubicBezTo>
                    <a:cubicBezTo>
                      <a:pt x="748" y="1012"/>
                      <a:pt x="742" y="987"/>
                      <a:pt x="737" y="980"/>
                    </a:cubicBezTo>
                    <a:cubicBezTo>
                      <a:pt x="713" y="938"/>
                      <a:pt x="713" y="938"/>
                      <a:pt x="713" y="938"/>
                    </a:cubicBezTo>
                    <a:cubicBezTo>
                      <a:pt x="739" y="945"/>
                      <a:pt x="768" y="950"/>
                      <a:pt x="801" y="951"/>
                    </a:cubicBezTo>
                    <a:cubicBezTo>
                      <a:pt x="835" y="952"/>
                      <a:pt x="857" y="947"/>
                      <a:pt x="868" y="935"/>
                    </a:cubicBezTo>
                    <a:cubicBezTo>
                      <a:pt x="879" y="924"/>
                      <a:pt x="890" y="899"/>
                      <a:pt x="901" y="861"/>
                    </a:cubicBezTo>
                    <a:cubicBezTo>
                      <a:pt x="778" y="864"/>
                      <a:pt x="778" y="864"/>
                      <a:pt x="778" y="864"/>
                    </a:cubicBezTo>
                    <a:cubicBezTo>
                      <a:pt x="766" y="865"/>
                      <a:pt x="749" y="866"/>
                      <a:pt x="729" y="868"/>
                    </a:cubicBezTo>
                    <a:cubicBezTo>
                      <a:pt x="753" y="830"/>
                      <a:pt x="753" y="830"/>
                      <a:pt x="753" y="830"/>
                    </a:cubicBezTo>
                    <a:cubicBezTo>
                      <a:pt x="759" y="820"/>
                      <a:pt x="769" y="800"/>
                      <a:pt x="783" y="770"/>
                    </a:cubicBezTo>
                    <a:cubicBezTo>
                      <a:pt x="650" y="770"/>
                      <a:pt x="650" y="770"/>
                      <a:pt x="650" y="770"/>
                    </a:cubicBezTo>
                    <a:cubicBezTo>
                      <a:pt x="644" y="794"/>
                      <a:pt x="636" y="824"/>
                      <a:pt x="624" y="860"/>
                    </a:cubicBezTo>
                    <a:cubicBezTo>
                      <a:pt x="613" y="896"/>
                      <a:pt x="589" y="929"/>
                      <a:pt x="552" y="960"/>
                    </a:cubicBezTo>
                    <a:cubicBezTo>
                      <a:pt x="515" y="991"/>
                      <a:pt x="459" y="1022"/>
                      <a:pt x="384" y="1052"/>
                    </a:cubicBezTo>
                    <a:cubicBezTo>
                      <a:pt x="354" y="1064"/>
                      <a:pt x="354" y="1064"/>
                      <a:pt x="354" y="1064"/>
                    </a:cubicBezTo>
                    <a:cubicBezTo>
                      <a:pt x="349" y="1050"/>
                      <a:pt x="343" y="1036"/>
                      <a:pt x="337" y="1024"/>
                    </a:cubicBezTo>
                    <a:cubicBezTo>
                      <a:pt x="331" y="1011"/>
                      <a:pt x="312" y="989"/>
                      <a:pt x="282" y="959"/>
                    </a:cubicBezTo>
                    <a:cubicBezTo>
                      <a:pt x="341" y="953"/>
                      <a:pt x="341" y="953"/>
                      <a:pt x="341" y="953"/>
                    </a:cubicBezTo>
                    <a:cubicBezTo>
                      <a:pt x="408" y="947"/>
                      <a:pt x="457" y="929"/>
                      <a:pt x="488" y="898"/>
                    </a:cubicBezTo>
                    <a:cubicBezTo>
                      <a:pt x="519" y="867"/>
                      <a:pt x="537" y="841"/>
                      <a:pt x="544" y="819"/>
                    </a:cubicBezTo>
                    <a:cubicBezTo>
                      <a:pt x="561" y="770"/>
                      <a:pt x="561" y="770"/>
                      <a:pt x="561" y="770"/>
                    </a:cubicBezTo>
                    <a:lnTo>
                      <a:pt x="488" y="770"/>
                    </a:lnTo>
                    <a:close/>
                    <a:moveTo>
                      <a:pt x="534" y="291"/>
                    </a:moveTo>
                    <a:cubicBezTo>
                      <a:pt x="708" y="291"/>
                      <a:pt x="708" y="291"/>
                      <a:pt x="708" y="291"/>
                    </a:cubicBezTo>
                    <a:cubicBezTo>
                      <a:pt x="708" y="230"/>
                      <a:pt x="708" y="230"/>
                      <a:pt x="708" y="230"/>
                    </a:cubicBezTo>
                    <a:cubicBezTo>
                      <a:pt x="534" y="230"/>
                      <a:pt x="534" y="230"/>
                      <a:pt x="534" y="230"/>
                    </a:cubicBezTo>
                    <a:lnTo>
                      <a:pt x="534" y="291"/>
                    </a:lnTo>
                    <a:close/>
                    <a:moveTo>
                      <a:pt x="534" y="424"/>
                    </a:moveTo>
                    <a:cubicBezTo>
                      <a:pt x="708" y="424"/>
                      <a:pt x="708" y="424"/>
                      <a:pt x="708" y="424"/>
                    </a:cubicBezTo>
                    <a:cubicBezTo>
                      <a:pt x="708" y="359"/>
                      <a:pt x="708" y="359"/>
                      <a:pt x="708" y="359"/>
                    </a:cubicBezTo>
                    <a:cubicBezTo>
                      <a:pt x="534" y="359"/>
                      <a:pt x="534" y="359"/>
                      <a:pt x="534" y="359"/>
                    </a:cubicBezTo>
                    <a:lnTo>
                      <a:pt x="534" y="424"/>
                    </a:lnTo>
                    <a:close/>
                    <a:moveTo>
                      <a:pt x="534" y="555"/>
                    </a:moveTo>
                    <a:cubicBezTo>
                      <a:pt x="708" y="555"/>
                      <a:pt x="708" y="555"/>
                      <a:pt x="708" y="555"/>
                    </a:cubicBezTo>
                    <a:cubicBezTo>
                      <a:pt x="708" y="493"/>
                      <a:pt x="708" y="493"/>
                      <a:pt x="708" y="493"/>
                    </a:cubicBezTo>
                    <a:cubicBezTo>
                      <a:pt x="534" y="493"/>
                      <a:pt x="534" y="493"/>
                      <a:pt x="534" y="493"/>
                    </a:cubicBezTo>
                    <a:lnTo>
                      <a:pt x="534" y="555"/>
                    </a:lnTo>
                    <a:close/>
                  </a:path>
                </a:pathLst>
              </a:custGeom>
              <a:solidFill>
                <a:srgbClr val="000000"/>
              </a:solidFill>
              <a:ln>
                <a:noFill/>
              </a:ln>
            </p:spPr>
            <p:txBody>
              <a:bodyPr/>
              <a:lstStyle/>
              <a:p>
                <a:endParaRPr lang="ja-JP" altLang="en-US"/>
              </a:p>
            </p:txBody>
          </p:sp>
          <p:sp>
            <p:nvSpPr>
              <p:cNvPr id="42" name="Freeform 126"/>
              <p:cNvSpPr/>
              <p:nvPr/>
            </p:nvSpPr>
            <p:spPr bwMode="auto">
              <a:xfrm>
                <a:off x="2608" y="2955"/>
                <a:ext cx="204" cy="198"/>
              </a:xfrm>
              <a:custGeom>
                <a:avLst/>
                <a:gdLst>
                  <a:gd name="T0" fmla="*/ 153 w 1023"/>
                  <a:gd name="T1" fmla="*/ 517 h 991"/>
                  <a:gd name="T2" fmla="*/ 488 w 1023"/>
                  <a:gd name="T3" fmla="*/ 517 h 991"/>
                  <a:gd name="T4" fmla="*/ 488 w 1023"/>
                  <a:gd name="T5" fmla="*/ 379 h 991"/>
                  <a:gd name="T6" fmla="*/ 289 w 1023"/>
                  <a:gd name="T7" fmla="*/ 379 h 991"/>
                  <a:gd name="T8" fmla="*/ 141 w 1023"/>
                  <a:gd name="T9" fmla="*/ 385 h 991"/>
                  <a:gd name="T10" fmla="*/ 143 w 1023"/>
                  <a:gd name="T11" fmla="*/ 358 h 991"/>
                  <a:gd name="T12" fmla="*/ 144 w 1023"/>
                  <a:gd name="T13" fmla="*/ 331 h 991"/>
                  <a:gd name="T14" fmla="*/ 144 w 1023"/>
                  <a:gd name="T15" fmla="*/ 316 h 991"/>
                  <a:gd name="T16" fmla="*/ 142 w 1023"/>
                  <a:gd name="T17" fmla="*/ 282 h 991"/>
                  <a:gd name="T18" fmla="*/ 284 w 1023"/>
                  <a:gd name="T19" fmla="*/ 288 h 991"/>
                  <a:gd name="T20" fmla="*/ 488 w 1023"/>
                  <a:gd name="T21" fmla="*/ 288 h 991"/>
                  <a:gd name="T22" fmla="*/ 488 w 1023"/>
                  <a:gd name="T23" fmla="*/ 142 h 991"/>
                  <a:gd name="T24" fmla="*/ 165 w 1023"/>
                  <a:gd name="T25" fmla="*/ 156 h 991"/>
                  <a:gd name="T26" fmla="*/ 118 w 1023"/>
                  <a:gd name="T27" fmla="*/ 157 h 991"/>
                  <a:gd name="T28" fmla="*/ 103 w 1023"/>
                  <a:gd name="T29" fmla="*/ 115 h 991"/>
                  <a:gd name="T30" fmla="*/ 63 w 1023"/>
                  <a:gd name="T31" fmla="*/ 47 h 991"/>
                  <a:gd name="T32" fmla="*/ 108 w 1023"/>
                  <a:gd name="T33" fmla="*/ 53 h 991"/>
                  <a:gd name="T34" fmla="*/ 452 w 1023"/>
                  <a:gd name="T35" fmla="*/ 53 h 991"/>
                  <a:gd name="T36" fmla="*/ 840 w 1023"/>
                  <a:gd name="T37" fmla="*/ 10 h 991"/>
                  <a:gd name="T38" fmla="*/ 890 w 1023"/>
                  <a:gd name="T39" fmla="*/ 0 h 991"/>
                  <a:gd name="T40" fmla="*/ 953 w 1023"/>
                  <a:gd name="T41" fmla="*/ 112 h 991"/>
                  <a:gd name="T42" fmla="*/ 897 w 1023"/>
                  <a:gd name="T43" fmla="*/ 114 h 991"/>
                  <a:gd name="T44" fmla="*/ 774 w 1023"/>
                  <a:gd name="T45" fmla="*/ 123 h 991"/>
                  <a:gd name="T46" fmla="*/ 593 w 1023"/>
                  <a:gd name="T47" fmla="*/ 134 h 991"/>
                  <a:gd name="T48" fmla="*/ 593 w 1023"/>
                  <a:gd name="T49" fmla="*/ 288 h 991"/>
                  <a:gd name="T50" fmla="*/ 745 w 1023"/>
                  <a:gd name="T51" fmla="*/ 288 h 991"/>
                  <a:gd name="T52" fmla="*/ 901 w 1023"/>
                  <a:gd name="T53" fmla="*/ 282 h 991"/>
                  <a:gd name="T54" fmla="*/ 896 w 1023"/>
                  <a:gd name="T55" fmla="*/ 316 h 991"/>
                  <a:gd name="T56" fmla="*/ 895 w 1023"/>
                  <a:gd name="T57" fmla="*/ 338 h 991"/>
                  <a:gd name="T58" fmla="*/ 901 w 1023"/>
                  <a:gd name="T59" fmla="*/ 385 h 991"/>
                  <a:gd name="T60" fmla="*/ 745 w 1023"/>
                  <a:gd name="T61" fmla="*/ 379 h 991"/>
                  <a:gd name="T62" fmla="*/ 593 w 1023"/>
                  <a:gd name="T63" fmla="*/ 379 h 991"/>
                  <a:gd name="T64" fmla="*/ 593 w 1023"/>
                  <a:gd name="T65" fmla="*/ 517 h 991"/>
                  <a:gd name="T66" fmla="*/ 850 w 1023"/>
                  <a:gd name="T67" fmla="*/ 517 h 991"/>
                  <a:gd name="T68" fmla="*/ 1023 w 1023"/>
                  <a:gd name="T69" fmla="*/ 512 h 991"/>
                  <a:gd name="T70" fmla="*/ 1019 w 1023"/>
                  <a:gd name="T71" fmla="*/ 547 h 991"/>
                  <a:gd name="T72" fmla="*/ 1017 w 1023"/>
                  <a:gd name="T73" fmla="*/ 570 h 991"/>
                  <a:gd name="T74" fmla="*/ 1023 w 1023"/>
                  <a:gd name="T75" fmla="*/ 615 h 991"/>
                  <a:gd name="T76" fmla="*/ 850 w 1023"/>
                  <a:gd name="T77" fmla="*/ 609 h 991"/>
                  <a:gd name="T78" fmla="*/ 593 w 1023"/>
                  <a:gd name="T79" fmla="*/ 609 h 991"/>
                  <a:gd name="T80" fmla="*/ 593 w 1023"/>
                  <a:gd name="T81" fmla="*/ 841 h 991"/>
                  <a:gd name="T82" fmla="*/ 590 w 1023"/>
                  <a:gd name="T83" fmla="*/ 908 h 991"/>
                  <a:gd name="T84" fmla="*/ 576 w 1023"/>
                  <a:gd name="T85" fmla="*/ 941 h 991"/>
                  <a:gd name="T86" fmla="*/ 527 w 1023"/>
                  <a:gd name="T87" fmla="*/ 970 h 991"/>
                  <a:gd name="T88" fmla="*/ 372 w 1023"/>
                  <a:gd name="T89" fmla="*/ 991 h 991"/>
                  <a:gd name="T90" fmla="*/ 363 w 1023"/>
                  <a:gd name="T91" fmla="*/ 943 h 991"/>
                  <a:gd name="T92" fmla="*/ 326 w 1023"/>
                  <a:gd name="T93" fmla="*/ 863 h 991"/>
                  <a:gd name="T94" fmla="*/ 440 w 1023"/>
                  <a:gd name="T95" fmla="*/ 875 h 991"/>
                  <a:gd name="T96" fmla="*/ 488 w 1023"/>
                  <a:gd name="T97" fmla="*/ 837 h 991"/>
                  <a:gd name="T98" fmla="*/ 488 w 1023"/>
                  <a:gd name="T99" fmla="*/ 609 h 991"/>
                  <a:gd name="T100" fmla="*/ 154 w 1023"/>
                  <a:gd name="T101" fmla="*/ 609 h 991"/>
                  <a:gd name="T102" fmla="*/ 0 w 1023"/>
                  <a:gd name="T103" fmla="*/ 615 h 991"/>
                  <a:gd name="T104" fmla="*/ 3 w 1023"/>
                  <a:gd name="T105" fmla="*/ 574 h 991"/>
                  <a:gd name="T106" fmla="*/ 4 w 1023"/>
                  <a:gd name="T107" fmla="*/ 546 h 991"/>
                  <a:gd name="T108" fmla="*/ 0 w 1023"/>
                  <a:gd name="T109" fmla="*/ 512 h 991"/>
                  <a:gd name="T110" fmla="*/ 153 w 1023"/>
                  <a:gd name="T111" fmla="*/ 517 h 9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023" h="991">
                    <a:moveTo>
                      <a:pt x="153" y="517"/>
                    </a:moveTo>
                    <a:cubicBezTo>
                      <a:pt x="488" y="517"/>
                      <a:pt x="488" y="517"/>
                      <a:pt x="488" y="517"/>
                    </a:cubicBezTo>
                    <a:cubicBezTo>
                      <a:pt x="488" y="379"/>
                      <a:pt x="488" y="379"/>
                      <a:pt x="488" y="379"/>
                    </a:cubicBezTo>
                    <a:cubicBezTo>
                      <a:pt x="289" y="379"/>
                      <a:pt x="289" y="379"/>
                      <a:pt x="289" y="379"/>
                    </a:cubicBezTo>
                    <a:cubicBezTo>
                      <a:pt x="278" y="379"/>
                      <a:pt x="229" y="381"/>
                      <a:pt x="141" y="385"/>
                    </a:cubicBezTo>
                    <a:cubicBezTo>
                      <a:pt x="142" y="371"/>
                      <a:pt x="143" y="362"/>
                      <a:pt x="143" y="358"/>
                    </a:cubicBezTo>
                    <a:cubicBezTo>
                      <a:pt x="144" y="354"/>
                      <a:pt x="144" y="345"/>
                      <a:pt x="144" y="331"/>
                    </a:cubicBezTo>
                    <a:cubicBezTo>
                      <a:pt x="144" y="316"/>
                      <a:pt x="144" y="316"/>
                      <a:pt x="144" y="316"/>
                    </a:cubicBezTo>
                    <a:cubicBezTo>
                      <a:pt x="142" y="282"/>
                      <a:pt x="142" y="282"/>
                      <a:pt x="142" y="282"/>
                    </a:cubicBezTo>
                    <a:cubicBezTo>
                      <a:pt x="226" y="286"/>
                      <a:pt x="273" y="288"/>
                      <a:pt x="284" y="288"/>
                    </a:cubicBezTo>
                    <a:cubicBezTo>
                      <a:pt x="488" y="288"/>
                      <a:pt x="488" y="288"/>
                      <a:pt x="488" y="288"/>
                    </a:cubicBezTo>
                    <a:cubicBezTo>
                      <a:pt x="488" y="142"/>
                      <a:pt x="488" y="142"/>
                      <a:pt x="488" y="142"/>
                    </a:cubicBezTo>
                    <a:cubicBezTo>
                      <a:pt x="285" y="151"/>
                      <a:pt x="178" y="156"/>
                      <a:pt x="165" y="156"/>
                    </a:cubicBezTo>
                    <a:cubicBezTo>
                      <a:pt x="118" y="157"/>
                      <a:pt x="118" y="157"/>
                      <a:pt x="118" y="157"/>
                    </a:cubicBezTo>
                    <a:cubicBezTo>
                      <a:pt x="113" y="142"/>
                      <a:pt x="108" y="128"/>
                      <a:pt x="103" y="115"/>
                    </a:cubicBezTo>
                    <a:cubicBezTo>
                      <a:pt x="98" y="103"/>
                      <a:pt x="85" y="80"/>
                      <a:pt x="63" y="47"/>
                    </a:cubicBezTo>
                    <a:cubicBezTo>
                      <a:pt x="108" y="53"/>
                      <a:pt x="108" y="53"/>
                      <a:pt x="108" y="53"/>
                    </a:cubicBezTo>
                    <a:cubicBezTo>
                      <a:pt x="167" y="63"/>
                      <a:pt x="282" y="63"/>
                      <a:pt x="452" y="53"/>
                    </a:cubicBezTo>
                    <a:cubicBezTo>
                      <a:pt x="621" y="43"/>
                      <a:pt x="751" y="29"/>
                      <a:pt x="840" y="10"/>
                    </a:cubicBezTo>
                    <a:cubicBezTo>
                      <a:pt x="890" y="0"/>
                      <a:pt x="890" y="0"/>
                      <a:pt x="890" y="0"/>
                    </a:cubicBezTo>
                    <a:cubicBezTo>
                      <a:pt x="909" y="40"/>
                      <a:pt x="930" y="77"/>
                      <a:pt x="953" y="112"/>
                    </a:cubicBezTo>
                    <a:cubicBezTo>
                      <a:pt x="897" y="114"/>
                      <a:pt x="897" y="114"/>
                      <a:pt x="897" y="114"/>
                    </a:cubicBezTo>
                    <a:cubicBezTo>
                      <a:pt x="874" y="116"/>
                      <a:pt x="833" y="119"/>
                      <a:pt x="774" y="123"/>
                    </a:cubicBezTo>
                    <a:cubicBezTo>
                      <a:pt x="715" y="128"/>
                      <a:pt x="654" y="132"/>
                      <a:pt x="593" y="134"/>
                    </a:cubicBezTo>
                    <a:cubicBezTo>
                      <a:pt x="593" y="288"/>
                      <a:pt x="593" y="288"/>
                      <a:pt x="593" y="288"/>
                    </a:cubicBezTo>
                    <a:cubicBezTo>
                      <a:pt x="745" y="288"/>
                      <a:pt x="745" y="288"/>
                      <a:pt x="745" y="288"/>
                    </a:cubicBezTo>
                    <a:cubicBezTo>
                      <a:pt x="748" y="288"/>
                      <a:pt x="800" y="286"/>
                      <a:pt x="901" y="282"/>
                    </a:cubicBezTo>
                    <a:cubicBezTo>
                      <a:pt x="899" y="298"/>
                      <a:pt x="897" y="309"/>
                      <a:pt x="896" y="316"/>
                    </a:cubicBezTo>
                    <a:cubicBezTo>
                      <a:pt x="896" y="323"/>
                      <a:pt x="895" y="331"/>
                      <a:pt x="895" y="338"/>
                    </a:cubicBezTo>
                    <a:cubicBezTo>
                      <a:pt x="894" y="345"/>
                      <a:pt x="896" y="360"/>
                      <a:pt x="901" y="385"/>
                    </a:cubicBezTo>
                    <a:cubicBezTo>
                      <a:pt x="809" y="381"/>
                      <a:pt x="757" y="379"/>
                      <a:pt x="745" y="379"/>
                    </a:cubicBezTo>
                    <a:cubicBezTo>
                      <a:pt x="593" y="379"/>
                      <a:pt x="593" y="379"/>
                      <a:pt x="593" y="379"/>
                    </a:cubicBezTo>
                    <a:cubicBezTo>
                      <a:pt x="593" y="517"/>
                      <a:pt x="593" y="517"/>
                      <a:pt x="593" y="517"/>
                    </a:cubicBezTo>
                    <a:cubicBezTo>
                      <a:pt x="850" y="517"/>
                      <a:pt x="850" y="517"/>
                      <a:pt x="850" y="517"/>
                    </a:cubicBezTo>
                    <a:cubicBezTo>
                      <a:pt x="870" y="517"/>
                      <a:pt x="928" y="515"/>
                      <a:pt x="1023" y="512"/>
                    </a:cubicBezTo>
                    <a:cubicBezTo>
                      <a:pt x="1021" y="528"/>
                      <a:pt x="1020" y="539"/>
                      <a:pt x="1019" y="547"/>
                    </a:cubicBezTo>
                    <a:cubicBezTo>
                      <a:pt x="1018" y="554"/>
                      <a:pt x="1018" y="562"/>
                      <a:pt x="1017" y="570"/>
                    </a:cubicBezTo>
                    <a:cubicBezTo>
                      <a:pt x="1017" y="577"/>
                      <a:pt x="1019" y="592"/>
                      <a:pt x="1023" y="615"/>
                    </a:cubicBezTo>
                    <a:cubicBezTo>
                      <a:pt x="962" y="611"/>
                      <a:pt x="904" y="609"/>
                      <a:pt x="850" y="609"/>
                    </a:cubicBezTo>
                    <a:cubicBezTo>
                      <a:pt x="593" y="609"/>
                      <a:pt x="593" y="609"/>
                      <a:pt x="593" y="609"/>
                    </a:cubicBezTo>
                    <a:cubicBezTo>
                      <a:pt x="593" y="841"/>
                      <a:pt x="593" y="841"/>
                      <a:pt x="593" y="841"/>
                    </a:cubicBezTo>
                    <a:cubicBezTo>
                      <a:pt x="593" y="875"/>
                      <a:pt x="592" y="897"/>
                      <a:pt x="590" y="908"/>
                    </a:cubicBezTo>
                    <a:cubicBezTo>
                      <a:pt x="589" y="919"/>
                      <a:pt x="584" y="930"/>
                      <a:pt x="576" y="941"/>
                    </a:cubicBezTo>
                    <a:cubicBezTo>
                      <a:pt x="569" y="952"/>
                      <a:pt x="552" y="961"/>
                      <a:pt x="527" y="970"/>
                    </a:cubicBezTo>
                    <a:cubicBezTo>
                      <a:pt x="501" y="978"/>
                      <a:pt x="450" y="985"/>
                      <a:pt x="372" y="991"/>
                    </a:cubicBezTo>
                    <a:cubicBezTo>
                      <a:pt x="369" y="974"/>
                      <a:pt x="367" y="958"/>
                      <a:pt x="363" y="943"/>
                    </a:cubicBezTo>
                    <a:cubicBezTo>
                      <a:pt x="360" y="929"/>
                      <a:pt x="348" y="902"/>
                      <a:pt x="326" y="863"/>
                    </a:cubicBezTo>
                    <a:cubicBezTo>
                      <a:pt x="378" y="871"/>
                      <a:pt x="416" y="875"/>
                      <a:pt x="440" y="875"/>
                    </a:cubicBezTo>
                    <a:cubicBezTo>
                      <a:pt x="472" y="876"/>
                      <a:pt x="488" y="863"/>
                      <a:pt x="488" y="837"/>
                    </a:cubicBezTo>
                    <a:cubicBezTo>
                      <a:pt x="488" y="609"/>
                      <a:pt x="488" y="609"/>
                      <a:pt x="488" y="609"/>
                    </a:cubicBezTo>
                    <a:cubicBezTo>
                      <a:pt x="154" y="609"/>
                      <a:pt x="154" y="609"/>
                      <a:pt x="154" y="609"/>
                    </a:cubicBezTo>
                    <a:cubicBezTo>
                      <a:pt x="111" y="609"/>
                      <a:pt x="60" y="611"/>
                      <a:pt x="0" y="615"/>
                    </a:cubicBezTo>
                    <a:cubicBezTo>
                      <a:pt x="1" y="601"/>
                      <a:pt x="2" y="588"/>
                      <a:pt x="3" y="574"/>
                    </a:cubicBezTo>
                    <a:cubicBezTo>
                      <a:pt x="3" y="561"/>
                      <a:pt x="4" y="552"/>
                      <a:pt x="4" y="546"/>
                    </a:cubicBezTo>
                    <a:cubicBezTo>
                      <a:pt x="0" y="512"/>
                      <a:pt x="0" y="512"/>
                      <a:pt x="0" y="512"/>
                    </a:cubicBezTo>
                    <a:cubicBezTo>
                      <a:pt x="95" y="515"/>
                      <a:pt x="146" y="517"/>
                      <a:pt x="153" y="517"/>
                    </a:cubicBezTo>
                    <a:close/>
                  </a:path>
                </a:pathLst>
              </a:custGeom>
              <a:solidFill>
                <a:srgbClr val="000000"/>
              </a:solidFill>
              <a:ln>
                <a:noFill/>
              </a:ln>
            </p:spPr>
            <p:txBody>
              <a:bodyPr/>
              <a:lstStyle/>
              <a:p>
                <a:endParaRPr lang="ja-JP" altLang="en-US"/>
              </a:p>
            </p:txBody>
          </p:sp>
          <p:sp>
            <p:nvSpPr>
              <p:cNvPr id="43" name="Freeform 127"/>
              <p:cNvSpPr>
                <a:spLocks noEditPoints="1"/>
              </p:cNvSpPr>
              <p:nvPr/>
            </p:nvSpPr>
            <p:spPr bwMode="auto">
              <a:xfrm>
                <a:off x="2930" y="2944"/>
                <a:ext cx="201" cy="214"/>
              </a:xfrm>
              <a:custGeom>
                <a:avLst/>
                <a:gdLst>
                  <a:gd name="T0" fmla="*/ 182 w 1005"/>
                  <a:gd name="T1" fmla="*/ 261 h 1069"/>
                  <a:gd name="T2" fmla="*/ 309 w 1005"/>
                  <a:gd name="T3" fmla="*/ 92 h 1069"/>
                  <a:gd name="T4" fmla="*/ 353 w 1005"/>
                  <a:gd name="T5" fmla="*/ 0 h 1069"/>
                  <a:gd name="T6" fmla="*/ 408 w 1005"/>
                  <a:gd name="T7" fmla="*/ 118 h 1069"/>
                  <a:gd name="T8" fmla="*/ 580 w 1005"/>
                  <a:gd name="T9" fmla="*/ 359 h 1069"/>
                  <a:gd name="T10" fmla="*/ 359 w 1005"/>
                  <a:gd name="T11" fmla="*/ 187 h 1069"/>
                  <a:gd name="T12" fmla="*/ 249 w 1005"/>
                  <a:gd name="T13" fmla="*/ 386 h 1069"/>
                  <a:gd name="T14" fmla="*/ 573 w 1005"/>
                  <a:gd name="T15" fmla="*/ 380 h 1069"/>
                  <a:gd name="T16" fmla="*/ 552 w 1005"/>
                  <a:gd name="T17" fmla="*/ 636 h 1069"/>
                  <a:gd name="T18" fmla="*/ 487 w 1005"/>
                  <a:gd name="T19" fmla="*/ 712 h 1069"/>
                  <a:gd name="T20" fmla="*/ 338 w 1005"/>
                  <a:gd name="T21" fmla="*/ 662 h 1069"/>
                  <a:gd name="T22" fmla="*/ 384 w 1005"/>
                  <a:gd name="T23" fmla="*/ 633 h 1069"/>
                  <a:gd name="T24" fmla="*/ 461 w 1005"/>
                  <a:gd name="T25" fmla="*/ 587 h 1069"/>
                  <a:gd name="T26" fmla="*/ 277 w 1005"/>
                  <a:gd name="T27" fmla="*/ 477 h 1069"/>
                  <a:gd name="T28" fmla="*/ 296 w 1005"/>
                  <a:gd name="T29" fmla="*/ 919 h 1069"/>
                  <a:gd name="T30" fmla="*/ 430 w 1005"/>
                  <a:gd name="T31" fmla="*/ 929 h 1069"/>
                  <a:gd name="T32" fmla="*/ 528 w 1005"/>
                  <a:gd name="T33" fmla="*/ 885 h 1069"/>
                  <a:gd name="T34" fmla="*/ 583 w 1005"/>
                  <a:gd name="T35" fmla="*/ 852 h 1069"/>
                  <a:gd name="T36" fmla="*/ 614 w 1005"/>
                  <a:gd name="T37" fmla="*/ 960 h 1069"/>
                  <a:gd name="T38" fmla="*/ 487 w 1005"/>
                  <a:gd name="T39" fmla="*/ 1017 h 1069"/>
                  <a:gd name="T40" fmla="*/ 208 w 1005"/>
                  <a:gd name="T41" fmla="*/ 999 h 1069"/>
                  <a:gd name="T42" fmla="*/ 179 w 1005"/>
                  <a:gd name="T43" fmla="*/ 448 h 1069"/>
                  <a:gd name="T44" fmla="*/ 177 w 1005"/>
                  <a:gd name="T45" fmla="*/ 400 h 1069"/>
                  <a:gd name="T46" fmla="*/ 117 w 1005"/>
                  <a:gd name="T47" fmla="*/ 462 h 1069"/>
                  <a:gd name="T48" fmla="*/ 39 w 1005"/>
                  <a:gd name="T49" fmla="*/ 444 h 1069"/>
                  <a:gd name="T50" fmla="*/ 40 w 1005"/>
                  <a:gd name="T51" fmla="*/ 387 h 1069"/>
                  <a:gd name="T52" fmla="*/ 683 w 1005"/>
                  <a:gd name="T53" fmla="*/ 703 h 1069"/>
                  <a:gd name="T54" fmla="*/ 685 w 1005"/>
                  <a:gd name="T55" fmla="*/ 272 h 1069"/>
                  <a:gd name="T56" fmla="*/ 679 w 1005"/>
                  <a:gd name="T57" fmla="*/ 180 h 1069"/>
                  <a:gd name="T58" fmla="*/ 784 w 1005"/>
                  <a:gd name="T59" fmla="*/ 231 h 1069"/>
                  <a:gd name="T60" fmla="*/ 783 w 1005"/>
                  <a:gd name="T61" fmla="*/ 657 h 1069"/>
                  <a:gd name="T62" fmla="*/ 789 w 1005"/>
                  <a:gd name="T63" fmla="*/ 757 h 1069"/>
                  <a:gd name="T64" fmla="*/ 679 w 1005"/>
                  <a:gd name="T65" fmla="*/ 757 h 1069"/>
                  <a:gd name="T66" fmla="*/ 898 w 1005"/>
                  <a:gd name="T67" fmla="*/ 916 h 1069"/>
                  <a:gd name="T68" fmla="*/ 895 w 1005"/>
                  <a:gd name="T69" fmla="*/ 146 h 1069"/>
                  <a:gd name="T70" fmla="*/ 1005 w 1005"/>
                  <a:gd name="T71" fmla="*/ 42 h 1069"/>
                  <a:gd name="T72" fmla="*/ 996 w 1005"/>
                  <a:gd name="T73" fmla="*/ 229 h 1069"/>
                  <a:gd name="T74" fmla="*/ 986 w 1005"/>
                  <a:gd name="T75" fmla="*/ 1006 h 1069"/>
                  <a:gd name="T76" fmla="*/ 793 w 1005"/>
                  <a:gd name="T77" fmla="*/ 1069 h 1069"/>
                  <a:gd name="T78" fmla="*/ 752 w 1005"/>
                  <a:gd name="T79" fmla="*/ 949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05" h="1069">
                    <a:moveTo>
                      <a:pt x="40" y="387"/>
                    </a:moveTo>
                    <a:cubicBezTo>
                      <a:pt x="94" y="349"/>
                      <a:pt x="142" y="307"/>
                      <a:pt x="182" y="261"/>
                    </a:cubicBezTo>
                    <a:cubicBezTo>
                      <a:pt x="223" y="215"/>
                      <a:pt x="250" y="183"/>
                      <a:pt x="264" y="164"/>
                    </a:cubicBezTo>
                    <a:cubicBezTo>
                      <a:pt x="277" y="145"/>
                      <a:pt x="292" y="121"/>
                      <a:pt x="309" y="92"/>
                    </a:cubicBezTo>
                    <a:cubicBezTo>
                      <a:pt x="326" y="63"/>
                      <a:pt x="337" y="42"/>
                      <a:pt x="342" y="29"/>
                    </a:cubicBezTo>
                    <a:cubicBezTo>
                      <a:pt x="353" y="0"/>
                      <a:pt x="353" y="0"/>
                      <a:pt x="353" y="0"/>
                    </a:cubicBezTo>
                    <a:cubicBezTo>
                      <a:pt x="387" y="20"/>
                      <a:pt x="422" y="36"/>
                      <a:pt x="458" y="47"/>
                    </a:cubicBezTo>
                    <a:cubicBezTo>
                      <a:pt x="443" y="70"/>
                      <a:pt x="426" y="94"/>
                      <a:pt x="408" y="118"/>
                    </a:cubicBezTo>
                    <a:cubicBezTo>
                      <a:pt x="659" y="272"/>
                      <a:pt x="659" y="272"/>
                      <a:pt x="659" y="272"/>
                    </a:cubicBezTo>
                    <a:cubicBezTo>
                      <a:pt x="630" y="299"/>
                      <a:pt x="603" y="328"/>
                      <a:pt x="580" y="359"/>
                    </a:cubicBezTo>
                    <a:cubicBezTo>
                      <a:pt x="560" y="338"/>
                      <a:pt x="560" y="338"/>
                      <a:pt x="560" y="338"/>
                    </a:cubicBezTo>
                    <a:cubicBezTo>
                      <a:pt x="514" y="290"/>
                      <a:pt x="447" y="240"/>
                      <a:pt x="359" y="187"/>
                    </a:cubicBezTo>
                    <a:cubicBezTo>
                      <a:pt x="314" y="250"/>
                      <a:pt x="259" y="315"/>
                      <a:pt x="195" y="381"/>
                    </a:cubicBezTo>
                    <a:cubicBezTo>
                      <a:pt x="214" y="384"/>
                      <a:pt x="232" y="386"/>
                      <a:pt x="249" y="386"/>
                    </a:cubicBezTo>
                    <a:cubicBezTo>
                      <a:pt x="507" y="386"/>
                      <a:pt x="507" y="386"/>
                      <a:pt x="507" y="386"/>
                    </a:cubicBezTo>
                    <a:cubicBezTo>
                      <a:pt x="524" y="386"/>
                      <a:pt x="546" y="384"/>
                      <a:pt x="573" y="380"/>
                    </a:cubicBezTo>
                    <a:cubicBezTo>
                      <a:pt x="569" y="420"/>
                      <a:pt x="566" y="445"/>
                      <a:pt x="566" y="456"/>
                    </a:cubicBezTo>
                    <a:cubicBezTo>
                      <a:pt x="552" y="636"/>
                      <a:pt x="552" y="636"/>
                      <a:pt x="552" y="636"/>
                    </a:cubicBezTo>
                    <a:cubicBezTo>
                      <a:pt x="551" y="653"/>
                      <a:pt x="546" y="667"/>
                      <a:pt x="537" y="681"/>
                    </a:cubicBezTo>
                    <a:cubicBezTo>
                      <a:pt x="529" y="694"/>
                      <a:pt x="512" y="704"/>
                      <a:pt x="487" y="712"/>
                    </a:cubicBezTo>
                    <a:cubicBezTo>
                      <a:pt x="462" y="720"/>
                      <a:pt x="420" y="730"/>
                      <a:pt x="362" y="742"/>
                    </a:cubicBezTo>
                    <a:cubicBezTo>
                      <a:pt x="353" y="700"/>
                      <a:pt x="345" y="673"/>
                      <a:pt x="338" y="662"/>
                    </a:cubicBezTo>
                    <a:cubicBezTo>
                      <a:pt x="319" y="629"/>
                      <a:pt x="319" y="629"/>
                      <a:pt x="319" y="629"/>
                    </a:cubicBezTo>
                    <a:cubicBezTo>
                      <a:pt x="338" y="632"/>
                      <a:pt x="359" y="633"/>
                      <a:pt x="384" y="633"/>
                    </a:cubicBezTo>
                    <a:cubicBezTo>
                      <a:pt x="417" y="634"/>
                      <a:pt x="437" y="631"/>
                      <a:pt x="446" y="624"/>
                    </a:cubicBezTo>
                    <a:cubicBezTo>
                      <a:pt x="454" y="616"/>
                      <a:pt x="459" y="604"/>
                      <a:pt x="461" y="587"/>
                    </a:cubicBezTo>
                    <a:cubicBezTo>
                      <a:pt x="466" y="477"/>
                      <a:pt x="466" y="477"/>
                      <a:pt x="466" y="477"/>
                    </a:cubicBezTo>
                    <a:cubicBezTo>
                      <a:pt x="277" y="477"/>
                      <a:pt x="277" y="477"/>
                      <a:pt x="277" y="477"/>
                    </a:cubicBezTo>
                    <a:cubicBezTo>
                      <a:pt x="277" y="877"/>
                      <a:pt x="277" y="877"/>
                      <a:pt x="277" y="877"/>
                    </a:cubicBezTo>
                    <a:cubicBezTo>
                      <a:pt x="277" y="899"/>
                      <a:pt x="283" y="913"/>
                      <a:pt x="296" y="919"/>
                    </a:cubicBezTo>
                    <a:cubicBezTo>
                      <a:pt x="308" y="924"/>
                      <a:pt x="319" y="927"/>
                      <a:pt x="329" y="928"/>
                    </a:cubicBezTo>
                    <a:cubicBezTo>
                      <a:pt x="339" y="929"/>
                      <a:pt x="372" y="929"/>
                      <a:pt x="430" y="929"/>
                    </a:cubicBezTo>
                    <a:cubicBezTo>
                      <a:pt x="473" y="930"/>
                      <a:pt x="500" y="925"/>
                      <a:pt x="509" y="915"/>
                    </a:cubicBezTo>
                    <a:cubicBezTo>
                      <a:pt x="519" y="905"/>
                      <a:pt x="525" y="895"/>
                      <a:pt x="528" y="885"/>
                    </a:cubicBezTo>
                    <a:cubicBezTo>
                      <a:pt x="531" y="875"/>
                      <a:pt x="535" y="856"/>
                      <a:pt x="539" y="829"/>
                    </a:cubicBezTo>
                    <a:cubicBezTo>
                      <a:pt x="555" y="839"/>
                      <a:pt x="570" y="847"/>
                      <a:pt x="583" y="852"/>
                    </a:cubicBezTo>
                    <a:cubicBezTo>
                      <a:pt x="596" y="857"/>
                      <a:pt x="619" y="861"/>
                      <a:pt x="653" y="864"/>
                    </a:cubicBezTo>
                    <a:cubicBezTo>
                      <a:pt x="637" y="910"/>
                      <a:pt x="623" y="942"/>
                      <a:pt x="614" y="960"/>
                    </a:cubicBezTo>
                    <a:cubicBezTo>
                      <a:pt x="604" y="978"/>
                      <a:pt x="590" y="992"/>
                      <a:pt x="573" y="1002"/>
                    </a:cubicBezTo>
                    <a:cubicBezTo>
                      <a:pt x="555" y="1012"/>
                      <a:pt x="527" y="1017"/>
                      <a:pt x="487" y="1017"/>
                    </a:cubicBezTo>
                    <a:cubicBezTo>
                      <a:pt x="442" y="1020"/>
                      <a:pt x="380" y="1020"/>
                      <a:pt x="300" y="1017"/>
                    </a:cubicBezTo>
                    <a:cubicBezTo>
                      <a:pt x="258" y="1017"/>
                      <a:pt x="227" y="1011"/>
                      <a:pt x="208" y="999"/>
                    </a:cubicBezTo>
                    <a:cubicBezTo>
                      <a:pt x="188" y="988"/>
                      <a:pt x="179" y="970"/>
                      <a:pt x="179" y="947"/>
                    </a:cubicBezTo>
                    <a:cubicBezTo>
                      <a:pt x="179" y="448"/>
                      <a:pt x="179" y="448"/>
                      <a:pt x="179" y="448"/>
                    </a:cubicBezTo>
                    <a:cubicBezTo>
                      <a:pt x="178" y="430"/>
                      <a:pt x="178" y="430"/>
                      <a:pt x="178" y="430"/>
                    </a:cubicBezTo>
                    <a:cubicBezTo>
                      <a:pt x="177" y="400"/>
                      <a:pt x="177" y="400"/>
                      <a:pt x="177" y="400"/>
                    </a:cubicBezTo>
                    <a:cubicBezTo>
                      <a:pt x="166" y="411"/>
                      <a:pt x="154" y="423"/>
                      <a:pt x="141" y="436"/>
                    </a:cubicBezTo>
                    <a:cubicBezTo>
                      <a:pt x="128" y="449"/>
                      <a:pt x="120" y="458"/>
                      <a:pt x="117" y="462"/>
                    </a:cubicBezTo>
                    <a:cubicBezTo>
                      <a:pt x="88" y="499"/>
                      <a:pt x="88" y="499"/>
                      <a:pt x="88" y="499"/>
                    </a:cubicBezTo>
                    <a:cubicBezTo>
                      <a:pt x="62" y="468"/>
                      <a:pt x="46" y="450"/>
                      <a:pt x="39" y="444"/>
                    </a:cubicBezTo>
                    <a:cubicBezTo>
                      <a:pt x="0" y="416"/>
                      <a:pt x="0" y="416"/>
                      <a:pt x="0" y="416"/>
                    </a:cubicBezTo>
                    <a:lnTo>
                      <a:pt x="40" y="387"/>
                    </a:lnTo>
                    <a:close/>
                    <a:moveTo>
                      <a:pt x="679" y="757"/>
                    </a:moveTo>
                    <a:cubicBezTo>
                      <a:pt x="681" y="737"/>
                      <a:pt x="682" y="719"/>
                      <a:pt x="683" y="703"/>
                    </a:cubicBezTo>
                    <a:cubicBezTo>
                      <a:pt x="684" y="686"/>
                      <a:pt x="685" y="672"/>
                      <a:pt x="685" y="658"/>
                    </a:cubicBezTo>
                    <a:cubicBezTo>
                      <a:pt x="685" y="272"/>
                      <a:pt x="685" y="272"/>
                      <a:pt x="685" y="272"/>
                    </a:cubicBezTo>
                    <a:cubicBezTo>
                      <a:pt x="685" y="266"/>
                      <a:pt x="684" y="251"/>
                      <a:pt x="683" y="229"/>
                    </a:cubicBezTo>
                    <a:cubicBezTo>
                      <a:pt x="679" y="180"/>
                      <a:pt x="679" y="180"/>
                      <a:pt x="679" y="180"/>
                    </a:cubicBezTo>
                    <a:cubicBezTo>
                      <a:pt x="716" y="185"/>
                      <a:pt x="753" y="185"/>
                      <a:pt x="789" y="180"/>
                    </a:cubicBezTo>
                    <a:cubicBezTo>
                      <a:pt x="786" y="202"/>
                      <a:pt x="784" y="219"/>
                      <a:pt x="784" y="231"/>
                    </a:cubicBezTo>
                    <a:cubicBezTo>
                      <a:pt x="783" y="244"/>
                      <a:pt x="783" y="257"/>
                      <a:pt x="783" y="272"/>
                    </a:cubicBezTo>
                    <a:cubicBezTo>
                      <a:pt x="783" y="657"/>
                      <a:pt x="783" y="657"/>
                      <a:pt x="783" y="657"/>
                    </a:cubicBezTo>
                    <a:cubicBezTo>
                      <a:pt x="783" y="683"/>
                      <a:pt x="784" y="699"/>
                      <a:pt x="784" y="706"/>
                    </a:cubicBezTo>
                    <a:cubicBezTo>
                      <a:pt x="789" y="757"/>
                      <a:pt x="789" y="757"/>
                      <a:pt x="789" y="757"/>
                    </a:cubicBezTo>
                    <a:cubicBezTo>
                      <a:pt x="761" y="754"/>
                      <a:pt x="743" y="752"/>
                      <a:pt x="736" y="753"/>
                    </a:cubicBezTo>
                    <a:cubicBezTo>
                      <a:pt x="729" y="753"/>
                      <a:pt x="710" y="755"/>
                      <a:pt x="679" y="757"/>
                    </a:cubicBezTo>
                    <a:close/>
                    <a:moveTo>
                      <a:pt x="836" y="954"/>
                    </a:moveTo>
                    <a:cubicBezTo>
                      <a:pt x="877" y="954"/>
                      <a:pt x="898" y="941"/>
                      <a:pt x="898" y="916"/>
                    </a:cubicBezTo>
                    <a:cubicBezTo>
                      <a:pt x="898" y="229"/>
                      <a:pt x="898" y="229"/>
                      <a:pt x="898" y="229"/>
                    </a:cubicBezTo>
                    <a:cubicBezTo>
                      <a:pt x="898" y="217"/>
                      <a:pt x="897" y="189"/>
                      <a:pt x="895" y="146"/>
                    </a:cubicBezTo>
                    <a:cubicBezTo>
                      <a:pt x="889" y="42"/>
                      <a:pt x="889" y="42"/>
                      <a:pt x="889" y="42"/>
                    </a:cubicBezTo>
                    <a:cubicBezTo>
                      <a:pt x="930" y="47"/>
                      <a:pt x="969" y="47"/>
                      <a:pt x="1005" y="42"/>
                    </a:cubicBezTo>
                    <a:cubicBezTo>
                      <a:pt x="1002" y="88"/>
                      <a:pt x="1000" y="126"/>
                      <a:pt x="999" y="157"/>
                    </a:cubicBezTo>
                    <a:cubicBezTo>
                      <a:pt x="997" y="188"/>
                      <a:pt x="996" y="212"/>
                      <a:pt x="996" y="229"/>
                    </a:cubicBezTo>
                    <a:cubicBezTo>
                      <a:pt x="996" y="958"/>
                      <a:pt x="996" y="958"/>
                      <a:pt x="996" y="958"/>
                    </a:cubicBezTo>
                    <a:cubicBezTo>
                      <a:pt x="996" y="976"/>
                      <a:pt x="993" y="992"/>
                      <a:pt x="986" y="1006"/>
                    </a:cubicBezTo>
                    <a:cubicBezTo>
                      <a:pt x="979" y="1020"/>
                      <a:pt x="964" y="1031"/>
                      <a:pt x="941" y="1040"/>
                    </a:cubicBezTo>
                    <a:cubicBezTo>
                      <a:pt x="919" y="1048"/>
                      <a:pt x="869" y="1058"/>
                      <a:pt x="793" y="1069"/>
                    </a:cubicBezTo>
                    <a:cubicBezTo>
                      <a:pt x="786" y="1033"/>
                      <a:pt x="781" y="1009"/>
                      <a:pt x="777" y="1000"/>
                    </a:cubicBezTo>
                    <a:cubicBezTo>
                      <a:pt x="752" y="949"/>
                      <a:pt x="752" y="949"/>
                      <a:pt x="752" y="949"/>
                    </a:cubicBezTo>
                    <a:cubicBezTo>
                      <a:pt x="793" y="953"/>
                      <a:pt x="821" y="955"/>
                      <a:pt x="836" y="954"/>
                    </a:cubicBezTo>
                    <a:close/>
                  </a:path>
                </a:pathLst>
              </a:custGeom>
              <a:solidFill>
                <a:srgbClr val="000000"/>
              </a:solidFill>
              <a:ln>
                <a:noFill/>
              </a:ln>
            </p:spPr>
            <p:txBody>
              <a:bodyPr/>
              <a:lstStyle/>
              <a:p>
                <a:endParaRPr lang="ja-JP" altLang="en-US"/>
              </a:p>
            </p:txBody>
          </p:sp>
          <p:sp>
            <p:nvSpPr>
              <p:cNvPr id="44" name="Freeform 128"/>
              <p:cNvSpPr>
                <a:spLocks noEditPoints="1"/>
              </p:cNvSpPr>
              <p:nvPr/>
            </p:nvSpPr>
            <p:spPr bwMode="auto">
              <a:xfrm>
                <a:off x="3188" y="2945"/>
                <a:ext cx="203" cy="207"/>
              </a:xfrm>
              <a:custGeom>
                <a:avLst/>
                <a:gdLst>
                  <a:gd name="T0" fmla="*/ 3 w 1015"/>
                  <a:gd name="T1" fmla="*/ 342 h 1037"/>
                  <a:gd name="T2" fmla="*/ 0 w 1015"/>
                  <a:gd name="T3" fmla="*/ 280 h 1037"/>
                  <a:gd name="T4" fmla="*/ 318 w 1015"/>
                  <a:gd name="T5" fmla="*/ 286 h 1037"/>
                  <a:gd name="T6" fmla="*/ 274 w 1015"/>
                  <a:gd name="T7" fmla="*/ 224 h 1037"/>
                  <a:gd name="T8" fmla="*/ 417 w 1015"/>
                  <a:gd name="T9" fmla="*/ 286 h 1037"/>
                  <a:gd name="T10" fmla="*/ 637 w 1015"/>
                  <a:gd name="T11" fmla="*/ 223 h 1037"/>
                  <a:gd name="T12" fmla="*/ 744 w 1015"/>
                  <a:gd name="T13" fmla="*/ 230 h 1037"/>
                  <a:gd name="T14" fmla="*/ 884 w 1015"/>
                  <a:gd name="T15" fmla="*/ 286 h 1037"/>
                  <a:gd name="T16" fmla="*/ 1011 w 1015"/>
                  <a:gd name="T17" fmla="*/ 308 h 1037"/>
                  <a:gd name="T18" fmla="*/ 1015 w 1015"/>
                  <a:gd name="T19" fmla="*/ 368 h 1037"/>
                  <a:gd name="T20" fmla="*/ 117 w 1015"/>
                  <a:gd name="T21" fmla="*/ 363 h 1037"/>
                  <a:gd name="T22" fmla="*/ 4 w 1015"/>
                  <a:gd name="T23" fmla="*/ 990 h 1037"/>
                  <a:gd name="T24" fmla="*/ 95 w 1015"/>
                  <a:gd name="T25" fmla="*/ 842 h 1037"/>
                  <a:gd name="T26" fmla="*/ 206 w 1015"/>
                  <a:gd name="T27" fmla="*/ 822 h 1037"/>
                  <a:gd name="T28" fmla="*/ 151 w 1015"/>
                  <a:gd name="T29" fmla="*/ 918 h 1037"/>
                  <a:gd name="T30" fmla="*/ 96 w 1015"/>
                  <a:gd name="T31" fmla="*/ 1025 h 1037"/>
                  <a:gd name="T32" fmla="*/ 63 w 1015"/>
                  <a:gd name="T33" fmla="*/ 193 h 1037"/>
                  <a:gd name="T34" fmla="*/ 66 w 1015"/>
                  <a:gd name="T35" fmla="*/ 146 h 1037"/>
                  <a:gd name="T36" fmla="*/ 63 w 1015"/>
                  <a:gd name="T37" fmla="*/ 104 h 1037"/>
                  <a:gd name="T38" fmla="*/ 472 w 1015"/>
                  <a:gd name="T39" fmla="*/ 110 h 1037"/>
                  <a:gd name="T40" fmla="*/ 436 w 1015"/>
                  <a:gd name="T41" fmla="*/ 16 h 1037"/>
                  <a:gd name="T42" fmla="*/ 571 w 1015"/>
                  <a:gd name="T43" fmla="*/ 110 h 1037"/>
                  <a:gd name="T44" fmla="*/ 952 w 1015"/>
                  <a:gd name="T45" fmla="*/ 104 h 1037"/>
                  <a:gd name="T46" fmla="*/ 947 w 1015"/>
                  <a:gd name="T47" fmla="*/ 151 h 1037"/>
                  <a:gd name="T48" fmla="*/ 825 w 1015"/>
                  <a:gd name="T49" fmla="*/ 187 h 1037"/>
                  <a:gd name="T50" fmla="*/ 63 w 1015"/>
                  <a:gd name="T51" fmla="*/ 193 h 1037"/>
                  <a:gd name="T52" fmla="*/ 158 w 1015"/>
                  <a:gd name="T53" fmla="*/ 716 h 1037"/>
                  <a:gd name="T54" fmla="*/ 159 w 1015"/>
                  <a:gd name="T55" fmla="*/ 508 h 1037"/>
                  <a:gd name="T56" fmla="*/ 153 w 1015"/>
                  <a:gd name="T57" fmla="*/ 417 h 1037"/>
                  <a:gd name="T58" fmla="*/ 741 w 1015"/>
                  <a:gd name="T59" fmla="*/ 424 h 1037"/>
                  <a:gd name="T60" fmla="*/ 851 w 1015"/>
                  <a:gd name="T61" fmla="*/ 473 h 1037"/>
                  <a:gd name="T62" fmla="*/ 851 w 1015"/>
                  <a:gd name="T63" fmla="*/ 656 h 1037"/>
                  <a:gd name="T64" fmla="*/ 856 w 1015"/>
                  <a:gd name="T65" fmla="*/ 764 h 1037"/>
                  <a:gd name="T66" fmla="*/ 258 w 1015"/>
                  <a:gd name="T67" fmla="*/ 758 h 1037"/>
                  <a:gd name="T68" fmla="*/ 246 w 1015"/>
                  <a:gd name="T69" fmla="*/ 553 h 1037"/>
                  <a:gd name="T70" fmla="*/ 763 w 1015"/>
                  <a:gd name="T71" fmla="*/ 492 h 1037"/>
                  <a:gd name="T72" fmla="*/ 246 w 1015"/>
                  <a:gd name="T73" fmla="*/ 553 h 1037"/>
                  <a:gd name="T74" fmla="*/ 763 w 1015"/>
                  <a:gd name="T75" fmla="*/ 690 h 1037"/>
                  <a:gd name="T76" fmla="*/ 246 w 1015"/>
                  <a:gd name="T77" fmla="*/ 621 h 1037"/>
                  <a:gd name="T78" fmla="*/ 300 w 1015"/>
                  <a:gd name="T79" fmla="*/ 794 h 1037"/>
                  <a:gd name="T80" fmla="*/ 345 w 1015"/>
                  <a:gd name="T81" fmla="*/ 829 h 1037"/>
                  <a:gd name="T82" fmla="*/ 345 w 1015"/>
                  <a:gd name="T83" fmla="*/ 920 h 1037"/>
                  <a:gd name="T84" fmla="*/ 383 w 1015"/>
                  <a:gd name="T85" fmla="*/ 955 h 1037"/>
                  <a:gd name="T86" fmla="*/ 647 w 1015"/>
                  <a:gd name="T87" fmla="*/ 946 h 1037"/>
                  <a:gd name="T88" fmla="*/ 680 w 1015"/>
                  <a:gd name="T89" fmla="*/ 871 h 1037"/>
                  <a:gd name="T90" fmla="*/ 788 w 1015"/>
                  <a:gd name="T91" fmla="*/ 892 h 1037"/>
                  <a:gd name="T92" fmla="*/ 708 w 1015"/>
                  <a:gd name="T93" fmla="*/ 1021 h 1037"/>
                  <a:gd name="T94" fmla="*/ 491 w 1015"/>
                  <a:gd name="T95" fmla="*/ 1037 h 1037"/>
                  <a:gd name="T96" fmla="*/ 266 w 1015"/>
                  <a:gd name="T97" fmla="*/ 1000 h 1037"/>
                  <a:gd name="T98" fmla="*/ 257 w 1015"/>
                  <a:gd name="T99" fmla="*/ 861 h 1037"/>
                  <a:gd name="T100" fmla="*/ 253 w 1015"/>
                  <a:gd name="T101" fmla="*/ 789 h 1037"/>
                  <a:gd name="T102" fmla="*/ 444 w 1015"/>
                  <a:gd name="T103" fmla="*/ 801 h 1037"/>
                  <a:gd name="T104" fmla="*/ 602 w 1015"/>
                  <a:gd name="T105" fmla="*/ 889 h 1037"/>
                  <a:gd name="T106" fmla="*/ 498 w 1015"/>
                  <a:gd name="T107" fmla="*/ 895 h 1037"/>
                  <a:gd name="T108" fmla="*/ 444 w 1015"/>
                  <a:gd name="T109" fmla="*/ 801 h 1037"/>
                  <a:gd name="T110" fmla="*/ 863 w 1015"/>
                  <a:gd name="T111" fmla="*/ 793 h 1037"/>
                  <a:gd name="T112" fmla="*/ 917 w 1015"/>
                  <a:gd name="T113" fmla="*/ 1011 h 1037"/>
                  <a:gd name="T114" fmla="*/ 862 w 1015"/>
                  <a:gd name="T115" fmla="*/ 924 h 1037"/>
                  <a:gd name="T116" fmla="*/ 784 w 1015"/>
                  <a:gd name="T117" fmla="*/ 838 h 10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015" h="1037">
                    <a:moveTo>
                      <a:pt x="0" y="368"/>
                    </a:moveTo>
                    <a:cubicBezTo>
                      <a:pt x="1" y="358"/>
                      <a:pt x="2" y="349"/>
                      <a:pt x="3" y="342"/>
                    </a:cubicBezTo>
                    <a:cubicBezTo>
                      <a:pt x="4" y="335"/>
                      <a:pt x="4" y="331"/>
                      <a:pt x="4" y="328"/>
                    </a:cubicBezTo>
                    <a:cubicBezTo>
                      <a:pt x="3" y="326"/>
                      <a:pt x="2" y="310"/>
                      <a:pt x="0" y="280"/>
                    </a:cubicBezTo>
                    <a:cubicBezTo>
                      <a:pt x="37" y="284"/>
                      <a:pt x="76" y="286"/>
                      <a:pt x="117" y="286"/>
                    </a:cubicBezTo>
                    <a:cubicBezTo>
                      <a:pt x="318" y="286"/>
                      <a:pt x="318" y="286"/>
                      <a:pt x="318" y="286"/>
                    </a:cubicBezTo>
                    <a:cubicBezTo>
                      <a:pt x="302" y="262"/>
                      <a:pt x="292" y="248"/>
                      <a:pt x="289" y="244"/>
                    </a:cubicBezTo>
                    <a:cubicBezTo>
                      <a:pt x="274" y="224"/>
                      <a:pt x="274" y="224"/>
                      <a:pt x="274" y="224"/>
                    </a:cubicBezTo>
                    <a:cubicBezTo>
                      <a:pt x="309" y="219"/>
                      <a:pt x="343" y="210"/>
                      <a:pt x="377" y="197"/>
                    </a:cubicBezTo>
                    <a:cubicBezTo>
                      <a:pt x="417" y="286"/>
                      <a:pt x="417" y="286"/>
                      <a:pt x="417" y="286"/>
                    </a:cubicBezTo>
                    <a:cubicBezTo>
                      <a:pt x="607" y="286"/>
                      <a:pt x="607" y="286"/>
                      <a:pt x="607" y="286"/>
                    </a:cubicBezTo>
                    <a:cubicBezTo>
                      <a:pt x="618" y="268"/>
                      <a:pt x="628" y="247"/>
                      <a:pt x="637" y="223"/>
                    </a:cubicBezTo>
                    <a:cubicBezTo>
                      <a:pt x="648" y="195"/>
                      <a:pt x="648" y="195"/>
                      <a:pt x="648" y="195"/>
                    </a:cubicBezTo>
                    <a:cubicBezTo>
                      <a:pt x="691" y="216"/>
                      <a:pt x="723" y="227"/>
                      <a:pt x="744" y="230"/>
                    </a:cubicBezTo>
                    <a:cubicBezTo>
                      <a:pt x="731" y="248"/>
                      <a:pt x="718" y="266"/>
                      <a:pt x="706" y="286"/>
                    </a:cubicBezTo>
                    <a:cubicBezTo>
                      <a:pt x="884" y="286"/>
                      <a:pt x="884" y="286"/>
                      <a:pt x="884" y="286"/>
                    </a:cubicBezTo>
                    <a:cubicBezTo>
                      <a:pt x="923" y="286"/>
                      <a:pt x="967" y="284"/>
                      <a:pt x="1015" y="280"/>
                    </a:cubicBezTo>
                    <a:cubicBezTo>
                      <a:pt x="1013" y="293"/>
                      <a:pt x="1012" y="302"/>
                      <a:pt x="1011" y="308"/>
                    </a:cubicBezTo>
                    <a:cubicBezTo>
                      <a:pt x="1011" y="313"/>
                      <a:pt x="1011" y="319"/>
                      <a:pt x="1011" y="324"/>
                    </a:cubicBezTo>
                    <a:cubicBezTo>
                      <a:pt x="1012" y="329"/>
                      <a:pt x="1013" y="343"/>
                      <a:pt x="1015" y="368"/>
                    </a:cubicBezTo>
                    <a:cubicBezTo>
                      <a:pt x="972" y="365"/>
                      <a:pt x="930" y="363"/>
                      <a:pt x="889" y="363"/>
                    </a:cubicBezTo>
                    <a:cubicBezTo>
                      <a:pt x="117" y="363"/>
                      <a:pt x="117" y="363"/>
                      <a:pt x="117" y="363"/>
                    </a:cubicBezTo>
                    <a:cubicBezTo>
                      <a:pt x="80" y="363"/>
                      <a:pt x="41" y="365"/>
                      <a:pt x="0" y="368"/>
                    </a:cubicBezTo>
                    <a:close/>
                    <a:moveTo>
                      <a:pt x="4" y="990"/>
                    </a:moveTo>
                    <a:cubicBezTo>
                      <a:pt x="24" y="963"/>
                      <a:pt x="24" y="963"/>
                      <a:pt x="24" y="963"/>
                    </a:cubicBezTo>
                    <a:cubicBezTo>
                      <a:pt x="56" y="919"/>
                      <a:pt x="79" y="879"/>
                      <a:pt x="95" y="842"/>
                    </a:cubicBezTo>
                    <a:cubicBezTo>
                      <a:pt x="117" y="789"/>
                      <a:pt x="117" y="789"/>
                      <a:pt x="117" y="789"/>
                    </a:cubicBezTo>
                    <a:cubicBezTo>
                      <a:pt x="149" y="806"/>
                      <a:pt x="179" y="817"/>
                      <a:pt x="206" y="822"/>
                    </a:cubicBezTo>
                    <a:cubicBezTo>
                      <a:pt x="189" y="851"/>
                      <a:pt x="189" y="851"/>
                      <a:pt x="189" y="851"/>
                    </a:cubicBezTo>
                    <a:cubicBezTo>
                      <a:pt x="186" y="856"/>
                      <a:pt x="173" y="878"/>
                      <a:pt x="151" y="918"/>
                    </a:cubicBezTo>
                    <a:cubicBezTo>
                      <a:pt x="128" y="958"/>
                      <a:pt x="115" y="982"/>
                      <a:pt x="113" y="989"/>
                    </a:cubicBezTo>
                    <a:cubicBezTo>
                      <a:pt x="96" y="1025"/>
                      <a:pt x="96" y="1025"/>
                      <a:pt x="96" y="1025"/>
                    </a:cubicBezTo>
                    <a:cubicBezTo>
                      <a:pt x="71" y="1013"/>
                      <a:pt x="40" y="1001"/>
                      <a:pt x="4" y="990"/>
                    </a:cubicBezTo>
                    <a:close/>
                    <a:moveTo>
                      <a:pt x="63" y="193"/>
                    </a:moveTo>
                    <a:cubicBezTo>
                      <a:pt x="63" y="181"/>
                      <a:pt x="64" y="172"/>
                      <a:pt x="64" y="166"/>
                    </a:cubicBezTo>
                    <a:cubicBezTo>
                      <a:pt x="65" y="159"/>
                      <a:pt x="65" y="152"/>
                      <a:pt x="66" y="146"/>
                    </a:cubicBezTo>
                    <a:cubicBezTo>
                      <a:pt x="66" y="140"/>
                      <a:pt x="66" y="136"/>
                      <a:pt x="66" y="135"/>
                    </a:cubicBezTo>
                    <a:cubicBezTo>
                      <a:pt x="63" y="104"/>
                      <a:pt x="63" y="104"/>
                      <a:pt x="63" y="104"/>
                    </a:cubicBezTo>
                    <a:cubicBezTo>
                      <a:pt x="106" y="108"/>
                      <a:pt x="146" y="110"/>
                      <a:pt x="182" y="110"/>
                    </a:cubicBezTo>
                    <a:cubicBezTo>
                      <a:pt x="472" y="110"/>
                      <a:pt x="472" y="110"/>
                      <a:pt x="472" y="110"/>
                    </a:cubicBezTo>
                    <a:cubicBezTo>
                      <a:pt x="463" y="81"/>
                      <a:pt x="455" y="60"/>
                      <a:pt x="450" y="46"/>
                    </a:cubicBezTo>
                    <a:cubicBezTo>
                      <a:pt x="436" y="16"/>
                      <a:pt x="436" y="16"/>
                      <a:pt x="436" y="16"/>
                    </a:cubicBezTo>
                    <a:cubicBezTo>
                      <a:pt x="477" y="15"/>
                      <a:pt x="514" y="10"/>
                      <a:pt x="549" y="0"/>
                    </a:cubicBezTo>
                    <a:cubicBezTo>
                      <a:pt x="571" y="110"/>
                      <a:pt x="571" y="110"/>
                      <a:pt x="571" y="110"/>
                    </a:cubicBezTo>
                    <a:cubicBezTo>
                      <a:pt x="826" y="110"/>
                      <a:pt x="826" y="110"/>
                      <a:pt x="826" y="110"/>
                    </a:cubicBezTo>
                    <a:cubicBezTo>
                      <a:pt x="862" y="110"/>
                      <a:pt x="904" y="108"/>
                      <a:pt x="952" y="104"/>
                    </a:cubicBezTo>
                    <a:cubicBezTo>
                      <a:pt x="950" y="118"/>
                      <a:pt x="949" y="128"/>
                      <a:pt x="948" y="134"/>
                    </a:cubicBezTo>
                    <a:cubicBezTo>
                      <a:pt x="948" y="141"/>
                      <a:pt x="948" y="146"/>
                      <a:pt x="947" y="151"/>
                    </a:cubicBezTo>
                    <a:cubicBezTo>
                      <a:pt x="947" y="156"/>
                      <a:pt x="948" y="170"/>
                      <a:pt x="952" y="193"/>
                    </a:cubicBezTo>
                    <a:cubicBezTo>
                      <a:pt x="906" y="189"/>
                      <a:pt x="863" y="187"/>
                      <a:pt x="825" y="187"/>
                    </a:cubicBezTo>
                    <a:cubicBezTo>
                      <a:pt x="182" y="187"/>
                      <a:pt x="182" y="187"/>
                      <a:pt x="182" y="187"/>
                    </a:cubicBezTo>
                    <a:cubicBezTo>
                      <a:pt x="146" y="187"/>
                      <a:pt x="106" y="189"/>
                      <a:pt x="63" y="193"/>
                    </a:cubicBezTo>
                    <a:close/>
                    <a:moveTo>
                      <a:pt x="153" y="764"/>
                    </a:moveTo>
                    <a:cubicBezTo>
                      <a:pt x="156" y="743"/>
                      <a:pt x="157" y="728"/>
                      <a:pt x="158" y="716"/>
                    </a:cubicBezTo>
                    <a:cubicBezTo>
                      <a:pt x="158" y="705"/>
                      <a:pt x="159" y="685"/>
                      <a:pt x="159" y="656"/>
                    </a:cubicBezTo>
                    <a:cubicBezTo>
                      <a:pt x="159" y="508"/>
                      <a:pt x="159" y="508"/>
                      <a:pt x="159" y="508"/>
                    </a:cubicBezTo>
                    <a:cubicBezTo>
                      <a:pt x="159" y="495"/>
                      <a:pt x="158" y="484"/>
                      <a:pt x="158" y="475"/>
                    </a:cubicBezTo>
                    <a:cubicBezTo>
                      <a:pt x="153" y="417"/>
                      <a:pt x="153" y="417"/>
                      <a:pt x="153" y="417"/>
                    </a:cubicBezTo>
                    <a:cubicBezTo>
                      <a:pt x="188" y="421"/>
                      <a:pt x="223" y="424"/>
                      <a:pt x="258" y="424"/>
                    </a:cubicBezTo>
                    <a:cubicBezTo>
                      <a:pt x="741" y="424"/>
                      <a:pt x="741" y="424"/>
                      <a:pt x="741" y="424"/>
                    </a:cubicBezTo>
                    <a:cubicBezTo>
                      <a:pt x="776" y="424"/>
                      <a:pt x="814" y="422"/>
                      <a:pt x="856" y="418"/>
                    </a:cubicBezTo>
                    <a:cubicBezTo>
                      <a:pt x="853" y="442"/>
                      <a:pt x="851" y="460"/>
                      <a:pt x="851" y="473"/>
                    </a:cubicBezTo>
                    <a:cubicBezTo>
                      <a:pt x="851" y="485"/>
                      <a:pt x="851" y="497"/>
                      <a:pt x="851" y="508"/>
                    </a:cubicBezTo>
                    <a:cubicBezTo>
                      <a:pt x="851" y="656"/>
                      <a:pt x="851" y="656"/>
                      <a:pt x="851" y="656"/>
                    </a:cubicBezTo>
                    <a:cubicBezTo>
                      <a:pt x="851" y="687"/>
                      <a:pt x="851" y="706"/>
                      <a:pt x="852" y="712"/>
                    </a:cubicBezTo>
                    <a:cubicBezTo>
                      <a:pt x="856" y="764"/>
                      <a:pt x="856" y="764"/>
                      <a:pt x="856" y="764"/>
                    </a:cubicBezTo>
                    <a:cubicBezTo>
                      <a:pt x="791" y="760"/>
                      <a:pt x="752" y="758"/>
                      <a:pt x="741" y="758"/>
                    </a:cubicBezTo>
                    <a:cubicBezTo>
                      <a:pt x="258" y="758"/>
                      <a:pt x="258" y="758"/>
                      <a:pt x="258" y="758"/>
                    </a:cubicBezTo>
                    <a:cubicBezTo>
                      <a:pt x="249" y="758"/>
                      <a:pt x="214" y="760"/>
                      <a:pt x="153" y="764"/>
                    </a:cubicBezTo>
                    <a:close/>
                    <a:moveTo>
                      <a:pt x="246" y="553"/>
                    </a:moveTo>
                    <a:cubicBezTo>
                      <a:pt x="763" y="553"/>
                      <a:pt x="763" y="553"/>
                      <a:pt x="763" y="553"/>
                    </a:cubicBezTo>
                    <a:cubicBezTo>
                      <a:pt x="763" y="492"/>
                      <a:pt x="763" y="492"/>
                      <a:pt x="763" y="492"/>
                    </a:cubicBezTo>
                    <a:cubicBezTo>
                      <a:pt x="246" y="492"/>
                      <a:pt x="246" y="492"/>
                      <a:pt x="246" y="492"/>
                    </a:cubicBezTo>
                    <a:lnTo>
                      <a:pt x="246" y="553"/>
                    </a:lnTo>
                    <a:close/>
                    <a:moveTo>
                      <a:pt x="246" y="690"/>
                    </a:moveTo>
                    <a:cubicBezTo>
                      <a:pt x="763" y="690"/>
                      <a:pt x="763" y="690"/>
                      <a:pt x="763" y="690"/>
                    </a:cubicBezTo>
                    <a:cubicBezTo>
                      <a:pt x="763" y="621"/>
                      <a:pt x="763" y="621"/>
                      <a:pt x="763" y="621"/>
                    </a:cubicBezTo>
                    <a:cubicBezTo>
                      <a:pt x="246" y="621"/>
                      <a:pt x="246" y="621"/>
                      <a:pt x="246" y="621"/>
                    </a:cubicBezTo>
                    <a:lnTo>
                      <a:pt x="246" y="690"/>
                    </a:lnTo>
                    <a:close/>
                    <a:moveTo>
                      <a:pt x="300" y="794"/>
                    </a:moveTo>
                    <a:cubicBezTo>
                      <a:pt x="303" y="794"/>
                      <a:pt x="319" y="793"/>
                      <a:pt x="350" y="789"/>
                    </a:cubicBezTo>
                    <a:cubicBezTo>
                      <a:pt x="347" y="807"/>
                      <a:pt x="345" y="820"/>
                      <a:pt x="345" y="829"/>
                    </a:cubicBezTo>
                    <a:cubicBezTo>
                      <a:pt x="345" y="838"/>
                      <a:pt x="345" y="847"/>
                      <a:pt x="345" y="858"/>
                    </a:cubicBezTo>
                    <a:cubicBezTo>
                      <a:pt x="345" y="920"/>
                      <a:pt x="345" y="920"/>
                      <a:pt x="345" y="920"/>
                    </a:cubicBezTo>
                    <a:cubicBezTo>
                      <a:pt x="345" y="930"/>
                      <a:pt x="346" y="938"/>
                      <a:pt x="350" y="944"/>
                    </a:cubicBezTo>
                    <a:cubicBezTo>
                      <a:pt x="353" y="950"/>
                      <a:pt x="364" y="953"/>
                      <a:pt x="383" y="955"/>
                    </a:cubicBezTo>
                    <a:cubicBezTo>
                      <a:pt x="402" y="956"/>
                      <a:pt x="448" y="957"/>
                      <a:pt x="520" y="958"/>
                    </a:cubicBezTo>
                    <a:cubicBezTo>
                      <a:pt x="592" y="958"/>
                      <a:pt x="635" y="954"/>
                      <a:pt x="647" y="946"/>
                    </a:cubicBezTo>
                    <a:cubicBezTo>
                      <a:pt x="660" y="938"/>
                      <a:pt x="668" y="928"/>
                      <a:pt x="672" y="915"/>
                    </a:cubicBezTo>
                    <a:cubicBezTo>
                      <a:pt x="675" y="903"/>
                      <a:pt x="678" y="888"/>
                      <a:pt x="680" y="871"/>
                    </a:cubicBezTo>
                    <a:cubicBezTo>
                      <a:pt x="684" y="839"/>
                      <a:pt x="684" y="839"/>
                      <a:pt x="684" y="839"/>
                    </a:cubicBezTo>
                    <a:cubicBezTo>
                      <a:pt x="714" y="862"/>
                      <a:pt x="748" y="879"/>
                      <a:pt x="788" y="892"/>
                    </a:cubicBezTo>
                    <a:cubicBezTo>
                      <a:pt x="773" y="930"/>
                      <a:pt x="761" y="958"/>
                      <a:pt x="752" y="979"/>
                    </a:cubicBezTo>
                    <a:cubicBezTo>
                      <a:pt x="743" y="999"/>
                      <a:pt x="729" y="1013"/>
                      <a:pt x="708" y="1021"/>
                    </a:cubicBezTo>
                    <a:cubicBezTo>
                      <a:pt x="687" y="1028"/>
                      <a:pt x="668" y="1033"/>
                      <a:pt x="650" y="1035"/>
                    </a:cubicBezTo>
                    <a:cubicBezTo>
                      <a:pt x="632" y="1037"/>
                      <a:pt x="579" y="1037"/>
                      <a:pt x="491" y="1037"/>
                    </a:cubicBezTo>
                    <a:cubicBezTo>
                      <a:pt x="422" y="1037"/>
                      <a:pt x="369" y="1036"/>
                      <a:pt x="331" y="1033"/>
                    </a:cubicBezTo>
                    <a:cubicBezTo>
                      <a:pt x="294" y="1031"/>
                      <a:pt x="272" y="1020"/>
                      <a:pt x="266" y="1000"/>
                    </a:cubicBezTo>
                    <a:cubicBezTo>
                      <a:pt x="260" y="980"/>
                      <a:pt x="257" y="956"/>
                      <a:pt x="257" y="927"/>
                    </a:cubicBezTo>
                    <a:cubicBezTo>
                      <a:pt x="257" y="861"/>
                      <a:pt x="257" y="861"/>
                      <a:pt x="257" y="861"/>
                    </a:cubicBezTo>
                    <a:cubicBezTo>
                      <a:pt x="257" y="846"/>
                      <a:pt x="257" y="834"/>
                      <a:pt x="256" y="827"/>
                    </a:cubicBezTo>
                    <a:cubicBezTo>
                      <a:pt x="253" y="789"/>
                      <a:pt x="253" y="789"/>
                      <a:pt x="253" y="789"/>
                    </a:cubicBezTo>
                    <a:cubicBezTo>
                      <a:pt x="280" y="792"/>
                      <a:pt x="296" y="794"/>
                      <a:pt x="300" y="794"/>
                    </a:cubicBezTo>
                    <a:close/>
                    <a:moveTo>
                      <a:pt x="444" y="801"/>
                    </a:moveTo>
                    <a:cubicBezTo>
                      <a:pt x="470" y="796"/>
                      <a:pt x="500" y="786"/>
                      <a:pt x="533" y="772"/>
                    </a:cubicBezTo>
                    <a:cubicBezTo>
                      <a:pt x="602" y="889"/>
                      <a:pt x="602" y="889"/>
                      <a:pt x="602" y="889"/>
                    </a:cubicBezTo>
                    <a:cubicBezTo>
                      <a:pt x="569" y="898"/>
                      <a:pt x="537" y="909"/>
                      <a:pt x="508" y="920"/>
                    </a:cubicBezTo>
                    <a:cubicBezTo>
                      <a:pt x="498" y="895"/>
                      <a:pt x="498" y="895"/>
                      <a:pt x="498" y="895"/>
                    </a:cubicBezTo>
                    <a:cubicBezTo>
                      <a:pt x="487" y="871"/>
                      <a:pt x="476" y="850"/>
                      <a:pt x="465" y="832"/>
                    </a:cubicBezTo>
                    <a:lnTo>
                      <a:pt x="444" y="801"/>
                    </a:lnTo>
                    <a:close/>
                    <a:moveTo>
                      <a:pt x="784" y="838"/>
                    </a:moveTo>
                    <a:cubicBezTo>
                      <a:pt x="820" y="825"/>
                      <a:pt x="846" y="810"/>
                      <a:pt x="863" y="793"/>
                    </a:cubicBezTo>
                    <a:cubicBezTo>
                      <a:pt x="1005" y="958"/>
                      <a:pt x="1005" y="958"/>
                      <a:pt x="1005" y="958"/>
                    </a:cubicBezTo>
                    <a:cubicBezTo>
                      <a:pt x="986" y="967"/>
                      <a:pt x="957" y="985"/>
                      <a:pt x="917" y="1011"/>
                    </a:cubicBezTo>
                    <a:cubicBezTo>
                      <a:pt x="899" y="977"/>
                      <a:pt x="899" y="977"/>
                      <a:pt x="899" y="977"/>
                    </a:cubicBezTo>
                    <a:cubicBezTo>
                      <a:pt x="892" y="964"/>
                      <a:pt x="879" y="946"/>
                      <a:pt x="862" y="924"/>
                    </a:cubicBezTo>
                    <a:cubicBezTo>
                      <a:pt x="845" y="901"/>
                      <a:pt x="828" y="882"/>
                      <a:pt x="813" y="867"/>
                    </a:cubicBezTo>
                    <a:lnTo>
                      <a:pt x="784" y="838"/>
                    </a:lnTo>
                    <a:close/>
                  </a:path>
                </a:pathLst>
              </a:custGeom>
              <a:solidFill>
                <a:srgbClr val="000000"/>
              </a:solidFill>
              <a:ln>
                <a:noFill/>
              </a:ln>
            </p:spPr>
            <p:txBody>
              <a:bodyPr/>
              <a:lstStyle/>
              <a:p>
                <a:endParaRPr lang="ja-JP" altLang="en-US"/>
              </a:p>
            </p:txBody>
          </p:sp>
          <p:sp>
            <p:nvSpPr>
              <p:cNvPr id="45" name="Freeform 129"/>
              <p:cNvSpPr/>
              <p:nvPr/>
            </p:nvSpPr>
            <p:spPr bwMode="auto">
              <a:xfrm>
                <a:off x="3434" y="2943"/>
                <a:ext cx="209" cy="215"/>
              </a:xfrm>
              <a:custGeom>
                <a:avLst/>
                <a:gdLst>
                  <a:gd name="T0" fmla="*/ 45 w 1042"/>
                  <a:gd name="T1" fmla="*/ 875 h 1074"/>
                  <a:gd name="T2" fmla="*/ 297 w 1042"/>
                  <a:gd name="T3" fmla="*/ 685 h 1074"/>
                  <a:gd name="T4" fmla="*/ 389 w 1042"/>
                  <a:gd name="T5" fmla="*/ 546 h 1074"/>
                  <a:gd name="T6" fmla="*/ 41 w 1042"/>
                  <a:gd name="T7" fmla="*/ 553 h 1074"/>
                  <a:gd name="T8" fmla="*/ 45 w 1042"/>
                  <a:gd name="T9" fmla="*/ 498 h 1074"/>
                  <a:gd name="T10" fmla="*/ 225 w 1042"/>
                  <a:gd name="T11" fmla="*/ 454 h 1074"/>
                  <a:gd name="T12" fmla="*/ 477 w 1042"/>
                  <a:gd name="T13" fmla="*/ 293 h 1074"/>
                  <a:gd name="T14" fmla="*/ 125 w 1042"/>
                  <a:gd name="T15" fmla="*/ 299 h 1074"/>
                  <a:gd name="T16" fmla="*/ 129 w 1042"/>
                  <a:gd name="T17" fmla="*/ 246 h 1074"/>
                  <a:gd name="T18" fmla="*/ 282 w 1042"/>
                  <a:gd name="T19" fmla="*/ 201 h 1074"/>
                  <a:gd name="T20" fmla="*/ 477 w 1042"/>
                  <a:gd name="T21" fmla="*/ 143 h 1074"/>
                  <a:gd name="T22" fmla="*/ 471 w 1042"/>
                  <a:gd name="T23" fmla="*/ 0 h 1074"/>
                  <a:gd name="T24" fmla="*/ 582 w 1042"/>
                  <a:gd name="T25" fmla="*/ 0 h 1074"/>
                  <a:gd name="T26" fmla="*/ 576 w 1042"/>
                  <a:gd name="T27" fmla="*/ 143 h 1074"/>
                  <a:gd name="T28" fmla="*/ 766 w 1042"/>
                  <a:gd name="T29" fmla="*/ 201 h 1074"/>
                  <a:gd name="T30" fmla="*/ 912 w 1042"/>
                  <a:gd name="T31" fmla="*/ 222 h 1074"/>
                  <a:gd name="T32" fmla="*/ 913 w 1042"/>
                  <a:gd name="T33" fmla="*/ 264 h 1074"/>
                  <a:gd name="T34" fmla="*/ 766 w 1042"/>
                  <a:gd name="T35" fmla="*/ 293 h 1074"/>
                  <a:gd name="T36" fmla="*/ 576 w 1042"/>
                  <a:gd name="T37" fmla="*/ 454 h 1074"/>
                  <a:gd name="T38" fmla="*/ 1001 w 1042"/>
                  <a:gd name="T39" fmla="*/ 447 h 1074"/>
                  <a:gd name="T40" fmla="*/ 998 w 1042"/>
                  <a:gd name="T41" fmla="*/ 499 h 1074"/>
                  <a:gd name="T42" fmla="*/ 1001 w 1042"/>
                  <a:gd name="T43" fmla="*/ 552 h 1074"/>
                  <a:gd name="T44" fmla="*/ 643 w 1042"/>
                  <a:gd name="T45" fmla="*/ 546 h 1074"/>
                  <a:gd name="T46" fmla="*/ 775 w 1042"/>
                  <a:gd name="T47" fmla="*/ 731 h 1074"/>
                  <a:gd name="T48" fmla="*/ 1042 w 1042"/>
                  <a:gd name="T49" fmla="*/ 852 h 1074"/>
                  <a:gd name="T50" fmla="*/ 944 w 1042"/>
                  <a:gd name="T51" fmla="*/ 973 h 1074"/>
                  <a:gd name="T52" fmla="*/ 724 w 1042"/>
                  <a:gd name="T53" fmla="*/ 817 h 1074"/>
                  <a:gd name="T54" fmla="*/ 592 w 1042"/>
                  <a:gd name="T55" fmla="*/ 628 h 1074"/>
                  <a:gd name="T56" fmla="*/ 576 w 1042"/>
                  <a:gd name="T57" fmla="*/ 857 h 1074"/>
                  <a:gd name="T58" fmla="*/ 583 w 1042"/>
                  <a:gd name="T59" fmla="*/ 1074 h 1074"/>
                  <a:gd name="T60" fmla="*/ 475 w 1042"/>
                  <a:gd name="T61" fmla="*/ 956 h 1074"/>
                  <a:gd name="T62" fmla="*/ 477 w 1042"/>
                  <a:gd name="T63" fmla="*/ 565 h 1074"/>
                  <a:gd name="T64" fmla="*/ 308 w 1042"/>
                  <a:gd name="T65" fmla="*/ 813 h 1074"/>
                  <a:gd name="T66" fmla="*/ 134 w 1042"/>
                  <a:gd name="T67" fmla="*/ 962 h 1074"/>
                  <a:gd name="T68" fmla="*/ 57 w 1042"/>
                  <a:gd name="T69" fmla="*/ 933 h 10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42" h="1074">
                    <a:moveTo>
                      <a:pt x="0" y="892"/>
                    </a:moveTo>
                    <a:cubicBezTo>
                      <a:pt x="45" y="875"/>
                      <a:pt x="45" y="875"/>
                      <a:pt x="45" y="875"/>
                    </a:cubicBezTo>
                    <a:cubicBezTo>
                      <a:pt x="62" y="868"/>
                      <a:pt x="98" y="849"/>
                      <a:pt x="153" y="816"/>
                    </a:cubicBezTo>
                    <a:cubicBezTo>
                      <a:pt x="207" y="784"/>
                      <a:pt x="255" y="740"/>
                      <a:pt x="297" y="685"/>
                    </a:cubicBezTo>
                    <a:cubicBezTo>
                      <a:pt x="339" y="630"/>
                      <a:pt x="364" y="595"/>
                      <a:pt x="372" y="579"/>
                    </a:cubicBezTo>
                    <a:cubicBezTo>
                      <a:pt x="389" y="546"/>
                      <a:pt x="389" y="546"/>
                      <a:pt x="389" y="546"/>
                    </a:cubicBezTo>
                    <a:cubicBezTo>
                      <a:pt x="225" y="546"/>
                      <a:pt x="225" y="546"/>
                      <a:pt x="225" y="546"/>
                    </a:cubicBezTo>
                    <a:cubicBezTo>
                      <a:pt x="180" y="546"/>
                      <a:pt x="118" y="548"/>
                      <a:pt x="41" y="553"/>
                    </a:cubicBezTo>
                    <a:cubicBezTo>
                      <a:pt x="42" y="538"/>
                      <a:pt x="43" y="526"/>
                      <a:pt x="44" y="518"/>
                    </a:cubicBezTo>
                    <a:cubicBezTo>
                      <a:pt x="44" y="511"/>
                      <a:pt x="44" y="504"/>
                      <a:pt x="45" y="498"/>
                    </a:cubicBezTo>
                    <a:cubicBezTo>
                      <a:pt x="45" y="493"/>
                      <a:pt x="44" y="476"/>
                      <a:pt x="41" y="447"/>
                    </a:cubicBezTo>
                    <a:cubicBezTo>
                      <a:pt x="127" y="452"/>
                      <a:pt x="189" y="454"/>
                      <a:pt x="225" y="454"/>
                    </a:cubicBezTo>
                    <a:cubicBezTo>
                      <a:pt x="477" y="454"/>
                      <a:pt x="477" y="454"/>
                      <a:pt x="477" y="454"/>
                    </a:cubicBezTo>
                    <a:cubicBezTo>
                      <a:pt x="477" y="293"/>
                      <a:pt x="477" y="293"/>
                      <a:pt x="477" y="293"/>
                    </a:cubicBezTo>
                    <a:cubicBezTo>
                      <a:pt x="281" y="293"/>
                      <a:pt x="281" y="293"/>
                      <a:pt x="281" y="293"/>
                    </a:cubicBezTo>
                    <a:cubicBezTo>
                      <a:pt x="229" y="293"/>
                      <a:pt x="177" y="295"/>
                      <a:pt x="125" y="299"/>
                    </a:cubicBezTo>
                    <a:cubicBezTo>
                      <a:pt x="126" y="284"/>
                      <a:pt x="127" y="273"/>
                      <a:pt x="128" y="265"/>
                    </a:cubicBezTo>
                    <a:cubicBezTo>
                      <a:pt x="128" y="257"/>
                      <a:pt x="128" y="251"/>
                      <a:pt x="129" y="246"/>
                    </a:cubicBezTo>
                    <a:cubicBezTo>
                      <a:pt x="129" y="240"/>
                      <a:pt x="128" y="223"/>
                      <a:pt x="125" y="194"/>
                    </a:cubicBezTo>
                    <a:cubicBezTo>
                      <a:pt x="198" y="199"/>
                      <a:pt x="250" y="201"/>
                      <a:pt x="282" y="201"/>
                    </a:cubicBezTo>
                    <a:cubicBezTo>
                      <a:pt x="478" y="201"/>
                      <a:pt x="478" y="201"/>
                      <a:pt x="478" y="201"/>
                    </a:cubicBezTo>
                    <a:cubicBezTo>
                      <a:pt x="477" y="143"/>
                      <a:pt x="477" y="143"/>
                      <a:pt x="477" y="143"/>
                    </a:cubicBezTo>
                    <a:cubicBezTo>
                      <a:pt x="476" y="73"/>
                      <a:pt x="476" y="73"/>
                      <a:pt x="476" y="73"/>
                    </a:cubicBezTo>
                    <a:cubicBezTo>
                      <a:pt x="471" y="0"/>
                      <a:pt x="471" y="0"/>
                      <a:pt x="471" y="0"/>
                    </a:cubicBezTo>
                    <a:cubicBezTo>
                      <a:pt x="500" y="3"/>
                      <a:pt x="518" y="5"/>
                      <a:pt x="525" y="5"/>
                    </a:cubicBezTo>
                    <a:cubicBezTo>
                      <a:pt x="532" y="4"/>
                      <a:pt x="551" y="3"/>
                      <a:pt x="582" y="0"/>
                    </a:cubicBezTo>
                    <a:cubicBezTo>
                      <a:pt x="581" y="31"/>
                      <a:pt x="579" y="60"/>
                      <a:pt x="578" y="87"/>
                    </a:cubicBezTo>
                    <a:cubicBezTo>
                      <a:pt x="576" y="114"/>
                      <a:pt x="576" y="132"/>
                      <a:pt x="576" y="143"/>
                    </a:cubicBezTo>
                    <a:cubicBezTo>
                      <a:pt x="576" y="201"/>
                      <a:pt x="576" y="201"/>
                      <a:pt x="576" y="201"/>
                    </a:cubicBezTo>
                    <a:cubicBezTo>
                      <a:pt x="766" y="201"/>
                      <a:pt x="766" y="201"/>
                      <a:pt x="766" y="201"/>
                    </a:cubicBezTo>
                    <a:cubicBezTo>
                      <a:pt x="798" y="201"/>
                      <a:pt x="848" y="199"/>
                      <a:pt x="916" y="194"/>
                    </a:cubicBezTo>
                    <a:cubicBezTo>
                      <a:pt x="914" y="209"/>
                      <a:pt x="912" y="218"/>
                      <a:pt x="912" y="222"/>
                    </a:cubicBezTo>
                    <a:cubicBezTo>
                      <a:pt x="912" y="226"/>
                      <a:pt x="912" y="234"/>
                      <a:pt x="913" y="247"/>
                    </a:cubicBezTo>
                    <a:cubicBezTo>
                      <a:pt x="913" y="264"/>
                      <a:pt x="913" y="264"/>
                      <a:pt x="913" y="264"/>
                    </a:cubicBezTo>
                    <a:cubicBezTo>
                      <a:pt x="916" y="299"/>
                      <a:pt x="916" y="299"/>
                      <a:pt x="916" y="299"/>
                    </a:cubicBezTo>
                    <a:cubicBezTo>
                      <a:pt x="867" y="295"/>
                      <a:pt x="817" y="293"/>
                      <a:pt x="766" y="293"/>
                    </a:cubicBezTo>
                    <a:cubicBezTo>
                      <a:pt x="576" y="293"/>
                      <a:pt x="576" y="293"/>
                      <a:pt x="576" y="293"/>
                    </a:cubicBezTo>
                    <a:cubicBezTo>
                      <a:pt x="576" y="454"/>
                      <a:pt x="576" y="454"/>
                      <a:pt x="576" y="454"/>
                    </a:cubicBezTo>
                    <a:cubicBezTo>
                      <a:pt x="822" y="454"/>
                      <a:pt x="822" y="454"/>
                      <a:pt x="822" y="454"/>
                    </a:cubicBezTo>
                    <a:cubicBezTo>
                      <a:pt x="859" y="454"/>
                      <a:pt x="918" y="452"/>
                      <a:pt x="1001" y="447"/>
                    </a:cubicBezTo>
                    <a:cubicBezTo>
                      <a:pt x="999" y="462"/>
                      <a:pt x="998" y="474"/>
                      <a:pt x="998" y="482"/>
                    </a:cubicBezTo>
                    <a:cubicBezTo>
                      <a:pt x="998" y="499"/>
                      <a:pt x="998" y="499"/>
                      <a:pt x="998" y="499"/>
                    </a:cubicBezTo>
                    <a:cubicBezTo>
                      <a:pt x="997" y="513"/>
                      <a:pt x="997" y="520"/>
                      <a:pt x="998" y="520"/>
                    </a:cubicBezTo>
                    <a:cubicBezTo>
                      <a:pt x="1001" y="552"/>
                      <a:pt x="1001" y="552"/>
                      <a:pt x="1001" y="552"/>
                    </a:cubicBezTo>
                    <a:cubicBezTo>
                      <a:pt x="924" y="548"/>
                      <a:pt x="865" y="546"/>
                      <a:pt x="823" y="546"/>
                    </a:cubicBezTo>
                    <a:cubicBezTo>
                      <a:pt x="643" y="546"/>
                      <a:pt x="643" y="546"/>
                      <a:pt x="643" y="546"/>
                    </a:cubicBezTo>
                    <a:cubicBezTo>
                      <a:pt x="656" y="574"/>
                      <a:pt x="656" y="574"/>
                      <a:pt x="656" y="574"/>
                    </a:cubicBezTo>
                    <a:cubicBezTo>
                      <a:pt x="679" y="625"/>
                      <a:pt x="719" y="677"/>
                      <a:pt x="775" y="731"/>
                    </a:cubicBezTo>
                    <a:cubicBezTo>
                      <a:pt x="831" y="785"/>
                      <a:pt x="904" y="821"/>
                      <a:pt x="992" y="840"/>
                    </a:cubicBezTo>
                    <a:cubicBezTo>
                      <a:pt x="1042" y="852"/>
                      <a:pt x="1042" y="852"/>
                      <a:pt x="1042" y="852"/>
                    </a:cubicBezTo>
                    <a:cubicBezTo>
                      <a:pt x="1008" y="874"/>
                      <a:pt x="988" y="891"/>
                      <a:pt x="982" y="900"/>
                    </a:cubicBezTo>
                    <a:cubicBezTo>
                      <a:pt x="975" y="910"/>
                      <a:pt x="963" y="934"/>
                      <a:pt x="944" y="973"/>
                    </a:cubicBezTo>
                    <a:cubicBezTo>
                      <a:pt x="917" y="959"/>
                      <a:pt x="917" y="959"/>
                      <a:pt x="917" y="959"/>
                    </a:cubicBezTo>
                    <a:cubicBezTo>
                      <a:pt x="836" y="915"/>
                      <a:pt x="772" y="868"/>
                      <a:pt x="724" y="817"/>
                    </a:cubicBezTo>
                    <a:cubicBezTo>
                      <a:pt x="677" y="766"/>
                      <a:pt x="646" y="729"/>
                      <a:pt x="631" y="704"/>
                    </a:cubicBezTo>
                    <a:cubicBezTo>
                      <a:pt x="617" y="679"/>
                      <a:pt x="604" y="654"/>
                      <a:pt x="592" y="628"/>
                    </a:cubicBezTo>
                    <a:cubicBezTo>
                      <a:pt x="576" y="593"/>
                      <a:pt x="576" y="593"/>
                      <a:pt x="576" y="593"/>
                    </a:cubicBezTo>
                    <a:cubicBezTo>
                      <a:pt x="576" y="857"/>
                      <a:pt x="576" y="857"/>
                      <a:pt x="576" y="857"/>
                    </a:cubicBezTo>
                    <a:cubicBezTo>
                      <a:pt x="576" y="874"/>
                      <a:pt x="577" y="910"/>
                      <a:pt x="579" y="965"/>
                    </a:cubicBezTo>
                    <a:cubicBezTo>
                      <a:pt x="583" y="1074"/>
                      <a:pt x="583" y="1074"/>
                      <a:pt x="583" y="1074"/>
                    </a:cubicBezTo>
                    <a:cubicBezTo>
                      <a:pt x="553" y="1069"/>
                      <a:pt x="515" y="1069"/>
                      <a:pt x="470" y="1074"/>
                    </a:cubicBezTo>
                    <a:cubicBezTo>
                      <a:pt x="472" y="1026"/>
                      <a:pt x="474" y="986"/>
                      <a:pt x="475" y="956"/>
                    </a:cubicBezTo>
                    <a:cubicBezTo>
                      <a:pt x="477" y="925"/>
                      <a:pt x="477" y="892"/>
                      <a:pt x="477" y="857"/>
                    </a:cubicBezTo>
                    <a:cubicBezTo>
                      <a:pt x="477" y="565"/>
                      <a:pt x="477" y="565"/>
                      <a:pt x="477" y="565"/>
                    </a:cubicBezTo>
                    <a:cubicBezTo>
                      <a:pt x="447" y="620"/>
                      <a:pt x="447" y="620"/>
                      <a:pt x="447" y="620"/>
                    </a:cubicBezTo>
                    <a:cubicBezTo>
                      <a:pt x="401" y="703"/>
                      <a:pt x="355" y="768"/>
                      <a:pt x="308" y="813"/>
                    </a:cubicBezTo>
                    <a:cubicBezTo>
                      <a:pt x="261" y="859"/>
                      <a:pt x="226" y="890"/>
                      <a:pt x="203" y="908"/>
                    </a:cubicBezTo>
                    <a:cubicBezTo>
                      <a:pt x="134" y="962"/>
                      <a:pt x="134" y="962"/>
                      <a:pt x="134" y="962"/>
                    </a:cubicBezTo>
                    <a:cubicBezTo>
                      <a:pt x="100" y="990"/>
                      <a:pt x="100" y="990"/>
                      <a:pt x="100" y="990"/>
                    </a:cubicBezTo>
                    <a:cubicBezTo>
                      <a:pt x="85" y="964"/>
                      <a:pt x="71" y="945"/>
                      <a:pt x="57" y="933"/>
                    </a:cubicBezTo>
                    <a:cubicBezTo>
                      <a:pt x="44" y="921"/>
                      <a:pt x="25" y="907"/>
                      <a:pt x="0" y="892"/>
                    </a:cubicBezTo>
                    <a:close/>
                  </a:path>
                </a:pathLst>
              </a:custGeom>
              <a:solidFill>
                <a:srgbClr val="000000"/>
              </a:solidFill>
              <a:ln>
                <a:noFill/>
              </a:ln>
            </p:spPr>
            <p:txBody>
              <a:bodyPr/>
              <a:lstStyle/>
              <a:p>
                <a:endParaRPr lang="ja-JP" altLang="en-US"/>
              </a:p>
            </p:txBody>
          </p:sp>
          <p:sp>
            <p:nvSpPr>
              <p:cNvPr id="46" name="Freeform 130"/>
              <p:cNvSpPr>
                <a:spLocks noEditPoints="1"/>
              </p:cNvSpPr>
              <p:nvPr/>
            </p:nvSpPr>
            <p:spPr bwMode="auto">
              <a:xfrm>
                <a:off x="3681" y="2946"/>
                <a:ext cx="213" cy="215"/>
              </a:xfrm>
              <a:custGeom>
                <a:avLst/>
                <a:gdLst>
                  <a:gd name="T0" fmla="*/ 47 w 1066"/>
                  <a:gd name="T1" fmla="*/ 898 h 1077"/>
                  <a:gd name="T2" fmla="*/ 360 w 1066"/>
                  <a:gd name="T3" fmla="*/ 643 h 1077"/>
                  <a:gd name="T4" fmla="*/ 207 w 1066"/>
                  <a:gd name="T5" fmla="*/ 611 h 1077"/>
                  <a:gd name="T6" fmla="*/ 45 w 1066"/>
                  <a:gd name="T7" fmla="*/ 585 h 1077"/>
                  <a:gd name="T8" fmla="*/ 42 w 1066"/>
                  <a:gd name="T9" fmla="*/ 512 h 1077"/>
                  <a:gd name="T10" fmla="*/ 487 w 1066"/>
                  <a:gd name="T11" fmla="*/ 519 h 1077"/>
                  <a:gd name="T12" fmla="*/ 276 w 1066"/>
                  <a:gd name="T13" fmla="*/ 254 h 1077"/>
                  <a:gd name="T14" fmla="*/ 98 w 1066"/>
                  <a:gd name="T15" fmla="*/ 228 h 1077"/>
                  <a:gd name="T16" fmla="*/ 95 w 1066"/>
                  <a:gd name="T17" fmla="*/ 154 h 1077"/>
                  <a:gd name="T18" fmla="*/ 487 w 1066"/>
                  <a:gd name="T19" fmla="*/ 162 h 1077"/>
                  <a:gd name="T20" fmla="*/ 486 w 1066"/>
                  <a:gd name="T21" fmla="*/ 59 h 1077"/>
                  <a:gd name="T22" fmla="*/ 590 w 1066"/>
                  <a:gd name="T23" fmla="*/ 0 h 1077"/>
                  <a:gd name="T24" fmla="*/ 585 w 1066"/>
                  <a:gd name="T25" fmla="*/ 116 h 1077"/>
                  <a:gd name="T26" fmla="*/ 813 w 1066"/>
                  <a:gd name="T27" fmla="*/ 162 h 1077"/>
                  <a:gd name="T28" fmla="*/ 976 w 1066"/>
                  <a:gd name="T29" fmla="*/ 190 h 1077"/>
                  <a:gd name="T30" fmla="*/ 981 w 1066"/>
                  <a:gd name="T31" fmla="*/ 260 h 1077"/>
                  <a:gd name="T32" fmla="*/ 585 w 1066"/>
                  <a:gd name="T33" fmla="*/ 254 h 1077"/>
                  <a:gd name="T34" fmla="*/ 862 w 1066"/>
                  <a:gd name="T35" fmla="*/ 519 h 1077"/>
                  <a:gd name="T36" fmla="*/ 1018 w 1066"/>
                  <a:gd name="T37" fmla="*/ 547 h 1077"/>
                  <a:gd name="T38" fmla="*/ 1017 w 1066"/>
                  <a:gd name="T39" fmla="*/ 582 h 1077"/>
                  <a:gd name="T40" fmla="*/ 862 w 1066"/>
                  <a:gd name="T41" fmla="*/ 611 h 1077"/>
                  <a:gd name="T42" fmla="*/ 682 w 1066"/>
                  <a:gd name="T43" fmla="*/ 646 h 1077"/>
                  <a:gd name="T44" fmla="*/ 1029 w 1066"/>
                  <a:gd name="T45" fmla="*/ 866 h 1077"/>
                  <a:gd name="T46" fmla="*/ 999 w 1066"/>
                  <a:gd name="T47" fmla="*/ 933 h 1077"/>
                  <a:gd name="T48" fmla="*/ 944 w 1066"/>
                  <a:gd name="T49" fmla="*/ 981 h 1077"/>
                  <a:gd name="T50" fmla="*/ 734 w 1066"/>
                  <a:gd name="T51" fmla="*/ 849 h 1077"/>
                  <a:gd name="T52" fmla="*/ 597 w 1066"/>
                  <a:gd name="T53" fmla="*/ 644 h 1077"/>
                  <a:gd name="T54" fmla="*/ 585 w 1066"/>
                  <a:gd name="T55" fmla="*/ 838 h 1077"/>
                  <a:gd name="T56" fmla="*/ 593 w 1066"/>
                  <a:gd name="T57" fmla="*/ 1077 h 1077"/>
                  <a:gd name="T58" fmla="*/ 479 w 1066"/>
                  <a:gd name="T59" fmla="*/ 1077 h 1077"/>
                  <a:gd name="T60" fmla="*/ 487 w 1066"/>
                  <a:gd name="T61" fmla="*/ 838 h 1077"/>
                  <a:gd name="T62" fmla="*/ 481 w 1066"/>
                  <a:gd name="T63" fmla="*/ 611 h 1077"/>
                  <a:gd name="T64" fmla="*/ 366 w 1066"/>
                  <a:gd name="T65" fmla="*/ 789 h 1077"/>
                  <a:gd name="T66" fmla="*/ 131 w 1066"/>
                  <a:gd name="T67" fmla="*/ 995 h 1077"/>
                  <a:gd name="T68" fmla="*/ 70 w 1066"/>
                  <a:gd name="T69" fmla="*/ 969 h 1077"/>
                  <a:gd name="T70" fmla="*/ 184 w 1066"/>
                  <a:gd name="T71" fmla="*/ 329 h 1077"/>
                  <a:gd name="T72" fmla="*/ 405 w 1066"/>
                  <a:gd name="T73" fmla="*/ 443 h 1077"/>
                  <a:gd name="T74" fmla="*/ 292 w 1066"/>
                  <a:gd name="T75" fmla="*/ 463 h 1077"/>
                  <a:gd name="T76" fmla="*/ 222 w 1066"/>
                  <a:gd name="T77" fmla="*/ 371 h 1077"/>
                  <a:gd name="T78" fmla="*/ 669 w 1066"/>
                  <a:gd name="T79" fmla="*/ 464 h 1077"/>
                  <a:gd name="T80" fmla="*/ 734 w 1066"/>
                  <a:gd name="T81" fmla="*/ 381 h 1077"/>
                  <a:gd name="T82" fmla="*/ 788 w 1066"/>
                  <a:gd name="T83" fmla="*/ 282 h 1077"/>
                  <a:gd name="T84" fmla="*/ 846 w 1066"/>
                  <a:gd name="T85" fmla="*/ 372 h 1077"/>
                  <a:gd name="T86" fmla="*/ 773 w 1066"/>
                  <a:gd name="T87" fmla="*/ 478 h 1077"/>
                  <a:gd name="T88" fmla="*/ 669 w 1066"/>
                  <a:gd name="T89" fmla="*/ 464 h 10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066" h="1077">
                    <a:moveTo>
                      <a:pt x="0" y="916"/>
                    </a:moveTo>
                    <a:cubicBezTo>
                      <a:pt x="47" y="898"/>
                      <a:pt x="47" y="898"/>
                      <a:pt x="47" y="898"/>
                    </a:cubicBezTo>
                    <a:cubicBezTo>
                      <a:pt x="132" y="868"/>
                      <a:pt x="200" y="826"/>
                      <a:pt x="250" y="774"/>
                    </a:cubicBezTo>
                    <a:cubicBezTo>
                      <a:pt x="301" y="721"/>
                      <a:pt x="338" y="677"/>
                      <a:pt x="360" y="643"/>
                    </a:cubicBezTo>
                    <a:cubicBezTo>
                      <a:pt x="380" y="611"/>
                      <a:pt x="380" y="611"/>
                      <a:pt x="380" y="611"/>
                    </a:cubicBezTo>
                    <a:cubicBezTo>
                      <a:pt x="207" y="611"/>
                      <a:pt x="207" y="611"/>
                      <a:pt x="207" y="611"/>
                    </a:cubicBezTo>
                    <a:cubicBezTo>
                      <a:pt x="173" y="611"/>
                      <a:pt x="118" y="613"/>
                      <a:pt x="42" y="617"/>
                    </a:cubicBezTo>
                    <a:cubicBezTo>
                      <a:pt x="44" y="602"/>
                      <a:pt x="45" y="591"/>
                      <a:pt x="45" y="585"/>
                    </a:cubicBezTo>
                    <a:cubicBezTo>
                      <a:pt x="46" y="579"/>
                      <a:pt x="46" y="571"/>
                      <a:pt x="45" y="561"/>
                    </a:cubicBezTo>
                    <a:cubicBezTo>
                      <a:pt x="45" y="551"/>
                      <a:pt x="44" y="535"/>
                      <a:pt x="42" y="512"/>
                    </a:cubicBezTo>
                    <a:cubicBezTo>
                      <a:pt x="95" y="517"/>
                      <a:pt x="151" y="519"/>
                      <a:pt x="207" y="519"/>
                    </a:cubicBezTo>
                    <a:cubicBezTo>
                      <a:pt x="487" y="519"/>
                      <a:pt x="487" y="519"/>
                      <a:pt x="487" y="519"/>
                    </a:cubicBezTo>
                    <a:cubicBezTo>
                      <a:pt x="487" y="254"/>
                      <a:pt x="487" y="254"/>
                      <a:pt x="487" y="254"/>
                    </a:cubicBezTo>
                    <a:cubicBezTo>
                      <a:pt x="276" y="254"/>
                      <a:pt x="276" y="254"/>
                      <a:pt x="276" y="254"/>
                    </a:cubicBezTo>
                    <a:cubicBezTo>
                      <a:pt x="239" y="254"/>
                      <a:pt x="179" y="256"/>
                      <a:pt x="95" y="260"/>
                    </a:cubicBezTo>
                    <a:cubicBezTo>
                      <a:pt x="96" y="247"/>
                      <a:pt x="97" y="236"/>
                      <a:pt x="98" y="228"/>
                    </a:cubicBezTo>
                    <a:cubicBezTo>
                      <a:pt x="99" y="220"/>
                      <a:pt x="99" y="214"/>
                      <a:pt x="98" y="208"/>
                    </a:cubicBezTo>
                    <a:cubicBezTo>
                      <a:pt x="98" y="202"/>
                      <a:pt x="97" y="185"/>
                      <a:pt x="95" y="154"/>
                    </a:cubicBezTo>
                    <a:cubicBezTo>
                      <a:pt x="170" y="160"/>
                      <a:pt x="231" y="162"/>
                      <a:pt x="276" y="162"/>
                    </a:cubicBezTo>
                    <a:cubicBezTo>
                      <a:pt x="487" y="162"/>
                      <a:pt x="487" y="162"/>
                      <a:pt x="487" y="162"/>
                    </a:cubicBezTo>
                    <a:cubicBezTo>
                      <a:pt x="486" y="117"/>
                      <a:pt x="486" y="117"/>
                      <a:pt x="486" y="117"/>
                    </a:cubicBezTo>
                    <a:cubicBezTo>
                      <a:pt x="486" y="59"/>
                      <a:pt x="486" y="59"/>
                      <a:pt x="486" y="59"/>
                    </a:cubicBezTo>
                    <a:cubicBezTo>
                      <a:pt x="481" y="0"/>
                      <a:pt x="481" y="0"/>
                      <a:pt x="481" y="0"/>
                    </a:cubicBezTo>
                    <a:cubicBezTo>
                      <a:pt x="511" y="4"/>
                      <a:pt x="547" y="4"/>
                      <a:pt x="590" y="0"/>
                    </a:cubicBezTo>
                    <a:cubicBezTo>
                      <a:pt x="587" y="26"/>
                      <a:pt x="586" y="46"/>
                      <a:pt x="586" y="62"/>
                    </a:cubicBezTo>
                    <a:cubicBezTo>
                      <a:pt x="585" y="77"/>
                      <a:pt x="585" y="95"/>
                      <a:pt x="585" y="116"/>
                    </a:cubicBezTo>
                    <a:cubicBezTo>
                      <a:pt x="585" y="162"/>
                      <a:pt x="585" y="162"/>
                      <a:pt x="585" y="162"/>
                    </a:cubicBezTo>
                    <a:cubicBezTo>
                      <a:pt x="813" y="162"/>
                      <a:pt x="813" y="162"/>
                      <a:pt x="813" y="162"/>
                    </a:cubicBezTo>
                    <a:cubicBezTo>
                      <a:pt x="854" y="162"/>
                      <a:pt x="910" y="160"/>
                      <a:pt x="981" y="154"/>
                    </a:cubicBezTo>
                    <a:cubicBezTo>
                      <a:pt x="978" y="170"/>
                      <a:pt x="977" y="182"/>
                      <a:pt x="976" y="190"/>
                    </a:cubicBezTo>
                    <a:cubicBezTo>
                      <a:pt x="976" y="198"/>
                      <a:pt x="975" y="205"/>
                      <a:pt x="976" y="210"/>
                    </a:cubicBezTo>
                    <a:cubicBezTo>
                      <a:pt x="976" y="215"/>
                      <a:pt x="978" y="232"/>
                      <a:pt x="981" y="260"/>
                    </a:cubicBezTo>
                    <a:cubicBezTo>
                      <a:pt x="900" y="256"/>
                      <a:pt x="844" y="254"/>
                      <a:pt x="812" y="254"/>
                    </a:cubicBezTo>
                    <a:cubicBezTo>
                      <a:pt x="585" y="254"/>
                      <a:pt x="585" y="254"/>
                      <a:pt x="585" y="254"/>
                    </a:cubicBezTo>
                    <a:cubicBezTo>
                      <a:pt x="585" y="519"/>
                      <a:pt x="585" y="519"/>
                      <a:pt x="585" y="519"/>
                    </a:cubicBezTo>
                    <a:cubicBezTo>
                      <a:pt x="862" y="519"/>
                      <a:pt x="862" y="519"/>
                      <a:pt x="862" y="519"/>
                    </a:cubicBezTo>
                    <a:cubicBezTo>
                      <a:pt x="916" y="519"/>
                      <a:pt x="969" y="517"/>
                      <a:pt x="1020" y="512"/>
                    </a:cubicBezTo>
                    <a:cubicBezTo>
                      <a:pt x="1019" y="528"/>
                      <a:pt x="1018" y="539"/>
                      <a:pt x="1018" y="547"/>
                    </a:cubicBezTo>
                    <a:cubicBezTo>
                      <a:pt x="1017" y="555"/>
                      <a:pt x="1017" y="562"/>
                      <a:pt x="1017" y="569"/>
                    </a:cubicBezTo>
                    <a:cubicBezTo>
                      <a:pt x="1016" y="576"/>
                      <a:pt x="1016" y="580"/>
                      <a:pt x="1017" y="582"/>
                    </a:cubicBezTo>
                    <a:cubicBezTo>
                      <a:pt x="1020" y="617"/>
                      <a:pt x="1020" y="617"/>
                      <a:pt x="1020" y="617"/>
                    </a:cubicBezTo>
                    <a:cubicBezTo>
                      <a:pt x="953" y="614"/>
                      <a:pt x="900" y="611"/>
                      <a:pt x="862" y="611"/>
                    </a:cubicBezTo>
                    <a:cubicBezTo>
                      <a:pt x="661" y="611"/>
                      <a:pt x="661" y="611"/>
                      <a:pt x="661" y="611"/>
                    </a:cubicBezTo>
                    <a:cubicBezTo>
                      <a:pt x="682" y="646"/>
                      <a:pt x="682" y="646"/>
                      <a:pt x="682" y="646"/>
                    </a:cubicBezTo>
                    <a:cubicBezTo>
                      <a:pt x="699" y="675"/>
                      <a:pt x="732" y="714"/>
                      <a:pt x="784" y="763"/>
                    </a:cubicBezTo>
                    <a:cubicBezTo>
                      <a:pt x="836" y="812"/>
                      <a:pt x="917" y="846"/>
                      <a:pt x="1029" y="866"/>
                    </a:cubicBezTo>
                    <a:cubicBezTo>
                      <a:pt x="1066" y="871"/>
                      <a:pt x="1066" y="871"/>
                      <a:pt x="1066" y="871"/>
                    </a:cubicBezTo>
                    <a:cubicBezTo>
                      <a:pt x="1029" y="903"/>
                      <a:pt x="1007" y="924"/>
                      <a:pt x="999" y="933"/>
                    </a:cubicBezTo>
                    <a:cubicBezTo>
                      <a:pt x="992" y="942"/>
                      <a:pt x="982" y="962"/>
                      <a:pt x="970" y="992"/>
                    </a:cubicBezTo>
                    <a:cubicBezTo>
                      <a:pt x="944" y="981"/>
                      <a:pt x="944" y="981"/>
                      <a:pt x="944" y="981"/>
                    </a:cubicBezTo>
                    <a:cubicBezTo>
                      <a:pt x="902" y="963"/>
                      <a:pt x="863" y="942"/>
                      <a:pt x="828" y="918"/>
                    </a:cubicBezTo>
                    <a:cubicBezTo>
                      <a:pt x="792" y="894"/>
                      <a:pt x="761" y="871"/>
                      <a:pt x="734" y="849"/>
                    </a:cubicBezTo>
                    <a:cubicBezTo>
                      <a:pt x="708" y="827"/>
                      <a:pt x="681" y="796"/>
                      <a:pt x="655" y="755"/>
                    </a:cubicBezTo>
                    <a:cubicBezTo>
                      <a:pt x="628" y="714"/>
                      <a:pt x="609" y="677"/>
                      <a:pt x="597" y="644"/>
                    </a:cubicBezTo>
                    <a:cubicBezTo>
                      <a:pt x="585" y="611"/>
                      <a:pt x="585" y="611"/>
                      <a:pt x="585" y="611"/>
                    </a:cubicBezTo>
                    <a:cubicBezTo>
                      <a:pt x="585" y="838"/>
                      <a:pt x="585" y="838"/>
                      <a:pt x="585" y="838"/>
                    </a:cubicBezTo>
                    <a:cubicBezTo>
                      <a:pt x="585" y="890"/>
                      <a:pt x="586" y="930"/>
                      <a:pt x="587" y="958"/>
                    </a:cubicBezTo>
                    <a:cubicBezTo>
                      <a:pt x="593" y="1077"/>
                      <a:pt x="593" y="1077"/>
                      <a:pt x="593" y="1077"/>
                    </a:cubicBezTo>
                    <a:cubicBezTo>
                      <a:pt x="561" y="1075"/>
                      <a:pt x="542" y="1073"/>
                      <a:pt x="535" y="1073"/>
                    </a:cubicBezTo>
                    <a:cubicBezTo>
                      <a:pt x="528" y="1073"/>
                      <a:pt x="509" y="1074"/>
                      <a:pt x="479" y="1077"/>
                    </a:cubicBezTo>
                    <a:cubicBezTo>
                      <a:pt x="481" y="1025"/>
                      <a:pt x="482" y="978"/>
                      <a:pt x="484" y="936"/>
                    </a:cubicBezTo>
                    <a:cubicBezTo>
                      <a:pt x="486" y="894"/>
                      <a:pt x="487" y="862"/>
                      <a:pt x="487" y="838"/>
                    </a:cubicBezTo>
                    <a:cubicBezTo>
                      <a:pt x="487" y="611"/>
                      <a:pt x="487" y="611"/>
                      <a:pt x="487" y="611"/>
                    </a:cubicBezTo>
                    <a:cubicBezTo>
                      <a:pt x="481" y="611"/>
                      <a:pt x="481" y="611"/>
                      <a:pt x="481" y="611"/>
                    </a:cubicBezTo>
                    <a:cubicBezTo>
                      <a:pt x="464" y="643"/>
                      <a:pt x="464" y="643"/>
                      <a:pt x="464" y="643"/>
                    </a:cubicBezTo>
                    <a:cubicBezTo>
                      <a:pt x="430" y="704"/>
                      <a:pt x="397" y="753"/>
                      <a:pt x="366" y="789"/>
                    </a:cubicBezTo>
                    <a:cubicBezTo>
                      <a:pt x="334" y="825"/>
                      <a:pt x="296" y="863"/>
                      <a:pt x="249" y="904"/>
                    </a:cubicBezTo>
                    <a:cubicBezTo>
                      <a:pt x="202" y="945"/>
                      <a:pt x="163" y="975"/>
                      <a:pt x="131" y="995"/>
                    </a:cubicBezTo>
                    <a:cubicBezTo>
                      <a:pt x="101" y="1014"/>
                      <a:pt x="101" y="1014"/>
                      <a:pt x="101" y="1014"/>
                    </a:cubicBezTo>
                    <a:cubicBezTo>
                      <a:pt x="92" y="1000"/>
                      <a:pt x="82" y="985"/>
                      <a:pt x="70" y="969"/>
                    </a:cubicBezTo>
                    <a:cubicBezTo>
                      <a:pt x="58" y="953"/>
                      <a:pt x="34" y="936"/>
                      <a:pt x="0" y="916"/>
                    </a:cubicBezTo>
                    <a:close/>
                    <a:moveTo>
                      <a:pt x="184" y="329"/>
                    </a:moveTo>
                    <a:cubicBezTo>
                      <a:pt x="213" y="316"/>
                      <a:pt x="239" y="299"/>
                      <a:pt x="264" y="278"/>
                    </a:cubicBezTo>
                    <a:cubicBezTo>
                      <a:pt x="405" y="443"/>
                      <a:pt x="405" y="443"/>
                      <a:pt x="405" y="443"/>
                    </a:cubicBezTo>
                    <a:cubicBezTo>
                      <a:pt x="381" y="454"/>
                      <a:pt x="351" y="472"/>
                      <a:pt x="313" y="497"/>
                    </a:cubicBezTo>
                    <a:cubicBezTo>
                      <a:pt x="292" y="463"/>
                      <a:pt x="292" y="463"/>
                      <a:pt x="292" y="463"/>
                    </a:cubicBezTo>
                    <a:cubicBezTo>
                      <a:pt x="286" y="454"/>
                      <a:pt x="275" y="438"/>
                      <a:pt x="257" y="416"/>
                    </a:cubicBezTo>
                    <a:cubicBezTo>
                      <a:pt x="239" y="393"/>
                      <a:pt x="228" y="378"/>
                      <a:pt x="222" y="371"/>
                    </a:cubicBezTo>
                    <a:lnTo>
                      <a:pt x="184" y="329"/>
                    </a:lnTo>
                    <a:close/>
                    <a:moveTo>
                      <a:pt x="669" y="464"/>
                    </a:moveTo>
                    <a:cubicBezTo>
                      <a:pt x="696" y="432"/>
                      <a:pt x="696" y="432"/>
                      <a:pt x="696" y="432"/>
                    </a:cubicBezTo>
                    <a:cubicBezTo>
                      <a:pt x="714" y="409"/>
                      <a:pt x="727" y="392"/>
                      <a:pt x="734" y="381"/>
                    </a:cubicBezTo>
                    <a:cubicBezTo>
                      <a:pt x="742" y="371"/>
                      <a:pt x="752" y="353"/>
                      <a:pt x="764" y="329"/>
                    </a:cubicBezTo>
                    <a:cubicBezTo>
                      <a:pt x="788" y="282"/>
                      <a:pt x="788" y="282"/>
                      <a:pt x="788" y="282"/>
                    </a:cubicBezTo>
                    <a:cubicBezTo>
                      <a:pt x="814" y="300"/>
                      <a:pt x="844" y="316"/>
                      <a:pt x="877" y="329"/>
                    </a:cubicBezTo>
                    <a:cubicBezTo>
                      <a:pt x="846" y="372"/>
                      <a:pt x="846" y="372"/>
                      <a:pt x="846" y="372"/>
                    </a:cubicBezTo>
                    <a:cubicBezTo>
                      <a:pt x="830" y="395"/>
                      <a:pt x="820" y="409"/>
                      <a:pt x="816" y="414"/>
                    </a:cubicBezTo>
                    <a:cubicBezTo>
                      <a:pt x="773" y="478"/>
                      <a:pt x="773" y="478"/>
                      <a:pt x="773" y="478"/>
                    </a:cubicBezTo>
                    <a:cubicBezTo>
                      <a:pt x="752" y="507"/>
                      <a:pt x="752" y="507"/>
                      <a:pt x="752" y="507"/>
                    </a:cubicBezTo>
                    <a:cubicBezTo>
                      <a:pt x="723" y="488"/>
                      <a:pt x="696" y="473"/>
                      <a:pt x="669" y="464"/>
                    </a:cubicBezTo>
                    <a:close/>
                  </a:path>
                </a:pathLst>
              </a:custGeom>
              <a:solidFill>
                <a:srgbClr val="000000"/>
              </a:solidFill>
              <a:ln>
                <a:noFill/>
              </a:ln>
            </p:spPr>
            <p:txBody>
              <a:bodyPr/>
              <a:lstStyle/>
              <a:p>
                <a:endParaRPr lang="ja-JP" altLang="en-US"/>
              </a:p>
            </p:txBody>
          </p:sp>
        </p:grpSp>
      </p:grpSp>
    </p:spTree>
    <p:extLst>
      <p:ext uri="{BB962C8B-B14F-4D97-AF65-F5344CB8AC3E}">
        <p14:creationId xmlns:p14="http://schemas.microsoft.com/office/powerpoint/2010/main" val="74947438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タイトル スライド">
    <p:spTree>
      <p:nvGrpSpPr>
        <p:cNvPr id="1" name=""/>
        <p:cNvGrpSpPr/>
        <p:nvPr/>
      </p:nvGrpSpPr>
      <p:grpSpPr>
        <a:xfrm>
          <a:off x="0" y="0"/>
          <a:ext cx="0" cy="0"/>
          <a:chOff x="0" y="0"/>
          <a:chExt cx="0" cy="0"/>
        </a:xfrm>
      </p:grpSpPr>
      <p:pic>
        <p:nvPicPr>
          <p:cNvPr id="4" name="Picture 49" descr="TitleRed_L150"/>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gray">
          <a:xfrm>
            <a:off x="0" y="0"/>
            <a:ext cx="12192000" cy="4852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50"/>
          <p:cNvGrpSpPr>
            <a:grpSpLocks noChangeAspect="1"/>
          </p:cNvGrpSpPr>
          <p:nvPr userDrawn="1"/>
        </p:nvGrpSpPr>
        <p:grpSpPr bwMode="auto">
          <a:xfrm>
            <a:off x="9745134" y="185738"/>
            <a:ext cx="2197100" cy="920750"/>
            <a:chOff x="4604" y="117"/>
            <a:chExt cx="1038" cy="580"/>
          </a:xfrm>
        </p:grpSpPr>
        <p:sp>
          <p:nvSpPr>
            <p:cNvPr id="6" name="AutoShape 51"/>
            <p:cNvSpPr>
              <a:spLocks noChangeAspect="1" noChangeArrowheads="1" noTextEdit="1"/>
            </p:cNvSpPr>
            <p:nvPr userDrawn="1"/>
          </p:nvSpPr>
          <p:spPr bwMode="gray">
            <a:xfrm>
              <a:off x="4604" y="117"/>
              <a:ext cx="1038" cy="5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ja-JP" altLang="en-US">
                <a:latin typeface="微软雅黑" panose="020B0503020204020204" pitchFamily="34" charset="-122"/>
                <a:ea typeface="微软雅黑" panose="020B0503020204020204" pitchFamily="34" charset="-122"/>
              </a:endParaRPr>
            </a:p>
          </p:txBody>
        </p:sp>
        <p:sp>
          <p:nvSpPr>
            <p:cNvPr id="7" name="Freeform 52"/>
            <p:cNvSpPr>
              <a:spLocks/>
            </p:cNvSpPr>
            <p:nvPr userDrawn="1"/>
          </p:nvSpPr>
          <p:spPr bwMode="gray">
            <a:xfrm>
              <a:off x="4655" y="604"/>
              <a:ext cx="26" cy="43"/>
            </a:xfrm>
            <a:custGeom>
              <a:avLst/>
              <a:gdLst>
                <a:gd name="T0" fmla="*/ 0 w 463"/>
                <a:gd name="T1" fmla="*/ 0 h 762"/>
                <a:gd name="T2" fmla="*/ 0 w 463"/>
                <a:gd name="T3" fmla="*/ 0 h 762"/>
                <a:gd name="T4" fmla="*/ 0 w 463"/>
                <a:gd name="T5" fmla="*/ 0 h 762"/>
                <a:gd name="T6" fmla="*/ 0 w 463"/>
                <a:gd name="T7" fmla="*/ 0 h 762"/>
                <a:gd name="T8" fmla="*/ 0 w 463"/>
                <a:gd name="T9" fmla="*/ 0 h 762"/>
                <a:gd name="T10" fmla="*/ 0 w 463"/>
                <a:gd name="T11" fmla="*/ 0 h 762"/>
                <a:gd name="T12" fmla="*/ 0 w 463"/>
                <a:gd name="T13" fmla="*/ 0 h 762"/>
                <a:gd name="T14" fmla="*/ 0 w 463"/>
                <a:gd name="T15" fmla="*/ 0 h 762"/>
                <a:gd name="T16" fmla="*/ 0 w 463"/>
                <a:gd name="T17" fmla="*/ 0 h 762"/>
                <a:gd name="T18" fmla="*/ 0 w 463"/>
                <a:gd name="T19" fmla="*/ 0 h 762"/>
                <a:gd name="T20" fmla="*/ 0 w 463"/>
                <a:gd name="T21" fmla="*/ 0 h 762"/>
                <a:gd name="T22" fmla="*/ 0 w 463"/>
                <a:gd name="T23" fmla="*/ 0 h 762"/>
                <a:gd name="T24" fmla="*/ 0 w 463"/>
                <a:gd name="T25" fmla="*/ 0 h 762"/>
                <a:gd name="T26" fmla="*/ 0 w 463"/>
                <a:gd name="T27" fmla="*/ 0 h 762"/>
                <a:gd name="T28" fmla="*/ 0 w 463"/>
                <a:gd name="T29" fmla="*/ 0 h 762"/>
                <a:gd name="T30" fmla="*/ 0 w 463"/>
                <a:gd name="T31" fmla="*/ 0 h 762"/>
                <a:gd name="T32" fmla="*/ 0 w 463"/>
                <a:gd name="T33" fmla="*/ 0 h 762"/>
                <a:gd name="T34" fmla="*/ 0 w 463"/>
                <a:gd name="T35" fmla="*/ 0 h 762"/>
                <a:gd name="T36" fmla="*/ 0 w 463"/>
                <a:gd name="T37" fmla="*/ 0 h 762"/>
                <a:gd name="T38" fmla="*/ 0 w 463"/>
                <a:gd name="T39" fmla="*/ 0 h 762"/>
                <a:gd name="T40" fmla="*/ 0 w 463"/>
                <a:gd name="T41" fmla="*/ 0 h 762"/>
                <a:gd name="T42" fmla="*/ 0 w 463"/>
                <a:gd name="T43" fmla="*/ 0 h 762"/>
                <a:gd name="T44" fmla="*/ 0 w 463"/>
                <a:gd name="T45" fmla="*/ 0 h 762"/>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463" h="762">
                  <a:moveTo>
                    <a:pt x="0" y="731"/>
                  </a:moveTo>
                  <a:cubicBezTo>
                    <a:pt x="0" y="643"/>
                    <a:pt x="0" y="643"/>
                    <a:pt x="0" y="643"/>
                  </a:cubicBezTo>
                  <a:cubicBezTo>
                    <a:pt x="48" y="670"/>
                    <a:pt x="107" y="684"/>
                    <a:pt x="177" y="684"/>
                  </a:cubicBezTo>
                  <a:cubicBezTo>
                    <a:pt x="296" y="684"/>
                    <a:pt x="355" y="645"/>
                    <a:pt x="355" y="568"/>
                  </a:cubicBezTo>
                  <a:cubicBezTo>
                    <a:pt x="355" y="538"/>
                    <a:pt x="345" y="513"/>
                    <a:pt x="325" y="493"/>
                  </a:cubicBezTo>
                  <a:cubicBezTo>
                    <a:pt x="309" y="477"/>
                    <a:pt x="291" y="463"/>
                    <a:pt x="271" y="452"/>
                  </a:cubicBezTo>
                  <a:cubicBezTo>
                    <a:pt x="253" y="442"/>
                    <a:pt x="231" y="431"/>
                    <a:pt x="203" y="417"/>
                  </a:cubicBezTo>
                  <a:cubicBezTo>
                    <a:pt x="135" y="384"/>
                    <a:pt x="89" y="352"/>
                    <a:pt x="62" y="323"/>
                  </a:cubicBezTo>
                  <a:cubicBezTo>
                    <a:pt x="29" y="286"/>
                    <a:pt x="12" y="242"/>
                    <a:pt x="12" y="190"/>
                  </a:cubicBezTo>
                  <a:cubicBezTo>
                    <a:pt x="12" y="124"/>
                    <a:pt x="38" y="74"/>
                    <a:pt x="90" y="41"/>
                  </a:cubicBezTo>
                  <a:cubicBezTo>
                    <a:pt x="134" y="13"/>
                    <a:pt x="189" y="0"/>
                    <a:pt x="257" y="0"/>
                  </a:cubicBezTo>
                  <a:cubicBezTo>
                    <a:pt x="304" y="0"/>
                    <a:pt x="355" y="8"/>
                    <a:pt x="411" y="24"/>
                  </a:cubicBezTo>
                  <a:cubicBezTo>
                    <a:pt x="411" y="106"/>
                    <a:pt x="411" y="106"/>
                    <a:pt x="411" y="106"/>
                  </a:cubicBezTo>
                  <a:cubicBezTo>
                    <a:pt x="364" y="85"/>
                    <a:pt x="314" y="74"/>
                    <a:pt x="262" y="74"/>
                  </a:cubicBezTo>
                  <a:cubicBezTo>
                    <a:pt x="222" y="74"/>
                    <a:pt x="188" y="82"/>
                    <a:pt x="162" y="98"/>
                  </a:cubicBezTo>
                  <a:cubicBezTo>
                    <a:pt x="134" y="115"/>
                    <a:pt x="120" y="141"/>
                    <a:pt x="120" y="178"/>
                  </a:cubicBezTo>
                  <a:cubicBezTo>
                    <a:pt x="120" y="209"/>
                    <a:pt x="130" y="234"/>
                    <a:pt x="149" y="253"/>
                  </a:cubicBezTo>
                  <a:cubicBezTo>
                    <a:pt x="168" y="273"/>
                    <a:pt x="209" y="298"/>
                    <a:pt x="273" y="331"/>
                  </a:cubicBezTo>
                  <a:cubicBezTo>
                    <a:pt x="324" y="356"/>
                    <a:pt x="357" y="375"/>
                    <a:pt x="374" y="388"/>
                  </a:cubicBezTo>
                  <a:cubicBezTo>
                    <a:pt x="407" y="412"/>
                    <a:pt x="430" y="437"/>
                    <a:pt x="444" y="465"/>
                  </a:cubicBezTo>
                  <a:cubicBezTo>
                    <a:pt x="457" y="490"/>
                    <a:pt x="463" y="520"/>
                    <a:pt x="463" y="556"/>
                  </a:cubicBezTo>
                  <a:cubicBezTo>
                    <a:pt x="463" y="693"/>
                    <a:pt x="370" y="762"/>
                    <a:pt x="184" y="762"/>
                  </a:cubicBezTo>
                  <a:cubicBezTo>
                    <a:pt x="109" y="762"/>
                    <a:pt x="48" y="752"/>
                    <a:pt x="0" y="73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微软雅黑" panose="020B0503020204020204" pitchFamily="34" charset="-122"/>
                <a:ea typeface="微软雅黑" panose="020B0503020204020204" pitchFamily="34" charset="-122"/>
              </a:endParaRPr>
            </a:p>
          </p:txBody>
        </p:sp>
        <p:sp>
          <p:nvSpPr>
            <p:cNvPr id="8" name="Freeform 53"/>
            <p:cNvSpPr>
              <a:spLocks/>
            </p:cNvSpPr>
            <p:nvPr userDrawn="1"/>
          </p:nvSpPr>
          <p:spPr bwMode="gray">
            <a:xfrm>
              <a:off x="4691" y="585"/>
              <a:ext cx="30" cy="61"/>
            </a:xfrm>
            <a:custGeom>
              <a:avLst/>
              <a:gdLst>
                <a:gd name="T0" fmla="*/ 0 w 548"/>
                <a:gd name="T1" fmla="*/ 0 h 1087"/>
                <a:gd name="T2" fmla="*/ 0 w 548"/>
                <a:gd name="T3" fmla="*/ 0 h 1087"/>
                <a:gd name="T4" fmla="*/ 0 w 548"/>
                <a:gd name="T5" fmla="*/ 0 h 1087"/>
                <a:gd name="T6" fmla="*/ 0 w 548"/>
                <a:gd name="T7" fmla="*/ 0 h 1087"/>
                <a:gd name="T8" fmla="*/ 0 w 548"/>
                <a:gd name="T9" fmla="*/ 0 h 1087"/>
                <a:gd name="T10" fmla="*/ 0 w 548"/>
                <a:gd name="T11" fmla="*/ 0 h 1087"/>
                <a:gd name="T12" fmla="*/ 0 w 548"/>
                <a:gd name="T13" fmla="*/ 0 h 1087"/>
                <a:gd name="T14" fmla="*/ 0 w 548"/>
                <a:gd name="T15" fmla="*/ 0 h 1087"/>
                <a:gd name="T16" fmla="*/ 0 w 548"/>
                <a:gd name="T17" fmla="*/ 0 h 1087"/>
                <a:gd name="T18" fmla="*/ 0 w 548"/>
                <a:gd name="T19" fmla="*/ 0 h 1087"/>
                <a:gd name="T20" fmla="*/ 0 w 548"/>
                <a:gd name="T21" fmla="*/ 0 h 1087"/>
                <a:gd name="T22" fmla="*/ 0 w 548"/>
                <a:gd name="T23" fmla="*/ 0 h 1087"/>
                <a:gd name="T24" fmla="*/ 0 w 548"/>
                <a:gd name="T25" fmla="*/ 0 h 1087"/>
                <a:gd name="T26" fmla="*/ 0 w 548"/>
                <a:gd name="T27" fmla="*/ 0 h 1087"/>
                <a:gd name="T28" fmla="*/ 0 w 548"/>
                <a:gd name="T29" fmla="*/ 0 h 108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548" h="1087">
                  <a:moveTo>
                    <a:pt x="0" y="1087"/>
                  </a:moveTo>
                  <a:cubicBezTo>
                    <a:pt x="0" y="0"/>
                    <a:pt x="0" y="0"/>
                    <a:pt x="0" y="0"/>
                  </a:cubicBezTo>
                  <a:cubicBezTo>
                    <a:pt x="124" y="0"/>
                    <a:pt x="124" y="0"/>
                    <a:pt x="124" y="0"/>
                  </a:cubicBezTo>
                  <a:cubicBezTo>
                    <a:pt x="124" y="382"/>
                    <a:pt x="124" y="382"/>
                    <a:pt x="124" y="382"/>
                  </a:cubicBezTo>
                  <a:cubicBezTo>
                    <a:pt x="188" y="357"/>
                    <a:pt x="249" y="345"/>
                    <a:pt x="306" y="345"/>
                  </a:cubicBezTo>
                  <a:cubicBezTo>
                    <a:pt x="420" y="345"/>
                    <a:pt x="493" y="382"/>
                    <a:pt x="526" y="458"/>
                  </a:cubicBezTo>
                  <a:cubicBezTo>
                    <a:pt x="541" y="492"/>
                    <a:pt x="548" y="554"/>
                    <a:pt x="548" y="644"/>
                  </a:cubicBezTo>
                  <a:cubicBezTo>
                    <a:pt x="548" y="1087"/>
                    <a:pt x="548" y="1087"/>
                    <a:pt x="548" y="1087"/>
                  </a:cubicBezTo>
                  <a:cubicBezTo>
                    <a:pt x="425" y="1087"/>
                    <a:pt x="425" y="1087"/>
                    <a:pt x="425" y="1087"/>
                  </a:cubicBezTo>
                  <a:cubicBezTo>
                    <a:pt x="425" y="624"/>
                    <a:pt x="425" y="624"/>
                    <a:pt x="425" y="624"/>
                  </a:cubicBezTo>
                  <a:cubicBezTo>
                    <a:pt x="425" y="555"/>
                    <a:pt x="418" y="506"/>
                    <a:pt x="403" y="477"/>
                  </a:cubicBezTo>
                  <a:cubicBezTo>
                    <a:pt x="384" y="439"/>
                    <a:pt x="347" y="419"/>
                    <a:pt x="294" y="419"/>
                  </a:cubicBezTo>
                  <a:cubicBezTo>
                    <a:pt x="245" y="419"/>
                    <a:pt x="189" y="434"/>
                    <a:pt x="124" y="463"/>
                  </a:cubicBezTo>
                  <a:cubicBezTo>
                    <a:pt x="124" y="1087"/>
                    <a:pt x="124" y="1087"/>
                    <a:pt x="124" y="1087"/>
                  </a:cubicBezTo>
                  <a:lnTo>
                    <a:pt x="0" y="108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微软雅黑" panose="020B0503020204020204" pitchFamily="34" charset="-122"/>
                <a:ea typeface="微软雅黑" panose="020B0503020204020204" pitchFamily="34" charset="-122"/>
              </a:endParaRPr>
            </a:p>
          </p:txBody>
        </p:sp>
        <p:sp>
          <p:nvSpPr>
            <p:cNvPr id="9" name="Freeform 54"/>
            <p:cNvSpPr>
              <a:spLocks noEditPoints="1"/>
            </p:cNvSpPr>
            <p:nvPr userDrawn="1"/>
          </p:nvSpPr>
          <p:spPr bwMode="gray">
            <a:xfrm>
              <a:off x="4730" y="604"/>
              <a:ext cx="32" cy="43"/>
            </a:xfrm>
            <a:custGeom>
              <a:avLst/>
              <a:gdLst>
                <a:gd name="T0" fmla="*/ 0 w 561"/>
                <a:gd name="T1" fmla="*/ 0 h 762"/>
                <a:gd name="T2" fmla="*/ 0 w 561"/>
                <a:gd name="T3" fmla="*/ 0 h 762"/>
                <a:gd name="T4" fmla="*/ 0 w 561"/>
                <a:gd name="T5" fmla="*/ 0 h 762"/>
                <a:gd name="T6" fmla="*/ 0 w 561"/>
                <a:gd name="T7" fmla="*/ 0 h 762"/>
                <a:gd name="T8" fmla="*/ 0 w 561"/>
                <a:gd name="T9" fmla="*/ 0 h 762"/>
                <a:gd name="T10" fmla="*/ 0 w 561"/>
                <a:gd name="T11" fmla="*/ 0 h 762"/>
                <a:gd name="T12" fmla="*/ 0 w 561"/>
                <a:gd name="T13" fmla="*/ 0 h 762"/>
                <a:gd name="T14" fmla="*/ 0 w 561"/>
                <a:gd name="T15" fmla="*/ 0 h 762"/>
                <a:gd name="T16" fmla="*/ 0 w 561"/>
                <a:gd name="T17" fmla="*/ 0 h 762"/>
                <a:gd name="T18" fmla="*/ 0 w 561"/>
                <a:gd name="T19" fmla="*/ 0 h 762"/>
                <a:gd name="T20" fmla="*/ 0 w 561"/>
                <a:gd name="T21" fmla="*/ 0 h 762"/>
                <a:gd name="T22" fmla="*/ 0 w 561"/>
                <a:gd name="T23" fmla="*/ 0 h 762"/>
                <a:gd name="T24" fmla="*/ 0 w 561"/>
                <a:gd name="T25" fmla="*/ 0 h 762"/>
                <a:gd name="T26" fmla="*/ 0 w 561"/>
                <a:gd name="T27" fmla="*/ 0 h 762"/>
                <a:gd name="T28" fmla="*/ 0 w 561"/>
                <a:gd name="T29" fmla="*/ 0 h 762"/>
                <a:gd name="T30" fmla="*/ 0 w 561"/>
                <a:gd name="T31" fmla="*/ 0 h 762"/>
                <a:gd name="T32" fmla="*/ 0 w 561"/>
                <a:gd name="T33" fmla="*/ 0 h 762"/>
                <a:gd name="T34" fmla="*/ 0 w 561"/>
                <a:gd name="T35" fmla="*/ 0 h 762"/>
                <a:gd name="T36" fmla="*/ 0 w 561"/>
                <a:gd name="T37" fmla="*/ 0 h 762"/>
                <a:gd name="T38" fmla="*/ 0 w 561"/>
                <a:gd name="T39" fmla="*/ 0 h 762"/>
                <a:gd name="T40" fmla="*/ 0 w 561"/>
                <a:gd name="T41" fmla="*/ 0 h 762"/>
                <a:gd name="T42" fmla="*/ 0 w 561"/>
                <a:gd name="T43" fmla="*/ 0 h 762"/>
                <a:gd name="T44" fmla="*/ 0 w 561"/>
                <a:gd name="T45" fmla="*/ 0 h 762"/>
                <a:gd name="T46" fmla="*/ 0 w 561"/>
                <a:gd name="T47" fmla="*/ 0 h 762"/>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561" h="762">
                  <a:moveTo>
                    <a:pt x="437" y="286"/>
                  </a:moveTo>
                  <a:cubicBezTo>
                    <a:pt x="437" y="248"/>
                    <a:pt x="437" y="248"/>
                    <a:pt x="437" y="248"/>
                  </a:cubicBezTo>
                  <a:cubicBezTo>
                    <a:pt x="437" y="200"/>
                    <a:pt x="430" y="164"/>
                    <a:pt x="415" y="138"/>
                  </a:cubicBezTo>
                  <a:cubicBezTo>
                    <a:pt x="392" y="97"/>
                    <a:pt x="344" y="77"/>
                    <a:pt x="271" y="77"/>
                  </a:cubicBezTo>
                  <a:cubicBezTo>
                    <a:pt x="206" y="77"/>
                    <a:pt x="139" y="91"/>
                    <a:pt x="70" y="118"/>
                  </a:cubicBezTo>
                  <a:cubicBezTo>
                    <a:pt x="70" y="31"/>
                    <a:pt x="70" y="31"/>
                    <a:pt x="70" y="31"/>
                  </a:cubicBezTo>
                  <a:cubicBezTo>
                    <a:pt x="139" y="10"/>
                    <a:pt x="210" y="0"/>
                    <a:pt x="284" y="0"/>
                  </a:cubicBezTo>
                  <a:cubicBezTo>
                    <a:pt x="397" y="0"/>
                    <a:pt x="474" y="25"/>
                    <a:pt x="516" y="76"/>
                  </a:cubicBezTo>
                  <a:cubicBezTo>
                    <a:pt x="539" y="104"/>
                    <a:pt x="553" y="145"/>
                    <a:pt x="558" y="200"/>
                  </a:cubicBezTo>
                  <a:cubicBezTo>
                    <a:pt x="560" y="220"/>
                    <a:pt x="561" y="250"/>
                    <a:pt x="561" y="290"/>
                  </a:cubicBezTo>
                  <a:cubicBezTo>
                    <a:pt x="561" y="727"/>
                    <a:pt x="561" y="727"/>
                    <a:pt x="561" y="727"/>
                  </a:cubicBezTo>
                  <a:cubicBezTo>
                    <a:pt x="477" y="750"/>
                    <a:pt x="387" y="762"/>
                    <a:pt x="293" y="762"/>
                  </a:cubicBezTo>
                  <a:cubicBezTo>
                    <a:pt x="203" y="762"/>
                    <a:pt x="133" y="748"/>
                    <a:pt x="83" y="720"/>
                  </a:cubicBezTo>
                  <a:cubicBezTo>
                    <a:pt x="28" y="689"/>
                    <a:pt x="0" y="635"/>
                    <a:pt x="0" y="558"/>
                  </a:cubicBezTo>
                  <a:cubicBezTo>
                    <a:pt x="0" y="470"/>
                    <a:pt x="32" y="405"/>
                    <a:pt x="96" y="363"/>
                  </a:cubicBezTo>
                  <a:cubicBezTo>
                    <a:pt x="143" y="332"/>
                    <a:pt x="223" y="310"/>
                    <a:pt x="336" y="297"/>
                  </a:cubicBezTo>
                  <a:cubicBezTo>
                    <a:pt x="357" y="294"/>
                    <a:pt x="391" y="291"/>
                    <a:pt x="437" y="286"/>
                  </a:cubicBezTo>
                  <a:close/>
                  <a:moveTo>
                    <a:pt x="437" y="356"/>
                  </a:moveTo>
                  <a:cubicBezTo>
                    <a:pt x="362" y="363"/>
                    <a:pt x="305" y="372"/>
                    <a:pt x="267" y="382"/>
                  </a:cubicBezTo>
                  <a:cubicBezTo>
                    <a:pt x="173" y="405"/>
                    <a:pt x="127" y="460"/>
                    <a:pt x="127" y="545"/>
                  </a:cubicBezTo>
                  <a:cubicBezTo>
                    <a:pt x="127" y="593"/>
                    <a:pt x="140" y="627"/>
                    <a:pt x="168" y="650"/>
                  </a:cubicBezTo>
                  <a:cubicBezTo>
                    <a:pt x="198" y="675"/>
                    <a:pt x="246" y="687"/>
                    <a:pt x="312" y="687"/>
                  </a:cubicBezTo>
                  <a:cubicBezTo>
                    <a:pt x="357" y="687"/>
                    <a:pt x="398" y="681"/>
                    <a:pt x="437" y="670"/>
                  </a:cubicBezTo>
                  <a:lnTo>
                    <a:pt x="437" y="3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微软雅黑" panose="020B0503020204020204" pitchFamily="34" charset="-122"/>
                <a:ea typeface="微软雅黑" panose="020B0503020204020204" pitchFamily="34" charset="-122"/>
              </a:endParaRPr>
            </a:p>
          </p:txBody>
        </p:sp>
        <p:sp>
          <p:nvSpPr>
            <p:cNvPr id="10" name="Freeform 55"/>
            <p:cNvSpPr>
              <a:spLocks noEditPoints="1"/>
            </p:cNvSpPr>
            <p:nvPr userDrawn="1"/>
          </p:nvSpPr>
          <p:spPr bwMode="gray">
            <a:xfrm>
              <a:off x="4774" y="604"/>
              <a:ext cx="32" cy="61"/>
            </a:xfrm>
            <a:custGeom>
              <a:avLst/>
              <a:gdLst>
                <a:gd name="T0" fmla="*/ 0 w 567"/>
                <a:gd name="T1" fmla="*/ 0 h 1087"/>
                <a:gd name="T2" fmla="*/ 0 w 567"/>
                <a:gd name="T3" fmla="*/ 0 h 1087"/>
                <a:gd name="T4" fmla="*/ 0 w 567"/>
                <a:gd name="T5" fmla="*/ 0 h 1087"/>
                <a:gd name="T6" fmla="*/ 0 w 567"/>
                <a:gd name="T7" fmla="*/ 0 h 1087"/>
                <a:gd name="T8" fmla="*/ 0 w 567"/>
                <a:gd name="T9" fmla="*/ 0 h 1087"/>
                <a:gd name="T10" fmla="*/ 0 w 567"/>
                <a:gd name="T11" fmla="*/ 0 h 1087"/>
                <a:gd name="T12" fmla="*/ 0 w 567"/>
                <a:gd name="T13" fmla="*/ 0 h 1087"/>
                <a:gd name="T14" fmla="*/ 0 w 567"/>
                <a:gd name="T15" fmla="*/ 0 h 1087"/>
                <a:gd name="T16" fmla="*/ 0 w 567"/>
                <a:gd name="T17" fmla="*/ 0 h 1087"/>
                <a:gd name="T18" fmla="*/ 0 w 567"/>
                <a:gd name="T19" fmla="*/ 0 h 1087"/>
                <a:gd name="T20" fmla="*/ 0 w 567"/>
                <a:gd name="T21" fmla="*/ 0 h 1087"/>
                <a:gd name="T22" fmla="*/ 0 w 567"/>
                <a:gd name="T23" fmla="*/ 0 h 1087"/>
                <a:gd name="T24" fmla="*/ 0 w 567"/>
                <a:gd name="T25" fmla="*/ 0 h 1087"/>
                <a:gd name="T26" fmla="*/ 0 w 567"/>
                <a:gd name="T27" fmla="*/ 0 h 1087"/>
                <a:gd name="T28" fmla="*/ 0 w 567"/>
                <a:gd name="T29" fmla="*/ 0 h 1087"/>
                <a:gd name="T30" fmla="*/ 0 w 567"/>
                <a:gd name="T31" fmla="*/ 0 h 1087"/>
                <a:gd name="T32" fmla="*/ 0 w 567"/>
                <a:gd name="T33" fmla="*/ 0 h 1087"/>
                <a:gd name="T34" fmla="*/ 0 w 567"/>
                <a:gd name="T35" fmla="*/ 0 h 1087"/>
                <a:gd name="T36" fmla="*/ 0 w 567"/>
                <a:gd name="T37" fmla="*/ 0 h 108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567" h="1087">
                  <a:moveTo>
                    <a:pt x="123" y="711"/>
                  </a:moveTo>
                  <a:cubicBezTo>
                    <a:pt x="123" y="1087"/>
                    <a:pt x="123" y="1087"/>
                    <a:pt x="123" y="1087"/>
                  </a:cubicBezTo>
                  <a:cubicBezTo>
                    <a:pt x="0" y="1087"/>
                    <a:pt x="0" y="1087"/>
                    <a:pt x="0" y="1087"/>
                  </a:cubicBezTo>
                  <a:cubicBezTo>
                    <a:pt x="0" y="28"/>
                    <a:pt x="0" y="28"/>
                    <a:pt x="0" y="28"/>
                  </a:cubicBezTo>
                  <a:cubicBezTo>
                    <a:pt x="85" y="9"/>
                    <a:pt x="168" y="0"/>
                    <a:pt x="249" y="0"/>
                  </a:cubicBezTo>
                  <a:cubicBezTo>
                    <a:pt x="374" y="0"/>
                    <a:pt x="459" y="37"/>
                    <a:pt x="505" y="113"/>
                  </a:cubicBezTo>
                  <a:cubicBezTo>
                    <a:pt x="546" y="180"/>
                    <a:pt x="567" y="269"/>
                    <a:pt x="567" y="379"/>
                  </a:cubicBezTo>
                  <a:cubicBezTo>
                    <a:pt x="567" y="495"/>
                    <a:pt x="541" y="590"/>
                    <a:pt x="489" y="662"/>
                  </a:cubicBezTo>
                  <a:cubicBezTo>
                    <a:pt x="440" y="728"/>
                    <a:pt x="369" y="762"/>
                    <a:pt x="274" y="762"/>
                  </a:cubicBezTo>
                  <a:cubicBezTo>
                    <a:pt x="234" y="762"/>
                    <a:pt x="200" y="755"/>
                    <a:pt x="172" y="742"/>
                  </a:cubicBezTo>
                  <a:cubicBezTo>
                    <a:pt x="159" y="736"/>
                    <a:pt x="142" y="725"/>
                    <a:pt x="123" y="711"/>
                  </a:cubicBezTo>
                  <a:close/>
                  <a:moveTo>
                    <a:pt x="123" y="625"/>
                  </a:moveTo>
                  <a:cubicBezTo>
                    <a:pt x="165" y="666"/>
                    <a:pt x="210" y="687"/>
                    <a:pt x="260" y="687"/>
                  </a:cubicBezTo>
                  <a:cubicBezTo>
                    <a:pt x="324" y="687"/>
                    <a:pt x="371" y="655"/>
                    <a:pt x="400" y="591"/>
                  </a:cubicBezTo>
                  <a:cubicBezTo>
                    <a:pt x="427" y="533"/>
                    <a:pt x="441" y="462"/>
                    <a:pt x="441" y="378"/>
                  </a:cubicBezTo>
                  <a:cubicBezTo>
                    <a:pt x="441" y="272"/>
                    <a:pt x="422" y="193"/>
                    <a:pt x="386" y="140"/>
                  </a:cubicBezTo>
                  <a:cubicBezTo>
                    <a:pt x="356" y="96"/>
                    <a:pt x="304" y="74"/>
                    <a:pt x="230" y="74"/>
                  </a:cubicBezTo>
                  <a:cubicBezTo>
                    <a:pt x="198" y="74"/>
                    <a:pt x="162" y="77"/>
                    <a:pt x="123" y="83"/>
                  </a:cubicBezTo>
                  <a:lnTo>
                    <a:pt x="123" y="6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微软雅黑" panose="020B0503020204020204" pitchFamily="34" charset="-122"/>
                <a:ea typeface="微软雅黑" panose="020B0503020204020204" pitchFamily="34" charset="-122"/>
              </a:endParaRPr>
            </a:p>
          </p:txBody>
        </p:sp>
        <p:sp>
          <p:nvSpPr>
            <p:cNvPr id="11" name="Freeform 56"/>
            <p:cNvSpPr>
              <a:spLocks noEditPoints="1"/>
            </p:cNvSpPr>
            <p:nvPr userDrawn="1"/>
          </p:nvSpPr>
          <p:spPr bwMode="gray">
            <a:xfrm>
              <a:off x="4815" y="591"/>
              <a:ext cx="9" cy="55"/>
            </a:xfrm>
            <a:custGeom>
              <a:avLst/>
              <a:gdLst>
                <a:gd name="T0" fmla="*/ 0 w 150"/>
                <a:gd name="T1" fmla="*/ 0 h 987"/>
                <a:gd name="T2" fmla="*/ 0 w 150"/>
                <a:gd name="T3" fmla="*/ 0 h 987"/>
                <a:gd name="T4" fmla="*/ 0 w 150"/>
                <a:gd name="T5" fmla="*/ 0 h 987"/>
                <a:gd name="T6" fmla="*/ 0 w 150"/>
                <a:gd name="T7" fmla="*/ 0 h 987"/>
                <a:gd name="T8" fmla="*/ 0 w 150"/>
                <a:gd name="T9" fmla="*/ 0 h 987"/>
                <a:gd name="T10" fmla="*/ 0 w 150"/>
                <a:gd name="T11" fmla="*/ 0 h 987"/>
                <a:gd name="T12" fmla="*/ 0 w 150"/>
                <a:gd name="T13" fmla="*/ 0 h 987"/>
                <a:gd name="T14" fmla="*/ 0 w 150"/>
                <a:gd name="T15" fmla="*/ 0 h 987"/>
                <a:gd name="T16" fmla="*/ 0 w 150"/>
                <a:gd name="T17" fmla="*/ 0 h 987"/>
                <a:gd name="T18" fmla="*/ 0 w 150"/>
                <a:gd name="T19" fmla="*/ 0 h 987"/>
                <a:gd name="T20" fmla="*/ 0 w 150"/>
                <a:gd name="T21" fmla="*/ 0 h 987"/>
                <a:gd name="T22" fmla="*/ 0 w 150"/>
                <a:gd name="T23" fmla="*/ 0 h 987"/>
                <a:gd name="T24" fmla="*/ 0 w 150"/>
                <a:gd name="T25" fmla="*/ 0 h 987"/>
                <a:gd name="T26" fmla="*/ 0 w 150"/>
                <a:gd name="T27" fmla="*/ 0 h 98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50" h="987">
                  <a:moveTo>
                    <a:pt x="75" y="0"/>
                  </a:moveTo>
                  <a:cubicBezTo>
                    <a:pt x="97" y="0"/>
                    <a:pt x="116" y="9"/>
                    <a:pt x="131" y="25"/>
                  </a:cubicBezTo>
                  <a:cubicBezTo>
                    <a:pt x="144" y="40"/>
                    <a:pt x="150" y="57"/>
                    <a:pt x="150" y="76"/>
                  </a:cubicBezTo>
                  <a:cubicBezTo>
                    <a:pt x="150" y="98"/>
                    <a:pt x="142" y="117"/>
                    <a:pt x="126" y="132"/>
                  </a:cubicBezTo>
                  <a:cubicBezTo>
                    <a:pt x="112" y="145"/>
                    <a:pt x="94" y="151"/>
                    <a:pt x="74" y="151"/>
                  </a:cubicBezTo>
                  <a:cubicBezTo>
                    <a:pt x="52" y="151"/>
                    <a:pt x="33" y="143"/>
                    <a:pt x="19" y="127"/>
                  </a:cubicBezTo>
                  <a:cubicBezTo>
                    <a:pt x="6" y="112"/>
                    <a:pt x="0" y="95"/>
                    <a:pt x="0" y="75"/>
                  </a:cubicBezTo>
                  <a:cubicBezTo>
                    <a:pt x="0" y="53"/>
                    <a:pt x="8" y="35"/>
                    <a:pt x="24" y="20"/>
                  </a:cubicBezTo>
                  <a:cubicBezTo>
                    <a:pt x="38" y="7"/>
                    <a:pt x="55" y="0"/>
                    <a:pt x="75" y="0"/>
                  </a:cubicBezTo>
                  <a:close/>
                  <a:moveTo>
                    <a:pt x="15" y="987"/>
                  </a:moveTo>
                  <a:cubicBezTo>
                    <a:pt x="15" y="265"/>
                    <a:pt x="15" y="265"/>
                    <a:pt x="15" y="265"/>
                  </a:cubicBezTo>
                  <a:cubicBezTo>
                    <a:pt x="138" y="265"/>
                    <a:pt x="138" y="265"/>
                    <a:pt x="138" y="265"/>
                  </a:cubicBezTo>
                  <a:cubicBezTo>
                    <a:pt x="138" y="987"/>
                    <a:pt x="138" y="987"/>
                    <a:pt x="138" y="987"/>
                  </a:cubicBezTo>
                  <a:lnTo>
                    <a:pt x="15" y="98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微软雅黑" panose="020B0503020204020204" pitchFamily="34" charset="-122"/>
                <a:ea typeface="微软雅黑" panose="020B0503020204020204" pitchFamily="34" charset="-122"/>
              </a:endParaRPr>
            </a:p>
          </p:txBody>
        </p:sp>
        <p:sp>
          <p:nvSpPr>
            <p:cNvPr id="12" name="Freeform 57"/>
            <p:cNvSpPr>
              <a:spLocks/>
            </p:cNvSpPr>
            <p:nvPr userDrawn="1"/>
          </p:nvSpPr>
          <p:spPr bwMode="gray">
            <a:xfrm>
              <a:off x="4836" y="604"/>
              <a:ext cx="31" cy="42"/>
            </a:xfrm>
            <a:custGeom>
              <a:avLst/>
              <a:gdLst>
                <a:gd name="T0" fmla="*/ 0 w 548"/>
                <a:gd name="T1" fmla="*/ 0 h 742"/>
                <a:gd name="T2" fmla="*/ 0 w 548"/>
                <a:gd name="T3" fmla="*/ 0 h 742"/>
                <a:gd name="T4" fmla="*/ 0 w 548"/>
                <a:gd name="T5" fmla="*/ 0 h 742"/>
                <a:gd name="T6" fmla="*/ 0 w 548"/>
                <a:gd name="T7" fmla="*/ 0 h 742"/>
                <a:gd name="T8" fmla="*/ 0 w 548"/>
                <a:gd name="T9" fmla="*/ 0 h 742"/>
                <a:gd name="T10" fmla="*/ 0 w 548"/>
                <a:gd name="T11" fmla="*/ 0 h 742"/>
                <a:gd name="T12" fmla="*/ 0 w 548"/>
                <a:gd name="T13" fmla="*/ 0 h 742"/>
                <a:gd name="T14" fmla="*/ 0 w 548"/>
                <a:gd name="T15" fmla="*/ 0 h 742"/>
                <a:gd name="T16" fmla="*/ 0 w 548"/>
                <a:gd name="T17" fmla="*/ 0 h 742"/>
                <a:gd name="T18" fmla="*/ 0 w 548"/>
                <a:gd name="T19" fmla="*/ 0 h 742"/>
                <a:gd name="T20" fmla="*/ 0 w 548"/>
                <a:gd name="T21" fmla="*/ 0 h 742"/>
                <a:gd name="T22" fmla="*/ 0 w 548"/>
                <a:gd name="T23" fmla="*/ 0 h 742"/>
                <a:gd name="T24" fmla="*/ 0 w 548"/>
                <a:gd name="T25" fmla="*/ 0 h 74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48" h="742">
                  <a:moveTo>
                    <a:pt x="0" y="742"/>
                  </a:moveTo>
                  <a:cubicBezTo>
                    <a:pt x="0" y="28"/>
                    <a:pt x="0" y="28"/>
                    <a:pt x="0" y="28"/>
                  </a:cubicBezTo>
                  <a:cubicBezTo>
                    <a:pt x="114" y="9"/>
                    <a:pt x="210" y="0"/>
                    <a:pt x="289" y="0"/>
                  </a:cubicBezTo>
                  <a:cubicBezTo>
                    <a:pt x="415" y="0"/>
                    <a:pt x="494" y="38"/>
                    <a:pt x="526" y="113"/>
                  </a:cubicBezTo>
                  <a:cubicBezTo>
                    <a:pt x="541" y="149"/>
                    <a:pt x="548" y="210"/>
                    <a:pt x="548" y="299"/>
                  </a:cubicBezTo>
                  <a:cubicBezTo>
                    <a:pt x="548" y="742"/>
                    <a:pt x="548" y="742"/>
                    <a:pt x="548" y="742"/>
                  </a:cubicBezTo>
                  <a:cubicBezTo>
                    <a:pt x="424" y="742"/>
                    <a:pt x="424" y="742"/>
                    <a:pt x="424" y="742"/>
                  </a:cubicBezTo>
                  <a:cubicBezTo>
                    <a:pt x="424" y="306"/>
                    <a:pt x="424" y="306"/>
                    <a:pt x="424" y="306"/>
                  </a:cubicBezTo>
                  <a:cubicBezTo>
                    <a:pt x="424" y="221"/>
                    <a:pt x="417" y="163"/>
                    <a:pt x="403" y="134"/>
                  </a:cubicBezTo>
                  <a:cubicBezTo>
                    <a:pt x="382" y="94"/>
                    <a:pt x="341" y="74"/>
                    <a:pt x="277" y="74"/>
                  </a:cubicBezTo>
                  <a:cubicBezTo>
                    <a:pt x="227" y="74"/>
                    <a:pt x="176" y="80"/>
                    <a:pt x="123" y="90"/>
                  </a:cubicBezTo>
                  <a:cubicBezTo>
                    <a:pt x="123" y="742"/>
                    <a:pt x="123" y="742"/>
                    <a:pt x="123" y="742"/>
                  </a:cubicBezTo>
                  <a:lnTo>
                    <a:pt x="0" y="7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微软雅黑" panose="020B0503020204020204" pitchFamily="34" charset="-122"/>
                <a:ea typeface="微软雅黑" panose="020B0503020204020204" pitchFamily="34" charset="-122"/>
              </a:endParaRPr>
            </a:p>
          </p:txBody>
        </p:sp>
        <p:sp>
          <p:nvSpPr>
            <p:cNvPr id="13" name="Freeform 58"/>
            <p:cNvSpPr>
              <a:spLocks noEditPoints="1"/>
            </p:cNvSpPr>
            <p:nvPr userDrawn="1"/>
          </p:nvSpPr>
          <p:spPr bwMode="gray">
            <a:xfrm>
              <a:off x="4876" y="604"/>
              <a:ext cx="32" cy="62"/>
            </a:xfrm>
            <a:custGeom>
              <a:avLst/>
              <a:gdLst>
                <a:gd name="T0" fmla="*/ 0 w 569"/>
                <a:gd name="T1" fmla="*/ 0 h 1098"/>
                <a:gd name="T2" fmla="*/ 0 w 569"/>
                <a:gd name="T3" fmla="*/ 0 h 1098"/>
                <a:gd name="T4" fmla="*/ 0 w 569"/>
                <a:gd name="T5" fmla="*/ 0 h 1098"/>
                <a:gd name="T6" fmla="*/ 0 w 569"/>
                <a:gd name="T7" fmla="*/ 0 h 1098"/>
                <a:gd name="T8" fmla="*/ 0 w 569"/>
                <a:gd name="T9" fmla="*/ 0 h 1098"/>
                <a:gd name="T10" fmla="*/ 0 w 569"/>
                <a:gd name="T11" fmla="*/ 0 h 1098"/>
                <a:gd name="T12" fmla="*/ 0 w 569"/>
                <a:gd name="T13" fmla="*/ 0 h 1098"/>
                <a:gd name="T14" fmla="*/ 0 w 569"/>
                <a:gd name="T15" fmla="*/ 0 h 1098"/>
                <a:gd name="T16" fmla="*/ 0 w 569"/>
                <a:gd name="T17" fmla="*/ 0 h 1098"/>
                <a:gd name="T18" fmla="*/ 0 w 569"/>
                <a:gd name="T19" fmla="*/ 0 h 1098"/>
                <a:gd name="T20" fmla="*/ 0 w 569"/>
                <a:gd name="T21" fmla="*/ 0 h 1098"/>
                <a:gd name="T22" fmla="*/ 0 w 569"/>
                <a:gd name="T23" fmla="*/ 0 h 1098"/>
                <a:gd name="T24" fmla="*/ 0 w 569"/>
                <a:gd name="T25" fmla="*/ 0 h 1098"/>
                <a:gd name="T26" fmla="*/ 0 w 569"/>
                <a:gd name="T27" fmla="*/ 0 h 1098"/>
                <a:gd name="T28" fmla="*/ 0 w 569"/>
                <a:gd name="T29" fmla="*/ 0 h 1098"/>
                <a:gd name="T30" fmla="*/ 0 w 569"/>
                <a:gd name="T31" fmla="*/ 0 h 1098"/>
                <a:gd name="T32" fmla="*/ 0 w 569"/>
                <a:gd name="T33" fmla="*/ 0 h 1098"/>
                <a:gd name="T34" fmla="*/ 0 w 569"/>
                <a:gd name="T35" fmla="*/ 0 h 1098"/>
                <a:gd name="T36" fmla="*/ 0 w 569"/>
                <a:gd name="T37" fmla="*/ 0 h 1098"/>
                <a:gd name="T38" fmla="*/ 0 w 569"/>
                <a:gd name="T39" fmla="*/ 0 h 1098"/>
                <a:gd name="T40" fmla="*/ 0 w 569"/>
                <a:gd name="T41" fmla="*/ 0 h 1098"/>
                <a:gd name="T42" fmla="*/ 0 w 569"/>
                <a:gd name="T43" fmla="*/ 0 h 1098"/>
                <a:gd name="T44" fmla="*/ 0 w 569"/>
                <a:gd name="T45" fmla="*/ 0 h 1098"/>
                <a:gd name="T46" fmla="*/ 0 w 569"/>
                <a:gd name="T47" fmla="*/ 0 h 1098"/>
                <a:gd name="T48" fmla="*/ 0 w 569"/>
                <a:gd name="T49" fmla="*/ 0 h 1098"/>
                <a:gd name="T50" fmla="*/ 0 w 569"/>
                <a:gd name="T51" fmla="*/ 0 h 1098"/>
                <a:gd name="T52" fmla="*/ 0 w 569"/>
                <a:gd name="T53" fmla="*/ 0 h 1098"/>
                <a:gd name="T54" fmla="*/ 0 w 569"/>
                <a:gd name="T55" fmla="*/ 0 h 1098"/>
                <a:gd name="T56" fmla="*/ 0 w 569"/>
                <a:gd name="T57" fmla="*/ 0 h 1098"/>
                <a:gd name="T58" fmla="*/ 0 w 569"/>
                <a:gd name="T59" fmla="*/ 0 h 1098"/>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569" h="1098">
                  <a:moveTo>
                    <a:pt x="445" y="677"/>
                  </a:moveTo>
                  <a:cubicBezTo>
                    <a:pt x="427" y="697"/>
                    <a:pt x="412" y="712"/>
                    <a:pt x="399" y="721"/>
                  </a:cubicBezTo>
                  <a:cubicBezTo>
                    <a:pt x="362" y="748"/>
                    <a:pt x="314" y="762"/>
                    <a:pt x="257" y="762"/>
                  </a:cubicBezTo>
                  <a:cubicBezTo>
                    <a:pt x="192" y="762"/>
                    <a:pt x="139" y="744"/>
                    <a:pt x="97" y="708"/>
                  </a:cubicBezTo>
                  <a:cubicBezTo>
                    <a:pt x="32" y="654"/>
                    <a:pt x="0" y="556"/>
                    <a:pt x="0" y="414"/>
                  </a:cubicBezTo>
                  <a:cubicBezTo>
                    <a:pt x="0" y="300"/>
                    <a:pt x="24" y="206"/>
                    <a:pt x="71" y="131"/>
                  </a:cubicBezTo>
                  <a:cubicBezTo>
                    <a:pt x="126" y="44"/>
                    <a:pt x="216" y="0"/>
                    <a:pt x="340" y="0"/>
                  </a:cubicBezTo>
                  <a:cubicBezTo>
                    <a:pt x="414" y="0"/>
                    <a:pt x="490" y="9"/>
                    <a:pt x="569" y="28"/>
                  </a:cubicBezTo>
                  <a:cubicBezTo>
                    <a:pt x="569" y="601"/>
                    <a:pt x="569" y="601"/>
                    <a:pt x="569" y="601"/>
                  </a:cubicBezTo>
                  <a:cubicBezTo>
                    <a:pt x="569" y="707"/>
                    <a:pt x="564" y="788"/>
                    <a:pt x="555" y="843"/>
                  </a:cubicBezTo>
                  <a:cubicBezTo>
                    <a:pt x="538" y="944"/>
                    <a:pt x="494" y="1013"/>
                    <a:pt x="422" y="1052"/>
                  </a:cubicBezTo>
                  <a:cubicBezTo>
                    <a:pt x="363" y="1083"/>
                    <a:pt x="286" y="1098"/>
                    <a:pt x="191" y="1098"/>
                  </a:cubicBezTo>
                  <a:cubicBezTo>
                    <a:pt x="164" y="1098"/>
                    <a:pt x="133" y="1096"/>
                    <a:pt x="98" y="1092"/>
                  </a:cubicBezTo>
                  <a:cubicBezTo>
                    <a:pt x="98" y="1018"/>
                    <a:pt x="98" y="1018"/>
                    <a:pt x="98" y="1018"/>
                  </a:cubicBezTo>
                  <a:cubicBezTo>
                    <a:pt x="130" y="1022"/>
                    <a:pt x="160" y="1024"/>
                    <a:pt x="190" y="1024"/>
                  </a:cubicBezTo>
                  <a:cubicBezTo>
                    <a:pt x="258" y="1024"/>
                    <a:pt x="308" y="1015"/>
                    <a:pt x="341" y="997"/>
                  </a:cubicBezTo>
                  <a:cubicBezTo>
                    <a:pt x="390" y="971"/>
                    <a:pt x="421" y="924"/>
                    <a:pt x="434" y="858"/>
                  </a:cubicBezTo>
                  <a:cubicBezTo>
                    <a:pt x="442" y="821"/>
                    <a:pt x="445" y="773"/>
                    <a:pt x="445" y="716"/>
                  </a:cubicBezTo>
                  <a:lnTo>
                    <a:pt x="445" y="677"/>
                  </a:lnTo>
                  <a:close/>
                  <a:moveTo>
                    <a:pt x="445" y="81"/>
                  </a:moveTo>
                  <a:cubicBezTo>
                    <a:pt x="411" y="77"/>
                    <a:pt x="380" y="74"/>
                    <a:pt x="353" y="74"/>
                  </a:cubicBezTo>
                  <a:cubicBezTo>
                    <a:pt x="301" y="74"/>
                    <a:pt x="260" y="85"/>
                    <a:pt x="231" y="106"/>
                  </a:cubicBezTo>
                  <a:cubicBezTo>
                    <a:pt x="197" y="130"/>
                    <a:pt x="171" y="173"/>
                    <a:pt x="152" y="233"/>
                  </a:cubicBezTo>
                  <a:cubicBezTo>
                    <a:pt x="135" y="287"/>
                    <a:pt x="126" y="348"/>
                    <a:pt x="126" y="419"/>
                  </a:cubicBezTo>
                  <a:cubicBezTo>
                    <a:pt x="126" y="517"/>
                    <a:pt x="142" y="589"/>
                    <a:pt x="174" y="633"/>
                  </a:cubicBezTo>
                  <a:cubicBezTo>
                    <a:pt x="199" y="669"/>
                    <a:pt x="233" y="687"/>
                    <a:pt x="274" y="687"/>
                  </a:cubicBezTo>
                  <a:cubicBezTo>
                    <a:pt x="308" y="687"/>
                    <a:pt x="341" y="676"/>
                    <a:pt x="371" y="654"/>
                  </a:cubicBezTo>
                  <a:cubicBezTo>
                    <a:pt x="401" y="631"/>
                    <a:pt x="423" y="602"/>
                    <a:pt x="435" y="566"/>
                  </a:cubicBezTo>
                  <a:cubicBezTo>
                    <a:pt x="442" y="547"/>
                    <a:pt x="445" y="520"/>
                    <a:pt x="445" y="483"/>
                  </a:cubicBezTo>
                  <a:lnTo>
                    <a:pt x="445" y="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微软雅黑" panose="020B0503020204020204" pitchFamily="34" charset="-122"/>
                <a:ea typeface="微软雅黑" panose="020B0503020204020204" pitchFamily="34" charset="-122"/>
              </a:endParaRPr>
            </a:p>
          </p:txBody>
        </p:sp>
        <p:sp>
          <p:nvSpPr>
            <p:cNvPr id="14" name="Freeform 59"/>
            <p:cNvSpPr>
              <a:spLocks/>
            </p:cNvSpPr>
            <p:nvPr userDrawn="1"/>
          </p:nvSpPr>
          <p:spPr bwMode="gray">
            <a:xfrm>
              <a:off x="4939" y="595"/>
              <a:ext cx="18" cy="51"/>
            </a:xfrm>
            <a:custGeom>
              <a:avLst/>
              <a:gdLst>
                <a:gd name="T0" fmla="*/ 0 w 318"/>
                <a:gd name="T1" fmla="*/ 0 h 917"/>
                <a:gd name="T2" fmla="*/ 0 w 318"/>
                <a:gd name="T3" fmla="*/ 0 h 917"/>
                <a:gd name="T4" fmla="*/ 0 w 318"/>
                <a:gd name="T5" fmla="*/ 0 h 917"/>
                <a:gd name="T6" fmla="*/ 0 w 318"/>
                <a:gd name="T7" fmla="*/ 0 h 917"/>
                <a:gd name="T8" fmla="*/ 0 w 318"/>
                <a:gd name="T9" fmla="*/ 0 h 917"/>
                <a:gd name="T10" fmla="*/ 0 w 318"/>
                <a:gd name="T11" fmla="*/ 0 h 917"/>
                <a:gd name="T12" fmla="*/ 0 w 318"/>
                <a:gd name="T13" fmla="*/ 0 h 917"/>
                <a:gd name="T14" fmla="*/ 0 w 318"/>
                <a:gd name="T15" fmla="*/ 0 h 917"/>
                <a:gd name="T16" fmla="*/ 0 w 318"/>
                <a:gd name="T17" fmla="*/ 0 h 917"/>
                <a:gd name="T18" fmla="*/ 0 w 318"/>
                <a:gd name="T19" fmla="*/ 0 h 917"/>
                <a:gd name="T20" fmla="*/ 0 w 318"/>
                <a:gd name="T21" fmla="*/ 0 h 917"/>
                <a:gd name="T22" fmla="*/ 0 w 318"/>
                <a:gd name="T23" fmla="*/ 0 h 917"/>
                <a:gd name="T24" fmla="*/ 0 w 318"/>
                <a:gd name="T25" fmla="*/ 0 h 917"/>
                <a:gd name="T26" fmla="*/ 0 w 318"/>
                <a:gd name="T27" fmla="*/ 0 h 917"/>
                <a:gd name="T28" fmla="*/ 0 w 318"/>
                <a:gd name="T29" fmla="*/ 0 h 917"/>
                <a:gd name="T30" fmla="*/ 0 w 318"/>
                <a:gd name="T31" fmla="*/ 0 h 917"/>
                <a:gd name="T32" fmla="*/ 0 w 318"/>
                <a:gd name="T33" fmla="*/ 0 h 91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318" h="917">
                  <a:moveTo>
                    <a:pt x="0" y="0"/>
                  </a:moveTo>
                  <a:cubicBezTo>
                    <a:pt x="124" y="0"/>
                    <a:pt x="124" y="0"/>
                    <a:pt x="124" y="0"/>
                  </a:cubicBezTo>
                  <a:cubicBezTo>
                    <a:pt x="124" y="195"/>
                    <a:pt x="124" y="195"/>
                    <a:pt x="124" y="195"/>
                  </a:cubicBezTo>
                  <a:cubicBezTo>
                    <a:pt x="318" y="195"/>
                    <a:pt x="318" y="195"/>
                    <a:pt x="318" y="195"/>
                  </a:cubicBezTo>
                  <a:cubicBezTo>
                    <a:pt x="318" y="273"/>
                    <a:pt x="318" y="273"/>
                    <a:pt x="318" y="273"/>
                  </a:cubicBezTo>
                  <a:cubicBezTo>
                    <a:pt x="124" y="273"/>
                    <a:pt x="124" y="273"/>
                    <a:pt x="124" y="273"/>
                  </a:cubicBezTo>
                  <a:cubicBezTo>
                    <a:pt x="124" y="656"/>
                    <a:pt x="124" y="656"/>
                    <a:pt x="124" y="656"/>
                  </a:cubicBezTo>
                  <a:cubicBezTo>
                    <a:pt x="124" y="729"/>
                    <a:pt x="135" y="778"/>
                    <a:pt x="156" y="804"/>
                  </a:cubicBezTo>
                  <a:cubicBezTo>
                    <a:pt x="171" y="821"/>
                    <a:pt x="194" y="832"/>
                    <a:pt x="225" y="836"/>
                  </a:cubicBezTo>
                  <a:cubicBezTo>
                    <a:pt x="235" y="837"/>
                    <a:pt x="252" y="838"/>
                    <a:pt x="277" y="838"/>
                  </a:cubicBezTo>
                  <a:cubicBezTo>
                    <a:pt x="318" y="838"/>
                    <a:pt x="318" y="838"/>
                    <a:pt x="318" y="838"/>
                  </a:cubicBezTo>
                  <a:cubicBezTo>
                    <a:pt x="318" y="917"/>
                    <a:pt x="318" y="917"/>
                    <a:pt x="318" y="917"/>
                  </a:cubicBezTo>
                  <a:cubicBezTo>
                    <a:pt x="251" y="917"/>
                    <a:pt x="251" y="917"/>
                    <a:pt x="251" y="917"/>
                  </a:cubicBezTo>
                  <a:cubicBezTo>
                    <a:pt x="198" y="917"/>
                    <a:pt x="157" y="913"/>
                    <a:pt x="127" y="904"/>
                  </a:cubicBezTo>
                  <a:cubicBezTo>
                    <a:pt x="64" y="887"/>
                    <a:pt x="26" y="846"/>
                    <a:pt x="11" y="782"/>
                  </a:cubicBezTo>
                  <a:cubicBezTo>
                    <a:pt x="4" y="747"/>
                    <a:pt x="0" y="699"/>
                    <a:pt x="0" y="638"/>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微软雅黑" panose="020B0503020204020204" pitchFamily="34" charset="-122"/>
                <a:ea typeface="微软雅黑" panose="020B0503020204020204" pitchFamily="34" charset="-122"/>
              </a:endParaRPr>
            </a:p>
          </p:txBody>
        </p:sp>
        <p:sp>
          <p:nvSpPr>
            <p:cNvPr id="15" name="Freeform 60"/>
            <p:cNvSpPr>
              <a:spLocks noEditPoints="1"/>
            </p:cNvSpPr>
            <p:nvPr userDrawn="1"/>
          </p:nvSpPr>
          <p:spPr bwMode="gray">
            <a:xfrm>
              <a:off x="4963" y="604"/>
              <a:ext cx="34" cy="43"/>
            </a:xfrm>
            <a:custGeom>
              <a:avLst/>
              <a:gdLst>
                <a:gd name="T0" fmla="*/ 0 w 607"/>
                <a:gd name="T1" fmla="*/ 0 h 762"/>
                <a:gd name="T2" fmla="*/ 0 w 607"/>
                <a:gd name="T3" fmla="*/ 0 h 762"/>
                <a:gd name="T4" fmla="*/ 0 w 607"/>
                <a:gd name="T5" fmla="*/ 0 h 762"/>
                <a:gd name="T6" fmla="*/ 0 w 607"/>
                <a:gd name="T7" fmla="*/ 0 h 762"/>
                <a:gd name="T8" fmla="*/ 0 w 607"/>
                <a:gd name="T9" fmla="*/ 0 h 762"/>
                <a:gd name="T10" fmla="*/ 0 w 607"/>
                <a:gd name="T11" fmla="*/ 0 h 762"/>
                <a:gd name="T12" fmla="*/ 0 w 607"/>
                <a:gd name="T13" fmla="*/ 0 h 762"/>
                <a:gd name="T14" fmla="*/ 0 w 607"/>
                <a:gd name="T15" fmla="*/ 0 h 762"/>
                <a:gd name="T16" fmla="*/ 0 w 607"/>
                <a:gd name="T17" fmla="*/ 0 h 762"/>
                <a:gd name="T18" fmla="*/ 0 w 607"/>
                <a:gd name="T19" fmla="*/ 0 h 762"/>
                <a:gd name="T20" fmla="*/ 0 w 607"/>
                <a:gd name="T21" fmla="*/ 0 h 762"/>
                <a:gd name="T22" fmla="*/ 0 w 607"/>
                <a:gd name="T23" fmla="*/ 0 h 762"/>
                <a:gd name="T24" fmla="*/ 0 w 607"/>
                <a:gd name="T25" fmla="*/ 0 h 762"/>
                <a:gd name="T26" fmla="*/ 0 w 607"/>
                <a:gd name="T27" fmla="*/ 0 h 762"/>
                <a:gd name="T28" fmla="*/ 0 w 607"/>
                <a:gd name="T29" fmla="*/ 0 h 762"/>
                <a:gd name="T30" fmla="*/ 0 w 607"/>
                <a:gd name="T31" fmla="*/ 0 h 762"/>
                <a:gd name="T32" fmla="*/ 0 w 607"/>
                <a:gd name="T33" fmla="*/ 0 h 76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607" h="762">
                  <a:moveTo>
                    <a:pt x="304" y="0"/>
                  </a:moveTo>
                  <a:cubicBezTo>
                    <a:pt x="407" y="0"/>
                    <a:pt x="484" y="34"/>
                    <a:pt x="534" y="103"/>
                  </a:cubicBezTo>
                  <a:cubicBezTo>
                    <a:pt x="583" y="169"/>
                    <a:pt x="607" y="262"/>
                    <a:pt x="607" y="381"/>
                  </a:cubicBezTo>
                  <a:cubicBezTo>
                    <a:pt x="607" y="499"/>
                    <a:pt x="583" y="591"/>
                    <a:pt x="534" y="659"/>
                  </a:cubicBezTo>
                  <a:cubicBezTo>
                    <a:pt x="485" y="727"/>
                    <a:pt x="408" y="762"/>
                    <a:pt x="304" y="762"/>
                  </a:cubicBezTo>
                  <a:cubicBezTo>
                    <a:pt x="101" y="762"/>
                    <a:pt x="0" y="633"/>
                    <a:pt x="0" y="375"/>
                  </a:cubicBezTo>
                  <a:cubicBezTo>
                    <a:pt x="0" y="260"/>
                    <a:pt x="24" y="169"/>
                    <a:pt x="73" y="103"/>
                  </a:cubicBezTo>
                  <a:cubicBezTo>
                    <a:pt x="123" y="34"/>
                    <a:pt x="200" y="0"/>
                    <a:pt x="304" y="0"/>
                  </a:cubicBezTo>
                  <a:close/>
                  <a:moveTo>
                    <a:pt x="304" y="74"/>
                  </a:moveTo>
                  <a:cubicBezTo>
                    <a:pt x="234" y="74"/>
                    <a:pt x="186" y="106"/>
                    <a:pt x="159" y="168"/>
                  </a:cubicBezTo>
                  <a:cubicBezTo>
                    <a:pt x="137" y="220"/>
                    <a:pt x="126" y="290"/>
                    <a:pt x="126" y="377"/>
                  </a:cubicBezTo>
                  <a:cubicBezTo>
                    <a:pt x="126" y="469"/>
                    <a:pt x="137" y="541"/>
                    <a:pt x="159" y="593"/>
                  </a:cubicBezTo>
                  <a:cubicBezTo>
                    <a:pt x="186" y="655"/>
                    <a:pt x="234" y="687"/>
                    <a:pt x="304" y="687"/>
                  </a:cubicBezTo>
                  <a:cubicBezTo>
                    <a:pt x="374" y="687"/>
                    <a:pt x="422" y="655"/>
                    <a:pt x="448" y="593"/>
                  </a:cubicBezTo>
                  <a:cubicBezTo>
                    <a:pt x="470" y="541"/>
                    <a:pt x="481" y="470"/>
                    <a:pt x="481" y="380"/>
                  </a:cubicBezTo>
                  <a:cubicBezTo>
                    <a:pt x="481" y="289"/>
                    <a:pt x="470" y="219"/>
                    <a:pt x="448" y="168"/>
                  </a:cubicBezTo>
                  <a:cubicBezTo>
                    <a:pt x="421" y="106"/>
                    <a:pt x="373" y="74"/>
                    <a:pt x="304" y="7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微软雅黑" panose="020B0503020204020204" pitchFamily="34" charset="-122"/>
                <a:ea typeface="微软雅黑" panose="020B0503020204020204" pitchFamily="34" charset="-122"/>
              </a:endParaRPr>
            </a:p>
          </p:txBody>
        </p:sp>
        <p:sp>
          <p:nvSpPr>
            <p:cNvPr id="16" name="Freeform 61"/>
            <p:cNvSpPr>
              <a:spLocks/>
            </p:cNvSpPr>
            <p:nvPr userDrawn="1"/>
          </p:nvSpPr>
          <p:spPr bwMode="gray">
            <a:xfrm>
              <a:off x="5007" y="604"/>
              <a:ext cx="52" cy="42"/>
            </a:xfrm>
            <a:custGeom>
              <a:avLst/>
              <a:gdLst>
                <a:gd name="T0" fmla="*/ 0 w 933"/>
                <a:gd name="T1" fmla="*/ 0 h 742"/>
                <a:gd name="T2" fmla="*/ 0 w 933"/>
                <a:gd name="T3" fmla="*/ 0 h 742"/>
                <a:gd name="T4" fmla="*/ 0 w 933"/>
                <a:gd name="T5" fmla="*/ 0 h 742"/>
                <a:gd name="T6" fmla="*/ 0 w 933"/>
                <a:gd name="T7" fmla="*/ 0 h 742"/>
                <a:gd name="T8" fmla="*/ 0 w 933"/>
                <a:gd name="T9" fmla="*/ 0 h 742"/>
                <a:gd name="T10" fmla="*/ 0 w 933"/>
                <a:gd name="T11" fmla="*/ 0 h 742"/>
                <a:gd name="T12" fmla="*/ 0 w 933"/>
                <a:gd name="T13" fmla="*/ 0 h 742"/>
                <a:gd name="T14" fmla="*/ 0 w 933"/>
                <a:gd name="T15" fmla="*/ 0 h 742"/>
                <a:gd name="T16" fmla="*/ 0 w 933"/>
                <a:gd name="T17" fmla="*/ 0 h 742"/>
                <a:gd name="T18" fmla="*/ 0 w 933"/>
                <a:gd name="T19" fmla="*/ 0 h 742"/>
                <a:gd name="T20" fmla="*/ 0 w 933"/>
                <a:gd name="T21" fmla="*/ 0 h 742"/>
                <a:gd name="T22" fmla="*/ 0 w 933"/>
                <a:gd name="T23" fmla="*/ 0 h 742"/>
                <a:gd name="T24" fmla="*/ 0 w 933"/>
                <a:gd name="T25" fmla="*/ 0 h 742"/>
                <a:gd name="T26" fmla="*/ 0 w 933"/>
                <a:gd name="T27" fmla="*/ 0 h 742"/>
                <a:gd name="T28" fmla="*/ 0 w 933"/>
                <a:gd name="T29" fmla="*/ 0 h 742"/>
                <a:gd name="T30" fmla="*/ 0 w 933"/>
                <a:gd name="T31" fmla="*/ 0 h 742"/>
                <a:gd name="T32" fmla="*/ 0 w 933"/>
                <a:gd name="T33" fmla="*/ 0 h 742"/>
                <a:gd name="T34" fmla="*/ 0 w 933"/>
                <a:gd name="T35" fmla="*/ 0 h 742"/>
                <a:gd name="T36" fmla="*/ 0 w 933"/>
                <a:gd name="T37" fmla="*/ 0 h 742"/>
                <a:gd name="T38" fmla="*/ 0 w 933"/>
                <a:gd name="T39" fmla="*/ 0 h 742"/>
                <a:gd name="T40" fmla="*/ 0 w 933"/>
                <a:gd name="T41" fmla="*/ 0 h 74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933" h="742">
                  <a:moveTo>
                    <a:pt x="0" y="742"/>
                  </a:moveTo>
                  <a:cubicBezTo>
                    <a:pt x="0" y="28"/>
                    <a:pt x="0" y="28"/>
                    <a:pt x="0" y="28"/>
                  </a:cubicBezTo>
                  <a:cubicBezTo>
                    <a:pt x="113" y="9"/>
                    <a:pt x="202" y="0"/>
                    <a:pt x="267" y="0"/>
                  </a:cubicBezTo>
                  <a:cubicBezTo>
                    <a:pt x="352" y="0"/>
                    <a:pt x="417" y="15"/>
                    <a:pt x="460" y="46"/>
                  </a:cubicBezTo>
                  <a:cubicBezTo>
                    <a:pt x="538" y="15"/>
                    <a:pt x="615" y="0"/>
                    <a:pt x="691" y="0"/>
                  </a:cubicBezTo>
                  <a:cubicBezTo>
                    <a:pt x="808" y="0"/>
                    <a:pt x="881" y="38"/>
                    <a:pt x="912" y="114"/>
                  </a:cubicBezTo>
                  <a:cubicBezTo>
                    <a:pt x="926" y="149"/>
                    <a:pt x="933" y="211"/>
                    <a:pt x="933" y="299"/>
                  </a:cubicBezTo>
                  <a:cubicBezTo>
                    <a:pt x="933" y="742"/>
                    <a:pt x="933" y="742"/>
                    <a:pt x="933" y="742"/>
                  </a:cubicBezTo>
                  <a:cubicBezTo>
                    <a:pt x="809" y="742"/>
                    <a:pt x="809" y="742"/>
                    <a:pt x="809" y="742"/>
                  </a:cubicBezTo>
                  <a:cubicBezTo>
                    <a:pt x="809" y="306"/>
                    <a:pt x="809" y="306"/>
                    <a:pt x="809" y="306"/>
                  </a:cubicBezTo>
                  <a:cubicBezTo>
                    <a:pt x="809" y="222"/>
                    <a:pt x="803" y="164"/>
                    <a:pt x="790" y="135"/>
                  </a:cubicBezTo>
                  <a:cubicBezTo>
                    <a:pt x="771" y="94"/>
                    <a:pt x="733" y="74"/>
                    <a:pt x="675" y="74"/>
                  </a:cubicBezTo>
                  <a:cubicBezTo>
                    <a:pt x="627" y="74"/>
                    <a:pt x="578" y="86"/>
                    <a:pt x="528" y="108"/>
                  </a:cubicBezTo>
                  <a:cubicBezTo>
                    <a:pt x="528" y="742"/>
                    <a:pt x="528" y="742"/>
                    <a:pt x="528" y="742"/>
                  </a:cubicBezTo>
                  <a:cubicBezTo>
                    <a:pt x="405" y="742"/>
                    <a:pt x="405" y="742"/>
                    <a:pt x="405" y="742"/>
                  </a:cubicBezTo>
                  <a:cubicBezTo>
                    <a:pt x="405" y="301"/>
                    <a:pt x="405" y="301"/>
                    <a:pt x="405" y="301"/>
                  </a:cubicBezTo>
                  <a:cubicBezTo>
                    <a:pt x="405" y="219"/>
                    <a:pt x="398" y="164"/>
                    <a:pt x="385" y="135"/>
                  </a:cubicBezTo>
                  <a:cubicBezTo>
                    <a:pt x="366" y="94"/>
                    <a:pt x="327" y="74"/>
                    <a:pt x="267" y="74"/>
                  </a:cubicBezTo>
                  <a:cubicBezTo>
                    <a:pt x="221" y="74"/>
                    <a:pt x="173" y="80"/>
                    <a:pt x="124" y="90"/>
                  </a:cubicBezTo>
                  <a:cubicBezTo>
                    <a:pt x="124" y="742"/>
                    <a:pt x="124" y="742"/>
                    <a:pt x="124" y="742"/>
                  </a:cubicBezTo>
                  <a:lnTo>
                    <a:pt x="0" y="7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微软雅黑" panose="020B0503020204020204" pitchFamily="34" charset="-122"/>
                <a:ea typeface="微软雅黑" panose="020B0503020204020204" pitchFamily="34" charset="-122"/>
              </a:endParaRPr>
            </a:p>
          </p:txBody>
        </p:sp>
        <p:sp>
          <p:nvSpPr>
            <p:cNvPr id="17" name="Freeform 62"/>
            <p:cNvSpPr>
              <a:spLocks noEditPoints="1"/>
            </p:cNvSpPr>
            <p:nvPr userDrawn="1"/>
          </p:nvSpPr>
          <p:spPr bwMode="gray">
            <a:xfrm>
              <a:off x="5069" y="604"/>
              <a:ext cx="34" cy="43"/>
            </a:xfrm>
            <a:custGeom>
              <a:avLst/>
              <a:gdLst>
                <a:gd name="T0" fmla="*/ 0 w 607"/>
                <a:gd name="T1" fmla="*/ 0 h 762"/>
                <a:gd name="T2" fmla="*/ 0 w 607"/>
                <a:gd name="T3" fmla="*/ 0 h 762"/>
                <a:gd name="T4" fmla="*/ 0 w 607"/>
                <a:gd name="T5" fmla="*/ 0 h 762"/>
                <a:gd name="T6" fmla="*/ 0 w 607"/>
                <a:gd name="T7" fmla="*/ 0 h 762"/>
                <a:gd name="T8" fmla="*/ 0 w 607"/>
                <a:gd name="T9" fmla="*/ 0 h 762"/>
                <a:gd name="T10" fmla="*/ 0 w 607"/>
                <a:gd name="T11" fmla="*/ 0 h 762"/>
                <a:gd name="T12" fmla="*/ 0 w 607"/>
                <a:gd name="T13" fmla="*/ 0 h 762"/>
                <a:gd name="T14" fmla="*/ 0 w 607"/>
                <a:gd name="T15" fmla="*/ 0 h 762"/>
                <a:gd name="T16" fmla="*/ 0 w 607"/>
                <a:gd name="T17" fmla="*/ 0 h 762"/>
                <a:gd name="T18" fmla="*/ 0 w 607"/>
                <a:gd name="T19" fmla="*/ 0 h 762"/>
                <a:gd name="T20" fmla="*/ 0 w 607"/>
                <a:gd name="T21" fmla="*/ 0 h 762"/>
                <a:gd name="T22" fmla="*/ 0 w 607"/>
                <a:gd name="T23" fmla="*/ 0 h 762"/>
                <a:gd name="T24" fmla="*/ 0 w 607"/>
                <a:gd name="T25" fmla="*/ 0 h 762"/>
                <a:gd name="T26" fmla="*/ 0 w 607"/>
                <a:gd name="T27" fmla="*/ 0 h 762"/>
                <a:gd name="T28" fmla="*/ 0 w 607"/>
                <a:gd name="T29" fmla="*/ 0 h 762"/>
                <a:gd name="T30" fmla="*/ 0 w 607"/>
                <a:gd name="T31" fmla="*/ 0 h 762"/>
                <a:gd name="T32" fmla="*/ 0 w 607"/>
                <a:gd name="T33" fmla="*/ 0 h 76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607" h="762">
                  <a:moveTo>
                    <a:pt x="304" y="0"/>
                  </a:moveTo>
                  <a:cubicBezTo>
                    <a:pt x="407" y="0"/>
                    <a:pt x="484" y="34"/>
                    <a:pt x="534" y="103"/>
                  </a:cubicBezTo>
                  <a:cubicBezTo>
                    <a:pt x="583" y="169"/>
                    <a:pt x="607" y="262"/>
                    <a:pt x="607" y="381"/>
                  </a:cubicBezTo>
                  <a:cubicBezTo>
                    <a:pt x="607" y="499"/>
                    <a:pt x="583" y="591"/>
                    <a:pt x="534" y="659"/>
                  </a:cubicBezTo>
                  <a:cubicBezTo>
                    <a:pt x="485" y="727"/>
                    <a:pt x="408" y="762"/>
                    <a:pt x="304" y="762"/>
                  </a:cubicBezTo>
                  <a:cubicBezTo>
                    <a:pt x="101" y="762"/>
                    <a:pt x="0" y="633"/>
                    <a:pt x="0" y="375"/>
                  </a:cubicBezTo>
                  <a:cubicBezTo>
                    <a:pt x="0" y="260"/>
                    <a:pt x="24" y="169"/>
                    <a:pt x="73" y="103"/>
                  </a:cubicBezTo>
                  <a:cubicBezTo>
                    <a:pt x="123" y="34"/>
                    <a:pt x="200" y="0"/>
                    <a:pt x="304" y="0"/>
                  </a:cubicBezTo>
                  <a:close/>
                  <a:moveTo>
                    <a:pt x="304" y="74"/>
                  </a:moveTo>
                  <a:cubicBezTo>
                    <a:pt x="234" y="74"/>
                    <a:pt x="186" y="106"/>
                    <a:pt x="159" y="168"/>
                  </a:cubicBezTo>
                  <a:cubicBezTo>
                    <a:pt x="137" y="220"/>
                    <a:pt x="126" y="290"/>
                    <a:pt x="126" y="377"/>
                  </a:cubicBezTo>
                  <a:cubicBezTo>
                    <a:pt x="126" y="469"/>
                    <a:pt x="137" y="541"/>
                    <a:pt x="159" y="593"/>
                  </a:cubicBezTo>
                  <a:cubicBezTo>
                    <a:pt x="186" y="655"/>
                    <a:pt x="234" y="687"/>
                    <a:pt x="304" y="687"/>
                  </a:cubicBezTo>
                  <a:cubicBezTo>
                    <a:pt x="374" y="687"/>
                    <a:pt x="422" y="655"/>
                    <a:pt x="448" y="593"/>
                  </a:cubicBezTo>
                  <a:cubicBezTo>
                    <a:pt x="470" y="541"/>
                    <a:pt x="481" y="470"/>
                    <a:pt x="481" y="380"/>
                  </a:cubicBezTo>
                  <a:cubicBezTo>
                    <a:pt x="481" y="289"/>
                    <a:pt x="470" y="219"/>
                    <a:pt x="448" y="168"/>
                  </a:cubicBezTo>
                  <a:cubicBezTo>
                    <a:pt x="421" y="106"/>
                    <a:pt x="373" y="74"/>
                    <a:pt x="304" y="7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微软雅黑" panose="020B0503020204020204" pitchFamily="34" charset="-122"/>
                <a:ea typeface="微软雅黑" panose="020B0503020204020204" pitchFamily="34" charset="-122"/>
              </a:endParaRPr>
            </a:p>
          </p:txBody>
        </p:sp>
        <p:sp>
          <p:nvSpPr>
            <p:cNvPr id="18" name="Freeform 63"/>
            <p:cNvSpPr>
              <a:spLocks/>
            </p:cNvSpPr>
            <p:nvPr userDrawn="1"/>
          </p:nvSpPr>
          <p:spPr bwMode="gray">
            <a:xfrm>
              <a:off x="5113" y="604"/>
              <a:ext cx="17" cy="42"/>
            </a:xfrm>
            <a:custGeom>
              <a:avLst/>
              <a:gdLst>
                <a:gd name="T0" fmla="*/ 0 w 312"/>
                <a:gd name="T1" fmla="*/ 0 h 742"/>
                <a:gd name="T2" fmla="*/ 0 w 312"/>
                <a:gd name="T3" fmla="*/ 0 h 742"/>
                <a:gd name="T4" fmla="*/ 0 w 312"/>
                <a:gd name="T5" fmla="*/ 0 h 742"/>
                <a:gd name="T6" fmla="*/ 0 w 312"/>
                <a:gd name="T7" fmla="*/ 0 h 742"/>
                <a:gd name="T8" fmla="*/ 0 w 312"/>
                <a:gd name="T9" fmla="*/ 0 h 742"/>
                <a:gd name="T10" fmla="*/ 0 w 312"/>
                <a:gd name="T11" fmla="*/ 0 h 742"/>
                <a:gd name="T12" fmla="*/ 0 w 312"/>
                <a:gd name="T13" fmla="*/ 0 h 74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12" h="742">
                  <a:moveTo>
                    <a:pt x="0" y="742"/>
                  </a:moveTo>
                  <a:cubicBezTo>
                    <a:pt x="0" y="31"/>
                    <a:pt x="0" y="31"/>
                    <a:pt x="0" y="31"/>
                  </a:cubicBezTo>
                  <a:cubicBezTo>
                    <a:pt x="94" y="11"/>
                    <a:pt x="198" y="1"/>
                    <a:pt x="312" y="0"/>
                  </a:cubicBezTo>
                  <a:cubicBezTo>
                    <a:pt x="312" y="77"/>
                    <a:pt x="312" y="77"/>
                    <a:pt x="312" y="77"/>
                  </a:cubicBezTo>
                  <a:cubicBezTo>
                    <a:pt x="243" y="78"/>
                    <a:pt x="180" y="82"/>
                    <a:pt x="124" y="90"/>
                  </a:cubicBezTo>
                  <a:cubicBezTo>
                    <a:pt x="124" y="742"/>
                    <a:pt x="124" y="742"/>
                    <a:pt x="124" y="742"/>
                  </a:cubicBezTo>
                  <a:lnTo>
                    <a:pt x="0" y="7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微软雅黑" panose="020B0503020204020204" pitchFamily="34" charset="-122"/>
                <a:ea typeface="微软雅黑" panose="020B0503020204020204" pitchFamily="34" charset="-122"/>
              </a:endParaRPr>
            </a:p>
          </p:txBody>
        </p:sp>
        <p:sp>
          <p:nvSpPr>
            <p:cNvPr id="19" name="Freeform 64"/>
            <p:cNvSpPr>
              <a:spLocks/>
            </p:cNvSpPr>
            <p:nvPr userDrawn="1"/>
          </p:nvSpPr>
          <p:spPr bwMode="gray">
            <a:xfrm>
              <a:off x="5138" y="604"/>
              <a:ext cx="17" cy="42"/>
            </a:xfrm>
            <a:custGeom>
              <a:avLst/>
              <a:gdLst>
                <a:gd name="T0" fmla="*/ 0 w 312"/>
                <a:gd name="T1" fmla="*/ 0 h 742"/>
                <a:gd name="T2" fmla="*/ 0 w 312"/>
                <a:gd name="T3" fmla="*/ 0 h 742"/>
                <a:gd name="T4" fmla="*/ 0 w 312"/>
                <a:gd name="T5" fmla="*/ 0 h 742"/>
                <a:gd name="T6" fmla="*/ 0 w 312"/>
                <a:gd name="T7" fmla="*/ 0 h 742"/>
                <a:gd name="T8" fmla="*/ 0 w 312"/>
                <a:gd name="T9" fmla="*/ 0 h 742"/>
                <a:gd name="T10" fmla="*/ 0 w 312"/>
                <a:gd name="T11" fmla="*/ 0 h 742"/>
                <a:gd name="T12" fmla="*/ 0 w 312"/>
                <a:gd name="T13" fmla="*/ 0 h 74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12" h="742">
                  <a:moveTo>
                    <a:pt x="0" y="742"/>
                  </a:moveTo>
                  <a:cubicBezTo>
                    <a:pt x="0" y="31"/>
                    <a:pt x="0" y="31"/>
                    <a:pt x="0" y="31"/>
                  </a:cubicBezTo>
                  <a:cubicBezTo>
                    <a:pt x="94" y="11"/>
                    <a:pt x="198" y="1"/>
                    <a:pt x="312" y="0"/>
                  </a:cubicBezTo>
                  <a:cubicBezTo>
                    <a:pt x="312" y="77"/>
                    <a:pt x="312" y="77"/>
                    <a:pt x="312" y="77"/>
                  </a:cubicBezTo>
                  <a:cubicBezTo>
                    <a:pt x="243" y="78"/>
                    <a:pt x="180" y="82"/>
                    <a:pt x="124" y="90"/>
                  </a:cubicBezTo>
                  <a:cubicBezTo>
                    <a:pt x="124" y="742"/>
                    <a:pt x="124" y="742"/>
                    <a:pt x="124" y="742"/>
                  </a:cubicBezTo>
                  <a:lnTo>
                    <a:pt x="0" y="7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微软雅黑" panose="020B0503020204020204" pitchFamily="34" charset="-122"/>
                <a:ea typeface="微软雅黑" panose="020B0503020204020204" pitchFamily="34" charset="-122"/>
              </a:endParaRPr>
            </a:p>
          </p:txBody>
        </p:sp>
        <p:sp>
          <p:nvSpPr>
            <p:cNvPr id="20" name="Freeform 65"/>
            <p:cNvSpPr>
              <a:spLocks noEditPoints="1"/>
            </p:cNvSpPr>
            <p:nvPr userDrawn="1"/>
          </p:nvSpPr>
          <p:spPr bwMode="gray">
            <a:xfrm>
              <a:off x="5160" y="604"/>
              <a:ext cx="34" cy="43"/>
            </a:xfrm>
            <a:custGeom>
              <a:avLst/>
              <a:gdLst>
                <a:gd name="T0" fmla="*/ 0 w 607"/>
                <a:gd name="T1" fmla="*/ 0 h 762"/>
                <a:gd name="T2" fmla="*/ 0 w 607"/>
                <a:gd name="T3" fmla="*/ 0 h 762"/>
                <a:gd name="T4" fmla="*/ 0 w 607"/>
                <a:gd name="T5" fmla="*/ 0 h 762"/>
                <a:gd name="T6" fmla="*/ 0 w 607"/>
                <a:gd name="T7" fmla="*/ 0 h 762"/>
                <a:gd name="T8" fmla="*/ 0 w 607"/>
                <a:gd name="T9" fmla="*/ 0 h 762"/>
                <a:gd name="T10" fmla="*/ 0 w 607"/>
                <a:gd name="T11" fmla="*/ 0 h 762"/>
                <a:gd name="T12" fmla="*/ 0 w 607"/>
                <a:gd name="T13" fmla="*/ 0 h 762"/>
                <a:gd name="T14" fmla="*/ 0 w 607"/>
                <a:gd name="T15" fmla="*/ 0 h 762"/>
                <a:gd name="T16" fmla="*/ 0 w 607"/>
                <a:gd name="T17" fmla="*/ 0 h 762"/>
                <a:gd name="T18" fmla="*/ 0 w 607"/>
                <a:gd name="T19" fmla="*/ 0 h 762"/>
                <a:gd name="T20" fmla="*/ 0 w 607"/>
                <a:gd name="T21" fmla="*/ 0 h 762"/>
                <a:gd name="T22" fmla="*/ 0 w 607"/>
                <a:gd name="T23" fmla="*/ 0 h 762"/>
                <a:gd name="T24" fmla="*/ 0 w 607"/>
                <a:gd name="T25" fmla="*/ 0 h 762"/>
                <a:gd name="T26" fmla="*/ 0 w 607"/>
                <a:gd name="T27" fmla="*/ 0 h 762"/>
                <a:gd name="T28" fmla="*/ 0 w 607"/>
                <a:gd name="T29" fmla="*/ 0 h 762"/>
                <a:gd name="T30" fmla="*/ 0 w 607"/>
                <a:gd name="T31" fmla="*/ 0 h 762"/>
                <a:gd name="T32" fmla="*/ 0 w 607"/>
                <a:gd name="T33" fmla="*/ 0 h 76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607" h="762">
                  <a:moveTo>
                    <a:pt x="304" y="0"/>
                  </a:moveTo>
                  <a:cubicBezTo>
                    <a:pt x="407" y="0"/>
                    <a:pt x="484" y="34"/>
                    <a:pt x="534" y="103"/>
                  </a:cubicBezTo>
                  <a:cubicBezTo>
                    <a:pt x="583" y="169"/>
                    <a:pt x="607" y="262"/>
                    <a:pt x="607" y="381"/>
                  </a:cubicBezTo>
                  <a:cubicBezTo>
                    <a:pt x="607" y="499"/>
                    <a:pt x="583" y="591"/>
                    <a:pt x="534" y="659"/>
                  </a:cubicBezTo>
                  <a:cubicBezTo>
                    <a:pt x="485" y="727"/>
                    <a:pt x="408" y="762"/>
                    <a:pt x="305" y="762"/>
                  </a:cubicBezTo>
                  <a:cubicBezTo>
                    <a:pt x="102" y="762"/>
                    <a:pt x="0" y="633"/>
                    <a:pt x="0" y="375"/>
                  </a:cubicBezTo>
                  <a:cubicBezTo>
                    <a:pt x="0" y="260"/>
                    <a:pt x="24" y="169"/>
                    <a:pt x="73" y="103"/>
                  </a:cubicBezTo>
                  <a:cubicBezTo>
                    <a:pt x="123" y="34"/>
                    <a:pt x="200" y="0"/>
                    <a:pt x="304" y="0"/>
                  </a:cubicBezTo>
                  <a:close/>
                  <a:moveTo>
                    <a:pt x="304" y="74"/>
                  </a:moveTo>
                  <a:cubicBezTo>
                    <a:pt x="234" y="74"/>
                    <a:pt x="186" y="106"/>
                    <a:pt x="159" y="168"/>
                  </a:cubicBezTo>
                  <a:cubicBezTo>
                    <a:pt x="137" y="220"/>
                    <a:pt x="126" y="290"/>
                    <a:pt x="126" y="377"/>
                  </a:cubicBezTo>
                  <a:cubicBezTo>
                    <a:pt x="126" y="469"/>
                    <a:pt x="137" y="541"/>
                    <a:pt x="159" y="593"/>
                  </a:cubicBezTo>
                  <a:cubicBezTo>
                    <a:pt x="186" y="655"/>
                    <a:pt x="234" y="687"/>
                    <a:pt x="304" y="687"/>
                  </a:cubicBezTo>
                  <a:cubicBezTo>
                    <a:pt x="374" y="687"/>
                    <a:pt x="422" y="655"/>
                    <a:pt x="448" y="593"/>
                  </a:cubicBezTo>
                  <a:cubicBezTo>
                    <a:pt x="470" y="541"/>
                    <a:pt x="481" y="470"/>
                    <a:pt x="481" y="380"/>
                  </a:cubicBezTo>
                  <a:cubicBezTo>
                    <a:pt x="481" y="289"/>
                    <a:pt x="470" y="219"/>
                    <a:pt x="448" y="168"/>
                  </a:cubicBezTo>
                  <a:cubicBezTo>
                    <a:pt x="421" y="106"/>
                    <a:pt x="373" y="74"/>
                    <a:pt x="304" y="7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微软雅黑" panose="020B0503020204020204" pitchFamily="34" charset="-122"/>
                <a:ea typeface="微软雅黑" panose="020B0503020204020204" pitchFamily="34" charset="-122"/>
              </a:endParaRPr>
            </a:p>
          </p:txBody>
        </p:sp>
        <p:sp>
          <p:nvSpPr>
            <p:cNvPr id="21" name="Freeform 66"/>
            <p:cNvSpPr>
              <a:spLocks/>
            </p:cNvSpPr>
            <p:nvPr userDrawn="1"/>
          </p:nvSpPr>
          <p:spPr bwMode="gray">
            <a:xfrm>
              <a:off x="5198" y="605"/>
              <a:ext cx="52" cy="41"/>
            </a:xfrm>
            <a:custGeom>
              <a:avLst/>
              <a:gdLst>
                <a:gd name="T0" fmla="*/ 0 w 929"/>
                <a:gd name="T1" fmla="*/ 0 h 722"/>
                <a:gd name="T2" fmla="*/ 0 w 929"/>
                <a:gd name="T3" fmla="*/ 0 h 722"/>
                <a:gd name="T4" fmla="*/ 0 w 929"/>
                <a:gd name="T5" fmla="*/ 0 h 722"/>
                <a:gd name="T6" fmla="*/ 0 w 929"/>
                <a:gd name="T7" fmla="*/ 0 h 722"/>
                <a:gd name="T8" fmla="*/ 0 w 929"/>
                <a:gd name="T9" fmla="*/ 0 h 722"/>
                <a:gd name="T10" fmla="*/ 0 w 929"/>
                <a:gd name="T11" fmla="*/ 0 h 722"/>
                <a:gd name="T12" fmla="*/ 0 w 929"/>
                <a:gd name="T13" fmla="*/ 0 h 722"/>
                <a:gd name="T14" fmla="*/ 0 w 929"/>
                <a:gd name="T15" fmla="*/ 0 h 722"/>
                <a:gd name="T16" fmla="*/ 0 w 929"/>
                <a:gd name="T17" fmla="*/ 0 h 722"/>
                <a:gd name="T18" fmla="*/ 0 w 929"/>
                <a:gd name="T19" fmla="*/ 0 h 722"/>
                <a:gd name="T20" fmla="*/ 0 w 929"/>
                <a:gd name="T21" fmla="*/ 0 h 722"/>
                <a:gd name="T22" fmla="*/ 0 w 929"/>
                <a:gd name="T23" fmla="*/ 0 h 722"/>
                <a:gd name="T24" fmla="*/ 0 w 929"/>
                <a:gd name="T25" fmla="*/ 0 h 722"/>
                <a:gd name="T26" fmla="*/ 0 w 929"/>
                <a:gd name="T27" fmla="*/ 0 h 722"/>
                <a:gd name="T28" fmla="*/ 0 w 929"/>
                <a:gd name="T29" fmla="*/ 0 h 722"/>
                <a:gd name="T30" fmla="*/ 0 w 929"/>
                <a:gd name="T31" fmla="*/ 0 h 72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929" h="722">
                  <a:moveTo>
                    <a:pt x="204" y="722"/>
                  </a:moveTo>
                  <a:cubicBezTo>
                    <a:pt x="0" y="0"/>
                    <a:pt x="0" y="0"/>
                    <a:pt x="0" y="0"/>
                  </a:cubicBezTo>
                  <a:cubicBezTo>
                    <a:pt x="124" y="0"/>
                    <a:pt x="124" y="0"/>
                    <a:pt x="124" y="0"/>
                  </a:cubicBezTo>
                  <a:cubicBezTo>
                    <a:pt x="277" y="588"/>
                    <a:pt x="277" y="588"/>
                    <a:pt x="277" y="588"/>
                  </a:cubicBezTo>
                  <a:cubicBezTo>
                    <a:pt x="412" y="0"/>
                    <a:pt x="412" y="0"/>
                    <a:pt x="412" y="0"/>
                  </a:cubicBezTo>
                  <a:cubicBezTo>
                    <a:pt x="534" y="0"/>
                    <a:pt x="534" y="0"/>
                    <a:pt x="534" y="0"/>
                  </a:cubicBezTo>
                  <a:cubicBezTo>
                    <a:pt x="676" y="588"/>
                    <a:pt x="676" y="588"/>
                    <a:pt x="676" y="588"/>
                  </a:cubicBezTo>
                  <a:cubicBezTo>
                    <a:pt x="828" y="0"/>
                    <a:pt x="828" y="0"/>
                    <a:pt x="828" y="0"/>
                  </a:cubicBezTo>
                  <a:cubicBezTo>
                    <a:pt x="929" y="0"/>
                    <a:pt x="929" y="0"/>
                    <a:pt x="929" y="0"/>
                  </a:cubicBezTo>
                  <a:cubicBezTo>
                    <a:pt x="726" y="722"/>
                    <a:pt x="726" y="722"/>
                    <a:pt x="726" y="722"/>
                  </a:cubicBezTo>
                  <a:cubicBezTo>
                    <a:pt x="603" y="722"/>
                    <a:pt x="603" y="722"/>
                    <a:pt x="603" y="722"/>
                  </a:cubicBezTo>
                  <a:cubicBezTo>
                    <a:pt x="495" y="255"/>
                    <a:pt x="495" y="255"/>
                    <a:pt x="495" y="255"/>
                  </a:cubicBezTo>
                  <a:cubicBezTo>
                    <a:pt x="487" y="221"/>
                    <a:pt x="478" y="172"/>
                    <a:pt x="468" y="107"/>
                  </a:cubicBezTo>
                  <a:cubicBezTo>
                    <a:pt x="460" y="159"/>
                    <a:pt x="451" y="208"/>
                    <a:pt x="440" y="254"/>
                  </a:cubicBezTo>
                  <a:cubicBezTo>
                    <a:pt x="332" y="722"/>
                    <a:pt x="332" y="722"/>
                    <a:pt x="332" y="722"/>
                  </a:cubicBezTo>
                  <a:lnTo>
                    <a:pt x="204" y="72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微软雅黑" panose="020B0503020204020204" pitchFamily="34" charset="-122"/>
                <a:ea typeface="微软雅黑" panose="020B0503020204020204" pitchFamily="34" charset="-122"/>
              </a:endParaRPr>
            </a:p>
          </p:txBody>
        </p:sp>
        <p:sp>
          <p:nvSpPr>
            <p:cNvPr id="22" name="Freeform 67"/>
            <p:cNvSpPr>
              <a:spLocks/>
            </p:cNvSpPr>
            <p:nvPr userDrawn="1"/>
          </p:nvSpPr>
          <p:spPr bwMode="gray">
            <a:xfrm>
              <a:off x="5270" y="605"/>
              <a:ext cx="52" cy="41"/>
            </a:xfrm>
            <a:custGeom>
              <a:avLst/>
              <a:gdLst>
                <a:gd name="T0" fmla="*/ 0 w 930"/>
                <a:gd name="T1" fmla="*/ 0 h 722"/>
                <a:gd name="T2" fmla="*/ 0 w 930"/>
                <a:gd name="T3" fmla="*/ 0 h 722"/>
                <a:gd name="T4" fmla="*/ 0 w 930"/>
                <a:gd name="T5" fmla="*/ 0 h 722"/>
                <a:gd name="T6" fmla="*/ 0 w 930"/>
                <a:gd name="T7" fmla="*/ 0 h 722"/>
                <a:gd name="T8" fmla="*/ 0 w 930"/>
                <a:gd name="T9" fmla="*/ 0 h 722"/>
                <a:gd name="T10" fmla="*/ 0 w 930"/>
                <a:gd name="T11" fmla="*/ 0 h 722"/>
                <a:gd name="T12" fmla="*/ 0 w 930"/>
                <a:gd name="T13" fmla="*/ 0 h 722"/>
                <a:gd name="T14" fmla="*/ 0 w 930"/>
                <a:gd name="T15" fmla="*/ 0 h 722"/>
                <a:gd name="T16" fmla="*/ 0 w 930"/>
                <a:gd name="T17" fmla="*/ 0 h 722"/>
                <a:gd name="T18" fmla="*/ 0 w 930"/>
                <a:gd name="T19" fmla="*/ 0 h 722"/>
                <a:gd name="T20" fmla="*/ 0 w 930"/>
                <a:gd name="T21" fmla="*/ 0 h 722"/>
                <a:gd name="T22" fmla="*/ 0 w 930"/>
                <a:gd name="T23" fmla="*/ 0 h 722"/>
                <a:gd name="T24" fmla="*/ 0 w 930"/>
                <a:gd name="T25" fmla="*/ 0 h 722"/>
                <a:gd name="T26" fmla="*/ 0 w 930"/>
                <a:gd name="T27" fmla="*/ 0 h 722"/>
                <a:gd name="T28" fmla="*/ 0 w 930"/>
                <a:gd name="T29" fmla="*/ 0 h 722"/>
                <a:gd name="T30" fmla="*/ 0 w 930"/>
                <a:gd name="T31" fmla="*/ 0 h 72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930" h="722">
                  <a:moveTo>
                    <a:pt x="204" y="722"/>
                  </a:moveTo>
                  <a:cubicBezTo>
                    <a:pt x="0" y="0"/>
                    <a:pt x="0" y="0"/>
                    <a:pt x="0" y="0"/>
                  </a:cubicBezTo>
                  <a:cubicBezTo>
                    <a:pt x="125" y="0"/>
                    <a:pt x="125" y="0"/>
                    <a:pt x="125" y="0"/>
                  </a:cubicBezTo>
                  <a:cubicBezTo>
                    <a:pt x="277" y="588"/>
                    <a:pt x="277" y="588"/>
                    <a:pt x="277" y="588"/>
                  </a:cubicBezTo>
                  <a:cubicBezTo>
                    <a:pt x="412" y="0"/>
                    <a:pt x="412" y="0"/>
                    <a:pt x="412" y="0"/>
                  </a:cubicBezTo>
                  <a:cubicBezTo>
                    <a:pt x="535" y="0"/>
                    <a:pt x="535" y="0"/>
                    <a:pt x="535" y="0"/>
                  </a:cubicBezTo>
                  <a:cubicBezTo>
                    <a:pt x="676" y="588"/>
                    <a:pt x="676" y="588"/>
                    <a:pt x="676" y="588"/>
                  </a:cubicBezTo>
                  <a:cubicBezTo>
                    <a:pt x="829" y="0"/>
                    <a:pt x="829" y="0"/>
                    <a:pt x="829" y="0"/>
                  </a:cubicBezTo>
                  <a:cubicBezTo>
                    <a:pt x="930" y="0"/>
                    <a:pt x="930" y="0"/>
                    <a:pt x="930" y="0"/>
                  </a:cubicBezTo>
                  <a:cubicBezTo>
                    <a:pt x="726" y="722"/>
                    <a:pt x="726" y="722"/>
                    <a:pt x="726" y="722"/>
                  </a:cubicBezTo>
                  <a:cubicBezTo>
                    <a:pt x="604" y="722"/>
                    <a:pt x="604" y="722"/>
                    <a:pt x="604" y="722"/>
                  </a:cubicBezTo>
                  <a:cubicBezTo>
                    <a:pt x="495" y="255"/>
                    <a:pt x="495" y="255"/>
                    <a:pt x="495" y="255"/>
                  </a:cubicBezTo>
                  <a:cubicBezTo>
                    <a:pt x="488" y="221"/>
                    <a:pt x="479" y="172"/>
                    <a:pt x="468" y="107"/>
                  </a:cubicBezTo>
                  <a:cubicBezTo>
                    <a:pt x="460" y="159"/>
                    <a:pt x="451" y="208"/>
                    <a:pt x="441" y="254"/>
                  </a:cubicBezTo>
                  <a:cubicBezTo>
                    <a:pt x="332" y="722"/>
                    <a:pt x="332" y="722"/>
                    <a:pt x="332" y="722"/>
                  </a:cubicBezTo>
                  <a:lnTo>
                    <a:pt x="204" y="72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微软雅黑" panose="020B0503020204020204" pitchFamily="34" charset="-122"/>
                <a:ea typeface="微软雅黑" panose="020B0503020204020204" pitchFamily="34" charset="-122"/>
              </a:endParaRPr>
            </a:p>
          </p:txBody>
        </p:sp>
        <p:sp>
          <p:nvSpPr>
            <p:cNvPr id="23" name="Freeform 68"/>
            <p:cNvSpPr>
              <a:spLocks noEditPoints="1"/>
            </p:cNvSpPr>
            <p:nvPr userDrawn="1"/>
          </p:nvSpPr>
          <p:spPr bwMode="gray">
            <a:xfrm>
              <a:off x="5329" y="591"/>
              <a:ext cx="9" cy="55"/>
            </a:xfrm>
            <a:custGeom>
              <a:avLst/>
              <a:gdLst>
                <a:gd name="T0" fmla="*/ 0 w 151"/>
                <a:gd name="T1" fmla="*/ 0 h 987"/>
                <a:gd name="T2" fmla="*/ 0 w 151"/>
                <a:gd name="T3" fmla="*/ 0 h 987"/>
                <a:gd name="T4" fmla="*/ 0 w 151"/>
                <a:gd name="T5" fmla="*/ 0 h 987"/>
                <a:gd name="T6" fmla="*/ 0 w 151"/>
                <a:gd name="T7" fmla="*/ 0 h 987"/>
                <a:gd name="T8" fmla="*/ 0 w 151"/>
                <a:gd name="T9" fmla="*/ 0 h 987"/>
                <a:gd name="T10" fmla="*/ 0 w 151"/>
                <a:gd name="T11" fmla="*/ 0 h 987"/>
                <a:gd name="T12" fmla="*/ 0 w 151"/>
                <a:gd name="T13" fmla="*/ 0 h 987"/>
                <a:gd name="T14" fmla="*/ 0 w 151"/>
                <a:gd name="T15" fmla="*/ 0 h 987"/>
                <a:gd name="T16" fmla="*/ 0 w 151"/>
                <a:gd name="T17" fmla="*/ 0 h 987"/>
                <a:gd name="T18" fmla="*/ 0 w 151"/>
                <a:gd name="T19" fmla="*/ 0 h 987"/>
                <a:gd name="T20" fmla="*/ 0 w 151"/>
                <a:gd name="T21" fmla="*/ 0 h 987"/>
                <a:gd name="T22" fmla="*/ 0 w 151"/>
                <a:gd name="T23" fmla="*/ 0 h 987"/>
                <a:gd name="T24" fmla="*/ 0 w 151"/>
                <a:gd name="T25" fmla="*/ 0 h 987"/>
                <a:gd name="T26" fmla="*/ 0 w 151"/>
                <a:gd name="T27" fmla="*/ 0 h 98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51" h="987">
                  <a:moveTo>
                    <a:pt x="76" y="0"/>
                  </a:moveTo>
                  <a:cubicBezTo>
                    <a:pt x="98" y="0"/>
                    <a:pt x="117" y="9"/>
                    <a:pt x="132" y="25"/>
                  </a:cubicBezTo>
                  <a:cubicBezTo>
                    <a:pt x="145" y="40"/>
                    <a:pt x="151" y="57"/>
                    <a:pt x="151" y="76"/>
                  </a:cubicBezTo>
                  <a:cubicBezTo>
                    <a:pt x="151" y="98"/>
                    <a:pt x="143" y="117"/>
                    <a:pt x="126" y="132"/>
                  </a:cubicBezTo>
                  <a:cubicBezTo>
                    <a:pt x="112" y="145"/>
                    <a:pt x="95" y="151"/>
                    <a:pt x="75" y="151"/>
                  </a:cubicBezTo>
                  <a:cubicBezTo>
                    <a:pt x="53" y="151"/>
                    <a:pt x="34" y="143"/>
                    <a:pt x="20" y="127"/>
                  </a:cubicBezTo>
                  <a:cubicBezTo>
                    <a:pt x="7" y="112"/>
                    <a:pt x="0" y="95"/>
                    <a:pt x="0" y="75"/>
                  </a:cubicBezTo>
                  <a:cubicBezTo>
                    <a:pt x="0" y="53"/>
                    <a:pt x="9" y="35"/>
                    <a:pt x="25" y="20"/>
                  </a:cubicBezTo>
                  <a:cubicBezTo>
                    <a:pt x="39" y="7"/>
                    <a:pt x="56" y="0"/>
                    <a:pt x="76" y="0"/>
                  </a:cubicBezTo>
                  <a:close/>
                  <a:moveTo>
                    <a:pt x="15" y="987"/>
                  </a:moveTo>
                  <a:cubicBezTo>
                    <a:pt x="15" y="265"/>
                    <a:pt x="15" y="265"/>
                    <a:pt x="15" y="265"/>
                  </a:cubicBezTo>
                  <a:cubicBezTo>
                    <a:pt x="139" y="265"/>
                    <a:pt x="139" y="265"/>
                    <a:pt x="139" y="265"/>
                  </a:cubicBezTo>
                  <a:cubicBezTo>
                    <a:pt x="139" y="987"/>
                    <a:pt x="139" y="987"/>
                    <a:pt x="139" y="987"/>
                  </a:cubicBezTo>
                  <a:lnTo>
                    <a:pt x="15" y="98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微软雅黑" panose="020B0503020204020204" pitchFamily="34" charset="-122"/>
                <a:ea typeface="微软雅黑" panose="020B0503020204020204" pitchFamily="34" charset="-122"/>
              </a:endParaRPr>
            </a:p>
          </p:txBody>
        </p:sp>
        <p:sp>
          <p:nvSpPr>
            <p:cNvPr id="24" name="Freeform 69"/>
            <p:cNvSpPr>
              <a:spLocks/>
            </p:cNvSpPr>
            <p:nvPr userDrawn="1"/>
          </p:nvSpPr>
          <p:spPr bwMode="gray">
            <a:xfrm>
              <a:off x="5350" y="595"/>
              <a:ext cx="18" cy="51"/>
            </a:xfrm>
            <a:custGeom>
              <a:avLst/>
              <a:gdLst>
                <a:gd name="T0" fmla="*/ 0 w 318"/>
                <a:gd name="T1" fmla="*/ 0 h 917"/>
                <a:gd name="T2" fmla="*/ 0 w 318"/>
                <a:gd name="T3" fmla="*/ 0 h 917"/>
                <a:gd name="T4" fmla="*/ 0 w 318"/>
                <a:gd name="T5" fmla="*/ 0 h 917"/>
                <a:gd name="T6" fmla="*/ 0 w 318"/>
                <a:gd name="T7" fmla="*/ 0 h 917"/>
                <a:gd name="T8" fmla="*/ 0 w 318"/>
                <a:gd name="T9" fmla="*/ 0 h 917"/>
                <a:gd name="T10" fmla="*/ 0 w 318"/>
                <a:gd name="T11" fmla="*/ 0 h 917"/>
                <a:gd name="T12" fmla="*/ 0 w 318"/>
                <a:gd name="T13" fmla="*/ 0 h 917"/>
                <a:gd name="T14" fmla="*/ 0 w 318"/>
                <a:gd name="T15" fmla="*/ 0 h 917"/>
                <a:gd name="T16" fmla="*/ 0 w 318"/>
                <a:gd name="T17" fmla="*/ 0 h 917"/>
                <a:gd name="T18" fmla="*/ 0 w 318"/>
                <a:gd name="T19" fmla="*/ 0 h 917"/>
                <a:gd name="T20" fmla="*/ 0 w 318"/>
                <a:gd name="T21" fmla="*/ 0 h 917"/>
                <a:gd name="T22" fmla="*/ 0 w 318"/>
                <a:gd name="T23" fmla="*/ 0 h 917"/>
                <a:gd name="T24" fmla="*/ 0 w 318"/>
                <a:gd name="T25" fmla="*/ 0 h 917"/>
                <a:gd name="T26" fmla="*/ 0 w 318"/>
                <a:gd name="T27" fmla="*/ 0 h 917"/>
                <a:gd name="T28" fmla="*/ 0 w 318"/>
                <a:gd name="T29" fmla="*/ 0 h 917"/>
                <a:gd name="T30" fmla="*/ 0 w 318"/>
                <a:gd name="T31" fmla="*/ 0 h 917"/>
                <a:gd name="T32" fmla="*/ 0 w 318"/>
                <a:gd name="T33" fmla="*/ 0 h 91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318" h="917">
                  <a:moveTo>
                    <a:pt x="0" y="0"/>
                  </a:moveTo>
                  <a:cubicBezTo>
                    <a:pt x="124" y="0"/>
                    <a:pt x="124" y="0"/>
                    <a:pt x="124" y="0"/>
                  </a:cubicBezTo>
                  <a:cubicBezTo>
                    <a:pt x="124" y="195"/>
                    <a:pt x="124" y="195"/>
                    <a:pt x="124" y="195"/>
                  </a:cubicBezTo>
                  <a:cubicBezTo>
                    <a:pt x="318" y="195"/>
                    <a:pt x="318" y="195"/>
                    <a:pt x="318" y="195"/>
                  </a:cubicBezTo>
                  <a:cubicBezTo>
                    <a:pt x="318" y="273"/>
                    <a:pt x="318" y="273"/>
                    <a:pt x="318" y="273"/>
                  </a:cubicBezTo>
                  <a:cubicBezTo>
                    <a:pt x="124" y="273"/>
                    <a:pt x="124" y="273"/>
                    <a:pt x="124" y="273"/>
                  </a:cubicBezTo>
                  <a:cubicBezTo>
                    <a:pt x="124" y="656"/>
                    <a:pt x="124" y="656"/>
                    <a:pt x="124" y="656"/>
                  </a:cubicBezTo>
                  <a:cubicBezTo>
                    <a:pt x="124" y="729"/>
                    <a:pt x="135" y="778"/>
                    <a:pt x="156" y="804"/>
                  </a:cubicBezTo>
                  <a:cubicBezTo>
                    <a:pt x="171" y="821"/>
                    <a:pt x="194" y="832"/>
                    <a:pt x="225" y="836"/>
                  </a:cubicBezTo>
                  <a:cubicBezTo>
                    <a:pt x="235" y="837"/>
                    <a:pt x="252" y="838"/>
                    <a:pt x="277" y="838"/>
                  </a:cubicBezTo>
                  <a:cubicBezTo>
                    <a:pt x="318" y="838"/>
                    <a:pt x="318" y="838"/>
                    <a:pt x="318" y="838"/>
                  </a:cubicBezTo>
                  <a:cubicBezTo>
                    <a:pt x="318" y="917"/>
                    <a:pt x="318" y="917"/>
                    <a:pt x="318" y="917"/>
                  </a:cubicBezTo>
                  <a:cubicBezTo>
                    <a:pt x="251" y="917"/>
                    <a:pt x="251" y="917"/>
                    <a:pt x="251" y="917"/>
                  </a:cubicBezTo>
                  <a:cubicBezTo>
                    <a:pt x="198" y="917"/>
                    <a:pt x="157" y="913"/>
                    <a:pt x="127" y="904"/>
                  </a:cubicBezTo>
                  <a:cubicBezTo>
                    <a:pt x="64" y="887"/>
                    <a:pt x="25" y="846"/>
                    <a:pt x="11" y="782"/>
                  </a:cubicBezTo>
                  <a:cubicBezTo>
                    <a:pt x="4" y="747"/>
                    <a:pt x="0" y="699"/>
                    <a:pt x="0" y="638"/>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微软雅黑" panose="020B0503020204020204" pitchFamily="34" charset="-122"/>
                <a:ea typeface="微软雅黑" panose="020B0503020204020204" pitchFamily="34" charset="-122"/>
              </a:endParaRPr>
            </a:p>
          </p:txBody>
        </p:sp>
        <p:sp>
          <p:nvSpPr>
            <p:cNvPr id="25" name="Freeform 70"/>
            <p:cNvSpPr>
              <a:spLocks/>
            </p:cNvSpPr>
            <p:nvPr userDrawn="1"/>
          </p:nvSpPr>
          <p:spPr bwMode="gray">
            <a:xfrm>
              <a:off x="5376" y="585"/>
              <a:ext cx="31" cy="61"/>
            </a:xfrm>
            <a:custGeom>
              <a:avLst/>
              <a:gdLst>
                <a:gd name="T0" fmla="*/ 0 w 548"/>
                <a:gd name="T1" fmla="*/ 0 h 1087"/>
                <a:gd name="T2" fmla="*/ 0 w 548"/>
                <a:gd name="T3" fmla="*/ 0 h 1087"/>
                <a:gd name="T4" fmla="*/ 0 w 548"/>
                <a:gd name="T5" fmla="*/ 0 h 1087"/>
                <a:gd name="T6" fmla="*/ 0 w 548"/>
                <a:gd name="T7" fmla="*/ 0 h 1087"/>
                <a:gd name="T8" fmla="*/ 0 w 548"/>
                <a:gd name="T9" fmla="*/ 0 h 1087"/>
                <a:gd name="T10" fmla="*/ 0 w 548"/>
                <a:gd name="T11" fmla="*/ 0 h 1087"/>
                <a:gd name="T12" fmla="*/ 0 w 548"/>
                <a:gd name="T13" fmla="*/ 0 h 1087"/>
                <a:gd name="T14" fmla="*/ 0 w 548"/>
                <a:gd name="T15" fmla="*/ 0 h 1087"/>
                <a:gd name="T16" fmla="*/ 0 w 548"/>
                <a:gd name="T17" fmla="*/ 0 h 1087"/>
                <a:gd name="T18" fmla="*/ 0 w 548"/>
                <a:gd name="T19" fmla="*/ 0 h 1087"/>
                <a:gd name="T20" fmla="*/ 0 w 548"/>
                <a:gd name="T21" fmla="*/ 0 h 1087"/>
                <a:gd name="T22" fmla="*/ 0 w 548"/>
                <a:gd name="T23" fmla="*/ 0 h 1087"/>
                <a:gd name="T24" fmla="*/ 0 w 548"/>
                <a:gd name="T25" fmla="*/ 0 h 1087"/>
                <a:gd name="T26" fmla="*/ 0 w 548"/>
                <a:gd name="T27" fmla="*/ 0 h 1087"/>
                <a:gd name="T28" fmla="*/ 0 w 548"/>
                <a:gd name="T29" fmla="*/ 0 h 108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548" h="1087">
                  <a:moveTo>
                    <a:pt x="0" y="1087"/>
                  </a:moveTo>
                  <a:cubicBezTo>
                    <a:pt x="0" y="0"/>
                    <a:pt x="0" y="0"/>
                    <a:pt x="0" y="0"/>
                  </a:cubicBezTo>
                  <a:cubicBezTo>
                    <a:pt x="124" y="0"/>
                    <a:pt x="124" y="0"/>
                    <a:pt x="124" y="0"/>
                  </a:cubicBezTo>
                  <a:cubicBezTo>
                    <a:pt x="124" y="382"/>
                    <a:pt x="124" y="382"/>
                    <a:pt x="124" y="382"/>
                  </a:cubicBezTo>
                  <a:cubicBezTo>
                    <a:pt x="188" y="357"/>
                    <a:pt x="249" y="345"/>
                    <a:pt x="306" y="345"/>
                  </a:cubicBezTo>
                  <a:cubicBezTo>
                    <a:pt x="420" y="345"/>
                    <a:pt x="493" y="382"/>
                    <a:pt x="526" y="458"/>
                  </a:cubicBezTo>
                  <a:cubicBezTo>
                    <a:pt x="541" y="492"/>
                    <a:pt x="548" y="554"/>
                    <a:pt x="548" y="644"/>
                  </a:cubicBezTo>
                  <a:cubicBezTo>
                    <a:pt x="548" y="1087"/>
                    <a:pt x="548" y="1087"/>
                    <a:pt x="548" y="1087"/>
                  </a:cubicBezTo>
                  <a:cubicBezTo>
                    <a:pt x="425" y="1087"/>
                    <a:pt x="425" y="1087"/>
                    <a:pt x="425" y="1087"/>
                  </a:cubicBezTo>
                  <a:cubicBezTo>
                    <a:pt x="425" y="624"/>
                    <a:pt x="425" y="624"/>
                    <a:pt x="425" y="624"/>
                  </a:cubicBezTo>
                  <a:cubicBezTo>
                    <a:pt x="425" y="555"/>
                    <a:pt x="418" y="506"/>
                    <a:pt x="403" y="477"/>
                  </a:cubicBezTo>
                  <a:cubicBezTo>
                    <a:pt x="384" y="439"/>
                    <a:pt x="347" y="419"/>
                    <a:pt x="294" y="419"/>
                  </a:cubicBezTo>
                  <a:cubicBezTo>
                    <a:pt x="245" y="419"/>
                    <a:pt x="189" y="434"/>
                    <a:pt x="124" y="463"/>
                  </a:cubicBezTo>
                  <a:cubicBezTo>
                    <a:pt x="124" y="1087"/>
                    <a:pt x="124" y="1087"/>
                    <a:pt x="124" y="1087"/>
                  </a:cubicBezTo>
                  <a:lnTo>
                    <a:pt x="0" y="108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微软雅黑" panose="020B0503020204020204" pitchFamily="34" charset="-122"/>
                <a:ea typeface="微软雅黑" panose="020B0503020204020204" pitchFamily="34" charset="-122"/>
              </a:endParaRPr>
            </a:p>
          </p:txBody>
        </p:sp>
        <p:sp>
          <p:nvSpPr>
            <p:cNvPr id="26" name="Freeform 71"/>
            <p:cNvSpPr>
              <a:spLocks/>
            </p:cNvSpPr>
            <p:nvPr userDrawn="1"/>
          </p:nvSpPr>
          <p:spPr bwMode="gray">
            <a:xfrm>
              <a:off x="5432" y="605"/>
              <a:ext cx="34" cy="60"/>
            </a:xfrm>
            <a:custGeom>
              <a:avLst/>
              <a:gdLst>
                <a:gd name="T0" fmla="*/ 15 w 34"/>
                <a:gd name="T1" fmla="*/ 41 h 60"/>
                <a:gd name="T2" fmla="*/ 0 w 34"/>
                <a:gd name="T3" fmla="*/ 0 h 60"/>
                <a:gd name="T4" fmla="*/ 7 w 34"/>
                <a:gd name="T5" fmla="*/ 0 h 60"/>
                <a:gd name="T6" fmla="*/ 18 w 34"/>
                <a:gd name="T7" fmla="*/ 33 h 60"/>
                <a:gd name="T8" fmla="*/ 28 w 34"/>
                <a:gd name="T9" fmla="*/ 0 h 60"/>
                <a:gd name="T10" fmla="*/ 34 w 34"/>
                <a:gd name="T11" fmla="*/ 0 h 60"/>
                <a:gd name="T12" fmla="*/ 14 w 34"/>
                <a:gd name="T13" fmla="*/ 60 h 60"/>
                <a:gd name="T14" fmla="*/ 8 w 34"/>
                <a:gd name="T15" fmla="*/ 60 h 60"/>
                <a:gd name="T16" fmla="*/ 15 w 34"/>
                <a:gd name="T17" fmla="*/ 41 h 6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4" h="60">
                  <a:moveTo>
                    <a:pt x="15" y="41"/>
                  </a:moveTo>
                  <a:lnTo>
                    <a:pt x="0" y="0"/>
                  </a:lnTo>
                  <a:lnTo>
                    <a:pt x="7" y="0"/>
                  </a:lnTo>
                  <a:lnTo>
                    <a:pt x="18" y="33"/>
                  </a:lnTo>
                  <a:lnTo>
                    <a:pt x="28" y="0"/>
                  </a:lnTo>
                  <a:lnTo>
                    <a:pt x="34" y="0"/>
                  </a:lnTo>
                  <a:lnTo>
                    <a:pt x="14" y="60"/>
                  </a:lnTo>
                  <a:lnTo>
                    <a:pt x="8" y="60"/>
                  </a:lnTo>
                  <a:lnTo>
                    <a:pt x="15" y="4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微软雅黑" panose="020B0503020204020204" pitchFamily="34" charset="-122"/>
                <a:ea typeface="微软雅黑" panose="020B0503020204020204" pitchFamily="34" charset="-122"/>
              </a:endParaRPr>
            </a:p>
          </p:txBody>
        </p:sp>
        <p:sp>
          <p:nvSpPr>
            <p:cNvPr id="27" name="Freeform 72"/>
            <p:cNvSpPr>
              <a:spLocks noEditPoints="1"/>
            </p:cNvSpPr>
            <p:nvPr userDrawn="1"/>
          </p:nvSpPr>
          <p:spPr bwMode="gray">
            <a:xfrm>
              <a:off x="5470" y="604"/>
              <a:ext cx="34" cy="43"/>
            </a:xfrm>
            <a:custGeom>
              <a:avLst/>
              <a:gdLst>
                <a:gd name="T0" fmla="*/ 0 w 607"/>
                <a:gd name="T1" fmla="*/ 0 h 762"/>
                <a:gd name="T2" fmla="*/ 0 w 607"/>
                <a:gd name="T3" fmla="*/ 0 h 762"/>
                <a:gd name="T4" fmla="*/ 0 w 607"/>
                <a:gd name="T5" fmla="*/ 0 h 762"/>
                <a:gd name="T6" fmla="*/ 0 w 607"/>
                <a:gd name="T7" fmla="*/ 0 h 762"/>
                <a:gd name="T8" fmla="*/ 0 w 607"/>
                <a:gd name="T9" fmla="*/ 0 h 762"/>
                <a:gd name="T10" fmla="*/ 0 w 607"/>
                <a:gd name="T11" fmla="*/ 0 h 762"/>
                <a:gd name="T12" fmla="*/ 0 w 607"/>
                <a:gd name="T13" fmla="*/ 0 h 762"/>
                <a:gd name="T14" fmla="*/ 0 w 607"/>
                <a:gd name="T15" fmla="*/ 0 h 762"/>
                <a:gd name="T16" fmla="*/ 0 w 607"/>
                <a:gd name="T17" fmla="*/ 0 h 762"/>
                <a:gd name="T18" fmla="*/ 0 w 607"/>
                <a:gd name="T19" fmla="*/ 0 h 762"/>
                <a:gd name="T20" fmla="*/ 0 w 607"/>
                <a:gd name="T21" fmla="*/ 0 h 762"/>
                <a:gd name="T22" fmla="*/ 0 w 607"/>
                <a:gd name="T23" fmla="*/ 0 h 762"/>
                <a:gd name="T24" fmla="*/ 0 w 607"/>
                <a:gd name="T25" fmla="*/ 0 h 762"/>
                <a:gd name="T26" fmla="*/ 0 w 607"/>
                <a:gd name="T27" fmla="*/ 0 h 762"/>
                <a:gd name="T28" fmla="*/ 0 w 607"/>
                <a:gd name="T29" fmla="*/ 0 h 762"/>
                <a:gd name="T30" fmla="*/ 0 w 607"/>
                <a:gd name="T31" fmla="*/ 0 h 762"/>
                <a:gd name="T32" fmla="*/ 0 w 607"/>
                <a:gd name="T33" fmla="*/ 0 h 76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607" h="762">
                  <a:moveTo>
                    <a:pt x="304" y="0"/>
                  </a:moveTo>
                  <a:cubicBezTo>
                    <a:pt x="407" y="0"/>
                    <a:pt x="484" y="34"/>
                    <a:pt x="534" y="103"/>
                  </a:cubicBezTo>
                  <a:cubicBezTo>
                    <a:pt x="583" y="169"/>
                    <a:pt x="607" y="262"/>
                    <a:pt x="607" y="381"/>
                  </a:cubicBezTo>
                  <a:cubicBezTo>
                    <a:pt x="607" y="499"/>
                    <a:pt x="583" y="591"/>
                    <a:pt x="534" y="659"/>
                  </a:cubicBezTo>
                  <a:cubicBezTo>
                    <a:pt x="485" y="727"/>
                    <a:pt x="408" y="762"/>
                    <a:pt x="304" y="762"/>
                  </a:cubicBezTo>
                  <a:cubicBezTo>
                    <a:pt x="101" y="762"/>
                    <a:pt x="0" y="633"/>
                    <a:pt x="0" y="375"/>
                  </a:cubicBezTo>
                  <a:cubicBezTo>
                    <a:pt x="0" y="260"/>
                    <a:pt x="24" y="169"/>
                    <a:pt x="73" y="103"/>
                  </a:cubicBezTo>
                  <a:cubicBezTo>
                    <a:pt x="123" y="34"/>
                    <a:pt x="200" y="0"/>
                    <a:pt x="304" y="0"/>
                  </a:cubicBezTo>
                  <a:close/>
                  <a:moveTo>
                    <a:pt x="304" y="74"/>
                  </a:moveTo>
                  <a:cubicBezTo>
                    <a:pt x="234" y="74"/>
                    <a:pt x="185" y="106"/>
                    <a:pt x="159" y="168"/>
                  </a:cubicBezTo>
                  <a:cubicBezTo>
                    <a:pt x="137" y="220"/>
                    <a:pt x="126" y="290"/>
                    <a:pt x="126" y="377"/>
                  </a:cubicBezTo>
                  <a:cubicBezTo>
                    <a:pt x="126" y="469"/>
                    <a:pt x="137" y="541"/>
                    <a:pt x="159" y="593"/>
                  </a:cubicBezTo>
                  <a:cubicBezTo>
                    <a:pt x="185" y="655"/>
                    <a:pt x="234" y="687"/>
                    <a:pt x="304" y="687"/>
                  </a:cubicBezTo>
                  <a:cubicBezTo>
                    <a:pt x="374" y="687"/>
                    <a:pt x="422" y="655"/>
                    <a:pt x="448" y="593"/>
                  </a:cubicBezTo>
                  <a:cubicBezTo>
                    <a:pt x="470" y="541"/>
                    <a:pt x="481" y="470"/>
                    <a:pt x="481" y="380"/>
                  </a:cubicBezTo>
                  <a:cubicBezTo>
                    <a:pt x="481" y="289"/>
                    <a:pt x="470" y="219"/>
                    <a:pt x="448" y="168"/>
                  </a:cubicBezTo>
                  <a:cubicBezTo>
                    <a:pt x="421" y="106"/>
                    <a:pt x="373" y="74"/>
                    <a:pt x="304" y="7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微软雅黑" panose="020B0503020204020204" pitchFamily="34" charset="-122"/>
                <a:ea typeface="微软雅黑" panose="020B0503020204020204" pitchFamily="34" charset="-122"/>
              </a:endParaRPr>
            </a:p>
          </p:txBody>
        </p:sp>
        <p:sp>
          <p:nvSpPr>
            <p:cNvPr id="28" name="Freeform 73"/>
            <p:cNvSpPr>
              <a:spLocks/>
            </p:cNvSpPr>
            <p:nvPr userDrawn="1"/>
          </p:nvSpPr>
          <p:spPr bwMode="gray">
            <a:xfrm>
              <a:off x="5514" y="605"/>
              <a:ext cx="29" cy="42"/>
            </a:xfrm>
            <a:custGeom>
              <a:avLst/>
              <a:gdLst>
                <a:gd name="T0" fmla="*/ 0 w 527"/>
                <a:gd name="T1" fmla="*/ 0 h 742"/>
                <a:gd name="T2" fmla="*/ 0 w 527"/>
                <a:gd name="T3" fmla="*/ 0 h 742"/>
                <a:gd name="T4" fmla="*/ 0 w 527"/>
                <a:gd name="T5" fmla="*/ 0 h 742"/>
                <a:gd name="T6" fmla="*/ 0 w 527"/>
                <a:gd name="T7" fmla="*/ 0 h 742"/>
                <a:gd name="T8" fmla="*/ 0 w 527"/>
                <a:gd name="T9" fmla="*/ 0 h 742"/>
                <a:gd name="T10" fmla="*/ 0 w 527"/>
                <a:gd name="T11" fmla="*/ 0 h 742"/>
                <a:gd name="T12" fmla="*/ 0 w 527"/>
                <a:gd name="T13" fmla="*/ 0 h 742"/>
                <a:gd name="T14" fmla="*/ 0 w 527"/>
                <a:gd name="T15" fmla="*/ 0 h 742"/>
                <a:gd name="T16" fmla="*/ 0 w 527"/>
                <a:gd name="T17" fmla="*/ 0 h 742"/>
                <a:gd name="T18" fmla="*/ 0 w 527"/>
                <a:gd name="T19" fmla="*/ 0 h 742"/>
                <a:gd name="T20" fmla="*/ 0 w 527"/>
                <a:gd name="T21" fmla="*/ 0 h 742"/>
                <a:gd name="T22" fmla="*/ 0 w 527"/>
                <a:gd name="T23" fmla="*/ 0 h 742"/>
                <a:gd name="T24" fmla="*/ 0 w 527"/>
                <a:gd name="T25" fmla="*/ 0 h 742"/>
                <a:gd name="T26" fmla="*/ 0 w 527"/>
                <a:gd name="T27" fmla="*/ 0 h 742"/>
                <a:gd name="T28" fmla="*/ 0 w 527"/>
                <a:gd name="T29" fmla="*/ 0 h 74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527" h="742">
                  <a:moveTo>
                    <a:pt x="0" y="0"/>
                  </a:moveTo>
                  <a:cubicBezTo>
                    <a:pt x="123" y="0"/>
                    <a:pt x="123" y="0"/>
                    <a:pt x="123" y="0"/>
                  </a:cubicBezTo>
                  <a:cubicBezTo>
                    <a:pt x="123" y="445"/>
                    <a:pt x="123" y="445"/>
                    <a:pt x="123" y="445"/>
                  </a:cubicBezTo>
                  <a:cubicBezTo>
                    <a:pt x="123" y="527"/>
                    <a:pt x="131" y="582"/>
                    <a:pt x="145" y="609"/>
                  </a:cubicBezTo>
                  <a:cubicBezTo>
                    <a:pt x="157" y="632"/>
                    <a:pt x="174" y="648"/>
                    <a:pt x="197" y="656"/>
                  </a:cubicBezTo>
                  <a:cubicBezTo>
                    <a:pt x="216" y="663"/>
                    <a:pt x="242" y="667"/>
                    <a:pt x="276" y="667"/>
                  </a:cubicBezTo>
                  <a:cubicBezTo>
                    <a:pt x="317" y="667"/>
                    <a:pt x="359" y="661"/>
                    <a:pt x="403" y="648"/>
                  </a:cubicBezTo>
                  <a:cubicBezTo>
                    <a:pt x="403" y="0"/>
                    <a:pt x="403" y="0"/>
                    <a:pt x="403" y="0"/>
                  </a:cubicBezTo>
                  <a:cubicBezTo>
                    <a:pt x="527" y="0"/>
                    <a:pt x="527" y="0"/>
                    <a:pt x="527" y="0"/>
                  </a:cubicBezTo>
                  <a:cubicBezTo>
                    <a:pt x="527" y="710"/>
                    <a:pt x="527" y="710"/>
                    <a:pt x="527" y="710"/>
                  </a:cubicBezTo>
                  <a:cubicBezTo>
                    <a:pt x="435" y="731"/>
                    <a:pt x="349" y="742"/>
                    <a:pt x="269" y="742"/>
                  </a:cubicBezTo>
                  <a:cubicBezTo>
                    <a:pt x="187" y="742"/>
                    <a:pt x="126" y="729"/>
                    <a:pt x="86" y="703"/>
                  </a:cubicBezTo>
                  <a:cubicBezTo>
                    <a:pt x="41" y="674"/>
                    <a:pt x="14" y="629"/>
                    <a:pt x="6" y="567"/>
                  </a:cubicBezTo>
                  <a:cubicBezTo>
                    <a:pt x="2" y="539"/>
                    <a:pt x="0" y="501"/>
                    <a:pt x="0" y="454"/>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微软雅黑" panose="020B0503020204020204" pitchFamily="34" charset="-122"/>
                <a:ea typeface="微软雅黑" panose="020B0503020204020204" pitchFamily="34" charset="-122"/>
              </a:endParaRPr>
            </a:p>
          </p:txBody>
        </p:sp>
        <p:sp>
          <p:nvSpPr>
            <p:cNvPr id="29" name="Freeform 74"/>
            <p:cNvSpPr>
              <a:spLocks/>
            </p:cNvSpPr>
            <p:nvPr userDrawn="1"/>
          </p:nvSpPr>
          <p:spPr bwMode="gray">
            <a:xfrm>
              <a:off x="5115" y="216"/>
              <a:ext cx="132" cy="102"/>
            </a:xfrm>
            <a:custGeom>
              <a:avLst/>
              <a:gdLst>
                <a:gd name="T0" fmla="*/ 0 w 2365"/>
                <a:gd name="T1" fmla="*/ 0 h 1825"/>
                <a:gd name="T2" fmla="*/ 0 w 2365"/>
                <a:gd name="T3" fmla="*/ 0 h 1825"/>
                <a:gd name="T4" fmla="*/ 0 w 2365"/>
                <a:gd name="T5" fmla="*/ 0 h 1825"/>
                <a:gd name="T6" fmla="*/ 0 w 2365"/>
                <a:gd name="T7" fmla="*/ 0 h 1825"/>
                <a:gd name="T8" fmla="*/ 0 w 2365"/>
                <a:gd name="T9" fmla="*/ 0 h 1825"/>
                <a:gd name="T10" fmla="*/ 0 w 2365"/>
                <a:gd name="T11" fmla="*/ 0 h 1825"/>
                <a:gd name="T12" fmla="*/ 0 w 2365"/>
                <a:gd name="T13" fmla="*/ 0 h 1825"/>
                <a:gd name="T14" fmla="*/ 0 w 2365"/>
                <a:gd name="T15" fmla="*/ 0 h 1825"/>
                <a:gd name="T16" fmla="*/ 0 w 2365"/>
                <a:gd name="T17" fmla="*/ 0 h 1825"/>
                <a:gd name="T18" fmla="*/ 0 w 2365"/>
                <a:gd name="T19" fmla="*/ 0 h 1825"/>
                <a:gd name="T20" fmla="*/ 0 w 2365"/>
                <a:gd name="T21" fmla="*/ 0 h 1825"/>
                <a:gd name="T22" fmla="*/ 0 w 2365"/>
                <a:gd name="T23" fmla="*/ 0 h 1825"/>
                <a:gd name="T24" fmla="*/ 0 w 2365"/>
                <a:gd name="T25" fmla="*/ 0 h 1825"/>
                <a:gd name="T26" fmla="*/ 0 w 2365"/>
                <a:gd name="T27" fmla="*/ 0 h 1825"/>
                <a:gd name="T28" fmla="*/ 0 w 2365"/>
                <a:gd name="T29" fmla="*/ 0 h 1825"/>
                <a:gd name="T30" fmla="*/ 0 w 2365"/>
                <a:gd name="T31" fmla="*/ 0 h 1825"/>
                <a:gd name="T32" fmla="*/ 0 w 2365"/>
                <a:gd name="T33" fmla="*/ 0 h 1825"/>
                <a:gd name="T34" fmla="*/ 0 w 2365"/>
                <a:gd name="T35" fmla="*/ 0 h 1825"/>
                <a:gd name="T36" fmla="*/ 0 w 2365"/>
                <a:gd name="T37" fmla="*/ 0 h 1825"/>
                <a:gd name="T38" fmla="*/ 0 w 2365"/>
                <a:gd name="T39" fmla="*/ 0 h 1825"/>
                <a:gd name="T40" fmla="*/ 0 w 2365"/>
                <a:gd name="T41" fmla="*/ 0 h 1825"/>
                <a:gd name="T42" fmla="*/ 0 w 2365"/>
                <a:gd name="T43" fmla="*/ 0 h 1825"/>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2365" h="1825">
                  <a:moveTo>
                    <a:pt x="961" y="764"/>
                  </a:moveTo>
                  <a:cubicBezTo>
                    <a:pt x="875" y="688"/>
                    <a:pt x="736" y="643"/>
                    <a:pt x="599" y="642"/>
                  </a:cubicBezTo>
                  <a:cubicBezTo>
                    <a:pt x="270" y="641"/>
                    <a:pt x="2" y="900"/>
                    <a:pt x="1" y="1235"/>
                  </a:cubicBezTo>
                  <a:cubicBezTo>
                    <a:pt x="0" y="1563"/>
                    <a:pt x="270" y="1824"/>
                    <a:pt x="599" y="1825"/>
                  </a:cubicBezTo>
                  <a:cubicBezTo>
                    <a:pt x="783" y="1825"/>
                    <a:pt x="943" y="1751"/>
                    <a:pt x="1053" y="1619"/>
                  </a:cubicBezTo>
                  <a:cubicBezTo>
                    <a:pt x="1053" y="1293"/>
                    <a:pt x="1053" y="1293"/>
                    <a:pt x="1053" y="1293"/>
                  </a:cubicBezTo>
                  <a:cubicBezTo>
                    <a:pt x="994" y="1394"/>
                    <a:pt x="877" y="1524"/>
                    <a:pt x="771" y="1568"/>
                  </a:cubicBezTo>
                  <a:cubicBezTo>
                    <a:pt x="717" y="1590"/>
                    <a:pt x="662" y="1604"/>
                    <a:pt x="599" y="1604"/>
                  </a:cubicBezTo>
                  <a:cubicBezTo>
                    <a:pt x="394" y="1604"/>
                    <a:pt x="225" y="1445"/>
                    <a:pt x="225" y="1235"/>
                  </a:cubicBezTo>
                  <a:cubicBezTo>
                    <a:pt x="225" y="1041"/>
                    <a:pt x="380" y="862"/>
                    <a:pt x="599" y="863"/>
                  </a:cubicBezTo>
                  <a:cubicBezTo>
                    <a:pt x="701" y="863"/>
                    <a:pt x="793" y="905"/>
                    <a:pt x="861" y="972"/>
                  </a:cubicBezTo>
                  <a:cubicBezTo>
                    <a:pt x="931" y="1040"/>
                    <a:pt x="1041" y="1183"/>
                    <a:pt x="1093" y="1239"/>
                  </a:cubicBezTo>
                  <a:cubicBezTo>
                    <a:pt x="1227" y="1383"/>
                    <a:pt x="1419" y="1473"/>
                    <a:pt x="1630" y="1473"/>
                  </a:cubicBezTo>
                  <a:cubicBezTo>
                    <a:pt x="2036" y="1474"/>
                    <a:pt x="2365" y="1146"/>
                    <a:pt x="2365" y="741"/>
                  </a:cubicBezTo>
                  <a:cubicBezTo>
                    <a:pt x="2365" y="336"/>
                    <a:pt x="2035" y="0"/>
                    <a:pt x="1630" y="0"/>
                  </a:cubicBezTo>
                  <a:cubicBezTo>
                    <a:pt x="1395" y="0"/>
                    <a:pt x="1187" y="122"/>
                    <a:pt x="1053" y="295"/>
                  </a:cubicBezTo>
                  <a:cubicBezTo>
                    <a:pt x="1053" y="735"/>
                    <a:pt x="1053" y="735"/>
                    <a:pt x="1053" y="735"/>
                  </a:cubicBezTo>
                  <a:cubicBezTo>
                    <a:pt x="1155" y="455"/>
                    <a:pt x="1340" y="232"/>
                    <a:pt x="1630" y="232"/>
                  </a:cubicBezTo>
                  <a:cubicBezTo>
                    <a:pt x="1909" y="232"/>
                    <a:pt x="2135" y="463"/>
                    <a:pt x="2134" y="741"/>
                  </a:cubicBezTo>
                  <a:cubicBezTo>
                    <a:pt x="2134" y="1020"/>
                    <a:pt x="1909" y="1246"/>
                    <a:pt x="1630" y="1245"/>
                  </a:cubicBezTo>
                  <a:cubicBezTo>
                    <a:pt x="1506" y="1244"/>
                    <a:pt x="1391" y="1199"/>
                    <a:pt x="1303" y="1125"/>
                  </a:cubicBezTo>
                  <a:cubicBezTo>
                    <a:pt x="1194" y="1040"/>
                    <a:pt x="1074" y="860"/>
                    <a:pt x="961" y="76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微软雅黑" panose="020B0503020204020204" pitchFamily="34" charset="-122"/>
                <a:ea typeface="微软雅黑" panose="020B0503020204020204" pitchFamily="34" charset="-122"/>
              </a:endParaRPr>
            </a:p>
          </p:txBody>
        </p:sp>
        <p:sp>
          <p:nvSpPr>
            <p:cNvPr id="30" name="Freeform 75"/>
            <p:cNvSpPr>
              <a:spLocks/>
            </p:cNvSpPr>
            <p:nvPr userDrawn="1"/>
          </p:nvSpPr>
          <p:spPr bwMode="gray">
            <a:xfrm>
              <a:off x="4899" y="327"/>
              <a:ext cx="91" cy="148"/>
            </a:xfrm>
            <a:custGeom>
              <a:avLst/>
              <a:gdLst>
                <a:gd name="T0" fmla="*/ 0 w 1624"/>
                <a:gd name="T1" fmla="*/ 0 h 2651"/>
                <a:gd name="T2" fmla="*/ 0 w 1624"/>
                <a:gd name="T3" fmla="*/ 0 h 2651"/>
                <a:gd name="T4" fmla="*/ 0 w 1624"/>
                <a:gd name="T5" fmla="*/ 0 h 2651"/>
                <a:gd name="T6" fmla="*/ 0 w 1624"/>
                <a:gd name="T7" fmla="*/ 0 h 2651"/>
                <a:gd name="T8" fmla="*/ 0 w 1624"/>
                <a:gd name="T9" fmla="*/ 0 h 2651"/>
                <a:gd name="T10" fmla="*/ 0 w 1624"/>
                <a:gd name="T11" fmla="*/ 0 h 2651"/>
                <a:gd name="T12" fmla="*/ 0 w 1624"/>
                <a:gd name="T13" fmla="*/ 0 h 2651"/>
                <a:gd name="T14" fmla="*/ 0 w 1624"/>
                <a:gd name="T15" fmla="*/ 0 h 2651"/>
                <a:gd name="T16" fmla="*/ 0 w 1624"/>
                <a:gd name="T17" fmla="*/ 0 h 2651"/>
                <a:gd name="T18" fmla="*/ 0 w 1624"/>
                <a:gd name="T19" fmla="*/ 0 h 2651"/>
                <a:gd name="T20" fmla="*/ 0 w 1624"/>
                <a:gd name="T21" fmla="*/ 0 h 2651"/>
                <a:gd name="T22" fmla="*/ 0 w 1624"/>
                <a:gd name="T23" fmla="*/ 0 h 2651"/>
                <a:gd name="T24" fmla="*/ 0 w 1624"/>
                <a:gd name="T25" fmla="*/ 0 h 2651"/>
                <a:gd name="T26" fmla="*/ 0 w 1624"/>
                <a:gd name="T27" fmla="*/ 0 h 2651"/>
                <a:gd name="T28" fmla="*/ 0 w 1624"/>
                <a:gd name="T29" fmla="*/ 0 h 2651"/>
                <a:gd name="T30" fmla="*/ 0 w 1624"/>
                <a:gd name="T31" fmla="*/ 0 h 265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624" h="2651">
                  <a:moveTo>
                    <a:pt x="0" y="0"/>
                  </a:moveTo>
                  <a:cubicBezTo>
                    <a:pt x="1624" y="0"/>
                    <a:pt x="1624" y="0"/>
                    <a:pt x="1624" y="0"/>
                  </a:cubicBezTo>
                  <a:cubicBezTo>
                    <a:pt x="1624" y="452"/>
                    <a:pt x="1624" y="452"/>
                    <a:pt x="1624" y="452"/>
                  </a:cubicBezTo>
                  <a:cubicBezTo>
                    <a:pt x="1624" y="452"/>
                    <a:pt x="1540" y="274"/>
                    <a:pt x="1365" y="273"/>
                  </a:cubicBezTo>
                  <a:cubicBezTo>
                    <a:pt x="613" y="273"/>
                    <a:pt x="613" y="273"/>
                    <a:pt x="613" y="273"/>
                  </a:cubicBezTo>
                  <a:cubicBezTo>
                    <a:pt x="613" y="1053"/>
                    <a:pt x="613" y="1053"/>
                    <a:pt x="613" y="1053"/>
                  </a:cubicBezTo>
                  <a:cubicBezTo>
                    <a:pt x="1428" y="1053"/>
                    <a:pt x="1428" y="1053"/>
                    <a:pt x="1428" y="1053"/>
                  </a:cubicBezTo>
                  <a:cubicBezTo>
                    <a:pt x="1428" y="1467"/>
                    <a:pt x="1428" y="1467"/>
                    <a:pt x="1428" y="1467"/>
                  </a:cubicBezTo>
                  <a:cubicBezTo>
                    <a:pt x="1428" y="1467"/>
                    <a:pt x="1402" y="1335"/>
                    <a:pt x="1205" y="1335"/>
                  </a:cubicBezTo>
                  <a:cubicBezTo>
                    <a:pt x="613" y="1335"/>
                    <a:pt x="613" y="1335"/>
                    <a:pt x="613" y="1335"/>
                  </a:cubicBezTo>
                  <a:cubicBezTo>
                    <a:pt x="613" y="2401"/>
                    <a:pt x="613" y="2401"/>
                    <a:pt x="613" y="2401"/>
                  </a:cubicBezTo>
                  <a:cubicBezTo>
                    <a:pt x="613" y="2558"/>
                    <a:pt x="784" y="2651"/>
                    <a:pt x="784" y="2651"/>
                  </a:cubicBezTo>
                  <a:cubicBezTo>
                    <a:pt x="11" y="2651"/>
                    <a:pt x="11" y="2651"/>
                    <a:pt x="11" y="2651"/>
                  </a:cubicBezTo>
                  <a:cubicBezTo>
                    <a:pt x="11" y="2651"/>
                    <a:pt x="173" y="2569"/>
                    <a:pt x="173" y="2401"/>
                  </a:cubicBezTo>
                  <a:cubicBezTo>
                    <a:pt x="173" y="278"/>
                    <a:pt x="173" y="278"/>
                    <a:pt x="173" y="278"/>
                  </a:cubicBezTo>
                  <a:cubicBezTo>
                    <a:pt x="173" y="99"/>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微软雅黑" panose="020B0503020204020204" pitchFamily="34" charset="-122"/>
                <a:ea typeface="微软雅黑" panose="020B0503020204020204" pitchFamily="34" charset="-122"/>
              </a:endParaRPr>
            </a:p>
          </p:txBody>
        </p:sp>
        <p:sp>
          <p:nvSpPr>
            <p:cNvPr id="31" name="Freeform 76"/>
            <p:cNvSpPr>
              <a:spLocks/>
            </p:cNvSpPr>
            <p:nvPr userDrawn="1"/>
          </p:nvSpPr>
          <p:spPr bwMode="gray">
            <a:xfrm>
              <a:off x="5114" y="327"/>
              <a:ext cx="60" cy="207"/>
            </a:xfrm>
            <a:custGeom>
              <a:avLst/>
              <a:gdLst>
                <a:gd name="T0" fmla="*/ 0 w 1072"/>
                <a:gd name="T1" fmla="*/ 0 h 3696"/>
                <a:gd name="T2" fmla="*/ 0 w 1072"/>
                <a:gd name="T3" fmla="*/ 0 h 3696"/>
                <a:gd name="T4" fmla="*/ 0 w 1072"/>
                <a:gd name="T5" fmla="*/ 0 h 3696"/>
                <a:gd name="T6" fmla="*/ 0 w 1072"/>
                <a:gd name="T7" fmla="*/ 0 h 3696"/>
                <a:gd name="T8" fmla="*/ 0 w 1072"/>
                <a:gd name="T9" fmla="*/ 0 h 3696"/>
                <a:gd name="T10" fmla="*/ 0 w 1072"/>
                <a:gd name="T11" fmla="*/ 0 h 3696"/>
                <a:gd name="T12" fmla="*/ 0 w 1072"/>
                <a:gd name="T13" fmla="*/ 0 h 3696"/>
                <a:gd name="T14" fmla="*/ 0 w 1072"/>
                <a:gd name="T15" fmla="*/ 0 h 369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72" h="3696">
                  <a:moveTo>
                    <a:pt x="246" y="0"/>
                  </a:moveTo>
                  <a:cubicBezTo>
                    <a:pt x="1072" y="0"/>
                    <a:pt x="1072" y="0"/>
                    <a:pt x="1072" y="0"/>
                  </a:cubicBezTo>
                  <a:cubicBezTo>
                    <a:pt x="1072" y="0"/>
                    <a:pt x="887" y="87"/>
                    <a:pt x="887" y="230"/>
                  </a:cubicBezTo>
                  <a:cubicBezTo>
                    <a:pt x="887" y="2717"/>
                    <a:pt x="887" y="2717"/>
                    <a:pt x="887" y="2717"/>
                  </a:cubicBezTo>
                  <a:cubicBezTo>
                    <a:pt x="887" y="3558"/>
                    <a:pt x="44" y="3696"/>
                    <a:pt x="0" y="3693"/>
                  </a:cubicBezTo>
                  <a:cubicBezTo>
                    <a:pt x="72" y="3647"/>
                    <a:pt x="422" y="3349"/>
                    <a:pt x="423" y="2717"/>
                  </a:cubicBezTo>
                  <a:cubicBezTo>
                    <a:pt x="423" y="230"/>
                    <a:pt x="423" y="230"/>
                    <a:pt x="423" y="230"/>
                  </a:cubicBezTo>
                  <a:cubicBezTo>
                    <a:pt x="424" y="96"/>
                    <a:pt x="246" y="0"/>
                    <a:pt x="24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微软雅黑" panose="020B0503020204020204" pitchFamily="34" charset="-122"/>
                <a:ea typeface="微软雅黑" panose="020B0503020204020204" pitchFamily="34" charset="-122"/>
              </a:endParaRPr>
            </a:p>
          </p:txBody>
        </p:sp>
        <p:sp>
          <p:nvSpPr>
            <p:cNvPr id="32" name="Freeform 77"/>
            <p:cNvSpPr>
              <a:spLocks/>
            </p:cNvSpPr>
            <p:nvPr userDrawn="1"/>
          </p:nvSpPr>
          <p:spPr bwMode="gray">
            <a:xfrm>
              <a:off x="5180" y="327"/>
              <a:ext cx="47" cy="148"/>
            </a:xfrm>
            <a:custGeom>
              <a:avLst/>
              <a:gdLst>
                <a:gd name="T0" fmla="*/ 0 w 828"/>
                <a:gd name="T1" fmla="*/ 0 h 2653"/>
                <a:gd name="T2" fmla="*/ 0 w 828"/>
                <a:gd name="T3" fmla="*/ 0 h 2653"/>
                <a:gd name="T4" fmla="*/ 0 w 828"/>
                <a:gd name="T5" fmla="*/ 0 h 2653"/>
                <a:gd name="T6" fmla="*/ 0 w 828"/>
                <a:gd name="T7" fmla="*/ 0 h 2653"/>
                <a:gd name="T8" fmla="*/ 0 w 828"/>
                <a:gd name="T9" fmla="*/ 0 h 2653"/>
                <a:gd name="T10" fmla="*/ 0 w 828"/>
                <a:gd name="T11" fmla="*/ 0 h 2653"/>
                <a:gd name="T12" fmla="*/ 0 w 828"/>
                <a:gd name="T13" fmla="*/ 0 h 2653"/>
                <a:gd name="T14" fmla="*/ 0 w 828"/>
                <a:gd name="T15" fmla="*/ 0 h 2653"/>
                <a:gd name="T16" fmla="*/ 0 w 828"/>
                <a:gd name="T17" fmla="*/ 0 h 265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828" h="2653">
                  <a:moveTo>
                    <a:pt x="0" y="0"/>
                  </a:moveTo>
                  <a:cubicBezTo>
                    <a:pt x="828" y="0"/>
                    <a:pt x="828" y="0"/>
                    <a:pt x="828" y="0"/>
                  </a:cubicBezTo>
                  <a:cubicBezTo>
                    <a:pt x="828" y="0"/>
                    <a:pt x="645" y="89"/>
                    <a:pt x="645" y="235"/>
                  </a:cubicBezTo>
                  <a:cubicBezTo>
                    <a:pt x="645" y="2401"/>
                    <a:pt x="645" y="2401"/>
                    <a:pt x="645" y="2401"/>
                  </a:cubicBezTo>
                  <a:cubicBezTo>
                    <a:pt x="645" y="2556"/>
                    <a:pt x="828" y="2653"/>
                    <a:pt x="828" y="2653"/>
                  </a:cubicBezTo>
                  <a:cubicBezTo>
                    <a:pt x="0" y="2653"/>
                    <a:pt x="0" y="2653"/>
                    <a:pt x="0" y="2653"/>
                  </a:cubicBezTo>
                  <a:cubicBezTo>
                    <a:pt x="0" y="2653"/>
                    <a:pt x="184" y="2557"/>
                    <a:pt x="184" y="2401"/>
                  </a:cubicBezTo>
                  <a:cubicBezTo>
                    <a:pt x="184" y="235"/>
                    <a:pt x="184" y="235"/>
                    <a:pt x="184" y="235"/>
                  </a:cubicBezTo>
                  <a:cubicBezTo>
                    <a:pt x="184" y="89"/>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微软雅黑" panose="020B0503020204020204" pitchFamily="34" charset="-122"/>
                <a:ea typeface="微软雅黑" panose="020B0503020204020204" pitchFamily="34" charset="-122"/>
              </a:endParaRPr>
            </a:p>
          </p:txBody>
        </p:sp>
        <p:sp>
          <p:nvSpPr>
            <p:cNvPr id="33" name="Freeform 78"/>
            <p:cNvSpPr>
              <a:spLocks/>
            </p:cNvSpPr>
            <p:nvPr userDrawn="1"/>
          </p:nvSpPr>
          <p:spPr bwMode="gray">
            <a:xfrm>
              <a:off x="5227" y="327"/>
              <a:ext cx="111" cy="148"/>
            </a:xfrm>
            <a:custGeom>
              <a:avLst/>
              <a:gdLst>
                <a:gd name="T0" fmla="*/ 0 w 1984"/>
                <a:gd name="T1" fmla="*/ 0 h 2651"/>
                <a:gd name="T2" fmla="*/ 0 w 1984"/>
                <a:gd name="T3" fmla="*/ 0 h 2651"/>
                <a:gd name="T4" fmla="*/ 0 w 1984"/>
                <a:gd name="T5" fmla="*/ 0 h 2651"/>
                <a:gd name="T6" fmla="*/ 0 w 1984"/>
                <a:gd name="T7" fmla="*/ 0 h 2651"/>
                <a:gd name="T8" fmla="*/ 0 w 1984"/>
                <a:gd name="T9" fmla="*/ 0 h 2651"/>
                <a:gd name="T10" fmla="*/ 0 w 1984"/>
                <a:gd name="T11" fmla="*/ 0 h 2651"/>
                <a:gd name="T12" fmla="*/ 0 w 1984"/>
                <a:gd name="T13" fmla="*/ 0 h 2651"/>
                <a:gd name="T14" fmla="*/ 0 w 1984"/>
                <a:gd name="T15" fmla="*/ 0 h 2651"/>
                <a:gd name="T16" fmla="*/ 0 w 1984"/>
                <a:gd name="T17" fmla="*/ 0 h 2651"/>
                <a:gd name="T18" fmla="*/ 0 w 1984"/>
                <a:gd name="T19" fmla="*/ 0 h 2651"/>
                <a:gd name="T20" fmla="*/ 0 w 1984"/>
                <a:gd name="T21" fmla="*/ 0 h 2651"/>
                <a:gd name="T22" fmla="*/ 0 w 1984"/>
                <a:gd name="T23" fmla="*/ 0 h 2651"/>
                <a:gd name="T24" fmla="*/ 0 w 1984"/>
                <a:gd name="T25" fmla="*/ 0 h 26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984" h="2651">
                  <a:moveTo>
                    <a:pt x="161" y="0"/>
                  </a:moveTo>
                  <a:cubicBezTo>
                    <a:pt x="1984" y="0"/>
                    <a:pt x="1984" y="0"/>
                    <a:pt x="1984" y="0"/>
                  </a:cubicBezTo>
                  <a:cubicBezTo>
                    <a:pt x="1829" y="482"/>
                    <a:pt x="1829" y="482"/>
                    <a:pt x="1829" y="482"/>
                  </a:cubicBezTo>
                  <a:cubicBezTo>
                    <a:pt x="1829" y="482"/>
                    <a:pt x="1783" y="279"/>
                    <a:pt x="1607" y="279"/>
                  </a:cubicBezTo>
                  <a:cubicBezTo>
                    <a:pt x="1229" y="279"/>
                    <a:pt x="1229" y="279"/>
                    <a:pt x="1229" y="279"/>
                  </a:cubicBezTo>
                  <a:cubicBezTo>
                    <a:pt x="1229" y="2401"/>
                    <a:pt x="1229" y="2401"/>
                    <a:pt x="1229" y="2401"/>
                  </a:cubicBezTo>
                  <a:cubicBezTo>
                    <a:pt x="1229" y="2535"/>
                    <a:pt x="1407" y="2651"/>
                    <a:pt x="1407" y="2651"/>
                  </a:cubicBezTo>
                  <a:cubicBezTo>
                    <a:pt x="595" y="2651"/>
                    <a:pt x="595" y="2651"/>
                    <a:pt x="595" y="2651"/>
                  </a:cubicBezTo>
                  <a:cubicBezTo>
                    <a:pt x="595" y="2651"/>
                    <a:pt x="771" y="2547"/>
                    <a:pt x="771" y="2401"/>
                  </a:cubicBezTo>
                  <a:cubicBezTo>
                    <a:pt x="771" y="279"/>
                    <a:pt x="771" y="279"/>
                    <a:pt x="771" y="279"/>
                  </a:cubicBezTo>
                  <a:cubicBezTo>
                    <a:pt x="315" y="279"/>
                    <a:pt x="315" y="279"/>
                    <a:pt x="315" y="279"/>
                  </a:cubicBezTo>
                  <a:cubicBezTo>
                    <a:pt x="185" y="280"/>
                    <a:pt x="0" y="522"/>
                    <a:pt x="0" y="522"/>
                  </a:cubicBezTo>
                  <a:lnTo>
                    <a:pt x="16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微软雅黑" panose="020B0503020204020204" pitchFamily="34" charset="-122"/>
                <a:ea typeface="微软雅黑" panose="020B0503020204020204" pitchFamily="34" charset="-122"/>
              </a:endParaRPr>
            </a:p>
          </p:txBody>
        </p:sp>
        <p:sp>
          <p:nvSpPr>
            <p:cNvPr id="34" name="Freeform 79"/>
            <p:cNvSpPr>
              <a:spLocks/>
            </p:cNvSpPr>
            <p:nvPr userDrawn="1"/>
          </p:nvSpPr>
          <p:spPr bwMode="gray">
            <a:xfrm>
              <a:off x="5429" y="327"/>
              <a:ext cx="124" cy="151"/>
            </a:xfrm>
            <a:custGeom>
              <a:avLst/>
              <a:gdLst>
                <a:gd name="T0" fmla="*/ 0 w 2219"/>
                <a:gd name="T1" fmla="*/ 0 h 2693"/>
                <a:gd name="T2" fmla="*/ 0 w 2219"/>
                <a:gd name="T3" fmla="*/ 0 h 2693"/>
                <a:gd name="T4" fmla="*/ 0 w 2219"/>
                <a:gd name="T5" fmla="*/ 0 h 2693"/>
                <a:gd name="T6" fmla="*/ 0 w 2219"/>
                <a:gd name="T7" fmla="*/ 0 h 2693"/>
                <a:gd name="T8" fmla="*/ 0 w 2219"/>
                <a:gd name="T9" fmla="*/ 0 h 2693"/>
                <a:gd name="T10" fmla="*/ 0 w 2219"/>
                <a:gd name="T11" fmla="*/ 0 h 2693"/>
                <a:gd name="T12" fmla="*/ 0 w 2219"/>
                <a:gd name="T13" fmla="*/ 0 h 2693"/>
                <a:gd name="T14" fmla="*/ 0 w 2219"/>
                <a:gd name="T15" fmla="*/ 0 h 2693"/>
                <a:gd name="T16" fmla="*/ 0 w 2219"/>
                <a:gd name="T17" fmla="*/ 0 h 2693"/>
                <a:gd name="T18" fmla="*/ 0 w 2219"/>
                <a:gd name="T19" fmla="*/ 0 h 2693"/>
                <a:gd name="T20" fmla="*/ 0 w 2219"/>
                <a:gd name="T21" fmla="*/ 0 h 2693"/>
                <a:gd name="T22" fmla="*/ 0 w 2219"/>
                <a:gd name="T23" fmla="*/ 0 h 2693"/>
                <a:gd name="T24" fmla="*/ 0 w 2219"/>
                <a:gd name="T25" fmla="*/ 0 h 2693"/>
                <a:gd name="T26" fmla="*/ 0 w 2219"/>
                <a:gd name="T27" fmla="*/ 0 h 2693"/>
                <a:gd name="T28" fmla="*/ 0 w 2219"/>
                <a:gd name="T29" fmla="*/ 0 h 269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2219" h="2693">
                  <a:moveTo>
                    <a:pt x="1420" y="0"/>
                  </a:moveTo>
                  <a:cubicBezTo>
                    <a:pt x="2219" y="0"/>
                    <a:pt x="2219" y="0"/>
                    <a:pt x="2219" y="0"/>
                  </a:cubicBezTo>
                  <a:cubicBezTo>
                    <a:pt x="2219" y="0"/>
                    <a:pt x="2048" y="91"/>
                    <a:pt x="2048" y="234"/>
                  </a:cubicBezTo>
                  <a:cubicBezTo>
                    <a:pt x="2048" y="1840"/>
                    <a:pt x="2048" y="1840"/>
                    <a:pt x="2048" y="1840"/>
                  </a:cubicBezTo>
                  <a:cubicBezTo>
                    <a:pt x="2047" y="2492"/>
                    <a:pt x="1506" y="2693"/>
                    <a:pt x="1131" y="2693"/>
                  </a:cubicBezTo>
                  <a:cubicBezTo>
                    <a:pt x="759" y="2693"/>
                    <a:pt x="175" y="2490"/>
                    <a:pt x="176" y="1840"/>
                  </a:cubicBezTo>
                  <a:cubicBezTo>
                    <a:pt x="176" y="234"/>
                    <a:pt x="176" y="234"/>
                    <a:pt x="176" y="234"/>
                  </a:cubicBezTo>
                  <a:cubicBezTo>
                    <a:pt x="176" y="91"/>
                    <a:pt x="0" y="0"/>
                    <a:pt x="0" y="0"/>
                  </a:cubicBezTo>
                  <a:cubicBezTo>
                    <a:pt x="821" y="0"/>
                    <a:pt x="821" y="0"/>
                    <a:pt x="821" y="0"/>
                  </a:cubicBezTo>
                  <a:cubicBezTo>
                    <a:pt x="821" y="0"/>
                    <a:pt x="638" y="88"/>
                    <a:pt x="638" y="234"/>
                  </a:cubicBezTo>
                  <a:cubicBezTo>
                    <a:pt x="638" y="1840"/>
                    <a:pt x="638" y="1840"/>
                    <a:pt x="638" y="1840"/>
                  </a:cubicBezTo>
                  <a:cubicBezTo>
                    <a:pt x="638" y="2182"/>
                    <a:pt x="865" y="2406"/>
                    <a:pt x="1131" y="2406"/>
                  </a:cubicBezTo>
                  <a:cubicBezTo>
                    <a:pt x="1397" y="2406"/>
                    <a:pt x="1600" y="2173"/>
                    <a:pt x="1601" y="1840"/>
                  </a:cubicBezTo>
                  <a:cubicBezTo>
                    <a:pt x="1601" y="234"/>
                    <a:pt x="1601" y="234"/>
                    <a:pt x="1601" y="234"/>
                  </a:cubicBezTo>
                  <a:cubicBezTo>
                    <a:pt x="1601" y="91"/>
                    <a:pt x="1420" y="0"/>
                    <a:pt x="142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微软雅黑" panose="020B0503020204020204" pitchFamily="34" charset="-122"/>
                <a:ea typeface="微软雅黑" panose="020B0503020204020204" pitchFamily="34" charset="-122"/>
              </a:endParaRPr>
            </a:p>
          </p:txBody>
        </p:sp>
        <p:sp>
          <p:nvSpPr>
            <p:cNvPr id="35" name="Freeform 80"/>
            <p:cNvSpPr>
              <a:spLocks/>
            </p:cNvSpPr>
            <p:nvPr userDrawn="1"/>
          </p:nvSpPr>
          <p:spPr bwMode="gray">
            <a:xfrm>
              <a:off x="4994" y="327"/>
              <a:ext cx="125" cy="151"/>
            </a:xfrm>
            <a:custGeom>
              <a:avLst/>
              <a:gdLst>
                <a:gd name="T0" fmla="*/ 0 w 2240"/>
                <a:gd name="T1" fmla="*/ 0 h 2700"/>
                <a:gd name="T2" fmla="*/ 0 w 2240"/>
                <a:gd name="T3" fmla="*/ 0 h 2700"/>
                <a:gd name="T4" fmla="*/ 0 w 2240"/>
                <a:gd name="T5" fmla="*/ 0 h 2700"/>
                <a:gd name="T6" fmla="*/ 0 w 2240"/>
                <a:gd name="T7" fmla="*/ 0 h 2700"/>
                <a:gd name="T8" fmla="*/ 0 w 2240"/>
                <a:gd name="T9" fmla="*/ 0 h 2700"/>
                <a:gd name="T10" fmla="*/ 0 w 2240"/>
                <a:gd name="T11" fmla="*/ 0 h 2700"/>
                <a:gd name="T12" fmla="*/ 0 w 2240"/>
                <a:gd name="T13" fmla="*/ 0 h 2700"/>
                <a:gd name="T14" fmla="*/ 0 w 2240"/>
                <a:gd name="T15" fmla="*/ 0 h 2700"/>
                <a:gd name="T16" fmla="*/ 0 w 2240"/>
                <a:gd name="T17" fmla="*/ 0 h 2700"/>
                <a:gd name="T18" fmla="*/ 0 w 2240"/>
                <a:gd name="T19" fmla="*/ 0 h 2700"/>
                <a:gd name="T20" fmla="*/ 0 w 2240"/>
                <a:gd name="T21" fmla="*/ 0 h 2700"/>
                <a:gd name="T22" fmla="*/ 0 w 2240"/>
                <a:gd name="T23" fmla="*/ 0 h 2700"/>
                <a:gd name="T24" fmla="*/ 0 w 2240"/>
                <a:gd name="T25" fmla="*/ 0 h 2700"/>
                <a:gd name="T26" fmla="*/ 0 w 2240"/>
                <a:gd name="T27" fmla="*/ 0 h 2700"/>
                <a:gd name="T28" fmla="*/ 0 w 2240"/>
                <a:gd name="T29" fmla="*/ 0 h 270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2240" h="2700">
                  <a:moveTo>
                    <a:pt x="1427" y="0"/>
                  </a:moveTo>
                  <a:cubicBezTo>
                    <a:pt x="2240" y="0"/>
                    <a:pt x="2240" y="0"/>
                    <a:pt x="2240" y="0"/>
                  </a:cubicBezTo>
                  <a:cubicBezTo>
                    <a:pt x="2240" y="0"/>
                    <a:pt x="2068" y="95"/>
                    <a:pt x="2068" y="237"/>
                  </a:cubicBezTo>
                  <a:cubicBezTo>
                    <a:pt x="2068" y="238"/>
                    <a:pt x="2067" y="1838"/>
                    <a:pt x="2067" y="1838"/>
                  </a:cubicBezTo>
                  <a:cubicBezTo>
                    <a:pt x="2067" y="2494"/>
                    <a:pt x="1501" y="2700"/>
                    <a:pt x="1122" y="2700"/>
                  </a:cubicBezTo>
                  <a:cubicBezTo>
                    <a:pt x="750" y="2700"/>
                    <a:pt x="166" y="2491"/>
                    <a:pt x="166" y="1838"/>
                  </a:cubicBezTo>
                  <a:cubicBezTo>
                    <a:pt x="166" y="237"/>
                    <a:pt x="166" y="237"/>
                    <a:pt x="166" y="237"/>
                  </a:cubicBezTo>
                  <a:cubicBezTo>
                    <a:pt x="166" y="94"/>
                    <a:pt x="0" y="0"/>
                    <a:pt x="0" y="0"/>
                  </a:cubicBezTo>
                  <a:cubicBezTo>
                    <a:pt x="821" y="0"/>
                    <a:pt x="821" y="0"/>
                    <a:pt x="821" y="0"/>
                  </a:cubicBezTo>
                  <a:cubicBezTo>
                    <a:pt x="821" y="0"/>
                    <a:pt x="631" y="94"/>
                    <a:pt x="631" y="237"/>
                  </a:cubicBezTo>
                  <a:cubicBezTo>
                    <a:pt x="630" y="1838"/>
                    <a:pt x="630" y="1838"/>
                    <a:pt x="630" y="1838"/>
                  </a:cubicBezTo>
                  <a:cubicBezTo>
                    <a:pt x="630" y="2178"/>
                    <a:pt x="856" y="2412"/>
                    <a:pt x="1122" y="2413"/>
                  </a:cubicBezTo>
                  <a:cubicBezTo>
                    <a:pt x="1388" y="2414"/>
                    <a:pt x="1602" y="2174"/>
                    <a:pt x="1602" y="1838"/>
                  </a:cubicBezTo>
                  <a:cubicBezTo>
                    <a:pt x="1603" y="237"/>
                    <a:pt x="1603" y="237"/>
                    <a:pt x="1603" y="237"/>
                  </a:cubicBezTo>
                  <a:cubicBezTo>
                    <a:pt x="1603" y="94"/>
                    <a:pt x="1427" y="0"/>
                    <a:pt x="142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微软雅黑" panose="020B0503020204020204" pitchFamily="34" charset="-122"/>
                <a:ea typeface="微软雅黑" panose="020B0503020204020204" pitchFamily="34" charset="-122"/>
              </a:endParaRPr>
            </a:p>
          </p:txBody>
        </p:sp>
        <p:sp>
          <p:nvSpPr>
            <p:cNvPr id="36" name="Freeform 81"/>
            <p:cNvSpPr>
              <a:spLocks/>
            </p:cNvSpPr>
            <p:nvPr userDrawn="1"/>
          </p:nvSpPr>
          <p:spPr bwMode="gray">
            <a:xfrm>
              <a:off x="5333" y="324"/>
              <a:ext cx="95" cy="154"/>
            </a:xfrm>
            <a:custGeom>
              <a:avLst/>
              <a:gdLst>
                <a:gd name="T0" fmla="*/ 0 w 1707"/>
                <a:gd name="T1" fmla="*/ 0 h 2755"/>
                <a:gd name="T2" fmla="*/ 0 w 1707"/>
                <a:gd name="T3" fmla="*/ 0 h 2755"/>
                <a:gd name="T4" fmla="*/ 0 w 1707"/>
                <a:gd name="T5" fmla="*/ 0 h 2755"/>
                <a:gd name="T6" fmla="*/ 0 w 1707"/>
                <a:gd name="T7" fmla="*/ 0 h 2755"/>
                <a:gd name="T8" fmla="*/ 0 w 1707"/>
                <a:gd name="T9" fmla="*/ 0 h 2755"/>
                <a:gd name="T10" fmla="*/ 0 w 1707"/>
                <a:gd name="T11" fmla="*/ 0 h 2755"/>
                <a:gd name="T12" fmla="*/ 0 w 1707"/>
                <a:gd name="T13" fmla="*/ 0 h 2755"/>
                <a:gd name="T14" fmla="*/ 0 w 1707"/>
                <a:gd name="T15" fmla="*/ 0 h 2755"/>
                <a:gd name="T16" fmla="*/ 0 w 1707"/>
                <a:gd name="T17" fmla="*/ 0 h 2755"/>
                <a:gd name="T18" fmla="*/ 0 w 1707"/>
                <a:gd name="T19" fmla="*/ 0 h 2755"/>
                <a:gd name="T20" fmla="*/ 0 w 1707"/>
                <a:gd name="T21" fmla="*/ 0 h 2755"/>
                <a:gd name="T22" fmla="*/ 0 w 1707"/>
                <a:gd name="T23" fmla="*/ 0 h 2755"/>
                <a:gd name="T24" fmla="*/ 0 w 1707"/>
                <a:gd name="T25" fmla="*/ 0 h 2755"/>
                <a:gd name="T26" fmla="*/ 0 w 1707"/>
                <a:gd name="T27" fmla="*/ 0 h 275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707" h="2755">
                  <a:moveTo>
                    <a:pt x="1467" y="479"/>
                  </a:moveTo>
                  <a:cubicBezTo>
                    <a:pt x="1467" y="479"/>
                    <a:pt x="1352" y="277"/>
                    <a:pt x="1019" y="276"/>
                  </a:cubicBezTo>
                  <a:cubicBezTo>
                    <a:pt x="686" y="275"/>
                    <a:pt x="505" y="450"/>
                    <a:pt x="504" y="677"/>
                  </a:cubicBezTo>
                  <a:cubicBezTo>
                    <a:pt x="503" y="934"/>
                    <a:pt x="696" y="1031"/>
                    <a:pt x="995" y="1174"/>
                  </a:cubicBezTo>
                  <a:cubicBezTo>
                    <a:pt x="1279" y="1311"/>
                    <a:pt x="1707" y="1499"/>
                    <a:pt x="1705" y="1974"/>
                  </a:cubicBezTo>
                  <a:cubicBezTo>
                    <a:pt x="1704" y="2399"/>
                    <a:pt x="1327" y="2755"/>
                    <a:pt x="651" y="2755"/>
                  </a:cubicBezTo>
                  <a:cubicBezTo>
                    <a:pt x="442" y="2754"/>
                    <a:pt x="155" y="2686"/>
                    <a:pt x="155" y="2686"/>
                  </a:cubicBezTo>
                  <a:cubicBezTo>
                    <a:pt x="0" y="2177"/>
                    <a:pt x="0" y="2177"/>
                    <a:pt x="0" y="2177"/>
                  </a:cubicBezTo>
                  <a:cubicBezTo>
                    <a:pt x="143" y="2316"/>
                    <a:pt x="397" y="2466"/>
                    <a:pt x="658" y="2466"/>
                  </a:cubicBezTo>
                  <a:cubicBezTo>
                    <a:pt x="929" y="2466"/>
                    <a:pt x="1252" y="2298"/>
                    <a:pt x="1252" y="2030"/>
                  </a:cubicBezTo>
                  <a:cubicBezTo>
                    <a:pt x="1252" y="1512"/>
                    <a:pt x="46" y="1598"/>
                    <a:pt x="46" y="731"/>
                  </a:cubicBezTo>
                  <a:cubicBezTo>
                    <a:pt x="46" y="433"/>
                    <a:pt x="254" y="0"/>
                    <a:pt x="973" y="0"/>
                  </a:cubicBezTo>
                  <a:cubicBezTo>
                    <a:pt x="1207" y="0"/>
                    <a:pt x="1467" y="69"/>
                    <a:pt x="1467" y="69"/>
                  </a:cubicBezTo>
                  <a:lnTo>
                    <a:pt x="1467" y="47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微软雅黑" panose="020B0503020204020204" pitchFamily="34" charset="-122"/>
                <a:ea typeface="微软雅黑" panose="020B0503020204020204" pitchFamily="34" charset="-122"/>
              </a:endParaRPr>
            </a:p>
          </p:txBody>
        </p:sp>
      </p:grpSp>
      <p:sp>
        <p:nvSpPr>
          <p:cNvPr id="647173" name="Rectangle 5"/>
          <p:cNvSpPr>
            <a:spLocks noGrp="1" noChangeArrowheads="1"/>
          </p:cNvSpPr>
          <p:nvPr>
            <p:ph type="subTitle" idx="1"/>
          </p:nvPr>
        </p:nvSpPr>
        <p:spPr>
          <a:xfrm>
            <a:off x="431800" y="4572000"/>
            <a:ext cx="10560051" cy="1784350"/>
          </a:xfrm>
        </p:spPr>
        <p:txBody>
          <a:bodyPr/>
          <a:lstStyle>
            <a:lvl1pPr marL="0" indent="0">
              <a:lnSpc>
                <a:spcPct val="100000"/>
              </a:lnSpc>
              <a:spcBef>
                <a:spcPct val="0"/>
              </a:spcBef>
              <a:spcAft>
                <a:spcPct val="0"/>
              </a:spcAft>
              <a:buFont typeface="Wingdings" pitchFamily="2" charset="2"/>
              <a:buNone/>
              <a:defRPr sz="2800">
                <a:latin typeface="微软雅黑" panose="020B0503020204020204" pitchFamily="34" charset="-122"/>
                <a:ea typeface="微软雅黑" panose="020B0503020204020204" pitchFamily="34" charset="-122"/>
              </a:defRPr>
            </a:lvl1pPr>
          </a:lstStyle>
          <a:p>
            <a:r>
              <a:rPr lang="ja-JP" altLang="en-US"/>
              <a:t>マスター サブタイトルの書式設定</a:t>
            </a:r>
          </a:p>
        </p:txBody>
      </p:sp>
      <p:sp>
        <p:nvSpPr>
          <p:cNvPr id="3" name="标题 2">
            <a:extLst>
              <a:ext uri="{FF2B5EF4-FFF2-40B4-BE49-F238E27FC236}">
                <a16:creationId xmlns:a16="http://schemas.microsoft.com/office/drawing/2014/main" id="{97D51756-4EAA-44D9-B6C2-CDD6A1C03C20}"/>
              </a:ext>
            </a:extLst>
          </p:cNvPr>
          <p:cNvSpPr>
            <a:spLocks noGrp="1"/>
          </p:cNvSpPr>
          <p:nvPr>
            <p:ph type="title"/>
          </p:nvPr>
        </p:nvSpPr>
        <p:spPr>
          <a:xfrm>
            <a:off x="218766" y="2492375"/>
            <a:ext cx="10477500" cy="693738"/>
          </a:xfrm>
        </p:spPr>
        <p:txBody>
          <a:bodyPr/>
          <a:lstStyle/>
          <a:p>
            <a:r>
              <a:rPr lang="ja-JP" altLang="en-US"/>
              <a:t>マスター タイトルの書式設定</a:t>
            </a:r>
            <a:endParaRPr lang="zh-CN" altLang="en-US"/>
          </a:p>
        </p:txBody>
      </p:sp>
    </p:spTree>
    <p:extLst>
      <p:ext uri="{BB962C8B-B14F-4D97-AF65-F5344CB8AC3E}">
        <p14:creationId xmlns:p14="http://schemas.microsoft.com/office/powerpoint/2010/main" val="1375572068"/>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atin typeface="微软雅黑" panose="020B0503020204020204" pitchFamily="34" charset="-122"/>
                <a:ea typeface="微软雅黑" panose="020B0503020204020204" pitchFamily="34" charset="-122"/>
              </a:defRPr>
            </a:lvl1pPr>
          </a:lstStyle>
          <a:p>
            <a:r>
              <a:rPr lang="ja-JP" altLang="en-US"/>
              <a:t>マスター タイトルの書式設定</a:t>
            </a:r>
          </a:p>
        </p:txBody>
      </p:sp>
      <p:sp>
        <p:nvSpPr>
          <p:cNvPr id="3" name="コンテンツ プレースホルダ 2"/>
          <p:cNvSpPr>
            <a:spLocks noGrp="1"/>
          </p:cNvSpPr>
          <p:nvPr>
            <p:ph idx="1"/>
          </p:nvPr>
        </p:nvSpPr>
        <p:spPr/>
        <p:txBody>
          <a:bodyPr/>
          <a:lstStyle>
            <a:lvl1pPr>
              <a:defRPr>
                <a:latin typeface="微软雅黑" panose="020B0503020204020204" pitchFamily="34" charset="-122"/>
                <a:ea typeface="微软雅黑" panose="020B0503020204020204" pitchFamily="34" charset="-122"/>
              </a:defRPr>
            </a:lvl1pPr>
            <a:lvl2pPr>
              <a:defRPr>
                <a:latin typeface="微软雅黑" panose="020B0503020204020204" pitchFamily="34" charset="-122"/>
                <a:ea typeface="微软雅黑" panose="020B0503020204020204" pitchFamily="34" charset="-122"/>
              </a:defRPr>
            </a:lvl2pPr>
            <a:lvl3pPr>
              <a:defRPr>
                <a:latin typeface="微软雅黑" panose="020B0503020204020204" pitchFamily="34" charset="-122"/>
                <a:ea typeface="微软雅黑" panose="020B0503020204020204" pitchFamily="34" charset="-122"/>
              </a:defRPr>
            </a:lvl3pPr>
            <a:lvl4pPr>
              <a:defRPr>
                <a:latin typeface="微软雅黑" panose="020B0503020204020204" pitchFamily="34" charset="-122"/>
                <a:ea typeface="微软雅黑" panose="020B0503020204020204" pitchFamily="34" charset="-122"/>
              </a:defRPr>
            </a:lvl4pPr>
            <a:lvl5pPr>
              <a:defRPr>
                <a:latin typeface="微软雅黑" panose="020B0503020204020204" pitchFamily="34" charset="-122"/>
                <a:ea typeface="微软雅黑" panose="020B0503020204020204" pitchFamily="34" charset="-122"/>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文本框 3">
            <a:extLst>
              <a:ext uri="{FF2B5EF4-FFF2-40B4-BE49-F238E27FC236}">
                <a16:creationId xmlns:a16="http://schemas.microsoft.com/office/drawing/2014/main" id="{6E860743-EFA7-4957-AA4E-4CB469D3DC1A}"/>
              </a:ext>
            </a:extLst>
          </p:cNvPr>
          <p:cNvSpPr txBox="1"/>
          <p:nvPr userDrawn="1"/>
        </p:nvSpPr>
        <p:spPr>
          <a:xfrm>
            <a:off x="6084357" y="6632575"/>
            <a:ext cx="516283" cy="192086"/>
          </a:xfrm>
          <a:prstGeom prst="rect">
            <a:avLst/>
          </a:prstGeom>
          <a:noFill/>
        </p:spPr>
        <p:txBody>
          <a:bodyPr wrap="square" rtlCol="0">
            <a:noAutofit/>
          </a:bodyPr>
          <a:lstStyle/>
          <a:p>
            <a:fld id="{D33909C5-58F9-4929-83D5-98C4779A8E6E}" type="slidenum">
              <a:rPr lang="zh-CN" altLang="en-US" sz="1000" smtClean="0">
                <a:latin typeface="微软雅黑" panose="020B0503020204020204" pitchFamily="34" charset="-122"/>
                <a:ea typeface="微软雅黑" panose="020B0503020204020204" pitchFamily="34" charset="-122"/>
              </a:rPr>
              <a:t>‹#›</a:t>
            </a:fld>
            <a:endParaRPr lang="zh-CN" altLang="en-US" sz="10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101564790"/>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3ADCCFEB-7A11-404D-996F-9B15BE98998A}"/>
              </a:ext>
            </a:extLst>
          </p:cNvPr>
          <p:cNvSpPr txBox="1"/>
          <p:nvPr userDrawn="1"/>
        </p:nvSpPr>
        <p:spPr>
          <a:xfrm>
            <a:off x="6084357" y="6632575"/>
            <a:ext cx="516283" cy="192086"/>
          </a:xfrm>
          <a:prstGeom prst="rect">
            <a:avLst/>
          </a:prstGeom>
          <a:noFill/>
        </p:spPr>
        <p:txBody>
          <a:bodyPr wrap="square" rtlCol="0">
            <a:noAutofit/>
          </a:bodyPr>
          <a:lstStyle/>
          <a:p>
            <a:fld id="{D33909C5-58F9-4929-83D5-98C4779A8E6E}" type="slidenum">
              <a:rPr lang="zh-CN" altLang="en-US" sz="1000" smtClean="0">
                <a:latin typeface="微软雅黑" panose="020B0503020204020204" pitchFamily="34" charset="-122"/>
                <a:ea typeface="微软雅黑" panose="020B0503020204020204" pitchFamily="34" charset="-122"/>
              </a:rPr>
              <a:t>‹#›</a:t>
            </a:fld>
            <a:endParaRPr lang="zh-CN" altLang="en-US" sz="10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1178061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0"/>
          </p:nvPr>
        </p:nvSpPr>
        <p:spPr/>
        <p:txBody>
          <a:bodyPr/>
          <a:lstStyle>
            <a:lvl1pPr>
              <a:defRPr/>
            </a:lvl1pPr>
          </a:lstStyle>
          <a:p>
            <a:fld id="{B6FB3476-72E6-47B0-86B2-9257E381BE9C}" type="slidenum">
              <a:rPr lang="de-DE" altLang="ja-JP"/>
              <a:t>‹#›</a:t>
            </a:fld>
            <a:endParaRPr lang="de-DE" altLang="ja-JP"/>
          </a:p>
        </p:txBody>
      </p:sp>
      <p:sp>
        <p:nvSpPr>
          <p:cNvPr id="3" name="フッター プレースホルダー 2"/>
          <p:cNvSpPr>
            <a:spLocks noGrp="1"/>
          </p:cNvSpPr>
          <p:nvPr>
            <p:ph type="ftr" sz="quarter" idx="11"/>
          </p:nvPr>
        </p:nvSpPr>
        <p:spPr>
          <a:xfrm>
            <a:off x="6744072" y="6644123"/>
            <a:ext cx="5363633" cy="201612"/>
          </a:xfrm>
        </p:spPr>
        <p:txBody>
          <a:bodyPr/>
          <a:lstStyle>
            <a:lvl1pPr>
              <a:defRPr/>
            </a:lvl1pPr>
          </a:lstStyle>
          <a:p>
            <a:r>
              <a:rPr lang="en-US" altLang="zh-CN"/>
              <a:t>Copyright 2021 NANJING FUJITSU NANDA SOFTWARE TECHNOLOGY CO.,LTD.</a:t>
            </a:r>
            <a:endParaRPr lang="zh-CN" altLang="en-US" dirty="0"/>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grpSp>
        <p:nvGrpSpPr>
          <p:cNvPr id="4" name="Group 18"/>
          <p:cNvGrpSpPr>
            <a:grpSpLocks/>
          </p:cNvGrpSpPr>
          <p:nvPr userDrawn="1"/>
        </p:nvGrpSpPr>
        <p:grpSpPr bwMode="auto">
          <a:xfrm>
            <a:off x="0" y="-26988"/>
            <a:ext cx="12192000" cy="3913188"/>
            <a:chOff x="0" y="-17"/>
            <a:chExt cx="5760" cy="2465"/>
          </a:xfrm>
        </p:grpSpPr>
        <p:pic>
          <p:nvPicPr>
            <p:cNvPr id="5" name="Picture 7" descr="MiddleGray_L150"/>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gray">
            <a:xfrm>
              <a:off x="0" y="-17"/>
              <a:ext cx="5760" cy="24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 name="Group 8"/>
            <p:cNvGrpSpPr>
              <a:grpSpLocks noChangeAspect="1"/>
            </p:cNvGrpSpPr>
            <p:nvPr userDrawn="1"/>
          </p:nvGrpSpPr>
          <p:grpSpPr bwMode="auto">
            <a:xfrm>
              <a:off x="4604" y="117"/>
              <a:ext cx="1038" cy="580"/>
              <a:chOff x="4604" y="117"/>
              <a:chExt cx="1038" cy="580"/>
            </a:xfrm>
          </p:grpSpPr>
          <p:sp>
            <p:nvSpPr>
              <p:cNvPr id="7" name="AutoShape 9"/>
              <p:cNvSpPr>
                <a:spLocks noChangeAspect="1" noChangeArrowheads="1" noTextEdit="1"/>
              </p:cNvSpPr>
              <p:nvPr userDrawn="1"/>
            </p:nvSpPr>
            <p:spPr bwMode="gray">
              <a:xfrm>
                <a:off x="4604" y="117"/>
                <a:ext cx="1038" cy="5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ja-JP"/>
                </a:defPPr>
                <a:lvl1pPr algn="ctr" rtl="0" fontAlgn="ctr">
                  <a:spcBef>
                    <a:spcPct val="0"/>
                  </a:spcBef>
                  <a:spcAft>
                    <a:spcPct val="0"/>
                  </a:spcAft>
                  <a:defRPr kumimoji="1" kern="1200">
                    <a:solidFill>
                      <a:srgbClr val="000000"/>
                    </a:solidFill>
                    <a:latin typeface="ＭＳ Ｐゴシック" pitchFamily="34" charset="-128"/>
                    <a:ea typeface="ＭＳ Ｐゴシック" pitchFamily="34" charset="-128"/>
                    <a:cs typeface="+mn-cs"/>
                  </a:defRPr>
                </a:lvl1pPr>
                <a:lvl2pPr marL="457200" algn="ctr" rtl="0" fontAlgn="ctr">
                  <a:spcBef>
                    <a:spcPct val="0"/>
                  </a:spcBef>
                  <a:spcAft>
                    <a:spcPct val="0"/>
                  </a:spcAft>
                  <a:defRPr kumimoji="1" kern="1200">
                    <a:solidFill>
                      <a:srgbClr val="000000"/>
                    </a:solidFill>
                    <a:latin typeface="ＭＳ Ｐゴシック" pitchFamily="34" charset="-128"/>
                    <a:ea typeface="ＭＳ Ｐゴシック" pitchFamily="34" charset="-128"/>
                    <a:cs typeface="+mn-cs"/>
                  </a:defRPr>
                </a:lvl2pPr>
                <a:lvl3pPr marL="914400" algn="ctr" rtl="0" fontAlgn="ctr">
                  <a:spcBef>
                    <a:spcPct val="0"/>
                  </a:spcBef>
                  <a:spcAft>
                    <a:spcPct val="0"/>
                  </a:spcAft>
                  <a:defRPr kumimoji="1" kern="1200">
                    <a:solidFill>
                      <a:srgbClr val="000000"/>
                    </a:solidFill>
                    <a:latin typeface="ＭＳ Ｐゴシック" pitchFamily="34" charset="-128"/>
                    <a:ea typeface="ＭＳ Ｐゴシック" pitchFamily="34" charset="-128"/>
                    <a:cs typeface="+mn-cs"/>
                  </a:defRPr>
                </a:lvl3pPr>
                <a:lvl4pPr marL="1371600" algn="ctr" rtl="0" fontAlgn="ctr">
                  <a:spcBef>
                    <a:spcPct val="0"/>
                  </a:spcBef>
                  <a:spcAft>
                    <a:spcPct val="0"/>
                  </a:spcAft>
                  <a:defRPr kumimoji="1" kern="1200">
                    <a:solidFill>
                      <a:srgbClr val="000000"/>
                    </a:solidFill>
                    <a:latin typeface="ＭＳ Ｐゴシック" pitchFamily="34" charset="-128"/>
                    <a:ea typeface="ＭＳ Ｐゴシック" pitchFamily="34" charset="-128"/>
                    <a:cs typeface="+mn-cs"/>
                  </a:defRPr>
                </a:lvl4pPr>
                <a:lvl5pPr marL="1828800" algn="ctr" rtl="0" fontAlgn="ctr">
                  <a:spcBef>
                    <a:spcPct val="0"/>
                  </a:spcBef>
                  <a:spcAft>
                    <a:spcPct val="0"/>
                  </a:spcAft>
                  <a:defRPr kumimoji="1" kern="1200">
                    <a:solidFill>
                      <a:srgbClr val="000000"/>
                    </a:solidFill>
                    <a:latin typeface="ＭＳ Ｐゴシック" pitchFamily="34" charset="-128"/>
                    <a:ea typeface="ＭＳ Ｐゴシック" pitchFamily="34" charset="-128"/>
                    <a:cs typeface="+mn-cs"/>
                  </a:defRPr>
                </a:lvl5pPr>
                <a:lvl6pPr marL="2286000" algn="l" defTabSz="914400" rtl="0" eaLnBrk="1" latinLnBrk="0" hangingPunct="1">
                  <a:defRPr kumimoji="1" kern="1200">
                    <a:solidFill>
                      <a:srgbClr val="000000"/>
                    </a:solidFill>
                    <a:latin typeface="ＭＳ Ｐゴシック" pitchFamily="34" charset="-128"/>
                    <a:ea typeface="ＭＳ Ｐゴシック" pitchFamily="34" charset="-128"/>
                    <a:cs typeface="+mn-cs"/>
                  </a:defRPr>
                </a:lvl6pPr>
                <a:lvl7pPr marL="2743200" algn="l" defTabSz="914400" rtl="0" eaLnBrk="1" latinLnBrk="0" hangingPunct="1">
                  <a:defRPr kumimoji="1" kern="1200">
                    <a:solidFill>
                      <a:srgbClr val="000000"/>
                    </a:solidFill>
                    <a:latin typeface="ＭＳ Ｐゴシック" pitchFamily="34" charset="-128"/>
                    <a:ea typeface="ＭＳ Ｐゴシック" pitchFamily="34" charset="-128"/>
                    <a:cs typeface="+mn-cs"/>
                  </a:defRPr>
                </a:lvl7pPr>
                <a:lvl8pPr marL="3200400" algn="l" defTabSz="914400" rtl="0" eaLnBrk="1" latinLnBrk="0" hangingPunct="1">
                  <a:defRPr kumimoji="1" kern="1200">
                    <a:solidFill>
                      <a:srgbClr val="000000"/>
                    </a:solidFill>
                    <a:latin typeface="ＭＳ Ｐゴシック" pitchFamily="34" charset="-128"/>
                    <a:ea typeface="ＭＳ Ｐゴシック" pitchFamily="34" charset="-128"/>
                    <a:cs typeface="+mn-cs"/>
                  </a:defRPr>
                </a:lvl8pPr>
                <a:lvl9pPr marL="3657600" algn="l" defTabSz="914400" rtl="0" eaLnBrk="1" latinLnBrk="0" hangingPunct="1">
                  <a:defRPr kumimoji="1" kern="1200">
                    <a:solidFill>
                      <a:srgbClr val="000000"/>
                    </a:solidFill>
                    <a:latin typeface="ＭＳ Ｐゴシック" pitchFamily="34" charset="-128"/>
                    <a:ea typeface="ＭＳ Ｐゴシック" pitchFamily="34" charset="-128"/>
                    <a:cs typeface="+mn-cs"/>
                  </a:defRPr>
                </a:lvl9pPr>
              </a:lstStyle>
              <a:p>
                <a:pPr>
                  <a:defRPr/>
                </a:pPr>
                <a:endParaRPr lang="ja-JP" altLang="en-US">
                  <a:latin typeface="微软雅黑" panose="020B0503020204020204" pitchFamily="34" charset="-122"/>
                  <a:ea typeface="微软雅黑" panose="020B0503020204020204" pitchFamily="34" charset="-122"/>
                </a:endParaRPr>
              </a:p>
            </p:txBody>
          </p:sp>
          <p:sp>
            <p:nvSpPr>
              <p:cNvPr id="8" name="Freeform 10"/>
              <p:cNvSpPr>
                <a:spLocks/>
              </p:cNvSpPr>
              <p:nvPr userDrawn="1"/>
            </p:nvSpPr>
            <p:spPr bwMode="gray">
              <a:xfrm>
                <a:off x="5115" y="216"/>
                <a:ext cx="132" cy="102"/>
              </a:xfrm>
              <a:custGeom>
                <a:avLst/>
                <a:gdLst>
                  <a:gd name="T0" fmla="*/ 0 w 2365"/>
                  <a:gd name="T1" fmla="*/ 0 h 1825"/>
                  <a:gd name="T2" fmla="*/ 0 w 2365"/>
                  <a:gd name="T3" fmla="*/ 0 h 1825"/>
                  <a:gd name="T4" fmla="*/ 0 w 2365"/>
                  <a:gd name="T5" fmla="*/ 0 h 1825"/>
                  <a:gd name="T6" fmla="*/ 0 w 2365"/>
                  <a:gd name="T7" fmla="*/ 0 h 1825"/>
                  <a:gd name="T8" fmla="*/ 0 w 2365"/>
                  <a:gd name="T9" fmla="*/ 0 h 1825"/>
                  <a:gd name="T10" fmla="*/ 0 w 2365"/>
                  <a:gd name="T11" fmla="*/ 0 h 1825"/>
                  <a:gd name="T12" fmla="*/ 0 w 2365"/>
                  <a:gd name="T13" fmla="*/ 0 h 1825"/>
                  <a:gd name="T14" fmla="*/ 0 w 2365"/>
                  <a:gd name="T15" fmla="*/ 0 h 1825"/>
                  <a:gd name="T16" fmla="*/ 0 w 2365"/>
                  <a:gd name="T17" fmla="*/ 0 h 1825"/>
                  <a:gd name="T18" fmla="*/ 0 w 2365"/>
                  <a:gd name="T19" fmla="*/ 0 h 1825"/>
                  <a:gd name="T20" fmla="*/ 0 w 2365"/>
                  <a:gd name="T21" fmla="*/ 0 h 1825"/>
                  <a:gd name="T22" fmla="*/ 0 w 2365"/>
                  <a:gd name="T23" fmla="*/ 0 h 1825"/>
                  <a:gd name="T24" fmla="*/ 0 w 2365"/>
                  <a:gd name="T25" fmla="*/ 0 h 1825"/>
                  <a:gd name="T26" fmla="*/ 0 w 2365"/>
                  <a:gd name="T27" fmla="*/ 0 h 1825"/>
                  <a:gd name="T28" fmla="*/ 0 w 2365"/>
                  <a:gd name="T29" fmla="*/ 0 h 1825"/>
                  <a:gd name="T30" fmla="*/ 0 w 2365"/>
                  <a:gd name="T31" fmla="*/ 0 h 1825"/>
                  <a:gd name="T32" fmla="*/ 0 w 2365"/>
                  <a:gd name="T33" fmla="*/ 0 h 1825"/>
                  <a:gd name="T34" fmla="*/ 0 w 2365"/>
                  <a:gd name="T35" fmla="*/ 0 h 1825"/>
                  <a:gd name="T36" fmla="*/ 0 w 2365"/>
                  <a:gd name="T37" fmla="*/ 0 h 1825"/>
                  <a:gd name="T38" fmla="*/ 0 w 2365"/>
                  <a:gd name="T39" fmla="*/ 0 h 1825"/>
                  <a:gd name="T40" fmla="*/ 0 w 2365"/>
                  <a:gd name="T41" fmla="*/ 0 h 1825"/>
                  <a:gd name="T42" fmla="*/ 0 w 2365"/>
                  <a:gd name="T43" fmla="*/ 0 h 1825"/>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2365"/>
                  <a:gd name="T67" fmla="*/ 0 h 1825"/>
                  <a:gd name="T68" fmla="*/ 2365 w 2365"/>
                  <a:gd name="T69" fmla="*/ 1825 h 1825"/>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2365" h="1825">
                    <a:moveTo>
                      <a:pt x="961" y="764"/>
                    </a:moveTo>
                    <a:cubicBezTo>
                      <a:pt x="875" y="688"/>
                      <a:pt x="736" y="643"/>
                      <a:pt x="599" y="642"/>
                    </a:cubicBezTo>
                    <a:cubicBezTo>
                      <a:pt x="270" y="641"/>
                      <a:pt x="2" y="900"/>
                      <a:pt x="1" y="1235"/>
                    </a:cubicBezTo>
                    <a:cubicBezTo>
                      <a:pt x="0" y="1563"/>
                      <a:pt x="270" y="1824"/>
                      <a:pt x="599" y="1825"/>
                    </a:cubicBezTo>
                    <a:cubicBezTo>
                      <a:pt x="783" y="1825"/>
                      <a:pt x="943" y="1751"/>
                      <a:pt x="1053" y="1619"/>
                    </a:cubicBezTo>
                    <a:cubicBezTo>
                      <a:pt x="1053" y="1293"/>
                      <a:pt x="1053" y="1293"/>
                      <a:pt x="1053" y="1293"/>
                    </a:cubicBezTo>
                    <a:cubicBezTo>
                      <a:pt x="994" y="1394"/>
                      <a:pt x="877" y="1524"/>
                      <a:pt x="771" y="1568"/>
                    </a:cubicBezTo>
                    <a:cubicBezTo>
                      <a:pt x="717" y="1590"/>
                      <a:pt x="662" y="1604"/>
                      <a:pt x="599" y="1604"/>
                    </a:cubicBezTo>
                    <a:cubicBezTo>
                      <a:pt x="394" y="1604"/>
                      <a:pt x="225" y="1445"/>
                      <a:pt x="225" y="1235"/>
                    </a:cubicBezTo>
                    <a:cubicBezTo>
                      <a:pt x="225" y="1041"/>
                      <a:pt x="380" y="862"/>
                      <a:pt x="599" y="863"/>
                    </a:cubicBezTo>
                    <a:cubicBezTo>
                      <a:pt x="701" y="863"/>
                      <a:pt x="793" y="905"/>
                      <a:pt x="861" y="972"/>
                    </a:cubicBezTo>
                    <a:cubicBezTo>
                      <a:pt x="931" y="1040"/>
                      <a:pt x="1041" y="1183"/>
                      <a:pt x="1093" y="1239"/>
                    </a:cubicBezTo>
                    <a:cubicBezTo>
                      <a:pt x="1227" y="1383"/>
                      <a:pt x="1419" y="1473"/>
                      <a:pt x="1630" y="1473"/>
                    </a:cubicBezTo>
                    <a:cubicBezTo>
                      <a:pt x="2036" y="1474"/>
                      <a:pt x="2365" y="1146"/>
                      <a:pt x="2365" y="741"/>
                    </a:cubicBezTo>
                    <a:cubicBezTo>
                      <a:pt x="2365" y="336"/>
                      <a:pt x="2035" y="0"/>
                      <a:pt x="1630" y="0"/>
                    </a:cubicBezTo>
                    <a:cubicBezTo>
                      <a:pt x="1395" y="0"/>
                      <a:pt x="1187" y="122"/>
                      <a:pt x="1053" y="295"/>
                    </a:cubicBezTo>
                    <a:cubicBezTo>
                      <a:pt x="1053" y="735"/>
                      <a:pt x="1053" y="735"/>
                      <a:pt x="1053" y="735"/>
                    </a:cubicBezTo>
                    <a:cubicBezTo>
                      <a:pt x="1155" y="455"/>
                      <a:pt x="1340" y="232"/>
                      <a:pt x="1630" y="232"/>
                    </a:cubicBezTo>
                    <a:cubicBezTo>
                      <a:pt x="1909" y="232"/>
                      <a:pt x="2135" y="463"/>
                      <a:pt x="2134" y="741"/>
                    </a:cubicBezTo>
                    <a:cubicBezTo>
                      <a:pt x="2134" y="1020"/>
                      <a:pt x="1909" y="1246"/>
                      <a:pt x="1630" y="1245"/>
                    </a:cubicBezTo>
                    <a:cubicBezTo>
                      <a:pt x="1506" y="1244"/>
                      <a:pt x="1391" y="1199"/>
                      <a:pt x="1303" y="1125"/>
                    </a:cubicBezTo>
                    <a:cubicBezTo>
                      <a:pt x="1194" y="1040"/>
                      <a:pt x="1074" y="860"/>
                      <a:pt x="961" y="764"/>
                    </a:cubicBezTo>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ja-JP"/>
                </a:defPPr>
                <a:lvl1pPr algn="ctr" rtl="0" fontAlgn="ctr">
                  <a:spcBef>
                    <a:spcPct val="0"/>
                  </a:spcBef>
                  <a:spcAft>
                    <a:spcPct val="0"/>
                  </a:spcAft>
                  <a:defRPr kumimoji="1" kern="1200">
                    <a:solidFill>
                      <a:srgbClr val="000000"/>
                    </a:solidFill>
                    <a:latin typeface="ＭＳ Ｐゴシック" pitchFamily="34" charset="-128"/>
                    <a:ea typeface="ＭＳ Ｐゴシック" pitchFamily="34" charset="-128"/>
                    <a:cs typeface="+mn-cs"/>
                  </a:defRPr>
                </a:lvl1pPr>
                <a:lvl2pPr marL="457200" algn="ctr" rtl="0" fontAlgn="ctr">
                  <a:spcBef>
                    <a:spcPct val="0"/>
                  </a:spcBef>
                  <a:spcAft>
                    <a:spcPct val="0"/>
                  </a:spcAft>
                  <a:defRPr kumimoji="1" kern="1200">
                    <a:solidFill>
                      <a:srgbClr val="000000"/>
                    </a:solidFill>
                    <a:latin typeface="ＭＳ Ｐゴシック" pitchFamily="34" charset="-128"/>
                    <a:ea typeface="ＭＳ Ｐゴシック" pitchFamily="34" charset="-128"/>
                    <a:cs typeface="+mn-cs"/>
                  </a:defRPr>
                </a:lvl2pPr>
                <a:lvl3pPr marL="914400" algn="ctr" rtl="0" fontAlgn="ctr">
                  <a:spcBef>
                    <a:spcPct val="0"/>
                  </a:spcBef>
                  <a:spcAft>
                    <a:spcPct val="0"/>
                  </a:spcAft>
                  <a:defRPr kumimoji="1" kern="1200">
                    <a:solidFill>
                      <a:srgbClr val="000000"/>
                    </a:solidFill>
                    <a:latin typeface="ＭＳ Ｐゴシック" pitchFamily="34" charset="-128"/>
                    <a:ea typeface="ＭＳ Ｐゴシック" pitchFamily="34" charset="-128"/>
                    <a:cs typeface="+mn-cs"/>
                  </a:defRPr>
                </a:lvl3pPr>
                <a:lvl4pPr marL="1371600" algn="ctr" rtl="0" fontAlgn="ctr">
                  <a:spcBef>
                    <a:spcPct val="0"/>
                  </a:spcBef>
                  <a:spcAft>
                    <a:spcPct val="0"/>
                  </a:spcAft>
                  <a:defRPr kumimoji="1" kern="1200">
                    <a:solidFill>
                      <a:srgbClr val="000000"/>
                    </a:solidFill>
                    <a:latin typeface="ＭＳ Ｐゴシック" pitchFamily="34" charset="-128"/>
                    <a:ea typeface="ＭＳ Ｐゴシック" pitchFamily="34" charset="-128"/>
                    <a:cs typeface="+mn-cs"/>
                  </a:defRPr>
                </a:lvl4pPr>
                <a:lvl5pPr marL="1828800" algn="ctr" rtl="0" fontAlgn="ctr">
                  <a:spcBef>
                    <a:spcPct val="0"/>
                  </a:spcBef>
                  <a:spcAft>
                    <a:spcPct val="0"/>
                  </a:spcAft>
                  <a:defRPr kumimoji="1" kern="1200">
                    <a:solidFill>
                      <a:srgbClr val="000000"/>
                    </a:solidFill>
                    <a:latin typeface="ＭＳ Ｐゴシック" pitchFamily="34" charset="-128"/>
                    <a:ea typeface="ＭＳ Ｐゴシック" pitchFamily="34" charset="-128"/>
                    <a:cs typeface="+mn-cs"/>
                  </a:defRPr>
                </a:lvl5pPr>
                <a:lvl6pPr marL="2286000" algn="l" defTabSz="914400" rtl="0" eaLnBrk="1" latinLnBrk="0" hangingPunct="1">
                  <a:defRPr kumimoji="1" kern="1200">
                    <a:solidFill>
                      <a:srgbClr val="000000"/>
                    </a:solidFill>
                    <a:latin typeface="ＭＳ Ｐゴシック" pitchFamily="34" charset="-128"/>
                    <a:ea typeface="ＭＳ Ｐゴシック" pitchFamily="34" charset="-128"/>
                    <a:cs typeface="+mn-cs"/>
                  </a:defRPr>
                </a:lvl6pPr>
                <a:lvl7pPr marL="2743200" algn="l" defTabSz="914400" rtl="0" eaLnBrk="1" latinLnBrk="0" hangingPunct="1">
                  <a:defRPr kumimoji="1" kern="1200">
                    <a:solidFill>
                      <a:srgbClr val="000000"/>
                    </a:solidFill>
                    <a:latin typeface="ＭＳ Ｐゴシック" pitchFamily="34" charset="-128"/>
                    <a:ea typeface="ＭＳ Ｐゴシック" pitchFamily="34" charset="-128"/>
                    <a:cs typeface="+mn-cs"/>
                  </a:defRPr>
                </a:lvl7pPr>
                <a:lvl8pPr marL="3200400" algn="l" defTabSz="914400" rtl="0" eaLnBrk="1" latinLnBrk="0" hangingPunct="1">
                  <a:defRPr kumimoji="1" kern="1200">
                    <a:solidFill>
                      <a:srgbClr val="000000"/>
                    </a:solidFill>
                    <a:latin typeface="ＭＳ Ｐゴシック" pitchFamily="34" charset="-128"/>
                    <a:ea typeface="ＭＳ Ｐゴシック" pitchFamily="34" charset="-128"/>
                    <a:cs typeface="+mn-cs"/>
                  </a:defRPr>
                </a:lvl8pPr>
                <a:lvl9pPr marL="3657600" algn="l" defTabSz="914400" rtl="0" eaLnBrk="1" latinLnBrk="0" hangingPunct="1">
                  <a:defRPr kumimoji="1" kern="1200">
                    <a:solidFill>
                      <a:srgbClr val="000000"/>
                    </a:solidFill>
                    <a:latin typeface="ＭＳ Ｐゴシック" pitchFamily="34" charset="-128"/>
                    <a:ea typeface="ＭＳ Ｐゴシック" pitchFamily="34" charset="-128"/>
                    <a:cs typeface="+mn-cs"/>
                  </a:defRPr>
                </a:lvl9pPr>
              </a:lstStyle>
              <a:p>
                <a:pPr>
                  <a:defRPr/>
                </a:pPr>
                <a:endParaRPr lang="ja-JP" altLang="en-US">
                  <a:latin typeface="微软雅黑" panose="020B0503020204020204" pitchFamily="34" charset="-122"/>
                  <a:ea typeface="微软雅黑" panose="020B0503020204020204" pitchFamily="34" charset="-122"/>
                </a:endParaRPr>
              </a:p>
            </p:txBody>
          </p:sp>
          <p:sp>
            <p:nvSpPr>
              <p:cNvPr id="9" name="Freeform 11"/>
              <p:cNvSpPr>
                <a:spLocks/>
              </p:cNvSpPr>
              <p:nvPr userDrawn="1"/>
            </p:nvSpPr>
            <p:spPr bwMode="gray">
              <a:xfrm>
                <a:off x="4899" y="327"/>
                <a:ext cx="91" cy="148"/>
              </a:xfrm>
              <a:custGeom>
                <a:avLst/>
                <a:gdLst>
                  <a:gd name="T0" fmla="*/ 0 w 1624"/>
                  <a:gd name="T1" fmla="*/ 0 h 2651"/>
                  <a:gd name="T2" fmla="*/ 0 w 1624"/>
                  <a:gd name="T3" fmla="*/ 0 h 2651"/>
                  <a:gd name="T4" fmla="*/ 0 w 1624"/>
                  <a:gd name="T5" fmla="*/ 0 h 2651"/>
                  <a:gd name="T6" fmla="*/ 0 w 1624"/>
                  <a:gd name="T7" fmla="*/ 0 h 2651"/>
                  <a:gd name="T8" fmla="*/ 0 w 1624"/>
                  <a:gd name="T9" fmla="*/ 0 h 2651"/>
                  <a:gd name="T10" fmla="*/ 0 w 1624"/>
                  <a:gd name="T11" fmla="*/ 0 h 2651"/>
                  <a:gd name="T12" fmla="*/ 0 w 1624"/>
                  <a:gd name="T13" fmla="*/ 0 h 2651"/>
                  <a:gd name="T14" fmla="*/ 0 w 1624"/>
                  <a:gd name="T15" fmla="*/ 0 h 2651"/>
                  <a:gd name="T16" fmla="*/ 0 w 1624"/>
                  <a:gd name="T17" fmla="*/ 0 h 2651"/>
                  <a:gd name="T18" fmla="*/ 0 w 1624"/>
                  <a:gd name="T19" fmla="*/ 0 h 2651"/>
                  <a:gd name="T20" fmla="*/ 0 w 1624"/>
                  <a:gd name="T21" fmla="*/ 0 h 2651"/>
                  <a:gd name="T22" fmla="*/ 0 w 1624"/>
                  <a:gd name="T23" fmla="*/ 0 h 2651"/>
                  <a:gd name="T24" fmla="*/ 0 w 1624"/>
                  <a:gd name="T25" fmla="*/ 0 h 2651"/>
                  <a:gd name="T26" fmla="*/ 0 w 1624"/>
                  <a:gd name="T27" fmla="*/ 0 h 2651"/>
                  <a:gd name="T28" fmla="*/ 0 w 1624"/>
                  <a:gd name="T29" fmla="*/ 0 h 2651"/>
                  <a:gd name="T30" fmla="*/ 0 w 1624"/>
                  <a:gd name="T31" fmla="*/ 0 h 265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624"/>
                  <a:gd name="T49" fmla="*/ 0 h 2651"/>
                  <a:gd name="T50" fmla="*/ 1624 w 1624"/>
                  <a:gd name="T51" fmla="*/ 2651 h 2651"/>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624" h="2651">
                    <a:moveTo>
                      <a:pt x="0" y="0"/>
                    </a:moveTo>
                    <a:cubicBezTo>
                      <a:pt x="1624" y="0"/>
                      <a:pt x="1624" y="0"/>
                      <a:pt x="1624" y="0"/>
                    </a:cubicBezTo>
                    <a:cubicBezTo>
                      <a:pt x="1624" y="452"/>
                      <a:pt x="1624" y="452"/>
                      <a:pt x="1624" y="452"/>
                    </a:cubicBezTo>
                    <a:cubicBezTo>
                      <a:pt x="1624" y="452"/>
                      <a:pt x="1540" y="274"/>
                      <a:pt x="1365" y="273"/>
                    </a:cubicBezTo>
                    <a:cubicBezTo>
                      <a:pt x="613" y="273"/>
                      <a:pt x="613" y="273"/>
                      <a:pt x="613" y="273"/>
                    </a:cubicBezTo>
                    <a:cubicBezTo>
                      <a:pt x="613" y="1053"/>
                      <a:pt x="613" y="1053"/>
                      <a:pt x="613" y="1053"/>
                    </a:cubicBezTo>
                    <a:cubicBezTo>
                      <a:pt x="1428" y="1053"/>
                      <a:pt x="1428" y="1053"/>
                      <a:pt x="1428" y="1053"/>
                    </a:cubicBezTo>
                    <a:cubicBezTo>
                      <a:pt x="1428" y="1467"/>
                      <a:pt x="1428" y="1467"/>
                      <a:pt x="1428" y="1467"/>
                    </a:cubicBezTo>
                    <a:cubicBezTo>
                      <a:pt x="1428" y="1467"/>
                      <a:pt x="1402" y="1335"/>
                      <a:pt x="1205" y="1335"/>
                    </a:cubicBezTo>
                    <a:cubicBezTo>
                      <a:pt x="613" y="1335"/>
                      <a:pt x="613" y="1335"/>
                      <a:pt x="613" y="1335"/>
                    </a:cubicBezTo>
                    <a:cubicBezTo>
                      <a:pt x="613" y="2401"/>
                      <a:pt x="613" y="2401"/>
                      <a:pt x="613" y="2401"/>
                    </a:cubicBezTo>
                    <a:cubicBezTo>
                      <a:pt x="613" y="2558"/>
                      <a:pt x="784" y="2651"/>
                      <a:pt x="784" y="2651"/>
                    </a:cubicBezTo>
                    <a:cubicBezTo>
                      <a:pt x="11" y="2651"/>
                      <a:pt x="11" y="2651"/>
                      <a:pt x="11" y="2651"/>
                    </a:cubicBezTo>
                    <a:cubicBezTo>
                      <a:pt x="11" y="2651"/>
                      <a:pt x="173" y="2569"/>
                      <a:pt x="173" y="2401"/>
                    </a:cubicBezTo>
                    <a:cubicBezTo>
                      <a:pt x="173" y="278"/>
                      <a:pt x="173" y="278"/>
                      <a:pt x="173" y="278"/>
                    </a:cubicBezTo>
                    <a:cubicBezTo>
                      <a:pt x="173" y="99"/>
                      <a:pt x="0" y="0"/>
                      <a:pt x="0" y="0"/>
                    </a:cubicBez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ja-JP"/>
                </a:defPPr>
                <a:lvl1pPr algn="ctr" rtl="0" fontAlgn="ctr">
                  <a:spcBef>
                    <a:spcPct val="0"/>
                  </a:spcBef>
                  <a:spcAft>
                    <a:spcPct val="0"/>
                  </a:spcAft>
                  <a:defRPr kumimoji="1" kern="1200">
                    <a:solidFill>
                      <a:srgbClr val="000000"/>
                    </a:solidFill>
                    <a:latin typeface="ＭＳ Ｐゴシック" pitchFamily="34" charset="-128"/>
                    <a:ea typeface="ＭＳ Ｐゴシック" pitchFamily="34" charset="-128"/>
                    <a:cs typeface="+mn-cs"/>
                  </a:defRPr>
                </a:lvl1pPr>
                <a:lvl2pPr marL="457200" algn="ctr" rtl="0" fontAlgn="ctr">
                  <a:spcBef>
                    <a:spcPct val="0"/>
                  </a:spcBef>
                  <a:spcAft>
                    <a:spcPct val="0"/>
                  </a:spcAft>
                  <a:defRPr kumimoji="1" kern="1200">
                    <a:solidFill>
                      <a:srgbClr val="000000"/>
                    </a:solidFill>
                    <a:latin typeface="ＭＳ Ｐゴシック" pitchFamily="34" charset="-128"/>
                    <a:ea typeface="ＭＳ Ｐゴシック" pitchFamily="34" charset="-128"/>
                    <a:cs typeface="+mn-cs"/>
                  </a:defRPr>
                </a:lvl2pPr>
                <a:lvl3pPr marL="914400" algn="ctr" rtl="0" fontAlgn="ctr">
                  <a:spcBef>
                    <a:spcPct val="0"/>
                  </a:spcBef>
                  <a:spcAft>
                    <a:spcPct val="0"/>
                  </a:spcAft>
                  <a:defRPr kumimoji="1" kern="1200">
                    <a:solidFill>
                      <a:srgbClr val="000000"/>
                    </a:solidFill>
                    <a:latin typeface="ＭＳ Ｐゴシック" pitchFamily="34" charset="-128"/>
                    <a:ea typeface="ＭＳ Ｐゴシック" pitchFamily="34" charset="-128"/>
                    <a:cs typeface="+mn-cs"/>
                  </a:defRPr>
                </a:lvl3pPr>
                <a:lvl4pPr marL="1371600" algn="ctr" rtl="0" fontAlgn="ctr">
                  <a:spcBef>
                    <a:spcPct val="0"/>
                  </a:spcBef>
                  <a:spcAft>
                    <a:spcPct val="0"/>
                  </a:spcAft>
                  <a:defRPr kumimoji="1" kern="1200">
                    <a:solidFill>
                      <a:srgbClr val="000000"/>
                    </a:solidFill>
                    <a:latin typeface="ＭＳ Ｐゴシック" pitchFamily="34" charset="-128"/>
                    <a:ea typeface="ＭＳ Ｐゴシック" pitchFamily="34" charset="-128"/>
                    <a:cs typeface="+mn-cs"/>
                  </a:defRPr>
                </a:lvl4pPr>
                <a:lvl5pPr marL="1828800" algn="ctr" rtl="0" fontAlgn="ctr">
                  <a:spcBef>
                    <a:spcPct val="0"/>
                  </a:spcBef>
                  <a:spcAft>
                    <a:spcPct val="0"/>
                  </a:spcAft>
                  <a:defRPr kumimoji="1" kern="1200">
                    <a:solidFill>
                      <a:srgbClr val="000000"/>
                    </a:solidFill>
                    <a:latin typeface="ＭＳ Ｐゴシック" pitchFamily="34" charset="-128"/>
                    <a:ea typeface="ＭＳ Ｐゴシック" pitchFamily="34" charset="-128"/>
                    <a:cs typeface="+mn-cs"/>
                  </a:defRPr>
                </a:lvl5pPr>
                <a:lvl6pPr marL="2286000" algn="l" defTabSz="914400" rtl="0" eaLnBrk="1" latinLnBrk="0" hangingPunct="1">
                  <a:defRPr kumimoji="1" kern="1200">
                    <a:solidFill>
                      <a:srgbClr val="000000"/>
                    </a:solidFill>
                    <a:latin typeface="ＭＳ Ｐゴシック" pitchFamily="34" charset="-128"/>
                    <a:ea typeface="ＭＳ Ｐゴシック" pitchFamily="34" charset="-128"/>
                    <a:cs typeface="+mn-cs"/>
                  </a:defRPr>
                </a:lvl6pPr>
                <a:lvl7pPr marL="2743200" algn="l" defTabSz="914400" rtl="0" eaLnBrk="1" latinLnBrk="0" hangingPunct="1">
                  <a:defRPr kumimoji="1" kern="1200">
                    <a:solidFill>
                      <a:srgbClr val="000000"/>
                    </a:solidFill>
                    <a:latin typeface="ＭＳ Ｐゴシック" pitchFamily="34" charset="-128"/>
                    <a:ea typeface="ＭＳ Ｐゴシック" pitchFamily="34" charset="-128"/>
                    <a:cs typeface="+mn-cs"/>
                  </a:defRPr>
                </a:lvl7pPr>
                <a:lvl8pPr marL="3200400" algn="l" defTabSz="914400" rtl="0" eaLnBrk="1" latinLnBrk="0" hangingPunct="1">
                  <a:defRPr kumimoji="1" kern="1200">
                    <a:solidFill>
                      <a:srgbClr val="000000"/>
                    </a:solidFill>
                    <a:latin typeface="ＭＳ Ｐゴシック" pitchFamily="34" charset="-128"/>
                    <a:ea typeface="ＭＳ Ｐゴシック" pitchFamily="34" charset="-128"/>
                    <a:cs typeface="+mn-cs"/>
                  </a:defRPr>
                </a:lvl8pPr>
                <a:lvl9pPr marL="3657600" algn="l" defTabSz="914400" rtl="0" eaLnBrk="1" latinLnBrk="0" hangingPunct="1">
                  <a:defRPr kumimoji="1" kern="1200">
                    <a:solidFill>
                      <a:srgbClr val="000000"/>
                    </a:solidFill>
                    <a:latin typeface="ＭＳ Ｐゴシック" pitchFamily="34" charset="-128"/>
                    <a:ea typeface="ＭＳ Ｐゴシック" pitchFamily="34" charset="-128"/>
                    <a:cs typeface="+mn-cs"/>
                  </a:defRPr>
                </a:lvl9pPr>
              </a:lstStyle>
              <a:p>
                <a:pPr>
                  <a:defRPr/>
                </a:pPr>
                <a:endParaRPr lang="ja-JP" altLang="en-US">
                  <a:latin typeface="微软雅黑" panose="020B0503020204020204" pitchFamily="34" charset="-122"/>
                  <a:ea typeface="微软雅黑" panose="020B0503020204020204" pitchFamily="34" charset="-122"/>
                </a:endParaRPr>
              </a:p>
            </p:txBody>
          </p:sp>
          <p:sp>
            <p:nvSpPr>
              <p:cNvPr id="10" name="Freeform 12"/>
              <p:cNvSpPr>
                <a:spLocks/>
              </p:cNvSpPr>
              <p:nvPr userDrawn="1"/>
            </p:nvSpPr>
            <p:spPr bwMode="gray">
              <a:xfrm>
                <a:off x="5114" y="327"/>
                <a:ext cx="60" cy="207"/>
              </a:xfrm>
              <a:custGeom>
                <a:avLst/>
                <a:gdLst>
                  <a:gd name="T0" fmla="*/ 0 w 1072"/>
                  <a:gd name="T1" fmla="*/ 0 h 3696"/>
                  <a:gd name="T2" fmla="*/ 0 w 1072"/>
                  <a:gd name="T3" fmla="*/ 0 h 3696"/>
                  <a:gd name="T4" fmla="*/ 0 w 1072"/>
                  <a:gd name="T5" fmla="*/ 0 h 3696"/>
                  <a:gd name="T6" fmla="*/ 0 w 1072"/>
                  <a:gd name="T7" fmla="*/ 0 h 3696"/>
                  <a:gd name="T8" fmla="*/ 0 w 1072"/>
                  <a:gd name="T9" fmla="*/ 0 h 3696"/>
                  <a:gd name="T10" fmla="*/ 0 w 1072"/>
                  <a:gd name="T11" fmla="*/ 0 h 3696"/>
                  <a:gd name="T12" fmla="*/ 0 w 1072"/>
                  <a:gd name="T13" fmla="*/ 0 h 3696"/>
                  <a:gd name="T14" fmla="*/ 0 w 1072"/>
                  <a:gd name="T15" fmla="*/ 0 h 3696"/>
                  <a:gd name="T16" fmla="*/ 0 60000 65536"/>
                  <a:gd name="T17" fmla="*/ 0 60000 65536"/>
                  <a:gd name="T18" fmla="*/ 0 60000 65536"/>
                  <a:gd name="T19" fmla="*/ 0 60000 65536"/>
                  <a:gd name="T20" fmla="*/ 0 60000 65536"/>
                  <a:gd name="T21" fmla="*/ 0 60000 65536"/>
                  <a:gd name="T22" fmla="*/ 0 60000 65536"/>
                  <a:gd name="T23" fmla="*/ 0 60000 65536"/>
                  <a:gd name="T24" fmla="*/ 0 w 1072"/>
                  <a:gd name="T25" fmla="*/ 0 h 3696"/>
                  <a:gd name="T26" fmla="*/ 1072 w 1072"/>
                  <a:gd name="T27" fmla="*/ 3696 h 369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72" h="3696">
                    <a:moveTo>
                      <a:pt x="246" y="0"/>
                    </a:moveTo>
                    <a:cubicBezTo>
                      <a:pt x="1072" y="0"/>
                      <a:pt x="1072" y="0"/>
                      <a:pt x="1072" y="0"/>
                    </a:cubicBezTo>
                    <a:cubicBezTo>
                      <a:pt x="1072" y="0"/>
                      <a:pt x="887" y="87"/>
                      <a:pt x="887" y="230"/>
                    </a:cubicBezTo>
                    <a:cubicBezTo>
                      <a:pt x="887" y="2717"/>
                      <a:pt x="887" y="2717"/>
                      <a:pt x="887" y="2717"/>
                    </a:cubicBezTo>
                    <a:cubicBezTo>
                      <a:pt x="887" y="3558"/>
                      <a:pt x="44" y="3696"/>
                      <a:pt x="0" y="3693"/>
                    </a:cubicBezTo>
                    <a:cubicBezTo>
                      <a:pt x="72" y="3647"/>
                      <a:pt x="422" y="3349"/>
                      <a:pt x="423" y="2717"/>
                    </a:cubicBezTo>
                    <a:cubicBezTo>
                      <a:pt x="423" y="230"/>
                      <a:pt x="423" y="230"/>
                      <a:pt x="423" y="230"/>
                    </a:cubicBezTo>
                    <a:cubicBezTo>
                      <a:pt x="424" y="96"/>
                      <a:pt x="246" y="0"/>
                      <a:pt x="246" y="0"/>
                    </a:cubicBez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ja-JP"/>
                </a:defPPr>
                <a:lvl1pPr algn="ctr" rtl="0" fontAlgn="ctr">
                  <a:spcBef>
                    <a:spcPct val="0"/>
                  </a:spcBef>
                  <a:spcAft>
                    <a:spcPct val="0"/>
                  </a:spcAft>
                  <a:defRPr kumimoji="1" kern="1200">
                    <a:solidFill>
                      <a:srgbClr val="000000"/>
                    </a:solidFill>
                    <a:latin typeface="ＭＳ Ｐゴシック" pitchFamily="34" charset="-128"/>
                    <a:ea typeface="ＭＳ Ｐゴシック" pitchFamily="34" charset="-128"/>
                    <a:cs typeface="+mn-cs"/>
                  </a:defRPr>
                </a:lvl1pPr>
                <a:lvl2pPr marL="457200" algn="ctr" rtl="0" fontAlgn="ctr">
                  <a:spcBef>
                    <a:spcPct val="0"/>
                  </a:spcBef>
                  <a:spcAft>
                    <a:spcPct val="0"/>
                  </a:spcAft>
                  <a:defRPr kumimoji="1" kern="1200">
                    <a:solidFill>
                      <a:srgbClr val="000000"/>
                    </a:solidFill>
                    <a:latin typeface="ＭＳ Ｐゴシック" pitchFamily="34" charset="-128"/>
                    <a:ea typeface="ＭＳ Ｐゴシック" pitchFamily="34" charset="-128"/>
                    <a:cs typeface="+mn-cs"/>
                  </a:defRPr>
                </a:lvl2pPr>
                <a:lvl3pPr marL="914400" algn="ctr" rtl="0" fontAlgn="ctr">
                  <a:spcBef>
                    <a:spcPct val="0"/>
                  </a:spcBef>
                  <a:spcAft>
                    <a:spcPct val="0"/>
                  </a:spcAft>
                  <a:defRPr kumimoji="1" kern="1200">
                    <a:solidFill>
                      <a:srgbClr val="000000"/>
                    </a:solidFill>
                    <a:latin typeface="ＭＳ Ｐゴシック" pitchFamily="34" charset="-128"/>
                    <a:ea typeface="ＭＳ Ｐゴシック" pitchFamily="34" charset="-128"/>
                    <a:cs typeface="+mn-cs"/>
                  </a:defRPr>
                </a:lvl3pPr>
                <a:lvl4pPr marL="1371600" algn="ctr" rtl="0" fontAlgn="ctr">
                  <a:spcBef>
                    <a:spcPct val="0"/>
                  </a:spcBef>
                  <a:spcAft>
                    <a:spcPct val="0"/>
                  </a:spcAft>
                  <a:defRPr kumimoji="1" kern="1200">
                    <a:solidFill>
                      <a:srgbClr val="000000"/>
                    </a:solidFill>
                    <a:latin typeface="ＭＳ Ｐゴシック" pitchFamily="34" charset="-128"/>
                    <a:ea typeface="ＭＳ Ｐゴシック" pitchFamily="34" charset="-128"/>
                    <a:cs typeface="+mn-cs"/>
                  </a:defRPr>
                </a:lvl4pPr>
                <a:lvl5pPr marL="1828800" algn="ctr" rtl="0" fontAlgn="ctr">
                  <a:spcBef>
                    <a:spcPct val="0"/>
                  </a:spcBef>
                  <a:spcAft>
                    <a:spcPct val="0"/>
                  </a:spcAft>
                  <a:defRPr kumimoji="1" kern="1200">
                    <a:solidFill>
                      <a:srgbClr val="000000"/>
                    </a:solidFill>
                    <a:latin typeface="ＭＳ Ｐゴシック" pitchFamily="34" charset="-128"/>
                    <a:ea typeface="ＭＳ Ｐゴシック" pitchFamily="34" charset="-128"/>
                    <a:cs typeface="+mn-cs"/>
                  </a:defRPr>
                </a:lvl5pPr>
                <a:lvl6pPr marL="2286000" algn="l" defTabSz="914400" rtl="0" eaLnBrk="1" latinLnBrk="0" hangingPunct="1">
                  <a:defRPr kumimoji="1" kern="1200">
                    <a:solidFill>
                      <a:srgbClr val="000000"/>
                    </a:solidFill>
                    <a:latin typeface="ＭＳ Ｐゴシック" pitchFamily="34" charset="-128"/>
                    <a:ea typeface="ＭＳ Ｐゴシック" pitchFamily="34" charset="-128"/>
                    <a:cs typeface="+mn-cs"/>
                  </a:defRPr>
                </a:lvl6pPr>
                <a:lvl7pPr marL="2743200" algn="l" defTabSz="914400" rtl="0" eaLnBrk="1" latinLnBrk="0" hangingPunct="1">
                  <a:defRPr kumimoji="1" kern="1200">
                    <a:solidFill>
                      <a:srgbClr val="000000"/>
                    </a:solidFill>
                    <a:latin typeface="ＭＳ Ｐゴシック" pitchFamily="34" charset="-128"/>
                    <a:ea typeface="ＭＳ Ｐゴシック" pitchFamily="34" charset="-128"/>
                    <a:cs typeface="+mn-cs"/>
                  </a:defRPr>
                </a:lvl7pPr>
                <a:lvl8pPr marL="3200400" algn="l" defTabSz="914400" rtl="0" eaLnBrk="1" latinLnBrk="0" hangingPunct="1">
                  <a:defRPr kumimoji="1" kern="1200">
                    <a:solidFill>
                      <a:srgbClr val="000000"/>
                    </a:solidFill>
                    <a:latin typeface="ＭＳ Ｐゴシック" pitchFamily="34" charset="-128"/>
                    <a:ea typeface="ＭＳ Ｐゴシック" pitchFamily="34" charset="-128"/>
                    <a:cs typeface="+mn-cs"/>
                  </a:defRPr>
                </a:lvl8pPr>
                <a:lvl9pPr marL="3657600" algn="l" defTabSz="914400" rtl="0" eaLnBrk="1" latinLnBrk="0" hangingPunct="1">
                  <a:defRPr kumimoji="1" kern="1200">
                    <a:solidFill>
                      <a:srgbClr val="000000"/>
                    </a:solidFill>
                    <a:latin typeface="ＭＳ Ｐゴシック" pitchFamily="34" charset="-128"/>
                    <a:ea typeface="ＭＳ Ｐゴシック" pitchFamily="34" charset="-128"/>
                    <a:cs typeface="+mn-cs"/>
                  </a:defRPr>
                </a:lvl9pPr>
              </a:lstStyle>
              <a:p>
                <a:pPr>
                  <a:defRPr/>
                </a:pPr>
                <a:endParaRPr lang="ja-JP" altLang="en-US">
                  <a:latin typeface="微软雅黑" panose="020B0503020204020204" pitchFamily="34" charset="-122"/>
                  <a:ea typeface="微软雅黑" panose="020B0503020204020204" pitchFamily="34" charset="-122"/>
                </a:endParaRPr>
              </a:p>
            </p:txBody>
          </p:sp>
          <p:sp>
            <p:nvSpPr>
              <p:cNvPr id="11" name="Freeform 13"/>
              <p:cNvSpPr>
                <a:spLocks/>
              </p:cNvSpPr>
              <p:nvPr userDrawn="1"/>
            </p:nvSpPr>
            <p:spPr bwMode="gray">
              <a:xfrm>
                <a:off x="5180" y="327"/>
                <a:ext cx="47" cy="148"/>
              </a:xfrm>
              <a:custGeom>
                <a:avLst/>
                <a:gdLst>
                  <a:gd name="T0" fmla="*/ 0 w 828"/>
                  <a:gd name="T1" fmla="*/ 0 h 2653"/>
                  <a:gd name="T2" fmla="*/ 0 w 828"/>
                  <a:gd name="T3" fmla="*/ 0 h 2653"/>
                  <a:gd name="T4" fmla="*/ 0 w 828"/>
                  <a:gd name="T5" fmla="*/ 0 h 2653"/>
                  <a:gd name="T6" fmla="*/ 0 w 828"/>
                  <a:gd name="T7" fmla="*/ 0 h 2653"/>
                  <a:gd name="T8" fmla="*/ 0 w 828"/>
                  <a:gd name="T9" fmla="*/ 0 h 2653"/>
                  <a:gd name="T10" fmla="*/ 0 w 828"/>
                  <a:gd name="T11" fmla="*/ 0 h 2653"/>
                  <a:gd name="T12" fmla="*/ 0 w 828"/>
                  <a:gd name="T13" fmla="*/ 0 h 2653"/>
                  <a:gd name="T14" fmla="*/ 0 w 828"/>
                  <a:gd name="T15" fmla="*/ 0 h 2653"/>
                  <a:gd name="T16" fmla="*/ 0 w 828"/>
                  <a:gd name="T17" fmla="*/ 0 h 265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828"/>
                  <a:gd name="T28" fmla="*/ 0 h 2653"/>
                  <a:gd name="T29" fmla="*/ 828 w 828"/>
                  <a:gd name="T30" fmla="*/ 2653 h 265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828" h="2653">
                    <a:moveTo>
                      <a:pt x="0" y="0"/>
                    </a:moveTo>
                    <a:cubicBezTo>
                      <a:pt x="828" y="0"/>
                      <a:pt x="828" y="0"/>
                      <a:pt x="828" y="0"/>
                    </a:cubicBezTo>
                    <a:cubicBezTo>
                      <a:pt x="828" y="0"/>
                      <a:pt x="645" y="89"/>
                      <a:pt x="645" y="235"/>
                    </a:cubicBezTo>
                    <a:cubicBezTo>
                      <a:pt x="645" y="2401"/>
                      <a:pt x="645" y="2401"/>
                      <a:pt x="645" y="2401"/>
                    </a:cubicBezTo>
                    <a:cubicBezTo>
                      <a:pt x="645" y="2556"/>
                      <a:pt x="828" y="2653"/>
                      <a:pt x="828" y="2653"/>
                    </a:cubicBezTo>
                    <a:cubicBezTo>
                      <a:pt x="0" y="2653"/>
                      <a:pt x="0" y="2653"/>
                      <a:pt x="0" y="2653"/>
                    </a:cubicBezTo>
                    <a:cubicBezTo>
                      <a:pt x="0" y="2653"/>
                      <a:pt x="184" y="2557"/>
                      <a:pt x="184" y="2401"/>
                    </a:cubicBezTo>
                    <a:cubicBezTo>
                      <a:pt x="184" y="235"/>
                      <a:pt x="184" y="235"/>
                      <a:pt x="184" y="235"/>
                    </a:cubicBezTo>
                    <a:cubicBezTo>
                      <a:pt x="184" y="89"/>
                      <a:pt x="0" y="0"/>
                      <a:pt x="0" y="0"/>
                    </a:cubicBez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ja-JP"/>
                </a:defPPr>
                <a:lvl1pPr algn="ctr" rtl="0" fontAlgn="ctr">
                  <a:spcBef>
                    <a:spcPct val="0"/>
                  </a:spcBef>
                  <a:spcAft>
                    <a:spcPct val="0"/>
                  </a:spcAft>
                  <a:defRPr kumimoji="1" kern="1200">
                    <a:solidFill>
                      <a:srgbClr val="000000"/>
                    </a:solidFill>
                    <a:latin typeface="ＭＳ Ｐゴシック" pitchFamily="34" charset="-128"/>
                    <a:ea typeface="ＭＳ Ｐゴシック" pitchFamily="34" charset="-128"/>
                    <a:cs typeface="+mn-cs"/>
                  </a:defRPr>
                </a:lvl1pPr>
                <a:lvl2pPr marL="457200" algn="ctr" rtl="0" fontAlgn="ctr">
                  <a:spcBef>
                    <a:spcPct val="0"/>
                  </a:spcBef>
                  <a:spcAft>
                    <a:spcPct val="0"/>
                  </a:spcAft>
                  <a:defRPr kumimoji="1" kern="1200">
                    <a:solidFill>
                      <a:srgbClr val="000000"/>
                    </a:solidFill>
                    <a:latin typeface="ＭＳ Ｐゴシック" pitchFamily="34" charset="-128"/>
                    <a:ea typeface="ＭＳ Ｐゴシック" pitchFamily="34" charset="-128"/>
                    <a:cs typeface="+mn-cs"/>
                  </a:defRPr>
                </a:lvl2pPr>
                <a:lvl3pPr marL="914400" algn="ctr" rtl="0" fontAlgn="ctr">
                  <a:spcBef>
                    <a:spcPct val="0"/>
                  </a:spcBef>
                  <a:spcAft>
                    <a:spcPct val="0"/>
                  </a:spcAft>
                  <a:defRPr kumimoji="1" kern="1200">
                    <a:solidFill>
                      <a:srgbClr val="000000"/>
                    </a:solidFill>
                    <a:latin typeface="ＭＳ Ｐゴシック" pitchFamily="34" charset="-128"/>
                    <a:ea typeface="ＭＳ Ｐゴシック" pitchFamily="34" charset="-128"/>
                    <a:cs typeface="+mn-cs"/>
                  </a:defRPr>
                </a:lvl3pPr>
                <a:lvl4pPr marL="1371600" algn="ctr" rtl="0" fontAlgn="ctr">
                  <a:spcBef>
                    <a:spcPct val="0"/>
                  </a:spcBef>
                  <a:spcAft>
                    <a:spcPct val="0"/>
                  </a:spcAft>
                  <a:defRPr kumimoji="1" kern="1200">
                    <a:solidFill>
                      <a:srgbClr val="000000"/>
                    </a:solidFill>
                    <a:latin typeface="ＭＳ Ｐゴシック" pitchFamily="34" charset="-128"/>
                    <a:ea typeface="ＭＳ Ｐゴシック" pitchFamily="34" charset="-128"/>
                    <a:cs typeface="+mn-cs"/>
                  </a:defRPr>
                </a:lvl4pPr>
                <a:lvl5pPr marL="1828800" algn="ctr" rtl="0" fontAlgn="ctr">
                  <a:spcBef>
                    <a:spcPct val="0"/>
                  </a:spcBef>
                  <a:spcAft>
                    <a:spcPct val="0"/>
                  </a:spcAft>
                  <a:defRPr kumimoji="1" kern="1200">
                    <a:solidFill>
                      <a:srgbClr val="000000"/>
                    </a:solidFill>
                    <a:latin typeface="ＭＳ Ｐゴシック" pitchFamily="34" charset="-128"/>
                    <a:ea typeface="ＭＳ Ｐゴシック" pitchFamily="34" charset="-128"/>
                    <a:cs typeface="+mn-cs"/>
                  </a:defRPr>
                </a:lvl5pPr>
                <a:lvl6pPr marL="2286000" algn="l" defTabSz="914400" rtl="0" eaLnBrk="1" latinLnBrk="0" hangingPunct="1">
                  <a:defRPr kumimoji="1" kern="1200">
                    <a:solidFill>
                      <a:srgbClr val="000000"/>
                    </a:solidFill>
                    <a:latin typeface="ＭＳ Ｐゴシック" pitchFamily="34" charset="-128"/>
                    <a:ea typeface="ＭＳ Ｐゴシック" pitchFamily="34" charset="-128"/>
                    <a:cs typeface="+mn-cs"/>
                  </a:defRPr>
                </a:lvl6pPr>
                <a:lvl7pPr marL="2743200" algn="l" defTabSz="914400" rtl="0" eaLnBrk="1" latinLnBrk="0" hangingPunct="1">
                  <a:defRPr kumimoji="1" kern="1200">
                    <a:solidFill>
                      <a:srgbClr val="000000"/>
                    </a:solidFill>
                    <a:latin typeface="ＭＳ Ｐゴシック" pitchFamily="34" charset="-128"/>
                    <a:ea typeface="ＭＳ Ｐゴシック" pitchFamily="34" charset="-128"/>
                    <a:cs typeface="+mn-cs"/>
                  </a:defRPr>
                </a:lvl7pPr>
                <a:lvl8pPr marL="3200400" algn="l" defTabSz="914400" rtl="0" eaLnBrk="1" latinLnBrk="0" hangingPunct="1">
                  <a:defRPr kumimoji="1" kern="1200">
                    <a:solidFill>
                      <a:srgbClr val="000000"/>
                    </a:solidFill>
                    <a:latin typeface="ＭＳ Ｐゴシック" pitchFamily="34" charset="-128"/>
                    <a:ea typeface="ＭＳ Ｐゴシック" pitchFamily="34" charset="-128"/>
                    <a:cs typeface="+mn-cs"/>
                  </a:defRPr>
                </a:lvl8pPr>
                <a:lvl9pPr marL="3657600" algn="l" defTabSz="914400" rtl="0" eaLnBrk="1" latinLnBrk="0" hangingPunct="1">
                  <a:defRPr kumimoji="1" kern="1200">
                    <a:solidFill>
                      <a:srgbClr val="000000"/>
                    </a:solidFill>
                    <a:latin typeface="ＭＳ Ｐゴシック" pitchFamily="34" charset="-128"/>
                    <a:ea typeface="ＭＳ Ｐゴシック" pitchFamily="34" charset="-128"/>
                    <a:cs typeface="+mn-cs"/>
                  </a:defRPr>
                </a:lvl9pPr>
              </a:lstStyle>
              <a:p>
                <a:pPr>
                  <a:defRPr/>
                </a:pPr>
                <a:endParaRPr lang="ja-JP" altLang="en-US">
                  <a:latin typeface="微软雅黑" panose="020B0503020204020204" pitchFamily="34" charset="-122"/>
                  <a:ea typeface="微软雅黑" panose="020B0503020204020204" pitchFamily="34" charset="-122"/>
                </a:endParaRPr>
              </a:p>
            </p:txBody>
          </p:sp>
          <p:sp>
            <p:nvSpPr>
              <p:cNvPr id="12" name="Freeform 14"/>
              <p:cNvSpPr>
                <a:spLocks/>
              </p:cNvSpPr>
              <p:nvPr userDrawn="1"/>
            </p:nvSpPr>
            <p:spPr bwMode="gray">
              <a:xfrm>
                <a:off x="5227" y="327"/>
                <a:ext cx="111" cy="148"/>
              </a:xfrm>
              <a:custGeom>
                <a:avLst/>
                <a:gdLst>
                  <a:gd name="T0" fmla="*/ 0 w 1984"/>
                  <a:gd name="T1" fmla="*/ 0 h 2651"/>
                  <a:gd name="T2" fmla="*/ 0 w 1984"/>
                  <a:gd name="T3" fmla="*/ 0 h 2651"/>
                  <a:gd name="T4" fmla="*/ 0 w 1984"/>
                  <a:gd name="T5" fmla="*/ 0 h 2651"/>
                  <a:gd name="T6" fmla="*/ 0 w 1984"/>
                  <a:gd name="T7" fmla="*/ 0 h 2651"/>
                  <a:gd name="T8" fmla="*/ 0 w 1984"/>
                  <a:gd name="T9" fmla="*/ 0 h 2651"/>
                  <a:gd name="T10" fmla="*/ 0 w 1984"/>
                  <a:gd name="T11" fmla="*/ 0 h 2651"/>
                  <a:gd name="T12" fmla="*/ 0 w 1984"/>
                  <a:gd name="T13" fmla="*/ 0 h 2651"/>
                  <a:gd name="T14" fmla="*/ 0 w 1984"/>
                  <a:gd name="T15" fmla="*/ 0 h 2651"/>
                  <a:gd name="T16" fmla="*/ 0 w 1984"/>
                  <a:gd name="T17" fmla="*/ 0 h 2651"/>
                  <a:gd name="T18" fmla="*/ 0 w 1984"/>
                  <a:gd name="T19" fmla="*/ 0 h 2651"/>
                  <a:gd name="T20" fmla="*/ 0 w 1984"/>
                  <a:gd name="T21" fmla="*/ 0 h 2651"/>
                  <a:gd name="T22" fmla="*/ 0 w 1984"/>
                  <a:gd name="T23" fmla="*/ 0 h 2651"/>
                  <a:gd name="T24" fmla="*/ 0 w 1984"/>
                  <a:gd name="T25" fmla="*/ 0 h 26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984"/>
                  <a:gd name="T40" fmla="*/ 0 h 2651"/>
                  <a:gd name="T41" fmla="*/ 1984 w 1984"/>
                  <a:gd name="T42" fmla="*/ 2651 h 2651"/>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984" h="2651">
                    <a:moveTo>
                      <a:pt x="161" y="0"/>
                    </a:moveTo>
                    <a:cubicBezTo>
                      <a:pt x="1984" y="0"/>
                      <a:pt x="1984" y="0"/>
                      <a:pt x="1984" y="0"/>
                    </a:cubicBezTo>
                    <a:cubicBezTo>
                      <a:pt x="1829" y="482"/>
                      <a:pt x="1829" y="482"/>
                      <a:pt x="1829" y="482"/>
                    </a:cubicBezTo>
                    <a:cubicBezTo>
                      <a:pt x="1829" y="482"/>
                      <a:pt x="1783" y="279"/>
                      <a:pt x="1607" y="279"/>
                    </a:cubicBezTo>
                    <a:cubicBezTo>
                      <a:pt x="1229" y="279"/>
                      <a:pt x="1229" y="279"/>
                      <a:pt x="1229" y="279"/>
                    </a:cubicBezTo>
                    <a:cubicBezTo>
                      <a:pt x="1229" y="2401"/>
                      <a:pt x="1229" y="2401"/>
                      <a:pt x="1229" y="2401"/>
                    </a:cubicBezTo>
                    <a:cubicBezTo>
                      <a:pt x="1229" y="2535"/>
                      <a:pt x="1407" y="2651"/>
                      <a:pt x="1407" y="2651"/>
                    </a:cubicBezTo>
                    <a:cubicBezTo>
                      <a:pt x="595" y="2651"/>
                      <a:pt x="595" y="2651"/>
                      <a:pt x="595" y="2651"/>
                    </a:cubicBezTo>
                    <a:cubicBezTo>
                      <a:pt x="595" y="2651"/>
                      <a:pt x="771" y="2547"/>
                      <a:pt x="771" y="2401"/>
                    </a:cubicBezTo>
                    <a:cubicBezTo>
                      <a:pt x="771" y="279"/>
                      <a:pt x="771" y="279"/>
                      <a:pt x="771" y="279"/>
                    </a:cubicBezTo>
                    <a:cubicBezTo>
                      <a:pt x="315" y="279"/>
                      <a:pt x="315" y="279"/>
                      <a:pt x="315" y="279"/>
                    </a:cubicBezTo>
                    <a:cubicBezTo>
                      <a:pt x="185" y="280"/>
                      <a:pt x="0" y="522"/>
                      <a:pt x="0" y="522"/>
                    </a:cubicBezTo>
                    <a:lnTo>
                      <a:pt x="161" y="0"/>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ja-JP"/>
                </a:defPPr>
                <a:lvl1pPr algn="ctr" rtl="0" fontAlgn="ctr">
                  <a:spcBef>
                    <a:spcPct val="0"/>
                  </a:spcBef>
                  <a:spcAft>
                    <a:spcPct val="0"/>
                  </a:spcAft>
                  <a:defRPr kumimoji="1" kern="1200">
                    <a:solidFill>
                      <a:srgbClr val="000000"/>
                    </a:solidFill>
                    <a:latin typeface="ＭＳ Ｐゴシック" pitchFamily="34" charset="-128"/>
                    <a:ea typeface="ＭＳ Ｐゴシック" pitchFamily="34" charset="-128"/>
                    <a:cs typeface="+mn-cs"/>
                  </a:defRPr>
                </a:lvl1pPr>
                <a:lvl2pPr marL="457200" algn="ctr" rtl="0" fontAlgn="ctr">
                  <a:spcBef>
                    <a:spcPct val="0"/>
                  </a:spcBef>
                  <a:spcAft>
                    <a:spcPct val="0"/>
                  </a:spcAft>
                  <a:defRPr kumimoji="1" kern="1200">
                    <a:solidFill>
                      <a:srgbClr val="000000"/>
                    </a:solidFill>
                    <a:latin typeface="ＭＳ Ｐゴシック" pitchFamily="34" charset="-128"/>
                    <a:ea typeface="ＭＳ Ｐゴシック" pitchFamily="34" charset="-128"/>
                    <a:cs typeface="+mn-cs"/>
                  </a:defRPr>
                </a:lvl2pPr>
                <a:lvl3pPr marL="914400" algn="ctr" rtl="0" fontAlgn="ctr">
                  <a:spcBef>
                    <a:spcPct val="0"/>
                  </a:spcBef>
                  <a:spcAft>
                    <a:spcPct val="0"/>
                  </a:spcAft>
                  <a:defRPr kumimoji="1" kern="1200">
                    <a:solidFill>
                      <a:srgbClr val="000000"/>
                    </a:solidFill>
                    <a:latin typeface="ＭＳ Ｐゴシック" pitchFamily="34" charset="-128"/>
                    <a:ea typeface="ＭＳ Ｐゴシック" pitchFamily="34" charset="-128"/>
                    <a:cs typeface="+mn-cs"/>
                  </a:defRPr>
                </a:lvl3pPr>
                <a:lvl4pPr marL="1371600" algn="ctr" rtl="0" fontAlgn="ctr">
                  <a:spcBef>
                    <a:spcPct val="0"/>
                  </a:spcBef>
                  <a:spcAft>
                    <a:spcPct val="0"/>
                  </a:spcAft>
                  <a:defRPr kumimoji="1" kern="1200">
                    <a:solidFill>
                      <a:srgbClr val="000000"/>
                    </a:solidFill>
                    <a:latin typeface="ＭＳ Ｐゴシック" pitchFamily="34" charset="-128"/>
                    <a:ea typeface="ＭＳ Ｐゴシック" pitchFamily="34" charset="-128"/>
                    <a:cs typeface="+mn-cs"/>
                  </a:defRPr>
                </a:lvl4pPr>
                <a:lvl5pPr marL="1828800" algn="ctr" rtl="0" fontAlgn="ctr">
                  <a:spcBef>
                    <a:spcPct val="0"/>
                  </a:spcBef>
                  <a:spcAft>
                    <a:spcPct val="0"/>
                  </a:spcAft>
                  <a:defRPr kumimoji="1" kern="1200">
                    <a:solidFill>
                      <a:srgbClr val="000000"/>
                    </a:solidFill>
                    <a:latin typeface="ＭＳ Ｐゴシック" pitchFamily="34" charset="-128"/>
                    <a:ea typeface="ＭＳ Ｐゴシック" pitchFamily="34" charset="-128"/>
                    <a:cs typeface="+mn-cs"/>
                  </a:defRPr>
                </a:lvl5pPr>
                <a:lvl6pPr marL="2286000" algn="l" defTabSz="914400" rtl="0" eaLnBrk="1" latinLnBrk="0" hangingPunct="1">
                  <a:defRPr kumimoji="1" kern="1200">
                    <a:solidFill>
                      <a:srgbClr val="000000"/>
                    </a:solidFill>
                    <a:latin typeface="ＭＳ Ｐゴシック" pitchFamily="34" charset="-128"/>
                    <a:ea typeface="ＭＳ Ｐゴシック" pitchFamily="34" charset="-128"/>
                    <a:cs typeface="+mn-cs"/>
                  </a:defRPr>
                </a:lvl6pPr>
                <a:lvl7pPr marL="2743200" algn="l" defTabSz="914400" rtl="0" eaLnBrk="1" latinLnBrk="0" hangingPunct="1">
                  <a:defRPr kumimoji="1" kern="1200">
                    <a:solidFill>
                      <a:srgbClr val="000000"/>
                    </a:solidFill>
                    <a:latin typeface="ＭＳ Ｐゴシック" pitchFamily="34" charset="-128"/>
                    <a:ea typeface="ＭＳ Ｐゴシック" pitchFamily="34" charset="-128"/>
                    <a:cs typeface="+mn-cs"/>
                  </a:defRPr>
                </a:lvl7pPr>
                <a:lvl8pPr marL="3200400" algn="l" defTabSz="914400" rtl="0" eaLnBrk="1" latinLnBrk="0" hangingPunct="1">
                  <a:defRPr kumimoji="1" kern="1200">
                    <a:solidFill>
                      <a:srgbClr val="000000"/>
                    </a:solidFill>
                    <a:latin typeface="ＭＳ Ｐゴシック" pitchFamily="34" charset="-128"/>
                    <a:ea typeface="ＭＳ Ｐゴシック" pitchFamily="34" charset="-128"/>
                    <a:cs typeface="+mn-cs"/>
                  </a:defRPr>
                </a:lvl8pPr>
                <a:lvl9pPr marL="3657600" algn="l" defTabSz="914400" rtl="0" eaLnBrk="1" latinLnBrk="0" hangingPunct="1">
                  <a:defRPr kumimoji="1" kern="1200">
                    <a:solidFill>
                      <a:srgbClr val="000000"/>
                    </a:solidFill>
                    <a:latin typeface="ＭＳ Ｐゴシック" pitchFamily="34" charset="-128"/>
                    <a:ea typeface="ＭＳ Ｐゴシック" pitchFamily="34" charset="-128"/>
                    <a:cs typeface="+mn-cs"/>
                  </a:defRPr>
                </a:lvl9pPr>
              </a:lstStyle>
              <a:p>
                <a:pPr>
                  <a:defRPr/>
                </a:pPr>
                <a:endParaRPr lang="ja-JP" altLang="en-US">
                  <a:latin typeface="微软雅黑" panose="020B0503020204020204" pitchFamily="34" charset="-122"/>
                  <a:ea typeface="微软雅黑" panose="020B0503020204020204" pitchFamily="34" charset="-122"/>
                </a:endParaRPr>
              </a:p>
            </p:txBody>
          </p:sp>
          <p:sp>
            <p:nvSpPr>
              <p:cNvPr id="13" name="Freeform 15"/>
              <p:cNvSpPr>
                <a:spLocks/>
              </p:cNvSpPr>
              <p:nvPr userDrawn="1"/>
            </p:nvSpPr>
            <p:spPr bwMode="gray">
              <a:xfrm>
                <a:off x="5429" y="327"/>
                <a:ext cx="124" cy="151"/>
              </a:xfrm>
              <a:custGeom>
                <a:avLst/>
                <a:gdLst>
                  <a:gd name="T0" fmla="*/ 0 w 2219"/>
                  <a:gd name="T1" fmla="*/ 0 h 2693"/>
                  <a:gd name="T2" fmla="*/ 0 w 2219"/>
                  <a:gd name="T3" fmla="*/ 0 h 2693"/>
                  <a:gd name="T4" fmla="*/ 0 w 2219"/>
                  <a:gd name="T5" fmla="*/ 0 h 2693"/>
                  <a:gd name="T6" fmla="*/ 0 w 2219"/>
                  <a:gd name="T7" fmla="*/ 0 h 2693"/>
                  <a:gd name="T8" fmla="*/ 0 w 2219"/>
                  <a:gd name="T9" fmla="*/ 0 h 2693"/>
                  <a:gd name="T10" fmla="*/ 0 w 2219"/>
                  <a:gd name="T11" fmla="*/ 0 h 2693"/>
                  <a:gd name="T12" fmla="*/ 0 w 2219"/>
                  <a:gd name="T13" fmla="*/ 0 h 2693"/>
                  <a:gd name="T14" fmla="*/ 0 w 2219"/>
                  <a:gd name="T15" fmla="*/ 0 h 2693"/>
                  <a:gd name="T16" fmla="*/ 0 w 2219"/>
                  <a:gd name="T17" fmla="*/ 0 h 2693"/>
                  <a:gd name="T18" fmla="*/ 0 w 2219"/>
                  <a:gd name="T19" fmla="*/ 0 h 2693"/>
                  <a:gd name="T20" fmla="*/ 0 w 2219"/>
                  <a:gd name="T21" fmla="*/ 0 h 2693"/>
                  <a:gd name="T22" fmla="*/ 0 w 2219"/>
                  <a:gd name="T23" fmla="*/ 0 h 2693"/>
                  <a:gd name="T24" fmla="*/ 0 w 2219"/>
                  <a:gd name="T25" fmla="*/ 0 h 2693"/>
                  <a:gd name="T26" fmla="*/ 0 w 2219"/>
                  <a:gd name="T27" fmla="*/ 0 h 2693"/>
                  <a:gd name="T28" fmla="*/ 0 w 2219"/>
                  <a:gd name="T29" fmla="*/ 0 h 269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219"/>
                  <a:gd name="T46" fmla="*/ 0 h 2693"/>
                  <a:gd name="T47" fmla="*/ 2219 w 2219"/>
                  <a:gd name="T48" fmla="*/ 2693 h 269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219" h="2693">
                    <a:moveTo>
                      <a:pt x="1420" y="0"/>
                    </a:moveTo>
                    <a:cubicBezTo>
                      <a:pt x="2219" y="0"/>
                      <a:pt x="2219" y="0"/>
                      <a:pt x="2219" y="0"/>
                    </a:cubicBezTo>
                    <a:cubicBezTo>
                      <a:pt x="2219" y="0"/>
                      <a:pt x="2048" y="91"/>
                      <a:pt x="2048" y="234"/>
                    </a:cubicBezTo>
                    <a:cubicBezTo>
                      <a:pt x="2048" y="1840"/>
                      <a:pt x="2048" y="1840"/>
                      <a:pt x="2048" y="1840"/>
                    </a:cubicBezTo>
                    <a:cubicBezTo>
                      <a:pt x="2047" y="2492"/>
                      <a:pt x="1506" y="2693"/>
                      <a:pt x="1131" y="2693"/>
                    </a:cubicBezTo>
                    <a:cubicBezTo>
                      <a:pt x="759" y="2693"/>
                      <a:pt x="175" y="2490"/>
                      <a:pt x="176" y="1840"/>
                    </a:cubicBezTo>
                    <a:cubicBezTo>
                      <a:pt x="176" y="234"/>
                      <a:pt x="176" y="234"/>
                      <a:pt x="176" y="234"/>
                    </a:cubicBezTo>
                    <a:cubicBezTo>
                      <a:pt x="176" y="91"/>
                      <a:pt x="0" y="0"/>
                      <a:pt x="0" y="0"/>
                    </a:cubicBezTo>
                    <a:cubicBezTo>
                      <a:pt x="821" y="0"/>
                      <a:pt x="821" y="0"/>
                      <a:pt x="821" y="0"/>
                    </a:cubicBezTo>
                    <a:cubicBezTo>
                      <a:pt x="821" y="0"/>
                      <a:pt x="638" y="88"/>
                      <a:pt x="638" y="234"/>
                    </a:cubicBezTo>
                    <a:cubicBezTo>
                      <a:pt x="638" y="1840"/>
                      <a:pt x="638" y="1840"/>
                      <a:pt x="638" y="1840"/>
                    </a:cubicBezTo>
                    <a:cubicBezTo>
                      <a:pt x="638" y="2182"/>
                      <a:pt x="865" y="2406"/>
                      <a:pt x="1131" y="2406"/>
                    </a:cubicBezTo>
                    <a:cubicBezTo>
                      <a:pt x="1397" y="2406"/>
                      <a:pt x="1600" y="2173"/>
                      <a:pt x="1601" y="1840"/>
                    </a:cubicBezTo>
                    <a:cubicBezTo>
                      <a:pt x="1601" y="234"/>
                      <a:pt x="1601" y="234"/>
                      <a:pt x="1601" y="234"/>
                    </a:cubicBezTo>
                    <a:cubicBezTo>
                      <a:pt x="1601" y="91"/>
                      <a:pt x="1420" y="0"/>
                      <a:pt x="1420" y="0"/>
                    </a:cubicBez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ja-JP"/>
                </a:defPPr>
                <a:lvl1pPr algn="ctr" rtl="0" fontAlgn="ctr">
                  <a:spcBef>
                    <a:spcPct val="0"/>
                  </a:spcBef>
                  <a:spcAft>
                    <a:spcPct val="0"/>
                  </a:spcAft>
                  <a:defRPr kumimoji="1" kern="1200">
                    <a:solidFill>
                      <a:srgbClr val="000000"/>
                    </a:solidFill>
                    <a:latin typeface="ＭＳ Ｐゴシック" pitchFamily="34" charset="-128"/>
                    <a:ea typeface="ＭＳ Ｐゴシック" pitchFamily="34" charset="-128"/>
                    <a:cs typeface="+mn-cs"/>
                  </a:defRPr>
                </a:lvl1pPr>
                <a:lvl2pPr marL="457200" algn="ctr" rtl="0" fontAlgn="ctr">
                  <a:spcBef>
                    <a:spcPct val="0"/>
                  </a:spcBef>
                  <a:spcAft>
                    <a:spcPct val="0"/>
                  </a:spcAft>
                  <a:defRPr kumimoji="1" kern="1200">
                    <a:solidFill>
                      <a:srgbClr val="000000"/>
                    </a:solidFill>
                    <a:latin typeface="ＭＳ Ｐゴシック" pitchFamily="34" charset="-128"/>
                    <a:ea typeface="ＭＳ Ｐゴシック" pitchFamily="34" charset="-128"/>
                    <a:cs typeface="+mn-cs"/>
                  </a:defRPr>
                </a:lvl2pPr>
                <a:lvl3pPr marL="914400" algn="ctr" rtl="0" fontAlgn="ctr">
                  <a:spcBef>
                    <a:spcPct val="0"/>
                  </a:spcBef>
                  <a:spcAft>
                    <a:spcPct val="0"/>
                  </a:spcAft>
                  <a:defRPr kumimoji="1" kern="1200">
                    <a:solidFill>
                      <a:srgbClr val="000000"/>
                    </a:solidFill>
                    <a:latin typeface="ＭＳ Ｐゴシック" pitchFamily="34" charset="-128"/>
                    <a:ea typeface="ＭＳ Ｐゴシック" pitchFamily="34" charset="-128"/>
                    <a:cs typeface="+mn-cs"/>
                  </a:defRPr>
                </a:lvl3pPr>
                <a:lvl4pPr marL="1371600" algn="ctr" rtl="0" fontAlgn="ctr">
                  <a:spcBef>
                    <a:spcPct val="0"/>
                  </a:spcBef>
                  <a:spcAft>
                    <a:spcPct val="0"/>
                  </a:spcAft>
                  <a:defRPr kumimoji="1" kern="1200">
                    <a:solidFill>
                      <a:srgbClr val="000000"/>
                    </a:solidFill>
                    <a:latin typeface="ＭＳ Ｐゴシック" pitchFamily="34" charset="-128"/>
                    <a:ea typeface="ＭＳ Ｐゴシック" pitchFamily="34" charset="-128"/>
                    <a:cs typeface="+mn-cs"/>
                  </a:defRPr>
                </a:lvl4pPr>
                <a:lvl5pPr marL="1828800" algn="ctr" rtl="0" fontAlgn="ctr">
                  <a:spcBef>
                    <a:spcPct val="0"/>
                  </a:spcBef>
                  <a:spcAft>
                    <a:spcPct val="0"/>
                  </a:spcAft>
                  <a:defRPr kumimoji="1" kern="1200">
                    <a:solidFill>
                      <a:srgbClr val="000000"/>
                    </a:solidFill>
                    <a:latin typeface="ＭＳ Ｐゴシック" pitchFamily="34" charset="-128"/>
                    <a:ea typeface="ＭＳ Ｐゴシック" pitchFamily="34" charset="-128"/>
                    <a:cs typeface="+mn-cs"/>
                  </a:defRPr>
                </a:lvl5pPr>
                <a:lvl6pPr marL="2286000" algn="l" defTabSz="914400" rtl="0" eaLnBrk="1" latinLnBrk="0" hangingPunct="1">
                  <a:defRPr kumimoji="1" kern="1200">
                    <a:solidFill>
                      <a:srgbClr val="000000"/>
                    </a:solidFill>
                    <a:latin typeface="ＭＳ Ｐゴシック" pitchFamily="34" charset="-128"/>
                    <a:ea typeface="ＭＳ Ｐゴシック" pitchFamily="34" charset="-128"/>
                    <a:cs typeface="+mn-cs"/>
                  </a:defRPr>
                </a:lvl6pPr>
                <a:lvl7pPr marL="2743200" algn="l" defTabSz="914400" rtl="0" eaLnBrk="1" latinLnBrk="0" hangingPunct="1">
                  <a:defRPr kumimoji="1" kern="1200">
                    <a:solidFill>
                      <a:srgbClr val="000000"/>
                    </a:solidFill>
                    <a:latin typeface="ＭＳ Ｐゴシック" pitchFamily="34" charset="-128"/>
                    <a:ea typeface="ＭＳ Ｐゴシック" pitchFamily="34" charset="-128"/>
                    <a:cs typeface="+mn-cs"/>
                  </a:defRPr>
                </a:lvl7pPr>
                <a:lvl8pPr marL="3200400" algn="l" defTabSz="914400" rtl="0" eaLnBrk="1" latinLnBrk="0" hangingPunct="1">
                  <a:defRPr kumimoji="1" kern="1200">
                    <a:solidFill>
                      <a:srgbClr val="000000"/>
                    </a:solidFill>
                    <a:latin typeface="ＭＳ Ｐゴシック" pitchFamily="34" charset="-128"/>
                    <a:ea typeface="ＭＳ Ｐゴシック" pitchFamily="34" charset="-128"/>
                    <a:cs typeface="+mn-cs"/>
                  </a:defRPr>
                </a:lvl8pPr>
                <a:lvl9pPr marL="3657600" algn="l" defTabSz="914400" rtl="0" eaLnBrk="1" latinLnBrk="0" hangingPunct="1">
                  <a:defRPr kumimoji="1" kern="1200">
                    <a:solidFill>
                      <a:srgbClr val="000000"/>
                    </a:solidFill>
                    <a:latin typeface="ＭＳ Ｐゴシック" pitchFamily="34" charset="-128"/>
                    <a:ea typeface="ＭＳ Ｐゴシック" pitchFamily="34" charset="-128"/>
                    <a:cs typeface="+mn-cs"/>
                  </a:defRPr>
                </a:lvl9pPr>
              </a:lstStyle>
              <a:p>
                <a:pPr>
                  <a:defRPr/>
                </a:pPr>
                <a:endParaRPr lang="ja-JP" altLang="en-US">
                  <a:latin typeface="微软雅黑" panose="020B0503020204020204" pitchFamily="34" charset="-122"/>
                  <a:ea typeface="微软雅黑" panose="020B0503020204020204" pitchFamily="34" charset="-122"/>
                </a:endParaRPr>
              </a:p>
            </p:txBody>
          </p:sp>
          <p:sp>
            <p:nvSpPr>
              <p:cNvPr id="14" name="Freeform 16"/>
              <p:cNvSpPr>
                <a:spLocks/>
              </p:cNvSpPr>
              <p:nvPr userDrawn="1"/>
            </p:nvSpPr>
            <p:spPr bwMode="gray">
              <a:xfrm>
                <a:off x="4994" y="327"/>
                <a:ext cx="125" cy="151"/>
              </a:xfrm>
              <a:custGeom>
                <a:avLst/>
                <a:gdLst>
                  <a:gd name="T0" fmla="*/ 0 w 2240"/>
                  <a:gd name="T1" fmla="*/ 0 h 2700"/>
                  <a:gd name="T2" fmla="*/ 0 w 2240"/>
                  <a:gd name="T3" fmla="*/ 0 h 2700"/>
                  <a:gd name="T4" fmla="*/ 0 w 2240"/>
                  <a:gd name="T5" fmla="*/ 0 h 2700"/>
                  <a:gd name="T6" fmla="*/ 0 w 2240"/>
                  <a:gd name="T7" fmla="*/ 0 h 2700"/>
                  <a:gd name="T8" fmla="*/ 0 w 2240"/>
                  <a:gd name="T9" fmla="*/ 0 h 2700"/>
                  <a:gd name="T10" fmla="*/ 0 w 2240"/>
                  <a:gd name="T11" fmla="*/ 0 h 2700"/>
                  <a:gd name="T12" fmla="*/ 0 w 2240"/>
                  <a:gd name="T13" fmla="*/ 0 h 2700"/>
                  <a:gd name="T14" fmla="*/ 0 w 2240"/>
                  <a:gd name="T15" fmla="*/ 0 h 2700"/>
                  <a:gd name="T16" fmla="*/ 0 w 2240"/>
                  <a:gd name="T17" fmla="*/ 0 h 2700"/>
                  <a:gd name="T18" fmla="*/ 0 w 2240"/>
                  <a:gd name="T19" fmla="*/ 0 h 2700"/>
                  <a:gd name="T20" fmla="*/ 0 w 2240"/>
                  <a:gd name="T21" fmla="*/ 0 h 2700"/>
                  <a:gd name="T22" fmla="*/ 0 w 2240"/>
                  <a:gd name="T23" fmla="*/ 0 h 2700"/>
                  <a:gd name="T24" fmla="*/ 0 w 2240"/>
                  <a:gd name="T25" fmla="*/ 0 h 2700"/>
                  <a:gd name="T26" fmla="*/ 0 w 2240"/>
                  <a:gd name="T27" fmla="*/ 0 h 2700"/>
                  <a:gd name="T28" fmla="*/ 0 w 2240"/>
                  <a:gd name="T29" fmla="*/ 0 h 270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240"/>
                  <a:gd name="T46" fmla="*/ 0 h 2700"/>
                  <a:gd name="T47" fmla="*/ 2240 w 2240"/>
                  <a:gd name="T48" fmla="*/ 2700 h 270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240" h="2700">
                    <a:moveTo>
                      <a:pt x="1427" y="0"/>
                    </a:moveTo>
                    <a:cubicBezTo>
                      <a:pt x="2240" y="0"/>
                      <a:pt x="2240" y="0"/>
                      <a:pt x="2240" y="0"/>
                    </a:cubicBezTo>
                    <a:cubicBezTo>
                      <a:pt x="2240" y="0"/>
                      <a:pt x="2068" y="95"/>
                      <a:pt x="2068" y="237"/>
                    </a:cubicBezTo>
                    <a:cubicBezTo>
                      <a:pt x="2068" y="238"/>
                      <a:pt x="2067" y="1838"/>
                      <a:pt x="2067" y="1838"/>
                    </a:cubicBezTo>
                    <a:cubicBezTo>
                      <a:pt x="2067" y="2494"/>
                      <a:pt x="1501" y="2700"/>
                      <a:pt x="1122" y="2700"/>
                    </a:cubicBezTo>
                    <a:cubicBezTo>
                      <a:pt x="750" y="2700"/>
                      <a:pt x="166" y="2491"/>
                      <a:pt x="166" y="1838"/>
                    </a:cubicBezTo>
                    <a:cubicBezTo>
                      <a:pt x="166" y="237"/>
                      <a:pt x="166" y="237"/>
                      <a:pt x="166" y="237"/>
                    </a:cubicBezTo>
                    <a:cubicBezTo>
                      <a:pt x="166" y="94"/>
                      <a:pt x="0" y="0"/>
                      <a:pt x="0" y="0"/>
                    </a:cubicBezTo>
                    <a:cubicBezTo>
                      <a:pt x="821" y="0"/>
                      <a:pt x="821" y="0"/>
                      <a:pt x="821" y="0"/>
                    </a:cubicBezTo>
                    <a:cubicBezTo>
                      <a:pt x="821" y="0"/>
                      <a:pt x="631" y="94"/>
                      <a:pt x="631" y="237"/>
                    </a:cubicBezTo>
                    <a:cubicBezTo>
                      <a:pt x="630" y="1838"/>
                      <a:pt x="630" y="1838"/>
                      <a:pt x="630" y="1838"/>
                    </a:cubicBezTo>
                    <a:cubicBezTo>
                      <a:pt x="630" y="2178"/>
                      <a:pt x="856" y="2412"/>
                      <a:pt x="1122" y="2413"/>
                    </a:cubicBezTo>
                    <a:cubicBezTo>
                      <a:pt x="1388" y="2414"/>
                      <a:pt x="1602" y="2174"/>
                      <a:pt x="1602" y="1838"/>
                    </a:cubicBezTo>
                    <a:cubicBezTo>
                      <a:pt x="1603" y="237"/>
                      <a:pt x="1603" y="237"/>
                      <a:pt x="1603" y="237"/>
                    </a:cubicBezTo>
                    <a:cubicBezTo>
                      <a:pt x="1603" y="94"/>
                      <a:pt x="1427" y="0"/>
                      <a:pt x="1427" y="0"/>
                    </a:cubicBez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ja-JP"/>
                </a:defPPr>
                <a:lvl1pPr algn="ctr" rtl="0" fontAlgn="ctr">
                  <a:spcBef>
                    <a:spcPct val="0"/>
                  </a:spcBef>
                  <a:spcAft>
                    <a:spcPct val="0"/>
                  </a:spcAft>
                  <a:defRPr kumimoji="1" kern="1200">
                    <a:solidFill>
                      <a:srgbClr val="000000"/>
                    </a:solidFill>
                    <a:latin typeface="ＭＳ Ｐゴシック" pitchFamily="34" charset="-128"/>
                    <a:ea typeface="ＭＳ Ｐゴシック" pitchFamily="34" charset="-128"/>
                    <a:cs typeface="+mn-cs"/>
                  </a:defRPr>
                </a:lvl1pPr>
                <a:lvl2pPr marL="457200" algn="ctr" rtl="0" fontAlgn="ctr">
                  <a:spcBef>
                    <a:spcPct val="0"/>
                  </a:spcBef>
                  <a:spcAft>
                    <a:spcPct val="0"/>
                  </a:spcAft>
                  <a:defRPr kumimoji="1" kern="1200">
                    <a:solidFill>
                      <a:srgbClr val="000000"/>
                    </a:solidFill>
                    <a:latin typeface="ＭＳ Ｐゴシック" pitchFamily="34" charset="-128"/>
                    <a:ea typeface="ＭＳ Ｐゴシック" pitchFamily="34" charset="-128"/>
                    <a:cs typeface="+mn-cs"/>
                  </a:defRPr>
                </a:lvl2pPr>
                <a:lvl3pPr marL="914400" algn="ctr" rtl="0" fontAlgn="ctr">
                  <a:spcBef>
                    <a:spcPct val="0"/>
                  </a:spcBef>
                  <a:spcAft>
                    <a:spcPct val="0"/>
                  </a:spcAft>
                  <a:defRPr kumimoji="1" kern="1200">
                    <a:solidFill>
                      <a:srgbClr val="000000"/>
                    </a:solidFill>
                    <a:latin typeface="ＭＳ Ｐゴシック" pitchFamily="34" charset="-128"/>
                    <a:ea typeface="ＭＳ Ｐゴシック" pitchFamily="34" charset="-128"/>
                    <a:cs typeface="+mn-cs"/>
                  </a:defRPr>
                </a:lvl3pPr>
                <a:lvl4pPr marL="1371600" algn="ctr" rtl="0" fontAlgn="ctr">
                  <a:spcBef>
                    <a:spcPct val="0"/>
                  </a:spcBef>
                  <a:spcAft>
                    <a:spcPct val="0"/>
                  </a:spcAft>
                  <a:defRPr kumimoji="1" kern="1200">
                    <a:solidFill>
                      <a:srgbClr val="000000"/>
                    </a:solidFill>
                    <a:latin typeface="ＭＳ Ｐゴシック" pitchFamily="34" charset="-128"/>
                    <a:ea typeface="ＭＳ Ｐゴシック" pitchFamily="34" charset="-128"/>
                    <a:cs typeface="+mn-cs"/>
                  </a:defRPr>
                </a:lvl4pPr>
                <a:lvl5pPr marL="1828800" algn="ctr" rtl="0" fontAlgn="ctr">
                  <a:spcBef>
                    <a:spcPct val="0"/>
                  </a:spcBef>
                  <a:spcAft>
                    <a:spcPct val="0"/>
                  </a:spcAft>
                  <a:defRPr kumimoji="1" kern="1200">
                    <a:solidFill>
                      <a:srgbClr val="000000"/>
                    </a:solidFill>
                    <a:latin typeface="ＭＳ Ｐゴシック" pitchFamily="34" charset="-128"/>
                    <a:ea typeface="ＭＳ Ｐゴシック" pitchFamily="34" charset="-128"/>
                    <a:cs typeface="+mn-cs"/>
                  </a:defRPr>
                </a:lvl5pPr>
                <a:lvl6pPr marL="2286000" algn="l" defTabSz="914400" rtl="0" eaLnBrk="1" latinLnBrk="0" hangingPunct="1">
                  <a:defRPr kumimoji="1" kern="1200">
                    <a:solidFill>
                      <a:srgbClr val="000000"/>
                    </a:solidFill>
                    <a:latin typeface="ＭＳ Ｐゴシック" pitchFamily="34" charset="-128"/>
                    <a:ea typeface="ＭＳ Ｐゴシック" pitchFamily="34" charset="-128"/>
                    <a:cs typeface="+mn-cs"/>
                  </a:defRPr>
                </a:lvl6pPr>
                <a:lvl7pPr marL="2743200" algn="l" defTabSz="914400" rtl="0" eaLnBrk="1" latinLnBrk="0" hangingPunct="1">
                  <a:defRPr kumimoji="1" kern="1200">
                    <a:solidFill>
                      <a:srgbClr val="000000"/>
                    </a:solidFill>
                    <a:latin typeface="ＭＳ Ｐゴシック" pitchFamily="34" charset="-128"/>
                    <a:ea typeface="ＭＳ Ｐゴシック" pitchFamily="34" charset="-128"/>
                    <a:cs typeface="+mn-cs"/>
                  </a:defRPr>
                </a:lvl7pPr>
                <a:lvl8pPr marL="3200400" algn="l" defTabSz="914400" rtl="0" eaLnBrk="1" latinLnBrk="0" hangingPunct="1">
                  <a:defRPr kumimoji="1" kern="1200">
                    <a:solidFill>
                      <a:srgbClr val="000000"/>
                    </a:solidFill>
                    <a:latin typeface="ＭＳ Ｐゴシック" pitchFamily="34" charset="-128"/>
                    <a:ea typeface="ＭＳ Ｐゴシック" pitchFamily="34" charset="-128"/>
                    <a:cs typeface="+mn-cs"/>
                  </a:defRPr>
                </a:lvl8pPr>
                <a:lvl9pPr marL="3657600" algn="l" defTabSz="914400" rtl="0" eaLnBrk="1" latinLnBrk="0" hangingPunct="1">
                  <a:defRPr kumimoji="1" kern="1200">
                    <a:solidFill>
                      <a:srgbClr val="000000"/>
                    </a:solidFill>
                    <a:latin typeface="ＭＳ Ｐゴシック" pitchFamily="34" charset="-128"/>
                    <a:ea typeface="ＭＳ Ｐゴシック" pitchFamily="34" charset="-128"/>
                    <a:cs typeface="+mn-cs"/>
                  </a:defRPr>
                </a:lvl9pPr>
              </a:lstStyle>
              <a:p>
                <a:pPr>
                  <a:defRPr/>
                </a:pPr>
                <a:endParaRPr lang="ja-JP" altLang="en-US">
                  <a:latin typeface="微软雅黑" panose="020B0503020204020204" pitchFamily="34" charset="-122"/>
                  <a:ea typeface="微软雅黑" panose="020B0503020204020204" pitchFamily="34" charset="-122"/>
                </a:endParaRPr>
              </a:p>
            </p:txBody>
          </p:sp>
          <p:sp>
            <p:nvSpPr>
              <p:cNvPr id="16" name="Freeform 17"/>
              <p:cNvSpPr>
                <a:spLocks/>
              </p:cNvSpPr>
              <p:nvPr userDrawn="1"/>
            </p:nvSpPr>
            <p:spPr bwMode="gray">
              <a:xfrm>
                <a:off x="5333" y="324"/>
                <a:ext cx="95" cy="154"/>
              </a:xfrm>
              <a:custGeom>
                <a:avLst/>
                <a:gdLst>
                  <a:gd name="T0" fmla="*/ 0 w 1707"/>
                  <a:gd name="T1" fmla="*/ 0 h 2755"/>
                  <a:gd name="T2" fmla="*/ 0 w 1707"/>
                  <a:gd name="T3" fmla="*/ 0 h 2755"/>
                  <a:gd name="T4" fmla="*/ 0 w 1707"/>
                  <a:gd name="T5" fmla="*/ 0 h 2755"/>
                  <a:gd name="T6" fmla="*/ 0 w 1707"/>
                  <a:gd name="T7" fmla="*/ 0 h 2755"/>
                  <a:gd name="T8" fmla="*/ 0 w 1707"/>
                  <a:gd name="T9" fmla="*/ 0 h 2755"/>
                  <a:gd name="T10" fmla="*/ 0 w 1707"/>
                  <a:gd name="T11" fmla="*/ 0 h 2755"/>
                  <a:gd name="T12" fmla="*/ 0 w 1707"/>
                  <a:gd name="T13" fmla="*/ 0 h 2755"/>
                  <a:gd name="T14" fmla="*/ 0 w 1707"/>
                  <a:gd name="T15" fmla="*/ 0 h 2755"/>
                  <a:gd name="T16" fmla="*/ 0 w 1707"/>
                  <a:gd name="T17" fmla="*/ 0 h 2755"/>
                  <a:gd name="T18" fmla="*/ 0 w 1707"/>
                  <a:gd name="T19" fmla="*/ 0 h 2755"/>
                  <a:gd name="T20" fmla="*/ 0 w 1707"/>
                  <a:gd name="T21" fmla="*/ 0 h 2755"/>
                  <a:gd name="T22" fmla="*/ 0 w 1707"/>
                  <a:gd name="T23" fmla="*/ 0 h 2755"/>
                  <a:gd name="T24" fmla="*/ 0 w 1707"/>
                  <a:gd name="T25" fmla="*/ 0 h 2755"/>
                  <a:gd name="T26" fmla="*/ 0 w 1707"/>
                  <a:gd name="T27" fmla="*/ 0 h 275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707"/>
                  <a:gd name="T43" fmla="*/ 0 h 2755"/>
                  <a:gd name="T44" fmla="*/ 1707 w 1707"/>
                  <a:gd name="T45" fmla="*/ 2755 h 2755"/>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707" h="2755">
                    <a:moveTo>
                      <a:pt x="1467" y="479"/>
                    </a:moveTo>
                    <a:cubicBezTo>
                      <a:pt x="1467" y="479"/>
                      <a:pt x="1352" y="277"/>
                      <a:pt x="1019" y="276"/>
                    </a:cubicBezTo>
                    <a:cubicBezTo>
                      <a:pt x="686" y="275"/>
                      <a:pt x="505" y="450"/>
                      <a:pt x="504" y="677"/>
                    </a:cubicBezTo>
                    <a:cubicBezTo>
                      <a:pt x="503" y="934"/>
                      <a:pt x="696" y="1031"/>
                      <a:pt x="995" y="1174"/>
                    </a:cubicBezTo>
                    <a:cubicBezTo>
                      <a:pt x="1279" y="1311"/>
                      <a:pt x="1707" y="1499"/>
                      <a:pt x="1705" y="1974"/>
                    </a:cubicBezTo>
                    <a:cubicBezTo>
                      <a:pt x="1704" y="2399"/>
                      <a:pt x="1327" y="2755"/>
                      <a:pt x="651" y="2755"/>
                    </a:cubicBezTo>
                    <a:cubicBezTo>
                      <a:pt x="442" y="2754"/>
                      <a:pt x="155" y="2686"/>
                      <a:pt x="155" y="2686"/>
                    </a:cubicBezTo>
                    <a:cubicBezTo>
                      <a:pt x="0" y="2177"/>
                      <a:pt x="0" y="2177"/>
                      <a:pt x="0" y="2177"/>
                    </a:cubicBezTo>
                    <a:cubicBezTo>
                      <a:pt x="143" y="2316"/>
                      <a:pt x="397" y="2466"/>
                      <a:pt x="658" y="2466"/>
                    </a:cubicBezTo>
                    <a:cubicBezTo>
                      <a:pt x="929" y="2466"/>
                      <a:pt x="1252" y="2298"/>
                      <a:pt x="1252" y="2030"/>
                    </a:cubicBezTo>
                    <a:cubicBezTo>
                      <a:pt x="1252" y="1512"/>
                      <a:pt x="46" y="1598"/>
                      <a:pt x="46" y="731"/>
                    </a:cubicBezTo>
                    <a:cubicBezTo>
                      <a:pt x="46" y="433"/>
                      <a:pt x="254" y="0"/>
                      <a:pt x="973" y="0"/>
                    </a:cubicBezTo>
                    <a:cubicBezTo>
                      <a:pt x="1207" y="0"/>
                      <a:pt x="1467" y="69"/>
                      <a:pt x="1467" y="69"/>
                    </a:cubicBezTo>
                    <a:lnTo>
                      <a:pt x="1467" y="479"/>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ja-JP"/>
                </a:defPPr>
                <a:lvl1pPr algn="ctr" rtl="0" fontAlgn="ctr">
                  <a:spcBef>
                    <a:spcPct val="0"/>
                  </a:spcBef>
                  <a:spcAft>
                    <a:spcPct val="0"/>
                  </a:spcAft>
                  <a:defRPr kumimoji="1" kern="1200">
                    <a:solidFill>
                      <a:srgbClr val="000000"/>
                    </a:solidFill>
                    <a:latin typeface="ＭＳ Ｐゴシック" pitchFamily="34" charset="-128"/>
                    <a:ea typeface="ＭＳ Ｐゴシック" pitchFamily="34" charset="-128"/>
                    <a:cs typeface="+mn-cs"/>
                  </a:defRPr>
                </a:lvl1pPr>
                <a:lvl2pPr marL="457200" algn="ctr" rtl="0" fontAlgn="ctr">
                  <a:spcBef>
                    <a:spcPct val="0"/>
                  </a:spcBef>
                  <a:spcAft>
                    <a:spcPct val="0"/>
                  </a:spcAft>
                  <a:defRPr kumimoji="1" kern="1200">
                    <a:solidFill>
                      <a:srgbClr val="000000"/>
                    </a:solidFill>
                    <a:latin typeface="ＭＳ Ｐゴシック" pitchFamily="34" charset="-128"/>
                    <a:ea typeface="ＭＳ Ｐゴシック" pitchFamily="34" charset="-128"/>
                    <a:cs typeface="+mn-cs"/>
                  </a:defRPr>
                </a:lvl2pPr>
                <a:lvl3pPr marL="914400" algn="ctr" rtl="0" fontAlgn="ctr">
                  <a:spcBef>
                    <a:spcPct val="0"/>
                  </a:spcBef>
                  <a:spcAft>
                    <a:spcPct val="0"/>
                  </a:spcAft>
                  <a:defRPr kumimoji="1" kern="1200">
                    <a:solidFill>
                      <a:srgbClr val="000000"/>
                    </a:solidFill>
                    <a:latin typeface="ＭＳ Ｐゴシック" pitchFamily="34" charset="-128"/>
                    <a:ea typeface="ＭＳ Ｐゴシック" pitchFamily="34" charset="-128"/>
                    <a:cs typeface="+mn-cs"/>
                  </a:defRPr>
                </a:lvl3pPr>
                <a:lvl4pPr marL="1371600" algn="ctr" rtl="0" fontAlgn="ctr">
                  <a:spcBef>
                    <a:spcPct val="0"/>
                  </a:spcBef>
                  <a:spcAft>
                    <a:spcPct val="0"/>
                  </a:spcAft>
                  <a:defRPr kumimoji="1" kern="1200">
                    <a:solidFill>
                      <a:srgbClr val="000000"/>
                    </a:solidFill>
                    <a:latin typeface="ＭＳ Ｐゴシック" pitchFamily="34" charset="-128"/>
                    <a:ea typeface="ＭＳ Ｐゴシック" pitchFamily="34" charset="-128"/>
                    <a:cs typeface="+mn-cs"/>
                  </a:defRPr>
                </a:lvl4pPr>
                <a:lvl5pPr marL="1828800" algn="ctr" rtl="0" fontAlgn="ctr">
                  <a:spcBef>
                    <a:spcPct val="0"/>
                  </a:spcBef>
                  <a:spcAft>
                    <a:spcPct val="0"/>
                  </a:spcAft>
                  <a:defRPr kumimoji="1" kern="1200">
                    <a:solidFill>
                      <a:srgbClr val="000000"/>
                    </a:solidFill>
                    <a:latin typeface="ＭＳ Ｐゴシック" pitchFamily="34" charset="-128"/>
                    <a:ea typeface="ＭＳ Ｐゴシック" pitchFamily="34" charset="-128"/>
                    <a:cs typeface="+mn-cs"/>
                  </a:defRPr>
                </a:lvl5pPr>
                <a:lvl6pPr marL="2286000" algn="l" defTabSz="914400" rtl="0" eaLnBrk="1" latinLnBrk="0" hangingPunct="1">
                  <a:defRPr kumimoji="1" kern="1200">
                    <a:solidFill>
                      <a:srgbClr val="000000"/>
                    </a:solidFill>
                    <a:latin typeface="ＭＳ Ｐゴシック" pitchFamily="34" charset="-128"/>
                    <a:ea typeface="ＭＳ Ｐゴシック" pitchFamily="34" charset="-128"/>
                    <a:cs typeface="+mn-cs"/>
                  </a:defRPr>
                </a:lvl6pPr>
                <a:lvl7pPr marL="2743200" algn="l" defTabSz="914400" rtl="0" eaLnBrk="1" latinLnBrk="0" hangingPunct="1">
                  <a:defRPr kumimoji="1" kern="1200">
                    <a:solidFill>
                      <a:srgbClr val="000000"/>
                    </a:solidFill>
                    <a:latin typeface="ＭＳ Ｐゴシック" pitchFamily="34" charset="-128"/>
                    <a:ea typeface="ＭＳ Ｐゴシック" pitchFamily="34" charset="-128"/>
                    <a:cs typeface="+mn-cs"/>
                  </a:defRPr>
                </a:lvl7pPr>
                <a:lvl8pPr marL="3200400" algn="l" defTabSz="914400" rtl="0" eaLnBrk="1" latinLnBrk="0" hangingPunct="1">
                  <a:defRPr kumimoji="1" kern="1200">
                    <a:solidFill>
                      <a:srgbClr val="000000"/>
                    </a:solidFill>
                    <a:latin typeface="ＭＳ Ｐゴシック" pitchFamily="34" charset="-128"/>
                    <a:ea typeface="ＭＳ Ｐゴシック" pitchFamily="34" charset="-128"/>
                    <a:cs typeface="+mn-cs"/>
                  </a:defRPr>
                </a:lvl8pPr>
                <a:lvl9pPr marL="3657600" algn="l" defTabSz="914400" rtl="0" eaLnBrk="1" latinLnBrk="0" hangingPunct="1">
                  <a:defRPr kumimoji="1" kern="1200">
                    <a:solidFill>
                      <a:srgbClr val="000000"/>
                    </a:solidFill>
                    <a:latin typeface="ＭＳ Ｐゴシック" pitchFamily="34" charset="-128"/>
                    <a:ea typeface="ＭＳ Ｐゴシック" pitchFamily="34" charset="-128"/>
                    <a:cs typeface="+mn-cs"/>
                  </a:defRPr>
                </a:lvl9pPr>
              </a:lstStyle>
              <a:p>
                <a:pPr>
                  <a:defRPr/>
                </a:pPr>
                <a:endParaRPr lang="ja-JP" altLang="en-US">
                  <a:latin typeface="微软雅黑" panose="020B0503020204020204" pitchFamily="34" charset="-122"/>
                  <a:ea typeface="微软雅黑" panose="020B0503020204020204" pitchFamily="34" charset="-122"/>
                </a:endParaRPr>
              </a:p>
            </p:txBody>
          </p:sp>
        </p:grpSp>
      </p:grpSp>
      <p:sp>
        <p:nvSpPr>
          <p:cNvPr id="15" name="标题 5"/>
          <p:cNvSpPr>
            <a:spLocks noGrp="1"/>
          </p:cNvSpPr>
          <p:nvPr>
            <p:ph type="title"/>
          </p:nvPr>
        </p:nvSpPr>
        <p:spPr>
          <a:xfrm>
            <a:off x="198286" y="2492897"/>
            <a:ext cx="9505951" cy="738187"/>
          </a:xfrm>
        </p:spPr>
        <p:txBody>
          <a:bodyPr/>
          <a:lstStyle>
            <a:lvl1pPr>
              <a:defRPr sz="4400">
                <a:latin typeface="微软雅黑" panose="020B0503020204020204" pitchFamily="34" charset="-122"/>
                <a:ea typeface="微软雅黑" panose="020B0503020204020204" pitchFamily="34" charset="-122"/>
              </a:defRPr>
            </a:lvl1pPr>
          </a:lstStyle>
          <a:p>
            <a:r>
              <a:rPr lang="ja-JP" altLang="en-US"/>
              <a:t>マスター タイトルの書式設定</a:t>
            </a:r>
            <a:endParaRPr lang="ja-JP" altLang="en-US" dirty="0"/>
          </a:p>
        </p:txBody>
      </p:sp>
      <p:sp>
        <p:nvSpPr>
          <p:cNvPr id="17" name="Content Placeholder 2"/>
          <p:cNvSpPr>
            <a:spLocks noGrp="1"/>
          </p:cNvSpPr>
          <p:nvPr>
            <p:ph idx="1"/>
          </p:nvPr>
        </p:nvSpPr>
        <p:spPr>
          <a:xfrm>
            <a:off x="431801" y="3573016"/>
            <a:ext cx="11233151" cy="2738884"/>
          </a:xfrm>
        </p:spPr>
        <p:txBody>
          <a:bodyPr/>
          <a:lstStyle>
            <a:lvl1pPr>
              <a:defRPr>
                <a:latin typeface="微软雅黑" panose="020B0503020204020204" pitchFamily="34" charset="-122"/>
                <a:ea typeface="微软雅黑" panose="020B0503020204020204" pitchFamily="34" charset="-122"/>
              </a:defRPr>
            </a:lvl1pPr>
            <a:lvl2pPr>
              <a:defRPr>
                <a:latin typeface="微软雅黑" panose="020B0503020204020204" pitchFamily="34" charset="-122"/>
                <a:ea typeface="微软雅黑" panose="020B0503020204020204" pitchFamily="34" charset="-122"/>
              </a:defRPr>
            </a:lvl2pPr>
            <a:lvl3pPr>
              <a:defRPr>
                <a:latin typeface="微软雅黑" panose="020B0503020204020204" pitchFamily="34" charset="-122"/>
                <a:ea typeface="微软雅黑" panose="020B0503020204020204" pitchFamily="34" charset="-122"/>
              </a:defRPr>
            </a:lvl3pPr>
            <a:lvl4pPr>
              <a:defRPr>
                <a:latin typeface="微软雅黑" panose="020B0503020204020204" pitchFamily="34" charset="-122"/>
                <a:ea typeface="微软雅黑" panose="020B0503020204020204" pitchFamily="34" charset="-122"/>
              </a:defRPr>
            </a:lvl4pPr>
            <a:lvl5pPr>
              <a:defRPr>
                <a:latin typeface="微软雅黑" panose="020B0503020204020204" pitchFamily="34" charset="-122"/>
                <a:ea typeface="微软雅黑" panose="020B0503020204020204" pitchFamily="34" charset="-122"/>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ja-JP" altLang="en-US" dirty="0"/>
          </a:p>
        </p:txBody>
      </p:sp>
      <p:sp>
        <p:nvSpPr>
          <p:cNvPr id="18" name="文本框 17">
            <a:extLst>
              <a:ext uri="{FF2B5EF4-FFF2-40B4-BE49-F238E27FC236}">
                <a16:creationId xmlns:a16="http://schemas.microsoft.com/office/drawing/2014/main" id="{98C316BB-F972-44B9-A8FF-1453EB791F6F}"/>
              </a:ext>
            </a:extLst>
          </p:cNvPr>
          <p:cNvSpPr txBox="1"/>
          <p:nvPr userDrawn="1"/>
        </p:nvSpPr>
        <p:spPr>
          <a:xfrm>
            <a:off x="6084357" y="6632575"/>
            <a:ext cx="516283" cy="192086"/>
          </a:xfrm>
          <a:prstGeom prst="rect">
            <a:avLst/>
          </a:prstGeom>
          <a:noFill/>
        </p:spPr>
        <p:txBody>
          <a:bodyPr wrap="square" rtlCol="0">
            <a:noAutofit/>
          </a:bodyPr>
          <a:lstStyle/>
          <a:p>
            <a:fld id="{D33909C5-58F9-4929-83D5-98C4779A8E6E}" type="slidenum">
              <a:rPr lang="zh-CN" altLang="en-US" sz="1000" smtClean="0">
                <a:latin typeface="微软雅黑" panose="020B0503020204020204" pitchFamily="34" charset="-122"/>
                <a:ea typeface="微软雅黑" panose="020B0503020204020204" pitchFamily="34" charset="-122"/>
              </a:rPr>
              <a:t>‹#›</a:t>
            </a:fld>
            <a:endParaRPr lang="zh-CN" altLang="en-US" sz="10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075169842"/>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マスター タイトルの書式設定</a:t>
            </a:r>
            <a:endParaRPr lang="ja-JP" altLang="en-US" dirty="0"/>
          </a:p>
        </p:txBody>
      </p:sp>
      <p:sp>
        <p:nvSpPr>
          <p:cNvPr id="4" name="Rectangle 29"/>
          <p:cNvSpPr>
            <a:spLocks noGrp="1" noChangeArrowheads="1"/>
          </p:cNvSpPr>
          <p:nvPr>
            <p:ph type="sldNum" sz="quarter" idx="10"/>
          </p:nvPr>
        </p:nvSpPr>
        <p:spPr/>
        <p:txBody>
          <a:bodyPr/>
          <a:lstStyle>
            <a:lvl1pPr>
              <a:defRPr/>
            </a:lvl1pPr>
          </a:lstStyle>
          <a:p>
            <a:pPr>
              <a:defRPr/>
            </a:pPr>
            <a:fld id="{8CC53911-9F6C-4414-8E39-413ED4D95A1C}" type="slidenum">
              <a:rPr lang="de-DE" altLang="ja-JP"/>
              <a:pPr>
                <a:defRPr/>
              </a:pPr>
              <a:t>‹#›</a:t>
            </a:fld>
            <a:endParaRPr lang="de-DE" altLang="ja-JP" dirty="0"/>
          </a:p>
        </p:txBody>
      </p:sp>
      <p:sp>
        <p:nvSpPr>
          <p:cNvPr id="5" name="文本框 4">
            <a:extLst>
              <a:ext uri="{FF2B5EF4-FFF2-40B4-BE49-F238E27FC236}">
                <a16:creationId xmlns:a16="http://schemas.microsoft.com/office/drawing/2014/main" id="{85AD6875-4B34-4EAF-9BAE-94E2E980C418}"/>
              </a:ext>
            </a:extLst>
          </p:cNvPr>
          <p:cNvSpPr txBox="1"/>
          <p:nvPr userDrawn="1"/>
        </p:nvSpPr>
        <p:spPr>
          <a:xfrm>
            <a:off x="6084357" y="6632575"/>
            <a:ext cx="516283" cy="192086"/>
          </a:xfrm>
          <a:prstGeom prst="rect">
            <a:avLst/>
          </a:prstGeom>
          <a:noFill/>
        </p:spPr>
        <p:txBody>
          <a:bodyPr wrap="square" rtlCol="0">
            <a:noAutofit/>
          </a:bodyPr>
          <a:lstStyle/>
          <a:p>
            <a:fld id="{D33909C5-58F9-4929-83D5-98C4779A8E6E}" type="slidenum">
              <a:rPr lang="zh-CN" altLang="en-US" sz="1000" smtClean="0">
                <a:latin typeface="微软雅黑" panose="020B0503020204020204" pitchFamily="34" charset="-122"/>
                <a:ea typeface="微软雅黑" panose="020B0503020204020204" pitchFamily="34" charset="-122"/>
              </a:rPr>
              <a:t>‹#›</a:t>
            </a:fld>
            <a:endParaRPr lang="zh-CN" altLang="en-US" sz="10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711762506"/>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type="title" preserve="1">
  <p:cSld name="Title Master">
    <p:spTree>
      <p:nvGrpSpPr>
        <p:cNvPr id="1" name=""/>
        <p:cNvGrpSpPr/>
        <p:nvPr/>
      </p:nvGrpSpPr>
      <p:grpSpPr>
        <a:xfrm>
          <a:off x="0" y="0"/>
          <a:ext cx="0" cy="0"/>
          <a:chOff x="0" y="0"/>
          <a:chExt cx="0" cy="0"/>
        </a:xfrm>
      </p:grpSpPr>
      <p:pic>
        <p:nvPicPr>
          <p:cNvPr id="647217" name="Picture 49" descr="TitleRed_L150"/>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gray">
          <a:xfrm>
            <a:off x="0" y="0"/>
            <a:ext cx="12192000" cy="4852988"/>
          </a:xfrm>
          <a:prstGeom prst="rect">
            <a:avLst/>
          </a:prstGeom>
          <a:noFill/>
        </p:spPr>
      </p:pic>
      <p:grpSp>
        <p:nvGrpSpPr>
          <p:cNvPr id="647218" name="Group 50"/>
          <p:cNvGrpSpPr>
            <a:grpSpLocks noChangeAspect="1"/>
          </p:cNvGrpSpPr>
          <p:nvPr userDrawn="1"/>
        </p:nvGrpSpPr>
        <p:grpSpPr bwMode="auto">
          <a:xfrm>
            <a:off x="9745134" y="185738"/>
            <a:ext cx="2197100" cy="920750"/>
            <a:chOff x="4604" y="117"/>
            <a:chExt cx="1038" cy="580"/>
          </a:xfrm>
        </p:grpSpPr>
        <p:sp>
          <p:nvSpPr>
            <p:cNvPr id="647219" name="AutoShape 51"/>
            <p:cNvSpPr>
              <a:spLocks noChangeAspect="1" noChangeArrowheads="1" noTextEdit="1"/>
            </p:cNvSpPr>
            <p:nvPr userDrawn="1"/>
          </p:nvSpPr>
          <p:spPr bwMode="gray">
            <a:xfrm>
              <a:off x="4604" y="117"/>
              <a:ext cx="1038" cy="580"/>
            </a:xfrm>
            <a:prstGeom prst="rect">
              <a:avLst/>
            </a:prstGeom>
            <a:noFill/>
            <a:ln>
              <a:noFill/>
            </a:ln>
          </p:spPr>
          <p:txBody>
            <a:bodyPr/>
            <a:lstStyle/>
            <a:p>
              <a:endParaRPr lang="ja-JP" altLang="en-US"/>
            </a:p>
          </p:txBody>
        </p:sp>
        <p:sp>
          <p:nvSpPr>
            <p:cNvPr id="647220" name="Freeform 52"/>
            <p:cNvSpPr/>
            <p:nvPr userDrawn="1"/>
          </p:nvSpPr>
          <p:spPr bwMode="gray">
            <a:xfrm>
              <a:off x="4655" y="604"/>
              <a:ext cx="26" cy="43"/>
            </a:xfrm>
            <a:custGeom>
              <a:avLst/>
              <a:gdLst>
                <a:gd name="T0" fmla="*/ 0 w 463"/>
                <a:gd name="T1" fmla="*/ 731 h 762"/>
                <a:gd name="T2" fmla="*/ 0 w 463"/>
                <a:gd name="T3" fmla="*/ 643 h 762"/>
                <a:gd name="T4" fmla="*/ 177 w 463"/>
                <a:gd name="T5" fmla="*/ 684 h 762"/>
                <a:gd name="T6" fmla="*/ 355 w 463"/>
                <a:gd name="T7" fmla="*/ 568 h 762"/>
                <a:gd name="T8" fmla="*/ 325 w 463"/>
                <a:gd name="T9" fmla="*/ 493 h 762"/>
                <a:gd name="T10" fmla="*/ 271 w 463"/>
                <a:gd name="T11" fmla="*/ 452 h 762"/>
                <a:gd name="T12" fmla="*/ 203 w 463"/>
                <a:gd name="T13" fmla="*/ 417 h 762"/>
                <a:gd name="T14" fmla="*/ 62 w 463"/>
                <a:gd name="T15" fmla="*/ 323 h 762"/>
                <a:gd name="T16" fmla="*/ 12 w 463"/>
                <a:gd name="T17" fmla="*/ 190 h 762"/>
                <a:gd name="T18" fmla="*/ 90 w 463"/>
                <a:gd name="T19" fmla="*/ 41 h 762"/>
                <a:gd name="T20" fmla="*/ 257 w 463"/>
                <a:gd name="T21" fmla="*/ 0 h 762"/>
                <a:gd name="T22" fmla="*/ 411 w 463"/>
                <a:gd name="T23" fmla="*/ 24 h 762"/>
                <a:gd name="T24" fmla="*/ 411 w 463"/>
                <a:gd name="T25" fmla="*/ 106 h 762"/>
                <a:gd name="T26" fmla="*/ 262 w 463"/>
                <a:gd name="T27" fmla="*/ 74 h 762"/>
                <a:gd name="T28" fmla="*/ 162 w 463"/>
                <a:gd name="T29" fmla="*/ 98 h 762"/>
                <a:gd name="T30" fmla="*/ 120 w 463"/>
                <a:gd name="T31" fmla="*/ 178 h 762"/>
                <a:gd name="T32" fmla="*/ 149 w 463"/>
                <a:gd name="T33" fmla="*/ 253 h 762"/>
                <a:gd name="T34" fmla="*/ 273 w 463"/>
                <a:gd name="T35" fmla="*/ 331 h 762"/>
                <a:gd name="T36" fmla="*/ 374 w 463"/>
                <a:gd name="T37" fmla="*/ 388 h 762"/>
                <a:gd name="T38" fmla="*/ 444 w 463"/>
                <a:gd name="T39" fmla="*/ 465 h 762"/>
                <a:gd name="T40" fmla="*/ 463 w 463"/>
                <a:gd name="T41" fmla="*/ 556 h 762"/>
                <a:gd name="T42" fmla="*/ 184 w 463"/>
                <a:gd name="T43" fmla="*/ 762 h 762"/>
                <a:gd name="T44" fmla="*/ 0 w 463"/>
                <a:gd name="T45" fmla="*/ 731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63" h="762">
                  <a:moveTo>
                    <a:pt x="0" y="731"/>
                  </a:moveTo>
                  <a:cubicBezTo>
                    <a:pt x="0" y="643"/>
                    <a:pt x="0" y="643"/>
                    <a:pt x="0" y="643"/>
                  </a:cubicBezTo>
                  <a:cubicBezTo>
                    <a:pt x="48" y="670"/>
                    <a:pt x="107" y="684"/>
                    <a:pt x="177" y="684"/>
                  </a:cubicBezTo>
                  <a:cubicBezTo>
                    <a:pt x="296" y="684"/>
                    <a:pt x="355" y="645"/>
                    <a:pt x="355" y="568"/>
                  </a:cubicBezTo>
                  <a:cubicBezTo>
                    <a:pt x="355" y="538"/>
                    <a:pt x="345" y="513"/>
                    <a:pt x="325" y="493"/>
                  </a:cubicBezTo>
                  <a:cubicBezTo>
                    <a:pt x="309" y="477"/>
                    <a:pt x="291" y="463"/>
                    <a:pt x="271" y="452"/>
                  </a:cubicBezTo>
                  <a:cubicBezTo>
                    <a:pt x="253" y="442"/>
                    <a:pt x="231" y="431"/>
                    <a:pt x="203" y="417"/>
                  </a:cubicBezTo>
                  <a:cubicBezTo>
                    <a:pt x="135" y="384"/>
                    <a:pt x="89" y="352"/>
                    <a:pt x="62" y="323"/>
                  </a:cubicBezTo>
                  <a:cubicBezTo>
                    <a:pt x="29" y="286"/>
                    <a:pt x="12" y="242"/>
                    <a:pt x="12" y="190"/>
                  </a:cubicBezTo>
                  <a:cubicBezTo>
                    <a:pt x="12" y="124"/>
                    <a:pt x="38" y="74"/>
                    <a:pt x="90" y="41"/>
                  </a:cubicBezTo>
                  <a:cubicBezTo>
                    <a:pt x="134" y="13"/>
                    <a:pt x="189" y="0"/>
                    <a:pt x="257" y="0"/>
                  </a:cubicBezTo>
                  <a:cubicBezTo>
                    <a:pt x="304" y="0"/>
                    <a:pt x="355" y="8"/>
                    <a:pt x="411" y="24"/>
                  </a:cubicBezTo>
                  <a:cubicBezTo>
                    <a:pt x="411" y="106"/>
                    <a:pt x="411" y="106"/>
                    <a:pt x="411" y="106"/>
                  </a:cubicBezTo>
                  <a:cubicBezTo>
                    <a:pt x="364" y="85"/>
                    <a:pt x="314" y="74"/>
                    <a:pt x="262" y="74"/>
                  </a:cubicBezTo>
                  <a:cubicBezTo>
                    <a:pt x="222" y="74"/>
                    <a:pt x="188" y="82"/>
                    <a:pt x="162" y="98"/>
                  </a:cubicBezTo>
                  <a:cubicBezTo>
                    <a:pt x="134" y="115"/>
                    <a:pt x="120" y="141"/>
                    <a:pt x="120" y="178"/>
                  </a:cubicBezTo>
                  <a:cubicBezTo>
                    <a:pt x="120" y="209"/>
                    <a:pt x="130" y="234"/>
                    <a:pt x="149" y="253"/>
                  </a:cubicBezTo>
                  <a:cubicBezTo>
                    <a:pt x="168" y="273"/>
                    <a:pt x="209" y="298"/>
                    <a:pt x="273" y="331"/>
                  </a:cubicBezTo>
                  <a:cubicBezTo>
                    <a:pt x="324" y="356"/>
                    <a:pt x="357" y="375"/>
                    <a:pt x="374" y="388"/>
                  </a:cubicBezTo>
                  <a:cubicBezTo>
                    <a:pt x="407" y="412"/>
                    <a:pt x="430" y="437"/>
                    <a:pt x="444" y="465"/>
                  </a:cubicBezTo>
                  <a:cubicBezTo>
                    <a:pt x="457" y="490"/>
                    <a:pt x="463" y="520"/>
                    <a:pt x="463" y="556"/>
                  </a:cubicBezTo>
                  <a:cubicBezTo>
                    <a:pt x="463" y="693"/>
                    <a:pt x="370" y="762"/>
                    <a:pt x="184" y="762"/>
                  </a:cubicBezTo>
                  <a:cubicBezTo>
                    <a:pt x="109" y="762"/>
                    <a:pt x="48" y="752"/>
                    <a:pt x="0" y="731"/>
                  </a:cubicBezTo>
                  <a:close/>
                </a:path>
              </a:pathLst>
            </a:custGeom>
            <a:solidFill>
              <a:srgbClr val="FFFFFF"/>
            </a:solidFill>
            <a:ln>
              <a:noFill/>
            </a:ln>
          </p:spPr>
          <p:txBody>
            <a:bodyPr/>
            <a:lstStyle/>
            <a:p>
              <a:endParaRPr lang="ja-JP" altLang="en-US"/>
            </a:p>
          </p:txBody>
        </p:sp>
        <p:sp>
          <p:nvSpPr>
            <p:cNvPr id="647221" name="Freeform 53"/>
            <p:cNvSpPr/>
            <p:nvPr userDrawn="1"/>
          </p:nvSpPr>
          <p:spPr bwMode="gray">
            <a:xfrm>
              <a:off x="4691" y="585"/>
              <a:ext cx="30" cy="61"/>
            </a:xfrm>
            <a:custGeom>
              <a:avLst/>
              <a:gdLst>
                <a:gd name="T0" fmla="*/ 0 w 548"/>
                <a:gd name="T1" fmla="*/ 1087 h 1087"/>
                <a:gd name="T2" fmla="*/ 0 w 548"/>
                <a:gd name="T3" fmla="*/ 0 h 1087"/>
                <a:gd name="T4" fmla="*/ 124 w 548"/>
                <a:gd name="T5" fmla="*/ 0 h 1087"/>
                <a:gd name="T6" fmla="*/ 124 w 548"/>
                <a:gd name="T7" fmla="*/ 382 h 1087"/>
                <a:gd name="T8" fmla="*/ 306 w 548"/>
                <a:gd name="T9" fmla="*/ 345 h 1087"/>
                <a:gd name="T10" fmla="*/ 526 w 548"/>
                <a:gd name="T11" fmla="*/ 458 h 1087"/>
                <a:gd name="T12" fmla="*/ 548 w 548"/>
                <a:gd name="T13" fmla="*/ 644 h 1087"/>
                <a:gd name="T14" fmla="*/ 548 w 548"/>
                <a:gd name="T15" fmla="*/ 1087 h 1087"/>
                <a:gd name="T16" fmla="*/ 425 w 548"/>
                <a:gd name="T17" fmla="*/ 1087 h 1087"/>
                <a:gd name="T18" fmla="*/ 425 w 548"/>
                <a:gd name="T19" fmla="*/ 624 h 1087"/>
                <a:gd name="T20" fmla="*/ 403 w 548"/>
                <a:gd name="T21" fmla="*/ 477 h 1087"/>
                <a:gd name="T22" fmla="*/ 294 w 548"/>
                <a:gd name="T23" fmla="*/ 419 h 1087"/>
                <a:gd name="T24" fmla="*/ 124 w 548"/>
                <a:gd name="T25" fmla="*/ 463 h 1087"/>
                <a:gd name="T26" fmla="*/ 124 w 548"/>
                <a:gd name="T27" fmla="*/ 1087 h 1087"/>
                <a:gd name="T28" fmla="*/ 0 w 548"/>
                <a:gd name="T29" fmla="*/ 1087 h 10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48" h="1087">
                  <a:moveTo>
                    <a:pt x="0" y="1087"/>
                  </a:moveTo>
                  <a:cubicBezTo>
                    <a:pt x="0" y="0"/>
                    <a:pt x="0" y="0"/>
                    <a:pt x="0" y="0"/>
                  </a:cubicBezTo>
                  <a:cubicBezTo>
                    <a:pt x="124" y="0"/>
                    <a:pt x="124" y="0"/>
                    <a:pt x="124" y="0"/>
                  </a:cubicBezTo>
                  <a:cubicBezTo>
                    <a:pt x="124" y="382"/>
                    <a:pt x="124" y="382"/>
                    <a:pt x="124" y="382"/>
                  </a:cubicBezTo>
                  <a:cubicBezTo>
                    <a:pt x="188" y="357"/>
                    <a:pt x="249" y="345"/>
                    <a:pt x="306" y="345"/>
                  </a:cubicBezTo>
                  <a:cubicBezTo>
                    <a:pt x="420" y="345"/>
                    <a:pt x="493" y="382"/>
                    <a:pt x="526" y="458"/>
                  </a:cubicBezTo>
                  <a:cubicBezTo>
                    <a:pt x="541" y="492"/>
                    <a:pt x="548" y="554"/>
                    <a:pt x="548" y="644"/>
                  </a:cubicBezTo>
                  <a:cubicBezTo>
                    <a:pt x="548" y="1087"/>
                    <a:pt x="548" y="1087"/>
                    <a:pt x="548" y="1087"/>
                  </a:cubicBezTo>
                  <a:cubicBezTo>
                    <a:pt x="425" y="1087"/>
                    <a:pt x="425" y="1087"/>
                    <a:pt x="425" y="1087"/>
                  </a:cubicBezTo>
                  <a:cubicBezTo>
                    <a:pt x="425" y="624"/>
                    <a:pt x="425" y="624"/>
                    <a:pt x="425" y="624"/>
                  </a:cubicBezTo>
                  <a:cubicBezTo>
                    <a:pt x="425" y="555"/>
                    <a:pt x="418" y="506"/>
                    <a:pt x="403" y="477"/>
                  </a:cubicBezTo>
                  <a:cubicBezTo>
                    <a:pt x="384" y="439"/>
                    <a:pt x="347" y="419"/>
                    <a:pt x="294" y="419"/>
                  </a:cubicBezTo>
                  <a:cubicBezTo>
                    <a:pt x="245" y="419"/>
                    <a:pt x="189" y="434"/>
                    <a:pt x="124" y="463"/>
                  </a:cubicBezTo>
                  <a:cubicBezTo>
                    <a:pt x="124" y="1087"/>
                    <a:pt x="124" y="1087"/>
                    <a:pt x="124" y="1087"/>
                  </a:cubicBezTo>
                  <a:lnTo>
                    <a:pt x="0" y="1087"/>
                  </a:lnTo>
                  <a:close/>
                </a:path>
              </a:pathLst>
            </a:custGeom>
            <a:solidFill>
              <a:srgbClr val="FFFFFF"/>
            </a:solidFill>
            <a:ln>
              <a:noFill/>
            </a:ln>
          </p:spPr>
          <p:txBody>
            <a:bodyPr/>
            <a:lstStyle/>
            <a:p>
              <a:endParaRPr lang="ja-JP" altLang="en-US"/>
            </a:p>
          </p:txBody>
        </p:sp>
        <p:sp>
          <p:nvSpPr>
            <p:cNvPr id="647222" name="Freeform 54"/>
            <p:cNvSpPr>
              <a:spLocks noEditPoints="1"/>
            </p:cNvSpPr>
            <p:nvPr userDrawn="1"/>
          </p:nvSpPr>
          <p:spPr bwMode="gray">
            <a:xfrm>
              <a:off x="4730" y="604"/>
              <a:ext cx="32" cy="43"/>
            </a:xfrm>
            <a:custGeom>
              <a:avLst/>
              <a:gdLst>
                <a:gd name="T0" fmla="*/ 437 w 561"/>
                <a:gd name="T1" fmla="*/ 286 h 762"/>
                <a:gd name="T2" fmla="*/ 437 w 561"/>
                <a:gd name="T3" fmla="*/ 248 h 762"/>
                <a:gd name="T4" fmla="*/ 415 w 561"/>
                <a:gd name="T5" fmla="*/ 138 h 762"/>
                <a:gd name="T6" fmla="*/ 271 w 561"/>
                <a:gd name="T7" fmla="*/ 77 h 762"/>
                <a:gd name="T8" fmla="*/ 70 w 561"/>
                <a:gd name="T9" fmla="*/ 118 h 762"/>
                <a:gd name="T10" fmla="*/ 70 w 561"/>
                <a:gd name="T11" fmla="*/ 31 h 762"/>
                <a:gd name="T12" fmla="*/ 284 w 561"/>
                <a:gd name="T13" fmla="*/ 0 h 762"/>
                <a:gd name="T14" fmla="*/ 516 w 561"/>
                <a:gd name="T15" fmla="*/ 76 h 762"/>
                <a:gd name="T16" fmla="*/ 558 w 561"/>
                <a:gd name="T17" fmla="*/ 200 h 762"/>
                <a:gd name="T18" fmla="*/ 561 w 561"/>
                <a:gd name="T19" fmla="*/ 290 h 762"/>
                <a:gd name="T20" fmla="*/ 561 w 561"/>
                <a:gd name="T21" fmla="*/ 727 h 762"/>
                <a:gd name="T22" fmla="*/ 293 w 561"/>
                <a:gd name="T23" fmla="*/ 762 h 762"/>
                <a:gd name="T24" fmla="*/ 83 w 561"/>
                <a:gd name="T25" fmla="*/ 720 h 762"/>
                <a:gd name="T26" fmla="*/ 0 w 561"/>
                <a:gd name="T27" fmla="*/ 558 h 762"/>
                <a:gd name="T28" fmla="*/ 96 w 561"/>
                <a:gd name="T29" fmla="*/ 363 h 762"/>
                <a:gd name="T30" fmla="*/ 336 w 561"/>
                <a:gd name="T31" fmla="*/ 297 h 762"/>
                <a:gd name="T32" fmla="*/ 437 w 561"/>
                <a:gd name="T33" fmla="*/ 286 h 762"/>
                <a:gd name="T34" fmla="*/ 437 w 561"/>
                <a:gd name="T35" fmla="*/ 356 h 762"/>
                <a:gd name="T36" fmla="*/ 267 w 561"/>
                <a:gd name="T37" fmla="*/ 382 h 762"/>
                <a:gd name="T38" fmla="*/ 127 w 561"/>
                <a:gd name="T39" fmla="*/ 545 h 762"/>
                <a:gd name="T40" fmla="*/ 168 w 561"/>
                <a:gd name="T41" fmla="*/ 650 h 762"/>
                <a:gd name="T42" fmla="*/ 312 w 561"/>
                <a:gd name="T43" fmla="*/ 687 h 762"/>
                <a:gd name="T44" fmla="*/ 437 w 561"/>
                <a:gd name="T45" fmla="*/ 670 h 762"/>
                <a:gd name="T46" fmla="*/ 437 w 561"/>
                <a:gd name="T47" fmla="*/ 356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61" h="762">
                  <a:moveTo>
                    <a:pt x="437" y="286"/>
                  </a:moveTo>
                  <a:cubicBezTo>
                    <a:pt x="437" y="248"/>
                    <a:pt x="437" y="248"/>
                    <a:pt x="437" y="248"/>
                  </a:cubicBezTo>
                  <a:cubicBezTo>
                    <a:pt x="437" y="200"/>
                    <a:pt x="430" y="164"/>
                    <a:pt x="415" y="138"/>
                  </a:cubicBezTo>
                  <a:cubicBezTo>
                    <a:pt x="392" y="97"/>
                    <a:pt x="344" y="77"/>
                    <a:pt x="271" y="77"/>
                  </a:cubicBezTo>
                  <a:cubicBezTo>
                    <a:pt x="206" y="77"/>
                    <a:pt x="139" y="91"/>
                    <a:pt x="70" y="118"/>
                  </a:cubicBezTo>
                  <a:cubicBezTo>
                    <a:pt x="70" y="31"/>
                    <a:pt x="70" y="31"/>
                    <a:pt x="70" y="31"/>
                  </a:cubicBezTo>
                  <a:cubicBezTo>
                    <a:pt x="139" y="10"/>
                    <a:pt x="210" y="0"/>
                    <a:pt x="284" y="0"/>
                  </a:cubicBezTo>
                  <a:cubicBezTo>
                    <a:pt x="397" y="0"/>
                    <a:pt x="474" y="25"/>
                    <a:pt x="516" y="76"/>
                  </a:cubicBezTo>
                  <a:cubicBezTo>
                    <a:pt x="539" y="104"/>
                    <a:pt x="553" y="145"/>
                    <a:pt x="558" y="200"/>
                  </a:cubicBezTo>
                  <a:cubicBezTo>
                    <a:pt x="560" y="220"/>
                    <a:pt x="561" y="250"/>
                    <a:pt x="561" y="290"/>
                  </a:cubicBezTo>
                  <a:cubicBezTo>
                    <a:pt x="561" y="727"/>
                    <a:pt x="561" y="727"/>
                    <a:pt x="561" y="727"/>
                  </a:cubicBezTo>
                  <a:cubicBezTo>
                    <a:pt x="477" y="750"/>
                    <a:pt x="387" y="762"/>
                    <a:pt x="293" y="762"/>
                  </a:cubicBezTo>
                  <a:cubicBezTo>
                    <a:pt x="203" y="762"/>
                    <a:pt x="133" y="748"/>
                    <a:pt x="83" y="720"/>
                  </a:cubicBezTo>
                  <a:cubicBezTo>
                    <a:pt x="28" y="689"/>
                    <a:pt x="0" y="635"/>
                    <a:pt x="0" y="558"/>
                  </a:cubicBezTo>
                  <a:cubicBezTo>
                    <a:pt x="0" y="470"/>
                    <a:pt x="32" y="405"/>
                    <a:pt x="96" y="363"/>
                  </a:cubicBezTo>
                  <a:cubicBezTo>
                    <a:pt x="143" y="332"/>
                    <a:pt x="223" y="310"/>
                    <a:pt x="336" y="297"/>
                  </a:cubicBezTo>
                  <a:cubicBezTo>
                    <a:pt x="357" y="294"/>
                    <a:pt x="391" y="291"/>
                    <a:pt x="437" y="286"/>
                  </a:cubicBezTo>
                  <a:close/>
                  <a:moveTo>
                    <a:pt x="437" y="356"/>
                  </a:moveTo>
                  <a:cubicBezTo>
                    <a:pt x="362" y="363"/>
                    <a:pt x="305" y="372"/>
                    <a:pt x="267" y="382"/>
                  </a:cubicBezTo>
                  <a:cubicBezTo>
                    <a:pt x="173" y="405"/>
                    <a:pt x="127" y="460"/>
                    <a:pt x="127" y="545"/>
                  </a:cubicBezTo>
                  <a:cubicBezTo>
                    <a:pt x="127" y="593"/>
                    <a:pt x="140" y="627"/>
                    <a:pt x="168" y="650"/>
                  </a:cubicBezTo>
                  <a:cubicBezTo>
                    <a:pt x="198" y="675"/>
                    <a:pt x="246" y="687"/>
                    <a:pt x="312" y="687"/>
                  </a:cubicBezTo>
                  <a:cubicBezTo>
                    <a:pt x="357" y="687"/>
                    <a:pt x="398" y="681"/>
                    <a:pt x="437" y="670"/>
                  </a:cubicBezTo>
                  <a:lnTo>
                    <a:pt x="437" y="356"/>
                  </a:lnTo>
                  <a:close/>
                </a:path>
              </a:pathLst>
            </a:custGeom>
            <a:solidFill>
              <a:srgbClr val="FFFFFF"/>
            </a:solidFill>
            <a:ln>
              <a:noFill/>
            </a:ln>
          </p:spPr>
          <p:txBody>
            <a:bodyPr/>
            <a:lstStyle/>
            <a:p>
              <a:endParaRPr lang="ja-JP" altLang="en-US"/>
            </a:p>
          </p:txBody>
        </p:sp>
        <p:sp>
          <p:nvSpPr>
            <p:cNvPr id="647223" name="Freeform 55"/>
            <p:cNvSpPr>
              <a:spLocks noEditPoints="1"/>
            </p:cNvSpPr>
            <p:nvPr userDrawn="1"/>
          </p:nvSpPr>
          <p:spPr bwMode="gray">
            <a:xfrm>
              <a:off x="4774" y="604"/>
              <a:ext cx="32" cy="61"/>
            </a:xfrm>
            <a:custGeom>
              <a:avLst/>
              <a:gdLst>
                <a:gd name="T0" fmla="*/ 123 w 567"/>
                <a:gd name="T1" fmla="*/ 711 h 1087"/>
                <a:gd name="T2" fmla="*/ 123 w 567"/>
                <a:gd name="T3" fmla="*/ 1087 h 1087"/>
                <a:gd name="T4" fmla="*/ 0 w 567"/>
                <a:gd name="T5" fmla="*/ 1087 h 1087"/>
                <a:gd name="T6" fmla="*/ 0 w 567"/>
                <a:gd name="T7" fmla="*/ 28 h 1087"/>
                <a:gd name="T8" fmla="*/ 249 w 567"/>
                <a:gd name="T9" fmla="*/ 0 h 1087"/>
                <a:gd name="T10" fmla="*/ 505 w 567"/>
                <a:gd name="T11" fmla="*/ 113 h 1087"/>
                <a:gd name="T12" fmla="*/ 567 w 567"/>
                <a:gd name="T13" fmla="*/ 379 h 1087"/>
                <a:gd name="T14" fmla="*/ 489 w 567"/>
                <a:gd name="T15" fmla="*/ 662 h 1087"/>
                <a:gd name="T16" fmla="*/ 274 w 567"/>
                <a:gd name="T17" fmla="*/ 762 h 1087"/>
                <a:gd name="T18" fmla="*/ 172 w 567"/>
                <a:gd name="T19" fmla="*/ 742 h 1087"/>
                <a:gd name="T20" fmla="*/ 123 w 567"/>
                <a:gd name="T21" fmla="*/ 711 h 1087"/>
                <a:gd name="T22" fmla="*/ 123 w 567"/>
                <a:gd name="T23" fmla="*/ 625 h 1087"/>
                <a:gd name="T24" fmla="*/ 260 w 567"/>
                <a:gd name="T25" fmla="*/ 687 h 1087"/>
                <a:gd name="T26" fmla="*/ 400 w 567"/>
                <a:gd name="T27" fmla="*/ 591 h 1087"/>
                <a:gd name="T28" fmla="*/ 441 w 567"/>
                <a:gd name="T29" fmla="*/ 378 h 1087"/>
                <a:gd name="T30" fmla="*/ 386 w 567"/>
                <a:gd name="T31" fmla="*/ 140 h 1087"/>
                <a:gd name="T32" fmla="*/ 230 w 567"/>
                <a:gd name="T33" fmla="*/ 74 h 1087"/>
                <a:gd name="T34" fmla="*/ 123 w 567"/>
                <a:gd name="T35" fmla="*/ 83 h 1087"/>
                <a:gd name="T36" fmla="*/ 123 w 567"/>
                <a:gd name="T37" fmla="*/ 625 h 10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67" h="1087">
                  <a:moveTo>
                    <a:pt x="123" y="711"/>
                  </a:moveTo>
                  <a:cubicBezTo>
                    <a:pt x="123" y="1087"/>
                    <a:pt x="123" y="1087"/>
                    <a:pt x="123" y="1087"/>
                  </a:cubicBezTo>
                  <a:cubicBezTo>
                    <a:pt x="0" y="1087"/>
                    <a:pt x="0" y="1087"/>
                    <a:pt x="0" y="1087"/>
                  </a:cubicBezTo>
                  <a:cubicBezTo>
                    <a:pt x="0" y="28"/>
                    <a:pt x="0" y="28"/>
                    <a:pt x="0" y="28"/>
                  </a:cubicBezTo>
                  <a:cubicBezTo>
                    <a:pt x="85" y="9"/>
                    <a:pt x="168" y="0"/>
                    <a:pt x="249" y="0"/>
                  </a:cubicBezTo>
                  <a:cubicBezTo>
                    <a:pt x="374" y="0"/>
                    <a:pt x="459" y="37"/>
                    <a:pt x="505" y="113"/>
                  </a:cubicBezTo>
                  <a:cubicBezTo>
                    <a:pt x="546" y="180"/>
                    <a:pt x="567" y="269"/>
                    <a:pt x="567" y="379"/>
                  </a:cubicBezTo>
                  <a:cubicBezTo>
                    <a:pt x="567" y="495"/>
                    <a:pt x="541" y="590"/>
                    <a:pt x="489" y="662"/>
                  </a:cubicBezTo>
                  <a:cubicBezTo>
                    <a:pt x="440" y="728"/>
                    <a:pt x="369" y="762"/>
                    <a:pt x="274" y="762"/>
                  </a:cubicBezTo>
                  <a:cubicBezTo>
                    <a:pt x="234" y="762"/>
                    <a:pt x="200" y="755"/>
                    <a:pt x="172" y="742"/>
                  </a:cubicBezTo>
                  <a:cubicBezTo>
                    <a:pt x="159" y="736"/>
                    <a:pt x="142" y="725"/>
                    <a:pt x="123" y="711"/>
                  </a:cubicBezTo>
                  <a:close/>
                  <a:moveTo>
                    <a:pt x="123" y="625"/>
                  </a:moveTo>
                  <a:cubicBezTo>
                    <a:pt x="165" y="666"/>
                    <a:pt x="210" y="687"/>
                    <a:pt x="260" y="687"/>
                  </a:cubicBezTo>
                  <a:cubicBezTo>
                    <a:pt x="324" y="687"/>
                    <a:pt x="371" y="655"/>
                    <a:pt x="400" y="591"/>
                  </a:cubicBezTo>
                  <a:cubicBezTo>
                    <a:pt x="427" y="533"/>
                    <a:pt x="441" y="462"/>
                    <a:pt x="441" y="378"/>
                  </a:cubicBezTo>
                  <a:cubicBezTo>
                    <a:pt x="441" y="272"/>
                    <a:pt x="422" y="193"/>
                    <a:pt x="386" y="140"/>
                  </a:cubicBezTo>
                  <a:cubicBezTo>
                    <a:pt x="356" y="96"/>
                    <a:pt x="304" y="74"/>
                    <a:pt x="230" y="74"/>
                  </a:cubicBezTo>
                  <a:cubicBezTo>
                    <a:pt x="198" y="74"/>
                    <a:pt x="162" y="77"/>
                    <a:pt x="123" y="83"/>
                  </a:cubicBezTo>
                  <a:lnTo>
                    <a:pt x="123" y="625"/>
                  </a:lnTo>
                  <a:close/>
                </a:path>
              </a:pathLst>
            </a:custGeom>
            <a:solidFill>
              <a:srgbClr val="FFFFFF"/>
            </a:solidFill>
            <a:ln>
              <a:noFill/>
            </a:ln>
          </p:spPr>
          <p:txBody>
            <a:bodyPr/>
            <a:lstStyle/>
            <a:p>
              <a:endParaRPr lang="ja-JP" altLang="en-US"/>
            </a:p>
          </p:txBody>
        </p:sp>
        <p:sp>
          <p:nvSpPr>
            <p:cNvPr id="647224" name="Freeform 56"/>
            <p:cNvSpPr>
              <a:spLocks noEditPoints="1"/>
            </p:cNvSpPr>
            <p:nvPr userDrawn="1"/>
          </p:nvSpPr>
          <p:spPr bwMode="gray">
            <a:xfrm>
              <a:off x="4815" y="591"/>
              <a:ext cx="9" cy="55"/>
            </a:xfrm>
            <a:custGeom>
              <a:avLst/>
              <a:gdLst>
                <a:gd name="T0" fmla="*/ 75 w 150"/>
                <a:gd name="T1" fmla="*/ 0 h 987"/>
                <a:gd name="T2" fmla="*/ 131 w 150"/>
                <a:gd name="T3" fmla="*/ 25 h 987"/>
                <a:gd name="T4" fmla="*/ 150 w 150"/>
                <a:gd name="T5" fmla="*/ 76 h 987"/>
                <a:gd name="T6" fmla="*/ 126 w 150"/>
                <a:gd name="T7" fmla="*/ 132 h 987"/>
                <a:gd name="T8" fmla="*/ 74 w 150"/>
                <a:gd name="T9" fmla="*/ 151 h 987"/>
                <a:gd name="T10" fmla="*/ 19 w 150"/>
                <a:gd name="T11" fmla="*/ 127 h 987"/>
                <a:gd name="T12" fmla="*/ 0 w 150"/>
                <a:gd name="T13" fmla="*/ 75 h 987"/>
                <a:gd name="T14" fmla="*/ 24 w 150"/>
                <a:gd name="T15" fmla="*/ 20 h 987"/>
                <a:gd name="T16" fmla="*/ 75 w 150"/>
                <a:gd name="T17" fmla="*/ 0 h 987"/>
                <a:gd name="T18" fmla="*/ 15 w 150"/>
                <a:gd name="T19" fmla="*/ 987 h 987"/>
                <a:gd name="T20" fmla="*/ 15 w 150"/>
                <a:gd name="T21" fmla="*/ 265 h 987"/>
                <a:gd name="T22" fmla="*/ 138 w 150"/>
                <a:gd name="T23" fmla="*/ 265 h 987"/>
                <a:gd name="T24" fmla="*/ 138 w 150"/>
                <a:gd name="T25" fmla="*/ 987 h 987"/>
                <a:gd name="T26" fmla="*/ 15 w 150"/>
                <a:gd name="T27" fmla="*/ 987 h 9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0" h="987">
                  <a:moveTo>
                    <a:pt x="75" y="0"/>
                  </a:moveTo>
                  <a:cubicBezTo>
                    <a:pt x="97" y="0"/>
                    <a:pt x="116" y="9"/>
                    <a:pt x="131" y="25"/>
                  </a:cubicBezTo>
                  <a:cubicBezTo>
                    <a:pt x="144" y="40"/>
                    <a:pt x="150" y="57"/>
                    <a:pt x="150" y="76"/>
                  </a:cubicBezTo>
                  <a:cubicBezTo>
                    <a:pt x="150" y="98"/>
                    <a:pt x="142" y="117"/>
                    <a:pt x="126" y="132"/>
                  </a:cubicBezTo>
                  <a:cubicBezTo>
                    <a:pt x="112" y="145"/>
                    <a:pt x="94" y="151"/>
                    <a:pt x="74" y="151"/>
                  </a:cubicBezTo>
                  <a:cubicBezTo>
                    <a:pt x="52" y="151"/>
                    <a:pt x="33" y="143"/>
                    <a:pt x="19" y="127"/>
                  </a:cubicBezTo>
                  <a:cubicBezTo>
                    <a:pt x="6" y="112"/>
                    <a:pt x="0" y="95"/>
                    <a:pt x="0" y="75"/>
                  </a:cubicBezTo>
                  <a:cubicBezTo>
                    <a:pt x="0" y="53"/>
                    <a:pt x="8" y="35"/>
                    <a:pt x="24" y="20"/>
                  </a:cubicBezTo>
                  <a:cubicBezTo>
                    <a:pt x="38" y="7"/>
                    <a:pt x="55" y="0"/>
                    <a:pt x="75" y="0"/>
                  </a:cubicBezTo>
                  <a:close/>
                  <a:moveTo>
                    <a:pt x="15" y="987"/>
                  </a:moveTo>
                  <a:cubicBezTo>
                    <a:pt x="15" y="265"/>
                    <a:pt x="15" y="265"/>
                    <a:pt x="15" y="265"/>
                  </a:cubicBezTo>
                  <a:cubicBezTo>
                    <a:pt x="138" y="265"/>
                    <a:pt x="138" y="265"/>
                    <a:pt x="138" y="265"/>
                  </a:cubicBezTo>
                  <a:cubicBezTo>
                    <a:pt x="138" y="987"/>
                    <a:pt x="138" y="987"/>
                    <a:pt x="138" y="987"/>
                  </a:cubicBezTo>
                  <a:lnTo>
                    <a:pt x="15" y="987"/>
                  </a:lnTo>
                  <a:close/>
                </a:path>
              </a:pathLst>
            </a:custGeom>
            <a:solidFill>
              <a:srgbClr val="FFFFFF"/>
            </a:solidFill>
            <a:ln>
              <a:noFill/>
            </a:ln>
          </p:spPr>
          <p:txBody>
            <a:bodyPr/>
            <a:lstStyle/>
            <a:p>
              <a:endParaRPr lang="ja-JP" altLang="en-US"/>
            </a:p>
          </p:txBody>
        </p:sp>
        <p:sp>
          <p:nvSpPr>
            <p:cNvPr id="647225" name="Freeform 57"/>
            <p:cNvSpPr/>
            <p:nvPr userDrawn="1"/>
          </p:nvSpPr>
          <p:spPr bwMode="gray">
            <a:xfrm>
              <a:off x="4836" y="604"/>
              <a:ext cx="31" cy="42"/>
            </a:xfrm>
            <a:custGeom>
              <a:avLst/>
              <a:gdLst>
                <a:gd name="T0" fmla="*/ 0 w 548"/>
                <a:gd name="T1" fmla="*/ 742 h 742"/>
                <a:gd name="T2" fmla="*/ 0 w 548"/>
                <a:gd name="T3" fmla="*/ 28 h 742"/>
                <a:gd name="T4" fmla="*/ 289 w 548"/>
                <a:gd name="T5" fmla="*/ 0 h 742"/>
                <a:gd name="T6" fmla="*/ 526 w 548"/>
                <a:gd name="T7" fmla="*/ 113 h 742"/>
                <a:gd name="T8" fmla="*/ 548 w 548"/>
                <a:gd name="T9" fmla="*/ 299 h 742"/>
                <a:gd name="T10" fmla="*/ 548 w 548"/>
                <a:gd name="T11" fmla="*/ 742 h 742"/>
                <a:gd name="T12" fmla="*/ 424 w 548"/>
                <a:gd name="T13" fmla="*/ 742 h 742"/>
                <a:gd name="T14" fmla="*/ 424 w 548"/>
                <a:gd name="T15" fmla="*/ 306 h 742"/>
                <a:gd name="T16" fmla="*/ 403 w 548"/>
                <a:gd name="T17" fmla="*/ 134 h 742"/>
                <a:gd name="T18" fmla="*/ 277 w 548"/>
                <a:gd name="T19" fmla="*/ 74 h 742"/>
                <a:gd name="T20" fmla="*/ 123 w 548"/>
                <a:gd name="T21" fmla="*/ 90 h 742"/>
                <a:gd name="T22" fmla="*/ 123 w 548"/>
                <a:gd name="T23" fmla="*/ 742 h 742"/>
                <a:gd name="T24" fmla="*/ 0 w 548"/>
                <a:gd name="T25" fmla="*/ 742 h 7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8" h="742">
                  <a:moveTo>
                    <a:pt x="0" y="742"/>
                  </a:moveTo>
                  <a:cubicBezTo>
                    <a:pt x="0" y="28"/>
                    <a:pt x="0" y="28"/>
                    <a:pt x="0" y="28"/>
                  </a:cubicBezTo>
                  <a:cubicBezTo>
                    <a:pt x="114" y="9"/>
                    <a:pt x="210" y="0"/>
                    <a:pt x="289" y="0"/>
                  </a:cubicBezTo>
                  <a:cubicBezTo>
                    <a:pt x="415" y="0"/>
                    <a:pt x="494" y="38"/>
                    <a:pt x="526" y="113"/>
                  </a:cubicBezTo>
                  <a:cubicBezTo>
                    <a:pt x="541" y="149"/>
                    <a:pt x="548" y="210"/>
                    <a:pt x="548" y="299"/>
                  </a:cubicBezTo>
                  <a:cubicBezTo>
                    <a:pt x="548" y="742"/>
                    <a:pt x="548" y="742"/>
                    <a:pt x="548" y="742"/>
                  </a:cubicBezTo>
                  <a:cubicBezTo>
                    <a:pt x="424" y="742"/>
                    <a:pt x="424" y="742"/>
                    <a:pt x="424" y="742"/>
                  </a:cubicBezTo>
                  <a:cubicBezTo>
                    <a:pt x="424" y="306"/>
                    <a:pt x="424" y="306"/>
                    <a:pt x="424" y="306"/>
                  </a:cubicBezTo>
                  <a:cubicBezTo>
                    <a:pt x="424" y="221"/>
                    <a:pt x="417" y="163"/>
                    <a:pt x="403" y="134"/>
                  </a:cubicBezTo>
                  <a:cubicBezTo>
                    <a:pt x="382" y="94"/>
                    <a:pt x="341" y="74"/>
                    <a:pt x="277" y="74"/>
                  </a:cubicBezTo>
                  <a:cubicBezTo>
                    <a:pt x="227" y="74"/>
                    <a:pt x="176" y="80"/>
                    <a:pt x="123" y="90"/>
                  </a:cubicBezTo>
                  <a:cubicBezTo>
                    <a:pt x="123" y="742"/>
                    <a:pt x="123" y="742"/>
                    <a:pt x="123" y="742"/>
                  </a:cubicBezTo>
                  <a:lnTo>
                    <a:pt x="0" y="742"/>
                  </a:lnTo>
                  <a:close/>
                </a:path>
              </a:pathLst>
            </a:custGeom>
            <a:solidFill>
              <a:srgbClr val="FFFFFF"/>
            </a:solidFill>
            <a:ln>
              <a:noFill/>
            </a:ln>
          </p:spPr>
          <p:txBody>
            <a:bodyPr/>
            <a:lstStyle/>
            <a:p>
              <a:endParaRPr lang="ja-JP" altLang="en-US"/>
            </a:p>
          </p:txBody>
        </p:sp>
        <p:sp>
          <p:nvSpPr>
            <p:cNvPr id="647226" name="Freeform 58"/>
            <p:cNvSpPr>
              <a:spLocks noEditPoints="1"/>
            </p:cNvSpPr>
            <p:nvPr userDrawn="1"/>
          </p:nvSpPr>
          <p:spPr bwMode="gray">
            <a:xfrm>
              <a:off x="4876" y="604"/>
              <a:ext cx="32" cy="62"/>
            </a:xfrm>
            <a:custGeom>
              <a:avLst/>
              <a:gdLst>
                <a:gd name="T0" fmla="*/ 445 w 569"/>
                <a:gd name="T1" fmla="*/ 677 h 1098"/>
                <a:gd name="T2" fmla="*/ 399 w 569"/>
                <a:gd name="T3" fmla="*/ 721 h 1098"/>
                <a:gd name="T4" fmla="*/ 257 w 569"/>
                <a:gd name="T5" fmla="*/ 762 h 1098"/>
                <a:gd name="T6" fmla="*/ 97 w 569"/>
                <a:gd name="T7" fmla="*/ 708 h 1098"/>
                <a:gd name="T8" fmla="*/ 0 w 569"/>
                <a:gd name="T9" fmla="*/ 414 h 1098"/>
                <a:gd name="T10" fmla="*/ 71 w 569"/>
                <a:gd name="T11" fmla="*/ 131 h 1098"/>
                <a:gd name="T12" fmla="*/ 340 w 569"/>
                <a:gd name="T13" fmla="*/ 0 h 1098"/>
                <a:gd name="T14" fmla="*/ 569 w 569"/>
                <a:gd name="T15" fmla="*/ 28 h 1098"/>
                <a:gd name="T16" fmla="*/ 569 w 569"/>
                <a:gd name="T17" fmla="*/ 601 h 1098"/>
                <a:gd name="T18" fmla="*/ 555 w 569"/>
                <a:gd name="T19" fmla="*/ 843 h 1098"/>
                <a:gd name="T20" fmla="*/ 422 w 569"/>
                <a:gd name="T21" fmla="*/ 1052 h 1098"/>
                <a:gd name="T22" fmla="*/ 191 w 569"/>
                <a:gd name="T23" fmla="*/ 1098 h 1098"/>
                <a:gd name="T24" fmla="*/ 98 w 569"/>
                <a:gd name="T25" fmla="*/ 1092 h 1098"/>
                <a:gd name="T26" fmla="*/ 98 w 569"/>
                <a:gd name="T27" fmla="*/ 1018 h 1098"/>
                <a:gd name="T28" fmla="*/ 190 w 569"/>
                <a:gd name="T29" fmla="*/ 1024 h 1098"/>
                <a:gd name="T30" fmla="*/ 341 w 569"/>
                <a:gd name="T31" fmla="*/ 997 h 1098"/>
                <a:gd name="T32" fmla="*/ 434 w 569"/>
                <a:gd name="T33" fmla="*/ 858 h 1098"/>
                <a:gd name="T34" fmla="*/ 445 w 569"/>
                <a:gd name="T35" fmla="*/ 716 h 1098"/>
                <a:gd name="T36" fmla="*/ 445 w 569"/>
                <a:gd name="T37" fmla="*/ 677 h 1098"/>
                <a:gd name="T38" fmla="*/ 445 w 569"/>
                <a:gd name="T39" fmla="*/ 81 h 1098"/>
                <a:gd name="T40" fmla="*/ 353 w 569"/>
                <a:gd name="T41" fmla="*/ 74 h 1098"/>
                <a:gd name="T42" fmla="*/ 231 w 569"/>
                <a:gd name="T43" fmla="*/ 106 h 1098"/>
                <a:gd name="T44" fmla="*/ 152 w 569"/>
                <a:gd name="T45" fmla="*/ 233 h 1098"/>
                <a:gd name="T46" fmla="*/ 126 w 569"/>
                <a:gd name="T47" fmla="*/ 419 h 1098"/>
                <a:gd name="T48" fmla="*/ 174 w 569"/>
                <a:gd name="T49" fmla="*/ 633 h 1098"/>
                <a:gd name="T50" fmla="*/ 274 w 569"/>
                <a:gd name="T51" fmla="*/ 687 h 1098"/>
                <a:gd name="T52" fmla="*/ 371 w 569"/>
                <a:gd name="T53" fmla="*/ 654 h 1098"/>
                <a:gd name="T54" fmla="*/ 435 w 569"/>
                <a:gd name="T55" fmla="*/ 566 h 1098"/>
                <a:gd name="T56" fmla="*/ 445 w 569"/>
                <a:gd name="T57" fmla="*/ 483 h 1098"/>
                <a:gd name="T58" fmla="*/ 445 w 569"/>
                <a:gd name="T59" fmla="*/ 81 h 10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69" h="1098">
                  <a:moveTo>
                    <a:pt x="445" y="677"/>
                  </a:moveTo>
                  <a:cubicBezTo>
                    <a:pt x="427" y="697"/>
                    <a:pt x="412" y="712"/>
                    <a:pt x="399" y="721"/>
                  </a:cubicBezTo>
                  <a:cubicBezTo>
                    <a:pt x="362" y="748"/>
                    <a:pt x="314" y="762"/>
                    <a:pt x="257" y="762"/>
                  </a:cubicBezTo>
                  <a:cubicBezTo>
                    <a:pt x="192" y="762"/>
                    <a:pt x="139" y="744"/>
                    <a:pt x="97" y="708"/>
                  </a:cubicBezTo>
                  <a:cubicBezTo>
                    <a:pt x="32" y="654"/>
                    <a:pt x="0" y="556"/>
                    <a:pt x="0" y="414"/>
                  </a:cubicBezTo>
                  <a:cubicBezTo>
                    <a:pt x="0" y="300"/>
                    <a:pt x="24" y="206"/>
                    <a:pt x="71" y="131"/>
                  </a:cubicBezTo>
                  <a:cubicBezTo>
                    <a:pt x="126" y="44"/>
                    <a:pt x="216" y="0"/>
                    <a:pt x="340" y="0"/>
                  </a:cubicBezTo>
                  <a:cubicBezTo>
                    <a:pt x="414" y="0"/>
                    <a:pt x="490" y="9"/>
                    <a:pt x="569" y="28"/>
                  </a:cubicBezTo>
                  <a:cubicBezTo>
                    <a:pt x="569" y="601"/>
                    <a:pt x="569" y="601"/>
                    <a:pt x="569" y="601"/>
                  </a:cubicBezTo>
                  <a:cubicBezTo>
                    <a:pt x="569" y="707"/>
                    <a:pt x="564" y="788"/>
                    <a:pt x="555" y="843"/>
                  </a:cubicBezTo>
                  <a:cubicBezTo>
                    <a:pt x="538" y="944"/>
                    <a:pt x="494" y="1013"/>
                    <a:pt x="422" y="1052"/>
                  </a:cubicBezTo>
                  <a:cubicBezTo>
                    <a:pt x="363" y="1083"/>
                    <a:pt x="286" y="1098"/>
                    <a:pt x="191" y="1098"/>
                  </a:cubicBezTo>
                  <a:cubicBezTo>
                    <a:pt x="164" y="1098"/>
                    <a:pt x="133" y="1096"/>
                    <a:pt x="98" y="1092"/>
                  </a:cubicBezTo>
                  <a:cubicBezTo>
                    <a:pt x="98" y="1018"/>
                    <a:pt x="98" y="1018"/>
                    <a:pt x="98" y="1018"/>
                  </a:cubicBezTo>
                  <a:cubicBezTo>
                    <a:pt x="130" y="1022"/>
                    <a:pt x="160" y="1024"/>
                    <a:pt x="190" y="1024"/>
                  </a:cubicBezTo>
                  <a:cubicBezTo>
                    <a:pt x="258" y="1024"/>
                    <a:pt x="308" y="1015"/>
                    <a:pt x="341" y="997"/>
                  </a:cubicBezTo>
                  <a:cubicBezTo>
                    <a:pt x="390" y="971"/>
                    <a:pt x="421" y="924"/>
                    <a:pt x="434" y="858"/>
                  </a:cubicBezTo>
                  <a:cubicBezTo>
                    <a:pt x="442" y="821"/>
                    <a:pt x="445" y="773"/>
                    <a:pt x="445" y="716"/>
                  </a:cubicBezTo>
                  <a:lnTo>
                    <a:pt x="445" y="677"/>
                  </a:lnTo>
                  <a:close/>
                  <a:moveTo>
                    <a:pt x="445" y="81"/>
                  </a:moveTo>
                  <a:cubicBezTo>
                    <a:pt x="411" y="77"/>
                    <a:pt x="380" y="74"/>
                    <a:pt x="353" y="74"/>
                  </a:cubicBezTo>
                  <a:cubicBezTo>
                    <a:pt x="301" y="74"/>
                    <a:pt x="260" y="85"/>
                    <a:pt x="231" y="106"/>
                  </a:cubicBezTo>
                  <a:cubicBezTo>
                    <a:pt x="197" y="130"/>
                    <a:pt x="171" y="173"/>
                    <a:pt x="152" y="233"/>
                  </a:cubicBezTo>
                  <a:cubicBezTo>
                    <a:pt x="135" y="287"/>
                    <a:pt x="126" y="348"/>
                    <a:pt x="126" y="419"/>
                  </a:cubicBezTo>
                  <a:cubicBezTo>
                    <a:pt x="126" y="517"/>
                    <a:pt x="142" y="589"/>
                    <a:pt x="174" y="633"/>
                  </a:cubicBezTo>
                  <a:cubicBezTo>
                    <a:pt x="199" y="669"/>
                    <a:pt x="233" y="687"/>
                    <a:pt x="274" y="687"/>
                  </a:cubicBezTo>
                  <a:cubicBezTo>
                    <a:pt x="308" y="687"/>
                    <a:pt x="341" y="676"/>
                    <a:pt x="371" y="654"/>
                  </a:cubicBezTo>
                  <a:cubicBezTo>
                    <a:pt x="401" y="631"/>
                    <a:pt x="423" y="602"/>
                    <a:pt x="435" y="566"/>
                  </a:cubicBezTo>
                  <a:cubicBezTo>
                    <a:pt x="442" y="547"/>
                    <a:pt x="445" y="520"/>
                    <a:pt x="445" y="483"/>
                  </a:cubicBezTo>
                  <a:lnTo>
                    <a:pt x="445" y="81"/>
                  </a:lnTo>
                  <a:close/>
                </a:path>
              </a:pathLst>
            </a:custGeom>
            <a:solidFill>
              <a:srgbClr val="FFFFFF"/>
            </a:solidFill>
            <a:ln>
              <a:noFill/>
            </a:ln>
          </p:spPr>
          <p:txBody>
            <a:bodyPr/>
            <a:lstStyle/>
            <a:p>
              <a:endParaRPr lang="ja-JP" altLang="en-US"/>
            </a:p>
          </p:txBody>
        </p:sp>
        <p:sp>
          <p:nvSpPr>
            <p:cNvPr id="647227" name="Freeform 59"/>
            <p:cNvSpPr/>
            <p:nvPr userDrawn="1"/>
          </p:nvSpPr>
          <p:spPr bwMode="gray">
            <a:xfrm>
              <a:off x="4939" y="595"/>
              <a:ext cx="18" cy="51"/>
            </a:xfrm>
            <a:custGeom>
              <a:avLst/>
              <a:gdLst>
                <a:gd name="T0" fmla="*/ 0 w 318"/>
                <a:gd name="T1" fmla="*/ 0 h 917"/>
                <a:gd name="T2" fmla="*/ 124 w 318"/>
                <a:gd name="T3" fmla="*/ 0 h 917"/>
                <a:gd name="T4" fmla="*/ 124 w 318"/>
                <a:gd name="T5" fmla="*/ 195 h 917"/>
                <a:gd name="T6" fmla="*/ 318 w 318"/>
                <a:gd name="T7" fmla="*/ 195 h 917"/>
                <a:gd name="T8" fmla="*/ 318 w 318"/>
                <a:gd name="T9" fmla="*/ 273 h 917"/>
                <a:gd name="T10" fmla="*/ 124 w 318"/>
                <a:gd name="T11" fmla="*/ 273 h 917"/>
                <a:gd name="T12" fmla="*/ 124 w 318"/>
                <a:gd name="T13" fmla="*/ 656 h 917"/>
                <a:gd name="T14" fmla="*/ 156 w 318"/>
                <a:gd name="T15" fmla="*/ 804 h 917"/>
                <a:gd name="T16" fmla="*/ 225 w 318"/>
                <a:gd name="T17" fmla="*/ 836 h 917"/>
                <a:gd name="T18" fmla="*/ 277 w 318"/>
                <a:gd name="T19" fmla="*/ 838 h 917"/>
                <a:gd name="T20" fmla="*/ 318 w 318"/>
                <a:gd name="T21" fmla="*/ 838 h 917"/>
                <a:gd name="T22" fmla="*/ 318 w 318"/>
                <a:gd name="T23" fmla="*/ 917 h 917"/>
                <a:gd name="T24" fmla="*/ 251 w 318"/>
                <a:gd name="T25" fmla="*/ 917 h 917"/>
                <a:gd name="T26" fmla="*/ 127 w 318"/>
                <a:gd name="T27" fmla="*/ 904 h 917"/>
                <a:gd name="T28" fmla="*/ 11 w 318"/>
                <a:gd name="T29" fmla="*/ 782 h 917"/>
                <a:gd name="T30" fmla="*/ 0 w 318"/>
                <a:gd name="T31" fmla="*/ 638 h 917"/>
                <a:gd name="T32" fmla="*/ 0 w 318"/>
                <a:gd name="T33" fmla="*/ 0 h 9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8" h="917">
                  <a:moveTo>
                    <a:pt x="0" y="0"/>
                  </a:moveTo>
                  <a:cubicBezTo>
                    <a:pt x="124" y="0"/>
                    <a:pt x="124" y="0"/>
                    <a:pt x="124" y="0"/>
                  </a:cubicBezTo>
                  <a:cubicBezTo>
                    <a:pt x="124" y="195"/>
                    <a:pt x="124" y="195"/>
                    <a:pt x="124" y="195"/>
                  </a:cubicBezTo>
                  <a:cubicBezTo>
                    <a:pt x="318" y="195"/>
                    <a:pt x="318" y="195"/>
                    <a:pt x="318" y="195"/>
                  </a:cubicBezTo>
                  <a:cubicBezTo>
                    <a:pt x="318" y="273"/>
                    <a:pt x="318" y="273"/>
                    <a:pt x="318" y="273"/>
                  </a:cubicBezTo>
                  <a:cubicBezTo>
                    <a:pt x="124" y="273"/>
                    <a:pt x="124" y="273"/>
                    <a:pt x="124" y="273"/>
                  </a:cubicBezTo>
                  <a:cubicBezTo>
                    <a:pt x="124" y="656"/>
                    <a:pt x="124" y="656"/>
                    <a:pt x="124" y="656"/>
                  </a:cubicBezTo>
                  <a:cubicBezTo>
                    <a:pt x="124" y="729"/>
                    <a:pt x="135" y="778"/>
                    <a:pt x="156" y="804"/>
                  </a:cubicBezTo>
                  <a:cubicBezTo>
                    <a:pt x="171" y="821"/>
                    <a:pt x="194" y="832"/>
                    <a:pt x="225" y="836"/>
                  </a:cubicBezTo>
                  <a:cubicBezTo>
                    <a:pt x="235" y="837"/>
                    <a:pt x="252" y="838"/>
                    <a:pt x="277" y="838"/>
                  </a:cubicBezTo>
                  <a:cubicBezTo>
                    <a:pt x="318" y="838"/>
                    <a:pt x="318" y="838"/>
                    <a:pt x="318" y="838"/>
                  </a:cubicBezTo>
                  <a:cubicBezTo>
                    <a:pt x="318" y="917"/>
                    <a:pt x="318" y="917"/>
                    <a:pt x="318" y="917"/>
                  </a:cubicBezTo>
                  <a:cubicBezTo>
                    <a:pt x="251" y="917"/>
                    <a:pt x="251" y="917"/>
                    <a:pt x="251" y="917"/>
                  </a:cubicBezTo>
                  <a:cubicBezTo>
                    <a:pt x="198" y="917"/>
                    <a:pt x="157" y="913"/>
                    <a:pt x="127" y="904"/>
                  </a:cubicBezTo>
                  <a:cubicBezTo>
                    <a:pt x="64" y="887"/>
                    <a:pt x="26" y="846"/>
                    <a:pt x="11" y="782"/>
                  </a:cubicBezTo>
                  <a:cubicBezTo>
                    <a:pt x="4" y="747"/>
                    <a:pt x="0" y="699"/>
                    <a:pt x="0" y="638"/>
                  </a:cubicBezTo>
                  <a:lnTo>
                    <a:pt x="0" y="0"/>
                  </a:lnTo>
                  <a:close/>
                </a:path>
              </a:pathLst>
            </a:custGeom>
            <a:solidFill>
              <a:srgbClr val="FFFFFF"/>
            </a:solidFill>
            <a:ln>
              <a:noFill/>
            </a:ln>
          </p:spPr>
          <p:txBody>
            <a:bodyPr/>
            <a:lstStyle/>
            <a:p>
              <a:endParaRPr lang="ja-JP" altLang="en-US"/>
            </a:p>
          </p:txBody>
        </p:sp>
        <p:sp>
          <p:nvSpPr>
            <p:cNvPr id="647228" name="Freeform 60"/>
            <p:cNvSpPr>
              <a:spLocks noEditPoints="1"/>
            </p:cNvSpPr>
            <p:nvPr userDrawn="1"/>
          </p:nvSpPr>
          <p:spPr bwMode="gray">
            <a:xfrm>
              <a:off x="4963" y="604"/>
              <a:ext cx="34" cy="43"/>
            </a:xfrm>
            <a:custGeom>
              <a:avLst/>
              <a:gdLst>
                <a:gd name="T0" fmla="*/ 304 w 607"/>
                <a:gd name="T1" fmla="*/ 0 h 762"/>
                <a:gd name="T2" fmla="*/ 534 w 607"/>
                <a:gd name="T3" fmla="*/ 103 h 762"/>
                <a:gd name="T4" fmla="*/ 607 w 607"/>
                <a:gd name="T5" fmla="*/ 381 h 762"/>
                <a:gd name="T6" fmla="*/ 534 w 607"/>
                <a:gd name="T7" fmla="*/ 659 h 762"/>
                <a:gd name="T8" fmla="*/ 304 w 607"/>
                <a:gd name="T9" fmla="*/ 762 h 762"/>
                <a:gd name="T10" fmla="*/ 0 w 607"/>
                <a:gd name="T11" fmla="*/ 375 h 762"/>
                <a:gd name="T12" fmla="*/ 73 w 607"/>
                <a:gd name="T13" fmla="*/ 103 h 762"/>
                <a:gd name="T14" fmla="*/ 304 w 607"/>
                <a:gd name="T15" fmla="*/ 0 h 762"/>
                <a:gd name="T16" fmla="*/ 304 w 607"/>
                <a:gd name="T17" fmla="*/ 74 h 762"/>
                <a:gd name="T18" fmla="*/ 159 w 607"/>
                <a:gd name="T19" fmla="*/ 168 h 762"/>
                <a:gd name="T20" fmla="*/ 126 w 607"/>
                <a:gd name="T21" fmla="*/ 377 h 762"/>
                <a:gd name="T22" fmla="*/ 159 w 607"/>
                <a:gd name="T23" fmla="*/ 593 h 762"/>
                <a:gd name="T24" fmla="*/ 304 w 607"/>
                <a:gd name="T25" fmla="*/ 687 h 762"/>
                <a:gd name="T26" fmla="*/ 448 w 607"/>
                <a:gd name="T27" fmla="*/ 593 h 762"/>
                <a:gd name="T28" fmla="*/ 481 w 607"/>
                <a:gd name="T29" fmla="*/ 380 h 762"/>
                <a:gd name="T30" fmla="*/ 448 w 607"/>
                <a:gd name="T31" fmla="*/ 168 h 762"/>
                <a:gd name="T32" fmla="*/ 304 w 607"/>
                <a:gd name="T33" fmla="*/ 74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07" h="762">
                  <a:moveTo>
                    <a:pt x="304" y="0"/>
                  </a:moveTo>
                  <a:cubicBezTo>
                    <a:pt x="407" y="0"/>
                    <a:pt x="484" y="34"/>
                    <a:pt x="534" y="103"/>
                  </a:cubicBezTo>
                  <a:cubicBezTo>
                    <a:pt x="583" y="169"/>
                    <a:pt x="607" y="262"/>
                    <a:pt x="607" y="381"/>
                  </a:cubicBezTo>
                  <a:cubicBezTo>
                    <a:pt x="607" y="499"/>
                    <a:pt x="583" y="591"/>
                    <a:pt x="534" y="659"/>
                  </a:cubicBezTo>
                  <a:cubicBezTo>
                    <a:pt x="485" y="727"/>
                    <a:pt x="408" y="762"/>
                    <a:pt x="304" y="762"/>
                  </a:cubicBezTo>
                  <a:cubicBezTo>
                    <a:pt x="101" y="762"/>
                    <a:pt x="0" y="633"/>
                    <a:pt x="0" y="375"/>
                  </a:cubicBezTo>
                  <a:cubicBezTo>
                    <a:pt x="0" y="260"/>
                    <a:pt x="24" y="169"/>
                    <a:pt x="73" y="103"/>
                  </a:cubicBezTo>
                  <a:cubicBezTo>
                    <a:pt x="123" y="34"/>
                    <a:pt x="200" y="0"/>
                    <a:pt x="304" y="0"/>
                  </a:cubicBezTo>
                  <a:close/>
                  <a:moveTo>
                    <a:pt x="304" y="74"/>
                  </a:moveTo>
                  <a:cubicBezTo>
                    <a:pt x="234" y="74"/>
                    <a:pt x="186" y="106"/>
                    <a:pt x="159" y="168"/>
                  </a:cubicBezTo>
                  <a:cubicBezTo>
                    <a:pt x="137" y="220"/>
                    <a:pt x="126" y="290"/>
                    <a:pt x="126" y="377"/>
                  </a:cubicBezTo>
                  <a:cubicBezTo>
                    <a:pt x="126" y="469"/>
                    <a:pt x="137" y="541"/>
                    <a:pt x="159" y="593"/>
                  </a:cubicBezTo>
                  <a:cubicBezTo>
                    <a:pt x="186" y="655"/>
                    <a:pt x="234" y="687"/>
                    <a:pt x="304" y="687"/>
                  </a:cubicBezTo>
                  <a:cubicBezTo>
                    <a:pt x="374" y="687"/>
                    <a:pt x="422" y="655"/>
                    <a:pt x="448" y="593"/>
                  </a:cubicBezTo>
                  <a:cubicBezTo>
                    <a:pt x="470" y="541"/>
                    <a:pt x="481" y="470"/>
                    <a:pt x="481" y="380"/>
                  </a:cubicBezTo>
                  <a:cubicBezTo>
                    <a:pt x="481" y="289"/>
                    <a:pt x="470" y="219"/>
                    <a:pt x="448" y="168"/>
                  </a:cubicBezTo>
                  <a:cubicBezTo>
                    <a:pt x="421" y="106"/>
                    <a:pt x="373" y="74"/>
                    <a:pt x="304" y="74"/>
                  </a:cubicBezTo>
                  <a:close/>
                </a:path>
              </a:pathLst>
            </a:custGeom>
            <a:solidFill>
              <a:srgbClr val="FFFFFF"/>
            </a:solidFill>
            <a:ln>
              <a:noFill/>
            </a:ln>
          </p:spPr>
          <p:txBody>
            <a:bodyPr/>
            <a:lstStyle/>
            <a:p>
              <a:endParaRPr lang="ja-JP" altLang="en-US"/>
            </a:p>
          </p:txBody>
        </p:sp>
        <p:sp>
          <p:nvSpPr>
            <p:cNvPr id="647229" name="Freeform 61"/>
            <p:cNvSpPr/>
            <p:nvPr userDrawn="1"/>
          </p:nvSpPr>
          <p:spPr bwMode="gray">
            <a:xfrm>
              <a:off x="5007" y="604"/>
              <a:ext cx="52" cy="42"/>
            </a:xfrm>
            <a:custGeom>
              <a:avLst/>
              <a:gdLst>
                <a:gd name="T0" fmla="*/ 0 w 933"/>
                <a:gd name="T1" fmla="*/ 742 h 742"/>
                <a:gd name="T2" fmla="*/ 0 w 933"/>
                <a:gd name="T3" fmla="*/ 28 h 742"/>
                <a:gd name="T4" fmla="*/ 267 w 933"/>
                <a:gd name="T5" fmla="*/ 0 h 742"/>
                <a:gd name="T6" fmla="*/ 460 w 933"/>
                <a:gd name="T7" fmla="*/ 46 h 742"/>
                <a:gd name="T8" fmla="*/ 691 w 933"/>
                <a:gd name="T9" fmla="*/ 0 h 742"/>
                <a:gd name="T10" fmla="*/ 912 w 933"/>
                <a:gd name="T11" fmla="*/ 114 h 742"/>
                <a:gd name="T12" fmla="*/ 933 w 933"/>
                <a:gd name="T13" fmla="*/ 299 h 742"/>
                <a:gd name="T14" fmla="*/ 933 w 933"/>
                <a:gd name="T15" fmla="*/ 742 h 742"/>
                <a:gd name="T16" fmla="*/ 809 w 933"/>
                <a:gd name="T17" fmla="*/ 742 h 742"/>
                <a:gd name="T18" fmla="*/ 809 w 933"/>
                <a:gd name="T19" fmla="*/ 306 h 742"/>
                <a:gd name="T20" fmla="*/ 790 w 933"/>
                <a:gd name="T21" fmla="*/ 135 h 742"/>
                <a:gd name="T22" fmla="*/ 675 w 933"/>
                <a:gd name="T23" fmla="*/ 74 h 742"/>
                <a:gd name="T24" fmla="*/ 528 w 933"/>
                <a:gd name="T25" fmla="*/ 108 h 742"/>
                <a:gd name="T26" fmla="*/ 528 w 933"/>
                <a:gd name="T27" fmla="*/ 742 h 742"/>
                <a:gd name="T28" fmla="*/ 405 w 933"/>
                <a:gd name="T29" fmla="*/ 742 h 742"/>
                <a:gd name="T30" fmla="*/ 405 w 933"/>
                <a:gd name="T31" fmla="*/ 301 h 742"/>
                <a:gd name="T32" fmla="*/ 385 w 933"/>
                <a:gd name="T33" fmla="*/ 135 h 742"/>
                <a:gd name="T34" fmla="*/ 267 w 933"/>
                <a:gd name="T35" fmla="*/ 74 h 742"/>
                <a:gd name="T36" fmla="*/ 124 w 933"/>
                <a:gd name="T37" fmla="*/ 90 h 742"/>
                <a:gd name="T38" fmla="*/ 124 w 933"/>
                <a:gd name="T39" fmla="*/ 742 h 742"/>
                <a:gd name="T40" fmla="*/ 0 w 933"/>
                <a:gd name="T41" fmla="*/ 742 h 7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33" h="742">
                  <a:moveTo>
                    <a:pt x="0" y="742"/>
                  </a:moveTo>
                  <a:cubicBezTo>
                    <a:pt x="0" y="28"/>
                    <a:pt x="0" y="28"/>
                    <a:pt x="0" y="28"/>
                  </a:cubicBezTo>
                  <a:cubicBezTo>
                    <a:pt x="113" y="9"/>
                    <a:pt x="202" y="0"/>
                    <a:pt x="267" y="0"/>
                  </a:cubicBezTo>
                  <a:cubicBezTo>
                    <a:pt x="352" y="0"/>
                    <a:pt x="417" y="15"/>
                    <a:pt x="460" y="46"/>
                  </a:cubicBezTo>
                  <a:cubicBezTo>
                    <a:pt x="538" y="15"/>
                    <a:pt x="615" y="0"/>
                    <a:pt x="691" y="0"/>
                  </a:cubicBezTo>
                  <a:cubicBezTo>
                    <a:pt x="808" y="0"/>
                    <a:pt x="881" y="38"/>
                    <a:pt x="912" y="114"/>
                  </a:cubicBezTo>
                  <a:cubicBezTo>
                    <a:pt x="926" y="149"/>
                    <a:pt x="933" y="211"/>
                    <a:pt x="933" y="299"/>
                  </a:cubicBezTo>
                  <a:cubicBezTo>
                    <a:pt x="933" y="742"/>
                    <a:pt x="933" y="742"/>
                    <a:pt x="933" y="742"/>
                  </a:cubicBezTo>
                  <a:cubicBezTo>
                    <a:pt x="809" y="742"/>
                    <a:pt x="809" y="742"/>
                    <a:pt x="809" y="742"/>
                  </a:cubicBezTo>
                  <a:cubicBezTo>
                    <a:pt x="809" y="306"/>
                    <a:pt x="809" y="306"/>
                    <a:pt x="809" y="306"/>
                  </a:cubicBezTo>
                  <a:cubicBezTo>
                    <a:pt x="809" y="222"/>
                    <a:pt x="803" y="164"/>
                    <a:pt x="790" y="135"/>
                  </a:cubicBezTo>
                  <a:cubicBezTo>
                    <a:pt x="771" y="94"/>
                    <a:pt x="733" y="74"/>
                    <a:pt x="675" y="74"/>
                  </a:cubicBezTo>
                  <a:cubicBezTo>
                    <a:pt x="627" y="74"/>
                    <a:pt x="578" y="86"/>
                    <a:pt x="528" y="108"/>
                  </a:cubicBezTo>
                  <a:cubicBezTo>
                    <a:pt x="528" y="742"/>
                    <a:pt x="528" y="742"/>
                    <a:pt x="528" y="742"/>
                  </a:cubicBezTo>
                  <a:cubicBezTo>
                    <a:pt x="405" y="742"/>
                    <a:pt x="405" y="742"/>
                    <a:pt x="405" y="742"/>
                  </a:cubicBezTo>
                  <a:cubicBezTo>
                    <a:pt x="405" y="301"/>
                    <a:pt x="405" y="301"/>
                    <a:pt x="405" y="301"/>
                  </a:cubicBezTo>
                  <a:cubicBezTo>
                    <a:pt x="405" y="219"/>
                    <a:pt x="398" y="164"/>
                    <a:pt x="385" y="135"/>
                  </a:cubicBezTo>
                  <a:cubicBezTo>
                    <a:pt x="366" y="94"/>
                    <a:pt x="327" y="74"/>
                    <a:pt x="267" y="74"/>
                  </a:cubicBezTo>
                  <a:cubicBezTo>
                    <a:pt x="221" y="74"/>
                    <a:pt x="173" y="80"/>
                    <a:pt x="124" y="90"/>
                  </a:cubicBezTo>
                  <a:cubicBezTo>
                    <a:pt x="124" y="742"/>
                    <a:pt x="124" y="742"/>
                    <a:pt x="124" y="742"/>
                  </a:cubicBezTo>
                  <a:lnTo>
                    <a:pt x="0" y="742"/>
                  </a:lnTo>
                  <a:close/>
                </a:path>
              </a:pathLst>
            </a:custGeom>
            <a:solidFill>
              <a:srgbClr val="FFFFFF"/>
            </a:solidFill>
            <a:ln>
              <a:noFill/>
            </a:ln>
          </p:spPr>
          <p:txBody>
            <a:bodyPr/>
            <a:lstStyle/>
            <a:p>
              <a:endParaRPr lang="ja-JP" altLang="en-US"/>
            </a:p>
          </p:txBody>
        </p:sp>
        <p:sp>
          <p:nvSpPr>
            <p:cNvPr id="647230" name="Freeform 62"/>
            <p:cNvSpPr>
              <a:spLocks noEditPoints="1"/>
            </p:cNvSpPr>
            <p:nvPr userDrawn="1"/>
          </p:nvSpPr>
          <p:spPr bwMode="gray">
            <a:xfrm>
              <a:off x="5069" y="604"/>
              <a:ext cx="34" cy="43"/>
            </a:xfrm>
            <a:custGeom>
              <a:avLst/>
              <a:gdLst>
                <a:gd name="T0" fmla="*/ 304 w 607"/>
                <a:gd name="T1" fmla="*/ 0 h 762"/>
                <a:gd name="T2" fmla="*/ 534 w 607"/>
                <a:gd name="T3" fmla="*/ 103 h 762"/>
                <a:gd name="T4" fmla="*/ 607 w 607"/>
                <a:gd name="T5" fmla="*/ 381 h 762"/>
                <a:gd name="T6" fmla="*/ 534 w 607"/>
                <a:gd name="T7" fmla="*/ 659 h 762"/>
                <a:gd name="T8" fmla="*/ 304 w 607"/>
                <a:gd name="T9" fmla="*/ 762 h 762"/>
                <a:gd name="T10" fmla="*/ 0 w 607"/>
                <a:gd name="T11" fmla="*/ 375 h 762"/>
                <a:gd name="T12" fmla="*/ 73 w 607"/>
                <a:gd name="T13" fmla="*/ 103 h 762"/>
                <a:gd name="T14" fmla="*/ 304 w 607"/>
                <a:gd name="T15" fmla="*/ 0 h 762"/>
                <a:gd name="T16" fmla="*/ 304 w 607"/>
                <a:gd name="T17" fmla="*/ 74 h 762"/>
                <a:gd name="T18" fmla="*/ 159 w 607"/>
                <a:gd name="T19" fmla="*/ 168 h 762"/>
                <a:gd name="T20" fmla="*/ 126 w 607"/>
                <a:gd name="T21" fmla="*/ 377 h 762"/>
                <a:gd name="T22" fmla="*/ 159 w 607"/>
                <a:gd name="T23" fmla="*/ 593 h 762"/>
                <a:gd name="T24" fmla="*/ 304 w 607"/>
                <a:gd name="T25" fmla="*/ 687 h 762"/>
                <a:gd name="T26" fmla="*/ 448 w 607"/>
                <a:gd name="T27" fmla="*/ 593 h 762"/>
                <a:gd name="T28" fmla="*/ 481 w 607"/>
                <a:gd name="T29" fmla="*/ 380 h 762"/>
                <a:gd name="T30" fmla="*/ 448 w 607"/>
                <a:gd name="T31" fmla="*/ 168 h 762"/>
                <a:gd name="T32" fmla="*/ 304 w 607"/>
                <a:gd name="T33" fmla="*/ 74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07" h="762">
                  <a:moveTo>
                    <a:pt x="304" y="0"/>
                  </a:moveTo>
                  <a:cubicBezTo>
                    <a:pt x="407" y="0"/>
                    <a:pt x="484" y="34"/>
                    <a:pt x="534" y="103"/>
                  </a:cubicBezTo>
                  <a:cubicBezTo>
                    <a:pt x="583" y="169"/>
                    <a:pt x="607" y="262"/>
                    <a:pt x="607" y="381"/>
                  </a:cubicBezTo>
                  <a:cubicBezTo>
                    <a:pt x="607" y="499"/>
                    <a:pt x="583" y="591"/>
                    <a:pt x="534" y="659"/>
                  </a:cubicBezTo>
                  <a:cubicBezTo>
                    <a:pt x="485" y="727"/>
                    <a:pt x="408" y="762"/>
                    <a:pt x="304" y="762"/>
                  </a:cubicBezTo>
                  <a:cubicBezTo>
                    <a:pt x="101" y="762"/>
                    <a:pt x="0" y="633"/>
                    <a:pt x="0" y="375"/>
                  </a:cubicBezTo>
                  <a:cubicBezTo>
                    <a:pt x="0" y="260"/>
                    <a:pt x="24" y="169"/>
                    <a:pt x="73" y="103"/>
                  </a:cubicBezTo>
                  <a:cubicBezTo>
                    <a:pt x="123" y="34"/>
                    <a:pt x="200" y="0"/>
                    <a:pt x="304" y="0"/>
                  </a:cubicBezTo>
                  <a:close/>
                  <a:moveTo>
                    <a:pt x="304" y="74"/>
                  </a:moveTo>
                  <a:cubicBezTo>
                    <a:pt x="234" y="74"/>
                    <a:pt x="186" y="106"/>
                    <a:pt x="159" y="168"/>
                  </a:cubicBezTo>
                  <a:cubicBezTo>
                    <a:pt x="137" y="220"/>
                    <a:pt x="126" y="290"/>
                    <a:pt x="126" y="377"/>
                  </a:cubicBezTo>
                  <a:cubicBezTo>
                    <a:pt x="126" y="469"/>
                    <a:pt x="137" y="541"/>
                    <a:pt x="159" y="593"/>
                  </a:cubicBezTo>
                  <a:cubicBezTo>
                    <a:pt x="186" y="655"/>
                    <a:pt x="234" y="687"/>
                    <a:pt x="304" y="687"/>
                  </a:cubicBezTo>
                  <a:cubicBezTo>
                    <a:pt x="374" y="687"/>
                    <a:pt x="422" y="655"/>
                    <a:pt x="448" y="593"/>
                  </a:cubicBezTo>
                  <a:cubicBezTo>
                    <a:pt x="470" y="541"/>
                    <a:pt x="481" y="470"/>
                    <a:pt x="481" y="380"/>
                  </a:cubicBezTo>
                  <a:cubicBezTo>
                    <a:pt x="481" y="289"/>
                    <a:pt x="470" y="219"/>
                    <a:pt x="448" y="168"/>
                  </a:cubicBezTo>
                  <a:cubicBezTo>
                    <a:pt x="421" y="106"/>
                    <a:pt x="373" y="74"/>
                    <a:pt x="304" y="74"/>
                  </a:cubicBezTo>
                  <a:close/>
                </a:path>
              </a:pathLst>
            </a:custGeom>
            <a:solidFill>
              <a:srgbClr val="FFFFFF"/>
            </a:solidFill>
            <a:ln>
              <a:noFill/>
            </a:ln>
          </p:spPr>
          <p:txBody>
            <a:bodyPr/>
            <a:lstStyle/>
            <a:p>
              <a:endParaRPr lang="ja-JP" altLang="en-US"/>
            </a:p>
          </p:txBody>
        </p:sp>
        <p:sp>
          <p:nvSpPr>
            <p:cNvPr id="647231" name="Freeform 63"/>
            <p:cNvSpPr/>
            <p:nvPr userDrawn="1"/>
          </p:nvSpPr>
          <p:spPr bwMode="gray">
            <a:xfrm>
              <a:off x="5113" y="604"/>
              <a:ext cx="17" cy="42"/>
            </a:xfrm>
            <a:custGeom>
              <a:avLst/>
              <a:gdLst>
                <a:gd name="T0" fmla="*/ 0 w 312"/>
                <a:gd name="T1" fmla="*/ 742 h 742"/>
                <a:gd name="T2" fmla="*/ 0 w 312"/>
                <a:gd name="T3" fmla="*/ 31 h 742"/>
                <a:gd name="T4" fmla="*/ 312 w 312"/>
                <a:gd name="T5" fmla="*/ 0 h 742"/>
                <a:gd name="T6" fmla="*/ 312 w 312"/>
                <a:gd name="T7" fmla="*/ 77 h 742"/>
                <a:gd name="T8" fmla="*/ 124 w 312"/>
                <a:gd name="T9" fmla="*/ 90 h 742"/>
                <a:gd name="T10" fmla="*/ 124 w 312"/>
                <a:gd name="T11" fmla="*/ 742 h 742"/>
                <a:gd name="T12" fmla="*/ 0 w 312"/>
                <a:gd name="T13" fmla="*/ 742 h 742"/>
              </a:gdLst>
              <a:ahLst/>
              <a:cxnLst>
                <a:cxn ang="0">
                  <a:pos x="T0" y="T1"/>
                </a:cxn>
                <a:cxn ang="0">
                  <a:pos x="T2" y="T3"/>
                </a:cxn>
                <a:cxn ang="0">
                  <a:pos x="T4" y="T5"/>
                </a:cxn>
                <a:cxn ang="0">
                  <a:pos x="T6" y="T7"/>
                </a:cxn>
                <a:cxn ang="0">
                  <a:pos x="T8" y="T9"/>
                </a:cxn>
                <a:cxn ang="0">
                  <a:pos x="T10" y="T11"/>
                </a:cxn>
                <a:cxn ang="0">
                  <a:pos x="T12" y="T13"/>
                </a:cxn>
              </a:cxnLst>
              <a:rect l="0" t="0" r="r" b="b"/>
              <a:pathLst>
                <a:path w="312" h="742">
                  <a:moveTo>
                    <a:pt x="0" y="742"/>
                  </a:moveTo>
                  <a:cubicBezTo>
                    <a:pt x="0" y="31"/>
                    <a:pt x="0" y="31"/>
                    <a:pt x="0" y="31"/>
                  </a:cubicBezTo>
                  <a:cubicBezTo>
                    <a:pt x="94" y="11"/>
                    <a:pt x="198" y="1"/>
                    <a:pt x="312" y="0"/>
                  </a:cubicBezTo>
                  <a:cubicBezTo>
                    <a:pt x="312" y="77"/>
                    <a:pt x="312" y="77"/>
                    <a:pt x="312" y="77"/>
                  </a:cubicBezTo>
                  <a:cubicBezTo>
                    <a:pt x="243" y="78"/>
                    <a:pt x="180" y="82"/>
                    <a:pt x="124" y="90"/>
                  </a:cubicBezTo>
                  <a:cubicBezTo>
                    <a:pt x="124" y="742"/>
                    <a:pt x="124" y="742"/>
                    <a:pt x="124" y="742"/>
                  </a:cubicBezTo>
                  <a:lnTo>
                    <a:pt x="0" y="742"/>
                  </a:lnTo>
                  <a:close/>
                </a:path>
              </a:pathLst>
            </a:custGeom>
            <a:solidFill>
              <a:srgbClr val="FFFFFF"/>
            </a:solidFill>
            <a:ln>
              <a:noFill/>
            </a:ln>
          </p:spPr>
          <p:txBody>
            <a:bodyPr/>
            <a:lstStyle/>
            <a:p>
              <a:endParaRPr lang="ja-JP" altLang="en-US"/>
            </a:p>
          </p:txBody>
        </p:sp>
        <p:sp>
          <p:nvSpPr>
            <p:cNvPr id="647232" name="Freeform 64"/>
            <p:cNvSpPr/>
            <p:nvPr userDrawn="1"/>
          </p:nvSpPr>
          <p:spPr bwMode="gray">
            <a:xfrm>
              <a:off x="5138" y="604"/>
              <a:ext cx="17" cy="42"/>
            </a:xfrm>
            <a:custGeom>
              <a:avLst/>
              <a:gdLst>
                <a:gd name="T0" fmla="*/ 0 w 312"/>
                <a:gd name="T1" fmla="*/ 742 h 742"/>
                <a:gd name="T2" fmla="*/ 0 w 312"/>
                <a:gd name="T3" fmla="*/ 31 h 742"/>
                <a:gd name="T4" fmla="*/ 312 w 312"/>
                <a:gd name="T5" fmla="*/ 0 h 742"/>
                <a:gd name="T6" fmla="*/ 312 w 312"/>
                <a:gd name="T7" fmla="*/ 77 h 742"/>
                <a:gd name="T8" fmla="*/ 124 w 312"/>
                <a:gd name="T9" fmla="*/ 90 h 742"/>
                <a:gd name="T10" fmla="*/ 124 w 312"/>
                <a:gd name="T11" fmla="*/ 742 h 742"/>
                <a:gd name="T12" fmla="*/ 0 w 312"/>
                <a:gd name="T13" fmla="*/ 742 h 742"/>
              </a:gdLst>
              <a:ahLst/>
              <a:cxnLst>
                <a:cxn ang="0">
                  <a:pos x="T0" y="T1"/>
                </a:cxn>
                <a:cxn ang="0">
                  <a:pos x="T2" y="T3"/>
                </a:cxn>
                <a:cxn ang="0">
                  <a:pos x="T4" y="T5"/>
                </a:cxn>
                <a:cxn ang="0">
                  <a:pos x="T6" y="T7"/>
                </a:cxn>
                <a:cxn ang="0">
                  <a:pos x="T8" y="T9"/>
                </a:cxn>
                <a:cxn ang="0">
                  <a:pos x="T10" y="T11"/>
                </a:cxn>
                <a:cxn ang="0">
                  <a:pos x="T12" y="T13"/>
                </a:cxn>
              </a:cxnLst>
              <a:rect l="0" t="0" r="r" b="b"/>
              <a:pathLst>
                <a:path w="312" h="742">
                  <a:moveTo>
                    <a:pt x="0" y="742"/>
                  </a:moveTo>
                  <a:cubicBezTo>
                    <a:pt x="0" y="31"/>
                    <a:pt x="0" y="31"/>
                    <a:pt x="0" y="31"/>
                  </a:cubicBezTo>
                  <a:cubicBezTo>
                    <a:pt x="94" y="11"/>
                    <a:pt x="198" y="1"/>
                    <a:pt x="312" y="0"/>
                  </a:cubicBezTo>
                  <a:cubicBezTo>
                    <a:pt x="312" y="77"/>
                    <a:pt x="312" y="77"/>
                    <a:pt x="312" y="77"/>
                  </a:cubicBezTo>
                  <a:cubicBezTo>
                    <a:pt x="243" y="78"/>
                    <a:pt x="180" y="82"/>
                    <a:pt x="124" y="90"/>
                  </a:cubicBezTo>
                  <a:cubicBezTo>
                    <a:pt x="124" y="742"/>
                    <a:pt x="124" y="742"/>
                    <a:pt x="124" y="742"/>
                  </a:cubicBezTo>
                  <a:lnTo>
                    <a:pt x="0" y="742"/>
                  </a:lnTo>
                  <a:close/>
                </a:path>
              </a:pathLst>
            </a:custGeom>
            <a:solidFill>
              <a:srgbClr val="FFFFFF"/>
            </a:solidFill>
            <a:ln>
              <a:noFill/>
            </a:ln>
          </p:spPr>
          <p:txBody>
            <a:bodyPr/>
            <a:lstStyle/>
            <a:p>
              <a:endParaRPr lang="ja-JP" altLang="en-US"/>
            </a:p>
          </p:txBody>
        </p:sp>
        <p:sp>
          <p:nvSpPr>
            <p:cNvPr id="647233" name="Freeform 65"/>
            <p:cNvSpPr>
              <a:spLocks noEditPoints="1"/>
            </p:cNvSpPr>
            <p:nvPr userDrawn="1"/>
          </p:nvSpPr>
          <p:spPr bwMode="gray">
            <a:xfrm>
              <a:off x="5160" y="604"/>
              <a:ext cx="34" cy="43"/>
            </a:xfrm>
            <a:custGeom>
              <a:avLst/>
              <a:gdLst>
                <a:gd name="T0" fmla="*/ 304 w 607"/>
                <a:gd name="T1" fmla="*/ 0 h 762"/>
                <a:gd name="T2" fmla="*/ 534 w 607"/>
                <a:gd name="T3" fmla="*/ 103 h 762"/>
                <a:gd name="T4" fmla="*/ 607 w 607"/>
                <a:gd name="T5" fmla="*/ 381 h 762"/>
                <a:gd name="T6" fmla="*/ 534 w 607"/>
                <a:gd name="T7" fmla="*/ 659 h 762"/>
                <a:gd name="T8" fmla="*/ 305 w 607"/>
                <a:gd name="T9" fmla="*/ 762 h 762"/>
                <a:gd name="T10" fmla="*/ 0 w 607"/>
                <a:gd name="T11" fmla="*/ 375 h 762"/>
                <a:gd name="T12" fmla="*/ 73 w 607"/>
                <a:gd name="T13" fmla="*/ 103 h 762"/>
                <a:gd name="T14" fmla="*/ 304 w 607"/>
                <a:gd name="T15" fmla="*/ 0 h 762"/>
                <a:gd name="T16" fmla="*/ 304 w 607"/>
                <a:gd name="T17" fmla="*/ 74 h 762"/>
                <a:gd name="T18" fmla="*/ 159 w 607"/>
                <a:gd name="T19" fmla="*/ 168 h 762"/>
                <a:gd name="T20" fmla="*/ 126 w 607"/>
                <a:gd name="T21" fmla="*/ 377 h 762"/>
                <a:gd name="T22" fmla="*/ 159 w 607"/>
                <a:gd name="T23" fmla="*/ 593 h 762"/>
                <a:gd name="T24" fmla="*/ 304 w 607"/>
                <a:gd name="T25" fmla="*/ 687 h 762"/>
                <a:gd name="T26" fmla="*/ 448 w 607"/>
                <a:gd name="T27" fmla="*/ 593 h 762"/>
                <a:gd name="T28" fmla="*/ 481 w 607"/>
                <a:gd name="T29" fmla="*/ 380 h 762"/>
                <a:gd name="T30" fmla="*/ 448 w 607"/>
                <a:gd name="T31" fmla="*/ 168 h 762"/>
                <a:gd name="T32" fmla="*/ 304 w 607"/>
                <a:gd name="T33" fmla="*/ 74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07" h="762">
                  <a:moveTo>
                    <a:pt x="304" y="0"/>
                  </a:moveTo>
                  <a:cubicBezTo>
                    <a:pt x="407" y="0"/>
                    <a:pt x="484" y="34"/>
                    <a:pt x="534" y="103"/>
                  </a:cubicBezTo>
                  <a:cubicBezTo>
                    <a:pt x="583" y="169"/>
                    <a:pt x="607" y="262"/>
                    <a:pt x="607" y="381"/>
                  </a:cubicBezTo>
                  <a:cubicBezTo>
                    <a:pt x="607" y="499"/>
                    <a:pt x="583" y="591"/>
                    <a:pt x="534" y="659"/>
                  </a:cubicBezTo>
                  <a:cubicBezTo>
                    <a:pt x="485" y="727"/>
                    <a:pt x="408" y="762"/>
                    <a:pt x="305" y="762"/>
                  </a:cubicBezTo>
                  <a:cubicBezTo>
                    <a:pt x="102" y="762"/>
                    <a:pt x="0" y="633"/>
                    <a:pt x="0" y="375"/>
                  </a:cubicBezTo>
                  <a:cubicBezTo>
                    <a:pt x="0" y="260"/>
                    <a:pt x="24" y="169"/>
                    <a:pt x="73" y="103"/>
                  </a:cubicBezTo>
                  <a:cubicBezTo>
                    <a:pt x="123" y="34"/>
                    <a:pt x="200" y="0"/>
                    <a:pt x="304" y="0"/>
                  </a:cubicBezTo>
                  <a:close/>
                  <a:moveTo>
                    <a:pt x="304" y="74"/>
                  </a:moveTo>
                  <a:cubicBezTo>
                    <a:pt x="234" y="74"/>
                    <a:pt x="186" y="106"/>
                    <a:pt x="159" y="168"/>
                  </a:cubicBezTo>
                  <a:cubicBezTo>
                    <a:pt x="137" y="220"/>
                    <a:pt x="126" y="290"/>
                    <a:pt x="126" y="377"/>
                  </a:cubicBezTo>
                  <a:cubicBezTo>
                    <a:pt x="126" y="469"/>
                    <a:pt x="137" y="541"/>
                    <a:pt x="159" y="593"/>
                  </a:cubicBezTo>
                  <a:cubicBezTo>
                    <a:pt x="186" y="655"/>
                    <a:pt x="234" y="687"/>
                    <a:pt x="304" y="687"/>
                  </a:cubicBezTo>
                  <a:cubicBezTo>
                    <a:pt x="374" y="687"/>
                    <a:pt x="422" y="655"/>
                    <a:pt x="448" y="593"/>
                  </a:cubicBezTo>
                  <a:cubicBezTo>
                    <a:pt x="470" y="541"/>
                    <a:pt x="481" y="470"/>
                    <a:pt x="481" y="380"/>
                  </a:cubicBezTo>
                  <a:cubicBezTo>
                    <a:pt x="481" y="289"/>
                    <a:pt x="470" y="219"/>
                    <a:pt x="448" y="168"/>
                  </a:cubicBezTo>
                  <a:cubicBezTo>
                    <a:pt x="421" y="106"/>
                    <a:pt x="373" y="74"/>
                    <a:pt x="304" y="74"/>
                  </a:cubicBezTo>
                  <a:close/>
                </a:path>
              </a:pathLst>
            </a:custGeom>
            <a:solidFill>
              <a:srgbClr val="FFFFFF"/>
            </a:solidFill>
            <a:ln>
              <a:noFill/>
            </a:ln>
          </p:spPr>
          <p:txBody>
            <a:bodyPr/>
            <a:lstStyle/>
            <a:p>
              <a:endParaRPr lang="ja-JP" altLang="en-US"/>
            </a:p>
          </p:txBody>
        </p:sp>
        <p:sp>
          <p:nvSpPr>
            <p:cNvPr id="647234" name="Freeform 66"/>
            <p:cNvSpPr/>
            <p:nvPr userDrawn="1"/>
          </p:nvSpPr>
          <p:spPr bwMode="gray">
            <a:xfrm>
              <a:off x="5198" y="605"/>
              <a:ext cx="52" cy="41"/>
            </a:xfrm>
            <a:custGeom>
              <a:avLst/>
              <a:gdLst>
                <a:gd name="T0" fmla="*/ 204 w 929"/>
                <a:gd name="T1" fmla="*/ 722 h 722"/>
                <a:gd name="T2" fmla="*/ 0 w 929"/>
                <a:gd name="T3" fmla="*/ 0 h 722"/>
                <a:gd name="T4" fmla="*/ 124 w 929"/>
                <a:gd name="T5" fmla="*/ 0 h 722"/>
                <a:gd name="T6" fmla="*/ 277 w 929"/>
                <a:gd name="T7" fmla="*/ 588 h 722"/>
                <a:gd name="T8" fmla="*/ 412 w 929"/>
                <a:gd name="T9" fmla="*/ 0 h 722"/>
                <a:gd name="T10" fmla="*/ 534 w 929"/>
                <a:gd name="T11" fmla="*/ 0 h 722"/>
                <a:gd name="T12" fmla="*/ 676 w 929"/>
                <a:gd name="T13" fmla="*/ 588 h 722"/>
                <a:gd name="T14" fmla="*/ 828 w 929"/>
                <a:gd name="T15" fmla="*/ 0 h 722"/>
                <a:gd name="T16" fmla="*/ 929 w 929"/>
                <a:gd name="T17" fmla="*/ 0 h 722"/>
                <a:gd name="T18" fmla="*/ 726 w 929"/>
                <a:gd name="T19" fmla="*/ 722 h 722"/>
                <a:gd name="T20" fmla="*/ 603 w 929"/>
                <a:gd name="T21" fmla="*/ 722 h 722"/>
                <a:gd name="T22" fmla="*/ 495 w 929"/>
                <a:gd name="T23" fmla="*/ 255 h 722"/>
                <a:gd name="T24" fmla="*/ 468 w 929"/>
                <a:gd name="T25" fmla="*/ 107 h 722"/>
                <a:gd name="T26" fmla="*/ 440 w 929"/>
                <a:gd name="T27" fmla="*/ 254 h 722"/>
                <a:gd name="T28" fmla="*/ 332 w 929"/>
                <a:gd name="T29" fmla="*/ 722 h 722"/>
                <a:gd name="T30" fmla="*/ 204 w 929"/>
                <a:gd name="T31" fmla="*/ 722 h 7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29" h="722">
                  <a:moveTo>
                    <a:pt x="204" y="722"/>
                  </a:moveTo>
                  <a:cubicBezTo>
                    <a:pt x="0" y="0"/>
                    <a:pt x="0" y="0"/>
                    <a:pt x="0" y="0"/>
                  </a:cubicBezTo>
                  <a:cubicBezTo>
                    <a:pt x="124" y="0"/>
                    <a:pt x="124" y="0"/>
                    <a:pt x="124" y="0"/>
                  </a:cubicBezTo>
                  <a:cubicBezTo>
                    <a:pt x="277" y="588"/>
                    <a:pt x="277" y="588"/>
                    <a:pt x="277" y="588"/>
                  </a:cubicBezTo>
                  <a:cubicBezTo>
                    <a:pt x="412" y="0"/>
                    <a:pt x="412" y="0"/>
                    <a:pt x="412" y="0"/>
                  </a:cubicBezTo>
                  <a:cubicBezTo>
                    <a:pt x="534" y="0"/>
                    <a:pt x="534" y="0"/>
                    <a:pt x="534" y="0"/>
                  </a:cubicBezTo>
                  <a:cubicBezTo>
                    <a:pt x="676" y="588"/>
                    <a:pt x="676" y="588"/>
                    <a:pt x="676" y="588"/>
                  </a:cubicBezTo>
                  <a:cubicBezTo>
                    <a:pt x="828" y="0"/>
                    <a:pt x="828" y="0"/>
                    <a:pt x="828" y="0"/>
                  </a:cubicBezTo>
                  <a:cubicBezTo>
                    <a:pt x="929" y="0"/>
                    <a:pt x="929" y="0"/>
                    <a:pt x="929" y="0"/>
                  </a:cubicBezTo>
                  <a:cubicBezTo>
                    <a:pt x="726" y="722"/>
                    <a:pt x="726" y="722"/>
                    <a:pt x="726" y="722"/>
                  </a:cubicBezTo>
                  <a:cubicBezTo>
                    <a:pt x="603" y="722"/>
                    <a:pt x="603" y="722"/>
                    <a:pt x="603" y="722"/>
                  </a:cubicBezTo>
                  <a:cubicBezTo>
                    <a:pt x="495" y="255"/>
                    <a:pt x="495" y="255"/>
                    <a:pt x="495" y="255"/>
                  </a:cubicBezTo>
                  <a:cubicBezTo>
                    <a:pt x="487" y="221"/>
                    <a:pt x="478" y="172"/>
                    <a:pt x="468" y="107"/>
                  </a:cubicBezTo>
                  <a:cubicBezTo>
                    <a:pt x="460" y="159"/>
                    <a:pt x="451" y="208"/>
                    <a:pt x="440" y="254"/>
                  </a:cubicBezTo>
                  <a:cubicBezTo>
                    <a:pt x="332" y="722"/>
                    <a:pt x="332" y="722"/>
                    <a:pt x="332" y="722"/>
                  </a:cubicBezTo>
                  <a:lnTo>
                    <a:pt x="204" y="722"/>
                  </a:lnTo>
                  <a:close/>
                </a:path>
              </a:pathLst>
            </a:custGeom>
            <a:solidFill>
              <a:srgbClr val="FFFFFF"/>
            </a:solidFill>
            <a:ln>
              <a:noFill/>
            </a:ln>
          </p:spPr>
          <p:txBody>
            <a:bodyPr/>
            <a:lstStyle/>
            <a:p>
              <a:endParaRPr lang="ja-JP" altLang="en-US"/>
            </a:p>
          </p:txBody>
        </p:sp>
        <p:sp>
          <p:nvSpPr>
            <p:cNvPr id="647235" name="Freeform 67"/>
            <p:cNvSpPr/>
            <p:nvPr userDrawn="1"/>
          </p:nvSpPr>
          <p:spPr bwMode="gray">
            <a:xfrm>
              <a:off x="5270" y="605"/>
              <a:ext cx="52" cy="41"/>
            </a:xfrm>
            <a:custGeom>
              <a:avLst/>
              <a:gdLst>
                <a:gd name="T0" fmla="*/ 204 w 930"/>
                <a:gd name="T1" fmla="*/ 722 h 722"/>
                <a:gd name="T2" fmla="*/ 0 w 930"/>
                <a:gd name="T3" fmla="*/ 0 h 722"/>
                <a:gd name="T4" fmla="*/ 125 w 930"/>
                <a:gd name="T5" fmla="*/ 0 h 722"/>
                <a:gd name="T6" fmla="*/ 277 w 930"/>
                <a:gd name="T7" fmla="*/ 588 h 722"/>
                <a:gd name="T8" fmla="*/ 412 w 930"/>
                <a:gd name="T9" fmla="*/ 0 h 722"/>
                <a:gd name="T10" fmla="*/ 535 w 930"/>
                <a:gd name="T11" fmla="*/ 0 h 722"/>
                <a:gd name="T12" fmla="*/ 676 w 930"/>
                <a:gd name="T13" fmla="*/ 588 h 722"/>
                <a:gd name="T14" fmla="*/ 829 w 930"/>
                <a:gd name="T15" fmla="*/ 0 h 722"/>
                <a:gd name="T16" fmla="*/ 930 w 930"/>
                <a:gd name="T17" fmla="*/ 0 h 722"/>
                <a:gd name="T18" fmla="*/ 726 w 930"/>
                <a:gd name="T19" fmla="*/ 722 h 722"/>
                <a:gd name="T20" fmla="*/ 604 w 930"/>
                <a:gd name="T21" fmla="*/ 722 h 722"/>
                <a:gd name="T22" fmla="*/ 495 w 930"/>
                <a:gd name="T23" fmla="*/ 255 h 722"/>
                <a:gd name="T24" fmla="*/ 468 w 930"/>
                <a:gd name="T25" fmla="*/ 107 h 722"/>
                <a:gd name="T26" fmla="*/ 441 w 930"/>
                <a:gd name="T27" fmla="*/ 254 h 722"/>
                <a:gd name="T28" fmla="*/ 332 w 930"/>
                <a:gd name="T29" fmla="*/ 722 h 722"/>
                <a:gd name="T30" fmla="*/ 204 w 930"/>
                <a:gd name="T31" fmla="*/ 722 h 7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30" h="722">
                  <a:moveTo>
                    <a:pt x="204" y="722"/>
                  </a:moveTo>
                  <a:cubicBezTo>
                    <a:pt x="0" y="0"/>
                    <a:pt x="0" y="0"/>
                    <a:pt x="0" y="0"/>
                  </a:cubicBezTo>
                  <a:cubicBezTo>
                    <a:pt x="125" y="0"/>
                    <a:pt x="125" y="0"/>
                    <a:pt x="125" y="0"/>
                  </a:cubicBezTo>
                  <a:cubicBezTo>
                    <a:pt x="277" y="588"/>
                    <a:pt x="277" y="588"/>
                    <a:pt x="277" y="588"/>
                  </a:cubicBezTo>
                  <a:cubicBezTo>
                    <a:pt x="412" y="0"/>
                    <a:pt x="412" y="0"/>
                    <a:pt x="412" y="0"/>
                  </a:cubicBezTo>
                  <a:cubicBezTo>
                    <a:pt x="535" y="0"/>
                    <a:pt x="535" y="0"/>
                    <a:pt x="535" y="0"/>
                  </a:cubicBezTo>
                  <a:cubicBezTo>
                    <a:pt x="676" y="588"/>
                    <a:pt x="676" y="588"/>
                    <a:pt x="676" y="588"/>
                  </a:cubicBezTo>
                  <a:cubicBezTo>
                    <a:pt x="829" y="0"/>
                    <a:pt x="829" y="0"/>
                    <a:pt x="829" y="0"/>
                  </a:cubicBezTo>
                  <a:cubicBezTo>
                    <a:pt x="930" y="0"/>
                    <a:pt x="930" y="0"/>
                    <a:pt x="930" y="0"/>
                  </a:cubicBezTo>
                  <a:cubicBezTo>
                    <a:pt x="726" y="722"/>
                    <a:pt x="726" y="722"/>
                    <a:pt x="726" y="722"/>
                  </a:cubicBezTo>
                  <a:cubicBezTo>
                    <a:pt x="604" y="722"/>
                    <a:pt x="604" y="722"/>
                    <a:pt x="604" y="722"/>
                  </a:cubicBezTo>
                  <a:cubicBezTo>
                    <a:pt x="495" y="255"/>
                    <a:pt x="495" y="255"/>
                    <a:pt x="495" y="255"/>
                  </a:cubicBezTo>
                  <a:cubicBezTo>
                    <a:pt x="488" y="221"/>
                    <a:pt x="479" y="172"/>
                    <a:pt x="468" y="107"/>
                  </a:cubicBezTo>
                  <a:cubicBezTo>
                    <a:pt x="460" y="159"/>
                    <a:pt x="451" y="208"/>
                    <a:pt x="441" y="254"/>
                  </a:cubicBezTo>
                  <a:cubicBezTo>
                    <a:pt x="332" y="722"/>
                    <a:pt x="332" y="722"/>
                    <a:pt x="332" y="722"/>
                  </a:cubicBezTo>
                  <a:lnTo>
                    <a:pt x="204" y="722"/>
                  </a:lnTo>
                  <a:close/>
                </a:path>
              </a:pathLst>
            </a:custGeom>
            <a:solidFill>
              <a:srgbClr val="FFFFFF"/>
            </a:solidFill>
            <a:ln>
              <a:noFill/>
            </a:ln>
          </p:spPr>
          <p:txBody>
            <a:bodyPr/>
            <a:lstStyle/>
            <a:p>
              <a:endParaRPr lang="ja-JP" altLang="en-US"/>
            </a:p>
          </p:txBody>
        </p:sp>
        <p:sp>
          <p:nvSpPr>
            <p:cNvPr id="647236" name="Freeform 68"/>
            <p:cNvSpPr>
              <a:spLocks noEditPoints="1"/>
            </p:cNvSpPr>
            <p:nvPr userDrawn="1"/>
          </p:nvSpPr>
          <p:spPr bwMode="gray">
            <a:xfrm>
              <a:off x="5329" y="591"/>
              <a:ext cx="9" cy="55"/>
            </a:xfrm>
            <a:custGeom>
              <a:avLst/>
              <a:gdLst>
                <a:gd name="T0" fmla="*/ 76 w 151"/>
                <a:gd name="T1" fmla="*/ 0 h 987"/>
                <a:gd name="T2" fmla="*/ 132 w 151"/>
                <a:gd name="T3" fmla="*/ 25 h 987"/>
                <a:gd name="T4" fmla="*/ 151 w 151"/>
                <a:gd name="T5" fmla="*/ 76 h 987"/>
                <a:gd name="T6" fmla="*/ 126 w 151"/>
                <a:gd name="T7" fmla="*/ 132 h 987"/>
                <a:gd name="T8" fmla="*/ 75 w 151"/>
                <a:gd name="T9" fmla="*/ 151 h 987"/>
                <a:gd name="T10" fmla="*/ 20 w 151"/>
                <a:gd name="T11" fmla="*/ 127 h 987"/>
                <a:gd name="T12" fmla="*/ 0 w 151"/>
                <a:gd name="T13" fmla="*/ 75 h 987"/>
                <a:gd name="T14" fmla="*/ 25 w 151"/>
                <a:gd name="T15" fmla="*/ 20 h 987"/>
                <a:gd name="T16" fmla="*/ 76 w 151"/>
                <a:gd name="T17" fmla="*/ 0 h 987"/>
                <a:gd name="T18" fmla="*/ 15 w 151"/>
                <a:gd name="T19" fmla="*/ 987 h 987"/>
                <a:gd name="T20" fmla="*/ 15 w 151"/>
                <a:gd name="T21" fmla="*/ 265 h 987"/>
                <a:gd name="T22" fmla="*/ 139 w 151"/>
                <a:gd name="T23" fmla="*/ 265 h 987"/>
                <a:gd name="T24" fmla="*/ 139 w 151"/>
                <a:gd name="T25" fmla="*/ 987 h 987"/>
                <a:gd name="T26" fmla="*/ 15 w 151"/>
                <a:gd name="T27" fmla="*/ 987 h 9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1" h="987">
                  <a:moveTo>
                    <a:pt x="76" y="0"/>
                  </a:moveTo>
                  <a:cubicBezTo>
                    <a:pt x="98" y="0"/>
                    <a:pt x="117" y="9"/>
                    <a:pt x="132" y="25"/>
                  </a:cubicBezTo>
                  <a:cubicBezTo>
                    <a:pt x="145" y="40"/>
                    <a:pt x="151" y="57"/>
                    <a:pt x="151" y="76"/>
                  </a:cubicBezTo>
                  <a:cubicBezTo>
                    <a:pt x="151" y="98"/>
                    <a:pt x="143" y="117"/>
                    <a:pt x="126" y="132"/>
                  </a:cubicBezTo>
                  <a:cubicBezTo>
                    <a:pt x="112" y="145"/>
                    <a:pt x="95" y="151"/>
                    <a:pt x="75" y="151"/>
                  </a:cubicBezTo>
                  <a:cubicBezTo>
                    <a:pt x="53" y="151"/>
                    <a:pt x="34" y="143"/>
                    <a:pt x="20" y="127"/>
                  </a:cubicBezTo>
                  <a:cubicBezTo>
                    <a:pt x="7" y="112"/>
                    <a:pt x="0" y="95"/>
                    <a:pt x="0" y="75"/>
                  </a:cubicBezTo>
                  <a:cubicBezTo>
                    <a:pt x="0" y="53"/>
                    <a:pt x="9" y="35"/>
                    <a:pt x="25" y="20"/>
                  </a:cubicBezTo>
                  <a:cubicBezTo>
                    <a:pt x="39" y="7"/>
                    <a:pt x="56" y="0"/>
                    <a:pt x="76" y="0"/>
                  </a:cubicBezTo>
                  <a:close/>
                  <a:moveTo>
                    <a:pt x="15" y="987"/>
                  </a:moveTo>
                  <a:cubicBezTo>
                    <a:pt x="15" y="265"/>
                    <a:pt x="15" y="265"/>
                    <a:pt x="15" y="265"/>
                  </a:cubicBezTo>
                  <a:cubicBezTo>
                    <a:pt x="139" y="265"/>
                    <a:pt x="139" y="265"/>
                    <a:pt x="139" y="265"/>
                  </a:cubicBezTo>
                  <a:cubicBezTo>
                    <a:pt x="139" y="987"/>
                    <a:pt x="139" y="987"/>
                    <a:pt x="139" y="987"/>
                  </a:cubicBezTo>
                  <a:lnTo>
                    <a:pt x="15" y="987"/>
                  </a:lnTo>
                  <a:close/>
                </a:path>
              </a:pathLst>
            </a:custGeom>
            <a:solidFill>
              <a:srgbClr val="FFFFFF"/>
            </a:solidFill>
            <a:ln>
              <a:noFill/>
            </a:ln>
          </p:spPr>
          <p:txBody>
            <a:bodyPr/>
            <a:lstStyle/>
            <a:p>
              <a:endParaRPr lang="ja-JP" altLang="en-US"/>
            </a:p>
          </p:txBody>
        </p:sp>
        <p:sp>
          <p:nvSpPr>
            <p:cNvPr id="647237" name="Freeform 69"/>
            <p:cNvSpPr/>
            <p:nvPr userDrawn="1"/>
          </p:nvSpPr>
          <p:spPr bwMode="gray">
            <a:xfrm>
              <a:off x="5350" y="595"/>
              <a:ext cx="18" cy="51"/>
            </a:xfrm>
            <a:custGeom>
              <a:avLst/>
              <a:gdLst>
                <a:gd name="T0" fmla="*/ 0 w 318"/>
                <a:gd name="T1" fmla="*/ 0 h 917"/>
                <a:gd name="T2" fmla="*/ 124 w 318"/>
                <a:gd name="T3" fmla="*/ 0 h 917"/>
                <a:gd name="T4" fmla="*/ 124 w 318"/>
                <a:gd name="T5" fmla="*/ 195 h 917"/>
                <a:gd name="T6" fmla="*/ 318 w 318"/>
                <a:gd name="T7" fmla="*/ 195 h 917"/>
                <a:gd name="T8" fmla="*/ 318 w 318"/>
                <a:gd name="T9" fmla="*/ 273 h 917"/>
                <a:gd name="T10" fmla="*/ 124 w 318"/>
                <a:gd name="T11" fmla="*/ 273 h 917"/>
                <a:gd name="T12" fmla="*/ 124 w 318"/>
                <a:gd name="T13" fmla="*/ 656 h 917"/>
                <a:gd name="T14" fmla="*/ 156 w 318"/>
                <a:gd name="T15" fmla="*/ 804 h 917"/>
                <a:gd name="T16" fmla="*/ 225 w 318"/>
                <a:gd name="T17" fmla="*/ 836 h 917"/>
                <a:gd name="T18" fmla="*/ 277 w 318"/>
                <a:gd name="T19" fmla="*/ 838 h 917"/>
                <a:gd name="T20" fmla="*/ 318 w 318"/>
                <a:gd name="T21" fmla="*/ 838 h 917"/>
                <a:gd name="T22" fmla="*/ 318 w 318"/>
                <a:gd name="T23" fmla="*/ 917 h 917"/>
                <a:gd name="T24" fmla="*/ 251 w 318"/>
                <a:gd name="T25" fmla="*/ 917 h 917"/>
                <a:gd name="T26" fmla="*/ 127 w 318"/>
                <a:gd name="T27" fmla="*/ 904 h 917"/>
                <a:gd name="T28" fmla="*/ 11 w 318"/>
                <a:gd name="T29" fmla="*/ 782 h 917"/>
                <a:gd name="T30" fmla="*/ 0 w 318"/>
                <a:gd name="T31" fmla="*/ 638 h 917"/>
                <a:gd name="T32" fmla="*/ 0 w 318"/>
                <a:gd name="T33" fmla="*/ 0 h 9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8" h="917">
                  <a:moveTo>
                    <a:pt x="0" y="0"/>
                  </a:moveTo>
                  <a:cubicBezTo>
                    <a:pt x="124" y="0"/>
                    <a:pt x="124" y="0"/>
                    <a:pt x="124" y="0"/>
                  </a:cubicBezTo>
                  <a:cubicBezTo>
                    <a:pt x="124" y="195"/>
                    <a:pt x="124" y="195"/>
                    <a:pt x="124" y="195"/>
                  </a:cubicBezTo>
                  <a:cubicBezTo>
                    <a:pt x="318" y="195"/>
                    <a:pt x="318" y="195"/>
                    <a:pt x="318" y="195"/>
                  </a:cubicBezTo>
                  <a:cubicBezTo>
                    <a:pt x="318" y="273"/>
                    <a:pt x="318" y="273"/>
                    <a:pt x="318" y="273"/>
                  </a:cubicBezTo>
                  <a:cubicBezTo>
                    <a:pt x="124" y="273"/>
                    <a:pt x="124" y="273"/>
                    <a:pt x="124" y="273"/>
                  </a:cubicBezTo>
                  <a:cubicBezTo>
                    <a:pt x="124" y="656"/>
                    <a:pt x="124" y="656"/>
                    <a:pt x="124" y="656"/>
                  </a:cubicBezTo>
                  <a:cubicBezTo>
                    <a:pt x="124" y="729"/>
                    <a:pt x="135" y="778"/>
                    <a:pt x="156" y="804"/>
                  </a:cubicBezTo>
                  <a:cubicBezTo>
                    <a:pt x="171" y="821"/>
                    <a:pt x="194" y="832"/>
                    <a:pt x="225" y="836"/>
                  </a:cubicBezTo>
                  <a:cubicBezTo>
                    <a:pt x="235" y="837"/>
                    <a:pt x="252" y="838"/>
                    <a:pt x="277" y="838"/>
                  </a:cubicBezTo>
                  <a:cubicBezTo>
                    <a:pt x="318" y="838"/>
                    <a:pt x="318" y="838"/>
                    <a:pt x="318" y="838"/>
                  </a:cubicBezTo>
                  <a:cubicBezTo>
                    <a:pt x="318" y="917"/>
                    <a:pt x="318" y="917"/>
                    <a:pt x="318" y="917"/>
                  </a:cubicBezTo>
                  <a:cubicBezTo>
                    <a:pt x="251" y="917"/>
                    <a:pt x="251" y="917"/>
                    <a:pt x="251" y="917"/>
                  </a:cubicBezTo>
                  <a:cubicBezTo>
                    <a:pt x="198" y="917"/>
                    <a:pt x="157" y="913"/>
                    <a:pt x="127" y="904"/>
                  </a:cubicBezTo>
                  <a:cubicBezTo>
                    <a:pt x="64" y="887"/>
                    <a:pt x="25" y="846"/>
                    <a:pt x="11" y="782"/>
                  </a:cubicBezTo>
                  <a:cubicBezTo>
                    <a:pt x="4" y="747"/>
                    <a:pt x="0" y="699"/>
                    <a:pt x="0" y="638"/>
                  </a:cubicBezTo>
                  <a:lnTo>
                    <a:pt x="0" y="0"/>
                  </a:lnTo>
                  <a:close/>
                </a:path>
              </a:pathLst>
            </a:custGeom>
            <a:solidFill>
              <a:srgbClr val="FFFFFF"/>
            </a:solidFill>
            <a:ln>
              <a:noFill/>
            </a:ln>
          </p:spPr>
          <p:txBody>
            <a:bodyPr/>
            <a:lstStyle/>
            <a:p>
              <a:endParaRPr lang="ja-JP" altLang="en-US"/>
            </a:p>
          </p:txBody>
        </p:sp>
        <p:sp>
          <p:nvSpPr>
            <p:cNvPr id="647238" name="Freeform 70"/>
            <p:cNvSpPr/>
            <p:nvPr userDrawn="1"/>
          </p:nvSpPr>
          <p:spPr bwMode="gray">
            <a:xfrm>
              <a:off x="5376" y="585"/>
              <a:ext cx="31" cy="61"/>
            </a:xfrm>
            <a:custGeom>
              <a:avLst/>
              <a:gdLst>
                <a:gd name="T0" fmla="*/ 0 w 548"/>
                <a:gd name="T1" fmla="*/ 1087 h 1087"/>
                <a:gd name="T2" fmla="*/ 0 w 548"/>
                <a:gd name="T3" fmla="*/ 0 h 1087"/>
                <a:gd name="T4" fmla="*/ 124 w 548"/>
                <a:gd name="T5" fmla="*/ 0 h 1087"/>
                <a:gd name="T6" fmla="*/ 124 w 548"/>
                <a:gd name="T7" fmla="*/ 382 h 1087"/>
                <a:gd name="T8" fmla="*/ 306 w 548"/>
                <a:gd name="T9" fmla="*/ 345 h 1087"/>
                <a:gd name="T10" fmla="*/ 526 w 548"/>
                <a:gd name="T11" fmla="*/ 458 h 1087"/>
                <a:gd name="T12" fmla="*/ 548 w 548"/>
                <a:gd name="T13" fmla="*/ 644 h 1087"/>
                <a:gd name="T14" fmla="*/ 548 w 548"/>
                <a:gd name="T15" fmla="*/ 1087 h 1087"/>
                <a:gd name="T16" fmla="*/ 425 w 548"/>
                <a:gd name="T17" fmla="*/ 1087 h 1087"/>
                <a:gd name="T18" fmla="*/ 425 w 548"/>
                <a:gd name="T19" fmla="*/ 624 h 1087"/>
                <a:gd name="T20" fmla="*/ 403 w 548"/>
                <a:gd name="T21" fmla="*/ 477 h 1087"/>
                <a:gd name="T22" fmla="*/ 294 w 548"/>
                <a:gd name="T23" fmla="*/ 419 h 1087"/>
                <a:gd name="T24" fmla="*/ 124 w 548"/>
                <a:gd name="T25" fmla="*/ 463 h 1087"/>
                <a:gd name="T26" fmla="*/ 124 w 548"/>
                <a:gd name="T27" fmla="*/ 1087 h 1087"/>
                <a:gd name="T28" fmla="*/ 0 w 548"/>
                <a:gd name="T29" fmla="*/ 1087 h 10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48" h="1087">
                  <a:moveTo>
                    <a:pt x="0" y="1087"/>
                  </a:moveTo>
                  <a:cubicBezTo>
                    <a:pt x="0" y="0"/>
                    <a:pt x="0" y="0"/>
                    <a:pt x="0" y="0"/>
                  </a:cubicBezTo>
                  <a:cubicBezTo>
                    <a:pt x="124" y="0"/>
                    <a:pt x="124" y="0"/>
                    <a:pt x="124" y="0"/>
                  </a:cubicBezTo>
                  <a:cubicBezTo>
                    <a:pt x="124" y="382"/>
                    <a:pt x="124" y="382"/>
                    <a:pt x="124" y="382"/>
                  </a:cubicBezTo>
                  <a:cubicBezTo>
                    <a:pt x="188" y="357"/>
                    <a:pt x="249" y="345"/>
                    <a:pt x="306" y="345"/>
                  </a:cubicBezTo>
                  <a:cubicBezTo>
                    <a:pt x="420" y="345"/>
                    <a:pt x="493" y="382"/>
                    <a:pt x="526" y="458"/>
                  </a:cubicBezTo>
                  <a:cubicBezTo>
                    <a:pt x="541" y="492"/>
                    <a:pt x="548" y="554"/>
                    <a:pt x="548" y="644"/>
                  </a:cubicBezTo>
                  <a:cubicBezTo>
                    <a:pt x="548" y="1087"/>
                    <a:pt x="548" y="1087"/>
                    <a:pt x="548" y="1087"/>
                  </a:cubicBezTo>
                  <a:cubicBezTo>
                    <a:pt x="425" y="1087"/>
                    <a:pt x="425" y="1087"/>
                    <a:pt x="425" y="1087"/>
                  </a:cubicBezTo>
                  <a:cubicBezTo>
                    <a:pt x="425" y="624"/>
                    <a:pt x="425" y="624"/>
                    <a:pt x="425" y="624"/>
                  </a:cubicBezTo>
                  <a:cubicBezTo>
                    <a:pt x="425" y="555"/>
                    <a:pt x="418" y="506"/>
                    <a:pt x="403" y="477"/>
                  </a:cubicBezTo>
                  <a:cubicBezTo>
                    <a:pt x="384" y="439"/>
                    <a:pt x="347" y="419"/>
                    <a:pt x="294" y="419"/>
                  </a:cubicBezTo>
                  <a:cubicBezTo>
                    <a:pt x="245" y="419"/>
                    <a:pt x="189" y="434"/>
                    <a:pt x="124" y="463"/>
                  </a:cubicBezTo>
                  <a:cubicBezTo>
                    <a:pt x="124" y="1087"/>
                    <a:pt x="124" y="1087"/>
                    <a:pt x="124" y="1087"/>
                  </a:cubicBezTo>
                  <a:lnTo>
                    <a:pt x="0" y="1087"/>
                  </a:lnTo>
                  <a:close/>
                </a:path>
              </a:pathLst>
            </a:custGeom>
            <a:solidFill>
              <a:srgbClr val="FFFFFF"/>
            </a:solidFill>
            <a:ln>
              <a:noFill/>
            </a:ln>
          </p:spPr>
          <p:txBody>
            <a:bodyPr/>
            <a:lstStyle/>
            <a:p>
              <a:endParaRPr lang="ja-JP" altLang="en-US"/>
            </a:p>
          </p:txBody>
        </p:sp>
        <p:sp>
          <p:nvSpPr>
            <p:cNvPr id="647239" name="Freeform 71"/>
            <p:cNvSpPr/>
            <p:nvPr userDrawn="1"/>
          </p:nvSpPr>
          <p:spPr bwMode="gray">
            <a:xfrm>
              <a:off x="5432" y="605"/>
              <a:ext cx="34" cy="60"/>
            </a:xfrm>
            <a:custGeom>
              <a:avLst/>
              <a:gdLst>
                <a:gd name="T0" fmla="*/ 15 w 34"/>
                <a:gd name="T1" fmla="*/ 41 h 60"/>
                <a:gd name="T2" fmla="*/ 0 w 34"/>
                <a:gd name="T3" fmla="*/ 0 h 60"/>
                <a:gd name="T4" fmla="*/ 7 w 34"/>
                <a:gd name="T5" fmla="*/ 0 h 60"/>
                <a:gd name="T6" fmla="*/ 18 w 34"/>
                <a:gd name="T7" fmla="*/ 33 h 60"/>
                <a:gd name="T8" fmla="*/ 28 w 34"/>
                <a:gd name="T9" fmla="*/ 0 h 60"/>
                <a:gd name="T10" fmla="*/ 34 w 34"/>
                <a:gd name="T11" fmla="*/ 0 h 60"/>
                <a:gd name="T12" fmla="*/ 14 w 34"/>
                <a:gd name="T13" fmla="*/ 60 h 60"/>
                <a:gd name="T14" fmla="*/ 8 w 34"/>
                <a:gd name="T15" fmla="*/ 60 h 60"/>
                <a:gd name="T16" fmla="*/ 15 w 34"/>
                <a:gd name="T17" fmla="*/ 4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60">
                  <a:moveTo>
                    <a:pt x="15" y="41"/>
                  </a:moveTo>
                  <a:lnTo>
                    <a:pt x="0" y="0"/>
                  </a:lnTo>
                  <a:lnTo>
                    <a:pt x="7" y="0"/>
                  </a:lnTo>
                  <a:lnTo>
                    <a:pt x="18" y="33"/>
                  </a:lnTo>
                  <a:lnTo>
                    <a:pt x="28" y="0"/>
                  </a:lnTo>
                  <a:lnTo>
                    <a:pt x="34" y="0"/>
                  </a:lnTo>
                  <a:lnTo>
                    <a:pt x="14" y="60"/>
                  </a:lnTo>
                  <a:lnTo>
                    <a:pt x="8" y="60"/>
                  </a:lnTo>
                  <a:lnTo>
                    <a:pt x="15" y="41"/>
                  </a:lnTo>
                  <a:close/>
                </a:path>
              </a:pathLst>
            </a:custGeom>
            <a:solidFill>
              <a:srgbClr val="FFFFFF"/>
            </a:solidFill>
            <a:ln>
              <a:noFill/>
            </a:ln>
          </p:spPr>
          <p:txBody>
            <a:bodyPr/>
            <a:lstStyle/>
            <a:p>
              <a:endParaRPr lang="ja-JP" altLang="en-US"/>
            </a:p>
          </p:txBody>
        </p:sp>
        <p:sp>
          <p:nvSpPr>
            <p:cNvPr id="647240" name="Freeform 72"/>
            <p:cNvSpPr>
              <a:spLocks noEditPoints="1"/>
            </p:cNvSpPr>
            <p:nvPr userDrawn="1"/>
          </p:nvSpPr>
          <p:spPr bwMode="gray">
            <a:xfrm>
              <a:off x="5470" y="604"/>
              <a:ext cx="34" cy="43"/>
            </a:xfrm>
            <a:custGeom>
              <a:avLst/>
              <a:gdLst>
                <a:gd name="T0" fmla="*/ 304 w 607"/>
                <a:gd name="T1" fmla="*/ 0 h 762"/>
                <a:gd name="T2" fmla="*/ 534 w 607"/>
                <a:gd name="T3" fmla="*/ 103 h 762"/>
                <a:gd name="T4" fmla="*/ 607 w 607"/>
                <a:gd name="T5" fmla="*/ 381 h 762"/>
                <a:gd name="T6" fmla="*/ 534 w 607"/>
                <a:gd name="T7" fmla="*/ 659 h 762"/>
                <a:gd name="T8" fmla="*/ 304 w 607"/>
                <a:gd name="T9" fmla="*/ 762 h 762"/>
                <a:gd name="T10" fmla="*/ 0 w 607"/>
                <a:gd name="T11" fmla="*/ 375 h 762"/>
                <a:gd name="T12" fmla="*/ 73 w 607"/>
                <a:gd name="T13" fmla="*/ 103 h 762"/>
                <a:gd name="T14" fmla="*/ 304 w 607"/>
                <a:gd name="T15" fmla="*/ 0 h 762"/>
                <a:gd name="T16" fmla="*/ 304 w 607"/>
                <a:gd name="T17" fmla="*/ 74 h 762"/>
                <a:gd name="T18" fmla="*/ 159 w 607"/>
                <a:gd name="T19" fmla="*/ 168 h 762"/>
                <a:gd name="T20" fmla="*/ 126 w 607"/>
                <a:gd name="T21" fmla="*/ 377 h 762"/>
                <a:gd name="T22" fmla="*/ 159 w 607"/>
                <a:gd name="T23" fmla="*/ 593 h 762"/>
                <a:gd name="T24" fmla="*/ 304 w 607"/>
                <a:gd name="T25" fmla="*/ 687 h 762"/>
                <a:gd name="T26" fmla="*/ 448 w 607"/>
                <a:gd name="T27" fmla="*/ 593 h 762"/>
                <a:gd name="T28" fmla="*/ 481 w 607"/>
                <a:gd name="T29" fmla="*/ 380 h 762"/>
                <a:gd name="T30" fmla="*/ 448 w 607"/>
                <a:gd name="T31" fmla="*/ 168 h 762"/>
                <a:gd name="T32" fmla="*/ 304 w 607"/>
                <a:gd name="T33" fmla="*/ 74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07" h="762">
                  <a:moveTo>
                    <a:pt x="304" y="0"/>
                  </a:moveTo>
                  <a:cubicBezTo>
                    <a:pt x="407" y="0"/>
                    <a:pt x="484" y="34"/>
                    <a:pt x="534" y="103"/>
                  </a:cubicBezTo>
                  <a:cubicBezTo>
                    <a:pt x="583" y="169"/>
                    <a:pt x="607" y="262"/>
                    <a:pt x="607" y="381"/>
                  </a:cubicBezTo>
                  <a:cubicBezTo>
                    <a:pt x="607" y="499"/>
                    <a:pt x="583" y="591"/>
                    <a:pt x="534" y="659"/>
                  </a:cubicBezTo>
                  <a:cubicBezTo>
                    <a:pt x="485" y="727"/>
                    <a:pt x="408" y="762"/>
                    <a:pt x="304" y="762"/>
                  </a:cubicBezTo>
                  <a:cubicBezTo>
                    <a:pt x="101" y="762"/>
                    <a:pt x="0" y="633"/>
                    <a:pt x="0" y="375"/>
                  </a:cubicBezTo>
                  <a:cubicBezTo>
                    <a:pt x="0" y="260"/>
                    <a:pt x="24" y="169"/>
                    <a:pt x="73" y="103"/>
                  </a:cubicBezTo>
                  <a:cubicBezTo>
                    <a:pt x="123" y="34"/>
                    <a:pt x="200" y="0"/>
                    <a:pt x="304" y="0"/>
                  </a:cubicBezTo>
                  <a:close/>
                  <a:moveTo>
                    <a:pt x="304" y="74"/>
                  </a:moveTo>
                  <a:cubicBezTo>
                    <a:pt x="234" y="74"/>
                    <a:pt x="185" y="106"/>
                    <a:pt x="159" y="168"/>
                  </a:cubicBezTo>
                  <a:cubicBezTo>
                    <a:pt x="137" y="220"/>
                    <a:pt x="126" y="290"/>
                    <a:pt x="126" y="377"/>
                  </a:cubicBezTo>
                  <a:cubicBezTo>
                    <a:pt x="126" y="469"/>
                    <a:pt x="137" y="541"/>
                    <a:pt x="159" y="593"/>
                  </a:cubicBezTo>
                  <a:cubicBezTo>
                    <a:pt x="185" y="655"/>
                    <a:pt x="234" y="687"/>
                    <a:pt x="304" y="687"/>
                  </a:cubicBezTo>
                  <a:cubicBezTo>
                    <a:pt x="374" y="687"/>
                    <a:pt x="422" y="655"/>
                    <a:pt x="448" y="593"/>
                  </a:cubicBezTo>
                  <a:cubicBezTo>
                    <a:pt x="470" y="541"/>
                    <a:pt x="481" y="470"/>
                    <a:pt x="481" y="380"/>
                  </a:cubicBezTo>
                  <a:cubicBezTo>
                    <a:pt x="481" y="289"/>
                    <a:pt x="470" y="219"/>
                    <a:pt x="448" y="168"/>
                  </a:cubicBezTo>
                  <a:cubicBezTo>
                    <a:pt x="421" y="106"/>
                    <a:pt x="373" y="74"/>
                    <a:pt x="304" y="74"/>
                  </a:cubicBezTo>
                  <a:close/>
                </a:path>
              </a:pathLst>
            </a:custGeom>
            <a:solidFill>
              <a:srgbClr val="FFFFFF"/>
            </a:solidFill>
            <a:ln>
              <a:noFill/>
            </a:ln>
          </p:spPr>
          <p:txBody>
            <a:bodyPr/>
            <a:lstStyle/>
            <a:p>
              <a:endParaRPr lang="ja-JP" altLang="en-US"/>
            </a:p>
          </p:txBody>
        </p:sp>
        <p:sp>
          <p:nvSpPr>
            <p:cNvPr id="647241" name="Freeform 73"/>
            <p:cNvSpPr/>
            <p:nvPr userDrawn="1"/>
          </p:nvSpPr>
          <p:spPr bwMode="gray">
            <a:xfrm>
              <a:off x="5514" y="605"/>
              <a:ext cx="29" cy="42"/>
            </a:xfrm>
            <a:custGeom>
              <a:avLst/>
              <a:gdLst>
                <a:gd name="T0" fmla="*/ 0 w 527"/>
                <a:gd name="T1" fmla="*/ 0 h 742"/>
                <a:gd name="T2" fmla="*/ 123 w 527"/>
                <a:gd name="T3" fmla="*/ 0 h 742"/>
                <a:gd name="T4" fmla="*/ 123 w 527"/>
                <a:gd name="T5" fmla="*/ 445 h 742"/>
                <a:gd name="T6" fmla="*/ 145 w 527"/>
                <a:gd name="T7" fmla="*/ 609 h 742"/>
                <a:gd name="T8" fmla="*/ 197 w 527"/>
                <a:gd name="T9" fmla="*/ 656 h 742"/>
                <a:gd name="T10" fmla="*/ 276 w 527"/>
                <a:gd name="T11" fmla="*/ 667 h 742"/>
                <a:gd name="T12" fmla="*/ 403 w 527"/>
                <a:gd name="T13" fmla="*/ 648 h 742"/>
                <a:gd name="T14" fmla="*/ 403 w 527"/>
                <a:gd name="T15" fmla="*/ 0 h 742"/>
                <a:gd name="T16" fmla="*/ 527 w 527"/>
                <a:gd name="T17" fmla="*/ 0 h 742"/>
                <a:gd name="T18" fmla="*/ 527 w 527"/>
                <a:gd name="T19" fmla="*/ 710 h 742"/>
                <a:gd name="T20" fmla="*/ 269 w 527"/>
                <a:gd name="T21" fmla="*/ 742 h 742"/>
                <a:gd name="T22" fmla="*/ 86 w 527"/>
                <a:gd name="T23" fmla="*/ 703 h 742"/>
                <a:gd name="T24" fmla="*/ 6 w 527"/>
                <a:gd name="T25" fmla="*/ 567 h 742"/>
                <a:gd name="T26" fmla="*/ 0 w 527"/>
                <a:gd name="T27" fmla="*/ 454 h 742"/>
                <a:gd name="T28" fmla="*/ 0 w 527"/>
                <a:gd name="T29" fmla="*/ 0 h 7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7" h="742">
                  <a:moveTo>
                    <a:pt x="0" y="0"/>
                  </a:moveTo>
                  <a:cubicBezTo>
                    <a:pt x="123" y="0"/>
                    <a:pt x="123" y="0"/>
                    <a:pt x="123" y="0"/>
                  </a:cubicBezTo>
                  <a:cubicBezTo>
                    <a:pt x="123" y="445"/>
                    <a:pt x="123" y="445"/>
                    <a:pt x="123" y="445"/>
                  </a:cubicBezTo>
                  <a:cubicBezTo>
                    <a:pt x="123" y="527"/>
                    <a:pt x="131" y="582"/>
                    <a:pt x="145" y="609"/>
                  </a:cubicBezTo>
                  <a:cubicBezTo>
                    <a:pt x="157" y="632"/>
                    <a:pt x="174" y="648"/>
                    <a:pt x="197" y="656"/>
                  </a:cubicBezTo>
                  <a:cubicBezTo>
                    <a:pt x="216" y="663"/>
                    <a:pt x="242" y="667"/>
                    <a:pt x="276" y="667"/>
                  </a:cubicBezTo>
                  <a:cubicBezTo>
                    <a:pt x="317" y="667"/>
                    <a:pt x="359" y="661"/>
                    <a:pt x="403" y="648"/>
                  </a:cubicBezTo>
                  <a:cubicBezTo>
                    <a:pt x="403" y="0"/>
                    <a:pt x="403" y="0"/>
                    <a:pt x="403" y="0"/>
                  </a:cubicBezTo>
                  <a:cubicBezTo>
                    <a:pt x="527" y="0"/>
                    <a:pt x="527" y="0"/>
                    <a:pt x="527" y="0"/>
                  </a:cubicBezTo>
                  <a:cubicBezTo>
                    <a:pt x="527" y="710"/>
                    <a:pt x="527" y="710"/>
                    <a:pt x="527" y="710"/>
                  </a:cubicBezTo>
                  <a:cubicBezTo>
                    <a:pt x="435" y="731"/>
                    <a:pt x="349" y="742"/>
                    <a:pt x="269" y="742"/>
                  </a:cubicBezTo>
                  <a:cubicBezTo>
                    <a:pt x="187" y="742"/>
                    <a:pt x="126" y="729"/>
                    <a:pt x="86" y="703"/>
                  </a:cubicBezTo>
                  <a:cubicBezTo>
                    <a:pt x="41" y="674"/>
                    <a:pt x="14" y="629"/>
                    <a:pt x="6" y="567"/>
                  </a:cubicBezTo>
                  <a:cubicBezTo>
                    <a:pt x="2" y="539"/>
                    <a:pt x="0" y="501"/>
                    <a:pt x="0" y="454"/>
                  </a:cubicBezTo>
                  <a:lnTo>
                    <a:pt x="0" y="0"/>
                  </a:lnTo>
                  <a:close/>
                </a:path>
              </a:pathLst>
            </a:custGeom>
            <a:solidFill>
              <a:srgbClr val="FFFFFF"/>
            </a:solidFill>
            <a:ln>
              <a:noFill/>
            </a:ln>
          </p:spPr>
          <p:txBody>
            <a:bodyPr/>
            <a:lstStyle/>
            <a:p>
              <a:endParaRPr lang="ja-JP" altLang="en-US"/>
            </a:p>
          </p:txBody>
        </p:sp>
        <p:sp>
          <p:nvSpPr>
            <p:cNvPr id="647242" name="Freeform 74"/>
            <p:cNvSpPr/>
            <p:nvPr userDrawn="1"/>
          </p:nvSpPr>
          <p:spPr bwMode="gray">
            <a:xfrm>
              <a:off x="5115" y="216"/>
              <a:ext cx="132" cy="102"/>
            </a:xfrm>
            <a:custGeom>
              <a:avLst/>
              <a:gdLst>
                <a:gd name="T0" fmla="*/ 961 w 2365"/>
                <a:gd name="T1" fmla="*/ 764 h 1825"/>
                <a:gd name="T2" fmla="*/ 599 w 2365"/>
                <a:gd name="T3" fmla="*/ 642 h 1825"/>
                <a:gd name="T4" fmla="*/ 1 w 2365"/>
                <a:gd name="T5" fmla="*/ 1235 h 1825"/>
                <a:gd name="T6" fmla="*/ 599 w 2365"/>
                <a:gd name="T7" fmla="*/ 1825 h 1825"/>
                <a:gd name="T8" fmla="*/ 1053 w 2365"/>
                <a:gd name="T9" fmla="*/ 1619 h 1825"/>
                <a:gd name="T10" fmla="*/ 1053 w 2365"/>
                <a:gd name="T11" fmla="*/ 1293 h 1825"/>
                <a:gd name="T12" fmla="*/ 771 w 2365"/>
                <a:gd name="T13" fmla="*/ 1568 h 1825"/>
                <a:gd name="T14" fmla="*/ 599 w 2365"/>
                <a:gd name="T15" fmla="*/ 1604 h 1825"/>
                <a:gd name="T16" fmla="*/ 225 w 2365"/>
                <a:gd name="T17" fmla="*/ 1235 h 1825"/>
                <a:gd name="T18" fmla="*/ 599 w 2365"/>
                <a:gd name="T19" fmla="*/ 863 h 1825"/>
                <a:gd name="T20" fmla="*/ 861 w 2365"/>
                <a:gd name="T21" fmla="*/ 972 h 1825"/>
                <a:gd name="T22" fmla="*/ 1093 w 2365"/>
                <a:gd name="T23" fmla="*/ 1239 h 1825"/>
                <a:gd name="T24" fmla="*/ 1630 w 2365"/>
                <a:gd name="T25" fmla="*/ 1473 h 1825"/>
                <a:gd name="T26" fmla="*/ 2365 w 2365"/>
                <a:gd name="T27" fmla="*/ 741 h 1825"/>
                <a:gd name="T28" fmla="*/ 1630 w 2365"/>
                <a:gd name="T29" fmla="*/ 0 h 1825"/>
                <a:gd name="T30" fmla="*/ 1053 w 2365"/>
                <a:gd name="T31" fmla="*/ 295 h 1825"/>
                <a:gd name="T32" fmla="*/ 1053 w 2365"/>
                <a:gd name="T33" fmla="*/ 735 h 1825"/>
                <a:gd name="T34" fmla="*/ 1630 w 2365"/>
                <a:gd name="T35" fmla="*/ 232 h 1825"/>
                <a:gd name="T36" fmla="*/ 2134 w 2365"/>
                <a:gd name="T37" fmla="*/ 741 h 1825"/>
                <a:gd name="T38" fmla="*/ 1630 w 2365"/>
                <a:gd name="T39" fmla="*/ 1245 h 1825"/>
                <a:gd name="T40" fmla="*/ 1303 w 2365"/>
                <a:gd name="T41" fmla="*/ 1125 h 1825"/>
                <a:gd name="T42" fmla="*/ 961 w 2365"/>
                <a:gd name="T43" fmla="*/ 764 h 1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65" h="1825">
                  <a:moveTo>
                    <a:pt x="961" y="764"/>
                  </a:moveTo>
                  <a:cubicBezTo>
                    <a:pt x="875" y="688"/>
                    <a:pt x="736" y="643"/>
                    <a:pt x="599" y="642"/>
                  </a:cubicBezTo>
                  <a:cubicBezTo>
                    <a:pt x="270" y="641"/>
                    <a:pt x="2" y="900"/>
                    <a:pt x="1" y="1235"/>
                  </a:cubicBezTo>
                  <a:cubicBezTo>
                    <a:pt x="0" y="1563"/>
                    <a:pt x="270" y="1824"/>
                    <a:pt x="599" y="1825"/>
                  </a:cubicBezTo>
                  <a:cubicBezTo>
                    <a:pt x="783" y="1825"/>
                    <a:pt x="943" y="1751"/>
                    <a:pt x="1053" y="1619"/>
                  </a:cubicBezTo>
                  <a:cubicBezTo>
                    <a:pt x="1053" y="1293"/>
                    <a:pt x="1053" y="1293"/>
                    <a:pt x="1053" y="1293"/>
                  </a:cubicBezTo>
                  <a:cubicBezTo>
                    <a:pt x="994" y="1394"/>
                    <a:pt x="877" y="1524"/>
                    <a:pt x="771" y="1568"/>
                  </a:cubicBezTo>
                  <a:cubicBezTo>
                    <a:pt x="717" y="1590"/>
                    <a:pt x="662" y="1604"/>
                    <a:pt x="599" y="1604"/>
                  </a:cubicBezTo>
                  <a:cubicBezTo>
                    <a:pt x="394" y="1604"/>
                    <a:pt x="225" y="1445"/>
                    <a:pt x="225" y="1235"/>
                  </a:cubicBezTo>
                  <a:cubicBezTo>
                    <a:pt x="225" y="1041"/>
                    <a:pt x="380" y="862"/>
                    <a:pt x="599" y="863"/>
                  </a:cubicBezTo>
                  <a:cubicBezTo>
                    <a:pt x="701" y="863"/>
                    <a:pt x="793" y="905"/>
                    <a:pt x="861" y="972"/>
                  </a:cubicBezTo>
                  <a:cubicBezTo>
                    <a:pt x="931" y="1040"/>
                    <a:pt x="1041" y="1183"/>
                    <a:pt x="1093" y="1239"/>
                  </a:cubicBezTo>
                  <a:cubicBezTo>
                    <a:pt x="1227" y="1383"/>
                    <a:pt x="1419" y="1473"/>
                    <a:pt x="1630" y="1473"/>
                  </a:cubicBezTo>
                  <a:cubicBezTo>
                    <a:pt x="2036" y="1474"/>
                    <a:pt x="2365" y="1146"/>
                    <a:pt x="2365" y="741"/>
                  </a:cubicBezTo>
                  <a:cubicBezTo>
                    <a:pt x="2365" y="336"/>
                    <a:pt x="2035" y="0"/>
                    <a:pt x="1630" y="0"/>
                  </a:cubicBezTo>
                  <a:cubicBezTo>
                    <a:pt x="1395" y="0"/>
                    <a:pt x="1187" y="122"/>
                    <a:pt x="1053" y="295"/>
                  </a:cubicBezTo>
                  <a:cubicBezTo>
                    <a:pt x="1053" y="735"/>
                    <a:pt x="1053" y="735"/>
                    <a:pt x="1053" y="735"/>
                  </a:cubicBezTo>
                  <a:cubicBezTo>
                    <a:pt x="1155" y="455"/>
                    <a:pt x="1340" y="232"/>
                    <a:pt x="1630" y="232"/>
                  </a:cubicBezTo>
                  <a:cubicBezTo>
                    <a:pt x="1909" y="232"/>
                    <a:pt x="2135" y="463"/>
                    <a:pt x="2134" y="741"/>
                  </a:cubicBezTo>
                  <a:cubicBezTo>
                    <a:pt x="2134" y="1020"/>
                    <a:pt x="1909" y="1246"/>
                    <a:pt x="1630" y="1245"/>
                  </a:cubicBezTo>
                  <a:cubicBezTo>
                    <a:pt x="1506" y="1244"/>
                    <a:pt x="1391" y="1199"/>
                    <a:pt x="1303" y="1125"/>
                  </a:cubicBezTo>
                  <a:cubicBezTo>
                    <a:pt x="1194" y="1040"/>
                    <a:pt x="1074" y="860"/>
                    <a:pt x="961" y="764"/>
                  </a:cubicBezTo>
                </a:path>
              </a:pathLst>
            </a:custGeom>
            <a:solidFill>
              <a:srgbClr val="FFFFFF"/>
            </a:solidFill>
            <a:ln>
              <a:noFill/>
            </a:ln>
          </p:spPr>
          <p:txBody>
            <a:bodyPr/>
            <a:lstStyle/>
            <a:p>
              <a:endParaRPr lang="ja-JP" altLang="en-US"/>
            </a:p>
          </p:txBody>
        </p:sp>
        <p:sp>
          <p:nvSpPr>
            <p:cNvPr id="647243" name="Freeform 75"/>
            <p:cNvSpPr/>
            <p:nvPr userDrawn="1"/>
          </p:nvSpPr>
          <p:spPr bwMode="gray">
            <a:xfrm>
              <a:off x="4899" y="327"/>
              <a:ext cx="91" cy="148"/>
            </a:xfrm>
            <a:custGeom>
              <a:avLst/>
              <a:gdLst>
                <a:gd name="T0" fmla="*/ 0 w 1624"/>
                <a:gd name="T1" fmla="*/ 0 h 2651"/>
                <a:gd name="T2" fmla="*/ 1624 w 1624"/>
                <a:gd name="T3" fmla="*/ 0 h 2651"/>
                <a:gd name="T4" fmla="*/ 1624 w 1624"/>
                <a:gd name="T5" fmla="*/ 452 h 2651"/>
                <a:gd name="T6" fmla="*/ 1365 w 1624"/>
                <a:gd name="T7" fmla="*/ 273 h 2651"/>
                <a:gd name="T8" fmla="*/ 613 w 1624"/>
                <a:gd name="T9" fmla="*/ 273 h 2651"/>
                <a:gd name="T10" fmla="*/ 613 w 1624"/>
                <a:gd name="T11" fmla="*/ 1053 h 2651"/>
                <a:gd name="T12" fmla="*/ 1428 w 1624"/>
                <a:gd name="T13" fmla="*/ 1053 h 2651"/>
                <a:gd name="T14" fmla="*/ 1428 w 1624"/>
                <a:gd name="T15" fmla="*/ 1467 h 2651"/>
                <a:gd name="T16" fmla="*/ 1205 w 1624"/>
                <a:gd name="T17" fmla="*/ 1335 h 2651"/>
                <a:gd name="T18" fmla="*/ 613 w 1624"/>
                <a:gd name="T19" fmla="*/ 1335 h 2651"/>
                <a:gd name="T20" fmla="*/ 613 w 1624"/>
                <a:gd name="T21" fmla="*/ 2401 h 2651"/>
                <a:gd name="T22" fmla="*/ 784 w 1624"/>
                <a:gd name="T23" fmla="*/ 2651 h 2651"/>
                <a:gd name="T24" fmla="*/ 11 w 1624"/>
                <a:gd name="T25" fmla="*/ 2651 h 2651"/>
                <a:gd name="T26" fmla="*/ 173 w 1624"/>
                <a:gd name="T27" fmla="*/ 2401 h 2651"/>
                <a:gd name="T28" fmla="*/ 173 w 1624"/>
                <a:gd name="T29" fmla="*/ 278 h 2651"/>
                <a:gd name="T30" fmla="*/ 0 w 1624"/>
                <a:gd name="T31" fmla="*/ 0 h 2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24" h="2651">
                  <a:moveTo>
                    <a:pt x="0" y="0"/>
                  </a:moveTo>
                  <a:cubicBezTo>
                    <a:pt x="1624" y="0"/>
                    <a:pt x="1624" y="0"/>
                    <a:pt x="1624" y="0"/>
                  </a:cubicBezTo>
                  <a:cubicBezTo>
                    <a:pt x="1624" y="452"/>
                    <a:pt x="1624" y="452"/>
                    <a:pt x="1624" y="452"/>
                  </a:cubicBezTo>
                  <a:cubicBezTo>
                    <a:pt x="1624" y="452"/>
                    <a:pt x="1540" y="274"/>
                    <a:pt x="1365" y="273"/>
                  </a:cubicBezTo>
                  <a:cubicBezTo>
                    <a:pt x="613" y="273"/>
                    <a:pt x="613" y="273"/>
                    <a:pt x="613" y="273"/>
                  </a:cubicBezTo>
                  <a:cubicBezTo>
                    <a:pt x="613" y="1053"/>
                    <a:pt x="613" y="1053"/>
                    <a:pt x="613" y="1053"/>
                  </a:cubicBezTo>
                  <a:cubicBezTo>
                    <a:pt x="1428" y="1053"/>
                    <a:pt x="1428" y="1053"/>
                    <a:pt x="1428" y="1053"/>
                  </a:cubicBezTo>
                  <a:cubicBezTo>
                    <a:pt x="1428" y="1467"/>
                    <a:pt x="1428" y="1467"/>
                    <a:pt x="1428" y="1467"/>
                  </a:cubicBezTo>
                  <a:cubicBezTo>
                    <a:pt x="1428" y="1467"/>
                    <a:pt x="1402" y="1335"/>
                    <a:pt x="1205" y="1335"/>
                  </a:cubicBezTo>
                  <a:cubicBezTo>
                    <a:pt x="613" y="1335"/>
                    <a:pt x="613" y="1335"/>
                    <a:pt x="613" y="1335"/>
                  </a:cubicBezTo>
                  <a:cubicBezTo>
                    <a:pt x="613" y="2401"/>
                    <a:pt x="613" y="2401"/>
                    <a:pt x="613" y="2401"/>
                  </a:cubicBezTo>
                  <a:cubicBezTo>
                    <a:pt x="613" y="2558"/>
                    <a:pt x="784" y="2651"/>
                    <a:pt x="784" y="2651"/>
                  </a:cubicBezTo>
                  <a:cubicBezTo>
                    <a:pt x="11" y="2651"/>
                    <a:pt x="11" y="2651"/>
                    <a:pt x="11" y="2651"/>
                  </a:cubicBezTo>
                  <a:cubicBezTo>
                    <a:pt x="11" y="2651"/>
                    <a:pt x="173" y="2569"/>
                    <a:pt x="173" y="2401"/>
                  </a:cubicBezTo>
                  <a:cubicBezTo>
                    <a:pt x="173" y="278"/>
                    <a:pt x="173" y="278"/>
                    <a:pt x="173" y="278"/>
                  </a:cubicBezTo>
                  <a:cubicBezTo>
                    <a:pt x="173" y="99"/>
                    <a:pt x="0" y="0"/>
                    <a:pt x="0" y="0"/>
                  </a:cubicBezTo>
                  <a:close/>
                </a:path>
              </a:pathLst>
            </a:custGeom>
            <a:solidFill>
              <a:srgbClr val="FFFFFF"/>
            </a:solidFill>
            <a:ln>
              <a:noFill/>
            </a:ln>
          </p:spPr>
          <p:txBody>
            <a:bodyPr/>
            <a:lstStyle/>
            <a:p>
              <a:endParaRPr lang="ja-JP" altLang="en-US"/>
            </a:p>
          </p:txBody>
        </p:sp>
        <p:sp>
          <p:nvSpPr>
            <p:cNvPr id="647244" name="Freeform 76"/>
            <p:cNvSpPr/>
            <p:nvPr userDrawn="1"/>
          </p:nvSpPr>
          <p:spPr bwMode="gray">
            <a:xfrm>
              <a:off x="5114" y="327"/>
              <a:ext cx="60" cy="207"/>
            </a:xfrm>
            <a:custGeom>
              <a:avLst/>
              <a:gdLst>
                <a:gd name="T0" fmla="*/ 246 w 1072"/>
                <a:gd name="T1" fmla="*/ 0 h 3696"/>
                <a:gd name="T2" fmla="*/ 1072 w 1072"/>
                <a:gd name="T3" fmla="*/ 0 h 3696"/>
                <a:gd name="T4" fmla="*/ 887 w 1072"/>
                <a:gd name="T5" fmla="*/ 230 h 3696"/>
                <a:gd name="T6" fmla="*/ 887 w 1072"/>
                <a:gd name="T7" fmla="*/ 2717 h 3696"/>
                <a:gd name="T8" fmla="*/ 0 w 1072"/>
                <a:gd name="T9" fmla="*/ 3693 h 3696"/>
                <a:gd name="T10" fmla="*/ 423 w 1072"/>
                <a:gd name="T11" fmla="*/ 2717 h 3696"/>
                <a:gd name="T12" fmla="*/ 423 w 1072"/>
                <a:gd name="T13" fmla="*/ 230 h 3696"/>
                <a:gd name="T14" fmla="*/ 246 w 1072"/>
                <a:gd name="T15" fmla="*/ 0 h 3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72" h="3696">
                  <a:moveTo>
                    <a:pt x="246" y="0"/>
                  </a:moveTo>
                  <a:cubicBezTo>
                    <a:pt x="1072" y="0"/>
                    <a:pt x="1072" y="0"/>
                    <a:pt x="1072" y="0"/>
                  </a:cubicBezTo>
                  <a:cubicBezTo>
                    <a:pt x="1072" y="0"/>
                    <a:pt x="887" y="87"/>
                    <a:pt x="887" y="230"/>
                  </a:cubicBezTo>
                  <a:cubicBezTo>
                    <a:pt x="887" y="2717"/>
                    <a:pt x="887" y="2717"/>
                    <a:pt x="887" y="2717"/>
                  </a:cubicBezTo>
                  <a:cubicBezTo>
                    <a:pt x="887" y="3558"/>
                    <a:pt x="44" y="3696"/>
                    <a:pt x="0" y="3693"/>
                  </a:cubicBezTo>
                  <a:cubicBezTo>
                    <a:pt x="72" y="3647"/>
                    <a:pt x="422" y="3349"/>
                    <a:pt x="423" y="2717"/>
                  </a:cubicBezTo>
                  <a:cubicBezTo>
                    <a:pt x="423" y="230"/>
                    <a:pt x="423" y="230"/>
                    <a:pt x="423" y="230"/>
                  </a:cubicBezTo>
                  <a:cubicBezTo>
                    <a:pt x="424" y="96"/>
                    <a:pt x="246" y="0"/>
                    <a:pt x="246" y="0"/>
                  </a:cubicBezTo>
                  <a:close/>
                </a:path>
              </a:pathLst>
            </a:custGeom>
            <a:solidFill>
              <a:srgbClr val="FFFFFF"/>
            </a:solidFill>
            <a:ln>
              <a:noFill/>
            </a:ln>
          </p:spPr>
          <p:txBody>
            <a:bodyPr/>
            <a:lstStyle/>
            <a:p>
              <a:endParaRPr lang="ja-JP" altLang="en-US"/>
            </a:p>
          </p:txBody>
        </p:sp>
        <p:sp>
          <p:nvSpPr>
            <p:cNvPr id="647245" name="Freeform 77"/>
            <p:cNvSpPr/>
            <p:nvPr userDrawn="1"/>
          </p:nvSpPr>
          <p:spPr bwMode="gray">
            <a:xfrm>
              <a:off x="5180" y="327"/>
              <a:ext cx="47" cy="148"/>
            </a:xfrm>
            <a:custGeom>
              <a:avLst/>
              <a:gdLst>
                <a:gd name="T0" fmla="*/ 0 w 828"/>
                <a:gd name="T1" fmla="*/ 0 h 2653"/>
                <a:gd name="T2" fmla="*/ 828 w 828"/>
                <a:gd name="T3" fmla="*/ 0 h 2653"/>
                <a:gd name="T4" fmla="*/ 645 w 828"/>
                <a:gd name="T5" fmla="*/ 235 h 2653"/>
                <a:gd name="T6" fmla="*/ 645 w 828"/>
                <a:gd name="T7" fmla="*/ 2401 h 2653"/>
                <a:gd name="T8" fmla="*/ 828 w 828"/>
                <a:gd name="T9" fmla="*/ 2653 h 2653"/>
                <a:gd name="T10" fmla="*/ 0 w 828"/>
                <a:gd name="T11" fmla="*/ 2653 h 2653"/>
                <a:gd name="T12" fmla="*/ 184 w 828"/>
                <a:gd name="T13" fmla="*/ 2401 h 2653"/>
                <a:gd name="T14" fmla="*/ 184 w 828"/>
                <a:gd name="T15" fmla="*/ 235 h 2653"/>
                <a:gd name="T16" fmla="*/ 0 w 828"/>
                <a:gd name="T17" fmla="*/ 0 h 26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8" h="2653">
                  <a:moveTo>
                    <a:pt x="0" y="0"/>
                  </a:moveTo>
                  <a:cubicBezTo>
                    <a:pt x="828" y="0"/>
                    <a:pt x="828" y="0"/>
                    <a:pt x="828" y="0"/>
                  </a:cubicBezTo>
                  <a:cubicBezTo>
                    <a:pt x="828" y="0"/>
                    <a:pt x="645" y="89"/>
                    <a:pt x="645" y="235"/>
                  </a:cubicBezTo>
                  <a:cubicBezTo>
                    <a:pt x="645" y="2401"/>
                    <a:pt x="645" y="2401"/>
                    <a:pt x="645" y="2401"/>
                  </a:cubicBezTo>
                  <a:cubicBezTo>
                    <a:pt x="645" y="2556"/>
                    <a:pt x="828" y="2653"/>
                    <a:pt x="828" y="2653"/>
                  </a:cubicBezTo>
                  <a:cubicBezTo>
                    <a:pt x="0" y="2653"/>
                    <a:pt x="0" y="2653"/>
                    <a:pt x="0" y="2653"/>
                  </a:cubicBezTo>
                  <a:cubicBezTo>
                    <a:pt x="0" y="2653"/>
                    <a:pt x="184" y="2557"/>
                    <a:pt x="184" y="2401"/>
                  </a:cubicBezTo>
                  <a:cubicBezTo>
                    <a:pt x="184" y="235"/>
                    <a:pt x="184" y="235"/>
                    <a:pt x="184" y="235"/>
                  </a:cubicBezTo>
                  <a:cubicBezTo>
                    <a:pt x="184" y="89"/>
                    <a:pt x="0" y="0"/>
                    <a:pt x="0" y="0"/>
                  </a:cubicBezTo>
                  <a:close/>
                </a:path>
              </a:pathLst>
            </a:custGeom>
            <a:solidFill>
              <a:srgbClr val="FFFFFF"/>
            </a:solidFill>
            <a:ln>
              <a:noFill/>
            </a:ln>
          </p:spPr>
          <p:txBody>
            <a:bodyPr/>
            <a:lstStyle/>
            <a:p>
              <a:endParaRPr lang="ja-JP" altLang="en-US"/>
            </a:p>
          </p:txBody>
        </p:sp>
        <p:sp>
          <p:nvSpPr>
            <p:cNvPr id="647246" name="Freeform 78"/>
            <p:cNvSpPr/>
            <p:nvPr userDrawn="1"/>
          </p:nvSpPr>
          <p:spPr bwMode="gray">
            <a:xfrm>
              <a:off x="5227" y="327"/>
              <a:ext cx="111" cy="148"/>
            </a:xfrm>
            <a:custGeom>
              <a:avLst/>
              <a:gdLst>
                <a:gd name="T0" fmla="*/ 161 w 1984"/>
                <a:gd name="T1" fmla="*/ 0 h 2651"/>
                <a:gd name="T2" fmla="*/ 1984 w 1984"/>
                <a:gd name="T3" fmla="*/ 0 h 2651"/>
                <a:gd name="T4" fmla="*/ 1829 w 1984"/>
                <a:gd name="T5" fmla="*/ 482 h 2651"/>
                <a:gd name="T6" fmla="*/ 1607 w 1984"/>
                <a:gd name="T7" fmla="*/ 279 h 2651"/>
                <a:gd name="T8" fmla="*/ 1229 w 1984"/>
                <a:gd name="T9" fmla="*/ 279 h 2651"/>
                <a:gd name="T10" fmla="*/ 1229 w 1984"/>
                <a:gd name="T11" fmla="*/ 2401 h 2651"/>
                <a:gd name="T12" fmla="*/ 1407 w 1984"/>
                <a:gd name="T13" fmla="*/ 2651 h 2651"/>
                <a:gd name="T14" fmla="*/ 595 w 1984"/>
                <a:gd name="T15" fmla="*/ 2651 h 2651"/>
                <a:gd name="T16" fmla="*/ 771 w 1984"/>
                <a:gd name="T17" fmla="*/ 2401 h 2651"/>
                <a:gd name="T18" fmla="*/ 771 w 1984"/>
                <a:gd name="T19" fmla="*/ 279 h 2651"/>
                <a:gd name="T20" fmla="*/ 315 w 1984"/>
                <a:gd name="T21" fmla="*/ 279 h 2651"/>
                <a:gd name="T22" fmla="*/ 0 w 1984"/>
                <a:gd name="T23" fmla="*/ 522 h 2651"/>
                <a:gd name="T24" fmla="*/ 161 w 1984"/>
                <a:gd name="T25" fmla="*/ 0 h 2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84" h="2651">
                  <a:moveTo>
                    <a:pt x="161" y="0"/>
                  </a:moveTo>
                  <a:cubicBezTo>
                    <a:pt x="1984" y="0"/>
                    <a:pt x="1984" y="0"/>
                    <a:pt x="1984" y="0"/>
                  </a:cubicBezTo>
                  <a:cubicBezTo>
                    <a:pt x="1829" y="482"/>
                    <a:pt x="1829" y="482"/>
                    <a:pt x="1829" y="482"/>
                  </a:cubicBezTo>
                  <a:cubicBezTo>
                    <a:pt x="1829" y="482"/>
                    <a:pt x="1783" y="279"/>
                    <a:pt x="1607" y="279"/>
                  </a:cubicBezTo>
                  <a:cubicBezTo>
                    <a:pt x="1229" y="279"/>
                    <a:pt x="1229" y="279"/>
                    <a:pt x="1229" y="279"/>
                  </a:cubicBezTo>
                  <a:cubicBezTo>
                    <a:pt x="1229" y="2401"/>
                    <a:pt x="1229" y="2401"/>
                    <a:pt x="1229" y="2401"/>
                  </a:cubicBezTo>
                  <a:cubicBezTo>
                    <a:pt x="1229" y="2535"/>
                    <a:pt x="1407" y="2651"/>
                    <a:pt x="1407" y="2651"/>
                  </a:cubicBezTo>
                  <a:cubicBezTo>
                    <a:pt x="595" y="2651"/>
                    <a:pt x="595" y="2651"/>
                    <a:pt x="595" y="2651"/>
                  </a:cubicBezTo>
                  <a:cubicBezTo>
                    <a:pt x="595" y="2651"/>
                    <a:pt x="771" y="2547"/>
                    <a:pt x="771" y="2401"/>
                  </a:cubicBezTo>
                  <a:cubicBezTo>
                    <a:pt x="771" y="279"/>
                    <a:pt x="771" y="279"/>
                    <a:pt x="771" y="279"/>
                  </a:cubicBezTo>
                  <a:cubicBezTo>
                    <a:pt x="315" y="279"/>
                    <a:pt x="315" y="279"/>
                    <a:pt x="315" y="279"/>
                  </a:cubicBezTo>
                  <a:cubicBezTo>
                    <a:pt x="185" y="280"/>
                    <a:pt x="0" y="522"/>
                    <a:pt x="0" y="522"/>
                  </a:cubicBezTo>
                  <a:lnTo>
                    <a:pt x="161" y="0"/>
                  </a:lnTo>
                  <a:close/>
                </a:path>
              </a:pathLst>
            </a:custGeom>
            <a:solidFill>
              <a:srgbClr val="FFFFFF"/>
            </a:solidFill>
            <a:ln>
              <a:noFill/>
            </a:ln>
          </p:spPr>
          <p:txBody>
            <a:bodyPr/>
            <a:lstStyle/>
            <a:p>
              <a:endParaRPr lang="ja-JP" altLang="en-US"/>
            </a:p>
          </p:txBody>
        </p:sp>
        <p:sp>
          <p:nvSpPr>
            <p:cNvPr id="647247" name="Freeform 79"/>
            <p:cNvSpPr/>
            <p:nvPr userDrawn="1"/>
          </p:nvSpPr>
          <p:spPr bwMode="gray">
            <a:xfrm>
              <a:off x="5429" y="327"/>
              <a:ext cx="124" cy="151"/>
            </a:xfrm>
            <a:custGeom>
              <a:avLst/>
              <a:gdLst>
                <a:gd name="T0" fmla="*/ 1420 w 2219"/>
                <a:gd name="T1" fmla="*/ 0 h 2693"/>
                <a:gd name="T2" fmla="*/ 2219 w 2219"/>
                <a:gd name="T3" fmla="*/ 0 h 2693"/>
                <a:gd name="T4" fmla="*/ 2048 w 2219"/>
                <a:gd name="T5" fmla="*/ 234 h 2693"/>
                <a:gd name="T6" fmla="*/ 2048 w 2219"/>
                <a:gd name="T7" fmla="*/ 1840 h 2693"/>
                <a:gd name="T8" fmla="*/ 1131 w 2219"/>
                <a:gd name="T9" fmla="*/ 2693 h 2693"/>
                <a:gd name="T10" fmla="*/ 176 w 2219"/>
                <a:gd name="T11" fmla="*/ 1840 h 2693"/>
                <a:gd name="T12" fmla="*/ 176 w 2219"/>
                <a:gd name="T13" fmla="*/ 234 h 2693"/>
                <a:gd name="T14" fmla="*/ 0 w 2219"/>
                <a:gd name="T15" fmla="*/ 0 h 2693"/>
                <a:gd name="T16" fmla="*/ 821 w 2219"/>
                <a:gd name="T17" fmla="*/ 0 h 2693"/>
                <a:gd name="T18" fmla="*/ 638 w 2219"/>
                <a:gd name="T19" fmla="*/ 234 h 2693"/>
                <a:gd name="T20" fmla="*/ 638 w 2219"/>
                <a:gd name="T21" fmla="*/ 1840 h 2693"/>
                <a:gd name="T22" fmla="*/ 1131 w 2219"/>
                <a:gd name="T23" fmla="*/ 2406 h 2693"/>
                <a:gd name="T24" fmla="*/ 1601 w 2219"/>
                <a:gd name="T25" fmla="*/ 1840 h 2693"/>
                <a:gd name="T26" fmla="*/ 1601 w 2219"/>
                <a:gd name="T27" fmla="*/ 234 h 2693"/>
                <a:gd name="T28" fmla="*/ 1420 w 2219"/>
                <a:gd name="T29" fmla="*/ 0 h 2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19" h="2693">
                  <a:moveTo>
                    <a:pt x="1420" y="0"/>
                  </a:moveTo>
                  <a:cubicBezTo>
                    <a:pt x="2219" y="0"/>
                    <a:pt x="2219" y="0"/>
                    <a:pt x="2219" y="0"/>
                  </a:cubicBezTo>
                  <a:cubicBezTo>
                    <a:pt x="2219" y="0"/>
                    <a:pt x="2048" y="91"/>
                    <a:pt x="2048" y="234"/>
                  </a:cubicBezTo>
                  <a:cubicBezTo>
                    <a:pt x="2048" y="1840"/>
                    <a:pt x="2048" y="1840"/>
                    <a:pt x="2048" y="1840"/>
                  </a:cubicBezTo>
                  <a:cubicBezTo>
                    <a:pt x="2047" y="2492"/>
                    <a:pt x="1506" y="2693"/>
                    <a:pt x="1131" y="2693"/>
                  </a:cubicBezTo>
                  <a:cubicBezTo>
                    <a:pt x="759" y="2693"/>
                    <a:pt x="175" y="2490"/>
                    <a:pt x="176" y="1840"/>
                  </a:cubicBezTo>
                  <a:cubicBezTo>
                    <a:pt x="176" y="234"/>
                    <a:pt x="176" y="234"/>
                    <a:pt x="176" y="234"/>
                  </a:cubicBezTo>
                  <a:cubicBezTo>
                    <a:pt x="176" y="91"/>
                    <a:pt x="0" y="0"/>
                    <a:pt x="0" y="0"/>
                  </a:cubicBezTo>
                  <a:cubicBezTo>
                    <a:pt x="821" y="0"/>
                    <a:pt x="821" y="0"/>
                    <a:pt x="821" y="0"/>
                  </a:cubicBezTo>
                  <a:cubicBezTo>
                    <a:pt x="821" y="0"/>
                    <a:pt x="638" y="88"/>
                    <a:pt x="638" y="234"/>
                  </a:cubicBezTo>
                  <a:cubicBezTo>
                    <a:pt x="638" y="1840"/>
                    <a:pt x="638" y="1840"/>
                    <a:pt x="638" y="1840"/>
                  </a:cubicBezTo>
                  <a:cubicBezTo>
                    <a:pt x="638" y="2182"/>
                    <a:pt x="865" y="2406"/>
                    <a:pt x="1131" y="2406"/>
                  </a:cubicBezTo>
                  <a:cubicBezTo>
                    <a:pt x="1397" y="2406"/>
                    <a:pt x="1600" y="2173"/>
                    <a:pt x="1601" y="1840"/>
                  </a:cubicBezTo>
                  <a:cubicBezTo>
                    <a:pt x="1601" y="234"/>
                    <a:pt x="1601" y="234"/>
                    <a:pt x="1601" y="234"/>
                  </a:cubicBezTo>
                  <a:cubicBezTo>
                    <a:pt x="1601" y="91"/>
                    <a:pt x="1420" y="0"/>
                    <a:pt x="1420" y="0"/>
                  </a:cubicBezTo>
                  <a:close/>
                </a:path>
              </a:pathLst>
            </a:custGeom>
            <a:solidFill>
              <a:srgbClr val="FFFFFF"/>
            </a:solidFill>
            <a:ln>
              <a:noFill/>
            </a:ln>
          </p:spPr>
          <p:txBody>
            <a:bodyPr/>
            <a:lstStyle/>
            <a:p>
              <a:endParaRPr lang="ja-JP" altLang="en-US"/>
            </a:p>
          </p:txBody>
        </p:sp>
        <p:sp>
          <p:nvSpPr>
            <p:cNvPr id="647248" name="Freeform 80"/>
            <p:cNvSpPr/>
            <p:nvPr userDrawn="1"/>
          </p:nvSpPr>
          <p:spPr bwMode="gray">
            <a:xfrm>
              <a:off x="4994" y="327"/>
              <a:ext cx="125" cy="151"/>
            </a:xfrm>
            <a:custGeom>
              <a:avLst/>
              <a:gdLst>
                <a:gd name="T0" fmla="*/ 1427 w 2240"/>
                <a:gd name="T1" fmla="*/ 0 h 2700"/>
                <a:gd name="T2" fmla="*/ 2240 w 2240"/>
                <a:gd name="T3" fmla="*/ 0 h 2700"/>
                <a:gd name="T4" fmla="*/ 2068 w 2240"/>
                <a:gd name="T5" fmla="*/ 237 h 2700"/>
                <a:gd name="T6" fmla="*/ 2067 w 2240"/>
                <a:gd name="T7" fmla="*/ 1838 h 2700"/>
                <a:gd name="T8" fmla="*/ 1122 w 2240"/>
                <a:gd name="T9" fmla="*/ 2700 h 2700"/>
                <a:gd name="T10" fmla="*/ 166 w 2240"/>
                <a:gd name="T11" fmla="*/ 1838 h 2700"/>
                <a:gd name="T12" fmla="*/ 166 w 2240"/>
                <a:gd name="T13" fmla="*/ 237 h 2700"/>
                <a:gd name="T14" fmla="*/ 0 w 2240"/>
                <a:gd name="T15" fmla="*/ 0 h 2700"/>
                <a:gd name="T16" fmla="*/ 821 w 2240"/>
                <a:gd name="T17" fmla="*/ 0 h 2700"/>
                <a:gd name="T18" fmla="*/ 631 w 2240"/>
                <a:gd name="T19" fmla="*/ 237 h 2700"/>
                <a:gd name="T20" fmla="*/ 630 w 2240"/>
                <a:gd name="T21" fmla="*/ 1838 h 2700"/>
                <a:gd name="T22" fmla="*/ 1122 w 2240"/>
                <a:gd name="T23" fmla="*/ 2413 h 2700"/>
                <a:gd name="T24" fmla="*/ 1602 w 2240"/>
                <a:gd name="T25" fmla="*/ 1838 h 2700"/>
                <a:gd name="T26" fmla="*/ 1603 w 2240"/>
                <a:gd name="T27" fmla="*/ 237 h 2700"/>
                <a:gd name="T28" fmla="*/ 1427 w 2240"/>
                <a:gd name="T29" fmla="*/ 0 h 27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40" h="2700">
                  <a:moveTo>
                    <a:pt x="1427" y="0"/>
                  </a:moveTo>
                  <a:cubicBezTo>
                    <a:pt x="2240" y="0"/>
                    <a:pt x="2240" y="0"/>
                    <a:pt x="2240" y="0"/>
                  </a:cubicBezTo>
                  <a:cubicBezTo>
                    <a:pt x="2240" y="0"/>
                    <a:pt x="2068" y="95"/>
                    <a:pt x="2068" y="237"/>
                  </a:cubicBezTo>
                  <a:cubicBezTo>
                    <a:pt x="2068" y="238"/>
                    <a:pt x="2067" y="1838"/>
                    <a:pt x="2067" y="1838"/>
                  </a:cubicBezTo>
                  <a:cubicBezTo>
                    <a:pt x="2067" y="2494"/>
                    <a:pt x="1501" y="2700"/>
                    <a:pt x="1122" y="2700"/>
                  </a:cubicBezTo>
                  <a:cubicBezTo>
                    <a:pt x="750" y="2700"/>
                    <a:pt x="166" y="2491"/>
                    <a:pt x="166" y="1838"/>
                  </a:cubicBezTo>
                  <a:cubicBezTo>
                    <a:pt x="166" y="237"/>
                    <a:pt x="166" y="237"/>
                    <a:pt x="166" y="237"/>
                  </a:cubicBezTo>
                  <a:cubicBezTo>
                    <a:pt x="166" y="94"/>
                    <a:pt x="0" y="0"/>
                    <a:pt x="0" y="0"/>
                  </a:cubicBezTo>
                  <a:cubicBezTo>
                    <a:pt x="821" y="0"/>
                    <a:pt x="821" y="0"/>
                    <a:pt x="821" y="0"/>
                  </a:cubicBezTo>
                  <a:cubicBezTo>
                    <a:pt x="821" y="0"/>
                    <a:pt x="631" y="94"/>
                    <a:pt x="631" y="237"/>
                  </a:cubicBezTo>
                  <a:cubicBezTo>
                    <a:pt x="630" y="1838"/>
                    <a:pt x="630" y="1838"/>
                    <a:pt x="630" y="1838"/>
                  </a:cubicBezTo>
                  <a:cubicBezTo>
                    <a:pt x="630" y="2178"/>
                    <a:pt x="856" y="2412"/>
                    <a:pt x="1122" y="2413"/>
                  </a:cubicBezTo>
                  <a:cubicBezTo>
                    <a:pt x="1388" y="2414"/>
                    <a:pt x="1602" y="2174"/>
                    <a:pt x="1602" y="1838"/>
                  </a:cubicBezTo>
                  <a:cubicBezTo>
                    <a:pt x="1603" y="237"/>
                    <a:pt x="1603" y="237"/>
                    <a:pt x="1603" y="237"/>
                  </a:cubicBezTo>
                  <a:cubicBezTo>
                    <a:pt x="1603" y="94"/>
                    <a:pt x="1427" y="0"/>
                    <a:pt x="1427" y="0"/>
                  </a:cubicBezTo>
                  <a:close/>
                </a:path>
              </a:pathLst>
            </a:custGeom>
            <a:solidFill>
              <a:srgbClr val="FFFFFF"/>
            </a:solidFill>
            <a:ln>
              <a:noFill/>
            </a:ln>
          </p:spPr>
          <p:txBody>
            <a:bodyPr/>
            <a:lstStyle/>
            <a:p>
              <a:endParaRPr lang="ja-JP" altLang="en-US"/>
            </a:p>
          </p:txBody>
        </p:sp>
        <p:sp>
          <p:nvSpPr>
            <p:cNvPr id="647249" name="Freeform 81"/>
            <p:cNvSpPr/>
            <p:nvPr userDrawn="1"/>
          </p:nvSpPr>
          <p:spPr bwMode="gray">
            <a:xfrm>
              <a:off x="5333" y="324"/>
              <a:ext cx="95" cy="154"/>
            </a:xfrm>
            <a:custGeom>
              <a:avLst/>
              <a:gdLst>
                <a:gd name="T0" fmla="*/ 1467 w 1707"/>
                <a:gd name="T1" fmla="*/ 479 h 2755"/>
                <a:gd name="T2" fmla="*/ 1019 w 1707"/>
                <a:gd name="T3" fmla="*/ 276 h 2755"/>
                <a:gd name="T4" fmla="*/ 504 w 1707"/>
                <a:gd name="T5" fmla="*/ 677 h 2755"/>
                <a:gd name="T6" fmla="*/ 995 w 1707"/>
                <a:gd name="T7" fmla="*/ 1174 h 2755"/>
                <a:gd name="T8" fmla="*/ 1705 w 1707"/>
                <a:gd name="T9" fmla="*/ 1974 h 2755"/>
                <a:gd name="T10" fmla="*/ 651 w 1707"/>
                <a:gd name="T11" fmla="*/ 2755 h 2755"/>
                <a:gd name="T12" fmla="*/ 155 w 1707"/>
                <a:gd name="T13" fmla="*/ 2686 h 2755"/>
                <a:gd name="T14" fmla="*/ 0 w 1707"/>
                <a:gd name="T15" fmla="*/ 2177 h 2755"/>
                <a:gd name="T16" fmla="*/ 658 w 1707"/>
                <a:gd name="T17" fmla="*/ 2466 h 2755"/>
                <a:gd name="T18" fmla="*/ 1252 w 1707"/>
                <a:gd name="T19" fmla="*/ 2030 h 2755"/>
                <a:gd name="T20" fmla="*/ 46 w 1707"/>
                <a:gd name="T21" fmla="*/ 731 h 2755"/>
                <a:gd name="T22" fmla="*/ 973 w 1707"/>
                <a:gd name="T23" fmla="*/ 0 h 2755"/>
                <a:gd name="T24" fmla="*/ 1467 w 1707"/>
                <a:gd name="T25" fmla="*/ 69 h 2755"/>
                <a:gd name="T26" fmla="*/ 1467 w 1707"/>
                <a:gd name="T27" fmla="*/ 479 h 2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07" h="2755">
                  <a:moveTo>
                    <a:pt x="1467" y="479"/>
                  </a:moveTo>
                  <a:cubicBezTo>
                    <a:pt x="1467" y="479"/>
                    <a:pt x="1352" y="277"/>
                    <a:pt x="1019" y="276"/>
                  </a:cubicBezTo>
                  <a:cubicBezTo>
                    <a:pt x="686" y="275"/>
                    <a:pt x="505" y="450"/>
                    <a:pt x="504" y="677"/>
                  </a:cubicBezTo>
                  <a:cubicBezTo>
                    <a:pt x="503" y="934"/>
                    <a:pt x="696" y="1031"/>
                    <a:pt x="995" y="1174"/>
                  </a:cubicBezTo>
                  <a:cubicBezTo>
                    <a:pt x="1279" y="1311"/>
                    <a:pt x="1707" y="1499"/>
                    <a:pt x="1705" y="1974"/>
                  </a:cubicBezTo>
                  <a:cubicBezTo>
                    <a:pt x="1704" y="2399"/>
                    <a:pt x="1327" y="2755"/>
                    <a:pt x="651" y="2755"/>
                  </a:cubicBezTo>
                  <a:cubicBezTo>
                    <a:pt x="442" y="2754"/>
                    <a:pt x="155" y="2686"/>
                    <a:pt x="155" y="2686"/>
                  </a:cubicBezTo>
                  <a:cubicBezTo>
                    <a:pt x="0" y="2177"/>
                    <a:pt x="0" y="2177"/>
                    <a:pt x="0" y="2177"/>
                  </a:cubicBezTo>
                  <a:cubicBezTo>
                    <a:pt x="143" y="2316"/>
                    <a:pt x="397" y="2466"/>
                    <a:pt x="658" y="2466"/>
                  </a:cubicBezTo>
                  <a:cubicBezTo>
                    <a:pt x="929" y="2466"/>
                    <a:pt x="1252" y="2298"/>
                    <a:pt x="1252" y="2030"/>
                  </a:cubicBezTo>
                  <a:cubicBezTo>
                    <a:pt x="1252" y="1512"/>
                    <a:pt x="46" y="1598"/>
                    <a:pt x="46" y="731"/>
                  </a:cubicBezTo>
                  <a:cubicBezTo>
                    <a:pt x="46" y="433"/>
                    <a:pt x="254" y="0"/>
                    <a:pt x="973" y="0"/>
                  </a:cubicBezTo>
                  <a:cubicBezTo>
                    <a:pt x="1207" y="0"/>
                    <a:pt x="1467" y="69"/>
                    <a:pt x="1467" y="69"/>
                  </a:cubicBezTo>
                  <a:lnTo>
                    <a:pt x="1467" y="479"/>
                  </a:lnTo>
                  <a:close/>
                </a:path>
              </a:pathLst>
            </a:custGeom>
            <a:solidFill>
              <a:srgbClr val="FFFFFF"/>
            </a:solidFill>
            <a:ln>
              <a:noFill/>
            </a:ln>
          </p:spPr>
          <p:txBody>
            <a:bodyPr/>
            <a:lstStyle/>
            <a:p>
              <a:endParaRPr lang="ja-JP" altLang="en-US"/>
            </a:p>
          </p:txBody>
        </p:sp>
      </p:grpSp>
      <p:sp>
        <p:nvSpPr>
          <p:cNvPr id="647173" name="Rectangle 5"/>
          <p:cNvSpPr>
            <a:spLocks noGrp="1" noChangeArrowheads="1"/>
          </p:cNvSpPr>
          <p:nvPr>
            <p:ph type="subTitle" idx="1" hasCustomPrompt="1"/>
          </p:nvPr>
        </p:nvSpPr>
        <p:spPr>
          <a:xfrm>
            <a:off x="431800" y="4572000"/>
            <a:ext cx="10560051" cy="1784350"/>
          </a:xfrm>
        </p:spPr>
        <p:txBody>
          <a:bodyPr/>
          <a:lstStyle>
            <a:lvl1pPr marL="0" indent="0">
              <a:lnSpc>
                <a:spcPct val="100000"/>
              </a:lnSpc>
              <a:spcBef>
                <a:spcPct val="0"/>
              </a:spcBef>
              <a:spcAft>
                <a:spcPct val="0"/>
              </a:spcAft>
              <a:buFont typeface="Wingdings" panose="05000000000000000000" pitchFamily="2" charset="2"/>
              <a:buNone/>
              <a:defRPr sz="2800"/>
            </a:lvl1pPr>
          </a:lstStyle>
          <a:p>
            <a:pPr lvl="0"/>
            <a:r>
              <a:rPr lang="zh-CN" altLang="en-US" noProof="0"/>
              <a:t>母板副标题</a:t>
            </a:r>
            <a:r>
              <a:rPr lang="en-US" altLang="ja-JP" noProof="0"/>
              <a:t>28pt</a:t>
            </a:r>
            <a:endParaRPr lang="en-US" altLang="zh-CN" noProof="0"/>
          </a:p>
          <a:p>
            <a:pPr lvl="0"/>
            <a:r>
              <a:rPr lang="zh-CN" altLang="en-US" noProof="0"/>
              <a:t>母板副标题</a:t>
            </a:r>
            <a:r>
              <a:rPr lang="en-US" altLang="ja-JP" noProof="0"/>
              <a:t>28pt</a:t>
            </a:r>
          </a:p>
          <a:p>
            <a:pPr lvl="0"/>
            <a:r>
              <a:rPr lang="zh-CN" altLang="en-US" noProof="0"/>
              <a:t>母板副标题</a:t>
            </a:r>
            <a:r>
              <a:rPr lang="en-US" altLang="ja-JP" noProof="0"/>
              <a:t>28pt</a:t>
            </a:r>
          </a:p>
        </p:txBody>
      </p:sp>
      <p:sp>
        <p:nvSpPr>
          <p:cNvPr id="647174" name="Rectangle 6"/>
          <p:cNvSpPr>
            <a:spLocks noGrp="1" noChangeArrowheads="1"/>
          </p:cNvSpPr>
          <p:nvPr>
            <p:ph type="ctrTitle" hasCustomPrompt="1"/>
          </p:nvPr>
        </p:nvSpPr>
        <p:spPr>
          <a:xfrm>
            <a:off x="431800" y="1738313"/>
            <a:ext cx="10560051" cy="2360612"/>
          </a:xfrm>
        </p:spPr>
        <p:txBody>
          <a:bodyPr anchor="b"/>
          <a:lstStyle>
            <a:lvl1pPr>
              <a:defRPr sz="4400">
                <a:solidFill>
                  <a:srgbClr val="FFFFFF"/>
                </a:solidFill>
              </a:defRPr>
            </a:lvl1pPr>
          </a:lstStyle>
          <a:p>
            <a:pPr lvl="0"/>
            <a:br>
              <a:rPr lang="en-US" altLang="ja-JP" noProof="0"/>
            </a:br>
            <a:r>
              <a:rPr lang="zh-CN" altLang="en-US" noProof="0"/>
              <a:t>母板标题</a:t>
            </a:r>
            <a:r>
              <a:rPr lang="en-US" altLang="ja-JP" noProof="0"/>
              <a:t>44pt</a:t>
            </a:r>
            <a:br>
              <a:rPr lang="en-US" altLang="ja-JP" noProof="0"/>
            </a:br>
            <a:r>
              <a:rPr lang="zh-CN" altLang="en-US" noProof="0"/>
              <a:t>母板标题</a:t>
            </a:r>
            <a:r>
              <a:rPr lang="en-US" altLang="ja-JP" noProof="0"/>
              <a:t>44pt</a:t>
            </a:r>
            <a:endParaRPr lang="de-DE" altLang="ja-JP" noProof="0"/>
          </a:p>
        </p:txBody>
      </p:sp>
      <p:sp>
        <p:nvSpPr>
          <p:cNvPr id="647215" name="Rectangle 47"/>
          <p:cNvSpPr>
            <a:spLocks noGrp="1" noChangeArrowheads="1"/>
          </p:cNvSpPr>
          <p:nvPr>
            <p:ph type="ftr" sz="quarter" idx="3"/>
          </p:nvPr>
        </p:nvSpPr>
        <p:spPr/>
        <p:txBody>
          <a:bodyPr/>
          <a:lstStyle>
            <a:lvl1pPr>
              <a:defRPr/>
            </a:lvl1pPr>
          </a:lstStyle>
          <a:p>
            <a:r>
              <a:rPr lang="de-DE" altLang="ja-JP"/>
              <a:t>Copyright 2021 NANJING FUJITSU NANDA SOFTWARE TECHNOLOGY CO.,LTD.</a:t>
            </a:r>
          </a:p>
        </p:txBody>
      </p:sp>
      <p:sp>
        <p:nvSpPr>
          <p:cNvPr id="39" name="Rectangle 29"/>
          <p:cNvSpPr>
            <a:spLocks noGrp="1" noChangeArrowheads="1"/>
          </p:cNvSpPr>
          <p:nvPr>
            <p:ph type="sldNum" sz="quarter" idx="4"/>
          </p:nvPr>
        </p:nvSpPr>
        <p:spPr bwMode="gray">
          <a:xfrm>
            <a:off x="5734051" y="6653213"/>
            <a:ext cx="719667" cy="201612"/>
          </a:xfrm>
          <a:prstGeom prst="rect">
            <a:avLst/>
          </a:prstGeom>
          <a:noFill/>
          <a:ln>
            <a:noFill/>
          </a:ln>
          <a:effectLst/>
        </p:spPr>
        <p:txBody>
          <a:bodyPr vert="horz" wrap="square" lIns="0" tIns="0" rIns="0" bIns="0" numCol="1" anchor="ctr" anchorCtr="0" compatLnSpc="1"/>
          <a:lstStyle>
            <a:lvl1pPr fontAlgn="base">
              <a:defRPr kumimoji="0" sz="800">
                <a:solidFill>
                  <a:schemeClr val="bg1"/>
                </a:solidFill>
              </a:defRPr>
            </a:lvl1pPr>
          </a:lstStyle>
          <a:p>
            <a:fld id="{C96710BC-554A-4C22-A457-51FB5A137C73}" type="slidenum">
              <a:rPr lang="de-DE" altLang="ja-JP" smtClean="0"/>
              <a:t>‹#›</a:t>
            </a:fld>
            <a:endParaRPr lang="de-DE" altLang="ja-JP"/>
          </a:p>
        </p:txBody>
      </p:sp>
      <p:pic>
        <p:nvPicPr>
          <p:cNvPr id="3" name="BP_INTERNAL USE ONLY"/>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56117" y="6664325"/>
            <a:ext cx="2109216" cy="192024"/>
          </a:xfrm>
          <a:prstGeom prst="rect">
            <a:avLst/>
          </a:prstGeom>
        </p:spPr>
      </p:pic>
    </p:spTree>
    <p:extLst>
      <p:ext uri="{BB962C8B-B14F-4D97-AF65-F5344CB8AC3E}">
        <p14:creationId xmlns:p14="http://schemas.microsoft.com/office/powerpoint/2010/main" val="1376816514"/>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type="title" preserve="1">
  <p:cSld name="Intermediate Cover">
    <p:spTree>
      <p:nvGrpSpPr>
        <p:cNvPr id="1" name=""/>
        <p:cNvGrpSpPr/>
        <p:nvPr/>
      </p:nvGrpSpPr>
      <p:grpSpPr>
        <a:xfrm>
          <a:off x="0" y="0"/>
          <a:ext cx="0" cy="0"/>
          <a:chOff x="0" y="0"/>
          <a:chExt cx="0" cy="0"/>
        </a:xfrm>
      </p:grpSpPr>
      <p:grpSp>
        <p:nvGrpSpPr>
          <p:cNvPr id="39" name="Group 84" descr="F_Tool_Middle_Cover"/>
          <p:cNvGrpSpPr/>
          <p:nvPr userDrawn="1"/>
        </p:nvGrpSpPr>
        <p:grpSpPr bwMode="gray">
          <a:xfrm>
            <a:off x="0" y="0"/>
            <a:ext cx="12192000" cy="3913188"/>
            <a:chOff x="0" y="0"/>
            <a:chExt cx="5760" cy="2465"/>
          </a:xfrm>
        </p:grpSpPr>
        <p:pic>
          <p:nvPicPr>
            <p:cNvPr id="40" name="Picture 39" descr="MiddleGray_L15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gray">
            <a:xfrm>
              <a:off x="0" y="0"/>
              <a:ext cx="5760" cy="2465"/>
            </a:xfrm>
            <a:prstGeom prst="rect">
              <a:avLst/>
            </a:prstGeom>
            <a:noFill/>
          </p:spPr>
        </p:pic>
        <p:grpSp>
          <p:nvGrpSpPr>
            <p:cNvPr id="41" name="Group 43"/>
            <p:cNvGrpSpPr>
              <a:grpSpLocks noChangeAspect="1"/>
            </p:cNvGrpSpPr>
            <p:nvPr/>
          </p:nvGrpSpPr>
          <p:grpSpPr bwMode="gray">
            <a:xfrm>
              <a:off x="4604" y="117"/>
              <a:ext cx="1038" cy="580"/>
              <a:chOff x="4604" y="117"/>
              <a:chExt cx="1038" cy="580"/>
            </a:xfrm>
          </p:grpSpPr>
          <p:sp>
            <p:nvSpPr>
              <p:cNvPr id="42" name="AutoShape 42"/>
              <p:cNvSpPr>
                <a:spLocks noChangeAspect="1" noChangeArrowheads="1" noTextEdit="1"/>
              </p:cNvSpPr>
              <p:nvPr/>
            </p:nvSpPr>
            <p:spPr bwMode="gray">
              <a:xfrm>
                <a:off x="4604" y="117"/>
                <a:ext cx="1038" cy="580"/>
              </a:xfrm>
              <a:prstGeom prst="rect">
                <a:avLst/>
              </a:prstGeom>
              <a:noFill/>
              <a:ln>
                <a:noFill/>
              </a:ln>
            </p:spPr>
            <p:txBody>
              <a:bodyPr/>
              <a:lstStyle/>
              <a:p>
                <a:endParaRPr lang="ja-JP" altLang="en-US"/>
              </a:p>
            </p:txBody>
          </p:sp>
          <p:sp>
            <p:nvSpPr>
              <p:cNvPr id="43" name="Freeform 44"/>
              <p:cNvSpPr/>
              <p:nvPr/>
            </p:nvSpPr>
            <p:spPr bwMode="gray">
              <a:xfrm>
                <a:off x="5115" y="216"/>
                <a:ext cx="132" cy="102"/>
              </a:xfrm>
              <a:custGeom>
                <a:avLst/>
                <a:gdLst>
                  <a:gd name="T0" fmla="*/ 961 w 2365"/>
                  <a:gd name="T1" fmla="*/ 764 h 1825"/>
                  <a:gd name="T2" fmla="*/ 599 w 2365"/>
                  <a:gd name="T3" fmla="*/ 642 h 1825"/>
                  <a:gd name="T4" fmla="*/ 1 w 2365"/>
                  <a:gd name="T5" fmla="*/ 1235 h 1825"/>
                  <a:gd name="T6" fmla="*/ 599 w 2365"/>
                  <a:gd name="T7" fmla="*/ 1825 h 1825"/>
                  <a:gd name="T8" fmla="*/ 1053 w 2365"/>
                  <a:gd name="T9" fmla="*/ 1619 h 1825"/>
                  <a:gd name="T10" fmla="*/ 1053 w 2365"/>
                  <a:gd name="T11" fmla="*/ 1293 h 1825"/>
                  <a:gd name="T12" fmla="*/ 771 w 2365"/>
                  <a:gd name="T13" fmla="*/ 1568 h 1825"/>
                  <a:gd name="T14" fmla="*/ 599 w 2365"/>
                  <a:gd name="T15" fmla="*/ 1604 h 1825"/>
                  <a:gd name="T16" fmla="*/ 225 w 2365"/>
                  <a:gd name="T17" fmla="*/ 1235 h 1825"/>
                  <a:gd name="T18" fmla="*/ 599 w 2365"/>
                  <a:gd name="T19" fmla="*/ 863 h 1825"/>
                  <a:gd name="T20" fmla="*/ 861 w 2365"/>
                  <a:gd name="T21" fmla="*/ 972 h 1825"/>
                  <a:gd name="T22" fmla="*/ 1093 w 2365"/>
                  <a:gd name="T23" fmla="*/ 1239 h 1825"/>
                  <a:gd name="T24" fmla="*/ 1630 w 2365"/>
                  <a:gd name="T25" fmla="*/ 1473 h 1825"/>
                  <a:gd name="T26" fmla="*/ 2365 w 2365"/>
                  <a:gd name="T27" fmla="*/ 741 h 1825"/>
                  <a:gd name="T28" fmla="*/ 1630 w 2365"/>
                  <a:gd name="T29" fmla="*/ 0 h 1825"/>
                  <a:gd name="T30" fmla="*/ 1053 w 2365"/>
                  <a:gd name="T31" fmla="*/ 295 h 1825"/>
                  <a:gd name="T32" fmla="*/ 1053 w 2365"/>
                  <a:gd name="T33" fmla="*/ 735 h 1825"/>
                  <a:gd name="T34" fmla="*/ 1630 w 2365"/>
                  <a:gd name="T35" fmla="*/ 232 h 1825"/>
                  <a:gd name="T36" fmla="*/ 2134 w 2365"/>
                  <a:gd name="T37" fmla="*/ 741 h 1825"/>
                  <a:gd name="T38" fmla="*/ 1630 w 2365"/>
                  <a:gd name="T39" fmla="*/ 1245 h 1825"/>
                  <a:gd name="T40" fmla="*/ 1303 w 2365"/>
                  <a:gd name="T41" fmla="*/ 1125 h 1825"/>
                  <a:gd name="T42" fmla="*/ 961 w 2365"/>
                  <a:gd name="T43" fmla="*/ 764 h 1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65" h="1825">
                    <a:moveTo>
                      <a:pt x="961" y="764"/>
                    </a:moveTo>
                    <a:cubicBezTo>
                      <a:pt x="875" y="688"/>
                      <a:pt x="736" y="643"/>
                      <a:pt x="599" y="642"/>
                    </a:cubicBezTo>
                    <a:cubicBezTo>
                      <a:pt x="270" y="641"/>
                      <a:pt x="2" y="900"/>
                      <a:pt x="1" y="1235"/>
                    </a:cubicBezTo>
                    <a:cubicBezTo>
                      <a:pt x="0" y="1563"/>
                      <a:pt x="270" y="1824"/>
                      <a:pt x="599" y="1825"/>
                    </a:cubicBezTo>
                    <a:cubicBezTo>
                      <a:pt x="783" y="1825"/>
                      <a:pt x="943" y="1751"/>
                      <a:pt x="1053" y="1619"/>
                    </a:cubicBezTo>
                    <a:cubicBezTo>
                      <a:pt x="1053" y="1293"/>
                      <a:pt x="1053" y="1293"/>
                      <a:pt x="1053" y="1293"/>
                    </a:cubicBezTo>
                    <a:cubicBezTo>
                      <a:pt x="994" y="1394"/>
                      <a:pt x="877" y="1524"/>
                      <a:pt x="771" y="1568"/>
                    </a:cubicBezTo>
                    <a:cubicBezTo>
                      <a:pt x="717" y="1590"/>
                      <a:pt x="662" y="1604"/>
                      <a:pt x="599" y="1604"/>
                    </a:cubicBezTo>
                    <a:cubicBezTo>
                      <a:pt x="394" y="1604"/>
                      <a:pt x="225" y="1445"/>
                      <a:pt x="225" y="1235"/>
                    </a:cubicBezTo>
                    <a:cubicBezTo>
                      <a:pt x="225" y="1041"/>
                      <a:pt x="380" y="862"/>
                      <a:pt x="599" y="863"/>
                    </a:cubicBezTo>
                    <a:cubicBezTo>
                      <a:pt x="701" y="863"/>
                      <a:pt x="793" y="905"/>
                      <a:pt x="861" y="972"/>
                    </a:cubicBezTo>
                    <a:cubicBezTo>
                      <a:pt x="931" y="1040"/>
                      <a:pt x="1041" y="1183"/>
                      <a:pt x="1093" y="1239"/>
                    </a:cubicBezTo>
                    <a:cubicBezTo>
                      <a:pt x="1227" y="1383"/>
                      <a:pt x="1419" y="1473"/>
                      <a:pt x="1630" y="1473"/>
                    </a:cubicBezTo>
                    <a:cubicBezTo>
                      <a:pt x="2036" y="1474"/>
                      <a:pt x="2365" y="1146"/>
                      <a:pt x="2365" y="741"/>
                    </a:cubicBezTo>
                    <a:cubicBezTo>
                      <a:pt x="2365" y="336"/>
                      <a:pt x="2035" y="0"/>
                      <a:pt x="1630" y="0"/>
                    </a:cubicBezTo>
                    <a:cubicBezTo>
                      <a:pt x="1395" y="0"/>
                      <a:pt x="1187" y="122"/>
                      <a:pt x="1053" y="295"/>
                    </a:cubicBezTo>
                    <a:cubicBezTo>
                      <a:pt x="1053" y="735"/>
                      <a:pt x="1053" y="735"/>
                      <a:pt x="1053" y="735"/>
                    </a:cubicBezTo>
                    <a:cubicBezTo>
                      <a:pt x="1155" y="455"/>
                      <a:pt x="1340" y="232"/>
                      <a:pt x="1630" y="232"/>
                    </a:cubicBezTo>
                    <a:cubicBezTo>
                      <a:pt x="1909" y="232"/>
                      <a:pt x="2135" y="463"/>
                      <a:pt x="2134" y="741"/>
                    </a:cubicBezTo>
                    <a:cubicBezTo>
                      <a:pt x="2134" y="1020"/>
                      <a:pt x="1909" y="1246"/>
                      <a:pt x="1630" y="1245"/>
                    </a:cubicBezTo>
                    <a:cubicBezTo>
                      <a:pt x="1506" y="1244"/>
                      <a:pt x="1391" y="1199"/>
                      <a:pt x="1303" y="1125"/>
                    </a:cubicBezTo>
                    <a:cubicBezTo>
                      <a:pt x="1194" y="1040"/>
                      <a:pt x="1074" y="860"/>
                      <a:pt x="961" y="764"/>
                    </a:cubicBezTo>
                  </a:path>
                </a:pathLst>
              </a:custGeom>
              <a:solidFill>
                <a:srgbClr val="FF0000"/>
              </a:solidFill>
              <a:ln>
                <a:noFill/>
              </a:ln>
            </p:spPr>
            <p:txBody>
              <a:bodyPr/>
              <a:lstStyle/>
              <a:p>
                <a:endParaRPr lang="ja-JP" altLang="en-US"/>
              </a:p>
            </p:txBody>
          </p:sp>
          <p:sp>
            <p:nvSpPr>
              <p:cNvPr id="44" name="Freeform 45"/>
              <p:cNvSpPr/>
              <p:nvPr/>
            </p:nvSpPr>
            <p:spPr bwMode="gray">
              <a:xfrm>
                <a:off x="4899" y="327"/>
                <a:ext cx="91" cy="148"/>
              </a:xfrm>
              <a:custGeom>
                <a:avLst/>
                <a:gdLst>
                  <a:gd name="T0" fmla="*/ 0 w 1624"/>
                  <a:gd name="T1" fmla="*/ 0 h 2651"/>
                  <a:gd name="T2" fmla="*/ 1624 w 1624"/>
                  <a:gd name="T3" fmla="*/ 0 h 2651"/>
                  <a:gd name="T4" fmla="*/ 1624 w 1624"/>
                  <a:gd name="T5" fmla="*/ 452 h 2651"/>
                  <a:gd name="T6" fmla="*/ 1365 w 1624"/>
                  <a:gd name="T7" fmla="*/ 273 h 2651"/>
                  <a:gd name="T8" fmla="*/ 613 w 1624"/>
                  <a:gd name="T9" fmla="*/ 273 h 2651"/>
                  <a:gd name="T10" fmla="*/ 613 w 1624"/>
                  <a:gd name="T11" fmla="*/ 1053 h 2651"/>
                  <a:gd name="T12" fmla="*/ 1428 w 1624"/>
                  <a:gd name="T13" fmla="*/ 1053 h 2651"/>
                  <a:gd name="T14" fmla="*/ 1428 w 1624"/>
                  <a:gd name="T15" fmla="*/ 1467 h 2651"/>
                  <a:gd name="T16" fmla="*/ 1205 w 1624"/>
                  <a:gd name="T17" fmla="*/ 1335 h 2651"/>
                  <a:gd name="T18" fmla="*/ 613 w 1624"/>
                  <a:gd name="T19" fmla="*/ 1335 h 2651"/>
                  <a:gd name="T20" fmla="*/ 613 w 1624"/>
                  <a:gd name="T21" fmla="*/ 2401 h 2651"/>
                  <a:gd name="T22" fmla="*/ 784 w 1624"/>
                  <a:gd name="T23" fmla="*/ 2651 h 2651"/>
                  <a:gd name="T24" fmla="*/ 11 w 1624"/>
                  <a:gd name="T25" fmla="*/ 2651 h 2651"/>
                  <a:gd name="T26" fmla="*/ 173 w 1624"/>
                  <a:gd name="T27" fmla="*/ 2401 h 2651"/>
                  <a:gd name="T28" fmla="*/ 173 w 1624"/>
                  <a:gd name="T29" fmla="*/ 278 h 2651"/>
                  <a:gd name="T30" fmla="*/ 0 w 1624"/>
                  <a:gd name="T31" fmla="*/ 0 h 2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24" h="2651">
                    <a:moveTo>
                      <a:pt x="0" y="0"/>
                    </a:moveTo>
                    <a:cubicBezTo>
                      <a:pt x="1624" y="0"/>
                      <a:pt x="1624" y="0"/>
                      <a:pt x="1624" y="0"/>
                    </a:cubicBezTo>
                    <a:cubicBezTo>
                      <a:pt x="1624" y="452"/>
                      <a:pt x="1624" y="452"/>
                      <a:pt x="1624" y="452"/>
                    </a:cubicBezTo>
                    <a:cubicBezTo>
                      <a:pt x="1624" y="452"/>
                      <a:pt x="1540" y="274"/>
                      <a:pt x="1365" y="273"/>
                    </a:cubicBezTo>
                    <a:cubicBezTo>
                      <a:pt x="613" y="273"/>
                      <a:pt x="613" y="273"/>
                      <a:pt x="613" y="273"/>
                    </a:cubicBezTo>
                    <a:cubicBezTo>
                      <a:pt x="613" y="1053"/>
                      <a:pt x="613" y="1053"/>
                      <a:pt x="613" y="1053"/>
                    </a:cubicBezTo>
                    <a:cubicBezTo>
                      <a:pt x="1428" y="1053"/>
                      <a:pt x="1428" y="1053"/>
                      <a:pt x="1428" y="1053"/>
                    </a:cubicBezTo>
                    <a:cubicBezTo>
                      <a:pt x="1428" y="1467"/>
                      <a:pt x="1428" y="1467"/>
                      <a:pt x="1428" y="1467"/>
                    </a:cubicBezTo>
                    <a:cubicBezTo>
                      <a:pt x="1428" y="1467"/>
                      <a:pt x="1402" y="1335"/>
                      <a:pt x="1205" y="1335"/>
                    </a:cubicBezTo>
                    <a:cubicBezTo>
                      <a:pt x="613" y="1335"/>
                      <a:pt x="613" y="1335"/>
                      <a:pt x="613" y="1335"/>
                    </a:cubicBezTo>
                    <a:cubicBezTo>
                      <a:pt x="613" y="2401"/>
                      <a:pt x="613" y="2401"/>
                      <a:pt x="613" y="2401"/>
                    </a:cubicBezTo>
                    <a:cubicBezTo>
                      <a:pt x="613" y="2558"/>
                      <a:pt x="784" y="2651"/>
                      <a:pt x="784" y="2651"/>
                    </a:cubicBezTo>
                    <a:cubicBezTo>
                      <a:pt x="11" y="2651"/>
                      <a:pt x="11" y="2651"/>
                      <a:pt x="11" y="2651"/>
                    </a:cubicBezTo>
                    <a:cubicBezTo>
                      <a:pt x="11" y="2651"/>
                      <a:pt x="173" y="2569"/>
                      <a:pt x="173" y="2401"/>
                    </a:cubicBezTo>
                    <a:cubicBezTo>
                      <a:pt x="173" y="278"/>
                      <a:pt x="173" y="278"/>
                      <a:pt x="173" y="278"/>
                    </a:cubicBezTo>
                    <a:cubicBezTo>
                      <a:pt x="173" y="99"/>
                      <a:pt x="0" y="0"/>
                      <a:pt x="0" y="0"/>
                    </a:cubicBezTo>
                    <a:close/>
                  </a:path>
                </a:pathLst>
              </a:custGeom>
              <a:solidFill>
                <a:srgbClr val="FF0000"/>
              </a:solidFill>
              <a:ln>
                <a:noFill/>
              </a:ln>
            </p:spPr>
            <p:txBody>
              <a:bodyPr/>
              <a:lstStyle/>
              <a:p>
                <a:endParaRPr lang="ja-JP" altLang="en-US"/>
              </a:p>
            </p:txBody>
          </p:sp>
          <p:sp>
            <p:nvSpPr>
              <p:cNvPr id="45" name="Freeform 46"/>
              <p:cNvSpPr/>
              <p:nvPr/>
            </p:nvSpPr>
            <p:spPr bwMode="gray">
              <a:xfrm>
                <a:off x="5114" y="327"/>
                <a:ext cx="60" cy="207"/>
              </a:xfrm>
              <a:custGeom>
                <a:avLst/>
                <a:gdLst>
                  <a:gd name="T0" fmla="*/ 246 w 1072"/>
                  <a:gd name="T1" fmla="*/ 0 h 3696"/>
                  <a:gd name="T2" fmla="*/ 1072 w 1072"/>
                  <a:gd name="T3" fmla="*/ 0 h 3696"/>
                  <a:gd name="T4" fmla="*/ 887 w 1072"/>
                  <a:gd name="T5" fmla="*/ 230 h 3696"/>
                  <a:gd name="T6" fmla="*/ 887 w 1072"/>
                  <a:gd name="T7" fmla="*/ 2717 h 3696"/>
                  <a:gd name="T8" fmla="*/ 0 w 1072"/>
                  <a:gd name="T9" fmla="*/ 3693 h 3696"/>
                  <a:gd name="T10" fmla="*/ 423 w 1072"/>
                  <a:gd name="T11" fmla="*/ 2717 h 3696"/>
                  <a:gd name="T12" fmla="*/ 423 w 1072"/>
                  <a:gd name="T13" fmla="*/ 230 h 3696"/>
                  <a:gd name="T14" fmla="*/ 246 w 1072"/>
                  <a:gd name="T15" fmla="*/ 0 h 3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72" h="3696">
                    <a:moveTo>
                      <a:pt x="246" y="0"/>
                    </a:moveTo>
                    <a:cubicBezTo>
                      <a:pt x="1072" y="0"/>
                      <a:pt x="1072" y="0"/>
                      <a:pt x="1072" y="0"/>
                    </a:cubicBezTo>
                    <a:cubicBezTo>
                      <a:pt x="1072" y="0"/>
                      <a:pt x="887" y="87"/>
                      <a:pt x="887" y="230"/>
                    </a:cubicBezTo>
                    <a:cubicBezTo>
                      <a:pt x="887" y="2717"/>
                      <a:pt x="887" y="2717"/>
                      <a:pt x="887" y="2717"/>
                    </a:cubicBezTo>
                    <a:cubicBezTo>
                      <a:pt x="887" y="3558"/>
                      <a:pt x="44" y="3696"/>
                      <a:pt x="0" y="3693"/>
                    </a:cubicBezTo>
                    <a:cubicBezTo>
                      <a:pt x="72" y="3647"/>
                      <a:pt x="422" y="3349"/>
                      <a:pt x="423" y="2717"/>
                    </a:cubicBezTo>
                    <a:cubicBezTo>
                      <a:pt x="423" y="230"/>
                      <a:pt x="423" y="230"/>
                      <a:pt x="423" y="230"/>
                    </a:cubicBezTo>
                    <a:cubicBezTo>
                      <a:pt x="424" y="96"/>
                      <a:pt x="246" y="0"/>
                      <a:pt x="246" y="0"/>
                    </a:cubicBezTo>
                    <a:close/>
                  </a:path>
                </a:pathLst>
              </a:custGeom>
              <a:solidFill>
                <a:srgbClr val="FF0000"/>
              </a:solidFill>
              <a:ln>
                <a:noFill/>
              </a:ln>
            </p:spPr>
            <p:txBody>
              <a:bodyPr/>
              <a:lstStyle/>
              <a:p>
                <a:endParaRPr lang="ja-JP" altLang="en-US"/>
              </a:p>
            </p:txBody>
          </p:sp>
          <p:sp>
            <p:nvSpPr>
              <p:cNvPr id="46" name="Freeform 47"/>
              <p:cNvSpPr/>
              <p:nvPr/>
            </p:nvSpPr>
            <p:spPr bwMode="gray">
              <a:xfrm>
                <a:off x="5180" y="327"/>
                <a:ext cx="47" cy="148"/>
              </a:xfrm>
              <a:custGeom>
                <a:avLst/>
                <a:gdLst>
                  <a:gd name="T0" fmla="*/ 0 w 828"/>
                  <a:gd name="T1" fmla="*/ 0 h 2653"/>
                  <a:gd name="T2" fmla="*/ 828 w 828"/>
                  <a:gd name="T3" fmla="*/ 0 h 2653"/>
                  <a:gd name="T4" fmla="*/ 645 w 828"/>
                  <a:gd name="T5" fmla="*/ 235 h 2653"/>
                  <a:gd name="T6" fmla="*/ 645 w 828"/>
                  <a:gd name="T7" fmla="*/ 2401 h 2653"/>
                  <a:gd name="T8" fmla="*/ 828 w 828"/>
                  <a:gd name="T9" fmla="*/ 2653 h 2653"/>
                  <a:gd name="T10" fmla="*/ 0 w 828"/>
                  <a:gd name="T11" fmla="*/ 2653 h 2653"/>
                  <a:gd name="T12" fmla="*/ 184 w 828"/>
                  <a:gd name="T13" fmla="*/ 2401 h 2653"/>
                  <a:gd name="T14" fmla="*/ 184 w 828"/>
                  <a:gd name="T15" fmla="*/ 235 h 2653"/>
                  <a:gd name="T16" fmla="*/ 0 w 828"/>
                  <a:gd name="T17" fmla="*/ 0 h 26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8" h="2653">
                    <a:moveTo>
                      <a:pt x="0" y="0"/>
                    </a:moveTo>
                    <a:cubicBezTo>
                      <a:pt x="828" y="0"/>
                      <a:pt x="828" y="0"/>
                      <a:pt x="828" y="0"/>
                    </a:cubicBezTo>
                    <a:cubicBezTo>
                      <a:pt x="828" y="0"/>
                      <a:pt x="645" y="89"/>
                      <a:pt x="645" y="235"/>
                    </a:cubicBezTo>
                    <a:cubicBezTo>
                      <a:pt x="645" y="2401"/>
                      <a:pt x="645" y="2401"/>
                      <a:pt x="645" y="2401"/>
                    </a:cubicBezTo>
                    <a:cubicBezTo>
                      <a:pt x="645" y="2556"/>
                      <a:pt x="828" y="2653"/>
                      <a:pt x="828" y="2653"/>
                    </a:cubicBezTo>
                    <a:cubicBezTo>
                      <a:pt x="0" y="2653"/>
                      <a:pt x="0" y="2653"/>
                      <a:pt x="0" y="2653"/>
                    </a:cubicBezTo>
                    <a:cubicBezTo>
                      <a:pt x="0" y="2653"/>
                      <a:pt x="184" y="2557"/>
                      <a:pt x="184" y="2401"/>
                    </a:cubicBezTo>
                    <a:cubicBezTo>
                      <a:pt x="184" y="235"/>
                      <a:pt x="184" y="235"/>
                      <a:pt x="184" y="235"/>
                    </a:cubicBezTo>
                    <a:cubicBezTo>
                      <a:pt x="184" y="89"/>
                      <a:pt x="0" y="0"/>
                      <a:pt x="0" y="0"/>
                    </a:cubicBezTo>
                    <a:close/>
                  </a:path>
                </a:pathLst>
              </a:custGeom>
              <a:solidFill>
                <a:srgbClr val="FF0000"/>
              </a:solidFill>
              <a:ln>
                <a:noFill/>
              </a:ln>
            </p:spPr>
            <p:txBody>
              <a:bodyPr/>
              <a:lstStyle/>
              <a:p>
                <a:endParaRPr lang="ja-JP" altLang="en-US"/>
              </a:p>
            </p:txBody>
          </p:sp>
          <p:sp>
            <p:nvSpPr>
              <p:cNvPr id="47" name="Freeform 48"/>
              <p:cNvSpPr/>
              <p:nvPr/>
            </p:nvSpPr>
            <p:spPr bwMode="gray">
              <a:xfrm>
                <a:off x="5227" y="327"/>
                <a:ext cx="111" cy="148"/>
              </a:xfrm>
              <a:custGeom>
                <a:avLst/>
                <a:gdLst>
                  <a:gd name="T0" fmla="*/ 161 w 1984"/>
                  <a:gd name="T1" fmla="*/ 0 h 2651"/>
                  <a:gd name="T2" fmla="*/ 1984 w 1984"/>
                  <a:gd name="T3" fmla="*/ 0 h 2651"/>
                  <a:gd name="T4" fmla="*/ 1829 w 1984"/>
                  <a:gd name="T5" fmla="*/ 482 h 2651"/>
                  <a:gd name="T6" fmla="*/ 1607 w 1984"/>
                  <a:gd name="T7" fmla="*/ 279 h 2651"/>
                  <a:gd name="T8" fmla="*/ 1229 w 1984"/>
                  <a:gd name="T9" fmla="*/ 279 h 2651"/>
                  <a:gd name="T10" fmla="*/ 1229 w 1984"/>
                  <a:gd name="T11" fmla="*/ 2401 h 2651"/>
                  <a:gd name="T12" fmla="*/ 1407 w 1984"/>
                  <a:gd name="T13" fmla="*/ 2651 h 2651"/>
                  <a:gd name="T14" fmla="*/ 595 w 1984"/>
                  <a:gd name="T15" fmla="*/ 2651 h 2651"/>
                  <a:gd name="T16" fmla="*/ 771 w 1984"/>
                  <a:gd name="T17" fmla="*/ 2401 h 2651"/>
                  <a:gd name="T18" fmla="*/ 771 w 1984"/>
                  <a:gd name="T19" fmla="*/ 279 h 2651"/>
                  <a:gd name="T20" fmla="*/ 315 w 1984"/>
                  <a:gd name="T21" fmla="*/ 279 h 2651"/>
                  <a:gd name="T22" fmla="*/ 0 w 1984"/>
                  <a:gd name="T23" fmla="*/ 522 h 2651"/>
                  <a:gd name="T24" fmla="*/ 161 w 1984"/>
                  <a:gd name="T25" fmla="*/ 0 h 2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84" h="2651">
                    <a:moveTo>
                      <a:pt x="161" y="0"/>
                    </a:moveTo>
                    <a:cubicBezTo>
                      <a:pt x="1984" y="0"/>
                      <a:pt x="1984" y="0"/>
                      <a:pt x="1984" y="0"/>
                    </a:cubicBezTo>
                    <a:cubicBezTo>
                      <a:pt x="1829" y="482"/>
                      <a:pt x="1829" y="482"/>
                      <a:pt x="1829" y="482"/>
                    </a:cubicBezTo>
                    <a:cubicBezTo>
                      <a:pt x="1829" y="482"/>
                      <a:pt x="1783" y="279"/>
                      <a:pt x="1607" y="279"/>
                    </a:cubicBezTo>
                    <a:cubicBezTo>
                      <a:pt x="1229" y="279"/>
                      <a:pt x="1229" y="279"/>
                      <a:pt x="1229" y="279"/>
                    </a:cubicBezTo>
                    <a:cubicBezTo>
                      <a:pt x="1229" y="2401"/>
                      <a:pt x="1229" y="2401"/>
                      <a:pt x="1229" y="2401"/>
                    </a:cubicBezTo>
                    <a:cubicBezTo>
                      <a:pt x="1229" y="2535"/>
                      <a:pt x="1407" y="2651"/>
                      <a:pt x="1407" y="2651"/>
                    </a:cubicBezTo>
                    <a:cubicBezTo>
                      <a:pt x="595" y="2651"/>
                      <a:pt x="595" y="2651"/>
                      <a:pt x="595" y="2651"/>
                    </a:cubicBezTo>
                    <a:cubicBezTo>
                      <a:pt x="595" y="2651"/>
                      <a:pt x="771" y="2547"/>
                      <a:pt x="771" y="2401"/>
                    </a:cubicBezTo>
                    <a:cubicBezTo>
                      <a:pt x="771" y="279"/>
                      <a:pt x="771" y="279"/>
                      <a:pt x="771" y="279"/>
                    </a:cubicBezTo>
                    <a:cubicBezTo>
                      <a:pt x="315" y="279"/>
                      <a:pt x="315" y="279"/>
                      <a:pt x="315" y="279"/>
                    </a:cubicBezTo>
                    <a:cubicBezTo>
                      <a:pt x="185" y="280"/>
                      <a:pt x="0" y="522"/>
                      <a:pt x="0" y="522"/>
                    </a:cubicBezTo>
                    <a:lnTo>
                      <a:pt x="161" y="0"/>
                    </a:lnTo>
                    <a:close/>
                  </a:path>
                </a:pathLst>
              </a:custGeom>
              <a:solidFill>
                <a:srgbClr val="FF0000"/>
              </a:solidFill>
              <a:ln>
                <a:noFill/>
              </a:ln>
            </p:spPr>
            <p:txBody>
              <a:bodyPr/>
              <a:lstStyle/>
              <a:p>
                <a:endParaRPr lang="ja-JP" altLang="en-US"/>
              </a:p>
            </p:txBody>
          </p:sp>
          <p:sp>
            <p:nvSpPr>
              <p:cNvPr id="48" name="Freeform 49"/>
              <p:cNvSpPr/>
              <p:nvPr/>
            </p:nvSpPr>
            <p:spPr bwMode="gray">
              <a:xfrm>
                <a:off x="5429" y="327"/>
                <a:ext cx="124" cy="151"/>
              </a:xfrm>
              <a:custGeom>
                <a:avLst/>
                <a:gdLst>
                  <a:gd name="T0" fmla="*/ 1420 w 2219"/>
                  <a:gd name="T1" fmla="*/ 0 h 2693"/>
                  <a:gd name="T2" fmla="*/ 2219 w 2219"/>
                  <a:gd name="T3" fmla="*/ 0 h 2693"/>
                  <a:gd name="T4" fmla="*/ 2048 w 2219"/>
                  <a:gd name="T5" fmla="*/ 234 h 2693"/>
                  <a:gd name="T6" fmla="*/ 2048 w 2219"/>
                  <a:gd name="T7" fmla="*/ 1840 h 2693"/>
                  <a:gd name="T8" fmla="*/ 1131 w 2219"/>
                  <a:gd name="T9" fmla="*/ 2693 h 2693"/>
                  <a:gd name="T10" fmla="*/ 176 w 2219"/>
                  <a:gd name="T11" fmla="*/ 1840 h 2693"/>
                  <a:gd name="T12" fmla="*/ 176 w 2219"/>
                  <a:gd name="T13" fmla="*/ 234 h 2693"/>
                  <a:gd name="T14" fmla="*/ 0 w 2219"/>
                  <a:gd name="T15" fmla="*/ 0 h 2693"/>
                  <a:gd name="T16" fmla="*/ 821 w 2219"/>
                  <a:gd name="T17" fmla="*/ 0 h 2693"/>
                  <a:gd name="T18" fmla="*/ 638 w 2219"/>
                  <a:gd name="T19" fmla="*/ 234 h 2693"/>
                  <a:gd name="T20" fmla="*/ 638 w 2219"/>
                  <a:gd name="T21" fmla="*/ 1840 h 2693"/>
                  <a:gd name="T22" fmla="*/ 1131 w 2219"/>
                  <a:gd name="T23" fmla="*/ 2406 h 2693"/>
                  <a:gd name="T24" fmla="*/ 1601 w 2219"/>
                  <a:gd name="T25" fmla="*/ 1840 h 2693"/>
                  <a:gd name="T26" fmla="*/ 1601 w 2219"/>
                  <a:gd name="T27" fmla="*/ 234 h 2693"/>
                  <a:gd name="T28" fmla="*/ 1420 w 2219"/>
                  <a:gd name="T29" fmla="*/ 0 h 2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19" h="2693">
                    <a:moveTo>
                      <a:pt x="1420" y="0"/>
                    </a:moveTo>
                    <a:cubicBezTo>
                      <a:pt x="2219" y="0"/>
                      <a:pt x="2219" y="0"/>
                      <a:pt x="2219" y="0"/>
                    </a:cubicBezTo>
                    <a:cubicBezTo>
                      <a:pt x="2219" y="0"/>
                      <a:pt x="2048" y="91"/>
                      <a:pt x="2048" y="234"/>
                    </a:cubicBezTo>
                    <a:cubicBezTo>
                      <a:pt x="2048" y="1840"/>
                      <a:pt x="2048" y="1840"/>
                      <a:pt x="2048" y="1840"/>
                    </a:cubicBezTo>
                    <a:cubicBezTo>
                      <a:pt x="2047" y="2492"/>
                      <a:pt x="1506" y="2693"/>
                      <a:pt x="1131" y="2693"/>
                    </a:cubicBezTo>
                    <a:cubicBezTo>
                      <a:pt x="759" y="2693"/>
                      <a:pt x="175" y="2490"/>
                      <a:pt x="176" y="1840"/>
                    </a:cubicBezTo>
                    <a:cubicBezTo>
                      <a:pt x="176" y="234"/>
                      <a:pt x="176" y="234"/>
                      <a:pt x="176" y="234"/>
                    </a:cubicBezTo>
                    <a:cubicBezTo>
                      <a:pt x="176" y="91"/>
                      <a:pt x="0" y="0"/>
                      <a:pt x="0" y="0"/>
                    </a:cubicBezTo>
                    <a:cubicBezTo>
                      <a:pt x="821" y="0"/>
                      <a:pt x="821" y="0"/>
                      <a:pt x="821" y="0"/>
                    </a:cubicBezTo>
                    <a:cubicBezTo>
                      <a:pt x="821" y="0"/>
                      <a:pt x="638" y="88"/>
                      <a:pt x="638" y="234"/>
                    </a:cubicBezTo>
                    <a:cubicBezTo>
                      <a:pt x="638" y="1840"/>
                      <a:pt x="638" y="1840"/>
                      <a:pt x="638" y="1840"/>
                    </a:cubicBezTo>
                    <a:cubicBezTo>
                      <a:pt x="638" y="2182"/>
                      <a:pt x="865" y="2406"/>
                      <a:pt x="1131" y="2406"/>
                    </a:cubicBezTo>
                    <a:cubicBezTo>
                      <a:pt x="1397" y="2406"/>
                      <a:pt x="1600" y="2173"/>
                      <a:pt x="1601" y="1840"/>
                    </a:cubicBezTo>
                    <a:cubicBezTo>
                      <a:pt x="1601" y="234"/>
                      <a:pt x="1601" y="234"/>
                      <a:pt x="1601" y="234"/>
                    </a:cubicBezTo>
                    <a:cubicBezTo>
                      <a:pt x="1601" y="91"/>
                      <a:pt x="1420" y="0"/>
                      <a:pt x="1420" y="0"/>
                    </a:cubicBezTo>
                    <a:close/>
                  </a:path>
                </a:pathLst>
              </a:custGeom>
              <a:solidFill>
                <a:srgbClr val="FF0000"/>
              </a:solidFill>
              <a:ln>
                <a:noFill/>
              </a:ln>
            </p:spPr>
            <p:txBody>
              <a:bodyPr/>
              <a:lstStyle/>
              <a:p>
                <a:endParaRPr lang="ja-JP" altLang="en-US"/>
              </a:p>
            </p:txBody>
          </p:sp>
          <p:sp>
            <p:nvSpPr>
              <p:cNvPr id="49" name="Freeform 50"/>
              <p:cNvSpPr/>
              <p:nvPr/>
            </p:nvSpPr>
            <p:spPr bwMode="gray">
              <a:xfrm>
                <a:off x="4994" y="327"/>
                <a:ext cx="125" cy="151"/>
              </a:xfrm>
              <a:custGeom>
                <a:avLst/>
                <a:gdLst>
                  <a:gd name="T0" fmla="*/ 1427 w 2240"/>
                  <a:gd name="T1" fmla="*/ 0 h 2700"/>
                  <a:gd name="T2" fmla="*/ 2240 w 2240"/>
                  <a:gd name="T3" fmla="*/ 0 h 2700"/>
                  <a:gd name="T4" fmla="*/ 2068 w 2240"/>
                  <a:gd name="T5" fmla="*/ 237 h 2700"/>
                  <a:gd name="T6" fmla="*/ 2067 w 2240"/>
                  <a:gd name="T7" fmla="*/ 1838 h 2700"/>
                  <a:gd name="T8" fmla="*/ 1122 w 2240"/>
                  <a:gd name="T9" fmla="*/ 2700 h 2700"/>
                  <a:gd name="T10" fmla="*/ 166 w 2240"/>
                  <a:gd name="T11" fmla="*/ 1838 h 2700"/>
                  <a:gd name="T12" fmla="*/ 166 w 2240"/>
                  <a:gd name="T13" fmla="*/ 237 h 2700"/>
                  <a:gd name="T14" fmla="*/ 0 w 2240"/>
                  <a:gd name="T15" fmla="*/ 0 h 2700"/>
                  <a:gd name="T16" fmla="*/ 821 w 2240"/>
                  <a:gd name="T17" fmla="*/ 0 h 2700"/>
                  <a:gd name="T18" fmla="*/ 631 w 2240"/>
                  <a:gd name="T19" fmla="*/ 237 h 2700"/>
                  <a:gd name="T20" fmla="*/ 630 w 2240"/>
                  <a:gd name="T21" fmla="*/ 1838 h 2700"/>
                  <a:gd name="T22" fmla="*/ 1122 w 2240"/>
                  <a:gd name="T23" fmla="*/ 2413 h 2700"/>
                  <a:gd name="T24" fmla="*/ 1602 w 2240"/>
                  <a:gd name="T25" fmla="*/ 1838 h 2700"/>
                  <a:gd name="T26" fmla="*/ 1603 w 2240"/>
                  <a:gd name="T27" fmla="*/ 237 h 2700"/>
                  <a:gd name="T28" fmla="*/ 1427 w 2240"/>
                  <a:gd name="T29" fmla="*/ 0 h 27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40" h="2700">
                    <a:moveTo>
                      <a:pt x="1427" y="0"/>
                    </a:moveTo>
                    <a:cubicBezTo>
                      <a:pt x="2240" y="0"/>
                      <a:pt x="2240" y="0"/>
                      <a:pt x="2240" y="0"/>
                    </a:cubicBezTo>
                    <a:cubicBezTo>
                      <a:pt x="2240" y="0"/>
                      <a:pt x="2068" y="95"/>
                      <a:pt x="2068" y="237"/>
                    </a:cubicBezTo>
                    <a:cubicBezTo>
                      <a:pt x="2068" y="238"/>
                      <a:pt x="2067" y="1838"/>
                      <a:pt x="2067" y="1838"/>
                    </a:cubicBezTo>
                    <a:cubicBezTo>
                      <a:pt x="2067" y="2494"/>
                      <a:pt x="1501" y="2700"/>
                      <a:pt x="1122" y="2700"/>
                    </a:cubicBezTo>
                    <a:cubicBezTo>
                      <a:pt x="750" y="2700"/>
                      <a:pt x="166" y="2491"/>
                      <a:pt x="166" y="1838"/>
                    </a:cubicBezTo>
                    <a:cubicBezTo>
                      <a:pt x="166" y="237"/>
                      <a:pt x="166" y="237"/>
                      <a:pt x="166" y="237"/>
                    </a:cubicBezTo>
                    <a:cubicBezTo>
                      <a:pt x="166" y="94"/>
                      <a:pt x="0" y="0"/>
                      <a:pt x="0" y="0"/>
                    </a:cubicBezTo>
                    <a:cubicBezTo>
                      <a:pt x="821" y="0"/>
                      <a:pt x="821" y="0"/>
                      <a:pt x="821" y="0"/>
                    </a:cubicBezTo>
                    <a:cubicBezTo>
                      <a:pt x="821" y="0"/>
                      <a:pt x="631" y="94"/>
                      <a:pt x="631" y="237"/>
                    </a:cubicBezTo>
                    <a:cubicBezTo>
                      <a:pt x="630" y="1838"/>
                      <a:pt x="630" y="1838"/>
                      <a:pt x="630" y="1838"/>
                    </a:cubicBezTo>
                    <a:cubicBezTo>
                      <a:pt x="630" y="2178"/>
                      <a:pt x="856" y="2412"/>
                      <a:pt x="1122" y="2413"/>
                    </a:cubicBezTo>
                    <a:cubicBezTo>
                      <a:pt x="1388" y="2414"/>
                      <a:pt x="1602" y="2174"/>
                      <a:pt x="1602" y="1838"/>
                    </a:cubicBezTo>
                    <a:cubicBezTo>
                      <a:pt x="1603" y="237"/>
                      <a:pt x="1603" y="237"/>
                      <a:pt x="1603" y="237"/>
                    </a:cubicBezTo>
                    <a:cubicBezTo>
                      <a:pt x="1603" y="94"/>
                      <a:pt x="1427" y="0"/>
                      <a:pt x="1427" y="0"/>
                    </a:cubicBezTo>
                    <a:close/>
                  </a:path>
                </a:pathLst>
              </a:custGeom>
              <a:solidFill>
                <a:srgbClr val="FF0000"/>
              </a:solidFill>
              <a:ln>
                <a:noFill/>
              </a:ln>
            </p:spPr>
            <p:txBody>
              <a:bodyPr/>
              <a:lstStyle/>
              <a:p>
                <a:endParaRPr lang="ja-JP" altLang="en-US"/>
              </a:p>
            </p:txBody>
          </p:sp>
          <p:sp>
            <p:nvSpPr>
              <p:cNvPr id="50" name="Freeform 51"/>
              <p:cNvSpPr/>
              <p:nvPr/>
            </p:nvSpPr>
            <p:spPr bwMode="gray">
              <a:xfrm>
                <a:off x="5333" y="324"/>
                <a:ext cx="95" cy="154"/>
              </a:xfrm>
              <a:custGeom>
                <a:avLst/>
                <a:gdLst>
                  <a:gd name="T0" fmla="*/ 1467 w 1707"/>
                  <a:gd name="T1" fmla="*/ 479 h 2755"/>
                  <a:gd name="T2" fmla="*/ 1019 w 1707"/>
                  <a:gd name="T3" fmla="*/ 276 h 2755"/>
                  <a:gd name="T4" fmla="*/ 504 w 1707"/>
                  <a:gd name="T5" fmla="*/ 677 h 2755"/>
                  <a:gd name="T6" fmla="*/ 995 w 1707"/>
                  <a:gd name="T7" fmla="*/ 1174 h 2755"/>
                  <a:gd name="T8" fmla="*/ 1705 w 1707"/>
                  <a:gd name="T9" fmla="*/ 1974 h 2755"/>
                  <a:gd name="T10" fmla="*/ 651 w 1707"/>
                  <a:gd name="T11" fmla="*/ 2755 h 2755"/>
                  <a:gd name="T12" fmla="*/ 155 w 1707"/>
                  <a:gd name="T13" fmla="*/ 2686 h 2755"/>
                  <a:gd name="T14" fmla="*/ 0 w 1707"/>
                  <a:gd name="T15" fmla="*/ 2177 h 2755"/>
                  <a:gd name="T16" fmla="*/ 658 w 1707"/>
                  <a:gd name="T17" fmla="*/ 2466 h 2755"/>
                  <a:gd name="T18" fmla="*/ 1252 w 1707"/>
                  <a:gd name="T19" fmla="*/ 2030 h 2755"/>
                  <a:gd name="T20" fmla="*/ 46 w 1707"/>
                  <a:gd name="T21" fmla="*/ 731 h 2755"/>
                  <a:gd name="T22" fmla="*/ 973 w 1707"/>
                  <a:gd name="T23" fmla="*/ 0 h 2755"/>
                  <a:gd name="T24" fmla="*/ 1467 w 1707"/>
                  <a:gd name="T25" fmla="*/ 69 h 2755"/>
                  <a:gd name="T26" fmla="*/ 1467 w 1707"/>
                  <a:gd name="T27" fmla="*/ 479 h 2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07" h="2755">
                    <a:moveTo>
                      <a:pt x="1467" y="479"/>
                    </a:moveTo>
                    <a:cubicBezTo>
                      <a:pt x="1467" y="479"/>
                      <a:pt x="1352" y="277"/>
                      <a:pt x="1019" y="276"/>
                    </a:cubicBezTo>
                    <a:cubicBezTo>
                      <a:pt x="686" y="275"/>
                      <a:pt x="505" y="450"/>
                      <a:pt x="504" y="677"/>
                    </a:cubicBezTo>
                    <a:cubicBezTo>
                      <a:pt x="503" y="934"/>
                      <a:pt x="696" y="1031"/>
                      <a:pt x="995" y="1174"/>
                    </a:cubicBezTo>
                    <a:cubicBezTo>
                      <a:pt x="1279" y="1311"/>
                      <a:pt x="1707" y="1499"/>
                      <a:pt x="1705" y="1974"/>
                    </a:cubicBezTo>
                    <a:cubicBezTo>
                      <a:pt x="1704" y="2399"/>
                      <a:pt x="1327" y="2755"/>
                      <a:pt x="651" y="2755"/>
                    </a:cubicBezTo>
                    <a:cubicBezTo>
                      <a:pt x="442" y="2754"/>
                      <a:pt x="155" y="2686"/>
                      <a:pt x="155" y="2686"/>
                    </a:cubicBezTo>
                    <a:cubicBezTo>
                      <a:pt x="0" y="2177"/>
                      <a:pt x="0" y="2177"/>
                      <a:pt x="0" y="2177"/>
                    </a:cubicBezTo>
                    <a:cubicBezTo>
                      <a:pt x="143" y="2316"/>
                      <a:pt x="397" y="2466"/>
                      <a:pt x="658" y="2466"/>
                    </a:cubicBezTo>
                    <a:cubicBezTo>
                      <a:pt x="929" y="2466"/>
                      <a:pt x="1252" y="2298"/>
                      <a:pt x="1252" y="2030"/>
                    </a:cubicBezTo>
                    <a:cubicBezTo>
                      <a:pt x="1252" y="1512"/>
                      <a:pt x="46" y="1598"/>
                      <a:pt x="46" y="731"/>
                    </a:cubicBezTo>
                    <a:cubicBezTo>
                      <a:pt x="46" y="433"/>
                      <a:pt x="254" y="0"/>
                      <a:pt x="973" y="0"/>
                    </a:cubicBezTo>
                    <a:cubicBezTo>
                      <a:pt x="1207" y="0"/>
                      <a:pt x="1467" y="69"/>
                      <a:pt x="1467" y="69"/>
                    </a:cubicBezTo>
                    <a:lnTo>
                      <a:pt x="1467" y="479"/>
                    </a:lnTo>
                    <a:close/>
                  </a:path>
                </a:pathLst>
              </a:custGeom>
              <a:solidFill>
                <a:srgbClr val="FF0000"/>
              </a:solidFill>
              <a:ln>
                <a:noFill/>
              </a:ln>
            </p:spPr>
            <p:txBody>
              <a:bodyPr/>
              <a:lstStyle/>
              <a:p>
                <a:endParaRPr lang="ja-JP" altLang="en-US"/>
              </a:p>
            </p:txBody>
          </p:sp>
        </p:grpSp>
      </p:grpSp>
      <p:sp>
        <p:nvSpPr>
          <p:cNvPr id="647173" name="Rectangle 5"/>
          <p:cNvSpPr>
            <a:spLocks noGrp="1" noChangeArrowheads="1"/>
          </p:cNvSpPr>
          <p:nvPr>
            <p:ph type="subTitle" idx="1" hasCustomPrompt="1"/>
          </p:nvPr>
        </p:nvSpPr>
        <p:spPr bwMode="gray">
          <a:xfrm>
            <a:off x="431800" y="3697200"/>
            <a:ext cx="10564800" cy="2595600"/>
          </a:xfrm>
        </p:spPr>
        <p:txBody>
          <a:bodyPr/>
          <a:lstStyle>
            <a:lvl1pPr marL="304800" marR="0" indent="-304800" algn="l" defTabSz="457200" rtl="0" eaLnBrk="1" fontAlgn="base" latinLnBrk="0" hangingPunct="1">
              <a:lnSpc>
                <a:spcPct val="100000"/>
              </a:lnSpc>
              <a:spcBef>
                <a:spcPct val="10000"/>
              </a:spcBef>
              <a:spcAft>
                <a:spcPct val="10000"/>
              </a:spcAft>
              <a:buClr>
                <a:srgbClr val="87867E"/>
              </a:buClr>
              <a:buSzTx/>
              <a:buFont typeface="Wingdings" panose="05000000000000000000" pitchFamily="2" charset="2"/>
              <a:buChar char="n"/>
              <a:defRPr sz="2400"/>
            </a:lvl1pPr>
          </a:lstStyle>
          <a:p>
            <a:pPr marL="304800" marR="0" lvl="0" indent="-304800" algn="l" defTabSz="457200" rtl="0" eaLnBrk="1" fontAlgn="base" latinLnBrk="0" hangingPunct="1">
              <a:lnSpc>
                <a:spcPct val="100000"/>
              </a:lnSpc>
              <a:spcBef>
                <a:spcPct val="10000"/>
              </a:spcBef>
              <a:spcAft>
                <a:spcPct val="10000"/>
              </a:spcAft>
              <a:buClr>
                <a:srgbClr val="87867E"/>
              </a:buClr>
              <a:buSzTx/>
              <a:buFont typeface="Wingdings" panose="05000000000000000000" pitchFamily="2" charset="2"/>
              <a:buChar char="n"/>
              <a:defRPr/>
            </a:pPr>
            <a:r>
              <a:rPr kumimoji="1" lang="zh-CN" altLang="en-US" sz="2400" b="0" i="0" u="none" strike="noStrike" kern="0" cap="none" spc="0" normalizeH="0" baseline="0" noProof="0" dirty="0">
                <a:ln>
                  <a:noFill/>
                </a:ln>
                <a:solidFill>
                  <a:srgbClr val="000000"/>
                </a:solidFill>
                <a:effectLst/>
                <a:uLnTx/>
                <a:uFillTx/>
                <a:latin typeface="+mn-lt"/>
                <a:ea typeface="+mn-ea"/>
                <a:cs typeface="+mn-cs"/>
              </a:rPr>
              <a:t>中页副标题</a:t>
            </a:r>
            <a:r>
              <a:rPr kumimoji="1" lang="en-US" altLang="ja-JP" sz="2400" b="0" i="0" u="none" strike="noStrike" kern="0" cap="none" spc="0" normalizeH="0" baseline="0" noProof="0" dirty="0">
                <a:ln>
                  <a:noFill/>
                </a:ln>
                <a:solidFill>
                  <a:srgbClr val="000000"/>
                </a:solidFill>
                <a:effectLst/>
                <a:uLnTx/>
                <a:uFillTx/>
                <a:latin typeface="+mn-lt"/>
                <a:ea typeface="+mn-ea"/>
                <a:cs typeface="+mn-cs"/>
              </a:rPr>
              <a:t>24pt</a:t>
            </a:r>
            <a:endParaRPr kumimoji="1" lang="de-DE" altLang="ja-JP" sz="2400" b="0" i="0" u="none" strike="noStrike" kern="0" cap="none" spc="0" normalizeH="0" baseline="0" noProof="0" dirty="0">
              <a:ln>
                <a:noFill/>
              </a:ln>
              <a:solidFill>
                <a:srgbClr val="000000"/>
              </a:solidFill>
              <a:effectLst/>
              <a:uLnTx/>
              <a:uFillTx/>
              <a:latin typeface="+mn-lt"/>
              <a:ea typeface="+mn-ea"/>
              <a:cs typeface="+mn-cs"/>
            </a:endParaRPr>
          </a:p>
        </p:txBody>
      </p:sp>
      <p:sp>
        <p:nvSpPr>
          <p:cNvPr id="647174" name="Rectangle 6"/>
          <p:cNvSpPr>
            <a:spLocks noGrp="1" noChangeArrowheads="1"/>
          </p:cNvSpPr>
          <p:nvPr>
            <p:ph type="ctrTitle" hasCustomPrompt="1"/>
          </p:nvPr>
        </p:nvSpPr>
        <p:spPr bwMode="gray">
          <a:xfrm>
            <a:off x="431800" y="1774800"/>
            <a:ext cx="10564800" cy="1440000"/>
          </a:xfrm>
        </p:spPr>
        <p:txBody>
          <a:bodyPr anchor="b"/>
          <a:lstStyle>
            <a:lvl1pPr>
              <a:defRPr sz="4400">
                <a:solidFill>
                  <a:schemeClr val="tx1"/>
                </a:solidFill>
              </a:defRPr>
            </a:lvl1pPr>
          </a:lstStyle>
          <a:p>
            <a:pPr lvl="0"/>
            <a:br>
              <a:rPr lang="en-US" altLang="ja-JP" noProof="0" dirty="0"/>
            </a:br>
            <a:r>
              <a:rPr lang="zh-CN" altLang="en-US" sz="4400" dirty="0"/>
              <a:t>中页标题</a:t>
            </a:r>
            <a:r>
              <a:rPr lang="en-US" altLang="ja-JP" sz="4400" dirty="0">
                <a:solidFill>
                  <a:srgbClr val="000000"/>
                </a:solidFill>
              </a:rPr>
              <a:t>44pt</a:t>
            </a:r>
            <a:endParaRPr lang="de-DE" altLang="ja-JP" noProof="0" dirty="0"/>
          </a:p>
        </p:txBody>
      </p:sp>
      <p:sp>
        <p:nvSpPr>
          <p:cNvPr id="647215" name="Rectangle 47"/>
          <p:cNvSpPr>
            <a:spLocks noGrp="1" noChangeArrowheads="1"/>
          </p:cNvSpPr>
          <p:nvPr>
            <p:ph type="ftr" sz="quarter" idx="3"/>
          </p:nvPr>
        </p:nvSpPr>
        <p:spPr bwMode="gray"/>
        <p:txBody>
          <a:bodyPr/>
          <a:lstStyle>
            <a:lvl1pPr>
              <a:defRPr/>
            </a:lvl1pPr>
          </a:lstStyle>
          <a:p>
            <a:r>
              <a:rPr lang="de-DE" altLang="ja-JP"/>
              <a:t>Copyright 2021 NANJING FUJITSU NANDA SOFTWARE TECHNOLOGY CO.,LTD.</a:t>
            </a:r>
            <a:endParaRPr lang="de-DE" altLang="ja-JP" dirty="0"/>
          </a:p>
        </p:txBody>
      </p:sp>
      <p:sp>
        <p:nvSpPr>
          <p:cNvPr id="51" name="Line 4"/>
          <p:cNvSpPr>
            <a:spLocks noChangeShapeType="1"/>
          </p:cNvSpPr>
          <p:nvPr userDrawn="1"/>
        </p:nvSpPr>
        <p:spPr bwMode="gray">
          <a:xfrm>
            <a:off x="0" y="6632575"/>
            <a:ext cx="12192000" cy="0"/>
          </a:xfrm>
          <a:prstGeom prst="line">
            <a:avLst/>
          </a:prstGeom>
          <a:noFill/>
          <a:ln w="12700">
            <a:solidFill>
              <a:srgbClr val="87867E"/>
            </a:solidFill>
            <a:round/>
          </a:ln>
          <a:effectLst/>
        </p:spPr>
        <p:txBody>
          <a:bodyPr/>
          <a:lstStyle/>
          <a:p>
            <a:endParaRPr lang="ja-JP" altLang="en-US"/>
          </a:p>
        </p:txBody>
      </p:sp>
      <p:sp>
        <p:nvSpPr>
          <p:cNvPr id="52" name="Rectangle 29"/>
          <p:cNvSpPr>
            <a:spLocks noGrp="1" noChangeArrowheads="1"/>
          </p:cNvSpPr>
          <p:nvPr>
            <p:ph type="sldNum" sz="quarter" idx="4"/>
          </p:nvPr>
        </p:nvSpPr>
        <p:spPr bwMode="gray">
          <a:xfrm>
            <a:off x="5734051" y="6653213"/>
            <a:ext cx="719667" cy="201612"/>
          </a:xfrm>
          <a:prstGeom prst="rect">
            <a:avLst/>
          </a:prstGeom>
          <a:noFill/>
          <a:ln>
            <a:noFill/>
          </a:ln>
          <a:effectLst/>
        </p:spPr>
        <p:txBody>
          <a:bodyPr vert="horz" wrap="square" lIns="0" tIns="0" rIns="0" bIns="0" numCol="1" anchor="ctr" anchorCtr="0" compatLnSpc="1"/>
          <a:lstStyle>
            <a:lvl1pPr fontAlgn="base">
              <a:defRPr kumimoji="0" sz="800">
                <a:solidFill>
                  <a:schemeClr val="tx1"/>
                </a:solidFill>
              </a:defRPr>
            </a:lvl1pPr>
          </a:lstStyle>
          <a:p>
            <a:fld id="{C96710BC-554A-4C22-A457-51FB5A137C73}" type="slidenum">
              <a:rPr lang="de-DE" altLang="ja-JP"/>
              <a:t>‹#›</a:t>
            </a:fld>
            <a:endParaRPr lang="de-DE" altLang="ja-JP"/>
          </a:p>
        </p:txBody>
      </p:sp>
      <p:pic>
        <p:nvPicPr>
          <p:cNvPr id="3" name="图片 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56117" y="6664325"/>
            <a:ext cx="2109216" cy="192024"/>
          </a:xfrm>
          <a:prstGeom prst="rect">
            <a:avLst/>
          </a:prstGeom>
        </p:spPr>
      </p:pic>
    </p:spTree>
    <p:extLst>
      <p:ext uri="{BB962C8B-B14F-4D97-AF65-F5344CB8AC3E}">
        <p14:creationId xmlns:p14="http://schemas.microsoft.com/office/powerpoint/2010/main" val="3166337938"/>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obj" preserve="1">
  <p:cSld name="Text 1 column">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lang="zh-CN" altLang="en-US" dirty="0"/>
              <a:t>母板标题</a:t>
            </a:r>
            <a:r>
              <a:rPr lang="en-US" altLang="ja-JP" dirty="0"/>
              <a:t>32pt</a:t>
            </a:r>
            <a:endParaRPr lang="ja-JP" altLang="en-US" dirty="0"/>
          </a:p>
        </p:txBody>
      </p:sp>
      <p:sp>
        <p:nvSpPr>
          <p:cNvPr id="3" name="コンテンツ プレースホルダー 2"/>
          <p:cNvSpPr>
            <a:spLocks noGrp="1"/>
          </p:cNvSpPr>
          <p:nvPr>
            <p:ph idx="1" hasCustomPrompt="1"/>
          </p:nvPr>
        </p:nvSpPr>
        <p:spPr/>
        <p:txBody>
          <a:bodyPr/>
          <a:lstStyle>
            <a:lvl1pPr>
              <a:defRPr sz="2400"/>
            </a:lvl1pPr>
            <a:lvl2pPr>
              <a:defRPr sz="2000"/>
            </a:lvl2pPr>
            <a:lvl3pPr>
              <a:defRPr sz="1800"/>
            </a:lvl3pPr>
            <a:lvl4pPr>
              <a:defRPr sz="1600"/>
            </a:lvl4pPr>
          </a:lstStyle>
          <a:p>
            <a:pPr lvl="0"/>
            <a:r>
              <a:rPr lang="zh-CN" altLang="en-US" dirty="0"/>
              <a:t>纲要</a:t>
            </a:r>
            <a:r>
              <a:rPr lang="en-US" altLang="ja-JP" dirty="0"/>
              <a:t>24pt</a:t>
            </a:r>
            <a:endParaRPr lang="en-US" altLang="zh-CN" dirty="0"/>
          </a:p>
          <a:p>
            <a:pPr lvl="1"/>
            <a:r>
              <a:rPr lang="zh-CN" altLang="en-US" dirty="0"/>
              <a:t>第一副标题</a:t>
            </a:r>
            <a:r>
              <a:rPr lang="en-US" altLang="ja-JP" dirty="0"/>
              <a:t>20pt</a:t>
            </a:r>
          </a:p>
          <a:p>
            <a:pPr lvl="2"/>
            <a:r>
              <a:rPr lang="zh-CN" altLang="en-US" dirty="0"/>
              <a:t>第二副标题</a:t>
            </a:r>
            <a:r>
              <a:rPr lang="en-US" altLang="ja-JP" dirty="0"/>
              <a:t>18pt</a:t>
            </a:r>
          </a:p>
          <a:p>
            <a:pPr lvl="3"/>
            <a:r>
              <a:rPr lang="zh-CN" altLang="en-US" dirty="0"/>
              <a:t>文字</a:t>
            </a:r>
            <a:r>
              <a:rPr lang="en-US" altLang="ja-JP" dirty="0"/>
              <a:t>16pt</a:t>
            </a:r>
          </a:p>
        </p:txBody>
      </p:sp>
      <p:sp>
        <p:nvSpPr>
          <p:cNvPr id="4" name="スライド番号プレースホルダー 3"/>
          <p:cNvSpPr>
            <a:spLocks noGrp="1"/>
          </p:cNvSpPr>
          <p:nvPr>
            <p:ph type="sldNum" sz="quarter" idx="10"/>
          </p:nvPr>
        </p:nvSpPr>
        <p:spPr/>
        <p:txBody>
          <a:bodyPr/>
          <a:lstStyle>
            <a:lvl1pPr>
              <a:defRPr/>
            </a:lvl1pPr>
          </a:lstStyle>
          <a:p>
            <a:fld id="{E0219421-7D58-404D-9759-6A56C35B38B1}" type="slidenum">
              <a:rPr lang="de-DE" altLang="ja-JP"/>
              <a:t>‹#›</a:t>
            </a:fld>
            <a:endParaRPr lang="de-DE" altLang="ja-JP"/>
          </a:p>
        </p:txBody>
      </p:sp>
      <p:sp>
        <p:nvSpPr>
          <p:cNvPr id="5" name="フッター プレースホルダー 4"/>
          <p:cNvSpPr>
            <a:spLocks noGrp="1"/>
          </p:cNvSpPr>
          <p:nvPr>
            <p:ph type="ftr" sz="quarter" idx="11"/>
          </p:nvPr>
        </p:nvSpPr>
        <p:spPr/>
        <p:txBody>
          <a:bodyPr/>
          <a:lstStyle>
            <a:lvl1pPr>
              <a:defRPr/>
            </a:lvl1pPr>
          </a:lstStyle>
          <a:p>
            <a:r>
              <a:rPr lang="de-DE" altLang="ja-JP"/>
              <a:t>Copyright 2021 NANJING FUJITSU NANDA SOFTWARE TECHNOLOGY CO.,LTD.</a:t>
            </a:r>
            <a:endParaRPr lang="de-DE" altLang="ja-JP" dirty="0"/>
          </a:p>
        </p:txBody>
      </p:sp>
    </p:spTree>
    <p:extLst>
      <p:ext uri="{BB962C8B-B14F-4D97-AF65-F5344CB8AC3E}">
        <p14:creationId xmlns:p14="http://schemas.microsoft.com/office/powerpoint/2010/main" val="660485233"/>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woObj" preserve="1">
  <p:cSld name="Text 2 column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lang="zh-CN" altLang="en-US" dirty="0"/>
              <a:t>母板标题</a:t>
            </a:r>
            <a:r>
              <a:rPr lang="en-US" altLang="ja-JP" dirty="0"/>
              <a:t>32pt</a:t>
            </a:r>
            <a:endParaRPr lang="ja-JP" altLang="en-US" dirty="0"/>
          </a:p>
        </p:txBody>
      </p:sp>
      <p:sp>
        <p:nvSpPr>
          <p:cNvPr id="3" name="コンテンツ プレースホルダー 2"/>
          <p:cNvSpPr>
            <a:spLocks noGrp="1"/>
          </p:cNvSpPr>
          <p:nvPr>
            <p:ph sz="half" idx="1" hasCustomPrompt="1"/>
          </p:nvPr>
        </p:nvSpPr>
        <p:spPr>
          <a:xfrm>
            <a:off x="224367" y="869951"/>
            <a:ext cx="5755217" cy="5592763"/>
          </a:xfrm>
        </p:spPr>
        <p:txBody>
          <a:bodyPr/>
          <a:lstStyle>
            <a:lvl1pPr marL="290830" marR="0" indent="-290830" algn="l" defTabSz="457200" rtl="0" eaLnBrk="1" fontAlgn="base" latinLnBrk="0" hangingPunct="1">
              <a:lnSpc>
                <a:spcPct val="95000"/>
              </a:lnSpc>
              <a:spcBef>
                <a:spcPct val="20000"/>
              </a:spcBef>
              <a:spcAft>
                <a:spcPct val="10000"/>
              </a:spcAft>
              <a:buClr>
                <a:srgbClr val="A30B1A"/>
              </a:buClr>
              <a:buSzTx/>
              <a:buFont typeface="Wingdings" panose="05000000000000000000" pitchFamily="2" charset="2"/>
              <a:buChar char="n"/>
              <a:defRPr sz="2400"/>
            </a:lvl1pPr>
            <a:lvl2pPr marL="581025" marR="0" indent="-243205" algn="l" defTabSz="457200" rtl="0" eaLnBrk="1" fontAlgn="base" latinLnBrk="0" hangingPunct="1">
              <a:lnSpc>
                <a:spcPct val="95000"/>
              </a:lnSpc>
              <a:spcBef>
                <a:spcPct val="20000"/>
              </a:spcBef>
              <a:spcAft>
                <a:spcPct val="10000"/>
              </a:spcAft>
              <a:buClr>
                <a:srgbClr val="87867E"/>
              </a:buClr>
              <a:buSzTx/>
              <a:buFont typeface="Wingdings" panose="05000000000000000000" pitchFamily="2" charset="2"/>
              <a:buChar char="n"/>
              <a:defRPr sz="2000"/>
            </a:lvl2pPr>
            <a:lvl3pPr marL="795655" marR="0" indent="-138430" algn="l" defTabSz="457200" rtl="0" eaLnBrk="1" fontAlgn="base" latinLnBrk="0" hangingPunct="1">
              <a:lnSpc>
                <a:spcPct val="95000"/>
              </a:lnSpc>
              <a:spcBef>
                <a:spcPct val="20000"/>
              </a:spcBef>
              <a:spcAft>
                <a:spcPct val="10000"/>
              </a:spcAft>
              <a:buClr>
                <a:srgbClr val="87867E"/>
              </a:buClr>
              <a:buSzPct val="100000"/>
              <a:buFontTx/>
              <a:buChar char="•"/>
              <a:defRPr sz="1800"/>
            </a:lvl3pPr>
            <a:lvl4pPr marL="1014730" marR="0" indent="-135255" algn="l" defTabSz="457200" rtl="0" eaLnBrk="1" fontAlgn="base" latinLnBrk="0" hangingPunct="1">
              <a:lnSpc>
                <a:spcPct val="95000"/>
              </a:lnSpc>
              <a:spcBef>
                <a:spcPct val="20000"/>
              </a:spcBef>
              <a:spcAft>
                <a:spcPct val="10000"/>
              </a:spcAft>
              <a:buClr>
                <a:srgbClr val="87867E"/>
              </a:buClr>
              <a:buSzPct val="100000"/>
              <a:buFontTx/>
              <a:buChar char="•"/>
              <a:defRPr sz="1600"/>
            </a:lvl4pPr>
            <a:lvl5pPr>
              <a:defRPr sz="1800"/>
            </a:lvl5pPr>
            <a:lvl6pPr>
              <a:defRPr sz="1800"/>
            </a:lvl6pPr>
            <a:lvl7pPr>
              <a:defRPr sz="1800"/>
            </a:lvl7pPr>
            <a:lvl8pPr>
              <a:defRPr sz="1800"/>
            </a:lvl8pPr>
            <a:lvl9pPr>
              <a:defRPr sz="1800"/>
            </a:lvl9pPr>
          </a:lstStyle>
          <a:p>
            <a:pPr marL="290830" marR="0" lvl="0" indent="-290830" algn="l" defTabSz="457200" rtl="0" eaLnBrk="1" fontAlgn="base" latinLnBrk="0" hangingPunct="1">
              <a:lnSpc>
                <a:spcPct val="95000"/>
              </a:lnSpc>
              <a:spcBef>
                <a:spcPct val="20000"/>
              </a:spcBef>
              <a:spcAft>
                <a:spcPct val="10000"/>
              </a:spcAft>
              <a:buClr>
                <a:srgbClr val="A30B1A"/>
              </a:buClr>
              <a:buSzTx/>
              <a:buFont typeface="Wingdings" panose="05000000000000000000" pitchFamily="2" charset="2"/>
              <a:buChar char="n"/>
              <a:defRPr/>
            </a:pPr>
            <a:r>
              <a:rPr kumimoji="1" lang="zh-CN" altLang="en-US" sz="2400" b="0" i="0" u="none" strike="noStrike" kern="0" cap="none" spc="0" normalizeH="0" baseline="0" noProof="0" dirty="0">
                <a:ln>
                  <a:noFill/>
                </a:ln>
                <a:solidFill>
                  <a:srgbClr val="000000"/>
                </a:solidFill>
                <a:effectLst/>
                <a:uLnTx/>
                <a:uFillTx/>
                <a:latin typeface="+mn-lt"/>
                <a:ea typeface="+mn-ea"/>
                <a:cs typeface="+mn-cs"/>
              </a:rPr>
              <a:t>纲要</a:t>
            </a:r>
            <a:r>
              <a:rPr kumimoji="1" lang="en-US" altLang="ja-JP" sz="2400" b="0" i="0" u="none" strike="noStrike" kern="0" cap="none" spc="0" normalizeH="0" baseline="0" noProof="0" dirty="0">
                <a:ln>
                  <a:noFill/>
                </a:ln>
                <a:solidFill>
                  <a:srgbClr val="000000"/>
                </a:solidFill>
                <a:effectLst/>
                <a:uLnTx/>
                <a:uFillTx/>
                <a:latin typeface="+mn-lt"/>
                <a:ea typeface="+mn-ea"/>
                <a:cs typeface="+mn-cs"/>
              </a:rPr>
              <a:t>24pt</a:t>
            </a:r>
            <a:endParaRPr kumimoji="1" lang="en-US" altLang="zh-CN" sz="2400" b="0" i="0" u="none" strike="noStrike" kern="0" cap="none" spc="0" normalizeH="0" baseline="0" noProof="0" dirty="0">
              <a:ln>
                <a:noFill/>
              </a:ln>
              <a:solidFill>
                <a:srgbClr val="000000"/>
              </a:solidFill>
              <a:effectLst/>
              <a:uLnTx/>
              <a:uFillTx/>
              <a:latin typeface="+mn-lt"/>
              <a:ea typeface="+mn-ea"/>
              <a:cs typeface="+mn-cs"/>
            </a:endParaRPr>
          </a:p>
          <a:p>
            <a:pPr marL="581025" marR="0" lvl="1" indent="-243205" algn="l" defTabSz="457200" rtl="0" eaLnBrk="1" fontAlgn="base" latinLnBrk="0" hangingPunct="1">
              <a:lnSpc>
                <a:spcPct val="95000"/>
              </a:lnSpc>
              <a:spcBef>
                <a:spcPct val="20000"/>
              </a:spcBef>
              <a:spcAft>
                <a:spcPct val="10000"/>
              </a:spcAft>
              <a:buClr>
                <a:srgbClr val="87867E"/>
              </a:buClr>
              <a:buSzTx/>
              <a:buFont typeface="Wingdings" panose="05000000000000000000" pitchFamily="2" charset="2"/>
              <a:buChar char="n"/>
              <a:defRPr/>
            </a:pPr>
            <a:r>
              <a:rPr kumimoji="1" lang="zh-CN" altLang="en-US" sz="2000" b="0" i="0" u="none" strike="noStrike" kern="0" cap="none" spc="0" normalizeH="0" baseline="0" noProof="0" dirty="0">
                <a:ln>
                  <a:noFill/>
                </a:ln>
                <a:solidFill>
                  <a:srgbClr val="000000"/>
                </a:solidFill>
                <a:effectLst/>
                <a:uLnTx/>
                <a:uFillTx/>
                <a:latin typeface="+mn-lt"/>
                <a:ea typeface="+mn-ea"/>
                <a:cs typeface="+mn-cs"/>
              </a:rPr>
              <a:t>第一副标题</a:t>
            </a:r>
            <a:r>
              <a:rPr kumimoji="1" lang="en-US" altLang="ja-JP" sz="2000" b="0" i="0" u="none" strike="noStrike" kern="0" cap="none" spc="0" normalizeH="0" baseline="0" noProof="0" dirty="0">
                <a:ln>
                  <a:noFill/>
                </a:ln>
                <a:solidFill>
                  <a:srgbClr val="000000"/>
                </a:solidFill>
                <a:effectLst/>
                <a:uLnTx/>
                <a:uFillTx/>
                <a:latin typeface="+mn-lt"/>
                <a:ea typeface="+mn-ea"/>
                <a:cs typeface="+mn-cs"/>
              </a:rPr>
              <a:t>20pt</a:t>
            </a:r>
          </a:p>
          <a:p>
            <a:pPr marL="795655" marR="0" lvl="2" indent="-138430" algn="l" defTabSz="457200" rtl="0" eaLnBrk="1" fontAlgn="base" latinLnBrk="0" hangingPunct="1">
              <a:lnSpc>
                <a:spcPct val="95000"/>
              </a:lnSpc>
              <a:spcBef>
                <a:spcPct val="20000"/>
              </a:spcBef>
              <a:spcAft>
                <a:spcPct val="10000"/>
              </a:spcAft>
              <a:buClr>
                <a:srgbClr val="87867E"/>
              </a:buClr>
              <a:buSzPct val="100000"/>
              <a:buFontTx/>
              <a:buChar char="•"/>
              <a:defRPr/>
            </a:pPr>
            <a:r>
              <a:rPr kumimoji="1" lang="zh-CN" altLang="en-US" sz="1800" b="0" i="0" u="none" strike="noStrike" kern="0" cap="none" spc="0" normalizeH="0" baseline="0" noProof="0" dirty="0">
                <a:ln>
                  <a:noFill/>
                </a:ln>
                <a:solidFill>
                  <a:srgbClr val="000000"/>
                </a:solidFill>
                <a:effectLst/>
                <a:uLnTx/>
                <a:uFillTx/>
                <a:latin typeface="+mn-lt"/>
                <a:ea typeface="+mn-ea"/>
                <a:cs typeface="+mn-cs"/>
              </a:rPr>
              <a:t>第二副标题</a:t>
            </a:r>
            <a:r>
              <a:rPr kumimoji="1" lang="en-US" altLang="ja-JP" sz="1800" b="0" i="0" u="none" strike="noStrike" kern="0" cap="none" spc="0" normalizeH="0" baseline="0" noProof="0" dirty="0">
                <a:ln>
                  <a:noFill/>
                </a:ln>
                <a:solidFill>
                  <a:srgbClr val="000000"/>
                </a:solidFill>
                <a:effectLst/>
                <a:uLnTx/>
                <a:uFillTx/>
                <a:latin typeface="+mn-lt"/>
                <a:ea typeface="+mn-ea"/>
                <a:cs typeface="+mn-cs"/>
              </a:rPr>
              <a:t>18pt</a:t>
            </a:r>
          </a:p>
          <a:p>
            <a:pPr marL="1014730" marR="0" lvl="3" indent="-135255" algn="l" defTabSz="457200" rtl="0" eaLnBrk="1" fontAlgn="base" latinLnBrk="0" hangingPunct="1">
              <a:lnSpc>
                <a:spcPct val="95000"/>
              </a:lnSpc>
              <a:spcBef>
                <a:spcPct val="20000"/>
              </a:spcBef>
              <a:spcAft>
                <a:spcPct val="10000"/>
              </a:spcAft>
              <a:buClr>
                <a:srgbClr val="87867E"/>
              </a:buClr>
              <a:buSzPct val="100000"/>
              <a:buFontTx/>
              <a:buChar char="•"/>
              <a:defRPr/>
            </a:pPr>
            <a:r>
              <a:rPr kumimoji="1" lang="zh-CN" altLang="en-US" sz="1600" b="0" i="0" u="none" strike="noStrike" kern="0" cap="none" spc="0" normalizeH="0" baseline="0" noProof="0" dirty="0">
                <a:ln>
                  <a:noFill/>
                </a:ln>
                <a:solidFill>
                  <a:srgbClr val="000000"/>
                </a:solidFill>
                <a:effectLst/>
                <a:uLnTx/>
                <a:uFillTx/>
                <a:latin typeface="+mn-lt"/>
                <a:ea typeface="+mn-ea"/>
                <a:cs typeface="+mn-cs"/>
              </a:rPr>
              <a:t>文字</a:t>
            </a:r>
            <a:r>
              <a:rPr kumimoji="1" lang="en-US" altLang="ja-JP" sz="1600" b="0" i="0" u="none" strike="noStrike" kern="0" cap="none" spc="0" normalizeH="0" baseline="0" noProof="0" dirty="0">
                <a:ln>
                  <a:noFill/>
                </a:ln>
                <a:solidFill>
                  <a:srgbClr val="000000"/>
                </a:solidFill>
                <a:effectLst/>
                <a:uLnTx/>
                <a:uFillTx/>
                <a:latin typeface="+mn-lt"/>
                <a:ea typeface="+mn-ea"/>
                <a:cs typeface="+mn-cs"/>
              </a:rPr>
              <a:t>16pt</a:t>
            </a:r>
          </a:p>
        </p:txBody>
      </p:sp>
      <p:sp>
        <p:nvSpPr>
          <p:cNvPr id="4" name="コンテンツ プレースホルダー 3"/>
          <p:cNvSpPr>
            <a:spLocks noGrp="1"/>
          </p:cNvSpPr>
          <p:nvPr>
            <p:ph sz="half" idx="2" hasCustomPrompt="1"/>
          </p:nvPr>
        </p:nvSpPr>
        <p:spPr>
          <a:xfrm>
            <a:off x="6182784" y="869951"/>
            <a:ext cx="5757333" cy="5592763"/>
          </a:xfrm>
        </p:spPr>
        <p:txBody>
          <a:bodyPr/>
          <a:lstStyle>
            <a:lvl1pPr marL="290830" marR="0" indent="-290830" algn="l" defTabSz="457200" rtl="0" eaLnBrk="1" fontAlgn="base" latinLnBrk="0" hangingPunct="1">
              <a:lnSpc>
                <a:spcPct val="95000"/>
              </a:lnSpc>
              <a:spcBef>
                <a:spcPct val="20000"/>
              </a:spcBef>
              <a:spcAft>
                <a:spcPct val="10000"/>
              </a:spcAft>
              <a:buClr>
                <a:srgbClr val="A30B1A"/>
              </a:buClr>
              <a:buSzTx/>
              <a:buFont typeface="Wingdings" panose="05000000000000000000" pitchFamily="2" charset="2"/>
              <a:buChar char="n"/>
              <a:defRPr sz="2400"/>
            </a:lvl1pPr>
            <a:lvl2pPr marL="581025" marR="0" indent="-243205" algn="l" defTabSz="457200" rtl="0" eaLnBrk="1" fontAlgn="base" latinLnBrk="0" hangingPunct="1">
              <a:lnSpc>
                <a:spcPct val="95000"/>
              </a:lnSpc>
              <a:spcBef>
                <a:spcPct val="20000"/>
              </a:spcBef>
              <a:spcAft>
                <a:spcPct val="10000"/>
              </a:spcAft>
              <a:buClr>
                <a:srgbClr val="87867E"/>
              </a:buClr>
              <a:buSzTx/>
              <a:buFont typeface="Wingdings" panose="05000000000000000000" pitchFamily="2" charset="2"/>
              <a:buChar char="n"/>
              <a:defRPr sz="2000"/>
            </a:lvl2pPr>
            <a:lvl3pPr marL="795655" marR="0" indent="-138430" algn="l" defTabSz="457200" rtl="0" eaLnBrk="1" fontAlgn="base" latinLnBrk="0" hangingPunct="1">
              <a:lnSpc>
                <a:spcPct val="95000"/>
              </a:lnSpc>
              <a:spcBef>
                <a:spcPct val="20000"/>
              </a:spcBef>
              <a:spcAft>
                <a:spcPct val="10000"/>
              </a:spcAft>
              <a:buClr>
                <a:srgbClr val="87867E"/>
              </a:buClr>
              <a:buSzPct val="100000"/>
              <a:buFontTx/>
              <a:buChar char="•"/>
              <a:defRPr sz="1800"/>
            </a:lvl3pPr>
            <a:lvl4pPr marL="1014730" marR="0" indent="-135255" algn="l" defTabSz="457200" rtl="0" eaLnBrk="1" fontAlgn="base" latinLnBrk="0" hangingPunct="1">
              <a:lnSpc>
                <a:spcPct val="95000"/>
              </a:lnSpc>
              <a:spcBef>
                <a:spcPct val="20000"/>
              </a:spcBef>
              <a:spcAft>
                <a:spcPct val="10000"/>
              </a:spcAft>
              <a:buClr>
                <a:srgbClr val="87867E"/>
              </a:buClr>
              <a:buSzPct val="100000"/>
              <a:buFontTx/>
              <a:buChar char="•"/>
              <a:defRPr sz="1600"/>
            </a:lvl4pPr>
            <a:lvl5pPr>
              <a:defRPr sz="1800"/>
            </a:lvl5pPr>
            <a:lvl6pPr>
              <a:defRPr sz="1800"/>
            </a:lvl6pPr>
            <a:lvl7pPr>
              <a:defRPr sz="1800"/>
            </a:lvl7pPr>
            <a:lvl8pPr>
              <a:defRPr sz="1800"/>
            </a:lvl8pPr>
            <a:lvl9pPr>
              <a:defRPr sz="1800"/>
            </a:lvl9pPr>
          </a:lstStyle>
          <a:p>
            <a:pPr marL="290830" marR="0" lvl="0" indent="-290830" algn="l" defTabSz="457200" rtl="0" eaLnBrk="1" fontAlgn="base" latinLnBrk="0" hangingPunct="1">
              <a:lnSpc>
                <a:spcPct val="95000"/>
              </a:lnSpc>
              <a:spcBef>
                <a:spcPct val="20000"/>
              </a:spcBef>
              <a:spcAft>
                <a:spcPct val="10000"/>
              </a:spcAft>
              <a:buClr>
                <a:srgbClr val="A30B1A"/>
              </a:buClr>
              <a:buSzTx/>
              <a:buFont typeface="Wingdings" panose="05000000000000000000" pitchFamily="2" charset="2"/>
              <a:buChar char="n"/>
              <a:defRPr/>
            </a:pPr>
            <a:r>
              <a:rPr kumimoji="1" lang="zh-CN" altLang="en-US" sz="2400" b="0" i="0" u="none" strike="noStrike" kern="0" cap="none" spc="0" normalizeH="0" baseline="0" noProof="0" dirty="0">
                <a:ln>
                  <a:noFill/>
                </a:ln>
                <a:solidFill>
                  <a:srgbClr val="000000"/>
                </a:solidFill>
                <a:effectLst/>
                <a:uLnTx/>
                <a:uFillTx/>
                <a:latin typeface="+mn-lt"/>
                <a:ea typeface="+mn-ea"/>
                <a:cs typeface="+mn-cs"/>
              </a:rPr>
              <a:t>纲要</a:t>
            </a:r>
            <a:r>
              <a:rPr kumimoji="1" lang="en-US" altLang="ja-JP" sz="2400" b="0" i="0" u="none" strike="noStrike" kern="0" cap="none" spc="0" normalizeH="0" baseline="0" noProof="0" dirty="0">
                <a:ln>
                  <a:noFill/>
                </a:ln>
                <a:solidFill>
                  <a:srgbClr val="000000"/>
                </a:solidFill>
                <a:effectLst/>
                <a:uLnTx/>
                <a:uFillTx/>
                <a:latin typeface="+mn-lt"/>
                <a:ea typeface="+mn-ea"/>
                <a:cs typeface="+mn-cs"/>
              </a:rPr>
              <a:t>24pt</a:t>
            </a:r>
            <a:endParaRPr kumimoji="1" lang="en-US" altLang="zh-CN" sz="2400" b="0" i="0" u="none" strike="noStrike" kern="0" cap="none" spc="0" normalizeH="0" baseline="0" noProof="0" dirty="0">
              <a:ln>
                <a:noFill/>
              </a:ln>
              <a:solidFill>
                <a:srgbClr val="000000"/>
              </a:solidFill>
              <a:effectLst/>
              <a:uLnTx/>
              <a:uFillTx/>
              <a:latin typeface="+mn-lt"/>
              <a:ea typeface="+mn-ea"/>
              <a:cs typeface="+mn-cs"/>
            </a:endParaRPr>
          </a:p>
          <a:p>
            <a:pPr marL="581025" marR="0" lvl="1" indent="-243205" algn="l" defTabSz="457200" rtl="0" eaLnBrk="1" fontAlgn="base" latinLnBrk="0" hangingPunct="1">
              <a:lnSpc>
                <a:spcPct val="95000"/>
              </a:lnSpc>
              <a:spcBef>
                <a:spcPct val="20000"/>
              </a:spcBef>
              <a:spcAft>
                <a:spcPct val="10000"/>
              </a:spcAft>
              <a:buClr>
                <a:srgbClr val="87867E"/>
              </a:buClr>
              <a:buSzTx/>
              <a:buFont typeface="Wingdings" panose="05000000000000000000" pitchFamily="2" charset="2"/>
              <a:buChar char="n"/>
              <a:defRPr/>
            </a:pPr>
            <a:r>
              <a:rPr kumimoji="1" lang="zh-CN" altLang="en-US" sz="2000" b="0" i="0" u="none" strike="noStrike" kern="0" cap="none" spc="0" normalizeH="0" baseline="0" noProof="0" dirty="0">
                <a:ln>
                  <a:noFill/>
                </a:ln>
                <a:solidFill>
                  <a:srgbClr val="000000"/>
                </a:solidFill>
                <a:effectLst/>
                <a:uLnTx/>
                <a:uFillTx/>
                <a:latin typeface="+mn-lt"/>
                <a:ea typeface="+mn-ea"/>
                <a:cs typeface="+mn-cs"/>
              </a:rPr>
              <a:t>第一副标题</a:t>
            </a:r>
            <a:r>
              <a:rPr kumimoji="1" lang="en-US" altLang="ja-JP" sz="2000" b="0" i="0" u="none" strike="noStrike" kern="0" cap="none" spc="0" normalizeH="0" baseline="0" noProof="0" dirty="0">
                <a:ln>
                  <a:noFill/>
                </a:ln>
                <a:solidFill>
                  <a:srgbClr val="000000"/>
                </a:solidFill>
                <a:effectLst/>
                <a:uLnTx/>
                <a:uFillTx/>
                <a:latin typeface="+mn-lt"/>
                <a:ea typeface="+mn-ea"/>
                <a:cs typeface="+mn-cs"/>
              </a:rPr>
              <a:t>20pt</a:t>
            </a:r>
          </a:p>
          <a:p>
            <a:pPr marL="795655" marR="0" lvl="2" indent="-138430" algn="l" defTabSz="457200" rtl="0" eaLnBrk="1" fontAlgn="base" latinLnBrk="0" hangingPunct="1">
              <a:lnSpc>
                <a:spcPct val="95000"/>
              </a:lnSpc>
              <a:spcBef>
                <a:spcPct val="20000"/>
              </a:spcBef>
              <a:spcAft>
                <a:spcPct val="10000"/>
              </a:spcAft>
              <a:buClr>
                <a:srgbClr val="87867E"/>
              </a:buClr>
              <a:buSzPct val="100000"/>
              <a:buFontTx/>
              <a:buChar char="•"/>
              <a:defRPr/>
            </a:pPr>
            <a:r>
              <a:rPr kumimoji="1" lang="zh-CN" altLang="en-US" sz="1800" b="0" i="0" u="none" strike="noStrike" kern="0" cap="none" spc="0" normalizeH="0" baseline="0" noProof="0" dirty="0">
                <a:ln>
                  <a:noFill/>
                </a:ln>
                <a:solidFill>
                  <a:srgbClr val="000000"/>
                </a:solidFill>
                <a:effectLst/>
                <a:uLnTx/>
                <a:uFillTx/>
                <a:latin typeface="+mn-lt"/>
                <a:ea typeface="+mn-ea"/>
                <a:cs typeface="+mn-cs"/>
              </a:rPr>
              <a:t>第二副标题</a:t>
            </a:r>
            <a:r>
              <a:rPr kumimoji="1" lang="en-US" altLang="ja-JP" sz="1800" b="0" i="0" u="none" strike="noStrike" kern="0" cap="none" spc="0" normalizeH="0" baseline="0" noProof="0" dirty="0">
                <a:ln>
                  <a:noFill/>
                </a:ln>
                <a:solidFill>
                  <a:srgbClr val="000000"/>
                </a:solidFill>
                <a:effectLst/>
                <a:uLnTx/>
                <a:uFillTx/>
                <a:latin typeface="+mn-lt"/>
                <a:ea typeface="+mn-ea"/>
                <a:cs typeface="+mn-cs"/>
              </a:rPr>
              <a:t>18pt</a:t>
            </a:r>
          </a:p>
          <a:p>
            <a:pPr marL="1014730" marR="0" lvl="3" indent="-135255" algn="l" defTabSz="457200" rtl="0" eaLnBrk="1" fontAlgn="base" latinLnBrk="0" hangingPunct="1">
              <a:lnSpc>
                <a:spcPct val="95000"/>
              </a:lnSpc>
              <a:spcBef>
                <a:spcPct val="20000"/>
              </a:spcBef>
              <a:spcAft>
                <a:spcPct val="10000"/>
              </a:spcAft>
              <a:buClr>
                <a:srgbClr val="87867E"/>
              </a:buClr>
              <a:buSzPct val="100000"/>
              <a:buFontTx/>
              <a:buChar char="•"/>
              <a:defRPr/>
            </a:pPr>
            <a:r>
              <a:rPr kumimoji="1" lang="zh-CN" altLang="en-US" sz="1600" b="0" i="0" u="none" strike="noStrike" kern="0" cap="none" spc="0" normalizeH="0" baseline="0" noProof="0" dirty="0">
                <a:ln>
                  <a:noFill/>
                </a:ln>
                <a:solidFill>
                  <a:srgbClr val="000000"/>
                </a:solidFill>
                <a:effectLst/>
                <a:uLnTx/>
                <a:uFillTx/>
                <a:latin typeface="+mn-lt"/>
                <a:ea typeface="+mn-ea"/>
                <a:cs typeface="+mn-cs"/>
              </a:rPr>
              <a:t>文字</a:t>
            </a:r>
            <a:r>
              <a:rPr kumimoji="1" lang="en-US" altLang="ja-JP" sz="1600" b="0" i="0" u="none" strike="noStrike" kern="0" cap="none" spc="0" normalizeH="0" baseline="0" noProof="0" dirty="0">
                <a:ln>
                  <a:noFill/>
                </a:ln>
                <a:solidFill>
                  <a:srgbClr val="000000"/>
                </a:solidFill>
                <a:effectLst/>
                <a:uLnTx/>
                <a:uFillTx/>
                <a:latin typeface="+mn-lt"/>
                <a:ea typeface="+mn-ea"/>
                <a:cs typeface="+mn-cs"/>
              </a:rPr>
              <a:t>16pt</a:t>
            </a:r>
          </a:p>
        </p:txBody>
      </p:sp>
      <p:sp>
        <p:nvSpPr>
          <p:cNvPr id="5" name="スライド番号プレースホルダー 4"/>
          <p:cNvSpPr>
            <a:spLocks noGrp="1"/>
          </p:cNvSpPr>
          <p:nvPr>
            <p:ph type="sldNum" sz="quarter" idx="10"/>
          </p:nvPr>
        </p:nvSpPr>
        <p:spPr/>
        <p:txBody>
          <a:bodyPr/>
          <a:lstStyle>
            <a:lvl1pPr>
              <a:defRPr/>
            </a:lvl1pPr>
          </a:lstStyle>
          <a:p>
            <a:fld id="{13F14B9F-87E3-4A1A-BB68-D7C46D4C5373}" type="slidenum">
              <a:rPr lang="de-DE" altLang="ja-JP"/>
              <a:t>‹#›</a:t>
            </a:fld>
            <a:endParaRPr lang="de-DE" altLang="ja-JP"/>
          </a:p>
        </p:txBody>
      </p:sp>
      <p:sp>
        <p:nvSpPr>
          <p:cNvPr id="6" name="フッター プレースホルダー 5"/>
          <p:cNvSpPr>
            <a:spLocks noGrp="1"/>
          </p:cNvSpPr>
          <p:nvPr>
            <p:ph type="ftr" sz="quarter" idx="11"/>
          </p:nvPr>
        </p:nvSpPr>
        <p:spPr/>
        <p:txBody>
          <a:bodyPr/>
          <a:lstStyle>
            <a:lvl1pPr>
              <a:defRPr/>
            </a:lvl1pPr>
          </a:lstStyle>
          <a:p>
            <a:r>
              <a:rPr lang="en-US" altLang="zh-CN"/>
              <a:t>Copyright 2021 NANJING FUJITSU NANDA SOFTWARE TECHNOLOGY CO.,LTD.</a:t>
            </a:r>
            <a:endParaRPr lang="zh-CN" altLang="en-US" dirty="0"/>
          </a:p>
        </p:txBody>
      </p:sp>
    </p:spTree>
    <p:extLst>
      <p:ext uri="{BB962C8B-B14F-4D97-AF65-F5344CB8AC3E}">
        <p14:creationId xmlns:p14="http://schemas.microsoft.com/office/powerpoint/2010/main" val="2821264899"/>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itleOnly" preserve="1">
  <p:cSld name="Title">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lang="zh-CN" altLang="en-US" dirty="0"/>
              <a:t>母板标题</a:t>
            </a:r>
            <a:r>
              <a:rPr lang="en-US" altLang="ja-JP" dirty="0"/>
              <a:t>32pt</a:t>
            </a:r>
            <a:endParaRPr lang="ja-JP" altLang="en-US" dirty="0"/>
          </a:p>
        </p:txBody>
      </p:sp>
      <p:sp>
        <p:nvSpPr>
          <p:cNvPr id="3" name="スライド番号プレースホルダー 2"/>
          <p:cNvSpPr>
            <a:spLocks noGrp="1"/>
          </p:cNvSpPr>
          <p:nvPr>
            <p:ph type="sldNum" sz="quarter" idx="10"/>
          </p:nvPr>
        </p:nvSpPr>
        <p:spPr/>
        <p:txBody>
          <a:bodyPr/>
          <a:lstStyle>
            <a:lvl1pPr>
              <a:defRPr/>
            </a:lvl1pPr>
          </a:lstStyle>
          <a:p>
            <a:fld id="{3E0E715C-B973-4E78-9C57-579BB9BBEFE1}" type="slidenum">
              <a:rPr lang="de-DE" altLang="ja-JP"/>
              <a:t>‹#›</a:t>
            </a:fld>
            <a:endParaRPr lang="de-DE" altLang="ja-JP"/>
          </a:p>
        </p:txBody>
      </p:sp>
      <p:sp>
        <p:nvSpPr>
          <p:cNvPr id="6" name="フッター プレースホルダー 2">
            <a:extLst>
              <a:ext uri="{FF2B5EF4-FFF2-40B4-BE49-F238E27FC236}">
                <a16:creationId xmlns:a16="http://schemas.microsoft.com/office/drawing/2014/main" id="{63583CCC-329C-4A45-B1E1-D876A9B33F96}"/>
              </a:ext>
            </a:extLst>
          </p:cNvPr>
          <p:cNvSpPr>
            <a:spLocks noGrp="1"/>
          </p:cNvSpPr>
          <p:nvPr>
            <p:ph type="ftr" sz="quarter" idx="11"/>
          </p:nvPr>
        </p:nvSpPr>
        <p:spPr>
          <a:xfrm>
            <a:off x="6744072" y="6644123"/>
            <a:ext cx="5363633" cy="201612"/>
          </a:xfrm>
        </p:spPr>
        <p:txBody>
          <a:bodyPr/>
          <a:lstStyle>
            <a:lvl1pPr>
              <a:defRPr/>
            </a:lvl1pPr>
          </a:lstStyle>
          <a:p>
            <a:r>
              <a:rPr lang="en-US" altLang="zh-CN"/>
              <a:t>Copyright 2021 NANJING FUJITSU NANDA SOFTWARE TECHNOLOGY CO.,LTD.</a:t>
            </a:r>
            <a:endParaRPr lang="zh-CN" altLang="en-US" dirty="0"/>
          </a:p>
        </p:txBody>
      </p:sp>
    </p:spTree>
    <p:extLst>
      <p:ext uri="{BB962C8B-B14F-4D97-AF65-F5344CB8AC3E}">
        <p14:creationId xmlns:p14="http://schemas.microsoft.com/office/powerpoint/2010/main" val="3421032990"/>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0"/>
          </p:nvPr>
        </p:nvSpPr>
        <p:spPr/>
        <p:txBody>
          <a:bodyPr/>
          <a:lstStyle>
            <a:lvl1pPr>
              <a:defRPr/>
            </a:lvl1pPr>
          </a:lstStyle>
          <a:p>
            <a:fld id="{B6FB3476-72E6-47B0-86B2-9257E381BE9C}" type="slidenum">
              <a:rPr lang="de-DE" altLang="ja-JP"/>
              <a:t>‹#›</a:t>
            </a:fld>
            <a:endParaRPr lang="de-DE" altLang="ja-JP"/>
          </a:p>
        </p:txBody>
      </p:sp>
      <p:sp>
        <p:nvSpPr>
          <p:cNvPr id="3" name="フッター プレースホルダー 2"/>
          <p:cNvSpPr>
            <a:spLocks noGrp="1"/>
          </p:cNvSpPr>
          <p:nvPr>
            <p:ph type="ftr" sz="quarter" idx="11"/>
          </p:nvPr>
        </p:nvSpPr>
        <p:spPr>
          <a:xfrm>
            <a:off x="6744072" y="6644123"/>
            <a:ext cx="5363633" cy="201612"/>
          </a:xfrm>
        </p:spPr>
        <p:txBody>
          <a:bodyPr/>
          <a:lstStyle>
            <a:lvl1pPr>
              <a:defRPr/>
            </a:lvl1pPr>
          </a:lstStyle>
          <a:p>
            <a:r>
              <a:rPr lang="en-US" altLang="zh-CN"/>
              <a:t>Copyright 2021 NANJING FUJITSU NANDA SOFTWARE TECHNOLOGY CO.,LTD.</a:t>
            </a:r>
            <a:endParaRPr lang="zh-CN" altLang="en-US" dirty="0"/>
          </a:p>
        </p:txBody>
      </p:sp>
    </p:spTree>
    <p:extLst>
      <p:ext uri="{BB962C8B-B14F-4D97-AF65-F5344CB8AC3E}">
        <p14:creationId xmlns:p14="http://schemas.microsoft.com/office/powerpoint/2010/main" val="1180663602"/>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userDrawn="1">
  <p:cSld name="Closing page">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0"/>
          </p:nvPr>
        </p:nvSpPr>
        <p:spPr/>
        <p:txBody>
          <a:bodyPr/>
          <a:lstStyle>
            <a:lvl1pPr>
              <a:defRPr>
                <a:solidFill>
                  <a:schemeClr val="bg1"/>
                </a:solidFill>
              </a:defRPr>
            </a:lvl1pPr>
          </a:lstStyle>
          <a:p>
            <a:fld id="{C96710BC-554A-4C22-A457-51FB5A137C73}" type="slidenum">
              <a:rPr lang="de-DE" altLang="ja-JP" smtClean="0"/>
              <a:t>‹#›</a:t>
            </a:fld>
            <a:endParaRPr lang="de-DE" altLang="ja-JP"/>
          </a:p>
        </p:txBody>
      </p:sp>
      <p:sp>
        <p:nvSpPr>
          <p:cNvPr id="4" name="フッター プレースホルダー 3"/>
          <p:cNvSpPr>
            <a:spLocks noGrp="1"/>
          </p:cNvSpPr>
          <p:nvPr>
            <p:ph type="ftr" sz="quarter" idx="11"/>
          </p:nvPr>
        </p:nvSpPr>
        <p:spPr/>
        <p:txBody>
          <a:bodyPr/>
          <a:lstStyle>
            <a:lvl1pPr>
              <a:defRPr>
                <a:solidFill>
                  <a:schemeClr val="bg1"/>
                </a:solidFill>
              </a:defRPr>
            </a:lvl1pPr>
          </a:lstStyle>
          <a:p>
            <a:r>
              <a:rPr lang="de-DE" altLang="ja-JP"/>
              <a:t>Copyright 2021 NANJING FUJITSU NANDA SOFTWARE TECHNOLOGY CO.,LTD.</a:t>
            </a:r>
          </a:p>
        </p:txBody>
      </p:sp>
      <p:grpSp>
        <p:nvGrpSpPr>
          <p:cNvPr id="5" name="Group 38" descr="Message Lockup"/>
          <p:cNvGrpSpPr/>
          <p:nvPr userDrawn="1"/>
        </p:nvGrpSpPr>
        <p:grpSpPr bwMode="auto">
          <a:xfrm>
            <a:off x="0" y="0"/>
            <a:ext cx="12192000" cy="6858000"/>
            <a:chOff x="0" y="0"/>
            <a:chExt cx="5760" cy="4320"/>
          </a:xfrm>
        </p:grpSpPr>
        <p:sp>
          <p:nvSpPr>
            <p:cNvPr id="6" name="Rectangle 4"/>
            <p:cNvSpPr>
              <a:spLocks noChangeArrowheads="1"/>
            </p:cNvSpPr>
            <p:nvPr/>
          </p:nvSpPr>
          <p:spPr bwMode="gray">
            <a:xfrm>
              <a:off x="0" y="0"/>
              <a:ext cx="5760" cy="4320"/>
            </a:xfrm>
            <a:prstGeom prst="rect">
              <a:avLst/>
            </a:prstGeom>
            <a:solidFill>
              <a:srgbClr val="FFFFFF"/>
            </a:solidFill>
            <a:ln>
              <a:noFill/>
            </a:ln>
            <a:effectLst/>
          </p:spPr>
          <p:txBody>
            <a:bodyPr wrap="none" anchor="ctr"/>
            <a:lstStyle/>
            <a:p>
              <a:endParaRPr lang="ja-JP" altLang="en-US"/>
            </a:p>
          </p:txBody>
        </p:sp>
        <p:grpSp>
          <p:nvGrpSpPr>
            <p:cNvPr id="7" name="Group 7"/>
            <p:cNvGrpSpPr>
              <a:grpSpLocks noChangeAspect="1"/>
            </p:cNvGrpSpPr>
            <p:nvPr/>
          </p:nvGrpSpPr>
          <p:grpSpPr bwMode="auto">
            <a:xfrm>
              <a:off x="0" y="0"/>
              <a:ext cx="5760" cy="4320"/>
              <a:chOff x="0" y="0"/>
              <a:chExt cx="5760" cy="4320"/>
            </a:xfrm>
          </p:grpSpPr>
          <p:sp>
            <p:nvSpPr>
              <p:cNvPr id="8" name="AutoShape 6"/>
              <p:cNvSpPr>
                <a:spLocks noChangeAspect="1" noChangeArrowheads="1" noTextEdit="1"/>
              </p:cNvSpPr>
              <p:nvPr/>
            </p:nvSpPr>
            <p:spPr bwMode="gray">
              <a:xfrm>
                <a:off x="0" y="0"/>
                <a:ext cx="5760" cy="4320"/>
              </a:xfrm>
              <a:prstGeom prst="rect">
                <a:avLst/>
              </a:prstGeom>
              <a:noFill/>
              <a:ln>
                <a:noFill/>
              </a:ln>
            </p:spPr>
            <p:txBody>
              <a:bodyPr/>
              <a:lstStyle/>
              <a:p>
                <a:endParaRPr lang="ja-JP" altLang="en-US"/>
              </a:p>
            </p:txBody>
          </p:sp>
          <p:sp>
            <p:nvSpPr>
              <p:cNvPr id="9" name="Freeform 8"/>
              <p:cNvSpPr/>
              <p:nvPr/>
            </p:nvSpPr>
            <p:spPr bwMode="gray">
              <a:xfrm>
                <a:off x="1217" y="2598"/>
                <a:ext cx="97" cy="159"/>
              </a:xfrm>
              <a:custGeom>
                <a:avLst/>
                <a:gdLst>
                  <a:gd name="T0" fmla="*/ 0 w 484"/>
                  <a:gd name="T1" fmla="*/ 764 h 795"/>
                  <a:gd name="T2" fmla="*/ 0 w 484"/>
                  <a:gd name="T3" fmla="*/ 672 h 795"/>
                  <a:gd name="T4" fmla="*/ 186 w 484"/>
                  <a:gd name="T5" fmla="*/ 715 h 795"/>
                  <a:gd name="T6" fmla="*/ 371 w 484"/>
                  <a:gd name="T7" fmla="*/ 593 h 795"/>
                  <a:gd name="T8" fmla="*/ 339 w 484"/>
                  <a:gd name="T9" fmla="*/ 515 h 795"/>
                  <a:gd name="T10" fmla="*/ 284 w 484"/>
                  <a:gd name="T11" fmla="*/ 472 h 795"/>
                  <a:gd name="T12" fmla="*/ 212 w 484"/>
                  <a:gd name="T13" fmla="*/ 436 h 795"/>
                  <a:gd name="T14" fmla="*/ 65 w 484"/>
                  <a:gd name="T15" fmla="*/ 337 h 795"/>
                  <a:gd name="T16" fmla="*/ 13 w 484"/>
                  <a:gd name="T17" fmla="*/ 199 h 795"/>
                  <a:gd name="T18" fmla="*/ 94 w 484"/>
                  <a:gd name="T19" fmla="*/ 43 h 795"/>
                  <a:gd name="T20" fmla="*/ 269 w 484"/>
                  <a:gd name="T21" fmla="*/ 0 h 795"/>
                  <a:gd name="T22" fmla="*/ 430 w 484"/>
                  <a:gd name="T23" fmla="*/ 26 h 795"/>
                  <a:gd name="T24" fmla="*/ 430 w 484"/>
                  <a:gd name="T25" fmla="*/ 111 h 795"/>
                  <a:gd name="T26" fmla="*/ 274 w 484"/>
                  <a:gd name="T27" fmla="*/ 78 h 795"/>
                  <a:gd name="T28" fmla="*/ 169 w 484"/>
                  <a:gd name="T29" fmla="*/ 103 h 795"/>
                  <a:gd name="T30" fmla="*/ 126 w 484"/>
                  <a:gd name="T31" fmla="*/ 186 h 795"/>
                  <a:gd name="T32" fmla="*/ 156 w 484"/>
                  <a:gd name="T33" fmla="*/ 264 h 795"/>
                  <a:gd name="T34" fmla="*/ 286 w 484"/>
                  <a:gd name="T35" fmla="*/ 345 h 795"/>
                  <a:gd name="T36" fmla="*/ 391 w 484"/>
                  <a:gd name="T37" fmla="*/ 406 h 795"/>
                  <a:gd name="T38" fmla="*/ 464 w 484"/>
                  <a:gd name="T39" fmla="*/ 486 h 795"/>
                  <a:gd name="T40" fmla="*/ 484 w 484"/>
                  <a:gd name="T41" fmla="*/ 581 h 795"/>
                  <a:gd name="T42" fmla="*/ 193 w 484"/>
                  <a:gd name="T43" fmla="*/ 795 h 795"/>
                  <a:gd name="T44" fmla="*/ 0 w 484"/>
                  <a:gd name="T45" fmla="*/ 764 h 7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84" h="795">
                    <a:moveTo>
                      <a:pt x="0" y="764"/>
                    </a:moveTo>
                    <a:cubicBezTo>
                      <a:pt x="0" y="672"/>
                      <a:pt x="0" y="672"/>
                      <a:pt x="0" y="672"/>
                    </a:cubicBezTo>
                    <a:cubicBezTo>
                      <a:pt x="50" y="700"/>
                      <a:pt x="113" y="715"/>
                      <a:pt x="186" y="715"/>
                    </a:cubicBezTo>
                    <a:cubicBezTo>
                      <a:pt x="309" y="715"/>
                      <a:pt x="371" y="674"/>
                      <a:pt x="371" y="593"/>
                    </a:cubicBezTo>
                    <a:cubicBezTo>
                      <a:pt x="371" y="562"/>
                      <a:pt x="361" y="536"/>
                      <a:pt x="339" y="515"/>
                    </a:cubicBezTo>
                    <a:cubicBezTo>
                      <a:pt x="323" y="498"/>
                      <a:pt x="305" y="484"/>
                      <a:pt x="284" y="472"/>
                    </a:cubicBezTo>
                    <a:cubicBezTo>
                      <a:pt x="265" y="462"/>
                      <a:pt x="241" y="450"/>
                      <a:pt x="212" y="436"/>
                    </a:cubicBezTo>
                    <a:cubicBezTo>
                      <a:pt x="142" y="402"/>
                      <a:pt x="93" y="369"/>
                      <a:pt x="65" y="337"/>
                    </a:cubicBezTo>
                    <a:cubicBezTo>
                      <a:pt x="30" y="299"/>
                      <a:pt x="13" y="253"/>
                      <a:pt x="13" y="199"/>
                    </a:cubicBezTo>
                    <a:cubicBezTo>
                      <a:pt x="13" y="129"/>
                      <a:pt x="40" y="77"/>
                      <a:pt x="94" y="43"/>
                    </a:cubicBezTo>
                    <a:cubicBezTo>
                      <a:pt x="140" y="14"/>
                      <a:pt x="198" y="0"/>
                      <a:pt x="269" y="0"/>
                    </a:cubicBezTo>
                    <a:cubicBezTo>
                      <a:pt x="318" y="0"/>
                      <a:pt x="372" y="8"/>
                      <a:pt x="430" y="26"/>
                    </a:cubicBezTo>
                    <a:cubicBezTo>
                      <a:pt x="430" y="111"/>
                      <a:pt x="430" y="111"/>
                      <a:pt x="430" y="111"/>
                    </a:cubicBezTo>
                    <a:cubicBezTo>
                      <a:pt x="381" y="89"/>
                      <a:pt x="329" y="78"/>
                      <a:pt x="274" y="78"/>
                    </a:cubicBezTo>
                    <a:cubicBezTo>
                      <a:pt x="232" y="78"/>
                      <a:pt x="197" y="86"/>
                      <a:pt x="169" y="103"/>
                    </a:cubicBezTo>
                    <a:cubicBezTo>
                      <a:pt x="141" y="120"/>
                      <a:pt x="126" y="148"/>
                      <a:pt x="126" y="186"/>
                    </a:cubicBezTo>
                    <a:cubicBezTo>
                      <a:pt x="126" y="218"/>
                      <a:pt x="136" y="244"/>
                      <a:pt x="156" y="264"/>
                    </a:cubicBezTo>
                    <a:cubicBezTo>
                      <a:pt x="176" y="285"/>
                      <a:pt x="219" y="312"/>
                      <a:pt x="286" y="345"/>
                    </a:cubicBezTo>
                    <a:cubicBezTo>
                      <a:pt x="338" y="372"/>
                      <a:pt x="374" y="392"/>
                      <a:pt x="391" y="406"/>
                    </a:cubicBezTo>
                    <a:cubicBezTo>
                      <a:pt x="426" y="430"/>
                      <a:pt x="450" y="457"/>
                      <a:pt x="464" y="486"/>
                    </a:cubicBezTo>
                    <a:cubicBezTo>
                      <a:pt x="478" y="512"/>
                      <a:pt x="484" y="544"/>
                      <a:pt x="484" y="581"/>
                    </a:cubicBezTo>
                    <a:cubicBezTo>
                      <a:pt x="484" y="724"/>
                      <a:pt x="387" y="795"/>
                      <a:pt x="193" y="795"/>
                    </a:cubicBezTo>
                    <a:cubicBezTo>
                      <a:pt x="114" y="795"/>
                      <a:pt x="50" y="785"/>
                      <a:pt x="0" y="764"/>
                    </a:cubicBezTo>
                  </a:path>
                </a:pathLst>
              </a:custGeom>
              <a:solidFill>
                <a:srgbClr val="000000"/>
              </a:solidFill>
              <a:ln>
                <a:noFill/>
              </a:ln>
            </p:spPr>
            <p:txBody>
              <a:bodyPr/>
              <a:lstStyle/>
              <a:p>
                <a:endParaRPr lang="ja-JP" altLang="en-US"/>
              </a:p>
            </p:txBody>
          </p:sp>
          <p:sp>
            <p:nvSpPr>
              <p:cNvPr id="10" name="Freeform 9"/>
              <p:cNvSpPr/>
              <p:nvPr/>
            </p:nvSpPr>
            <p:spPr bwMode="gray">
              <a:xfrm>
                <a:off x="1349" y="2526"/>
                <a:ext cx="115" cy="227"/>
              </a:xfrm>
              <a:custGeom>
                <a:avLst/>
                <a:gdLst>
                  <a:gd name="T0" fmla="*/ 0 w 572"/>
                  <a:gd name="T1" fmla="*/ 1136 h 1136"/>
                  <a:gd name="T2" fmla="*/ 0 w 572"/>
                  <a:gd name="T3" fmla="*/ 0 h 1136"/>
                  <a:gd name="T4" fmla="*/ 129 w 572"/>
                  <a:gd name="T5" fmla="*/ 0 h 1136"/>
                  <a:gd name="T6" fmla="*/ 129 w 572"/>
                  <a:gd name="T7" fmla="*/ 400 h 1136"/>
                  <a:gd name="T8" fmla="*/ 319 w 572"/>
                  <a:gd name="T9" fmla="*/ 361 h 1136"/>
                  <a:gd name="T10" fmla="*/ 549 w 572"/>
                  <a:gd name="T11" fmla="*/ 479 h 1136"/>
                  <a:gd name="T12" fmla="*/ 572 w 572"/>
                  <a:gd name="T13" fmla="*/ 673 h 1136"/>
                  <a:gd name="T14" fmla="*/ 572 w 572"/>
                  <a:gd name="T15" fmla="*/ 1136 h 1136"/>
                  <a:gd name="T16" fmla="*/ 443 w 572"/>
                  <a:gd name="T17" fmla="*/ 1136 h 1136"/>
                  <a:gd name="T18" fmla="*/ 443 w 572"/>
                  <a:gd name="T19" fmla="*/ 653 h 1136"/>
                  <a:gd name="T20" fmla="*/ 420 w 572"/>
                  <a:gd name="T21" fmla="*/ 499 h 1136"/>
                  <a:gd name="T22" fmla="*/ 307 w 572"/>
                  <a:gd name="T23" fmla="*/ 439 h 1136"/>
                  <a:gd name="T24" fmla="*/ 129 w 572"/>
                  <a:gd name="T25" fmla="*/ 485 h 1136"/>
                  <a:gd name="T26" fmla="*/ 129 w 572"/>
                  <a:gd name="T27" fmla="*/ 1136 h 1136"/>
                  <a:gd name="T28" fmla="*/ 0 w 572"/>
                  <a:gd name="T29" fmla="*/ 1136 h 1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2" h="1136">
                    <a:moveTo>
                      <a:pt x="0" y="1136"/>
                    </a:moveTo>
                    <a:cubicBezTo>
                      <a:pt x="0" y="0"/>
                      <a:pt x="0" y="0"/>
                      <a:pt x="0" y="0"/>
                    </a:cubicBezTo>
                    <a:cubicBezTo>
                      <a:pt x="129" y="0"/>
                      <a:pt x="129" y="0"/>
                      <a:pt x="129" y="0"/>
                    </a:cubicBezTo>
                    <a:cubicBezTo>
                      <a:pt x="129" y="400"/>
                      <a:pt x="129" y="400"/>
                      <a:pt x="129" y="400"/>
                    </a:cubicBezTo>
                    <a:cubicBezTo>
                      <a:pt x="196" y="374"/>
                      <a:pt x="260" y="361"/>
                      <a:pt x="319" y="361"/>
                    </a:cubicBezTo>
                    <a:cubicBezTo>
                      <a:pt x="438" y="361"/>
                      <a:pt x="515" y="400"/>
                      <a:pt x="549" y="479"/>
                    </a:cubicBezTo>
                    <a:cubicBezTo>
                      <a:pt x="564" y="515"/>
                      <a:pt x="572" y="579"/>
                      <a:pt x="572" y="673"/>
                    </a:cubicBezTo>
                    <a:cubicBezTo>
                      <a:pt x="572" y="1136"/>
                      <a:pt x="572" y="1136"/>
                      <a:pt x="572" y="1136"/>
                    </a:cubicBezTo>
                    <a:cubicBezTo>
                      <a:pt x="443" y="1136"/>
                      <a:pt x="443" y="1136"/>
                      <a:pt x="443" y="1136"/>
                    </a:cubicBezTo>
                    <a:cubicBezTo>
                      <a:pt x="443" y="653"/>
                      <a:pt x="443" y="653"/>
                      <a:pt x="443" y="653"/>
                    </a:cubicBezTo>
                    <a:cubicBezTo>
                      <a:pt x="443" y="581"/>
                      <a:pt x="436" y="529"/>
                      <a:pt x="420" y="499"/>
                    </a:cubicBezTo>
                    <a:cubicBezTo>
                      <a:pt x="400" y="459"/>
                      <a:pt x="362" y="439"/>
                      <a:pt x="307" y="439"/>
                    </a:cubicBezTo>
                    <a:cubicBezTo>
                      <a:pt x="256" y="439"/>
                      <a:pt x="196" y="454"/>
                      <a:pt x="129" y="485"/>
                    </a:cubicBezTo>
                    <a:cubicBezTo>
                      <a:pt x="129" y="1136"/>
                      <a:pt x="129" y="1136"/>
                      <a:pt x="129" y="1136"/>
                    </a:cubicBezTo>
                    <a:lnTo>
                      <a:pt x="0" y="1136"/>
                    </a:lnTo>
                    <a:close/>
                  </a:path>
                </a:pathLst>
              </a:custGeom>
              <a:solidFill>
                <a:srgbClr val="000000"/>
              </a:solidFill>
              <a:ln>
                <a:noFill/>
              </a:ln>
            </p:spPr>
            <p:txBody>
              <a:bodyPr/>
              <a:lstStyle/>
              <a:p>
                <a:endParaRPr lang="ja-JP" altLang="en-US"/>
              </a:p>
            </p:txBody>
          </p:sp>
          <p:sp>
            <p:nvSpPr>
              <p:cNvPr id="11" name="Freeform 10"/>
              <p:cNvSpPr>
                <a:spLocks noEditPoints="1"/>
              </p:cNvSpPr>
              <p:nvPr/>
            </p:nvSpPr>
            <p:spPr bwMode="gray">
              <a:xfrm>
                <a:off x="1499" y="2598"/>
                <a:ext cx="117" cy="159"/>
              </a:xfrm>
              <a:custGeom>
                <a:avLst/>
                <a:gdLst>
                  <a:gd name="T0" fmla="*/ 456 w 585"/>
                  <a:gd name="T1" fmla="*/ 298 h 795"/>
                  <a:gd name="T2" fmla="*/ 456 w 585"/>
                  <a:gd name="T3" fmla="*/ 259 h 795"/>
                  <a:gd name="T4" fmla="*/ 432 w 585"/>
                  <a:gd name="T5" fmla="*/ 144 h 795"/>
                  <a:gd name="T6" fmla="*/ 283 w 585"/>
                  <a:gd name="T7" fmla="*/ 81 h 795"/>
                  <a:gd name="T8" fmla="*/ 73 w 585"/>
                  <a:gd name="T9" fmla="*/ 123 h 795"/>
                  <a:gd name="T10" fmla="*/ 73 w 585"/>
                  <a:gd name="T11" fmla="*/ 33 h 795"/>
                  <a:gd name="T12" fmla="*/ 296 w 585"/>
                  <a:gd name="T13" fmla="*/ 0 h 795"/>
                  <a:gd name="T14" fmla="*/ 539 w 585"/>
                  <a:gd name="T15" fmla="*/ 80 h 795"/>
                  <a:gd name="T16" fmla="*/ 582 w 585"/>
                  <a:gd name="T17" fmla="*/ 209 h 795"/>
                  <a:gd name="T18" fmla="*/ 585 w 585"/>
                  <a:gd name="T19" fmla="*/ 303 h 795"/>
                  <a:gd name="T20" fmla="*/ 585 w 585"/>
                  <a:gd name="T21" fmla="*/ 760 h 795"/>
                  <a:gd name="T22" fmla="*/ 305 w 585"/>
                  <a:gd name="T23" fmla="*/ 795 h 795"/>
                  <a:gd name="T24" fmla="*/ 86 w 585"/>
                  <a:gd name="T25" fmla="*/ 752 h 795"/>
                  <a:gd name="T26" fmla="*/ 0 w 585"/>
                  <a:gd name="T27" fmla="*/ 583 h 795"/>
                  <a:gd name="T28" fmla="*/ 99 w 585"/>
                  <a:gd name="T29" fmla="*/ 380 h 795"/>
                  <a:gd name="T30" fmla="*/ 350 w 585"/>
                  <a:gd name="T31" fmla="*/ 310 h 795"/>
                  <a:gd name="T32" fmla="*/ 456 w 585"/>
                  <a:gd name="T33" fmla="*/ 298 h 795"/>
                  <a:gd name="T34" fmla="*/ 456 w 585"/>
                  <a:gd name="T35" fmla="*/ 372 h 795"/>
                  <a:gd name="T36" fmla="*/ 278 w 585"/>
                  <a:gd name="T37" fmla="*/ 399 h 795"/>
                  <a:gd name="T38" fmla="*/ 132 w 585"/>
                  <a:gd name="T39" fmla="*/ 570 h 795"/>
                  <a:gd name="T40" fmla="*/ 175 w 585"/>
                  <a:gd name="T41" fmla="*/ 679 h 795"/>
                  <a:gd name="T42" fmla="*/ 325 w 585"/>
                  <a:gd name="T43" fmla="*/ 718 h 795"/>
                  <a:gd name="T44" fmla="*/ 456 w 585"/>
                  <a:gd name="T45" fmla="*/ 700 h 795"/>
                  <a:gd name="T46" fmla="*/ 456 w 585"/>
                  <a:gd name="T47" fmla="*/ 372 h 7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85" h="795">
                    <a:moveTo>
                      <a:pt x="456" y="298"/>
                    </a:moveTo>
                    <a:cubicBezTo>
                      <a:pt x="456" y="259"/>
                      <a:pt x="456" y="259"/>
                      <a:pt x="456" y="259"/>
                    </a:cubicBezTo>
                    <a:cubicBezTo>
                      <a:pt x="456" y="209"/>
                      <a:pt x="448" y="171"/>
                      <a:pt x="432" y="144"/>
                    </a:cubicBezTo>
                    <a:cubicBezTo>
                      <a:pt x="409" y="102"/>
                      <a:pt x="359" y="81"/>
                      <a:pt x="283" y="81"/>
                    </a:cubicBezTo>
                    <a:cubicBezTo>
                      <a:pt x="214" y="81"/>
                      <a:pt x="144" y="95"/>
                      <a:pt x="73" y="123"/>
                    </a:cubicBezTo>
                    <a:cubicBezTo>
                      <a:pt x="73" y="33"/>
                      <a:pt x="73" y="33"/>
                      <a:pt x="73" y="33"/>
                    </a:cubicBezTo>
                    <a:cubicBezTo>
                      <a:pt x="145" y="11"/>
                      <a:pt x="219" y="0"/>
                      <a:pt x="296" y="0"/>
                    </a:cubicBezTo>
                    <a:cubicBezTo>
                      <a:pt x="414" y="0"/>
                      <a:pt x="495" y="27"/>
                      <a:pt x="539" y="80"/>
                    </a:cubicBezTo>
                    <a:cubicBezTo>
                      <a:pt x="562" y="109"/>
                      <a:pt x="577" y="152"/>
                      <a:pt x="582" y="209"/>
                    </a:cubicBezTo>
                    <a:cubicBezTo>
                      <a:pt x="584" y="230"/>
                      <a:pt x="585" y="261"/>
                      <a:pt x="585" y="303"/>
                    </a:cubicBezTo>
                    <a:cubicBezTo>
                      <a:pt x="585" y="760"/>
                      <a:pt x="585" y="760"/>
                      <a:pt x="585" y="760"/>
                    </a:cubicBezTo>
                    <a:cubicBezTo>
                      <a:pt x="497" y="783"/>
                      <a:pt x="404" y="795"/>
                      <a:pt x="305" y="795"/>
                    </a:cubicBezTo>
                    <a:cubicBezTo>
                      <a:pt x="211" y="795"/>
                      <a:pt x="138" y="781"/>
                      <a:pt x="86" y="752"/>
                    </a:cubicBezTo>
                    <a:cubicBezTo>
                      <a:pt x="29" y="719"/>
                      <a:pt x="0" y="663"/>
                      <a:pt x="0" y="583"/>
                    </a:cubicBezTo>
                    <a:cubicBezTo>
                      <a:pt x="0" y="491"/>
                      <a:pt x="33" y="423"/>
                      <a:pt x="99" y="380"/>
                    </a:cubicBezTo>
                    <a:cubicBezTo>
                      <a:pt x="149" y="347"/>
                      <a:pt x="233" y="324"/>
                      <a:pt x="350" y="310"/>
                    </a:cubicBezTo>
                    <a:cubicBezTo>
                      <a:pt x="372" y="307"/>
                      <a:pt x="407" y="303"/>
                      <a:pt x="456" y="298"/>
                    </a:cubicBezTo>
                    <a:moveTo>
                      <a:pt x="456" y="372"/>
                    </a:moveTo>
                    <a:cubicBezTo>
                      <a:pt x="378" y="379"/>
                      <a:pt x="318" y="389"/>
                      <a:pt x="278" y="399"/>
                    </a:cubicBezTo>
                    <a:cubicBezTo>
                      <a:pt x="180" y="423"/>
                      <a:pt x="132" y="480"/>
                      <a:pt x="132" y="570"/>
                    </a:cubicBezTo>
                    <a:cubicBezTo>
                      <a:pt x="132" y="619"/>
                      <a:pt x="146" y="655"/>
                      <a:pt x="175" y="679"/>
                    </a:cubicBezTo>
                    <a:cubicBezTo>
                      <a:pt x="206" y="705"/>
                      <a:pt x="256" y="718"/>
                      <a:pt x="325" y="718"/>
                    </a:cubicBezTo>
                    <a:cubicBezTo>
                      <a:pt x="372" y="718"/>
                      <a:pt x="415" y="711"/>
                      <a:pt x="456" y="700"/>
                    </a:cubicBezTo>
                    <a:lnTo>
                      <a:pt x="456" y="372"/>
                    </a:lnTo>
                    <a:close/>
                  </a:path>
                </a:pathLst>
              </a:custGeom>
              <a:solidFill>
                <a:srgbClr val="000000"/>
              </a:solidFill>
              <a:ln>
                <a:noFill/>
              </a:ln>
            </p:spPr>
            <p:txBody>
              <a:bodyPr/>
              <a:lstStyle/>
              <a:p>
                <a:endParaRPr lang="ja-JP" altLang="en-US"/>
              </a:p>
            </p:txBody>
          </p:sp>
          <p:sp>
            <p:nvSpPr>
              <p:cNvPr id="12" name="Freeform 11"/>
              <p:cNvSpPr>
                <a:spLocks noEditPoints="1"/>
              </p:cNvSpPr>
              <p:nvPr/>
            </p:nvSpPr>
            <p:spPr bwMode="gray">
              <a:xfrm>
                <a:off x="1662" y="2598"/>
                <a:ext cx="119" cy="227"/>
              </a:xfrm>
              <a:custGeom>
                <a:avLst/>
                <a:gdLst>
                  <a:gd name="T0" fmla="*/ 129 w 592"/>
                  <a:gd name="T1" fmla="*/ 742 h 1136"/>
                  <a:gd name="T2" fmla="*/ 129 w 592"/>
                  <a:gd name="T3" fmla="*/ 1136 h 1136"/>
                  <a:gd name="T4" fmla="*/ 0 w 592"/>
                  <a:gd name="T5" fmla="*/ 1136 h 1136"/>
                  <a:gd name="T6" fmla="*/ 0 w 592"/>
                  <a:gd name="T7" fmla="*/ 30 h 1136"/>
                  <a:gd name="T8" fmla="*/ 260 w 592"/>
                  <a:gd name="T9" fmla="*/ 0 h 1136"/>
                  <a:gd name="T10" fmla="*/ 528 w 592"/>
                  <a:gd name="T11" fmla="*/ 118 h 1136"/>
                  <a:gd name="T12" fmla="*/ 592 w 592"/>
                  <a:gd name="T13" fmla="*/ 396 h 1136"/>
                  <a:gd name="T14" fmla="*/ 511 w 592"/>
                  <a:gd name="T15" fmla="*/ 691 h 1136"/>
                  <a:gd name="T16" fmla="*/ 287 w 592"/>
                  <a:gd name="T17" fmla="*/ 795 h 1136"/>
                  <a:gd name="T18" fmla="*/ 180 w 592"/>
                  <a:gd name="T19" fmla="*/ 775 h 1136"/>
                  <a:gd name="T20" fmla="*/ 129 w 592"/>
                  <a:gd name="T21" fmla="*/ 742 h 1136"/>
                  <a:gd name="T22" fmla="*/ 129 w 592"/>
                  <a:gd name="T23" fmla="*/ 653 h 1136"/>
                  <a:gd name="T24" fmla="*/ 272 w 592"/>
                  <a:gd name="T25" fmla="*/ 718 h 1136"/>
                  <a:gd name="T26" fmla="*/ 418 w 592"/>
                  <a:gd name="T27" fmla="*/ 618 h 1136"/>
                  <a:gd name="T28" fmla="*/ 461 w 592"/>
                  <a:gd name="T29" fmla="*/ 395 h 1136"/>
                  <a:gd name="T30" fmla="*/ 403 w 592"/>
                  <a:gd name="T31" fmla="*/ 147 h 1136"/>
                  <a:gd name="T32" fmla="*/ 241 w 592"/>
                  <a:gd name="T33" fmla="*/ 78 h 1136"/>
                  <a:gd name="T34" fmla="*/ 129 w 592"/>
                  <a:gd name="T35" fmla="*/ 87 h 1136"/>
                  <a:gd name="T36" fmla="*/ 129 w 592"/>
                  <a:gd name="T37" fmla="*/ 653 h 1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92" h="1136">
                    <a:moveTo>
                      <a:pt x="129" y="742"/>
                    </a:moveTo>
                    <a:cubicBezTo>
                      <a:pt x="129" y="1136"/>
                      <a:pt x="129" y="1136"/>
                      <a:pt x="129" y="1136"/>
                    </a:cubicBezTo>
                    <a:cubicBezTo>
                      <a:pt x="0" y="1136"/>
                      <a:pt x="0" y="1136"/>
                      <a:pt x="0" y="1136"/>
                    </a:cubicBezTo>
                    <a:cubicBezTo>
                      <a:pt x="0" y="30"/>
                      <a:pt x="0" y="30"/>
                      <a:pt x="0" y="30"/>
                    </a:cubicBezTo>
                    <a:cubicBezTo>
                      <a:pt x="89" y="10"/>
                      <a:pt x="175" y="0"/>
                      <a:pt x="260" y="0"/>
                    </a:cubicBezTo>
                    <a:cubicBezTo>
                      <a:pt x="391" y="0"/>
                      <a:pt x="480" y="39"/>
                      <a:pt x="528" y="118"/>
                    </a:cubicBezTo>
                    <a:cubicBezTo>
                      <a:pt x="571" y="188"/>
                      <a:pt x="592" y="281"/>
                      <a:pt x="592" y="396"/>
                    </a:cubicBezTo>
                    <a:cubicBezTo>
                      <a:pt x="592" y="518"/>
                      <a:pt x="565" y="616"/>
                      <a:pt x="511" y="691"/>
                    </a:cubicBezTo>
                    <a:cubicBezTo>
                      <a:pt x="460" y="761"/>
                      <a:pt x="385" y="795"/>
                      <a:pt x="287" y="795"/>
                    </a:cubicBezTo>
                    <a:cubicBezTo>
                      <a:pt x="245" y="795"/>
                      <a:pt x="209" y="789"/>
                      <a:pt x="180" y="775"/>
                    </a:cubicBezTo>
                    <a:cubicBezTo>
                      <a:pt x="166" y="769"/>
                      <a:pt x="149" y="758"/>
                      <a:pt x="129" y="742"/>
                    </a:cubicBezTo>
                    <a:moveTo>
                      <a:pt x="129" y="653"/>
                    </a:moveTo>
                    <a:cubicBezTo>
                      <a:pt x="172" y="696"/>
                      <a:pt x="220" y="718"/>
                      <a:pt x="272" y="718"/>
                    </a:cubicBezTo>
                    <a:cubicBezTo>
                      <a:pt x="338" y="718"/>
                      <a:pt x="387" y="684"/>
                      <a:pt x="418" y="618"/>
                    </a:cubicBezTo>
                    <a:cubicBezTo>
                      <a:pt x="447" y="557"/>
                      <a:pt x="461" y="483"/>
                      <a:pt x="461" y="395"/>
                    </a:cubicBezTo>
                    <a:cubicBezTo>
                      <a:pt x="461" y="284"/>
                      <a:pt x="442" y="202"/>
                      <a:pt x="403" y="147"/>
                    </a:cubicBezTo>
                    <a:cubicBezTo>
                      <a:pt x="372" y="101"/>
                      <a:pt x="318" y="78"/>
                      <a:pt x="241" y="78"/>
                    </a:cubicBezTo>
                    <a:cubicBezTo>
                      <a:pt x="207" y="78"/>
                      <a:pt x="170" y="81"/>
                      <a:pt x="129" y="87"/>
                    </a:cubicBezTo>
                    <a:lnTo>
                      <a:pt x="129" y="653"/>
                    </a:lnTo>
                    <a:close/>
                  </a:path>
                </a:pathLst>
              </a:custGeom>
              <a:solidFill>
                <a:srgbClr val="000000"/>
              </a:solidFill>
              <a:ln>
                <a:noFill/>
              </a:ln>
            </p:spPr>
            <p:txBody>
              <a:bodyPr/>
              <a:lstStyle/>
              <a:p>
                <a:endParaRPr lang="ja-JP" altLang="en-US"/>
              </a:p>
            </p:txBody>
          </p:sp>
          <p:sp>
            <p:nvSpPr>
              <p:cNvPr id="13" name="Freeform 12"/>
              <p:cNvSpPr>
                <a:spLocks noEditPoints="1"/>
              </p:cNvSpPr>
              <p:nvPr/>
            </p:nvSpPr>
            <p:spPr bwMode="gray">
              <a:xfrm>
                <a:off x="1816" y="2547"/>
                <a:ext cx="32" cy="206"/>
              </a:xfrm>
              <a:custGeom>
                <a:avLst/>
                <a:gdLst>
                  <a:gd name="T0" fmla="*/ 78 w 157"/>
                  <a:gd name="T1" fmla="*/ 0 h 1031"/>
                  <a:gd name="T2" fmla="*/ 137 w 157"/>
                  <a:gd name="T3" fmla="*/ 26 h 1031"/>
                  <a:gd name="T4" fmla="*/ 157 w 157"/>
                  <a:gd name="T5" fmla="*/ 79 h 1031"/>
                  <a:gd name="T6" fmla="*/ 131 w 157"/>
                  <a:gd name="T7" fmla="*/ 139 h 1031"/>
                  <a:gd name="T8" fmla="*/ 78 w 157"/>
                  <a:gd name="T9" fmla="*/ 159 h 1031"/>
                  <a:gd name="T10" fmla="*/ 20 w 157"/>
                  <a:gd name="T11" fmla="*/ 133 h 1031"/>
                  <a:gd name="T12" fmla="*/ 0 w 157"/>
                  <a:gd name="T13" fmla="*/ 78 h 1031"/>
                  <a:gd name="T14" fmla="*/ 25 w 157"/>
                  <a:gd name="T15" fmla="*/ 20 h 1031"/>
                  <a:gd name="T16" fmla="*/ 78 w 157"/>
                  <a:gd name="T17" fmla="*/ 0 h 1031"/>
                  <a:gd name="T18" fmla="*/ 15 w 157"/>
                  <a:gd name="T19" fmla="*/ 277 h 1031"/>
                  <a:gd name="T20" fmla="*/ 144 w 157"/>
                  <a:gd name="T21" fmla="*/ 277 h 1031"/>
                  <a:gd name="T22" fmla="*/ 144 w 157"/>
                  <a:gd name="T23" fmla="*/ 1031 h 1031"/>
                  <a:gd name="T24" fmla="*/ 15 w 157"/>
                  <a:gd name="T25" fmla="*/ 1031 h 1031"/>
                  <a:gd name="T26" fmla="*/ 15 w 157"/>
                  <a:gd name="T27" fmla="*/ 277 h 10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7" h="1031">
                    <a:moveTo>
                      <a:pt x="78" y="0"/>
                    </a:moveTo>
                    <a:cubicBezTo>
                      <a:pt x="102" y="0"/>
                      <a:pt x="121" y="9"/>
                      <a:pt x="137" y="26"/>
                    </a:cubicBezTo>
                    <a:cubicBezTo>
                      <a:pt x="150" y="42"/>
                      <a:pt x="157" y="59"/>
                      <a:pt x="157" y="79"/>
                    </a:cubicBezTo>
                    <a:cubicBezTo>
                      <a:pt x="157" y="103"/>
                      <a:pt x="148" y="123"/>
                      <a:pt x="131" y="139"/>
                    </a:cubicBezTo>
                    <a:cubicBezTo>
                      <a:pt x="116" y="152"/>
                      <a:pt x="99" y="159"/>
                      <a:pt x="78" y="159"/>
                    </a:cubicBezTo>
                    <a:cubicBezTo>
                      <a:pt x="54" y="159"/>
                      <a:pt x="35" y="150"/>
                      <a:pt x="20" y="133"/>
                    </a:cubicBezTo>
                    <a:cubicBezTo>
                      <a:pt x="6" y="118"/>
                      <a:pt x="0" y="99"/>
                      <a:pt x="0" y="78"/>
                    </a:cubicBezTo>
                    <a:cubicBezTo>
                      <a:pt x="0" y="56"/>
                      <a:pt x="8" y="37"/>
                      <a:pt x="25" y="20"/>
                    </a:cubicBezTo>
                    <a:cubicBezTo>
                      <a:pt x="40" y="7"/>
                      <a:pt x="58" y="0"/>
                      <a:pt x="78" y="0"/>
                    </a:cubicBezTo>
                    <a:moveTo>
                      <a:pt x="15" y="277"/>
                    </a:moveTo>
                    <a:cubicBezTo>
                      <a:pt x="144" y="277"/>
                      <a:pt x="144" y="277"/>
                      <a:pt x="144" y="277"/>
                    </a:cubicBezTo>
                    <a:cubicBezTo>
                      <a:pt x="144" y="1031"/>
                      <a:pt x="144" y="1031"/>
                      <a:pt x="144" y="1031"/>
                    </a:cubicBezTo>
                    <a:cubicBezTo>
                      <a:pt x="15" y="1031"/>
                      <a:pt x="15" y="1031"/>
                      <a:pt x="15" y="1031"/>
                    </a:cubicBezTo>
                    <a:lnTo>
                      <a:pt x="15" y="277"/>
                    </a:lnTo>
                    <a:close/>
                  </a:path>
                </a:pathLst>
              </a:custGeom>
              <a:solidFill>
                <a:srgbClr val="000000"/>
              </a:solidFill>
              <a:ln>
                <a:noFill/>
              </a:ln>
            </p:spPr>
            <p:txBody>
              <a:bodyPr/>
              <a:lstStyle/>
              <a:p>
                <a:endParaRPr lang="ja-JP" altLang="en-US"/>
              </a:p>
            </p:txBody>
          </p:sp>
          <p:sp>
            <p:nvSpPr>
              <p:cNvPr id="14" name="Freeform 13"/>
              <p:cNvSpPr/>
              <p:nvPr/>
            </p:nvSpPr>
            <p:spPr bwMode="gray">
              <a:xfrm>
                <a:off x="1894" y="2598"/>
                <a:ext cx="114" cy="155"/>
              </a:xfrm>
              <a:custGeom>
                <a:avLst/>
                <a:gdLst>
                  <a:gd name="T0" fmla="*/ 0 w 573"/>
                  <a:gd name="T1" fmla="*/ 775 h 775"/>
                  <a:gd name="T2" fmla="*/ 0 w 573"/>
                  <a:gd name="T3" fmla="*/ 30 h 775"/>
                  <a:gd name="T4" fmla="*/ 302 w 573"/>
                  <a:gd name="T5" fmla="*/ 0 h 775"/>
                  <a:gd name="T6" fmla="*/ 550 w 573"/>
                  <a:gd name="T7" fmla="*/ 119 h 775"/>
                  <a:gd name="T8" fmla="*/ 573 w 573"/>
                  <a:gd name="T9" fmla="*/ 312 h 775"/>
                  <a:gd name="T10" fmla="*/ 573 w 573"/>
                  <a:gd name="T11" fmla="*/ 775 h 775"/>
                  <a:gd name="T12" fmla="*/ 444 w 573"/>
                  <a:gd name="T13" fmla="*/ 775 h 775"/>
                  <a:gd name="T14" fmla="*/ 444 w 573"/>
                  <a:gd name="T15" fmla="*/ 320 h 775"/>
                  <a:gd name="T16" fmla="*/ 421 w 573"/>
                  <a:gd name="T17" fmla="*/ 140 h 775"/>
                  <a:gd name="T18" fmla="*/ 290 w 573"/>
                  <a:gd name="T19" fmla="*/ 78 h 775"/>
                  <a:gd name="T20" fmla="*/ 130 w 573"/>
                  <a:gd name="T21" fmla="*/ 94 h 775"/>
                  <a:gd name="T22" fmla="*/ 130 w 573"/>
                  <a:gd name="T23" fmla="*/ 775 h 775"/>
                  <a:gd name="T24" fmla="*/ 0 w 573"/>
                  <a:gd name="T25" fmla="*/ 775 h 7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3" h="775">
                    <a:moveTo>
                      <a:pt x="0" y="775"/>
                    </a:moveTo>
                    <a:cubicBezTo>
                      <a:pt x="0" y="30"/>
                      <a:pt x="0" y="30"/>
                      <a:pt x="0" y="30"/>
                    </a:cubicBezTo>
                    <a:cubicBezTo>
                      <a:pt x="120" y="10"/>
                      <a:pt x="220" y="0"/>
                      <a:pt x="302" y="0"/>
                    </a:cubicBezTo>
                    <a:cubicBezTo>
                      <a:pt x="434" y="0"/>
                      <a:pt x="516" y="39"/>
                      <a:pt x="550" y="119"/>
                    </a:cubicBezTo>
                    <a:cubicBezTo>
                      <a:pt x="565" y="155"/>
                      <a:pt x="573" y="220"/>
                      <a:pt x="573" y="312"/>
                    </a:cubicBezTo>
                    <a:cubicBezTo>
                      <a:pt x="573" y="775"/>
                      <a:pt x="573" y="775"/>
                      <a:pt x="573" y="775"/>
                    </a:cubicBezTo>
                    <a:cubicBezTo>
                      <a:pt x="444" y="775"/>
                      <a:pt x="444" y="775"/>
                      <a:pt x="444" y="775"/>
                    </a:cubicBezTo>
                    <a:cubicBezTo>
                      <a:pt x="444" y="320"/>
                      <a:pt x="444" y="320"/>
                      <a:pt x="444" y="320"/>
                    </a:cubicBezTo>
                    <a:cubicBezTo>
                      <a:pt x="444" y="230"/>
                      <a:pt x="436" y="171"/>
                      <a:pt x="421" y="140"/>
                    </a:cubicBezTo>
                    <a:cubicBezTo>
                      <a:pt x="400" y="99"/>
                      <a:pt x="356" y="78"/>
                      <a:pt x="290" y="78"/>
                    </a:cubicBezTo>
                    <a:cubicBezTo>
                      <a:pt x="237" y="78"/>
                      <a:pt x="184" y="83"/>
                      <a:pt x="130" y="94"/>
                    </a:cubicBezTo>
                    <a:cubicBezTo>
                      <a:pt x="130" y="775"/>
                      <a:pt x="130" y="775"/>
                      <a:pt x="130" y="775"/>
                    </a:cubicBezTo>
                    <a:lnTo>
                      <a:pt x="0" y="775"/>
                    </a:lnTo>
                    <a:close/>
                  </a:path>
                </a:pathLst>
              </a:custGeom>
              <a:solidFill>
                <a:srgbClr val="000000"/>
              </a:solidFill>
              <a:ln>
                <a:noFill/>
              </a:ln>
            </p:spPr>
            <p:txBody>
              <a:bodyPr/>
              <a:lstStyle/>
              <a:p>
                <a:endParaRPr lang="ja-JP" altLang="en-US"/>
              </a:p>
            </p:txBody>
          </p:sp>
          <p:sp>
            <p:nvSpPr>
              <p:cNvPr id="15" name="Freeform 14"/>
              <p:cNvSpPr>
                <a:spLocks noEditPoints="1"/>
              </p:cNvSpPr>
              <p:nvPr/>
            </p:nvSpPr>
            <p:spPr bwMode="gray">
              <a:xfrm>
                <a:off x="2044" y="2598"/>
                <a:ext cx="119" cy="229"/>
              </a:xfrm>
              <a:custGeom>
                <a:avLst/>
                <a:gdLst>
                  <a:gd name="T0" fmla="*/ 466 w 595"/>
                  <a:gd name="T1" fmla="*/ 707 h 1147"/>
                  <a:gd name="T2" fmla="*/ 418 w 595"/>
                  <a:gd name="T3" fmla="*/ 752 h 1147"/>
                  <a:gd name="T4" fmla="*/ 268 w 595"/>
                  <a:gd name="T5" fmla="*/ 795 h 1147"/>
                  <a:gd name="T6" fmla="*/ 102 w 595"/>
                  <a:gd name="T7" fmla="*/ 740 h 1147"/>
                  <a:gd name="T8" fmla="*/ 0 w 595"/>
                  <a:gd name="T9" fmla="*/ 433 h 1147"/>
                  <a:gd name="T10" fmla="*/ 75 w 595"/>
                  <a:gd name="T11" fmla="*/ 137 h 1147"/>
                  <a:gd name="T12" fmla="*/ 356 w 595"/>
                  <a:gd name="T13" fmla="*/ 0 h 1147"/>
                  <a:gd name="T14" fmla="*/ 595 w 595"/>
                  <a:gd name="T15" fmla="*/ 30 h 1147"/>
                  <a:gd name="T16" fmla="*/ 595 w 595"/>
                  <a:gd name="T17" fmla="*/ 628 h 1147"/>
                  <a:gd name="T18" fmla="*/ 580 w 595"/>
                  <a:gd name="T19" fmla="*/ 881 h 1147"/>
                  <a:gd name="T20" fmla="*/ 441 w 595"/>
                  <a:gd name="T21" fmla="*/ 1099 h 1147"/>
                  <a:gd name="T22" fmla="*/ 200 w 595"/>
                  <a:gd name="T23" fmla="*/ 1147 h 1147"/>
                  <a:gd name="T24" fmla="*/ 103 w 595"/>
                  <a:gd name="T25" fmla="*/ 1141 h 1147"/>
                  <a:gd name="T26" fmla="*/ 103 w 595"/>
                  <a:gd name="T27" fmla="*/ 1064 h 1147"/>
                  <a:gd name="T28" fmla="*/ 199 w 595"/>
                  <a:gd name="T29" fmla="*/ 1069 h 1147"/>
                  <a:gd name="T30" fmla="*/ 357 w 595"/>
                  <a:gd name="T31" fmla="*/ 1041 h 1147"/>
                  <a:gd name="T32" fmla="*/ 454 w 595"/>
                  <a:gd name="T33" fmla="*/ 896 h 1147"/>
                  <a:gd name="T34" fmla="*/ 466 w 595"/>
                  <a:gd name="T35" fmla="*/ 748 h 1147"/>
                  <a:gd name="T36" fmla="*/ 466 w 595"/>
                  <a:gd name="T37" fmla="*/ 707 h 1147"/>
                  <a:gd name="T38" fmla="*/ 466 w 595"/>
                  <a:gd name="T39" fmla="*/ 85 h 1147"/>
                  <a:gd name="T40" fmla="*/ 369 w 595"/>
                  <a:gd name="T41" fmla="*/ 78 h 1147"/>
                  <a:gd name="T42" fmla="*/ 242 w 595"/>
                  <a:gd name="T43" fmla="*/ 111 h 1147"/>
                  <a:gd name="T44" fmla="*/ 159 w 595"/>
                  <a:gd name="T45" fmla="*/ 244 h 1147"/>
                  <a:gd name="T46" fmla="*/ 132 w 595"/>
                  <a:gd name="T47" fmla="*/ 438 h 1147"/>
                  <a:gd name="T48" fmla="*/ 183 w 595"/>
                  <a:gd name="T49" fmla="*/ 662 h 1147"/>
                  <a:gd name="T50" fmla="*/ 286 w 595"/>
                  <a:gd name="T51" fmla="*/ 718 h 1147"/>
                  <a:gd name="T52" fmla="*/ 388 w 595"/>
                  <a:gd name="T53" fmla="*/ 683 h 1147"/>
                  <a:gd name="T54" fmla="*/ 455 w 595"/>
                  <a:gd name="T55" fmla="*/ 592 h 1147"/>
                  <a:gd name="T56" fmla="*/ 466 w 595"/>
                  <a:gd name="T57" fmla="*/ 505 h 1147"/>
                  <a:gd name="T58" fmla="*/ 466 w 595"/>
                  <a:gd name="T59" fmla="*/ 85 h 1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95" h="1147">
                    <a:moveTo>
                      <a:pt x="466" y="707"/>
                    </a:moveTo>
                    <a:cubicBezTo>
                      <a:pt x="446" y="728"/>
                      <a:pt x="430" y="743"/>
                      <a:pt x="418" y="752"/>
                    </a:cubicBezTo>
                    <a:cubicBezTo>
                      <a:pt x="378" y="781"/>
                      <a:pt x="329" y="795"/>
                      <a:pt x="268" y="795"/>
                    </a:cubicBezTo>
                    <a:cubicBezTo>
                      <a:pt x="201" y="795"/>
                      <a:pt x="146" y="777"/>
                      <a:pt x="102" y="740"/>
                    </a:cubicBezTo>
                    <a:cubicBezTo>
                      <a:pt x="34" y="683"/>
                      <a:pt x="0" y="581"/>
                      <a:pt x="0" y="433"/>
                    </a:cubicBezTo>
                    <a:cubicBezTo>
                      <a:pt x="0" y="313"/>
                      <a:pt x="25" y="215"/>
                      <a:pt x="75" y="137"/>
                    </a:cubicBezTo>
                    <a:cubicBezTo>
                      <a:pt x="133" y="46"/>
                      <a:pt x="226" y="0"/>
                      <a:pt x="356" y="0"/>
                    </a:cubicBezTo>
                    <a:cubicBezTo>
                      <a:pt x="433" y="0"/>
                      <a:pt x="513" y="10"/>
                      <a:pt x="595" y="30"/>
                    </a:cubicBezTo>
                    <a:cubicBezTo>
                      <a:pt x="595" y="628"/>
                      <a:pt x="595" y="628"/>
                      <a:pt x="595" y="628"/>
                    </a:cubicBezTo>
                    <a:cubicBezTo>
                      <a:pt x="595" y="739"/>
                      <a:pt x="590" y="823"/>
                      <a:pt x="580" y="881"/>
                    </a:cubicBezTo>
                    <a:cubicBezTo>
                      <a:pt x="563" y="986"/>
                      <a:pt x="516" y="1059"/>
                      <a:pt x="441" y="1099"/>
                    </a:cubicBezTo>
                    <a:cubicBezTo>
                      <a:pt x="380" y="1131"/>
                      <a:pt x="299" y="1147"/>
                      <a:pt x="200" y="1147"/>
                    </a:cubicBezTo>
                    <a:cubicBezTo>
                      <a:pt x="172" y="1147"/>
                      <a:pt x="140" y="1145"/>
                      <a:pt x="103" y="1141"/>
                    </a:cubicBezTo>
                    <a:cubicBezTo>
                      <a:pt x="103" y="1064"/>
                      <a:pt x="103" y="1064"/>
                      <a:pt x="103" y="1064"/>
                    </a:cubicBezTo>
                    <a:cubicBezTo>
                      <a:pt x="136" y="1068"/>
                      <a:pt x="168" y="1069"/>
                      <a:pt x="199" y="1069"/>
                    </a:cubicBezTo>
                    <a:cubicBezTo>
                      <a:pt x="270" y="1069"/>
                      <a:pt x="322" y="1060"/>
                      <a:pt x="357" y="1041"/>
                    </a:cubicBezTo>
                    <a:cubicBezTo>
                      <a:pt x="408" y="1014"/>
                      <a:pt x="440" y="966"/>
                      <a:pt x="454" y="896"/>
                    </a:cubicBezTo>
                    <a:cubicBezTo>
                      <a:pt x="462" y="857"/>
                      <a:pt x="466" y="808"/>
                      <a:pt x="466" y="748"/>
                    </a:cubicBezTo>
                    <a:lnTo>
                      <a:pt x="466" y="707"/>
                    </a:lnTo>
                    <a:close/>
                    <a:moveTo>
                      <a:pt x="466" y="85"/>
                    </a:moveTo>
                    <a:cubicBezTo>
                      <a:pt x="430" y="80"/>
                      <a:pt x="398" y="78"/>
                      <a:pt x="369" y="78"/>
                    </a:cubicBezTo>
                    <a:cubicBezTo>
                      <a:pt x="315" y="78"/>
                      <a:pt x="272" y="89"/>
                      <a:pt x="242" y="111"/>
                    </a:cubicBezTo>
                    <a:cubicBezTo>
                      <a:pt x="207" y="136"/>
                      <a:pt x="179" y="180"/>
                      <a:pt x="159" y="244"/>
                    </a:cubicBezTo>
                    <a:cubicBezTo>
                      <a:pt x="141" y="299"/>
                      <a:pt x="132" y="364"/>
                      <a:pt x="132" y="438"/>
                    </a:cubicBezTo>
                    <a:cubicBezTo>
                      <a:pt x="132" y="540"/>
                      <a:pt x="149" y="615"/>
                      <a:pt x="183" y="662"/>
                    </a:cubicBezTo>
                    <a:cubicBezTo>
                      <a:pt x="209" y="699"/>
                      <a:pt x="243" y="718"/>
                      <a:pt x="286" y="718"/>
                    </a:cubicBezTo>
                    <a:cubicBezTo>
                      <a:pt x="323" y="718"/>
                      <a:pt x="357" y="706"/>
                      <a:pt x="388" y="683"/>
                    </a:cubicBezTo>
                    <a:cubicBezTo>
                      <a:pt x="420" y="660"/>
                      <a:pt x="442" y="629"/>
                      <a:pt x="455" y="592"/>
                    </a:cubicBezTo>
                    <a:cubicBezTo>
                      <a:pt x="462" y="572"/>
                      <a:pt x="466" y="543"/>
                      <a:pt x="466" y="505"/>
                    </a:cubicBezTo>
                    <a:lnTo>
                      <a:pt x="466" y="85"/>
                    </a:lnTo>
                    <a:close/>
                  </a:path>
                </a:pathLst>
              </a:custGeom>
              <a:solidFill>
                <a:srgbClr val="000000"/>
              </a:solidFill>
              <a:ln>
                <a:noFill/>
              </a:ln>
            </p:spPr>
            <p:txBody>
              <a:bodyPr/>
              <a:lstStyle/>
              <a:p>
                <a:endParaRPr lang="ja-JP" altLang="en-US"/>
              </a:p>
            </p:txBody>
          </p:sp>
          <p:sp>
            <p:nvSpPr>
              <p:cNvPr id="16" name="Freeform 15"/>
              <p:cNvSpPr/>
              <p:nvPr/>
            </p:nvSpPr>
            <p:spPr bwMode="gray">
              <a:xfrm>
                <a:off x="2280" y="2561"/>
                <a:ext cx="67" cy="192"/>
              </a:xfrm>
              <a:custGeom>
                <a:avLst/>
                <a:gdLst>
                  <a:gd name="T0" fmla="*/ 0 w 332"/>
                  <a:gd name="T1" fmla="*/ 0 h 958"/>
                  <a:gd name="T2" fmla="*/ 129 w 332"/>
                  <a:gd name="T3" fmla="*/ 0 h 958"/>
                  <a:gd name="T4" fmla="*/ 129 w 332"/>
                  <a:gd name="T5" fmla="*/ 204 h 958"/>
                  <a:gd name="T6" fmla="*/ 332 w 332"/>
                  <a:gd name="T7" fmla="*/ 204 h 958"/>
                  <a:gd name="T8" fmla="*/ 332 w 332"/>
                  <a:gd name="T9" fmla="*/ 286 h 958"/>
                  <a:gd name="T10" fmla="*/ 129 w 332"/>
                  <a:gd name="T11" fmla="*/ 286 h 958"/>
                  <a:gd name="T12" fmla="*/ 129 w 332"/>
                  <a:gd name="T13" fmla="*/ 686 h 958"/>
                  <a:gd name="T14" fmla="*/ 163 w 332"/>
                  <a:gd name="T15" fmla="*/ 840 h 958"/>
                  <a:gd name="T16" fmla="*/ 235 w 332"/>
                  <a:gd name="T17" fmla="*/ 873 h 958"/>
                  <a:gd name="T18" fmla="*/ 290 w 332"/>
                  <a:gd name="T19" fmla="*/ 875 h 958"/>
                  <a:gd name="T20" fmla="*/ 332 w 332"/>
                  <a:gd name="T21" fmla="*/ 875 h 958"/>
                  <a:gd name="T22" fmla="*/ 332 w 332"/>
                  <a:gd name="T23" fmla="*/ 958 h 958"/>
                  <a:gd name="T24" fmla="*/ 263 w 332"/>
                  <a:gd name="T25" fmla="*/ 958 h 958"/>
                  <a:gd name="T26" fmla="*/ 132 w 332"/>
                  <a:gd name="T27" fmla="*/ 945 h 958"/>
                  <a:gd name="T28" fmla="*/ 12 w 332"/>
                  <a:gd name="T29" fmla="*/ 817 h 958"/>
                  <a:gd name="T30" fmla="*/ 0 w 332"/>
                  <a:gd name="T31" fmla="*/ 667 h 958"/>
                  <a:gd name="T32" fmla="*/ 0 w 332"/>
                  <a:gd name="T33" fmla="*/ 0 h 9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32" h="958">
                    <a:moveTo>
                      <a:pt x="0" y="0"/>
                    </a:moveTo>
                    <a:cubicBezTo>
                      <a:pt x="129" y="0"/>
                      <a:pt x="129" y="0"/>
                      <a:pt x="129" y="0"/>
                    </a:cubicBezTo>
                    <a:cubicBezTo>
                      <a:pt x="129" y="204"/>
                      <a:pt x="129" y="204"/>
                      <a:pt x="129" y="204"/>
                    </a:cubicBezTo>
                    <a:cubicBezTo>
                      <a:pt x="332" y="204"/>
                      <a:pt x="332" y="204"/>
                      <a:pt x="332" y="204"/>
                    </a:cubicBezTo>
                    <a:cubicBezTo>
                      <a:pt x="332" y="286"/>
                      <a:pt x="332" y="286"/>
                      <a:pt x="332" y="286"/>
                    </a:cubicBezTo>
                    <a:cubicBezTo>
                      <a:pt x="129" y="286"/>
                      <a:pt x="129" y="286"/>
                      <a:pt x="129" y="286"/>
                    </a:cubicBezTo>
                    <a:cubicBezTo>
                      <a:pt x="129" y="686"/>
                      <a:pt x="129" y="686"/>
                      <a:pt x="129" y="686"/>
                    </a:cubicBezTo>
                    <a:cubicBezTo>
                      <a:pt x="129" y="762"/>
                      <a:pt x="140" y="813"/>
                      <a:pt x="163" y="840"/>
                    </a:cubicBezTo>
                    <a:cubicBezTo>
                      <a:pt x="179" y="858"/>
                      <a:pt x="203" y="869"/>
                      <a:pt x="235" y="873"/>
                    </a:cubicBezTo>
                    <a:cubicBezTo>
                      <a:pt x="245" y="875"/>
                      <a:pt x="264" y="875"/>
                      <a:pt x="290" y="875"/>
                    </a:cubicBezTo>
                    <a:cubicBezTo>
                      <a:pt x="332" y="875"/>
                      <a:pt x="332" y="875"/>
                      <a:pt x="332" y="875"/>
                    </a:cubicBezTo>
                    <a:cubicBezTo>
                      <a:pt x="332" y="958"/>
                      <a:pt x="332" y="958"/>
                      <a:pt x="332" y="958"/>
                    </a:cubicBezTo>
                    <a:cubicBezTo>
                      <a:pt x="263" y="958"/>
                      <a:pt x="263" y="958"/>
                      <a:pt x="263" y="958"/>
                    </a:cubicBezTo>
                    <a:cubicBezTo>
                      <a:pt x="207" y="958"/>
                      <a:pt x="164" y="953"/>
                      <a:pt x="132" y="945"/>
                    </a:cubicBezTo>
                    <a:cubicBezTo>
                      <a:pt x="67" y="927"/>
                      <a:pt x="27" y="884"/>
                      <a:pt x="12" y="817"/>
                    </a:cubicBezTo>
                    <a:cubicBezTo>
                      <a:pt x="4" y="781"/>
                      <a:pt x="0" y="731"/>
                      <a:pt x="0" y="667"/>
                    </a:cubicBezTo>
                    <a:lnTo>
                      <a:pt x="0" y="0"/>
                    </a:lnTo>
                    <a:close/>
                  </a:path>
                </a:pathLst>
              </a:custGeom>
              <a:solidFill>
                <a:srgbClr val="000000"/>
              </a:solidFill>
              <a:ln>
                <a:noFill/>
              </a:ln>
            </p:spPr>
            <p:txBody>
              <a:bodyPr/>
              <a:lstStyle/>
              <a:p>
                <a:endParaRPr lang="ja-JP" altLang="en-US"/>
              </a:p>
            </p:txBody>
          </p:sp>
          <p:sp>
            <p:nvSpPr>
              <p:cNvPr id="17" name="Freeform 16"/>
              <p:cNvSpPr>
                <a:spLocks noEditPoints="1"/>
              </p:cNvSpPr>
              <p:nvPr/>
            </p:nvSpPr>
            <p:spPr bwMode="gray">
              <a:xfrm>
                <a:off x="2374" y="2598"/>
                <a:ext cx="127" cy="159"/>
              </a:xfrm>
              <a:custGeom>
                <a:avLst/>
                <a:gdLst>
                  <a:gd name="T0" fmla="*/ 318 w 634"/>
                  <a:gd name="T1" fmla="*/ 0 h 795"/>
                  <a:gd name="T2" fmla="*/ 559 w 634"/>
                  <a:gd name="T3" fmla="*/ 107 h 795"/>
                  <a:gd name="T4" fmla="*/ 634 w 634"/>
                  <a:gd name="T5" fmla="*/ 398 h 795"/>
                  <a:gd name="T6" fmla="*/ 559 w 634"/>
                  <a:gd name="T7" fmla="*/ 688 h 795"/>
                  <a:gd name="T8" fmla="*/ 318 w 634"/>
                  <a:gd name="T9" fmla="*/ 795 h 795"/>
                  <a:gd name="T10" fmla="*/ 0 w 634"/>
                  <a:gd name="T11" fmla="*/ 393 h 795"/>
                  <a:gd name="T12" fmla="*/ 76 w 634"/>
                  <a:gd name="T13" fmla="*/ 107 h 795"/>
                  <a:gd name="T14" fmla="*/ 318 w 634"/>
                  <a:gd name="T15" fmla="*/ 0 h 795"/>
                  <a:gd name="T16" fmla="*/ 318 w 634"/>
                  <a:gd name="T17" fmla="*/ 78 h 795"/>
                  <a:gd name="T18" fmla="*/ 166 w 634"/>
                  <a:gd name="T19" fmla="*/ 176 h 795"/>
                  <a:gd name="T20" fmla="*/ 132 w 634"/>
                  <a:gd name="T21" fmla="*/ 394 h 795"/>
                  <a:gd name="T22" fmla="*/ 166 w 634"/>
                  <a:gd name="T23" fmla="*/ 619 h 795"/>
                  <a:gd name="T24" fmla="*/ 318 w 634"/>
                  <a:gd name="T25" fmla="*/ 718 h 795"/>
                  <a:gd name="T26" fmla="*/ 468 w 634"/>
                  <a:gd name="T27" fmla="*/ 619 h 795"/>
                  <a:gd name="T28" fmla="*/ 503 w 634"/>
                  <a:gd name="T29" fmla="*/ 398 h 795"/>
                  <a:gd name="T30" fmla="*/ 468 w 634"/>
                  <a:gd name="T31" fmla="*/ 176 h 795"/>
                  <a:gd name="T32" fmla="*/ 318 w 634"/>
                  <a:gd name="T33" fmla="*/ 78 h 7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34" h="795">
                    <a:moveTo>
                      <a:pt x="318" y="0"/>
                    </a:moveTo>
                    <a:cubicBezTo>
                      <a:pt x="426" y="0"/>
                      <a:pt x="506" y="36"/>
                      <a:pt x="559" y="107"/>
                    </a:cubicBezTo>
                    <a:cubicBezTo>
                      <a:pt x="609" y="176"/>
                      <a:pt x="634" y="273"/>
                      <a:pt x="634" y="398"/>
                    </a:cubicBezTo>
                    <a:cubicBezTo>
                      <a:pt x="634" y="521"/>
                      <a:pt x="609" y="618"/>
                      <a:pt x="559" y="688"/>
                    </a:cubicBezTo>
                    <a:cubicBezTo>
                      <a:pt x="507" y="760"/>
                      <a:pt x="427" y="795"/>
                      <a:pt x="318" y="795"/>
                    </a:cubicBezTo>
                    <a:cubicBezTo>
                      <a:pt x="106" y="795"/>
                      <a:pt x="0" y="661"/>
                      <a:pt x="0" y="393"/>
                    </a:cubicBezTo>
                    <a:cubicBezTo>
                      <a:pt x="0" y="271"/>
                      <a:pt x="26" y="176"/>
                      <a:pt x="76" y="107"/>
                    </a:cubicBezTo>
                    <a:cubicBezTo>
                      <a:pt x="129" y="36"/>
                      <a:pt x="209" y="0"/>
                      <a:pt x="318" y="0"/>
                    </a:cubicBezTo>
                    <a:moveTo>
                      <a:pt x="318" y="78"/>
                    </a:moveTo>
                    <a:cubicBezTo>
                      <a:pt x="245" y="78"/>
                      <a:pt x="194" y="110"/>
                      <a:pt x="166" y="176"/>
                    </a:cubicBezTo>
                    <a:cubicBezTo>
                      <a:pt x="144" y="230"/>
                      <a:pt x="132" y="303"/>
                      <a:pt x="132" y="394"/>
                    </a:cubicBezTo>
                    <a:cubicBezTo>
                      <a:pt x="132" y="490"/>
                      <a:pt x="144" y="565"/>
                      <a:pt x="166" y="619"/>
                    </a:cubicBezTo>
                    <a:cubicBezTo>
                      <a:pt x="194" y="685"/>
                      <a:pt x="245" y="718"/>
                      <a:pt x="318" y="718"/>
                    </a:cubicBezTo>
                    <a:cubicBezTo>
                      <a:pt x="391" y="718"/>
                      <a:pt x="441" y="685"/>
                      <a:pt x="468" y="619"/>
                    </a:cubicBezTo>
                    <a:cubicBezTo>
                      <a:pt x="491" y="565"/>
                      <a:pt x="503" y="491"/>
                      <a:pt x="503" y="398"/>
                    </a:cubicBezTo>
                    <a:cubicBezTo>
                      <a:pt x="503" y="302"/>
                      <a:pt x="491" y="228"/>
                      <a:pt x="468" y="176"/>
                    </a:cubicBezTo>
                    <a:cubicBezTo>
                      <a:pt x="440" y="110"/>
                      <a:pt x="390" y="78"/>
                      <a:pt x="318" y="78"/>
                    </a:cubicBezTo>
                  </a:path>
                </a:pathLst>
              </a:custGeom>
              <a:solidFill>
                <a:srgbClr val="000000"/>
              </a:solidFill>
              <a:ln>
                <a:noFill/>
              </a:ln>
            </p:spPr>
            <p:txBody>
              <a:bodyPr/>
              <a:lstStyle/>
              <a:p>
                <a:endParaRPr lang="ja-JP" altLang="en-US"/>
              </a:p>
            </p:txBody>
          </p:sp>
          <p:sp>
            <p:nvSpPr>
              <p:cNvPr id="18" name="Freeform 17"/>
              <p:cNvSpPr/>
              <p:nvPr/>
            </p:nvSpPr>
            <p:spPr bwMode="gray">
              <a:xfrm>
                <a:off x="2538" y="2598"/>
                <a:ext cx="195" cy="155"/>
              </a:xfrm>
              <a:custGeom>
                <a:avLst/>
                <a:gdLst>
                  <a:gd name="T0" fmla="*/ 0 w 974"/>
                  <a:gd name="T1" fmla="*/ 775 h 775"/>
                  <a:gd name="T2" fmla="*/ 0 w 974"/>
                  <a:gd name="T3" fmla="*/ 30 h 775"/>
                  <a:gd name="T4" fmla="*/ 278 w 974"/>
                  <a:gd name="T5" fmla="*/ 0 h 775"/>
                  <a:gd name="T6" fmla="*/ 480 w 974"/>
                  <a:gd name="T7" fmla="*/ 49 h 775"/>
                  <a:gd name="T8" fmla="*/ 722 w 974"/>
                  <a:gd name="T9" fmla="*/ 0 h 775"/>
                  <a:gd name="T10" fmla="*/ 952 w 974"/>
                  <a:gd name="T11" fmla="*/ 119 h 775"/>
                  <a:gd name="T12" fmla="*/ 974 w 974"/>
                  <a:gd name="T13" fmla="*/ 312 h 775"/>
                  <a:gd name="T14" fmla="*/ 974 w 974"/>
                  <a:gd name="T15" fmla="*/ 775 h 775"/>
                  <a:gd name="T16" fmla="*/ 845 w 974"/>
                  <a:gd name="T17" fmla="*/ 775 h 775"/>
                  <a:gd name="T18" fmla="*/ 845 w 974"/>
                  <a:gd name="T19" fmla="*/ 320 h 775"/>
                  <a:gd name="T20" fmla="*/ 824 w 974"/>
                  <a:gd name="T21" fmla="*/ 141 h 775"/>
                  <a:gd name="T22" fmla="*/ 705 w 974"/>
                  <a:gd name="T23" fmla="*/ 78 h 775"/>
                  <a:gd name="T24" fmla="*/ 551 w 974"/>
                  <a:gd name="T25" fmla="*/ 113 h 775"/>
                  <a:gd name="T26" fmla="*/ 551 w 974"/>
                  <a:gd name="T27" fmla="*/ 775 h 775"/>
                  <a:gd name="T28" fmla="*/ 422 w 974"/>
                  <a:gd name="T29" fmla="*/ 775 h 775"/>
                  <a:gd name="T30" fmla="*/ 422 w 974"/>
                  <a:gd name="T31" fmla="*/ 314 h 775"/>
                  <a:gd name="T32" fmla="*/ 401 w 974"/>
                  <a:gd name="T33" fmla="*/ 141 h 775"/>
                  <a:gd name="T34" fmla="*/ 278 w 974"/>
                  <a:gd name="T35" fmla="*/ 78 h 775"/>
                  <a:gd name="T36" fmla="*/ 128 w 974"/>
                  <a:gd name="T37" fmla="*/ 94 h 775"/>
                  <a:gd name="T38" fmla="*/ 128 w 974"/>
                  <a:gd name="T39" fmla="*/ 775 h 775"/>
                  <a:gd name="T40" fmla="*/ 0 w 974"/>
                  <a:gd name="T41" fmla="*/ 775 h 7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74" h="775">
                    <a:moveTo>
                      <a:pt x="0" y="775"/>
                    </a:moveTo>
                    <a:cubicBezTo>
                      <a:pt x="0" y="30"/>
                      <a:pt x="0" y="30"/>
                      <a:pt x="0" y="30"/>
                    </a:cubicBezTo>
                    <a:cubicBezTo>
                      <a:pt x="117" y="10"/>
                      <a:pt x="210" y="0"/>
                      <a:pt x="278" y="0"/>
                    </a:cubicBezTo>
                    <a:cubicBezTo>
                      <a:pt x="367" y="0"/>
                      <a:pt x="435" y="16"/>
                      <a:pt x="480" y="49"/>
                    </a:cubicBezTo>
                    <a:cubicBezTo>
                      <a:pt x="561" y="16"/>
                      <a:pt x="642" y="0"/>
                      <a:pt x="722" y="0"/>
                    </a:cubicBezTo>
                    <a:cubicBezTo>
                      <a:pt x="843" y="0"/>
                      <a:pt x="920" y="40"/>
                      <a:pt x="952" y="119"/>
                    </a:cubicBezTo>
                    <a:cubicBezTo>
                      <a:pt x="967" y="156"/>
                      <a:pt x="974" y="220"/>
                      <a:pt x="974" y="312"/>
                    </a:cubicBezTo>
                    <a:cubicBezTo>
                      <a:pt x="974" y="775"/>
                      <a:pt x="974" y="775"/>
                      <a:pt x="974" y="775"/>
                    </a:cubicBezTo>
                    <a:cubicBezTo>
                      <a:pt x="845" y="775"/>
                      <a:pt x="845" y="775"/>
                      <a:pt x="845" y="775"/>
                    </a:cubicBezTo>
                    <a:cubicBezTo>
                      <a:pt x="845" y="320"/>
                      <a:pt x="845" y="320"/>
                      <a:pt x="845" y="320"/>
                    </a:cubicBezTo>
                    <a:cubicBezTo>
                      <a:pt x="845" y="231"/>
                      <a:pt x="838" y="172"/>
                      <a:pt x="824" y="141"/>
                    </a:cubicBezTo>
                    <a:cubicBezTo>
                      <a:pt x="805" y="99"/>
                      <a:pt x="765" y="78"/>
                      <a:pt x="705" y="78"/>
                    </a:cubicBezTo>
                    <a:cubicBezTo>
                      <a:pt x="654" y="78"/>
                      <a:pt x="603" y="90"/>
                      <a:pt x="551" y="113"/>
                    </a:cubicBezTo>
                    <a:cubicBezTo>
                      <a:pt x="551" y="775"/>
                      <a:pt x="551" y="775"/>
                      <a:pt x="551" y="775"/>
                    </a:cubicBezTo>
                    <a:cubicBezTo>
                      <a:pt x="422" y="775"/>
                      <a:pt x="422" y="775"/>
                      <a:pt x="422" y="775"/>
                    </a:cubicBezTo>
                    <a:cubicBezTo>
                      <a:pt x="422" y="314"/>
                      <a:pt x="422" y="314"/>
                      <a:pt x="422" y="314"/>
                    </a:cubicBezTo>
                    <a:cubicBezTo>
                      <a:pt x="422" y="229"/>
                      <a:pt x="415" y="171"/>
                      <a:pt x="401" y="141"/>
                    </a:cubicBezTo>
                    <a:cubicBezTo>
                      <a:pt x="382" y="99"/>
                      <a:pt x="341" y="78"/>
                      <a:pt x="278" y="78"/>
                    </a:cubicBezTo>
                    <a:cubicBezTo>
                      <a:pt x="231" y="78"/>
                      <a:pt x="181" y="83"/>
                      <a:pt x="128" y="94"/>
                    </a:cubicBezTo>
                    <a:cubicBezTo>
                      <a:pt x="128" y="775"/>
                      <a:pt x="128" y="775"/>
                      <a:pt x="128" y="775"/>
                    </a:cubicBezTo>
                    <a:lnTo>
                      <a:pt x="0" y="775"/>
                    </a:lnTo>
                    <a:close/>
                  </a:path>
                </a:pathLst>
              </a:custGeom>
              <a:solidFill>
                <a:srgbClr val="000000"/>
              </a:solidFill>
              <a:ln>
                <a:noFill/>
              </a:ln>
            </p:spPr>
            <p:txBody>
              <a:bodyPr/>
              <a:lstStyle/>
              <a:p>
                <a:endParaRPr lang="ja-JP" altLang="en-US"/>
              </a:p>
            </p:txBody>
          </p:sp>
          <p:sp>
            <p:nvSpPr>
              <p:cNvPr id="19" name="Freeform 18"/>
              <p:cNvSpPr>
                <a:spLocks noEditPoints="1"/>
              </p:cNvSpPr>
              <p:nvPr/>
            </p:nvSpPr>
            <p:spPr bwMode="gray">
              <a:xfrm>
                <a:off x="2768" y="2598"/>
                <a:ext cx="127" cy="159"/>
              </a:xfrm>
              <a:custGeom>
                <a:avLst/>
                <a:gdLst>
                  <a:gd name="T0" fmla="*/ 318 w 635"/>
                  <a:gd name="T1" fmla="*/ 0 h 795"/>
                  <a:gd name="T2" fmla="*/ 559 w 635"/>
                  <a:gd name="T3" fmla="*/ 107 h 795"/>
                  <a:gd name="T4" fmla="*/ 635 w 635"/>
                  <a:gd name="T5" fmla="*/ 398 h 795"/>
                  <a:gd name="T6" fmla="*/ 559 w 635"/>
                  <a:gd name="T7" fmla="*/ 688 h 795"/>
                  <a:gd name="T8" fmla="*/ 319 w 635"/>
                  <a:gd name="T9" fmla="*/ 795 h 795"/>
                  <a:gd name="T10" fmla="*/ 0 w 635"/>
                  <a:gd name="T11" fmla="*/ 393 h 795"/>
                  <a:gd name="T12" fmla="*/ 77 w 635"/>
                  <a:gd name="T13" fmla="*/ 107 h 795"/>
                  <a:gd name="T14" fmla="*/ 318 w 635"/>
                  <a:gd name="T15" fmla="*/ 0 h 795"/>
                  <a:gd name="T16" fmla="*/ 318 w 635"/>
                  <a:gd name="T17" fmla="*/ 78 h 795"/>
                  <a:gd name="T18" fmla="*/ 167 w 635"/>
                  <a:gd name="T19" fmla="*/ 176 h 795"/>
                  <a:gd name="T20" fmla="*/ 132 w 635"/>
                  <a:gd name="T21" fmla="*/ 394 h 795"/>
                  <a:gd name="T22" fmla="*/ 167 w 635"/>
                  <a:gd name="T23" fmla="*/ 619 h 795"/>
                  <a:gd name="T24" fmla="*/ 318 w 635"/>
                  <a:gd name="T25" fmla="*/ 718 h 795"/>
                  <a:gd name="T26" fmla="*/ 468 w 635"/>
                  <a:gd name="T27" fmla="*/ 619 h 795"/>
                  <a:gd name="T28" fmla="*/ 503 w 635"/>
                  <a:gd name="T29" fmla="*/ 398 h 795"/>
                  <a:gd name="T30" fmla="*/ 468 w 635"/>
                  <a:gd name="T31" fmla="*/ 176 h 795"/>
                  <a:gd name="T32" fmla="*/ 318 w 635"/>
                  <a:gd name="T33" fmla="*/ 78 h 7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35" h="795">
                    <a:moveTo>
                      <a:pt x="318" y="0"/>
                    </a:moveTo>
                    <a:cubicBezTo>
                      <a:pt x="426" y="0"/>
                      <a:pt x="506" y="36"/>
                      <a:pt x="559" y="107"/>
                    </a:cubicBezTo>
                    <a:cubicBezTo>
                      <a:pt x="609" y="176"/>
                      <a:pt x="635" y="273"/>
                      <a:pt x="635" y="398"/>
                    </a:cubicBezTo>
                    <a:cubicBezTo>
                      <a:pt x="635" y="521"/>
                      <a:pt x="609" y="618"/>
                      <a:pt x="559" y="688"/>
                    </a:cubicBezTo>
                    <a:cubicBezTo>
                      <a:pt x="507" y="760"/>
                      <a:pt x="427" y="795"/>
                      <a:pt x="319" y="795"/>
                    </a:cubicBezTo>
                    <a:cubicBezTo>
                      <a:pt x="107" y="795"/>
                      <a:pt x="0" y="661"/>
                      <a:pt x="0" y="393"/>
                    </a:cubicBezTo>
                    <a:cubicBezTo>
                      <a:pt x="0" y="271"/>
                      <a:pt x="26" y="176"/>
                      <a:pt x="77" y="107"/>
                    </a:cubicBezTo>
                    <a:cubicBezTo>
                      <a:pt x="129" y="36"/>
                      <a:pt x="209" y="0"/>
                      <a:pt x="318" y="0"/>
                    </a:cubicBezTo>
                    <a:moveTo>
                      <a:pt x="318" y="78"/>
                    </a:moveTo>
                    <a:cubicBezTo>
                      <a:pt x="245" y="78"/>
                      <a:pt x="194" y="110"/>
                      <a:pt x="167" y="176"/>
                    </a:cubicBezTo>
                    <a:cubicBezTo>
                      <a:pt x="144" y="230"/>
                      <a:pt x="132" y="303"/>
                      <a:pt x="132" y="394"/>
                    </a:cubicBezTo>
                    <a:cubicBezTo>
                      <a:pt x="132" y="490"/>
                      <a:pt x="144" y="565"/>
                      <a:pt x="167" y="619"/>
                    </a:cubicBezTo>
                    <a:cubicBezTo>
                      <a:pt x="194" y="685"/>
                      <a:pt x="245" y="718"/>
                      <a:pt x="318" y="718"/>
                    </a:cubicBezTo>
                    <a:cubicBezTo>
                      <a:pt x="391" y="718"/>
                      <a:pt x="441" y="685"/>
                      <a:pt x="468" y="619"/>
                    </a:cubicBezTo>
                    <a:cubicBezTo>
                      <a:pt x="491" y="565"/>
                      <a:pt x="503" y="491"/>
                      <a:pt x="503" y="398"/>
                    </a:cubicBezTo>
                    <a:cubicBezTo>
                      <a:pt x="503" y="302"/>
                      <a:pt x="491" y="228"/>
                      <a:pt x="468" y="176"/>
                    </a:cubicBezTo>
                    <a:cubicBezTo>
                      <a:pt x="440" y="110"/>
                      <a:pt x="390" y="78"/>
                      <a:pt x="318" y="78"/>
                    </a:cubicBezTo>
                  </a:path>
                </a:pathLst>
              </a:custGeom>
              <a:solidFill>
                <a:srgbClr val="000000"/>
              </a:solidFill>
              <a:ln>
                <a:noFill/>
              </a:ln>
            </p:spPr>
            <p:txBody>
              <a:bodyPr/>
              <a:lstStyle/>
              <a:p>
                <a:endParaRPr lang="ja-JP" altLang="en-US"/>
              </a:p>
            </p:txBody>
          </p:sp>
          <p:sp>
            <p:nvSpPr>
              <p:cNvPr id="20" name="Freeform 19"/>
              <p:cNvSpPr/>
              <p:nvPr/>
            </p:nvSpPr>
            <p:spPr bwMode="gray">
              <a:xfrm>
                <a:off x="2934" y="2598"/>
                <a:ext cx="65" cy="155"/>
              </a:xfrm>
              <a:custGeom>
                <a:avLst/>
                <a:gdLst>
                  <a:gd name="T0" fmla="*/ 0 w 326"/>
                  <a:gd name="T1" fmla="*/ 775 h 775"/>
                  <a:gd name="T2" fmla="*/ 0 w 326"/>
                  <a:gd name="T3" fmla="*/ 33 h 775"/>
                  <a:gd name="T4" fmla="*/ 326 w 326"/>
                  <a:gd name="T5" fmla="*/ 0 h 775"/>
                  <a:gd name="T6" fmla="*/ 326 w 326"/>
                  <a:gd name="T7" fmla="*/ 81 h 775"/>
                  <a:gd name="T8" fmla="*/ 129 w 326"/>
                  <a:gd name="T9" fmla="*/ 94 h 775"/>
                  <a:gd name="T10" fmla="*/ 129 w 326"/>
                  <a:gd name="T11" fmla="*/ 775 h 775"/>
                  <a:gd name="T12" fmla="*/ 0 w 326"/>
                  <a:gd name="T13" fmla="*/ 775 h 775"/>
                </a:gdLst>
                <a:ahLst/>
                <a:cxnLst>
                  <a:cxn ang="0">
                    <a:pos x="T0" y="T1"/>
                  </a:cxn>
                  <a:cxn ang="0">
                    <a:pos x="T2" y="T3"/>
                  </a:cxn>
                  <a:cxn ang="0">
                    <a:pos x="T4" y="T5"/>
                  </a:cxn>
                  <a:cxn ang="0">
                    <a:pos x="T6" y="T7"/>
                  </a:cxn>
                  <a:cxn ang="0">
                    <a:pos x="T8" y="T9"/>
                  </a:cxn>
                  <a:cxn ang="0">
                    <a:pos x="T10" y="T11"/>
                  </a:cxn>
                  <a:cxn ang="0">
                    <a:pos x="T12" y="T13"/>
                  </a:cxn>
                </a:cxnLst>
                <a:rect l="0" t="0" r="r" b="b"/>
                <a:pathLst>
                  <a:path w="326" h="775">
                    <a:moveTo>
                      <a:pt x="0" y="775"/>
                    </a:moveTo>
                    <a:cubicBezTo>
                      <a:pt x="0" y="33"/>
                      <a:pt x="0" y="33"/>
                      <a:pt x="0" y="33"/>
                    </a:cubicBezTo>
                    <a:cubicBezTo>
                      <a:pt x="99" y="12"/>
                      <a:pt x="207" y="1"/>
                      <a:pt x="326" y="0"/>
                    </a:cubicBezTo>
                    <a:cubicBezTo>
                      <a:pt x="326" y="81"/>
                      <a:pt x="326" y="81"/>
                      <a:pt x="326" y="81"/>
                    </a:cubicBezTo>
                    <a:cubicBezTo>
                      <a:pt x="254" y="81"/>
                      <a:pt x="188" y="86"/>
                      <a:pt x="129" y="94"/>
                    </a:cubicBezTo>
                    <a:cubicBezTo>
                      <a:pt x="129" y="775"/>
                      <a:pt x="129" y="775"/>
                      <a:pt x="129" y="775"/>
                    </a:cubicBezTo>
                    <a:lnTo>
                      <a:pt x="0" y="775"/>
                    </a:lnTo>
                    <a:close/>
                  </a:path>
                </a:pathLst>
              </a:custGeom>
              <a:solidFill>
                <a:srgbClr val="000000"/>
              </a:solidFill>
              <a:ln>
                <a:noFill/>
              </a:ln>
            </p:spPr>
            <p:txBody>
              <a:bodyPr/>
              <a:lstStyle/>
              <a:p>
                <a:endParaRPr lang="ja-JP" altLang="en-US"/>
              </a:p>
            </p:txBody>
          </p:sp>
          <p:sp>
            <p:nvSpPr>
              <p:cNvPr id="21" name="Freeform 20"/>
              <p:cNvSpPr/>
              <p:nvPr/>
            </p:nvSpPr>
            <p:spPr bwMode="gray">
              <a:xfrm>
                <a:off x="3028" y="2598"/>
                <a:ext cx="65" cy="155"/>
              </a:xfrm>
              <a:custGeom>
                <a:avLst/>
                <a:gdLst>
                  <a:gd name="T0" fmla="*/ 0 w 326"/>
                  <a:gd name="T1" fmla="*/ 775 h 775"/>
                  <a:gd name="T2" fmla="*/ 0 w 326"/>
                  <a:gd name="T3" fmla="*/ 33 h 775"/>
                  <a:gd name="T4" fmla="*/ 326 w 326"/>
                  <a:gd name="T5" fmla="*/ 0 h 775"/>
                  <a:gd name="T6" fmla="*/ 326 w 326"/>
                  <a:gd name="T7" fmla="*/ 81 h 775"/>
                  <a:gd name="T8" fmla="*/ 129 w 326"/>
                  <a:gd name="T9" fmla="*/ 94 h 775"/>
                  <a:gd name="T10" fmla="*/ 129 w 326"/>
                  <a:gd name="T11" fmla="*/ 775 h 775"/>
                  <a:gd name="T12" fmla="*/ 0 w 326"/>
                  <a:gd name="T13" fmla="*/ 775 h 775"/>
                </a:gdLst>
                <a:ahLst/>
                <a:cxnLst>
                  <a:cxn ang="0">
                    <a:pos x="T0" y="T1"/>
                  </a:cxn>
                  <a:cxn ang="0">
                    <a:pos x="T2" y="T3"/>
                  </a:cxn>
                  <a:cxn ang="0">
                    <a:pos x="T4" y="T5"/>
                  </a:cxn>
                  <a:cxn ang="0">
                    <a:pos x="T6" y="T7"/>
                  </a:cxn>
                  <a:cxn ang="0">
                    <a:pos x="T8" y="T9"/>
                  </a:cxn>
                  <a:cxn ang="0">
                    <a:pos x="T10" y="T11"/>
                  </a:cxn>
                  <a:cxn ang="0">
                    <a:pos x="T12" y="T13"/>
                  </a:cxn>
                </a:cxnLst>
                <a:rect l="0" t="0" r="r" b="b"/>
                <a:pathLst>
                  <a:path w="326" h="775">
                    <a:moveTo>
                      <a:pt x="0" y="775"/>
                    </a:moveTo>
                    <a:cubicBezTo>
                      <a:pt x="0" y="33"/>
                      <a:pt x="0" y="33"/>
                      <a:pt x="0" y="33"/>
                    </a:cubicBezTo>
                    <a:cubicBezTo>
                      <a:pt x="99" y="12"/>
                      <a:pt x="207" y="1"/>
                      <a:pt x="326" y="0"/>
                    </a:cubicBezTo>
                    <a:cubicBezTo>
                      <a:pt x="326" y="81"/>
                      <a:pt x="326" y="81"/>
                      <a:pt x="326" y="81"/>
                    </a:cubicBezTo>
                    <a:cubicBezTo>
                      <a:pt x="253" y="81"/>
                      <a:pt x="188" y="86"/>
                      <a:pt x="129" y="94"/>
                    </a:cubicBezTo>
                    <a:cubicBezTo>
                      <a:pt x="129" y="775"/>
                      <a:pt x="129" y="775"/>
                      <a:pt x="129" y="775"/>
                    </a:cubicBezTo>
                    <a:lnTo>
                      <a:pt x="0" y="775"/>
                    </a:lnTo>
                    <a:close/>
                  </a:path>
                </a:pathLst>
              </a:custGeom>
              <a:solidFill>
                <a:srgbClr val="000000"/>
              </a:solidFill>
              <a:ln>
                <a:noFill/>
              </a:ln>
            </p:spPr>
            <p:txBody>
              <a:bodyPr/>
              <a:lstStyle/>
              <a:p>
                <a:endParaRPr lang="ja-JP" altLang="en-US"/>
              </a:p>
            </p:txBody>
          </p:sp>
          <p:sp>
            <p:nvSpPr>
              <p:cNvPr id="22" name="Freeform 21"/>
              <p:cNvSpPr>
                <a:spLocks noEditPoints="1"/>
              </p:cNvSpPr>
              <p:nvPr/>
            </p:nvSpPr>
            <p:spPr bwMode="gray">
              <a:xfrm>
                <a:off x="3110" y="2598"/>
                <a:ext cx="127" cy="159"/>
              </a:xfrm>
              <a:custGeom>
                <a:avLst/>
                <a:gdLst>
                  <a:gd name="T0" fmla="*/ 317 w 634"/>
                  <a:gd name="T1" fmla="*/ 0 h 795"/>
                  <a:gd name="T2" fmla="*/ 558 w 634"/>
                  <a:gd name="T3" fmla="*/ 107 h 795"/>
                  <a:gd name="T4" fmla="*/ 634 w 634"/>
                  <a:gd name="T5" fmla="*/ 398 h 795"/>
                  <a:gd name="T6" fmla="*/ 558 w 634"/>
                  <a:gd name="T7" fmla="*/ 688 h 795"/>
                  <a:gd name="T8" fmla="*/ 318 w 634"/>
                  <a:gd name="T9" fmla="*/ 795 h 795"/>
                  <a:gd name="T10" fmla="*/ 0 w 634"/>
                  <a:gd name="T11" fmla="*/ 393 h 795"/>
                  <a:gd name="T12" fmla="*/ 76 w 634"/>
                  <a:gd name="T13" fmla="*/ 107 h 795"/>
                  <a:gd name="T14" fmla="*/ 317 w 634"/>
                  <a:gd name="T15" fmla="*/ 0 h 795"/>
                  <a:gd name="T16" fmla="*/ 317 w 634"/>
                  <a:gd name="T17" fmla="*/ 78 h 795"/>
                  <a:gd name="T18" fmla="*/ 166 w 634"/>
                  <a:gd name="T19" fmla="*/ 176 h 795"/>
                  <a:gd name="T20" fmla="*/ 132 w 634"/>
                  <a:gd name="T21" fmla="*/ 394 h 795"/>
                  <a:gd name="T22" fmla="*/ 166 w 634"/>
                  <a:gd name="T23" fmla="*/ 619 h 795"/>
                  <a:gd name="T24" fmla="*/ 317 w 634"/>
                  <a:gd name="T25" fmla="*/ 718 h 795"/>
                  <a:gd name="T26" fmla="*/ 468 w 634"/>
                  <a:gd name="T27" fmla="*/ 619 h 795"/>
                  <a:gd name="T28" fmla="*/ 502 w 634"/>
                  <a:gd name="T29" fmla="*/ 398 h 795"/>
                  <a:gd name="T30" fmla="*/ 468 w 634"/>
                  <a:gd name="T31" fmla="*/ 176 h 795"/>
                  <a:gd name="T32" fmla="*/ 317 w 634"/>
                  <a:gd name="T33" fmla="*/ 78 h 7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34" h="795">
                    <a:moveTo>
                      <a:pt x="317" y="0"/>
                    </a:moveTo>
                    <a:cubicBezTo>
                      <a:pt x="425" y="0"/>
                      <a:pt x="505" y="36"/>
                      <a:pt x="558" y="107"/>
                    </a:cubicBezTo>
                    <a:cubicBezTo>
                      <a:pt x="608" y="176"/>
                      <a:pt x="634" y="273"/>
                      <a:pt x="634" y="398"/>
                    </a:cubicBezTo>
                    <a:cubicBezTo>
                      <a:pt x="634" y="521"/>
                      <a:pt x="608" y="618"/>
                      <a:pt x="558" y="688"/>
                    </a:cubicBezTo>
                    <a:cubicBezTo>
                      <a:pt x="506" y="760"/>
                      <a:pt x="426" y="795"/>
                      <a:pt x="318" y="795"/>
                    </a:cubicBezTo>
                    <a:cubicBezTo>
                      <a:pt x="106" y="795"/>
                      <a:pt x="0" y="661"/>
                      <a:pt x="0" y="393"/>
                    </a:cubicBezTo>
                    <a:cubicBezTo>
                      <a:pt x="0" y="271"/>
                      <a:pt x="25" y="176"/>
                      <a:pt x="76" y="107"/>
                    </a:cubicBezTo>
                    <a:cubicBezTo>
                      <a:pt x="128" y="36"/>
                      <a:pt x="209" y="0"/>
                      <a:pt x="317" y="0"/>
                    </a:cubicBezTo>
                    <a:moveTo>
                      <a:pt x="317" y="78"/>
                    </a:moveTo>
                    <a:cubicBezTo>
                      <a:pt x="244" y="78"/>
                      <a:pt x="194" y="110"/>
                      <a:pt x="166" y="176"/>
                    </a:cubicBezTo>
                    <a:cubicBezTo>
                      <a:pt x="143" y="230"/>
                      <a:pt x="132" y="303"/>
                      <a:pt x="132" y="394"/>
                    </a:cubicBezTo>
                    <a:cubicBezTo>
                      <a:pt x="132" y="490"/>
                      <a:pt x="143" y="565"/>
                      <a:pt x="166" y="619"/>
                    </a:cubicBezTo>
                    <a:cubicBezTo>
                      <a:pt x="194" y="685"/>
                      <a:pt x="244" y="718"/>
                      <a:pt x="317" y="718"/>
                    </a:cubicBezTo>
                    <a:cubicBezTo>
                      <a:pt x="390" y="718"/>
                      <a:pt x="440" y="685"/>
                      <a:pt x="468" y="619"/>
                    </a:cubicBezTo>
                    <a:cubicBezTo>
                      <a:pt x="490" y="565"/>
                      <a:pt x="502" y="491"/>
                      <a:pt x="502" y="398"/>
                    </a:cubicBezTo>
                    <a:cubicBezTo>
                      <a:pt x="502" y="302"/>
                      <a:pt x="490" y="228"/>
                      <a:pt x="468" y="176"/>
                    </a:cubicBezTo>
                    <a:cubicBezTo>
                      <a:pt x="439" y="110"/>
                      <a:pt x="389" y="78"/>
                      <a:pt x="317" y="78"/>
                    </a:cubicBezTo>
                  </a:path>
                </a:pathLst>
              </a:custGeom>
              <a:solidFill>
                <a:srgbClr val="000000"/>
              </a:solidFill>
              <a:ln>
                <a:noFill/>
              </a:ln>
            </p:spPr>
            <p:txBody>
              <a:bodyPr/>
              <a:lstStyle/>
              <a:p>
                <a:endParaRPr lang="ja-JP" altLang="en-US"/>
              </a:p>
            </p:txBody>
          </p:sp>
          <p:sp>
            <p:nvSpPr>
              <p:cNvPr id="23" name="Freeform 22"/>
              <p:cNvSpPr/>
              <p:nvPr/>
            </p:nvSpPr>
            <p:spPr bwMode="gray">
              <a:xfrm>
                <a:off x="3253" y="2602"/>
                <a:ext cx="195" cy="151"/>
              </a:xfrm>
              <a:custGeom>
                <a:avLst/>
                <a:gdLst>
                  <a:gd name="T0" fmla="*/ 213 w 971"/>
                  <a:gd name="T1" fmla="*/ 754 h 754"/>
                  <a:gd name="T2" fmla="*/ 0 w 971"/>
                  <a:gd name="T3" fmla="*/ 0 h 754"/>
                  <a:gd name="T4" fmla="*/ 130 w 971"/>
                  <a:gd name="T5" fmla="*/ 0 h 754"/>
                  <a:gd name="T6" fmla="*/ 290 w 971"/>
                  <a:gd name="T7" fmla="*/ 614 h 754"/>
                  <a:gd name="T8" fmla="*/ 431 w 971"/>
                  <a:gd name="T9" fmla="*/ 0 h 754"/>
                  <a:gd name="T10" fmla="*/ 558 w 971"/>
                  <a:gd name="T11" fmla="*/ 0 h 754"/>
                  <a:gd name="T12" fmla="*/ 706 w 971"/>
                  <a:gd name="T13" fmla="*/ 614 h 754"/>
                  <a:gd name="T14" fmla="*/ 866 w 971"/>
                  <a:gd name="T15" fmla="*/ 0 h 754"/>
                  <a:gd name="T16" fmla="*/ 971 w 971"/>
                  <a:gd name="T17" fmla="*/ 0 h 754"/>
                  <a:gd name="T18" fmla="*/ 758 w 971"/>
                  <a:gd name="T19" fmla="*/ 754 h 754"/>
                  <a:gd name="T20" fmla="*/ 631 w 971"/>
                  <a:gd name="T21" fmla="*/ 754 h 754"/>
                  <a:gd name="T22" fmla="*/ 517 w 971"/>
                  <a:gd name="T23" fmla="*/ 266 h 754"/>
                  <a:gd name="T24" fmla="*/ 489 w 971"/>
                  <a:gd name="T25" fmla="*/ 112 h 754"/>
                  <a:gd name="T26" fmla="*/ 460 w 971"/>
                  <a:gd name="T27" fmla="*/ 265 h 754"/>
                  <a:gd name="T28" fmla="*/ 347 w 971"/>
                  <a:gd name="T29" fmla="*/ 754 h 754"/>
                  <a:gd name="T30" fmla="*/ 213 w 971"/>
                  <a:gd name="T31" fmla="*/ 754 h 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71" h="754">
                    <a:moveTo>
                      <a:pt x="213" y="754"/>
                    </a:moveTo>
                    <a:cubicBezTo>
                      <a:pt x="0" y="0"/>
                      <a:pt x="0" y="0"/>
                      <a:pt x="0" y="0"/>
                    </a:cubicBezTo>
                    <a:cubicBezTo>
                      <a:pt x="130" y="0"/>
                      <a:pt x="130" y="0"/>
                      <a:pt x="130" y="0"/>
                    </a:cubicBezTo>
                    <a:cubicBezTo>
                      <a:pt x="290" y="614"/>
                      <a:pt x="290" y="614"/>
                      <a:pt x="290" y="614"/>
                    </a:cubicBezTo>
                    <a:cubicBezTo>
                      <a:pt x="431" y="0"/>
                      <a:pt x="431" y="0"/>
                      <a:pt x="431" y="0"/>
                    </a:cubicBezTo>
                    <a:cubicBezTo>
                      <a:pt x="558" y="0"/>
                      <a:pt x="558" y="0"/>
                      <a:pt x="558" y="0"/>
                    </a:cubicBezTo>
                    <a:cubicBezTo>
                      <a:pt x="706" y="614"/>
                      <a:pt x="706" y="614"/>
                      <a:pt x="706" y="614"/>
                    </a:cubicBezTo>
                    <a:cubicBezTo>
                      <a:pt x="866" y="0"/>
                      <a:pt x="866" y="0"/>
                      <a:pt x="866" y="0"/>
                    </a:cubicBezTo>
                    <a:cubicBezTo>
                      <a:pt x="971" y="0"/>
                      <a:pt x="971" y="0"/>
                      <a:pt x="971" y="0"/>
                    </a:cubicBezTo>
                    <a:cubicBezTo>
                      <a:pt x="758" y="754"/>
                      <a:pt x="758" y="754"/>
                      <a:pt x="758" y="754"/>
                    </a:cubicBezTo>
                    <a:cubicBezTo>
                      <a:pt x="631" y="754"/>
                      <a:pt x="631" y="754"/>
                      <a:pt x="631" y="754"/>
                    </a:cubicBezTo>
                    <a:cubicBezTo>
                      <a:pt x="517" y="266"/>
                      <a:pt x="517" y="266"/>
                      <a:pt x="517" y="266"/>
                    </a:cubicBezTo>
                    <a:cubicBezTo>
                      <a:pt x="509" y="231"/>
                      <a:pt x="500" y="180"/>
                      <a:pt x="489" y="112"/>
                    </a:cubicBezTo>
                    <a:cubicBezTo>
                      <a:pt x="481" y="166"/>
                      <a:pt x="471" y="217"/>
                      <a:pt x="460" y="265"/>
                    </a:cubicBezTo>
                    <a:cubicBezTo>
                      <a:pt x="347" y="754"/>
                      <a:pt x="347" y="754"/>
                      <a:pt x="347" y="754"/>
                    </a:cubicBezTo>
                    <a:lnTo>
                      <a:pt x="213" y="754"/>
                    </a:lnTo>
                    <a:close/>
                  </a:path>
                </a:pathLst>
              </a:custGeom>
              <a:solidFill>
                <a:srgbClr val="000000"/>
              </a:solidFill>
              <a:ln>
                <a:noFill/>
              </a:ln>
            </p:spPr>
            <p:txBody>
              <a:bodyPr/>
              <a:lstStyle/>
              <a:p>
                <a:endParaRPr lang="ja-JP" altLang="en-US"/>
              </a:p>
            </p:txBody>
          </p:sp>
          <p:sp>
            <p:nvSpPr>
              <p:cNvPr id="24" name="Freeform 23"/>
              <p:cNvSpPr/>
              <p:nvPr/>
            </p:nvSpPr>
            <p:spPr bwMode="gray">
              <a:xfrm>
                <a:off x="3525" y="2602"/>
                <a:ext cx="194" cy="151"/>
              </a:xfrm>
              <a:custGeom>
                <a:avLst/>
                <a:gdLst>
                  <a:gd name="T0" fmla="*/ 213 w 971"/>
                  <a:gd name="T1" fmla="*/ 754 h 754"/>
                  <a:gd name="T2" fmla="*/ 0 w 971"/>
                  <a:gd name="T3" fmla="*/ 0 h 754"/>
                  <a:gd name="T4" fmla="*/ 130 w 971"/>
                  <a:gd name="T5" fmla="*/ 0 h 754"/>
                  <a:gd name="T6" fmla="*/ 290 w 971"/>
                  <a:gd name="T7" fmla="*/ 614 h 754"/>
                  <a:gd name="T8" fmla="*/ 431 w 971"/>
                  <a:gd name="T9" fmla="*/ 0 h 754"/>
                  <a:gd name="T10" fmla="*/ 559 w 971"/>
                  <a:gd name="T11" fmla="*/ 0 h 754"/>
                  <a:gd name="T12" fmla="*/ 706 w 971"/>
                  <a:gd name="T13" fmla="*/ 614 h 754"/>
                  <a:gd name="T14" fmla="*/ 866 w 971"/>
                  <a:gd name="T15" fmla="*/ 0 h 754"/>
                  <a:gd name="T16" fmla="*/ 971 w 971"/>
                  <a:gd name="T17" fmla="*/ 0 h 754"/>
                  <a:gd name="T18" fmla="*/ 758 w 971"/>
                  <a:gd name="T19" fmla="*/ 754 h 754"/>
                  <a:gd name="T20" fmla="*/ 631 w 971"/>
                  <a:gd name="T21" fmla="*/ 754 h 754"/>
                  <a:gd name="T22" fmla="*/ 518 w 971"/>
                  <a:gd name="T23" fmla="*/ 266 h 754"/>
                  <a:gd name="T24" fmla="*/ 489 w 971"/>
                  <a:gd name="T25" fmla="*/ 112 h 754"/>
                  <a:gd name="T26" fmla="*/ 460 w 971"/>
                  <a:gd name="T27" fmla="*/ 265 h 754"/>
                  <a:gd name="T28" fmla="*/ 347 w 971"/>
                  <a:gd name="T29" fmla="*/ 754 h 754"/>
                  <a:gd name="T30" fmla="*/ 213 w 971"/>
                  <a:gd name="T31" fmla="*/ 754 h 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71" h="754">
                    <a:moveTo>
                      <a:pt x="213" y="754"/>
                    </a:moveTo>
                    <a:cubicBezTo>
                      <a:pt x="0" y="0"/>
                      <a:pt x="0" y="0"/>
                      <a:pt x="0" y="0"/>
                    </a:cubicBezTo>
                    <a:cubicBezTo>
                      <a:pt x="130" y="0"/>
                      <a:pt x="130" y="0"/>
                      <a:pt x="130" y="0"/>
                    </a:cubicBezTo>
                    <a:cubicBezTo>
                      <a:pt x="290" y="614"/>
                      <a:pt x="290" y="614"/>
                      <a:pt x="290" y="614"/>
                    </a:cubicBezTo>
                    <a:cubicBezTo>
                      <a:pt x="431" y="0"/>
                      <a:pt x="431" y="0"/>
                      <a:pt x="431" y="0"/>
                    </a:cubicBezTo>
                    <a:cubicBezTo>
                      <a:pt x="559" y="0"/>
                      <a:pt x="559" y="0"/>
                      <a:pt x="559" y="0"/>
                    </a:cubicBezTo>
                    <a:cubicBezTo>
                      <a:pt x="706" y="614"/>
                      <a:pt x="706" y="614"/>
                      <a:pt x="706" y="614"/>
                    </a:cubicBezTo>
                    <a:cubicBezTo>
                      <a:pt x="866" y="0"/>
                      <a:pt x="866" y="0"/>
                      <a:pt x="866" y="0"/>
                    </a:cubicBezTo>
                    <a:cubicBezTo>
                      <a:pt x="971" y="0"/>
                      <a:pt x="971" y="0"/>
                      <a:pt x="971" y="0"/>
                    </a:cubicBezTo>
                    <a:cubicBezTo>
                      <a:pt x="758" y="754"/>
                      <a:pt x="758" y="754"/>
                      <a:pt x="758" y="754"/>
                    </a:cubicBezTo>
                    <a:cubicBezTo>
                      <a:pt x="631" y="754"/>
                      <a:pt x="631" y="754"/>
                      <a:pt x="631" y="754"/>
                    </a:cubicBezTo>
                    <a:cubicBezTo>
                      <a:pt x="518" y="266"/>
                      <a:pt x="518" y="266"/>
                      <a:pt x="518" y="266"/>
                    </a:cubicBezTo>
                    <a:cubicBezTo>
                      <a:pt x="510" y="231"/>
                      <a:pt x="500" y="180"/>
                      <a:pt x="489" y="112"/>
                    </a:cubicBezTo>
                    <a:cubicBezTo>
                      <a:pt x="481" y="166"/>
                      <a:pt x="471" y="217"/>
                      <a:pt x="460" y="265"/>
                    </a:cubicBezTo>
                    <a:cubicBezTo>
                      <a:pt x="347" y="754"/>
                      <a:pt x="347" y="754"/>
                      <a:pt x="347" y="754"/>
                    </a:cubicBezTo>
                    <a:lnTo>
                      <a:pt x="213" y="754"/>
                    </a:lnTo>
                    <a:close/>
                  </a:path>
                </a:pathLst>
              </a:custGeom>
              <a:solidFill>
                <a:srgbClr val="000000"/>
              </a:solidFill>
              <a:ln>
                <a:noFill/>
              </a:ln>
            </p:spPr>
            <p:txBody>
              <a:bodyPr/>
              <a:lstStyle/>
              <a:p>
                <a:endParaRPr lang="ja-JP" altLang="en-US"/>
              </a:p>
            </p:txBody>
          </p:sp>
          <p:sp>
            <p:nvSpPr>
              <p:cNvPr id="25" name="Freeform 24"/>
              <p:cNvSpPr>
                <a:spLocks noEditPoints="1"/>
              </p:cNvSpPr>
              <p:nvPr/>
            </p:nvSpPr>
            <p:spPr bwMode="gray">
              <a:xfrm>
                <a:off x="3745" y="2547"/>
                <a:ext cx="31" cy="206"/>
              </a:xfrm>
              <a:custGeom>
                <a:avLst/>
                <a:gdLst>
                  <a:gd name="T0" fmla="*/ 79 w 157"/>
                  <a:gd name="T1" fmla="*/ 0 h 1031"/>
                  <a:gd name="T2" fmla="*/ 137 w 157"/>
                  <a:gd name="T3" fmla="*/ 26 h 1031"/>
                  <a:gd name="T4" fmla="*/ 157 w 157"/>
                  <a:gd name="T5" fmla="*/ 79 h 1031"/>
                  <a:gd name="T6" fmla="*/ 132 w 157"/>
                  <a:gd name="T7" fmla="*/ 139 h 1031"/>
                  <a:gd name="T8" fmla="*/ 78 w 157"/>
                  <a:gd name="T9" fmla="*/ 159 h 1031"/>
                  <a:gd name="T10" fmla="*/ 20 w 157"/>
                  <a:gd name="T11" fmla="*/ 133 h 1031"/>
                  <a:gd name="T12" fmla="*/ 0 w 157"/>
                  <a:gd name="T13" fmla="*/ 78 h 1031"/>
                  <a:gd name="T14" fmla="*/ 26 w 157"/>
                  <a:gd name="T15" fmla="*/ 20 h 1031"/>
                  <a:gd name="T16" fmla="*/ 79 w 157"/>
                  <a:gd name="T17" fmla="*/ 0 h 1031"/>
                  <a:gd name="T18" fmla="*/ 16 w 157"/>
                  <a:gd name="T19" fmla="*/ 277 h 1031"/>
                  <a:gd name="T20" fmla="*/ 144 w 157"/>
                  <a:gd name="T21" fmla="*/ 277 h 1031"/>
                  <a:gd name="T22" fmla="*/ 144 w 157"/>
                  <a:gd name="T23" fmla="*/ 1031 h 1031"/>
                  <a:gd name="T24" fmla="*/ 16 w 157"/>
                  <a:gd name="T25" fmla="*/ 1031 h 1031"/>
                  <a:gd name="T26" fmla="*/ 16 w 157"/>
                  <a:gd name="T27" fmla="*/ 277 h 10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7" h="1031">
                    <a:moveTo>
                      <a:pt x="79" y="0"/>
                    </a:moveTo>
                    <a:cubicBezTo>
                      <a:pt x="102" y="0"/>
                      <a:pt x="122" y="9"/>
                      <a:pt x="137" y="26"/>
                    </a:cubicBezTo>
                    <a:cubicBezTo>
                      <a:pt x="151" y="42"/>
                      <a:pt x="157" y="59"/>
                      <a:pt x="157" y="79"/>
                    </a:cubicBezTo>
                    <a:cubicBezTo>
                      <a:pt x="157" y="103"/>
                      <a:pt x="149" y="123"/>
                      <a:pt x="132" y="139"/>
                    </a:cubicBezTo>
                    <a:cubicBezTo>
                      <a:pt x="117" y="152"/>
                      <a:pt x="99" y="159"/>
                      <a:pt x="78" y="159"/>
                    </a:cubicBezTo>
                    <a:cubicBezTo>
                      <a:pt x="55" y="159"/>
                      <a:pt x="35" y="150"/>
                      <a:pt x="20" y="133"/>
                    </a:cubicBezTo>
                    <a:cubicBezTo>
                      <a:pt x="6" y="118"/>
                      <a:pt x="0" y="99"/>
                      <a:pt x="0" y="78"/>
                    </a:cubicBezTo>
                    <a:cubicBezTo>
                      <a:pt x="0" y="56"/>
                      <a:pt x="9" y="37"/>
                      <a:pt x="26" y="20"/>
                    </a:cubicBezTo>
                    <a:cubicBezTo>
                      <a:pt x="41" y="7"/>
                      <a:pt x="58" y="0"/>
                      <a:pt x="79" y="0"/>
                    </a:cubicBezTo>
                    <a:moveTo>
                      <a:pt x="16" y="277"/>
                    </a:moveTo>
                    <a:cubicBezTo>
                      <a:pt x="144" y="277"/>
                      <a:pt x="144" y="277"/>
                      <a:pt x="144" y="277"/>
                    </a:cubicBezTo>
                    <a:cubicBezTo>
                      <a:pt x="144" y="1031"/>
                      <a:pt x="144" y="1031"/>
                      <a:pt x="144" y="1031"/>
                    </a:cubicBezTo>
                    <a:cubicBezTo>
                      <a:pt x="16" y="1031"/>
                      <a:pt x="16" y="1031"/>
                      <a:pt x="16" y="1031"/>
                    </a:cubicBezTo>
                    <a:lnTo>
                      <a:pt x="16" y="277"/>
                    </a:lnTo>
                    <a:close/>
                  </a:path>
                </a:pathLst>
              </a:custGeom>
              <a:solidFill>
                <a:srgbClr val="000000"/>
              </a:solidFill>
              <a:ln>
                <a:noFill/>
              </a:ln>
            </p:spPr>
            <p:txBody>
              <a:bodyPr/>
              <a:lstStyle/>
              <a:p>
                <a:endParaRPr lang="ja-JP" altLang="en-US"/>
              </a:p>
            </p:txBody>
          </p:sp>
          <p:sp>
            <p:nvSpPr>
              <p:cNvPr id="26" name="Freeform 25"/>
              <p:cNvSpPr/>
              <p:nvPr/>
            </p:nvSpPr>
            <p:spPr bwMode="gray">
              <a:xfrm>
                <a:off x="3820" y="2561"/>
                <a:ext cx="67" cy="192"/>
              </a:xfrm>
              <a:custGeom>
                <a:avLst/>
                <a:gdLst>
                  <a:gd name="T0" fmla="*/ 0 w 332"/>
                  <a:gd name="T1" fmla="*/ 0 h 958"/>
                  <a:gd name="T2" fmla="*/ 129 w 332"/>
                  <a:gd name="T3" fmla="*/ 0 h 958"/>
                  <a:gd name="T4" fmla="*/ 129 w 332"/>
                  <a:gd name="T5" fmla="*/ 204 h 958"/>
                  <a:gd name="T6" fmla="*/ 332 w 332"/>
                  <a:gd name="T7" fmla="*/ 204 h 958"/>
                  <a:gd name="T8" fmla="*/ 332 w 332"/>
                  <a:gd name="T9" fmla="*/ 286 h 958"/>
                  <a:gd name="T10" fmla="*/ 129 w 332"/>
                  <a:gd name="T11" fmla="*/ 286 h 958"/>
                  <a:gd name="T12" fmla="*/ 129 w 332"/>
                  <a:gd name="T13" fmla="*/ 686 h 958"/>
                  <a:gd name="T14" fmla="*/ 163 w 332"/>
                  <a:gd name="T15" fmla="*/ 840 h 958"/>
                  <a:gd name="T16" fmla="*/ 234 w 332"/>
                  <a:gd name="T17" fmla="*/ 873 h 958"/>
                  <a:gd name="T18" fmla="*/ 289 w 332"/>
                  <a:gd name="T19" fmla="*/ 875 h 958"/>
                  <a:gd name="T20" fmla="*/ 332 w 332"/>
                  <a:gd name="T21" fmla="*/ 875 h 958"/>
                  <a:gd name="T22" fmla="*/ 332 w 332"/>
                  <a:gd name="T23" fmla="*/ 958 h 958"/>
                  <a:gd name="T24" fmla="*/ 262 w 332"/>
                  <a:gd name="T25" fmla="*/ 958 h 958"/>
                  <a:gd name="T26" fmla="*/ 132 w 332"/>
                  <a:gd name="T27" fmla="*/ 945 h 958"/>
                  <a:gd name="T28" fmla="*/ 11 w 332"/>
                  <a:gd name="T29" fmla="*/ 817 h 958"/>
                  <a:gd name="T30" fmla="*/ 0 w 332"/>
                  <a:gd name="T31" fmla="*/ 667 h 958"/>
                  <a:gd name="T32" fmla="*/ 0 w 332"/>
                  <a:gd name="T33" fmla="*/ 0 h 9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32" h="958">
                    <a:moveTo>
                      <a:pt x="0" y="0"/>
                    </a:moveTo>
                    <a:cubicBezTo>
                      <a:pt x="129" y="0"/>
                      <a:pt x="129" y="0"/>
                      <a:pt x="129" y="0"/>
                    </a:cubicBezTo>
                    <a:cubicBezTo>
                      <a:pt x="129" y="204"/>
                      <a:pt x="129" y="204"/>
                      <a:pt x="129" y="204"/>
                    </a:cubicBezTo>
                    <a:cubicBezTo>
                      <a:pt x="332" y="204"/>
                      <a:pt x="332" y="204"/>
                      <a:pt x="332" y="204"/>
                    </a:cubicBezTo>
                    <a:cubicBezTo>
                      <a:pt x="332" y="286"/>
                      <a:pt x="332" y="286"/>
                      <a:pt x="332" y="286"/>
                    </a:cubicBezTo>
                    <a:cubicBezTo>
                      <a:pt x="129" y="286"/>
                      <a:pt x="129" y="286"/>
                      <a:pt x="129" y="286"/>
                    </a:cubicBezTo>
                    <a:cubicBezTo>
                      <a:pt x="129" y="686"/>
                      <a:pt x="129" y="686"/>
                      <a:pt x="129" y="686"/>
                    </a:cubicBezTo>
                    <a:cubicBezTo>
                      <a:pt x="129" y="762"/>
                      <a:pt x="140" y="813"/>
                      <a:pt x="163" y="840"/>
                    </a:cubicBezTo>
                    <a:cubicBezTo>
                      <a:pt x="178" y="858"/>
                      <a:pt x="202" y="869"/>
                      <a:pt x="234" y="873"/>
                    </a:cubicBezTo>
                    <a:cubicBezTo>
                      <a:pt x="245" y="875"/>
                      <a:pt x="263" y="875"/>
                      <a:pt x="289" y="875"/>
                    </a:cubicBezTo>
                    <a:cubicBezTo>
                      <a:pt x="332" y="875"/>
                      <a:pt x="332" y="875"/>
                      <a:pt x="332" y="875"/>
                    </a:cubicBezTo>
                    <a:cubicBezTo>
                      <a:pt x="332" y="958"/>
                      <a:pt x="332" y="958"/>
                      <a:pt x="332" y="958"/>
                    </a:cubicBezTo>
                    <a:cubicBezTo>
                      <a:pt x="262" y="958"/>
                      <a:pt x="262" y="958"/>
                      <a:pt x="262" y="958"/>
                    </a:cubicBezTo>
                    <a:cubicBezTo>
                      <a:pt x="207" y="958"/>
                      <a:pt x="163" y="953"/>
                      <a:pt x="132" y="945"/>
                    </a:cubicBezTo>
                    <a:cubicBezTo>
                      <a:pt x="66" y="927"/>
                      <a:pt x="26" y="884"/>
                      <a:pt x="11" y="817"/>
                    </a:cubicBezTo>
                    <a:cubicBezTo>
                      <a:pt x="4" y="781"/>
                      <a:pt x="0" y="731"/>
                      <a:pt x="0" y="667"/>
                    </a:cubicBezTo>
                    <a:lnTo>
                      <a:pt x="0" y="0"/>
                    </a:lnTo>
                    <a:close/>
                  </a:path>
                </a:pathLst>
              </a:custGeom>
              <a:solidFill>
                <a:srgbClr val="000000"/>
              </a:solidFill>
              <a:ln>
                <a:noFill/>
              </a:ln>
            </p:spPr>
            <p:txBody>
              <a:bodyPr/>
              <a:lstStyle/>
              <a:p>
                <a:endParaRPr lang="ja-JP" altLang="en-US"/>
              </a:p>
            </p:txBody>
          </p:sp>
          <p:sp>
            <p:nvSpPr>
              <p:cNvPr id="27" name="Freeform 26"/>
              <p:cNvSpPr/>
              <p:nvPr/>
            </p:nvSpPr>
            <p:spPr bwMode="gray">
              <a:xfrm>
                <a:off x="3918" y="2526"/>
                <a:ext cx="114" cy="227"/>
              </a:xfrm>
              <a:custGeom>
                <a:avLst/>
                <a:gdLst>
                  <a:gd name="T0" fmla="*/ 0 w 572"/>
                  <a:gd name="T1" fmla="*/ 1136 h 1136"/>
                  <a:gd name="T2" fmla="*/ 0 w 572"/>
                  <a:gd name="T3" fmla="*/ 0 h 1136"/>
                  <a:gd name="T4" fmla="*/ 129 w 572"/>
                  <a:gd name="T5" fmla="*/ 0 h 1136"/>
                  <a:gd name="T6" fmla="*/ 129 w 572"/>
                  <a:gd name="T7" fmla="*/ 400 h 1136"/>
                  <a:gd name="T8" fmla="*/ 319 w 572"/>
                  <a:gd name="T9" fmla="*/ 361 h 1136"/>
                  <a:gd name="T10" fmla="*/ 549 w 572"/>
                  <a:gd name="T11" fmla="*/ 479 h 1136"/>
                  <a:gd name="T12" fmla="*/ 572 w 572"/>
                  <a:gd name="T13" fmla="*/ 673 h 1136"/>
                  <a:gd name="T14" fmla="*/ 572 w 572"/>
                  <a:gd name="T15" fmla="*/ 1136 h 1136"/>
                  <a:gd name="T16" fmla="*/ 443 w 572"/>
                  <a:gd name="T17" fmla="*/ 1136 h 1136"/>
                  <a:gd name="T18" fmla="*/ 443 w 572"/>
                  <a:gd name="T19" fmla="*/ 653 h 1136"/>
                  <a:gd name="T20" fmla="*/ 420 w 572"/>
                  <a:gd name="T21" fmla="*/ 499 h 1136"/>
                  <a:gd name="T22" fmla="*/ 306 w 572"/>
                  <a:gd name="T23" fmla="*/ 439 h 1136"/>
                  <a:gd name="T24" fmla="*/ 129 w 572"/>
                  <a:gd name="T25" fmla="*/ 485 h 1136"/>
                  <a:gd name="T26" fmla="*/ 129 w 572"/>
                  <a:gd name="T27" fmla="*/ 1136 h 1136"/>
                  <a:gd name="T28" fmla="*/ 0 w 572"/>
                  <a:gd name="T29" fmla="*/ 1136 h 1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2" h="1136">
                    <a:moveTo>
                      <a:pt x="0" y="1136"/>
                    </a:moveTo>
                    <a:cubicBezTo>
                      <a:pt x="0" y="0"/>
                      <a:pt x="0" y="0"/>
                      <a:pt x="0" y="0"/>
                    </a:cubicBezTo>
                    <a:cubicBezTo>
                      <a:pt x="129" y="0"/>
                      <a:pt x="129" y="0"/>
                      <a:pt x="129" y="0"/>
                    </a:cubicBezTo>
                    <a:cubicBezTo>
                      <a:pt x="129" y="400"/>
                      <a:pt x="129" y="400"/>
                      <a:pt x="129" y="400"/>
                    </a:cubicBezTo>
                    <a:cubicBezTo>
                      <a:pt x="196" y="374"/>
                      <a:pt x="259" y="361"/>
                      <a:pt x="319" y="361"/>
                    </a:cubicBezTo>
                    <a:cubicBezTo>
                      <a:pt x="438" y="361"/>
                      <a:pt x="515" y="400"/>
                      <a:pt x="549" y="479"/>
                    </a:cubicBezTo>
                    <a:cubicBezTo>
                      <a:pt x="564" y="515"/>
                      <a:pt x="572" y="579"/>
                      <a:pt x="572" y="673"/>
                    </a:cubicBezTo>
                    <a:cubicBezTo>
                      <a:pt x="572" y="1136"/>
                      <a:pt x="572" y="1136"/>
                      <a:pt x="572" y="1136"/>
                    </a:cubicBezTo>
                    <a:cubicBezTo>
                      <a:pt x="443" y="1136"/>
                      <a:pt x="443" y="1136"/>
                      <a:pt x="443" y="1136"/>
                    </a:cubicBezTo>
                    <a:cubicBezTo>
                      <a:pt x="443" y="653"/>
                      <a:pt x="443" y="653"/>
                      <a:pt x="443" y="653"/>
                    </a:cubicBezTo>
                    <a:cubicBezTo>
                      <a:pt x="443" y="581"/>
                      <a:pt x="436" y="529"/>
                      <a:pt x="420" y="499"/>
                    </a:cubicBezTo>
                    <a:cubicBezTo>
                      <a:pt x="400" y="459"/>
                      <a:pt x="362" y="439"/>
                      <a:pt x="306" y="439"/>
                    </a:cubicBezTo>
                    <a:cubicBezTo>
                      <a:pt x="256" y="439"/>
                      <a:pt x="197" y="454"/>
                      <a:pt x="129" y="485"/>
                    </a:cubicBezTo>
                    <a:cubicBezTo>
                      <a:pt x="129" y="1136"/>
                      <a:pt x="129" y="1136"/>
                      <a:pt x="129" y="1136"/>
                    </a:cubicBezTo>
                    <a:lnTo>
                      <a:pt x="0" y="1136"/>
                    </a:lnTo>
                    <a:close/>
                  </a:path>
                </a:pathLst>
              </a:custGeom>
              <a:solidFill>
                <a:srgbClr val="000000"/>
              </a:solidFill>
              <a:ln>
                <a:noFill/>
              </a:ln>
            </p:spPr>
            <p:txBody>
              <a:bodyPr/>
              <a:lstStyle/>
              <a:p>
                <a:endParaRPr lang="ja-JP" altLang="en-US"/>
              </a:p>
            </p:txBody>
          </p:sp>
          <p:sp>
            <p:nvSpPr>
              <p:cNvPr id="28" name="Freeform 27"/>
              <p:cNvSpPr/>
              <p:nvPr/>
            </p:nvSpPr>
            <p:spPr bwMode="gray">
              <a:xfrm>
                <a:off x="4128" y="2602"/>
                <a:ext cx="126" cy="223"/>
              </a:xfrm>
              <a:custGeom>
                <a:avLst/>
                <a:gdLst>
                  <a:gd name="T0" fmla="*/ 56 w 126"/>
                  <a:gd name="T1" fmla="*/ 153 h 223"/>
                  <a:gd name="T2" fmla="*/ 0 w 126"/>
                  <a:gd name="T3" fmla="*/ 0 h 223"/>
                  <a:gd name="T4" fmla="*/ 27 w 126"/>
                  <a:gd name="T5" fmla="*/ 0 h 223"/>
                  <a:gd name="T6" fmla="*/ 67 w 126"/>
                  <a:gd name="T7" fmla="*/ 120 h 223"/>
                  <a:gd name="T8" fmla="*/ 104 w 126"/>
                  <a:gd name="T9" fmla="*/ 0 h 223"/>
                  <a:gd name="T10" fmla="*/ 126 w 126"/>
                  <a:gd name="T11" fmla="*/ 0 h 223"/>
                  <a:gd name="T12" fmla="*/ 51 w 126"/>
                  <a:gd name="T13" fmla="*/ 223 h 223"/>
                  <a:gd name="T14" fmla="*/ 29 w 126"/>
                  <a:gd name="T15" fmla="*/ 223 h 223"/>
                  <a:gd name="T16" fmla="*/ 56 w 126"/>
                  <a:gd name="T17" fmla="*/ 153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6" h="223">
                    <a:moveTo>
                      <a:pt x="56" y="153"/>
                    </a:moveTo>
                    <a:lnTo>
                      <a:pt x="0" y="0"/>
                    </a:lnTo>
                    <a:lnTo>
                      <a:pt x="27" y="0"/>
                    </a:lnTo>
                    <a:lnTo>
                      <a:pt x="67" y="120"/>
                    </a:lnTo>
                    <a:lnTo>
                      <a:pt x="104" y="0"/>
                    </a:lnTo>
                    <a:lnTo>
                      <a:pt x="126" y="0"/>
                    </a:lnTo>
                    <a:lnTo>
                      <a:pt x="51" y="223"/>
                    </a:lnTo>
                    <a:lnTo>
                      <a:pt x="29" y="223"/>
                    </a:lnTo>
                    <a:lnTo>
                      <a:pt x="56" y="153"/>
                    </a:lnTo>
                    <a:close/>
                  </a:path>
                </a:pathLst>
              </a:custGeom>
              <a:solidFill>
                <a:srgbClr val="000000"/>
              </a:solidFill>
              <a:ln>
                <a:noFill/>
              </a:ln>
            </p:spPr>
            <p:txBody>
              <a:bodyPr/>
              <a:lstStyle/>
              <a:p>
                <a:endParaRPr lang="ja-JP" altLang="en-US"/>
              </a:p>
            </p:txBody>
          </p:sp>
          <p:sp>
            <p:nvSpPr>
              <p:cNvPr id="29" name="Freeform 28"/>
              <p:cNvSpPr>
                <a:spLocks noEditPoints="1"/>
              </p:cNvSpPr>
              <p:nvPr/>
            </p:nvSpPr>
            <p:spPr bwMode="gray">
              <a:xfrm>
                <a:off x="4270" y="2598"/>
                <a:ext cx="127" cy="159"/>
              </a:xfrm>
              <a:custGeom>
                <a:avLst/>
                <a:gdLst>
                  <a:gd name="T0" fmla="*/ 318 w 634"/>
                  <a:gd name="T1" fmla="*/ 0 h 795"/>
                  <a:gd name="T2" fmla="*/ 559 w 634"/>
                  <a:gd name="T3" fmla="*/ 107 h 795"/>
                  <a:gd name="T4" fmla="*/ 634 w 634"/>
                  <a:gd name="T5" fmla="*/ 398 h 795"/>
                  <a:gd name="T6" fmla="*/ 559 w 634"/>
                  <a:gd name="T7" fmla="*/ 688 h 795"/>
                  <a:gd name="T8" fmla="*/ 318 w 634"/>
                  <a:gd name="T9" fmla="*/ 795 h 795"/>
                  <a:gd name="T10" fmla="*/ 0 w 634"/>
                  <a:gd name="T11" fmla="*/ 393 h 795"/>
                  <a:gd name="T12" fmla="*/ 76 w 634"/>
                  <a:gd name="T13" fmla="*/ 107 h 795"/>
                  <a:gd name="T14" fmla="*/ 318 w 634"/>
                  <a:gd name="T15" fmla="*/ 0 h 795"/>
                  <a:gd name="T16" fmla="*/ 318 w 634"/>
                  <a:gd name="T17" fmla="*/ 78 h 795"/>
                  <a:gd name="T18" fmla="*/ 167 w 634"/>
                  <a:gd name="T19" fmla="*/ 176 h 795"/>
                  <a:gd name="T20" fmla="*/ 132 w 634"/>
                  <a:gd name="T21" fmla="*/ 394 h 795"/>
                  <a:gd name="T22" fmla="*/ 167 w 634"/>
                  <a:gd name="T23" fmla="*/ 619 h 795"/>
                  <a:gd name="T24" fmla="*/ 318 w 634"/>
                  <a:gd name="T25" fmla="*/ 718 h 795"/>
                  <a:gd name="T26" fmla="*/ 468 w 634"/>
                  <a:gd name="T27" fmla="*/ 619 h 795"/>
                  <a:gd name="T28" fmla="*/ 503 w 634"/>
                  <a:gd name="T29" fmla="*/ 398 h 795"/>
                  <a:gd name="T30" fmla="*/ 468 w 634"/>
                  <a:gd name="T31" fmla="*/ 176 h 795"/>
                  <a:gd name="T32" fmla="*/ 318 w 634"/>
                  <a:gd name="T33" fmla="*/ 78 h 7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34" h="795">
                    <a:moveTo>
                      <a:pt x="318" y="0"/>
                    </a:moveTo>
                    <a:cubicBezTo>
                      <a:pt x="426" y="0"/>
                      <a:pt x="506" y="36"/>
                      <a:pt x="559" y="107"/>
                    </a:cubicBezTo>
                    <a:cubicBezTo>
                      <a:pt x="609" y="176"/>
                      <a:pt x="634" y="273"/>
                      <a:pt x="634" y="398"/>
                    </a:cubicBezTo>
                    <a:cubicBezTo>
                      <a:pt x="634" y="521"/>
                      <a:pt x="609" y="618"/>
                      <a:pt x="559" y="688"/>
                    </a:cubicBezTo>
                    <a:cubicBezTo>
                      <a:pt x="507" y="760"/>
                      <a:pt x="427" y="795"/>
                      <a:pt x="318" y="795"/>
                    </a:cubicBezTo>
                    <a:cubicBezTo>
                      <a:pt x="106" y="795"/>
                      <a:pt x="0" y="661"/>
                      <a:pt x="0" y="393"/>
                    </a:cubicBezTo>
                    <a:cubicBezTo>
                      <a:pt x="0" y="271"/>
                      <a:pt x="26" y="176"/>
                      <a:pt x="76" y="107"/>
                    </a:cubicBezTo>
                    <a:cubicBezTo>
                      <a:pt x="129" y="36"/>
                      <a:pt x="210" y="0"/>
                      <a:pt x="318" y="0"/>
                    </a:cubicBezTo>
                    <a:moveTo>
                      <a:pt x="318" y="78"/>
                    </a:moveTo>
                    <a:cubicBezTo>
                      <a:pt x="245" y="78"/>
                      <a:pt x="194" y="110"/>
                      <a:pt x="167" y="176"/>
                    </a:cubicBezTo>
                    <a:cubicBezTo>
                      <a:pt x="144" y="230"/>
                      <a:pt x="132" y="303"/>
                      <a:pt x="132" y="394"/>
                    </a:cubicBezTo>
                    <a:cubicBezTo>
                      <a:pt x="132" y="490"/>
                      <a:pt x="144" y="565"/>
                      <a:pt x="167" y="619"/>
                    </a:cubicBezTo>
                    <a:cubicBezTo>
                      <a:pt x="194" y="685"/>
                      <a:pt x="245" y="718"/>
                      <a:pt x="318" y="718"/>
                    </a:cubicBezTo>
                    <a:cubicBezTo>
                      <a:pt x="391" y="718"/>
                      <a:pt x="441" y="685"/>
                      <a:pt x="468" y="619"/>
                    </a:cubicBezTo>
                    <a:cubicBezTo>
                      <a:pt x="491" y="565"/>
                      <a:pt x="503" y="491"/>
                      <a:pt x="503" y="398"/>
                    </a:cubicBezTo>
                    <a:cubicBezTo>
                      <a:pt x="503" y="302"/>
                      <a:pt x="491" y="228"/>
                      <a:pt x="468" y="176"/>
                    </a:cubicBezTo>
                    <a:cubicBezTo>
                      <a:pt x="440" y="110"/>
                      <a:pt x="390" y="78"/>
                      <a:pt x="318" y="78"/>
                    </a:cubicBezTo>
                  </a:path>
                </a:pathLst>
              </a:custGeom>
              <a:solidFill>
                <a:srgbClr val="000000"/>
              </a:solidFill>
              <a:ln>
                <a:noFill/>
              </a:ln>
            </p:spPr>
            <p:txBody>
              <a:bodyPr/>
              <a:lstStyle/>
              <a:p>
                <a:endParaRPr lang="ja-JP" altLang="en-US"/>
              </a:p>
            </p:txBody>
          </p:sp>
          <p:sp>
            <p:nvSpPr>
              <p:cNvPr id="30" name="Freeform 29"/>
              <p:cNvSpPr/>
              <p:nvPr/>
            </p:nvSpPr>
            <p:spPr bwMode="gray">
              <a:xfrm>
                <a:off x="4433" y="2602"/>
                <a:ext cx="110" cy="155"/>
              </a:xfrm>
              <a:custGeom>
                <a:avLst/>
                <a:gdLst>
                  <a:gd name="T0" fmla="*/ 0 w 550"/>
                  <a:gd name="T1" fmla="*/ 0 h 774"/>
                  <a:gd name="T2" fmla="*/ 129 w 550"/>
                  <a:gd name="T3" fmla="*/ 0 h 774"/>
                  <a:gd name="T4" fmla="*/ 129 w 550"/>
                  <a:gd name="T5" fmla="*/ 465 h 774"/>
                  <a:gd name="T6" fmla="*/ 152 w 550"/>
                  <a:gd name="T7" fmla="*/ 636 h 774"/>
                  <a:gd name="T8" fmla="*/ 206 w 550"/>
                  <a:gd name="T9" fmla="*/ 685 h 774"/>
                  <a:gd name="T10" fmla="*/ 289 w 550"/>
                  <a:gd name="T11" fmla="*/ 697 h 774"/>
                  <a:gd name="T12" fmla="*/ 422 w 550"/>
                  <a:gd name="T13" fmla="*/ 677 h 774"/>
                  <a:gd name="T14" fmla="*/ 422 w 550"/>
                  <a:gd name="T15" fmla="*/ 0 h 774"/>
                  <a:gd name="T16" fmla="*/ 550 w 550"/>
                  <a:gd name="T17" fmla="*/ 0 h 774"/>
                  <a:gd name="T18" fmla="*/ 550 w 550"/>
                  <a:gd name="T19" fmla="*/ 742 h 774"/>
                  <a:gd name="T20" fmla="*/ 281 w 550"/>
                  <a:gd name="T21" fmla="*/ 774 h 774"/>
                  <a:gd name="T22" fmla="*/ 90 w 550"/>
                  <a:gd name="T23" fmla="*/ 734 h 774"/>
                  <a:gd name="T24" fmla="*/ 7 w 550"/>
                  <a:gd name="T25" fmla="*/ 593 h 774"/>
                  <a:gd name="T26" fmla="*/ 0 w 550"/>
                  <a:gd name="T27" fmla="*/ 475 h 774"/>
                  <a:gd name="T28" fmla="*/ 0 w 550"/>
                  <a:gd name="T29" fmla="*/ 0 h 7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50" h="774">
                    <a:moveTo>
                      <a:pt x="0" y="0"/>
                    </a:moveTo>
                    <a:cubicBezTo>
                      <a:pt x="129" y="0"/>
                      <a:pt x="129" y="0"/>
                      <a:pt x="129" y="0"/>
                    </a:cubicBezTo>
                    <a:cubicBezTo>
                      <a:pt x="129" y="465"/>
                      <a:pt x="129" y="465"/>
                      <a:pt x="129" y="465"/>
                    </a:cubicBezTo>
                    <a:cubicBezTo>
                      <a:pt x="129" y="550"/>
                      <a:pt x="137" y="608"/>
                      <a:pt x="152" y="636"/>
                    </a:cubicBezTo>
                    <a:cubicBezTo>
                      <a:pt x="165" y="660"/>
                      <a:pt x="183" y="676"/>
                      <a:pt x="206" y="685"/>
                    </a:cubicBezTo>
                    <a:cubicBezTo>
                      <a:pt x="225" y="693"/>
                      <a:pt x="253" y="697"/>
                      <a:pt x="289" y="697"/>
                    </a:cubicBezTo>
                    <a:cubicBezTo>
                      <a:pt x="331" y="697"/>
                      <a:pt x="375" y="690"/>
                      <a:pt x="422" y="677"/>
                    </a:cubicBezTo>
                    <a:cubicBezTo>
                      <a:pt x="422" y="0"/>
                      <a:pt x="422" y="0"/>
                      <a:pt x="422" y="0"/>
                    </a:cubicBezTo>
                    <a:cubicBezTo>
                      <a:pt x="550" y="0"/>
                      <a:pt x="550" y="0"/>
                      <a:pt x="550" y="0"/>
                    </a:cubicBezTo>
                    <a:cubicBezTo>
                      <a:pt x="550" y="742"/>
                      <a:pt x="550" y="742"/>
                      <a:pt x="550" y="742"/>
                    </a:cubicBezTo>
                    <a:cubicBezTo>
                      <a:pt x="455" y="763"/>
                      <a:pt x="365" y="774"/>
                      <a:pt x="281" y="774"/>
                    </a:cubicBezTo>
                    <a:cubicBezTo>
                      <a:pt x="196" y="774"/>
                      <a:pt x="132" y="761"/>
                      <a:pt x="90" y="734"/>
                    </a:cubicBezTo>
                    <a:cubicBezTo>
                      <a:pt x="43" y="704"/>
                      <a:pt x="15" y="657"/>
                      <a:pt x="7" y="593"/>
                    </a:cubicBezTo>
                    <a:cubicBezTo>
                      <a:pt x="2" y="563"/>
                      <a:pt x="0" y="523"/>
                      <a:pt x="0" y="475"/>
                    </a:cubicBezTo>
                    <a:lnTo>
                      <a:pt x="0" y="0"/>
                    </a:lnTo>
                    <a:close/>
                  </a:path>
                </a:pathLst>
              </a:custGeom>
              <a:solidFill>
                <a:srgbClr val="000000"/>
              </a:solidFill>
              <a:ln>
                <a:noFill/>
              </a:ln>
            </p:spPr>
            <p:txBody>
              <a:bodyPr/>
              <a:lstStyle/>
              <a:p>
                <a:endParaRPr lang="ja-JP" altLang="en-US"/>
              </a:p>
            </p:txBody>
          </p:sp>
          <p:sp>
            <p:nvSpPr>
              <p:cNvPr id="31" name="Freeform 30"/>
              <p:cNvSpPr/>
              <p:nvPr/>
            </p:nvSpPr>
            <p:spPr bwMode="gray">
              <a:xfrm>
                <a:off x="2479" y="1143"/>
                <a:ext cx="496" cy="383"/>
              </a:xfrm>
              <a:custGeom>
                <a:avLst/>
                <a:gdLst>
                  <a:gd name="T0" fmla="*/ 1006 w 2477"/>
                  <a:gd name="T1" fmla="*/ 801 h 1913"/>
                  <a:gd name="T2" fmla="*/ 627 w 2477"/>
                  <a:gd name="T3" fmla="*/ 673 h 1913"/>
                  <a:gd name="T4" fmla="*/ 1 w 2477"/>
                  <a:gd name="T5" fmla="*/ 1294 h 1913"/>
                  <a:gd name="T6" fmla="*/ 627 w 2477"/>
                  <a:gd name="T7" fmla="*/ 1912 h 1913"/>
                  <a:gd name="T8" fmla="*/ 1103 w 2477"/>
                  <a:gd name="T9" fmla="*/ 1696 h 1913"/>
                  <a:gd name="T10" fmla="*/ 1103 w 2477"/>
                  <a:gd name="T11" fmla="*/ 1355 h 1913"/>
                  <a:gd name="T12" fmla="*/ 807 w 2477"/>
                  <a:gd name="T13" fmla="*/ 1643 h 1913"/>
                  <a:gd name="T14" fmla="*/ 627 w 2477"/>
                  <a:gd name="T15" fmla="*/ 1681 h 1913"/>
                  <a:gd name="T16" fmla="*/ 235 w 2477"/>
                  <a:gd name="T17" fmla="*/ 1294 h 1913"/>
                  <a:gd name="T18" fmla="*/ 627 w 2477"/>
                  <a:gd name="T19" fmla="*/ 905 h 1913"/>
                  <a:gd name="T20" fmla="*/ 902 w 2477"/>
                  <a:gd name="T21" fmla="*/ 1019 h 1913"/>
                  <a:gd name="T22" fmla="*/ 1145 w 2477"/>
                  <a:gd name="T23" fmla="*/ 1298 h 1913"/>
                  <a:gd name="T24" fmla="*/ 1708 w 2477"/>
                  <a:gd name="T25" fmla="*/ 1544 h 1913"/>
                  <a:gd name="T26" fmla="*/ 2477 w 2477"/>
                  <a:gd name="T27" fmla="*/ 777 h 1913"/>
                  <a:gd name="T28" fmla="*/ 1708 w 2477"/>
                  <a:gd name="T29" fmla="*/ 0 h 1913"/>
                  <a:gd name="T30" fmla="*/ 1103 w 2477"/>
                  <a:gd name="T31" fmla="*/ 309 h 1913"/>
                  <a:gd name="T32" fmla="*/ 1103 w 2477"/>
                  <a:gd name="T33" fmla="*/ 771 h 1913"/>
                  <a:gd name="T34" fmla="*/ 1708 w 2477"/>
                  <a:gd name="T35" fmla="*/ 244 h 1913"/>
                  <a:gd name="T36" fmla="*/ 2236 w 2477"/>
                  <a:gd name="T37" fmla="*/ 777 h 1913"/>
                  <a:gd name="T38" fmla="*/ 1708 w 2477"/>
                  <a:gd name="T39" fmla="*/ 1305 h 1913"/>
                  <a:gd name="T40" fmla="*/ 1365 w 2477"/>
                  <a:gd name="T41" fmla="*/ 1179 h 1913"/>
                  <a:gd name="T42" fmla="*/ 1006 w 2477"/>
                  <a:gd name="T43" fmla="*/ 801 h 19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77" h="1913">
                    <a:moveTo>
                      <a:pt x="1006" y="801"/>
                    </a:moveTo>
                    <a:cubicBezTo>
                      <a:pt x="916" y="722"/>
                      <a:pt x="771" y="674"/>
                      <a:pt x="627" y="673"/>
                    </a:cubicBezTo>
                    <a:cubicBezTo>
                      <a:pt x="283" y="672"/>
                      <a:pt x="2" y="944"/>
                      <a:pt x="1" y="1294"/>
                    </a:cubicBezTo>
                    <a:cubicBezTo>
                      <a:pt x="0" y="1638"/>
                      <a:pt x="283" y="1911"/>
                      <a:pt x="627" y="1912"/>
                    </a:cubicBezTo>
                    <a:cubicBezTo>
                      <a:pt x="820" y="1913"/>
                      <a:pt x="988" y="1834"/>
                      <a:pt x="1103" y="1696"/>
                    </a:cubicBezTo>
                    <a:cubicBezTo>
                      <a:pt x="1103" y="1355"/>
                      <a:pt x="1103" y="1355"/>
                      <a:pt x="1103" y="1355"/>
                    </a:cubicBezTo>
                    <a:cubicBezTo>
                      <a:pt x="1042" y="1461"/>
                      <a:pt x="918" y="1597"/>
                      <a:pt x="807" y="1643"/>
                    </a:cubicBezTo>
                    <a:cubicBezTo>
                      <a:pt x="751" y="1666"/>
                      <a:pt x="694" y="1681"/>
                      <a:pt x="627" y="1681"/>
                    </a:cubicBezTo>
                    <a:cubicBezTo>
                      <a:pt x="412" y="1681"/>
                      <a:pt x="235" y="1514"/>
                      <a:pt x="235" y="1294"/>
                    </a:cubicBezTo>
                    <a:cubicBezTo>
                      <a:pt x="235" y="1091"/>
                      <a:pt x="398" y="904"/>
                      <a:pt x="627" y="905"/>
                    </a:cubicBezTo>
                    <a:cubicBezTo>
                      <a:pt x="734" y="905"/>
                      <a:pt x="831" y="949"/>
                      <a:pt x="902" y="1019"/>
                    </a:cubicBezTo>
                    <a:cubicBezTo>
                      <a:pt x="976" y="1090"/>
                      <a:pt x="1090" y="1239"/>
                      <a:pt x="1145" y="1298"/>
                    </a:cubicBezTo>
                    <a:cubicBezTo>
                      <a:pt x="1285" y="1449"/>
                      <a:pt x="1486" y="1543"/>
                      <a:pt x="1708" y="1544"/>
                    </a:cubicBezTo>
                    <a:cubicBezTo>
                      <a:pt x="2132" y="1545"/>
                      <a:pt x="2477" y="1201"/>
                      <a:pt x="2477" y="777"/>
                    </a:cubicBezTo>
                    <a:cubicBezTo>
                      <a:pt x="2477" y="353"/>
                      <a:pt x="2132" y="0"/>
                      <a:pt x="1708" y="0"/>
                    </a:cubicBezTo>
                    <a:cubicBezTo>
                      <a:pt x="1461" y="0"/>
                      <a:pt x="1244" y="129"/>
                      <a:pt x="1103" y="309"/>
                    </a:cubicBezTo>
                    <a:cubicBezTo>
                      <a:pt x="1103" y="771"/>
                      <a:pt x="1103" y="771"/>
                      <a:pt x="1103" y="771"/>
                    </a:cubicBezTo>
                    <a:cubicBezTo>
                      <a:pt x="1210" y="478"/>
                      <a:pt x="1404" y="244"/>
                      <a:pt x="1708" y="244"/>
                    </a:cubicBezTo>
                    <a:cubicBezTo>
                      <a:pt x="2000" y="244"/>
                      <a:pt x="2237" y="485"/>
                      <a:pt x="2236" y="777"/>
                    </a:cubicBezTo>
                    <a:cubicBezTo>
                      <a:pt x="2235" y="1069"/>
                      <a:pt x="2000" y="1305"/>
                      <a:pt x="1708" y="1305"/>
                    </a:cubicBezTo>
                    <a:cubicBezTo>
                      <a:pt x="1578" y="1304"/>
                      <a:pt x="1457" y="1257"/>
                      <a:pt x="1365" y="1179"/>
                    </a:cubicBezTo>
                    <a:cubicBezTo>
                      <a:pt x="1251" y="1090"/>
                      <a:pt x="1124" y="901"/>
                      <a:pt x="1006" y="801"/>
                    </a:cubicBezTo>
                  </a:path>
                </a:pathLst>
              </a:custGeom>
              <a:solidFill>
                <a:srgbClr val="FF0000"/>
              </a:solidFill>
              <a:ln>
                <a:noFill/>
              </a:ln>
            </p:spPr>
            <p:txBody>
              <a:bodyPr/>
              <a:lstStyle/>
              <a:p>
                <a:endParaRPr lang="ja-JP" altLang="en-US"/>
              </a:p>
            </p:txBody>
          </p:sp>
          <p:sp>
            <p:nvSpPr>
              <p:cNvPr id="32" name="Freeform 31"/>
              <p:cNvSpPr/>
              <p:nvPr/>
            </p:nvSpPr>
            <p:spPr bwMode="gray">
              <a:xfrm>
                <a:off x="1671" y="1560"/>
                <a:ext cx="340" cy="556"/>
              </a:xfrm>
              <a:custGeom>
                <a:avLst/>
                <a:gdLst>
                  <a:gd name="T0" fmla="*/ 0 w 1700"/>
                  <a:gd name="T1" fmla="*/ 0 h 2777"/>
                  <a:gd name="T2" fmla="*/ 1700 w 1700"/>
                  <a:gd name="T3" fmla="*/ 0 h 2777"/>
                  <a:gd name="T4" fmla="*/ 1700 w 1700"/>
                  <a:gd name="T5" fmla="*/ 473 h 2777"/>
                  <a:gd name="T6" fmla="*/ 1429 w 1700"/>
                  <a:gd name="T7" fmla="*/ 286 h 2777"/>
                  <a:gd name="T8" fmla="*/ 642 w 1700"/>
                  <a:gd name="T9" fmla="*/ 286 h 2777"/>
                  <a:gd name="T10" fmla="*/ 642 w 1700"/>
                  <a:gd name="T11" fmla="*/ 1104 h 2777"/>
                  <a:gd name="T12" fmla="*/ 1495 w 1700"/>
                  <a:gd name="T13" fmla="*/ 1104 h 2777"/>
                  <a:gd name="T14" fmla="*/ 1495 w 1700"/>
                  <a:gd name="T15" fmla="*/ 1537 h 2777"/>
                  <a:gd name="T16" fmla="*/ 1262 w 1700"/>
                  <a:gd name="T17" fmla="*/ 1398 h 2777"/>
                  <a:gd name="T18" fmla="*/ 642 w 1700"/>
                  <a:gd name="T19" fmla="*/ 1398 h 2777"/>
                  <a:gd name="T20" fmla="*/ 642 w 1700"/>
                  <a:gd name="T21" fmla="*/ 2515 h 2777"/>
                  <a:gd name="T22" fmla="*/ 820 w 1700"/>
                  <a:gd name="T23" fmla="*/ 2777 h 2777"/>
                  <a:gd name="T24" fmla="*/ 11 w 1700"/>
                  <a:gd name="T25" fmla="*/ 2777 h 2777"/>
                  <a:gd name="T26" fmla="*/ 181 w 1700"/>
                  <a:gd name="T27" fmla="*/ 2515 h 2777"/>
                  <a:gd name="T28" fmla="*/ 181 w 1700"/>
                  <a:gd name="T29" fmla="*/ 291 h 2777"/>
                  <a:gd name="T30" fmla="*/ 0 w 1700"/>
                  <a:gd name="T31" fmla="*/ 0 h 27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0" h="2777">
                    <a:moveTo>
                      <a:pt x="0" y="0"/>
                    </a:moveTo>
                    <a:cubicBezTo>
                      <a:pt x="1700" y="0"/>
                      <a:pt x="1700" y="0"/>
                      <a:pt x="1700" y="0"/>
                    </a:cubicBezTo>
                    <a:cubicBezTo>
                      <a:pt x="1700" y="473"/>
                      <a:pt x="1700" y="473"/>
                      <a:pt x="1700" y="473"/>
                    </a:cubicBezTo>
                    <a:cubicBezTo>
                      <a:pt x="1700" y="473"/>
                      <a:pt x="1613" y="287"/>
                      <a:pt x="1429" y="286"/>
                    </a:cubicBezTo>
                    <a:cubicBezTo>
                      <a:pt x="642" y="286"/>
                      <a:pt x="642" y="286"/>
                      <a:pt x="642" y="286"/>
                    </a:cubicBezTo>
                    <a:cubicBezTo>
                      <a:pt x="642" y="1104"/>
                      <a:pt x="642" y="1104"/>
                      <a:pt x="642" y="1104"/>
                    </a:cubicBezTo>
                    <a:cubicBezTo>
                      <a:pt x="1495" y="1104"/>
                      <a:pt x="1495" y="1104"/>
                      <a:pt x="1495" y="1104"/>
                    </a:cubicBezTo>
                    <a:cubicBezTo>
                      <a:pt x="1495" y="1537"/>
                      <a:pt x="1495" y="1537"/>
                      <a:pt x="1495" y="1537"/>
                    </a:cubicBezTo>
                    <a:cubicBezTo>
                      <a:pt x="1495" y="1537"/>
                      <a:pt x="1468" y="1399"/>
                      <a:pt x="1262" y="1398"/>
                    </a:cubicBezTo>
                    <a:cubicBezTo>
                      <a:pt x="642" y="1398"/>
                      <a:pt x="642" y="1398"/>
                      <a:pt x="642" y="1398"/>
                    </a:cubicBezTo>
                    <a:cubicBezTo>
                      <a:pt x="642" y="2515"/>
                      <a:pt x="642" y="2515"/>
                      <a:pt x="642" y="2515"/>
                    </a:cubicBezTo>
                    <a:cubicBezTo>
                      <a:pt x="642" y="2679"/>
                      <a:pt x="820" y="2777"/>
                      <a:pt x="820" y="2777"/>
                    </a:cubicBezTo>
                    <a:cubicBezTo>
                      <a:pt x="11" y="2777"/>
                      <a:pt x="11" y="2777"/>
                      <a:pt x="11" y="2777"/>
                    </a:cubicBezTo>
                    <a:cubicBezTo>
                      <a:pt x="11" y="2777"/>
                      <a:pt x="181" y="2691"/>
                      <a:pt x="181" y="2515"/>
                    </a:cubicBezTo>
                    <a:cubicBezTo>
                      <a:pt x="181" y="291"/>
                      <a:pt x="181" y="291"/>
                      <a:pt x="181" y="291"/>
                    </a:cubicBezTo>
                    <a:cubicBezTo>
                      <a:pt x="181" y="104"/>
                      <a:pt x="0" y="0"/>
                      <a:pt x="0" y="0"/>
                    </a:cubicBezTo>
                    <a:close/>
                  </a:path>
                </a:pathLst>
              </a:custGeom>
              <a:solidFill>
                <a:srgbClr val="FF0000"/>
              </a:solidFill>
              <a:ln>
                <a:noFill/>
              </a:ln>
            </p:spPr>
            <p:txBody>
              <a:bodyPr/>
              <a:lstStyle/>
              <a:p>
                <a:endParaRPr lang="ja-JP" altLang="en-US"/>
              </a:p>
            </p:txBody>
          </p:sp>
          <p:sp>
            <p:nvSpPr>
              <p:cNvPr id="33" name="Freeform 32"/>
              <p:cNvSpPr/>
              <p:nvPr/>
            </p:nvSpPr>
            <p:spPr bwMode="gray">
              <a:xfrm>
                <a:off x="2475" y="1560"/>
                <a:ext cx="224" cy="775"/>
              </a:xfrm>
              <a:custGeom>
                <a:avLst/>
                <a:gdLst>
                  <a:gd name="T0" fmla="*/ 257 w 1123"/>
                  <a:gd name="T1" fmla="*/ 0 h 3872"/>
                  <a:gd name="T2" fmla="*/ 1123 w 1123"/>
                  <a:gd name="T3" fmla="*/ 0 h 3872"/>
                  <a:gd name="T4" fmla="*/ 929 w 1123"/>
                  <a:gd name="T5" fmla="*/ 242 h 3872"/>
                  <a:gd name="T6" fmla="*/ 929 w 1123"/>
                  <a:gd name="T7" fmla="*/ 2847 h 3872"/>
                  <a:gd name="T8" fmla="*/ 0 w 1123"/>
                  <a:gd name="T9" fmla="*/ 3869 h 3872"/>
                  <a:gd name="T10" fmla="*/ 443 w 1123"/>
                  <a:gd name="T11" fmla="*/ 2847 h 3872"/>
                  <a:gd name="T12" fmla="*/ 443 w 1123"/>
                  <a:gd name="T13" fmla="*/ 242 h 3872"/>
                  <a:gd name="T14" fmla="*/ 257 w 1123"/>
                  <a:gd name="T15" fmla="*/ 0 h 387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3" h="3872">
                    <a:moveTo>
                      <a:pt x="257" y="0"/>
                    </a:moveTo>
                    <a:cubicBezTo>
                      <a:pt x="1123" y="0"/>
                      <a:pt x="1123" y="0"/>
                      <a:pt x="1123" y="0"/>
                    </a:cubicBezTo>
                    <a:cubicBezTo>
                      <a:pt x="1123" y="0"/>
                      <a:pt x="929" y="92"/>
                      <a:pt x="929" y="242"/>
                    </a:cubicBezTo>
                    <a:cubicBezTo>
                      <a:pt x="929" y="2847"/>
                      <a:pt x="929" y="2847"/>
                      <a:pt x="929" y="2847"/>
                    </a:cubicBezTo>
                    <a:cubicBezTo>
                      <a:pt x="929" y="3727"/>
                      <a:pt x="46" y="3872"/>
                      <a:pt x="0" y="3869"/>
                    </a:cubicBezTo>
                    <a:cubicBezTo>
                      <a:pt x="75" y="3821"/>
                      <a:pt x="442" y="3508"/>
                      <a:pt x="443" y="2847"/>
                    </a:cubicBezTo>
                    <a:cubicBezTo>
                      <a:pt x="443" y="242"/>
                      <a:pt x="443" y="242"/>
                      <a:pt x="443" y="242"/>
                    </a:cubicBezTo>
                    <a:cubicBezTo>
                      <a:pt x="444" y="100"/>
                      <a:pt x="257" y="0"/>
                      <a:pt x="257" y="0"/>
                    </a:cubicBezTo>
                    <a:close/>
                  </a:path>
                </a:pathLst>
              </a:custGeom>
              <a:solidFill>
                <a:srgbClr val="FF0000"/>
              </a:solidFill>
              <a:ln>
                <a:noFill/>
              </a:ln>
            </p:spPr>
            <p:txBody>
              <a:bodyPr/>
              <a:lstStyle/>
              <a:p>
                <a:endParaRPr lang="ja-JP" altLang="en-US"/>
              </a:p>
            </p:txBody>
          </p:sp>
          <p:sp>
            <p:nvSpPr>
              <p:cNvPr id="34" name="Freeform 33"/>
              <p:cNvSpPr/>
              <p:nvPr/>
            </p:nvSpPr>
            <p:spPr bwMode="gray">
              <a:xfrm>
                <a:off x="2723" y="1560"/>
                <a:ext cx="174" cy="556"/>
              </a:xfrm>
              <a:custGeom>
                <a:avLst/>
                <a:gdLst>
                  <a:gd name="T0" fmla="*/ 0 w 868"/>
                  <a:gd name="T1" fmla="*/ 0 h 2778"/>
                  <a:gd name="T2" fmla="*/ 868 w 868"/>
                  <a:gd name="T3" fmla="*/ 0 h 2778"/>
                  <a:gd name="T4" fmla="*/ 675 w 868"/>
                  <a:gd name="T5" fmla="*/ 245 h 2778"/>
                  <a:gd name="T6" fmla="*/ 675 w 868"/>
                  <a:gd name="T7" fmla="*/ 2514 h 2778"/>
                  <a:gd name="T8" fmla="*/ 868 w 868"/>
                  <a:gd name="T9" fmla="*/ 2778 h 2778"/>
                  <a:gd name="T10" fmla="*/ 0 w 868"/>
                  <a:gd name="T11" fmla="*/ 2778 h 2778"/>
                  <a:gd name="T12" fmla="*/ 193 w 868"/>
                  <a:gd name="T13" fmla="*/ 2514 h 2778"/>
                  <a:gd name="T14" fmla="*/ 193 w 868"/>
                  <a:gd name="T15" fmla="*/ 245 h 2778"/>
                  <a:gd name="T16" fmla="*/ 0 w 868"/>
                  <a:gd name="T17" fmla="*/ 0 h 27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8" h="2778">
                    <a:moveTo>
                      <a:pt x="0" y="0"/>
                    </a:moveTo>
                    <a:cubicBezTo>
                      <a:pt x="868" y="0"/>
                      <a:pt x="868" y="0"/>
                      <a:pt x="868" y="0"/>
                    </a:cubicBezTo>
                    <a:cubicBezTo>
                      <a:pt x="868" y="0"/>
                      <a:pt x="675" y="92"/>
                      <a:pt x="675" y="245"/>
                    </a:cubicBezTo>
                    <a:cubicBezTo>
                      <a:pt x="675" y="2514"/>
                      <a:pt x="675" y="2514"/>
                      <a:pt x="675" y="2514"/>
                    </a:cubicBezTo>
                    <a:cubicBezTo>
                      <a:pt x="675" y="2677"/>
                      <a:pt x="868" y="2778"/>
                      <a:pt x="868" y="2778"/>
                    </a:cubicBezTo>
                    <a:cubicBezTo>
                      <a:pt x="0" y="2778"/>
                      <a:pt x="0" y="2778"/>
                      <a:pt x="0" y="2778"/>
                    </a:cubicBezTo>
                    <a:cubicBezTo>
                      <a:pt x="0" y="2778"/>
                      <a:pt x="193" y="2677"/>
                      <a:pt x="193" y="2514"/>
                    </a:cubicBezTo>
                    <a:cubicBezTo>
                      <a:pt x="193" y="245"/>
                      <a:pt x="193" y="245"/>
                      <a:pt x="193" y="245"/>
                    </a:cubicBezTo>
                    <a:cubicBezTo>
                      <a:pt x="193" y="92"/>
                      <a:pt x="0" y="0"/>
                      <a:pt x="0" y="0"/>
                    </a:cubicBezTo>
                    <a:close/>
                  </a:path>
                </a:pathLst>
              </a:custGeom>
              <a:solidFill>
                <a:srgbClr val="FF0000"/>
              </a:solidFill>
              <a:ln>
                <a:noFill/>
              </a:ln>
            </p:spPr>
            <p:txBody>
              <a:bodyPr/>
              <a:lstStyle/>
              <a:p>
                <a:endParaRPr lang="ja-JP" altLang="en-US"/>
              </a:p>
            </p:txBody>
          </p:sp>
          <p:sp>
            <p:nvSpPr>
              <p:cNvPr id="35" name="Freeform 34"/>
              <p:cNvSpPr/>
              <p:nvPr/>
            </p:nvSpPr>
            <p:spPr bwMode="gray">
              <a:xfrm>
                <a:off x="2898" y="1560"/>
                <a:ext cx="416" cy="556"/>
              </a:xfrm>
              <a:custGeom>
                <a:avLst/>
                <a:gdLst>
                  <a:gd name="T0" fmla="*/ 170 w 2079"/>
                  <a:gd name="T1" fmla="*/ 0 h 2777"/>
                  <a:gd name="T2" fmla="*/ 2079 w 2079"/>
                  <a:gd name="T3" fmla="*/ 0 h 2777"/>
                  <a:gd name="T4" fmla="*/ 1917 w 2079"/>
                  <a:gd name="T5" fmla="*/ 505 h 2777"/>
                  <a:gd name="T6" fmla="*/ 1684 w 2079"/>
                  <a:gd name="T7" fmla="*/ 293 h 2777"/>
                  <a:gd name="T8" fmla="*/ 1288 w 2079"/>
                  <a:gd name="T9" fmla="*/ 293 h 2777"/>
                  <a:gd name="T10" fmla="*/ 1288 w 2079"/>
                  <a:gd name="T11" fmla="*/ 2515 h 2777"/>
                  <a:gd name="T12" fmla="*/ 1474 w 2079"/>
                  <a:gd name="T13" fmla="*/ 2777 h 2777"/>
                  <a:gd name="T14" fmla="*/ 624 w 2079"/>
                  <a:gd name="T15" fmla="*/ 2777 h 2777"/>
                  <a:gd name="T16" fmla="*/ 808 w 2079"/>
                  <a:gd name="T17" fmla="*/ 2515 h 2777"/>
                  <a:gd name="T18" fmla="*/ 808 w 2079"/>
                  <a:gd name="T19" fmla="*/ 293 h 2777"/>
                  <a:gd name="T20" fmla="*/ 330 w 2079"/>
                  <a:gd name="T21" fmla="*/ 293 h 2777"/>
                  <a:gd name="T22" fmla="*/ 0 w 2079"/>
                  <a:gd name="T23" fmla="*/ 547 h 2777"/>
                  <a:gd name="T24" fmla="*/ 170 w 2079"/>
                  <a:gd name="T25" fmla="*/ 0 h 27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79" h="2777">
                    <a:moveTo>
                      <a:pt x="170" y="0"/>
                    </a:moveTo>
                    <a:cubicBezTo>
                      <a:pt x="2079" y="0"/>
                      <a:pt x="2079" y="0"/>
                      <a:pt x="2079" y="0"/>
                    </a:cubicBezTo>
                    <a:cubicBezTo>
                      <a:pt x="1917" y="505"/>
                      <a:pt x="1917" y="505"/>
                      <a:pt x="1917" y="505"/>
                    </a:cubicBezTo>
                    <a:cubicBezTo>
                      <a:pt x="1917" y="505"/>
                      <a:pt x="1869" y="293"/>
                      <a:pt x="1684" y="293"/>
                    </a:cubicBezTo>
                    <a:cubicBezTo>
                      <a:pt x="1288" y="293"/>
                      <a:pt x="1288" y="293"/>
                      <a:pt x="1288" y="293"/>
                    </a:cubicBezTo>
                    <a:cubicBezTo>
                      <a:pt x="1288" y="2515"/>
                      <a:pt x="1288" y="2515"/>
                      <a:pt x="1288" y="2515"/>
                    </a:cubicBezTo>
                    <a:cubicBezTo>
                      <a:pt x="1288" y="2656"/>
                      <a:pt x="1474" y="2777"/>
                      <a:pt x="1474" y="2777"/>
                    </a:cubicBezTo>
                    <a:cubicBezTo>
                      <a:pt x="624" y="2777"/>
                      <a:pt x="624" y="2777"/>
                      <a:pt x="624" y="2777"/>
                    </a:cubicBezTo>
                    <a:cubicBezTo>
                      <a:pt x="624" y="2777"/>
                      <a:pt x="809" y="2668"/>
                      <a:pt x="808" y="2515"/>
                    </a:cubicBezTo>
                    <a:cubicBezTo>
                      <a:pt x="808" y="293"/>
                      <a:pt x="808" y="293"/>
                      <a:pt x="808" y="293"/>
                    </a:cubicBezTo>
                    <a:cubicBezTo>
                      <a:pt x="330" y="293"/>
                      <a:pt x="330" y="293"/>
                      <a:pt x="330" y="293"/>
                    </a:cubicBezTo>
                    <a:cubicBezTo>
                      <a:pt x="195" y="293"/>
                      <a:pt x="0" y="547"/>
                      <a:pt x="0" y="547"/>
                    </a:cubicBezTo>
                    <a:lnTo>
                      <a:pt x="170" y="0"/>
                    </a:lnTo>
                    <a:close/>
                  </a:path>
                </a:pathLst>
              </a:custGeom>
              <a:solidFill>
                <a:srgbClr val="FF0000"/>
              </a:solidFill>
              <a:ln>
                <a:noFill/>
              </a:ln>
            </p:spPr>
            <p:txBody>
              <a:bodyPr/>
              <a:lstStyle/>
              <a:p>
                <a:endParaRPr lang="ja-JP" altLang="en-US"/>
              </a:p>
            </p:txBody>
          </p:sp>
          <p:sp>
            <p:nvSpPr>
              <p:cNvPr id="36" name="Freeform 35"/>
              <p:cNvSpPr/>
              <p:nvPr/>
            </p:nvSpPr>
            <p:spPr bwMode="gray">
              <a:xfrm>
                <a:off x="3654" y="1560"/>
                <a:ext cx="465" cy="564"/>
              </a:xfrm>
              <a:custGeom>
                <a:avLst/>
                <a:gdLst>
                  <a:gd name="T0" fmla="*/ 1488 w 2324"/>
                  <a:gd name="T1" fmla="*/ 0 h 2820"/>
                  <a:gd name="T2" fmla="*/ 2324 w 2324"/>
                  <a:gd name="T3" fmla="*/ 0 h 2820"/>
                  <a:gd name="T4" fmla="*/ 2145 w 2324"/>
                  <a:gd name="T5" fmla="*/ 244 h 2820"/>
                  <a:gd name="T6" fmla="*/ 2145 w 2324"/>
                  <a:gd name="T7" fmla="*/ 1926 h 2820"/>
                  <a:gd name="T8" fmla="*/ 1185 w 2324"/>
                  <a:gd name="T9" fmla="*/ 2820 h 2820"/>
                  <a:gd name="T10" fmla="*/ 185 w 2324"/>
                  <a:gd name="T11" fmla="*/ 1926 h 2820"/>
                  <a:gd name="T12" fmla="*/ 185 w 2324"/>
                  <a:gd name="T13" fmla="*/ 244 h 2820"/>
                  <a:gd name="T14" fmla="*/ 0 w 2324"/>
                  <a:gd name="T15" fmla="*/ 0 h 2820"/>
                  <a:gd name="T16" fmla="*/ 861 w 2324"/>
                  <a:gd name="T17" fmla="*/ 0 h 2820"/>
                  <a:gd name="T18" fmla="*/ 669 w 2324"/>
                  <a:gd name="T19" fmla="*/ 244 h 2820"/>
                  <a:gd name="T20" fmla="*/ 669 w 2324"/>
                  <a:gd name="T21" fmla="*/ 1926 h 2820"/>
                  <a:gd name="T22" fmla="*/ 1185 w 2324"/>
                  <a:gd name="T23" fmla="*/ 2519 h 2820"/>
                  <a:gd name="T24" fmla="*/ 1677 w 2324"/>
                  <a:gd name="T25" fmla="*/ 1926 h 2820"/>
                  <a:gd name="T26" fmla="*/ 1677 w 2324"/>
                  <a:gd name="T27" fmla="*/ 244 h 2820"/>
                  <a:gd name="T28" fmla="*/ 1488 w 2324"/>
                  <a:gd name="T29" fmla="*/ 0 h 28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24" h="2820">
                    <a:moveTo>
                      <a:pt x="1488" y="0"/>
                    </a:moveTo>
                    <a:cubicBezTo>
                      <a:pt x="2324" y="0"/>
                      <a:pt x="2324" y="0"/>
                      <a:pt x="2324" y="0"/>
                    </a:cubicBezTo>
                    <a:cubicBezTo>
                      <a:pt x="2324" y="0"/>
                      <a:pt x="2145" y="94"/>
                      <a:pt x="2145" y="244"/>
                    </a:cubicBezTo>
                    <a:cubicBezTo>
                      <a:pt x="2145" y="1926"/>
                      <a:pt x="2145" y="1926"/>
                      <a:pt x="2145" y="1926"/>
                    </a:cubicBezTo>
                    <a:cubicBezTo>
                      <a:pt x="2144" y="2610"/>
                      <a:pt x="1578" y="2820"/>
                      <a:pt x="1185" y="2820"/>
                    </a:cubicBezTo>
                    <a:cubicBezTo>
                      <a:pt x="795" y="2820"/>
                      <a:pt x="184" y="2607"/>
                      <a:pt x="185" y="1926"/>
                    </a:cubicBezTo>
                    <a:cubicBezTo>
                      <a:pt x="185" y="244"/>
                      <a:pt x="185" y="244"/>
                      <a:pt x="185" y="244"/>
                    </a:cubicBezTo>
                    <a:cubicBezTo>
                      <a:pt x="185" y="94"/>
                      <a:pt x="0" y="0"/>
                      <a:pt x="0" y="0"/>
                    </a:cubicBezTo>
                    <a:cubicBezTo>
                      <a:pt x="861" y="0"/>
                      <a:pt x="861" y="0"/>
                      <a:pt x="861" y="0"/>
                    </a:cubicBezTo>
                    <a:cubicBezTo>
                      <a:pt x="861" y="0"/>
                      <a:pt x="669" y="92"/>
                      <a:pt x="669" y="244"/>
                    </a:cubicBezTo>
                    <a:cubicBezTo>
                      <a:pt x="669" y="1926"/>
                      <a:pt x="669" y="1926"/>
                      <a:pt x="669" y="1926"/>
                    </a:cubicBezTo>
                    <a:cubicBezTo>
                      <a:pt x="669" y="2285"/>
                      <a:pt x="907" y="2519"/>
                      <a:pt x="1185" y="2519"/>
                    </a:cubicBezTo>
                    <a:cubicBezTo>
                      <a:pt x="1464" y="2519"/>
                      <a:pt x="1676" y="2275"/>
                      <a:pt x="1677" y="1926"/>
                    </a:cubicBezTo>
                    <a:cubicBezTo>
                      <a:pt x="1677" y="244"/>
                      <a:pt x="1677" y="244"/>
                      <a:pt x="1677" y="244"/>
                    </a:cubicBezTo>
                    <a:cubicBezTo>
                      <a:pt x="1677" y="94"/>
                      <a:pt x="1488" y="0"/>
                      <a:pt x="1488" y="0"/>
                    </a:cubicBezTo>
                    <a:close/>
                  </a:path>
                </a:pathLst>
              </a:custGeom>
              <a:solidFill>
                <a:srgbClr val="FF0000"/>
              </a:solidFill>
              <a:ln>
                <a:noFill/>
              </a:ln>
            </p:spPr>
            <p:txBody>
              <a:bodyPr/>
              <a:lstStyle/>
              <a:p>
                <a:endParaRPr lang="ja-JP" altLang="en-US"/>
              </a:p>
            </p:txBody>
          </p:sp>
          <p:sp>
            <p:nvSpPr>
              <p:cNvPr id="37" name="Freeform 36"/>
              <p:cNvSpPr/>
              <p:nvPr/>
            </p:nvSpPr>
            <p:spPr bwMode="gray">
              <a:xfrm>
                <a:off x="2027" y="1560"/>
                <a:ext cx="469" cy="566"/>
              </a:xfrm>
              <a:custGeom>
                <a:avLst/>
                <a:gdLst>
                  <a:gd name="T0" fmla="*/ 1495 w 2347"/>
                  <a:gd name="T1" fmla="*/ 0 h 2827"/>
                  <a:gd name="T2" fmla="*/ 2347 w 2347"/>
                  <a:gd name="T3" fmla="*/ 0 h 2827"/>
                  <a:gd name="T4" fmla="*/ 2166 w 2347"/>
                  <a:gd name="T5" fmla="*/ 247 h 2827"/>
                  <a:gd name="T6" fmla="*/ 2166 w 2347"/>
                  <a:gd name="T7" fmla="*/ 1925 h 2827"/>
                  <a:gd name="T8" fmla="*/ 1176 w 2347"/>
                  <a:gd name="T9" fmla="*/ 2827 h 2827"/>
                  <a:gd name="T10" fmla="*/ 175 w 2347"/>
                  <a:gd name="T11" fmla="*/ 1925 h 2827"/>
                  <a:gd name="T12" fmla="*/ 174 w 2347"/>
                  <a:gd name="T13" fmla="*/ 247 h 2827"/>
                  <a:gd name="T14" fmla="*/ 0 w 2347"/>
                  <a:gd name="T15" fmla="*/ 0 h 2827"/>
                  <a:gd name="T16" fmla="*/ 860 w 2347"/>
                  <a:gd name="T17" fmla="*/ 0 h 2827"/>
                  <a:gd name="T18" fmla="*/ 661 w 2347"/>
                  <a:gd name="T19" fmla="*/ 247 h 2827"/>
                  <a:gd name="T20" fmla="*/ 660 w 2347"/>
                  <a:gd name="T21" fmla="*/ 1925 h 2827"/>
                  <a:gd name="T22" fmla="*/ 1176 w 2347"/>
                  <a:gd name="T23" fmla="*/ 2527 h 2827"/>
                  <a:gd name="T24" fmla="*/ 1678 w 2347"/>
                  <a:gd name="T25" fmla="*/ 1925 h 2827"/>
                  <a:gd name="T26" fmla="*/ 1679 w 2347"/>
                  <a:gd name="T27" fmla="*/ 247 h 2827"/>
                  <a:gd name="T28" fmla="*/ 1495 w 2347"/>
                  <a:gd name="T29" fmla="*/ 0 h 2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47" h="2827">
                    <a:moveTo>
                      <a:pt x="1495" y="0"/>
                    </a:moveTo>
                    <a:cubicBezTo>
                      <a:pt x="2347" y="0"/>
                      <a:pt x="2347" y="0"/>
                      <a:pt x="2347" y="0"/>
                    </a:cubicBezTo>
                    <a:cubicBezTo>
                      <a:pt x="2347" y="0"/>
                      <a:pt x="2166" y="98"/>
                      <a:pt x="2166" y="247"/>
                    </a:cubicBezTo>
                    <a:cubicBezTo>
                      <a:pt x="2166" y="248"/>
                      <a:pt x="2166" y="1925"/>
                      <a:pt x="2166" y="1925"/>
                    </a:cubicBezTo>
                    <a:cubicBezTo>
                      <a:pt x="2166" y="2611"/>
                      <a:pt x="1573" y="2827"/>
                      <a:pt x="1176" y="2827"/>
                    </a:cubicBezTo>
                    <a:cubicBezTo>
                      <a:pt x="786" y="2827"/>
                      <a:pt x="175" y="2608"/>
                      <a:pt x="175" y="1925"/>
                    </a:cubicBezTo>
                    <a:cubicBezTo>
                      <a:pt x="174" y="247"/>
                      <a:pt x="174" y="247"/>
                      <a:pt x="174" y="247"/>
                    </a:cubicBezTo>
                    <a:cubicBezTo>
                      <a:pt x="174" y="97"/>
                      <a:pt x="0" y="0"/>
                      <a:pt x="0" y="0"/>
                    </a:cubicBezTo>
                    <a:cubicBezTo>
                      <a:pt x="860" y="0"/>
                      <a:pt x="860" y="0"/>
                      <a:pt x="860" y="0"/>
                    </a:cubicBezTo>
                    <a:cubicBezTo>
                      <a:pt x="860" y="0"/>
                      <a:pt x="661" y="98"/>
                      <a:pt x="661" y="247"/>
                    </a:cubicBezTo>
                    <a:cubicBezTo>
                      <a:pt x="660" y="1925"/>
                      <a:pt x="660" y="1925"/>
                      <a:pt x="660" y="1925"/>
                    </a:cubicBezTo>
                    <a:cubicBezTo>
                      <a:pt x="660" y="2280"/>
                      <a:pt x="897" y="2525"/>
                      <a:pt x="1176" y="2527"/>
                    </a:cubicBezTo>
                    <a:cubicBezTo>
                      <a:pt x="1454" y="2528"/>
                      <a:pt x="1678" y="2277"/>
                      <a:pt x="1678" y="1925"/>
                    </a:cubicBezTo>
                    <a:cubicBezTo>
                      <a:pt x="1679" y="247"/>
                      <a:pt x="1679" y="247"/>
                      <a:pt x="1679" y="247"/>
                    </a:cubicBezTo>
                    <a:cubicBezTo>
                      <a:pt x="1679" y="97"/>
                      <a:pt x="1495" y="0"/>
                      <a:pt x="1495" y="0"/>
                    </a:cubicBezTo>
                    <a:close/>
                  </a:path>
                </a:pathLst>
              </a:custGeom>
              <a:solidFill>
                <a:srgbClr val="FF0000"/>
              </a:solidFill>
              <a:ln>
                <a:noFill/>
              </a:ln>
            </p:spPr>
            <p:txBody>
              <a:bodyPr/>
              <a:lstStyle/>
              <a:p>
                <a:endParaRPr lang="ja-JP" altLang="en-US"/>
              </a:p>
            </p:txBody>
          </p:sp>
          <p:sp>
            <p:nvSpPr>
              <p:cNvPr id="38" name="Freeform 37"/>
              <p:cNvSpPr/>
              <p:nvPr/>
            </p:nvSpPr>
            <p:spPr bwMode="gray">
              <a:xfrm>
                <a:off x="3295" y="1549"/>
                <a:ext cx="358" cy="577"/>
              </a:xfrm>
              <a:custGeom>
                <a:avLst/>
                <a:gdLst>
                  <a:gd name="T0" fmla="*/ 1537 w 1788"/>
                  <a:gd name="T1" fmla="*/ 501 h 2885"/>
                  <a:gd name="T2" fmla="*/ 1067 w 1788"/>
                  <a:gd name="T3" fmla="*/ 289 h 2885"/>
                  <a:gd name="T4" fmla="*/ 528 w 1788"/>
                  <a:gd name="T5" fmla="*/ 709 h 2885"/>
                  <a:gd name="T6" fmla="*/ 1042 w 1788"/>
                  <a:gd name="T7" fmla="*/ 1230 h 2885"/>
                  <a:gd name="T8" fmla="*/ 1786 w 1788"/>
                  <a:gd name="T9" fmla="*/ 2067 h 2885"/>
                  <a:gd name="T10" fmla="*/ 681 w 1788"/>
                  <a:gd name="T11" fmla="*/ 2885 h 2885"/>
                  <a:gd name="T12" fmla="*/ 162 w 1788"/>
                  <a:gd name="T13" fmla="*/ 2813 h 2885"/>
                  <a:gd name="T14" fmla="*/ 0 w 1788"/>
                  <a:gd name="T15" fmla="*/ 2280 h 2885"/>
                  <a:gd name="T16" fmla="*/ 689 w 1788"/>
                  <a:gd name="T17" fmla="*/ 2582 h 2885"/>
                  <a:gd name="T18" fmla="*/ 1311 w 1788"/>
                  <a:gd name="T19" fmla="*/ 2126 h 2885"/>
                  <a:gd name="T20" fmla="*/ 48 w 1788"/>
                  <a:gd name="T21" fmla="*/ 765 h 2885"/>
                  <a:gd name="T22" fmla="*/ 1019 w 1788"/>
                  <a:gd name="T23" fmla="*/ 0 h 2885"/>
                  <a:gd name="T24" fmla="*/ 1537 w 1788"/>
                  <a:gd name="T25" fmla="*/ 72 h 2885"/>
                  <a:gd name="T26" fmla="*/ 1537 w 1788"/>
                  <a:gd name="T27" fmla="*/ 501 h 28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88" h="2885">
                    <a:moveTo>
                      <a:pt x="1537" y="501"/>
                    </a:moveTo>
                    <a:cubicBezTo>
                      <a:pt x="1537" y="501"/>
                      <a:pt x="1416" y="290"/>
                      <a:pt x="1067" y="289"/>
                    </a:cubicBezTo>
                    <a:cubicBezTo>
                      <a:pt x="718" y="288"/>
                      <a:pt x="529" y="471"/>
                      <a:pt x="528" y="709"/>
                    </a:cubicBezTo>
                    <a:cubicBezTo>
                      <a:pt x="527" y="978"/>
                      <a:pt x="729" y="1079"/>
                      <a:pt x="1042" y="1230"/>
                    </a:cubicBezTo>
                    <a:cubicBezTo>
                      <a:pt x="1340" y="1373"/>
                      <a:pt x="1788" y="1570"/>
                      <a:pt x="1786" y="2067"/>
                    </a:cubicBezTo>
                    <a:cubicBezTo>
                      <a:pt x="1785" y="2513"/>
                      <a:pt x="1390" y="2885"/>
                      <a:pt x="681" y="2885"/>
                    </a:cubicBezTo>
                    <a:cubicBezTo>
                      <a:pt x="463" y="2884"/>
                      <a:pt x="162" y="2813"/>
                      <a:pt x="162" y="2813"/>
                    </a:cubicBezTo>
                    <a:cubicBezTo>
                      <a:pt x="0" y="2280"/>
                      <a:pt x="0" y="2280"/>
                      <a:pt x="0" y="2280"/>
                    </a:cubicBezTo>
                    <a:cubicBezTo>
                      <a:pt x="150" y="2426"/>
                      <a:pt x="416" y="2582"/>
                      <a:pt x="689" y="2582"/>
                    </a:cubicBezTo>
                    <a:cubicBezTo>
                      <a:pt x="973" y="2582"/>
                      <a:pt x="1311" y="2407"/>
                      <a:pt x="1311" y="2126"/>
                    </a:cubicBezTo>
                    <a:cubicBezTo>
                      <a:pt x="1311" y="1583"/>
                      <a:pt x="48" y="1674"/>
                      <a:pt x="48" y="765"/>
                    </a:cubicBezTo>
                    <a:cubicBezTo>
                      <a:pt x="48" y="453"/>
                      <a:pt x="266" y="0"/>
                      <a:pt x="1019" y="0"/>
                    </a:cubicBezTo>
                    <a:cubicBezTo>
                      <a:pt x="1264" y="0"/>
                      <a:pt x="1537" y="72"/>
                      <a:pt x="1537" y="72"/>
                    </a:cubicBezTo>
                    <a:lnTo>
                      <a:pt x="1537" y="501"/>
                    </a:lnTo>
                    <a:close/>
                  </a:path>
                </a:pathLst>
              </a:custGeom>
              <a:solidFill>
                <a:srgbClr val="FF0000"/>
              </a:solidFill>
              <a:ln>
                <a:noFill/>
              </a:ln>
            </p:spPr>
            <p:txBody>
              <a:bodyPr/>
              <a:lstStyle/>
              <a:p>
                <a:endParaRPr lang="ja-JP" altLang="en-US"/>
              </a:p>
            </p:txBody>
          </p:sp>
        </p:grpSp>
      </p:grpSp>
    </p:spTree>
    <p:extLst>
      <p:ext uri="{BB962C8B-B14F-4D97-AF65-F5344CB8AC3E}">
        <p14:creationId xmlns:p14="http://schemas.microsoft.com/office/powerpoint/2010/main" val="3726257150"/>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userDrawn="1">
  <p:cSld name="Closing page 2">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0"/>
          </p:nvPr>
        </p:nvSpPr>
        <p:spPr/>
        <p:txBody>
          <a:bodyPr/>
          <a:lstStyle>
            <a:lvl1pPr>
              <a:defRPr>
                <a:solidFill>
                  <a:schemeClr val="bg1"/>
                </a:solidFill>
              </a:defRPr>
            </a:lvl1pPr>
          </a:lstStyle>
          <a:p>
            <a:fld id="{C96710BC-554A-4C22-A457-51FB5A137C73}" type="slidenum">
              <a:rPr lang="de-DE" altLang="ja-JP" smtClean="0"/>
              <a:t>‹#›</a:t>
            </a:fld>
            <a:endParaRPr lang="de-DE" altLang="ja-JP"/>
          </a:p>
        </p:txBody>
      </p:sp>
      <p:sp>
        <p:nvSpPr>
          <p:cNvPr id="4" name="フッター プレースホルダー 3"/>
          <p:cNvSpPr>
            <a:spLocks noGrp="1"/>
          </p:cNvSpPr>
          <p:nvPr>
            <p:ph type="ftr" sz="quarter" idx="11"/>
          </p:nvPr>
        </p:nvSpPr>
        <p:spPr/>
        <p:txBody>
          <a:bodyPr/>
          <a:lstStyle>
            <a:lvl1pPr>
              <a:defRPr>
                <a:solidFill>
                  <a:schemeClr val="bg1"/>
                </a:solidFill>
              </a:defRPr>
            </a:lvl1pPr>
          </a:lstStyle>
          <a:p>
            <a:r>
              <a:rPr lang="de-DE" altLang="ja-JP"/>
              <a:t>Copyright 2021 NANJING FUJITSU NANDA SOFTWARE TECHNOLOGY CO.,LTD.</a:t>
            </a:r>
          </a:p>
        </p:txBody>
      </p:sp>
      <p:grpSp>
        <p:nvGrpSpPr>
          <p:cNvPr id="5" name="Group 131" descr="Message Lockup"/>
          <p:cNvGrpSpPr/>
          <p:nvPr userDrawn="1"/>
        </p:nvGrpSpPr>
        <p:grpSpPr bwMode="auto">
          <a:xfrm>
            <a:off x="0" y="0"/>
            <a:ext cx="12192000" cy="6859588"/>
            <a:chOff x="0" y="0"/>
            <a:chExt cx="5760" cy="4321"/>
          </a:xfrm>
        </p:grpSpPr>
        <p:sp>
          <p:nvSpPr>
            <p:cNvPr id="6" name="Rectangle 3"/>
            <p:cNvSpPr>
              <a:spLocks noChangeArrowheads="1"/>
            </p:cNvSpPr>
            <p:nvPr/>
          </p:nvSpPr>
          <p:spPr bwMode="gray">
            <a:xfrm>
              <a:off x="0" y="0"/>
              <a:ext cx="5760" cy="4320"/>
            </a:xfrm>
            <a:prstGeom prst="rect">
              <a:avLst/>
            </a:prstGeom>
            <a:solidFill>
              <a:srgbClr val="FFFFFF"/>
            </a:solidFill>
            <a:ln>
              <a:noFill/>
            </a:ln>
            <a:effectLst/>
          </p:spPr>
          <p:txBody>
            <a:bodyPr wrap="none" anchor="ctr"/>
            <a:lstStyle/>
            <a:p>
              <a:endParaRPr lang="ja-JP" altLang="en-US"/>
            </a:p>
          </p:txBody>
        </p:sp>
        <p:grpSp>
          <p:nvGrpSpPr>
            <p:cNvPr id="7" name="Group 92"/>
            <p:cNvGrpSpPr>
              <a:grpSpLocks noChangeAspect="1"/>
            </p:cNvGrpSpPr>
            <p:nvPr/>
          </p:nvGrpSpPr>
          <p:grpSpPr bwMode="auto">
            <a:xfrm>
              <a:off x="0" y="0"/>
              <a:ext cx="5760" cy="4321"/>
              <a:chOff x="0" y="0"/>
              <a:chExt cx="5760" cy="4321"/>
            </a:xfrm>
          </p:grpSpPr>
          <p:sp>
            <p:nvSpPr>
              <p:cNvPr id="8" name="AutoShape 91"/>
              <p:cNvSpPr>
                <a:spLocks noChangeAspect="1" noChangeArrowheads="1" noTextEdit="1"/>
              </p:cNvSpPr>
              <p:nvPr/>
            </p:nvSpPr>
            <p:spPr bwMode="auto">
              <a:xfrm>
                <a:off x="0" y="0"/>
                <a:ext cx="5760" cy="4321"/>
              </a:xfrm>
              <a:prstGeom prst="rect">
                <a:avLst/>
              </a:prstGeom>
              <a:noFill/>
              <a:ln>
                <a:noFill/>
              </a:ln>
            </p:spPr>
            <p:txBody>
              <a:bodyPr/>
              <a:lstStyle/>
              <a:p>
                <a:endParaRPr lang="ja-JP" altLang="en-US"/>
              </a:p>
            </p:txBody>
          </p:sp>
          <p:sp>
            <p:nvSpPr>
              <p:cNvPr id="9" name="Freeform 93"/>
              <p:cNvSpPr/>
              <p:nvPr/>
            </p:nvSpPr>
            <p:spPr bwMode="auto">
              <a:xfrm>
                <a:off x="1217" y="2598"/>
                <a:ext cx="97" cy="159"/>
              </a:xfrm>
              <a:custGeom>
                <a:avLst/>
                <a:gdLst>
                  <a:gd name="T0" fmla="*/ 0 w 484"/>
                  <a:gd name="T1" fmla="*/ 764 h 795"/>
                  <a:gd name="T2" fmla="*/ 0 w 484"/>
                  <a:gd name="T3" fmla="*/ 672 h 795"/>
                  <a:gd name="T4" fmla="*/ 186 w 484"/>
                  <a:gd name="T5" fmla="*/ 715 h 795"/>
                  <a:gd name="T6" fmla="*/ 371 w 484"/>
                  <a:gd name="T7" fmla="*/ 593 h 795"/>
                  <a:gd name="T8" fmla="*/ 339 w 484"/>
                  <a:gd name="T9" fmla="*/ 515 h 795"/>
                  <a:gd name="T10" fmla="*/ 284 w 484"/>
                  <a:gd name="T11" fmla="*/ 472 h 795"/>
                  <a:gd name="T12" fmla="*/ 212 w 484"/>
                  <a:gd name="T13" fmla="*/ 436 h 795"/>
                  <a:gd name="T14" fmla="*/ 65 w 484"/>
                  <a:gd name="T15" fmla="*/ 337 h 795"/>
                  <a:gd name="T16" fmla="*/ 13 w 484"/>
                  <a:gd name="T17" fmla="*/ 199 h 795"/>
                  <a:gd name="T18" fmla="*/ 94 w 484"/>
                  <a:gd name="T19" fmla="*/ 43 h 795"/>
                  <a:gd name="T20" fmla="*/ 269 w 484"/>
                  <a:gd name="T21" fmla="*/ 0 h 795"/>
                  <a:gd name="T22" fmla="*/ 430 w 484"/>
                  <a:gd name="T23" fmla="*/ 26 h 795"/>
                  <a:gd name="T24" fmla="*/ 430 w 484"/>
                  <a:gd name="T25" fmla="*/ 111 h 795"/>
                  <a:gd name="T26" fmla="*/ 274 w 484"/>
                  <a:gd name="T27" fmla="*/ 78 h 795"/>
                  <a:gd name="T28" fmla="*/ 169 w 484"/>
                  <a:gd name="T29" fmla="*/ 103 h 795"/>
                  <a:gd name="T30" fmla="*/ 126 w 484"/>
                  <a:gd name="T31" fmla="*/ 186 h 795"/>
                  <a:gd name="T32" fmla="*/ 156 w 484"/>
                  <a:gd name="T33" fmla="*/ 264 h 795"/>
                  <a:gd name="T34" fmla="*/ 286 w 484"/>
                  <a:gd name="T35" fmla="*/ 345 h 795"/>
                  <a:gd name="T36" fmla="*/ 391 w 484"/>
                  <a:gd name="T37" fmla="*/ 406 h 795"/>
                  <a:gd name="T38" fmla="*/ 464 w 484"/>
                  <a:gd name="T39" fmla="*/ 486 h 795"/>
                  <a:gd name="T40" fmla="*/ 484 w 484"/>
                  <a:gd name="T41" fmla="*/ 581 h 795"/>
                  <a:gd name="T42" fmla="*/ 193 w 484"/>
                  <a:gd name="T43" fmla="*/ 795 h 795"/>
                  <a:gd name="T44" fmla="*/ 0 w 484"/>
                  <a:gd name="T45" fmla="*/ 764 h 7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84" h="795">
                    <a:moveTo>
                      <a:pt x="0" y="764"/>
                    </a:moveTo>
                    <a:cubicBezTo>
                      <a:pt x="0" y="672"/>
                      <a:pt x="0" y="672"/>
                      <a:pt x="0" y="672"/>
                    </a:cubicBezTo>
                    <a:cubicBezTo>
                      <a:pt x="51" y="700"/>
                      <a:pt x="113" y="715"/>
                      <a:pt x="186" y="715"/>
                    </a:cubicBezTo>
                    <a:cubicBezTo>
                      <a:pt x="309" y="715"/>
                      <a:pt x="371" y="674"/>
                      <a:pt x="371" y="593"/>
                    </a:cubicBezTo>
                    <a:cubicBezTo>
                      <a:pt x="371" y="562"/>
                      <a:pt x="361" y="536"/>
                      <a:pt x="339" y="515"/>
                    </a:cubicBezTo>
                    <a:cubicBezTo>
                      <a:pt x="323" y="498"/>
                      <a:pt x="305" y="484"/>
                      <a:pt x="284" y="472"/>
                    </a:cubicBezTo>
                    <a:cubicBezTo>
                      <a:pt x="265" y="462"/>
                      <a:pt x="241" y="450"/>
                      <a:pt x="212" y="436"/>
                    </a:cubicBezTo>
                    <a:cubicBezTo>
                      <a:pt x="142" y="401"/>
                      <a:pt x="93" y="368"/>
                      <a:pt x="65" y="337"/>
                    </a:cubicBezTo>
                    <a:cubicBezTo>
                      <a:pt x="30" y="299"/>
                      <a:pt x="13" y="253"/>
                      <a:pt x="13" y="199"/>
                    </a:cubicBezTo>
                    <a:cubicBezTo>
                      <a:pt x="13" y="129"/>
                      <a:pt x="40" y="77"/>
                      <a:pt x="94" y="43"/>
                    </a:cubicBezTo>
                    <a:cubicBezTo>
                      <a:pt x="140" y="14"/>
                      <a:pt x="198" y="0"/>
                      <a:pt x="269" y="0"/>
                    </a:cubicBezTo>
                    <a:cubicBezTo>
                      <a:pt x="318" y="0"/>
                      <a:pt x="372" y="8"/>
                      <a:pt x="430" y="26"/>
                    </a:cubicBezTo>
                    <a:cubicBezTo>
                      <a:pt x="430" y="111"/>
                      <a:pt x="430" y="111"/>
                      <a:pt x="430" y="111"/>
                    </a:cubicBezTo>
                    <a:cubicBezTo>
                      <a:pt x="381" y="89"/>
                      <a:pt x="329" y="78"/>
                      <a:pt x="274" y="78"/>
                    </a:cubicBezTo>
                    <a:cubicBezTo>
                      <a:pt x="232" y="78"/>
                      <a:pt x="197" y="86"/>
                      <a:pt x="169" y="103"/>
                    </a:cubicBezTo>
                    <a:cubicBezTo>
                      <a:pt x="141" y="120"/>
                      <a:pt x="126" y="148"/>
                      <a:pt x="126" y="186"/>
                    </a:cubicBezTo>
                    <a:cubicBezTo>
                      <a:pt x="126" y="218"/>
                      <a:pt x="136" y="244"/>
                      <a:pt x="156" y="264"/>
                    </a:cubicBezTo>
                    <a:cubicBezTo>
                      <a:pt x="176" y="284"/>
                      <a:pt x="219" y="311"/>
                      <a:pt x="286" y="345"/>
                    </a:cubicBezTo>
                    <a:cubicBezTo>
                      <a:pt x="338" y="372"/>
                      <a:pt x="374" y="392"/>
                      <a:pt x="391" y="406"/>
                    </a:cubicBezTo>
                    <a:cubicBezTo>
                      <a:pt x="426" y="430"/>
                      <a:pt x="450" y="457"/>
                      <a:pt x="464" y="486"/>
                    </a:cubicBezTo>
                    <a:cubicBezTo>
                      <a:pt x="478" y="512"/>
                      <a:pt x="484" y="544"/>
                      <a:pt x="484" y="581"/>
                    </a:cubicBezTo>
                    <a:cubicBezTo>
                      <a:pt x="484" y="724"/>
                      <a:pt x="387" y="795"/>
                      <a:pt x="193" y="795"/>
                    </a:cubicBezTo>
                    <a:cubicBezTo>
                      <a:pt x="115" y="795"/>
                      <a:pt x="50" y="785"/>
                      <a:pt x="0" y="764"/>
                    </a:cubicBezTo>
                  </a:path>
                </a:pathLst>
              </a:custGeom>
              <a:solidFill>
                <a:srgbClr val="000000"/>
              </a:solidFill>
              <a:ln>
                <a:noFill/>
              </a:ln>
            </p:spPr>
            <p:txBody>
              <a:bodyPr/>
              <a:lstStyle/>
              <a:p>
                <a:endParaRPr lang="ja-JP" altLang="en-US"/>
              </a:p>
            </p:txBody>
          </p:sp>
          <p:sp>
            <p:nvSpPr>
              <p:cNvPr id="10" name="Freeform 94"/>
              <p:cNvSpPr/>
              <p:nvPr/>
            </p:nvSpPr>
            <p:spPr bwMode="auto">
              <a:xfrm>
                <a:off x="1349" y="2526"/>
                <a:ext cx="115" cy="227"/>
              </a:xfrm>
              <a:custGeom>
                <a:avLst/>
                <a:gdLst>
                  <a:gd name="T0" fmla="*/ 0 w 572"/>
                  <a:gd name="T1" fmla="*/ 1135 h 1135"/>
                  <a:gd name="T2" fmla="*/ 0 w 572"/>
                  <a:gd name="T3" fmla="*/ 0 h 1135"/>
                  <a:gd name="T4" fmla="*/ 129 w 572"/>
                  <a:gd name="T5" fmla="*/ 0 h 1135"/>
                  <a:gd name="T6" fmla="*/ 129 w 572"/>
                  <a:gd name="T7" fmla="*/ 400 h 1135"/>
                  <a:gd name="T8" fmla="*/ 319 w 572"/>
                  <a:gd name="T9" fmla="*/ 361 h 1135"/>
                  <a:gd name="T10" fmla="*/ 549 w 572"/>
                  <a:gd name="T11" fmla="*/ 479 h 1135"/>
                  <a:gd name="T12" fmla="*/ 572 w 572"/>
                  <a:gd name="T13" fmla="*/ 673 h 1135"/>
                  <a:gd name="T14" fmla="*/ 572 w 572"/>
                  <a:gd name="T15" fmla="*/ 1135 h 1135"/>
                  <a:gd name="T16" fmla="*/ 443 w 572"/>
                  <a:gd name="T17" fmla="*/ 1135 h 1135"/>
                  <a:gd name="T18" fmla="*/ 443 w 572"/>
                  <a:gd name="T19" fmla="*/ 653 h 1135"/>
                  <a:gd name="T20" fmla="*/ 420 w 572"/>
                  <a:gd name="T21" fmla="*/ 499 h 1135"/>
                  <a:gd name="T22" fmla="*/ 307 w 572"/>
                  <a:gd name="T23" fmla="*/ 439 h 1135"/>
                  <a:gd name="T24" fmla="*/ 129 w 572"/>
                  <a:gd name="T25" fmla="*/ 485 h 1135"/>
                  <a:gd name="T26" fmla="*/ 129 w 572"/>
                  <a:gd name="T27" fmla="*/ 1135 h 1135"/>
                  <a:gd name="T28" fmla="*/ 0 w 572"/>
                  <a:gd name="T29" fmla="*/ 1135 h 1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2" h="1135">
                    <a:moveTo>
                      <a:pt x="0" y="1135"/>
                    </a:moveTo>
                    <a:cubicBezTo>
                      <a:pt x="0" y="0"/>
                      <a:pt x="0" y="0"/>
                      <a:pt x="0" y="0"/>
                    </a:cubicBezTo>
                    <a:cubicBezTo>
                      <a:pt x="129" y="0"/>
                      <a:pt x="129" y="0"/>
                      <a:pt x="129" y="0"/>
                    </a:cubicBezTo>
                    <a:cubicBezTo>
                      <a:pt x="129" y="400"/>
                      <a:pt x="129" y="400"/>
                      <a:pt x="129" y="400"/>
                    </a:cubicBezTo>
                    <a:cubicBezTo>
                      <a:pt x="196" y="374"/>
                      <a:pt x="260" y="361"/>
                      <a:pt x="319" y="361"/>
                    </a:cubicBezTo>
                    <a:cubicBezTo>
                      <a:pt x="438" y="361"/>
                      <a:pt x="515" y="400"/>
                      <a:pt x="549" y="479"/>
                    </a:cubicBezTo>
                    <a:cubicBezTo>
                      <a:pt x="565" y="515"/>
                      <a:pt x="572" y="579"/>
                      <a:pt x="572" y="673"/>
                    </a:cubicBezTo>
                    <a:cubicBezTo>
                      <a:pt x="572" y="1135"/>
                      <a:pt x="572" y="1135"/>
                      <a:pt x="572" y="1135"/>
                    </a:cubicBezTo>
                    <a:cubicBezTo>
                      <a:pt x="443" y="1135"/>
                      <a:pt x="443" y="1135"/>
                      <a:pt x="443" y="1135"/>
                    </a:cubicBezTo>
                    <a:cubicBezTo>
                      <a:pt x="443" y="653"/>
                      <a:pt x="443" y="653"/>
                      <a:pt x="443" y="653"/>
                    </a:cubicBezTo>
                    <a:cubicBezTo>
                      <a:pt x="443" y="581"/>
                      <a:pt x="436" y="529"/>
                      <a:pt x="420" y="499"/>
                    </a:cubicBezTo>
                    <a:cubicBezTo>
                      <a:pt x="400" y="459"/>
                      <a:pt x="362" y="439"/>
                      <a:pt x="307" y="439"/>
                    </a:cubicBezTo>
                    <a:cubicBezTo>
                      <a:pt x="256" y="439"/>
                      <a:pt x="197" y="454"/>
                      <a:pt x="129" y="485"/>
                    </a:cubicBezTo>
                    <a:cubicBezTo>
                      <a:pt x="129" y="1135"/>
                      <a:pt x="129" y="1135"/>
                      <a:pt x="129" y="1135"/>
                    </a:cubicBezTo>
                    <a:lnTo>
                      <a:pt x="0" y="1135"/>
                    </a:lnTo>
                    <a:close/>
                  </a:path>
                </a:pathLst>
              </a:custGeom>
              <a:solidFill>
                <a:srgbClr val="000000"/>
              </a:solidFill>
              <a:ln>
                <a:noFill/>
              </a:ln>
            </p:spPr>
            <p:txBody>
              <a:bodyPr/>
              <a:lstStyle/>
              <a:p>
                <a:endParaRPr lang="ja-JP" altLang="en-US"/>
              </a:p>
            </p:txBody>
          </p:sp>
          <p:sp>
            <p:nvSpPr>
              <p:cNvPr id="11" name="Freeform 95"/>
              <p:cNvSpPr>
                <a:spLocks noEditPoints="1"/>
              </p:cNvSpPr>
              <p:nvPr/>
            </p:nvSpPr>
            <p:spPr bwMode="auto">
              <a:xfrm>
                <a:off x="1499" y="2598"/>
                <a:ext cx="117" cy="159"/>
              </a:xfrm>
              <a:custGeom>
                <a:avLst/>
                <a:gdLst>
                  <a:gd name="T0" fmla="*/ 456 w 585"/>
                  <a:gd name="T1" fmla="*/ 298 h 795"/>
                  <a:gd name="T2" fmla="*/ 456 w 585"/>
                  <a:gd name="T3" fmla="*/ 259 h 795"/>
                  <a:gd name="T4" fmla="*/ 433 w 585"/>
                  <a:gd name="T5" fmla="*/ 144 h 795"/>
                  <a:gd name="T6" fmla="*/ 283 w 585"/>
                  <a:gd name="T7" fmla="*/ 81 h 795"/>
                  <a:gd name="T8" fmla="*/ 73 w 585"/>
                  <a:gd name="T9" fmla="*/ 123 h 795"/>
                  <a:gd name="T10" fmla="*/ 73 w 585"/>
                  <a:gd name="T11" fmla="*/ 33 h 795"/>
                  <a:gd name="T12" fmla="*/ 297 w 585"/>
                  <a:gd name="T13" fmla="*/ 0 h 795"/>
                  <a:gd name="T14" fmla="*/ 539 w 585"/>
                  <a:gd name="T15" fmla="*/ 80 h 795"/>
                  <a:gd name="T16" fmla="*/ 582 w 585"/>
                  <a:gd name="T17" fmla="*/ 209 h 795"/>
                  <a:gd name="T18" fmla="*/ 585 w 585"/>
                  <a:gd name="T19" fmla="*/ 302 h 795"/>
                  <a:gd name="T20" fmla="*/ 585 w 585"/>
                  <a:gd name="T21" fmla="*/ 760 h 795"/>
                  <a:gd name="T22" fmla="*/ 305 w 585"/>
                  <a:gd name="T23" fmla="*/ 795 h 795"/>
                  <a:gd name="T24" fmla="*/ 86 w 585"/>
                  <a:gd name="T25" fmla="*/ 752 h 795"/>
                  <a:gd name="T26" fmla="*/ 0 w 585"/>
                  <a:gd name="T27" fmla="*/ 583 h 795"/>
                  <a:gd name="T28" fmla="*/ 100 w 585"/>
                  <a:gd name="T29" fmla="*/ 380 h 795"/>
                  <a:gd name="T30" fmla="*/ 350 w 585"/>
                  <a:gd name="T31" fmla="*/ 310 h 795"/>
                  <a:gd name="T32" fmla="*/ 456 w 585"/>
                  <a:gd name="T33" fmla="*/ 298 h 795"/>
                  <a:gd name="T34" fmla="*/ 456 w 585"/>
                  <a:gd name="T35" fmla="*/ 372 h 795"/>
                  <a:gd name="T36" fmla="*/ 278 w 585"/>
                  <a:gd name="T37" fmla="*/ 399 h 795"/>
                  <a:gd name="T38" fmla="*/ 132 w 585"/>
                  <a:gd name="T39" fmla="*/ 570 h 795"/>
                  <a:gd name="T40" fmla="*/ 175 w 585"/>
                  <a:gd name="T41" fmla="*/ 679 h 795"/>
                  <a:gd name="T42" fmla="*/ 325 w 585"/>
                  <a:gd name="T43" fmla="*/ 717 h 795"/>
                  <a:gd name="T44" fmla="*/ 456 w 585"/>
                  <a:gd name="T45" fmla="*/ 700 h 795"/>
                  <a:gd name="T46" fmla="*/ 456 w 585"/>
                  <a:gd name="T47" fmla="*/ 372 h 7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85" h="795">
                    <a:moveTo>
                      <a:pt x="456" y="298"/>
                    </a:moveTo>
                    <a:cubicBezTo>
                      <a:pt x="456" y="259"/>
                      <a:pt x="456" y="259"/>
                      <a:pt x="456" y="259"/>
                    </a:cubicBezTo>
                    <a:cubicBezTo>
                      <a:pt x="456" y="209"/>
                      <a:pt x="448" y="171"/>
                      <a:pt x="433" y="144"/>
                    </a:cubicBezTo>
                    <a:cubicBezTo>
                      <a:pt x="409" y="102"/>
                      <a:pt x="359" y="81"/>
                      <a:pt x="283" y="81"/>
                    </a:cubicBezTo>
                    <a:cubicBezTo>
                      <a:pt x="214" y="81"/>
                      <a:pt x="144" y="95"/>
                      <a:pt x="73" y="123"/>
                    </a:cubicBezTo>
                    <a:cubicBezTo>
                      <a:pt x="73" y="33"/>
                      <a:pt x="73" y="33"/>
                      <a:pt x="73" y="33"/>
                    </a:cubicBezTo>
                    <a:cubicBezTo>
                      <a:pt x="145" y="11"/>
                      <a:pt x="219" y="0"/>
                      <a:pt x="297" y="0"/>
                    </a:cubicBezTo>
                    <a:cubicBezTo>
                      <a:pt x="414" y="0"/>
                      <a:pt x="495" y="27"/>
                      <a:pt x="539" y="80"/>
                    </a:cubicBezTo>
                    <a:cubicBezTo>
                      <a:pt x="562" y="109"/>
                      <a:pt x="577" y="152"/>
                      <a:pt x="582" y="209"/>
                    </a:cubicBezTo>
                    <a:cubicBezTo>
                      <a:pt x="584" y="230"/>
                      <a:pt x="585" y="261"/>
                      <a:pt x="585" y="302"/>
                    </a:cubicBezTo>
                    <a:cubicBezTo>
                      <a:pt x="585" y="760"/>
                      <a:pt x="585" y="760"/>
                      <a:pt x="585" y="760"/>
                    </a:cubicBezTo>
                    <a:cubicBezTo>
                      <a:pt x="498" y="783"/>
                      <a:pt x="404" y="795"/>
                      <a:pt x="305" y="795"/>
                    </a:cubicBezTo>
                    <a:cubicBezTo>
                      <a:pt x="211" y="795"/>
                      <a:pt x="138" y="781"/>
                      <a:pt x="86" y="752"/>
                    </a:cubicBezTo>
                    <a:cubicBezTo>
                      <a:pt x="29" y="719"/>
                      <a:pt x="0" y="663"/>
                      <a:pt x="0" y="583"/>
                    </a:cubicBezTo>
                    <a:cubicBezTo>
                      <a:pt x="0" y="491"/>
                      <a:pt x="33" y="423"/>
                      <a:pt x="100" y="380"/>
                    </a:cubicBezTo>
                    <a:cubicBezTo>
                      <a:pt x="149" y="347"/>
                      <a:pt x="233" y="324"/>
                      <a:pt x="350" y="310"/>
                    </a:cubicBezTo>
                    <a:cubicBezTo>
                      <a:pt x="372" y="307"/>
                      <a:pt x="408" y="303"/>
                      <a:pt x="456" y="298"/>
                    </a:cubicBezTo>
                    <a:moveTo>
                      <a:pt x="456" y="372"/>
                    </a:moveTo>
                    <a:cubicBezTo>
                      <a:pt x="378" y="379"/>
                      <a:pt x="319" y="388"/>
                      <a:pt x="278" y="399"/>
                    </a:cubicBezTo>
                    <a:cubicBezTo>
                      <a:pt x="180" y="423"/>
                      <a:pt x="132" y="480"/>
                      <a:pt x="132" y="570"/>
                    </a:cubicBezTo>
                    <a:cubicBezTo>
                      <a:pt x="132" y="619"/>
                      <a:pt x="146" y="655"/>
                      <a:pt x="175" y="679"/>
                    </a:cubicBezTo>
                    <a:cubicBezTo>
                      <a:pt x="206" y="705"/>
                      <a:pt x="257" y="717"/>
                      <a:pt x="325" y="717"/>
                    </a:cubicBezTo>
                    <a:cubicBezTo>
                      <a:pt x="372" y="717"/>
                      <a:pt x="416" y="711"/>
                      <a:pt x="456" y="700"/>
                    </a:cubicBezTo>
                    <a:lnTo>
                      <a:pt x="456" y="372"/>
                    </a:lnTo>
                    <a:close/>
                  </a:path>
                </a:pathLst>
              </a:custGeom>
              <a:solidFill>
                <a:srgbClr val="000000"/>
              </a:solidFill>
              <a:ln>
                <a:noFill/>
              </a:ln>
            </p:spPr>
            <p:txBody>
              <a:bodyPr/>
              <a:lstStyle/>
              <a:p>
                <a:endParaRPr lang="ja-JP" altLang="en-US"/>
              </a:p>
            </p:txBody>
          </p:sp>
          <p:sp>
            <p:nvSpPr>
              <p:cNvPr id="12" name="Freeform 96"/>
              <p:cNvSpPr>
                <a:spLocks noEditPoints="1"/>
              </p:cNvSpPr>
              <p:nvPr/>
            </p:nvSpPr>
            <p:spPr bwMode="auto">
              <a:xfrm>
                <a:off x="1662" y="2598"/>
                <a:ext cx="119" cy="227"/>
              </a:xfrm>
              <a:custGeom>
                <a:avLst/>
                <a:gdLst>
                  <a:gd name="T0" fmla="*/ 129 w 593"/>
                  <a:gd name="T1" fmla="*/ 742 h 1136"/>
                  <a:gd name="T2" fmla="*/ 129 w 593"/>
                  <a:gd name="T3" fmla="*/ 1136 h 1136"/>
                  <a:gd name="T4" fmla="*/ 0 w 593"/>
                  <a:gd name="T5" fmla="*/ 1136 h 1136"/>
                  <a:gd name="T6" fmla="*/ 0 w 593"/>
                  <a:gd name="T7" fmla="*/ 30 h 1136"/>
                  <a:gd name="T8" fmla="*/ 260 w 593"/>
                  <a:gd name="T9" fmla="*/ 0 h 1136"/>
                  <a:gd name="T10" fmla="*/ 528 w 593"/>
                  <a:gd name="T11" fmla="*/ 118 h 1136"/>
                  <a:gd name="T12" fmla="*/ 593 w 593"/>
                  <a:gd name="T13" fmla="*/ 396 h 1136"/>
                  <a:gd name="T14" fmla="*/ 511 w 593"/>
                  <a:gd name="T15" fmla="*/ 691 h 1136"/>
                  <a:gd name="T16" fmla="*/ 287 w 593"/>
                  <a:gd name="T17" fmla="*/ 795 h 1136"/>
                  <a:gd name="T18" fmla="*/ 180 w 593"/>
                  <a:gd name="T19" fmla="*/ 775 h 1136"/>
                  <a:gd name="T20" fmla="*/ 129 w 593"/>
                  <a:gd name="T21" fmla="*/ 742 h 1136"/>
                  <a:gd name="T22" fmla="*/ 129 w 593"/>
                  <a:gd name="T23" fmla="*/ 653 h 1136"/>
                  <a:gd name="T24" fmla="*/ 272 w 593"/>
                  <a:gd name="T25" fmla="*/ 717 h 1136"/>
                  <a:gd name="T26" fmla="*/ 418 w 593"/>
                  <a:gd name="T27" fmla="*/ 618 h 1136"/>
                  <a:gd name="T28" fmla="*/ 461 w 593"/>
                  <a:gd name="T29" fmla="*/ 395 h 1136"/>
                  <a:gd name="T30" fmla="*/ 403 w 593"/>
                  <a:gd name="T31" fmla="*/ 146 h 1136"/>
                  <a:gd name="T32" fmla="*/ 241 w 593"/>
                  <a:gd name="T33" fmla="*/ 78 h 1136"/>
                  <a:gd name="T34" fmla="*/ 129 w 593"/>
                  <a:gd name="T35" fmla="*/ 87 h 1136"/>
                  <a:gd name="T36" fmla="*/ 129 w 593"/>
                  <a:gd name="T37" fmla="*/ 653 h 1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93" h="1136">
                    <a:moveTo>
                      <a:pt x="129" y="742"/>
                    </a:moveTo>
                    <a:cubicBezTo>
                      <a:pt x="129" y="1136"/>
                      <a:pt x="129" y="1136"/>
                      <a:pt x="129" y="1136"/>
                    </a:cubicBezTo>
                    <a:cubicBezTo>
                      <a:pt x="0" y="1136"/>
                      <a:pt x="0" y="1136"/>
                      <a:pt x="0" y="1136"/>
                    </a:cubicBezTo>
                    <a:cubicBezTo>
                      <a:pt x="0" y="30"/>
                      <a:pt x="0" y="30"/>
                      <a:pt x="0" y="30"/>
                    </a:cubicBezTo>
                    <a:cubicBezTo>
                      <a:pt x="89" y="10"/>
                      <a:pt x="176" y="0"/>
                      <a:pt x="260" y="0"/>
                    </a:cubicBezTo>
                    <a:cubicBezTo>
                      <a:pt x="391" y="0"/>
                      <a:pt x="480" y="39"/>
                      <a:pt x="528" y="118"/>
                    </a:cubicBezTo>
                    <a:cubicBezTo>
                      <a:pt x="571" y="188"/>
                      <a:pt x="593" y="281"/>
                      <a:pt x="593" y="396"/>
                    </a:cubicBezTo>
                    <a:cubicBezTo>
                      <a:pt x="593" y="518"/>
                      <a:pt x="565" y="616"/>
                      <a:pt x="511" y="691"/>
                    </a:cubicBezTo>
                    <a:cubicBezTo>
                      <a:pt x="460" y="761"/>
                      <a:pt x="385" y="795"/>
                      <a:pt x="287" y="795"/>
                    </a:cubicBezTo>
                    <a:cubicBezTo>
                      <a:pt x="245" y="795"/>
                      <a:pt x="209" y="789"/>
                      <a:pt x="180" y="775"/>
                    </a:cubicBezTo>
                    <a:cubicBezTo>
                      <a:pt x="166" y="769"/>
                      <a:pt x="149" y="758"/>
                      <a:pt x="129" y="742"/>
                    </a:cubicBezTo>
                    <a:moveTo>
                      <a:pt x="129" y="653"/>
                    </a:moveTo>
                    <a:cubicBezTo>
                      <a:pt x="172" y="696"/>
                      <a:pt x="220" y="717"/>
                      <a:pt x="272" y="717"/>
                    </a:cubicBezTo>
                    <a:cubicBezTo>
                      <a:pt x="339" y="717"/>
                      <a:pt x="387" y="684"/>
                      <a:pt x="418" y="618"/>
                    </a:cubicBezTo>
                    <a:cubicBezTo>
                      <a:pt x="447" y="557"/>
                      <a:pt x="461" y="483"/>
                      <a:pt x="461" y="395"/>
                    </a:cubicBezTo>
                    <a:cubicBezTo>
                      <a:pt x="461" y="284"/>
                      <a:pt x="442" y="202"/>
                      <a:pt x="403" y="146"/>
                    </a:cubicBezTo>
                    <a:cubicBezTo>
                      <a:pt x="372" y="101"/>
                      <a:pt x="318" y="78"/>
                      <a:pt x="241" y="78"/>
                    </a:cubicBezTo>
                    <a:cubicBezTo>
                      <a:pt x="208" y="78"/>
                      <a:pt x="170" y="81"/>
                      <a:pt x="129" y="87"/>
                    </a:cubicBezTo>
                    <a:lnTo>
                      <a:pt x="129" y="653"/>
                    </a:lnTo>
                    <a:close/>
                  </a:path>
                </a:pathLst>
              </a:custGeom>
              <a:solidFill>
                <a:srgbClr val="000000"/>
              </a:solidFill>
              <a:ln>
                <a:noFill/>
              </a:ln>
            </p:spPr>
            <p:txBody>
              <a:bodyPr/>
              <a:lstStyle/>
              <a:p>
                <a:endParaRPr lang="ja-JP" altLang="en-US"/>
              </a:p>
            </p:txBody>
          </p:sp>
          <p:sp>
            <p:nvSpPr>
              <p:cNvPr id="13" name="Freeform 97"/>
              <p:cNvSpPr>
                <a:spLocks noEditPoints="1"/>
              </p:cNvSpPr>
              <p:nvPr/>
            </p:nvSpPr>
            <p:spPr bwMode="auto">
              <a:xfrm>
                <a:off x="1816" y="2547"/>
                <a:ext cx="32" cy="206"/>
              </a:xfrm>
              <a:custGeom>
                <a:avLst/>
                <a:gdLst>
                  <a:gd name="T0" fmla="*/ 78 w 157"/>
                  <a:gd name="T1" fmla="*/ 0 h 1031"/>
                  <a:gd name="T2" fmla="*/ 137 w 157"/>
                  <a:gd name="T3" fmla="*/ 26 h 1031"/>
                  <a:gd name="T4" fmla="*/ 157 w 157"/>
                  <a:gd name="T5" fmla="*/ 79 h 1031"/>
                  <a:gd name="T6" fmla="*/ 131 w 157"/>
                  <a:gd name="T7" fmla="*/ 139 h 1031"/>
                  <a:gd name="T8" fmla="*/ 78 w 157"/>
                  <a:gd name="T9" fmla="*/ 159 h 1031"/>
                  <a:gd name="T10" fmla="*/ 20 w 157"/>
                  <a:gd name="T11" fmla="*/ 133 h 1031"/>
                  <a:gd name="T12" fmla="*/ 0 w 157"/>
                  <a:gd name="T13" fmla="*/ 78 h 1031"/>
                  <a:gd name="T14" fmla="*/ 25 w 157"/>
                  <a:gd name="T15" fmla="*/ 20 h 1031"/>
                  <a:gd name="T16" fmla="*/ 78 w 157"/>
                  <a:gd name="T17" fmla="*/ 0 h 1031"/>
                  <a:gd name="T18" fmla="*/ 15 w 157"/>
                  <a:gd name="T19" fmla="*/ 277 h 1031"/>
                  <a:gd name="T20" fmla="*/ 144 w 157"/>
                  <a:gd name="T21" fmla="*/ 277 h 1031"/>
                  <a:gd name="T22" fmla="*/ 144 w 157"/>
                  <a:gd name="T23" fmla="*/ 1031 h 1031"/>
                  <a:gd name="T24" fmla="*/ 15 w 157"/>
                  <a:gd name="T25" fmla="*/ 1031 h 1031"/>
                  <a:gd name="T26" fmla="*/ 15 w 157"/>
                  <a:gd name="T27" fmla="*/ 277 h 10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7" h="1031">
                    <a:moveTo>
                      <a:pt x="78" y="0"/>
                    </a:moveTo>
                    <a:cubicBezTo>
                      <a:pt x="102" y="0"/>
                      <a:pt x="121" y="9"/>
                      <a:pt x="137" y="26"/>
                    </a:cubicBezTo>
                    <a:cubicBezTo>
                      <a:pt x="150" y="42"/>
                      <a:pt x="157" y="59"/>
                      <a:pt x="157" y="79"/>
                    </a:cubicBezTo>
                    <a:cubicBezTo>
                      <a:pt x="157" y="103"/>
                      <a:pt x="148" y="123"/>
                      <a:pt x="131" y="139"/>
                    </a:cubicBezTo>
                    <a:cubicBezTo>
                      <a:pt x="117" y="152"/>
                      <a:pt x="99" y="159"/>
                      <a:pt x="78" y="159"/>
                    </a:cubicBezTo>
                    <a:cubicBezTo>
                      <a:pt x="54" y="159"/>
                      <a:pt x="35" y="150"/>
                      <a:pt x="20" y="133"/>
                    </a:cubicBezTo>
                    <a:cubicBezTo>
                      <a:pt x="6" y="117"/>
                      <a:pt x="0" y="99"/>
                      <a:pt x="0" y="78"/>
                    </a:cubicBezTo>
                    <a:cubicBezTo>
                      <a:pt x="0" y="56"/>
                      <a:pt x="8" y="37"/>
                      <a:pt x="25" y="20"/>
                    </a:cubicBezTo>
                    <a:cubicBezTo>
                      <a:pt x="40" y="7"/>
                      <a:pt x="58" y="0"/>
                      <a:pt x="78" y="0"/>
                    </a:cubicBezTo>
                    <a:moveTo>
                      <a:pt x="15" y="277"/>
                    </a:moveTo>
                    <a:cubicBezTo>
                      <a:pt x="144" y="277"/>
                      <a:pt x="144" y="277"/>
                      <a:pt x="144" y="277"/>
                    </a:cubicBezTo>
                    <a:cubicBezTo>
                      <a:pt x="144" y="1031"/>
                      <a:pt x="144" y="1031"/>
                      <a:pt x="144" y="1031"/>
                    </a:cubicBezTo>
                    <a:cubicBezTo>
                      <a:pt x="15" y="1031"/>
                      <a:pt x="15" y="1031"/>
                      <a:pt x="15" y="1031"/>
                    </a:cubicBezTo>
                    <a:lnTo>
                      <a:pt x="15" y="277"/>
                    </a:lnTo>
                    <a:close/>
                  </a:path>
                </a:pathLst>
              </a:custGeom>
              <a:solidFill>
                <a:srgbClr val="000000"/>
              </a:solidFill>
              <a:ln>
                <a:noFill/>
              </a:ln>
            </p:spPr>
            <p:txBody>
              <a:bodyPr/>
              <a:lstStyle/>
              <a:p>
                <a:endParaRPr lang="ja-JP" altLang="en-US"/>
              </a:p>
            </p:txBody>
          </p:sp>
          <p:sp>
            <p:nvSpPr>
              <p:cNvPr id="14" name="Freeform 98"/>
              <p:cNvSpPr/>
              <p:nvPr/>
            </p:nvSpPr>
            <p:spPr bwMode="auto">
              <a:xfrm>
                <a:off x="1894" y="2598"/>
                <a:ext cx="114" cy="155"/>
              </a:xfrm>
              <a:custGeom>
                <a:avLst/>
                <a:gdLst>
                  <a:gd name="T0" fmla="*/ 0 w 572"/>
                  <a:gd name="T1" fmla="*/ 774 h 774"/>
                  <a:gd name="T2" fmla="*/ 0 w 572"/>
                  <a:gd name="T3" fmla="*/ 30 h 774"/>
                  <a:gd name="T4" fmla="*/ 301 w 572"/>
                  <a:gd name="T5" fmla="*/ 0 h 774"/>
                  <a:gd name="T6" fmla="*/ 549 w 572"/>
                  <a:gd name="T7" fmla="*/ 119 h 774"/>
                  <a:gd name="T8" fmla="*/ 572 w 572"/>
                  <a:gd name="T9" fmla="*/ 312 h 774"/>
                  <a:gd name="T10" fmla="*/ 572 w 572"/>
                  <a:gd name="T11" fmla="*/ 774 h 774"/>
                  <a:gd name="T12" fmla="*/ 443 w 572"/>
                  <a:gd name="T13" fmla="*/ 774 h 774"/>
                  <a:gd name="T14" fmla="*/ 443 w 572"/>
                  <a:gd name="T15" fmla="*/ 320 h 774"/>
                  <a:gd name="T16" fmla="*/ 420 w 572"/>
                  <a:gd name="T17" fmla="*/ 140 h 774"/>
                  <a:gd name="T18" fmla="*/ 289 w 572"/>
                  <a:gd name="T19" fmla="*/ 78 h 774"/>
                  <a:gd name="T20" fmla="*/ 129 w 572"/>
                  <a:gd name="T21" fmla="*/ 94 h 774"/>
                  <a:gd name="T22" fmla="*/ 129 w 572"/>
                  <a:gd name="T23" fmla="*/ 774 h 774"/>
                  <a:gd name="T24" fmla="*/ 0 w 572"/>
                  <a:gd name="T25" fmla="*/ 774 h 7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2" h="774">
                    <a:moveTo>
                      <a:pt x="0" y="774"/>
                    </a:moveTo>
                    <a:cubicBezTo>
                      <a:pt x="0" y="30"/>
                      <a:pt x="0" y="30"/>
                      <a:pt x="0" y="30"/>
                    </a:cubicBezTo>
                    <a:cubicBezTo>
                      <a:pt x="119" y="10"/>
                      <a:pt x="220" y="0"/>
                      <a:pt x="301" y="0"/>
                    </a:cubicBezTo>
                    <a:cubicBezTo>
                      <a:pt x="433" y="0"/>
                      <a:pt x="516" y="39"/>
                      <a:pt x="549" y="119"/>
                    </a:cubicBezTo>
                    <a:cubicBezTo>
                      <a:pt x="565" y="155"/>
                      <a:pt x="572" y="220"/>
                      <a:pt x="572" y="312"/>
                    </a:cubicBezTo>
                    <a:cubicBezTo>
                      <a:pt x="572" y="774"/>
                      <a:pt x="572" y="774"/>
                      <a:pt x="572" y="774"/>
                    </a:cubicBezTo>
                    <a:cubicBezTo>
                      <a:pt x="443" y="774"/>
                      <a:pt x="443" y="774"/>
                      <a:pt x="443" y="774"/>
                    </a:cubicBezTo>
                    <a:cubicBezTo>
                      <a:pt x="443" y="320"/>
                      <a:pt x="443" y="320"/>
                      <a:pt x="443" y="320"/>
                    </a:cubicBezTo>
                    <a:cubicBezTo>
                      <a:pt x="443" y="230"/>
                      <a:pt x="435" y="171"/>
                      <a:pt x="420" y="140"/>
                    </a:cubicBezTo>
                    <a:cubicBezTo>
                      <a:pt x="399" y="99"/>
                      <a:pt x="356" y="78"/>
                      <a:pt x="289" y="78"/>
                    </a:cubicBezTo>
                    <a:cubicBezTo>
                      <a:pt x="236" y="78"/>
                      <a:pt x="183" y="83"/>
                      <a:pt x="129" y="94"/>
                    </a:cubicBezTo>
                    <a:cubicBezTo>
                      <a:pt x="129" y="774"/>
                      <a:pt x="129" y="774"/>
                      <a:pt x="129" y="774"/>
                    </a:cubicBezTo>
                    <a:lnTo>
                      <a:pt x="0" y="774"/>
                    </a:lnTo>
                    <a:close/>
                  </a:path>
                </a:pathLst>
              </a:custGeom>
              <a:solidFill>
                <a:srgbClr val="000000"/>
              </a:solidFill>
              <a:ln>
                <a:noFill/>
              </a:ln>
            </p:spPr>
            <p:txBody>
              <a:bodyPr/>
              <a:lstStyle/>
              <a:p>
                <a:endParaRPr lang="ja-JP" altLang="en-US"/>
              </a:p>
            </p:txBody>
          </p:sp>
          <p:sp>
            <p:nvSpPr>
              <p:cNvPr id="15" name="Freeform 99"/>
              <p:cNvSpPr>
                <a:spLocks noEditPoints="1"/>
              </p:cNvSpPr>
              <p:nvPr/>
            </p:nvSpPr>
            <p:spPr bwMode="auto">
              <a:xfrm>
                <a:off x="2044" y="2598"/>
                <a:ext cx="119" cy="230"/>
              </a:xfrm>
              <a:custGeom>
                <a:avLst/>
                <a:gdLst>
                  <a:gd name="T0" fmla="*/ 465 w 594"/>
                  <a:gd name="T1" fmla="*/ 707 h 1147"/>
                  <a:gd name="T2" fmla="*/ 417 w 594"/>
                  <a:gd name="T3" fmla="*/ 752 h 1147"/>
                  <a:gd name="T4" fmla="*/ 268 w 594"/>
                  <a:gd name="T5" fmla="*/ 795 h 1147"/>
                  <a:gd name="T6" fmla="*/ 102 w 594"/>
                  <a:gd name="T7" fmla="*/ 740 h 1147"/>
                  <a:gd name="T8" fmla="*/ 0 w 594"/>
                  <a:gd name="T9" fmla="*/ 433 h 1147"/>
                  <a:gd name="T10" fmla="*/ 74 w 594"/>
                  <a:gd name="T11" fmla="*/ 137 h 1147"/>
                  <a:gd name="T12" fmla="*/ 355 w 594"/>
                  <a:gd name="T13" fmla="*/ 0 h 1147"/>
                  <a:gd name="T14" fmla="*/ 594 w 594"/>
                  <a:gd name="T15" fmla="*/ 30 h 1147"/>
                  <a:gd name="T16" fmla="*/ 594 w 594"/>
                  <a:gd name="T17" fmla="*/ 628 h 1147"/>
                  <a:gd name="T18" fmla="*/ 579 w 594"/>
                  <a:gd name="T19" fmla="*/ 881 h 1147"/>
                  <a:gd name="T20" fmla="*/ 440 w 594"/>
                  <a:gd name="T21" fmla="*/ 1099 h 1147"/>
                  <a:gd name="T22" fmla="*/ 199 w 594"/>
                  <a:gd name="T23" fmla="*/ 1147 h 1147"/>
                  <a:gd name="T24" fmla="*/ 102 w 594"/>
                  <a:gd name="T25" fmla="*/ 1141 h 1147"/>
                  <a:gd name="T26" fmla="*/ 102 w 594"/>
                  <a:gd name="T27" fmla="*/ 1064 h 1147"/>
                  <a:gd name="T28" fmla="*/ 198 w 594"/>
                  <a:gd name="T29" fmla="*/ 1069 h 1147"/>
                  <a:gd name="T30" fmla="*/ 356 w 594"/>
                  <a:gd name="T31" fmla="*/ 1041 h 1147"/>
                  <a:gd name="T32" fmla="*/ 453 w 594"/>
                  <a:gd name="T33" fmla="*/ 896 h 1147"/>
                  <a:gd name="T34" fmla="*/ 465 w 594"/>
                  <a:gd name="T35" fmla="*/ 748 h 1147"/>
                  <a:gd name="T36" fmla="*/ 465 w 594"/>
                  <a:gd name="T37" fmla="*/ 707 h 1147"/>
                  <a:gd name="T38" fmla="*/ 465 w 594"/>
                  <a:gd name="T39" fmla="*/ 85 h 1147"/>
                  <a:gd name="T40" fmla="*/ 368 w 594"/>
                  <a:gd name="T41" fmla="*/ 78 h 1147"/>
                  <a:gd name="T42" fmla="*/ 241 w 594"/>
                  <a:gd name="T43" fmla="*/ 111 h 1147"/>
                  <a:gd name="T44" fmla="*/ 158 w 594"/>
                  <a:gd name="T45" fmla="*/ 244 h 1147"/>
                  <a:gd name="T46" fmla="*/ 132 w 594"/>
                  <a:gd name="T47" fmla="*/ 438 h 1147"/>
                  <a:gd name="T48" fmla="*/ 182 w 594"/>
                  <a:gd name="T49" fmla="*/ 662 h 1147"/>
                  <a:gd name="T50" fmla="*/ 285 w 594"/>
                  <a:gd name="T51" fmla="*/ 718 h 1147"/>
                  <a:gd name="T52" fmla="*/ 387 w 594"/>
                  <a:gd name="T53" fmla="*/ 683 h 1147"/>
                  <a:gd name="T54" fmla="*/ 454 w 594"/>
                  <a:gd name="T55" fmla="*/ 591 h 1147"/>
                  <a:gd name="T56" fmla="*/ 465 w 594"/>
                  <a:gd name="T57" fmla="*/ 505 h 1147"/>
                  <a:gd name="T58" fmla="*/ 465 w 594"/>
                  <a:gd name="T59" fmla="*/ 85 h 1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94" h="1147">
                    <a:moveTo>
                      <a:pt x="465" y="707"/>
                    </a:moveTo>
                    <a:cubicBezTo>
                      <a:pt x="446" y="728"/>
                      <a:pt x="430" y="743"/>
                      <a:pt x="417" y="752"/>
                    </a:cubicBezTo>
                    <a:cubicBezTo>
                      <a:pt x="378" y="781"/>
                      <a:pt x="328" y="795"/>
                      <a:pt x="268" y="795"/>
                    </a:cubicBezTo>
                    <a:cubicBezTo>
                      <a:pt x="200" y="795"/>
                      <a:pt x="145" y="777"/>
                      <a:pt x="102" y="740"/>
                    </a:cubicBezTo>
                    <a:cubicBezTo>
                      <a:pt x="34" y="683"/>
                      <a:pt x="0" y="581"/>
                      <a:pt x="0" y="433"/>
                    </a:cubicBezTo>
                    <a:cubicBezTo>
                      <a:pt x="0" y="313"/>
                      <a:pt x="24" y="215"/>
                      <a:pt x="74" y="137"/>
                    </a:cubicBezTo>
                    <a:cubicBezTo>
                      <a:pt x="132" y="46"/>
                      <a:pt x="226" y="0"/>
                      <a:pt x="355" y="0"/>
                    </a:cubicBezTo>
                    <a:cubicBezTo>
                      <a:pt x="432" y="0"/>
                      <a:pt x="512" y="10"/>
                      <a:pt x="594" y="30"/>
                    </a:cubicBezTo>
                    <a:cubicBezTo>
                      <a:pt x="594" y="628"/>
                      <a:pt x="594" y="628"/>
                      <a:pt x="594" y="628"/>
                    </a:cubicBezTo>
                    <a:cubicBezTo>
                      <a:pt x="594" y="738"/>
                      <a:pt x="589" y="823"/>
                      <a:pt x="579" y="881"/>
                    </a:cubicBezTo>
                    <a:cubicBezTo>
                      <a:pt x="562" y="986"/>
                      <a:pt x="516" y="1059"/>
                      <a:pt x="440" y="1099"/>
                    </a:cubicBezTo>
                    <a:cubicBezTo>
                      <a:pt x="379" y="1131"/>
                      <a:pt x="298" y="1147"/>
                      <a:pt x="199" y="1147"/>
                    </a:cubicBezTo>
                    <a:cubicBezTo>
                      <a:pt x="171" y="1147"/>
                      <a:pt x="139" y="1145"/>
                      <a:pt x="102" y="1141"/>
                    </a:cubicBezTo>
                    <a:cubicBezTo>
                      <a:pt x="102" y="1064"/>
                      <a:pt x="102" y="1064"/>
                      <a:pt x="102" y="1064"/>
                    </a:cubicBezTo>
                    <a:cubicBezTo>
                      <a:pt x="135" y="1068"/>
                      <a:pt x="167" y="1069"/>
                      <a:pt x="198" y="1069"/>
                    </a:cubicBezTo>
                    <a:cubicBezTo>
                      <a:pt x="269" y="1069"/>
                      <a:pt x="321" y="1060"/>
                      <a:pt x="356" y="1041"/>
                    </a:cubicBezTo>
                    <a:cubicBezTo>
                      <a:pt x="407" y="1014"/>
                      <a:pt x="439" y="966"/>
                      <a:pt x="453" y="896"/>
                    </a:cubicBezTo>
                    <a:cubicBezTo>
                      <a:pt x="461" y="857"/>
                      <a:pt x="465" y="808"/>
                      <a:pt x="465" y="748"/>
                    </a:cubicBezTo>
                    <a:lnTo>
                      <a:pt x="465" y="707"/>
                    </a:lnTo>
                    <a:close/>
                    <a:moveTo>
                      <a:pt x="465" y="85"/>
                    </a:moveTo>
                    <a:cubicBezTo>
                      <a:pt x="429" y="80"/>
                      <a:pt x="397" y="78"/>
                      <a:pt x="368" y="78"/>
                    </a:cubicBezTo>
                    <a:cubicBezTo>
                      <a:pt x="314" y="78"/>
                      <a:pt x="272" y="89"/>
                      <a:pt x="241" y="111"/>
                    </a:cubicBezTo>
                    <a:cubicBezTo>
                      <a:pt x="206" y="136"/>
                      <a:pt x="178" y="180"/>
                      <a:pt x="158" y="244"/>
                    </a:cubicBezTo>
                    <a:cubicBezTo>
                      <a:pt x="141" y="299"/>
                      <a:pt x="132" y="364"/>
                      <a:pt x="132" y="438"/>
                    </a:cubicBezTo>
                    <a:cubicBezTo>
                      <a:pt x="132" y="540"/>
                      <a:pt x="148" y="615"/>
                      <a:pt x="182" y="662"/>
                    </a:cubicBezTo>
                    <a:cubicBezTo>
                      <a:pt x="208" y="699"/>
                      <a:pt x="242" y="718"/>
                      <a:pt x="285" y="718"/>
                    </a:cubicBezTo>
                    <a:cubicBezTo>
                      <a:pt x="322" y="718"/>
                      <a:pt x="356" y="706"/>
                      <a:pt x="387" y="683"/>
                    </a:cubicBezTo>
                    <a:cubicBezTo>
                      <a:pt x="419" y="660"/>
                      <a:pt x="441" y="629"/>
                      <a:pt x="454" y="591"/>
                    </a:cubicBezTo>
                    <a:cubicBezTo>
                      <a:pt x="461" y="572"/>
                      <a:pt x="465" y="543"/>
                      <a:pt x="465" y="505"/>
                    </a:cubicBezTo>
                    <a:lnTo>
                      <a:pt x="465" y="85"/>
                    </a:lnTo>
                    <a:close/>
                  </a:path>
                </a:pathLst>
              </a:custGeom>
              <a:solidFill>
                <a:srgbClr val="000000"/>
              </a:solidFill>
              <a:ln>
                <a:noFill/>
              </a:ln>
            </p:spPr>
            <p:txBody>
              <a:bodyPr/>
              <a:lstStyle/>
              <a:p>
                <a:endParaRPr lang="ja-JP" altLang="en-US"/>
              </a:p>
            </p:txBody>
          </p:sp>
          <p:sp>
            <p:nvSpPr>
              <p:cNvPr id="16" name="Freeform 100"/>
              <p:cNvSpPr/>
              <p:nvPr/>
            </p:nvSpPr>
            <p:spPr bwMode="auto">
              <a:xfrm>
                <a:off x="2281" y="2562"/>
                <a:ext cx="66" cy="191"/>
              </a:xfrm>
              <a:custGeom>
                <a:avLst/>
                <a:gdLst>
                  <a:gd name="T0" fmla="*/ 0 w 331"/>
                  <a:gd name="T1" fmla="*/ 0 h 957"/>
                  <a:gd name="T2" fmla="*/ 128 w 331"/>
                  <a:gd name="T3" fmla="*/ 0 h 957"/>
                  <a:gd name="T4" fmla="*/ 128 w 331"/>
                  <a:gd name="T5" fmla="*/ 204 h 957"/>
                  <a:gd name="T6" fmla="*/ 331 w 331"/>
                  <a:gd name="T7" fmla="*/ 204 h 957"/>
                  <a:gd name="T8" fmla="*/ 331 w 331"/>
                  <a:gd name="T9" fmla="*/ 286 h 957"/>
                  <a:gd name="T10" fmla="*/ 128 w 331"/>
                  <a:gd name="T11" fmla="*/ 286 h 957"/>
                  <a:gd name="T12" fmla="*/ 128 w 331"/>
                  <a:gd name="T13" fmla="*/ 686 h 957"/>
                  <a:gd name="T14" fmla="*/ 162 w 331"/>
                  <a:gd name="T15" fmla="*/ 840 h 957"/>
                  <a:gd name="T16" fmla="*/ 234 w 331"/>
                  <a:gd name="T17" fmla="*/ 873 h 957"/>
                  <a:gd name="T18" fmla="*/ 289 w 331"/>
                  <a:gd name="T19" fmla="*/ 875 h 957"/>
                  <a:gd name="T20" fmla="*/ 331 w 331"/>
                  <a:gd name="T21" fmla="*/ 875 h 957"/>
                  <a:gd name="T22" fmla="*/ 331 w 331"/>
                  <a:gd name="T23" fmla="*/ 957 h 957"/>
                  <a:gd name="T24" fmla="*/ 262 w 331"/>
                  <a:gd name="T25" fmla="*/ 957 h 957"/>
                  <a:gd name="T26" fmla="*/ 131 w 331"/>
                  <a:gd name="T27" fmla="*/ 945 h 957"/>
                  <a:gd name="T28" fmla="*/ 11 w 331"/>
                  <a:gd name="T29" fmla="*/ 817 h 957"/>
                  <a:gd name="T30" fmla="*/ 0 w 331"/>
                  <a:gd name="T31" fmla="*/ 667 h 957"/>
                  <a:gd name="T32" fmla="*/ 0 w 331"/>
                  <a:gd name="T33" fmla="*/ 0 h 9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31" h="957">
                    <a:moveTo>
                      <a:pt x="0" y="0"/>
                    </a:moveTo>
                    <a:cubicBezTo>
                      <a:pt x="128" y="0"/>
                      <a:pt x="128" y="0"/>
                      <a:pt x="128" y="0"/>
                    </a:cubicBezTo>
                    <a:cubicBezTo>
                      <a:pt x="128" y="204"/>
                      <a:pt x="128" y="204"/>
                      <a:pt x="128" y="204"/>
                    </a:cubicBezTo>
                    <a:cubicBezTo>
                      <a:pt x="331" y="204"/>
                      <a:pt x="331" y="204"/>
                      <a:pt x="331" y="204"/>
                    </a:cubicBezTo>
                    <a:cubicBezTo>
                      <a:pt x="331" y="286"/>
                      <a:pt x="331" y="286"/>
                      <a:pt x="331" y="286"/>
                    </a:cubicBezTo>
                    <a:cubicBezTo>
                      <a:pt x="128" y="286"/>
                      <a:pt x="128" y="286"/>
                      <a:pt x="128" y="286"/>
                    </a:cubicBezTo>
                    <a:cubicBezTo>
                      <a:pt x="128" y="686"/>
                      <a:pt x="128" y="686"/>
                      <a:pt x="128" y="686"/>
                    </a:cubicBezTo>
                    <a:cubicBezTo>
                      <a:pt x="128" y="762"/>
                      <a:pt x="139" y="813"/>
                      <a:pt x="162" y="840"/>
                    </a:cubicBezTo>
                    <a:cubicBezTo>
                      <a:pt x="178" y="858"/>
                      <a:pt x="202" y="869"/>
                      <a:pt x="234" y="873"/>
                    </a:cubicBezTo>
                    <a:cubicBezTo>
                      <a:pt x="244" y="875"/>
                      <a:pt x="263" y="875"/>
                      <a:pt x="289" y="875"/>
                    </a:cubicBezTo>
                    <a:cubicBezTo>
                      <a:pt x="331" y="875"/>
                      <a:pt x="331" y="875"/>
                      <a:pt x="331" y="875"/>
                    </a:cubicBezTo>
                    <a:cubicBezTo>
                      <a:pt x="331" y="957"/>
                      <a:pt x="331" y="957"/>
                      <a:pt x="331" y="957"/>
                    </a:cubicBezTo>
                    <a:cubicBezTo>
                      <a:pt x="262" y="957"/>
                      <a:pt x="262" y="957"/>
                      <a:pt x="262" y="957"/>
                    </a:cubicBezTo>
                    <a:cubicBezTo>
                      <a:pt x="206" y="957"/>
                      <a:pt x="163" y="953"/>
                      <a:pt x="131" y="945"/>
                    </a:cubicBezTo>
                    <a:cubicBezTo>
                      <a:pt x="66" y="927"/>
                      <a:pt x="26" y="884"/>
                      <a:pt x="11" y="817"/>
                    </a:cubicBezTo>
                    <a:cubicBezTo>
                      <a:pt x="3" y="781"/>
                      <a:pt x="0" y="731"/>
                      <a:pt x="0" y="667"/>
                    </a:cubicBezTo>
                    <a:lnTo>
                      <a:pt x="0" y="0"/>
                    </a:lnTo>
                    <a:close/>
                  </a:path>
                </a:pathLst>
              </a:custGeom>
              <a:solidFill>
                <a:srgbClr val="000000"/>
              </a:solidFill>
              <a:ln>
                <a:noFill/>
              </a:ln>
            </p:spPr>
            <p:txBody>
              <a:bodyPr/>
              <a:lstStyle/>
              <a:p>
                <a:endParaRPr lang="ja-JP" altLang="en-US"/>
              </a:p>
            </p:txBody>
          </p:sp>
          <p:sp>
            <p:nvSpPr>
              <p:cNvPr id="17" name="Freeform 101"/>
              <p:cNvSpPr>
                <a:spLocks noEditPoints="1"/>
              </p:cNvSpPr>
              <p:nvPr/>
            </p:nvSpPr>
            <p:spPr bwMode="auto">
              <a:xfrm>
                <a:off x="2374" y="2598"/>
                <a:ext cx="127" cy="159"/>
              </a:xfrm>
              <a:custGeom>
                <a:avLst/>
                <a:gdLst>
                  <a:gd name="T0" fmla="*/ 317 w 634"/>
                  <a:gd name="T1" fmla="*/ 0 h 795"/>
                  <a:gd name="T2" fmla="*/ 558 w 634"/>
                  <a:gd name="T3" fmla="*/ 107 h 795"/>
                  <a:gd name="T4" fmla="*/ 634 w 634"/>
                  <a:gd name="T5" fmla="*/ 398 h 795"/>
                  <a:gd name="T6" fmla="*/ 558 w 634"/>
                  <a:gd name="T7" fmla="*/ 688 h 795"/>
                  <a:gd name="T8" fmla="*/ 318 w 634"/>
                  <a:gd name="T9" fmla="*/ 795 h 795"/>
                  <a:gd name="T10" fmla="*/ 0 w 634"/>
                  <a:gd name="T11" fmla="*/ 393 h 795"/>
                  <a:gd name="T12" fmla="*/ 75 w 634"/>
                  <a:gd name="T13" fmla="*/ 107 h 795"/>
                  <a:gd name="T14" fmla="*/ 317 w 634"/>
                  <a:gd name="T15" fmla="*/ 0 h 795"/>
                  <a:gd name="T16" fmla="*/ 317 w 634"/>
                  <a:gd name="T17" fmla="*/ 78 h 795"/>
                  <a:gd name="T18" fmla="*/ 166 w 634"/>
                  <a:gd name="T19" fmla="*/ 176 h 795"/>
                  <a:gd name="T20" fmla="*/ 131 w 634"/>
                  <a:gd name="T21" fmla="*/ 394 h 795"/>
                  <a:gd name="T22" fmla="*/ 166 w 634"/>
                  <a:gd name="T23" fmla="*/ 619 h 795"/>
                  <a:gd name="T24" fmla="*/ 317 w 634"/>
                  <a:gd name="T25" fmla="*/ 717 h 795"/>
                  <a:gd name="T26" fmla="*/ 468 w 634"/>
                  <a:gd name="T27" fmla="*/ 619 h 795"/>
                  <a:gd name="T28" fmla="*/ 502 w 634"/>
                  <a:gd name="T29" fmla="*/ 398 h 795"/>
                  <a:gd name="T30" fmla="*/ 468 w 634"/>
                  <a:gd name="T31" fmla="*/ 176 h 795"/>
                  <a:gd name="T32" fmla="*/ 317 w 634"/>
                  <a:gd name="T33" fmla="*/ 78 h 7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34" h="795">
                    <a:moveTo>
                      <a:pt x="317" y="0"/>
                    </a:moveTo>
                    <a:cubicBezTo>
                      <a:pt x="425" y="0"/>
                      <a:pt x="505" y="36"/>
                      <a:pt x="558" y="107"/>
                    </a:cubicBezTo>
                    <a:cubicBezTo>
                      <a:pt x="608" y="176"/>
                      <a:pt x="634" y="273"/>
                      <a:pt x="634" y="398"/>
                    </a:cubicBezTo>
                    <a:cubicBezTo>
                      <a:pt x="634" y="521"/>
                      <a:pt x="608" y="618"/>
                      <a:pt x="558" y="688"/>
                    </a:cubicBezTo>
                    <a:cubicBezTo>
                      <a:pt x="506" y="760"/>
                      <a:pt x="426" y="795"/>
                      <a:pt x="318" y="795"/>
                    </a:cubicBezTo>
                    <a:cubicBezTo>
                      <a:pt x="105" y="795"/>
                      <a:pt x="0" y="661"/>
                      <a:pt x="0" y="393"/>
                    </a:cubicBezTo>
                    <a:cubicBezTo>
                      <a:pt x="0" y="271"/>
                      <a:pt x="25" y="176"/>
                      <a:pt x="75" y="107"/>
                    </a:cubicBezTo>
                    <a:cubicBezTo>
                      <a:pt x="128" y="36"/>
                      <a:pt x="209" y="0"/>
                      <a:pt x="317" y="0"/>
                    </a:cubicBezTo>
                    <a:moveTo>
                      <a:pt x="317" y="78"/>
                    </a:moveTo>
                    <a:cubicBezTo>
                      <a:pt x="244" y="78"/>
                      <a:pt x="193" y="110"/>
                      <a:pt x="166" y="176"/>
                    </a:cubicBezTo>
                    <a:cubicBezTo>
                      <a:pt x="143" y="230"/>
                      <a:pt x="131" y="303"/>
                      <a:pt x="131" y="394"/>
                    </a:cubicBezTo>
                    <a:cubicBezTo>
                      <a:pt x="131" y="490"/>
                      <a:pt x="143" y="565"/>
                      <a:pt x="166" y="619"/>
                    </a:cubicBezTo>
                    <a:cubicBezTo>
                      <a:pt x="193" y="685"/>
                      <a:pt x="244" y="717"/>
                      <a:pt x="317" y="717"/>
                    </a:cubicBezTo>
                    <a:cubicBezTo>
                      <a:pt x="390" y="717"/>
                      <a:pt x="440" y="685"/>
                      <a:pt x="468" y="619"/>
                    </a:cubicBezTo>
                    <a:cubicBezTo>
                      <a:pt x="490" y="565"/>
                      <a:pt x="502" y="491"/>
                      <a:pt x="502" y="398"/>
                    </a:cubicBezTo>
                    <a:cubicBezTo>
                      <a:pt x="502" y="302"/>
                      <a:pt x="490" y="228"/>
                      <a:pt x="468" y="176"/>
                    </a:cubicBezTo>
                    <a:cubicBezTo>
                      <a:pt x="439" y="110"/>
                      <a:pt x="389" y="78"/>
                      <a:pt x="317" y="78"/>
                    </a:cubicBezTo>
                  </a:path>
                </a:pathLst>
              </a:custGeom>
              <a:solidFill>
                <a:srgbClr val="000000"/>
              </a:solidFill>
              <a:ln>
                <a:noFill/>
              </a:ln>
            </p:spPr>
            <p:txBody>
              <a:bodyPr/>
              <a:lstStyle/>
              <a:p>
                <a:endParaRPr lang="ja-JP" altLang="en-US"/>
              </a:p>
            </p:txBody>
          </p:sp>
          <p:sp>
            <p:nvSpPr>
              <p:cNvPr id="18" name="Freeform 102"/>
              <p:cNvSpPr/>
              <p:nvPr/>
            </p:nvSpPr>
            <p:spPr bwMode="auto">
              <a:xfrm>
                <a:off x="2538" y="2598"/>
                <a:ext cx="195" cy="155"/>
              </a:xfrm>
              <a:custGeom>
                <a:avLst/>
                <a:gdLst>
                  <a:gd name="T0" fmla="*/ 0 w 974"/>
                  <a:gd name="T1" fmla="*/ 774 h 774"/>
                  <a:gd name="T2" fmla="*/ 0 w 974"/>
                  <a:gd name="T3" fmla="*/ 30 h 774"/>
                  <a:gd name="T4" fmla="*/ 278 w 974"/>
                  <a:gd name="T5" fmla="*/ 0 h 774"/>
                  <a:gd name="T6" fmla="*/ 480 w 974"/>
                  <a:gd name="T7" fmla="*/ 49 h 774"/>
                  <a:gd name="T8" fmla="*/ 722 w 974"/>
                  <a:gd name="T9" fmla="*/ 0 h 774"/>
                  <a:gd name="T10" fmla="*/ 952 w 974"/>
                  <a:gd name="T11" fmla="*/ 119 h 774"/>
                  <a:gd name="T12" fmla="*/ 974 w 974"/>
                  <a:gd name="T13" fmla="*/ 312 h 774"/>
                  <a:gd name="T14" fmla="*/ 974 w 974"/>
                  <a:gd name="T15" fmla="*/ 774 h 774"/>
                  <a:gd name="T16" fmla="*/ 845 w 974"/>
                  <a:gd name="T17" fmla="*/ 774 h 774"/>
                  <a:gd name="T18" fmla="*/ 845 w 974"/>
                  <a:gd name="T19" fmla="*/ 320 h 774"/>
                  <a:gd name="T20" fmla="*/ 824 w 974"/>
                  <a:gd name="T21" fmla="*/ 141 h 774"/>
                  <a:gd name="T22" fmla="*/ 705 w 974"/>
                  <a:gd name="T23" fmla="*/ 78 h 774"/>
                  <a:gd name="T24" fmla="*/ 551 w 974"/>
                  <a:gd name="T25" fmla="*/ 113 h 774"/>
                  <a:gd name="T26" fmla="*/ 551 w 974"/>
                  <a:gd name="T27" fmla="*/ 774 h 774"/>
                  <a:gd name="T28" fmla="*/ 422 w 974"/>
                  <a:gd name="T29" fmla="*/ 774 h 774"/>
                  <a:gd name="T30" fmla="*/ 422 w 974"/>
                  <a:gd name="T31" fmla="*/ 314 h 774"/>
                  <a:gd name="T32" fmla="*/ 401 w 974"/>
                  <a:gd name="T33" fmla="*/ 141 h 774"/>
                  <a:gd name="T34" fmla="*/ 278 w 974"/>
                  <a:gd name="T35" fmla="*/ 78 h 774"/>
                  <a:gd name="T36" fmla="*/ 129 w 974"/>
                  <a:gd name="T37" fmla="*/ 94 h 774"/>
                  <a:gd name="T38" fmla="*/ 129 w 974"/>
                  <a:gd name="T39" fmla="*/ 774 h 774"/>
                  <a:gd name="T40" fmla="*/ 0 w 974"/>
                  <a:gd name="T41" fmla="*/ 774 h 7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74" h="774">
                    <a:moveTo>
                      <a:pt x="0" y="774"/>
                    </a:moveTo>
                    <a:cubicBezTo>
                      <a:pt x="0" y="30"/>
                      <a:pt x="0" y="30"/>
                      <a:pt x="0" y="30"/>
                    </a:cubicBezTo>
                    <a:cubicBezTo>
                      <a:pt x="117" y="10"/>
                      <a:pt x="211" y="0"/>
                      <a:pt x="278" y="0"/>
                    </a:cubicBezTo>
                    <a:cubicBezTo>
                      <a:pt x="368" y="0"/>
                      <a:pt x="435" y="16"/>
                      <a:pt x="480" y="49"/>
                    </a:cubicBezTo>
                    <a:cubicBezTo>
                      <a:pt x="561" y="16"/>
                      <a:pt x="642" y="0"/>
                      <a:pt x="722" y="0"/>
                    </a:cubicBezTo>
                    <a:cubicBezTo>
                      <a:pt x="843" y="0"/>
                      <a:pt x="920" y="40"/>
                      <a:pt x="952" y="119"/>
                    </a:cubicBezTo>
                    <a:cubicBezTo>
                      <a:pt x="967" y="156"/>
                      <a:pt x="974" y="220"/>
                      <a:pt x="974" y="312"/>
                    </a:cubicBezTo>
                    <a:cubicBezTo>
                      <a:pt x="974" y="774"/>
                      <a:pt x="974" y="774"/>
                      <a:pt x="974" y="774"/>
                    </a:cubicBezTo>
                    <a:cubicBezTo>
                      <a:pt x="845" y="774"/>
                      <a:pt x="845" y="774"/>
                      <a:pt x="845" y="774"/>
                    </a:cubicBezTo>
                    <a:cubicBezTo>
                      <a:pt x="845" y="320"/>
                      <a:pt x="845" y="320"/>
                      <a:pt x="845" y="320"/>
                    </a:cubicBezTo>
                    <a:cubicBezTo>
                      <a:pt x="845" y="231"/>
                      <a:pt x="838" y="172"/>
                      <a:pt x="824" y="141"/>
                    </a:cubicBezTo>
                    <a:cubicBezTo>
                      <a:pt x="805" y="99"/>
                      <a:pt x="765" y="78"/>
                      <a:pt x="705" y="78"/>
                    </a:cubicBezTo>
                    <a:cubicBezTo>
                      <a:pt x="654" y="78"/>
                      <a:pt x="603" y="89"/>
                      <a:pt x="551" y="113"/>
                    </a:cubicBezTo>
                    <a:cubicBezTo>
                      <a:pt x="551" y="774"/>
                      <a:pt x="551" y="774"/>
                      <a:pt x="551" y="774"/>
                    </a:cubicBezTo>
                    <a:cubicBezTo>
                      <a:pt x="422" y="774"/>
                      <a:pt x="422" y="774"/>
                      <a:pt x="422" y="774"/>
                    </a:cubicBezTo>
                    <a:cubicBezTo>
                      <a:pt x="422" y="314"/>
                      <a:pt x="422" y="314"/>
                      <a:pt x="422" y="314"/>
                    </a:cubicBezTo>
                    <a:cubicBezTo>
                      <a:pt x="422" y="229"/>
                      <a:pt x="416" y="171"/>
                      <a:pt x="401" y="141"/>
                    </a:cubicBezTo>
                    <a:cubicBezTo>
                      <a:pt x="382" y="99"/>
                      <a:pt x="341" y="78"/>
                      <a:pt x="278" y="78"/>
                    </a:cubicBezTo>
                    <a:cubicBezTo>
                      <a:pt x="231" y="78"/>
                      <a:pt x="181" y="83"/>
                      <a:pt x="129" y="94"/>
                    </a:cubicBezTo>
                    <a:cubicBezTo>
                      <a:pt x="129" y="774"/>
                      <a:pt x="129" y="774"/>
                      <a:pt x="129" y="774"/>
                    </a:cubicBezTo>
                    <a:lnTo>
                      <a:pt x="0" y="774"/>
                    </a:lnTo>
                    <a:close/>
                  </a:path>
                </a:pathLst>
              </a:custGeom>
              <a:solidFill>
                <a:srgbClr val="000000"/>
              </a:solidFill>
              <a:ln>
                <a:noFill/>
              </a:ln>
            </p:spPr>
            <p:txBody>
              <a:bodyPr/>
              <a:lstStyle/>
              <a:p>
                <a:endParaRPr lang="ja-JP" altLang="en-US"/>
              </a:p>
            </p:txBody>
          </p:sp>
          <p:sp>
            <p:nvSpPr>
              <p:cNvPr id="19" name="Freeform 103"/>
              <p:cNvSpPr>
                <a:spLocks noEditPoints="1"/>
              </p:cNvSpPr>
              <p:nvPr/>
            </p:nvSpPr>
            <p:spPr bwMode="auto">
              <a:xfrm>
                <a:off x="2768" y="2598"/>
                <a:ext cx="127" cy="159"/>
              </a:xfrm>
              <a:custGeom>
                <a:avLst/>
                <a:gdLst>
                  <a:gd name="T0" fmla="*/ 317 w 634"/>
                  <a:gd name="T1" fmla="*/ 0 h 795"/>
                  <a:gd name="T2" fmla="*/ 558 w 634"/>
                  <a:gd name="T3" fmla="*/ 107 h 795"/>
                  <a:gd name="T4" fmla="*/ 634 w 634"/>
                  <a:gd name="T5" fmla="*/ 398 h 795"/>
                  <a:gd name="T6" fmla="*/ 558 w 634"/>
                  <a:gd name="T7" fmla="*/ 688 h 795"/>
                  <a:gd name="T8" fmla="*/ 318 w 634"/>
                  <a:gd name="T9" fmla="*/ 795 h 795"/>
                  <a:gd name="T10" fmla="*/ 0 w 634"/>
                  <a:gd name="T11" fmla="*/ 393 h 795"/>
                  <a:gd name="T12" fmla="*/ 76 w 634"/>
                  <a:gd name="T13" fmla="*/ 107 h 795"/>
                  <a:gd name="T14" fmla="*/ 317 w 634"/>
                  <a:gd name="T15" fmla="*/ 0 h 795"/>
                  <a:gd name="T16" fmla="*/ 317 w 634"/>
                  <a:gd name="T17" fmla="*/ 78 h 795"/>
                  <a:gd name="T18" fmla="*/ 166 w 634"/>
                  <a:gd name="T19" fmla="*/ 176 h 795"/>
                  <a:gd name="T20" fmla="*/ 131 w 634"/>
                  <a:gd name="T21" fmla="*/ 394 h 795"/>
                  <a:gd name="T22" fmla="*/ 166 w 634"/>
                  <a:gd name="T23" fmla="*/ 619 h 795"/>
                  <a:gd name="T24" fmla="*/ 317 w 634"/>
                  <a:gd name="T25" fmla="*/ 717 h 795"/>
                  <a:gd name="T26" fmla="*/ 467 w 634"/>
                  <a:gd name="T27" fmla="*/ 619 h 795"/>
                  <a:gd name="T28" fmla="*/ 502 w 634"/>
                  <a:gd name="T29" fmla="*/ 398 h 795"/>
                  <a:gd name="T30" fmla="*/ 467 w 634"/>
                  <a:gd name="T31" fmla="*/ 176 h 795"/>
                  <a:gd name="T32" fmla="*/ 317 w 634"/>
                  <a:gd name="T33" fmla="*/ 78 h 7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34" h="795">
                    <a:moveTo>
                      <a:pt x="317" y="0"/>
                    </a:moveTo>
                    <a:cubicBezTo>
                      <a:pt x="425" y="0"/>
                      <a:pt x="505" y="36"/>
                      <a:pt x="558" y="107"/>
                    </a:cubicBezTo>
                    <a:cubicBezTo>
                      <a:pt x="608" y="176"/>
                      <a:pt x="634" y="273"/>
                      <a:pt x="634" y="398"/>
                    </a:cubicBezTo>
                    <a:cubicBezTo>
                      <a:pt x="634" y="521"/>
                      <a:pt x="608" y="618"/>
                      <a:pt x="558" y="688"/>
                    </a:cubicBezTo>
                    <a:cubicBezTo>
                      <a:pt x="506" y="760"/>
                      <a:pt x="426" y="795"/>
                      <a:pt x="318" y="795"/>
                    </a:cubicBezTo>
                    <a:cubicBezTo>
                      <a:pt x="106" y="795"/>
                      <a:pt x="0" y="661"/>
                      <a:pt x="0" y="393"/>
                    </a:cubicBezTo>
                    <a:cubicBezTo>
                      <a:pt x="0" y="271"/>
                      <a:pt x="25" y="176"/>
                      <a:pt x="76" y="107"/>
                    </a:cubicBezTo>
                    <a:cubicBezTo>
                      <a:pt x="128" y="36"/>
                      <a:pt x="208" y="0"/>
                      <a:pt x="317" y="0"/>
                    </a:cubicBezTo>
                    <a:moveTo>
                      <a:pt x="317" y="78"/>
                    </a:moveTo>
                    <a:cubicBezTo>
                      <a:pt x="244" y="78"/>
                      <a:pt x="193" y="110"/>
                      <a:pt x="166" y="176"/>
                    </a:cubicBezTo>
                    <a:cubicBezTo>
                      <a:pt x="143" y="230"/>
                      <a:pt x="131" y="303"/>
                      <a:pt x="131" y="394"/>
                    </a:cubicBezTo>
                    <a:cubicBezTo>
                      <a:pt x="131" y="490"/>
                      <a:pt x="143" y="565"/>
                      <a:pt x="166" y="619"/>
                    </a:cubicBezTo>
                    <a:cubicBezTo>
                      <a:pt x="193" y="685"/>
                      <a:pt x="244" y="717"/>
                      <a:pt x="317" y="717"/>
                    </a:cubicBezTo>
                    <a:cubicBezTo>
                      <a:pt x="390" y="717"/>
                      <a:pt x="440" y="685"/>
                      <a:pt x="467" y="619"/>
                    </a:cubicBezTo>
                    <a:cubicBezTo>
                      <a:pt x="490" y="565"/>
                      <a:pt x="502" y="491"/>
                      <a:pt x="502" y="398"/>
                    </a:cubicBezTo>
                    <a:cubicBezTo>
                      <a:pt x="502" y="302"/>
                      <a:pt x="490" y="228"/>
                      <a:pt x="467" y="176"/>
                    </a:cubicBezTo>
                    <a:cubicBezTo>
                      <a:pt x="439" y="110"/>
                      <a:pt x="389" y="78"/>
                      <a:pt x="317" y="78"/>
                    </a:cubicBezTo>
                  </a:path>
                </a:pathLst>
              </a:custGeom>
              <a:solidFill>
                <a:srgbClr val="000000"/>
              </a:solidFill>
              <a:ln>
                <a:noFill/>
              </a:ln>
            </p:spPr>
            <p:txBody>
              <a:bodyPr/>
              <a:lstStyle/>
              <a:p>
                <a:endParaRPr lang="ja-JP" altLang="en-US"/>
              </a:p>
            </p:txBody>
          </p:sp>
          <p:sp>
            <p:nvSpPr>
              <p:cNvPr id="20" name="Freeform 104"/>
              <p:cNvSpPr/>
              <p:nvPr/>
            </p:nvSpPr>
            <p:spPr bwMode="auto">
              <a:xfrm>
                <a:off x="2934" y="2598"/>
                <a:ext cx="65" cy="155"/>
              </a:xfrm>
              <a:custGeom>
                <a:avLst/>
                <a:gdLst>
                  <a:gd name="T0" fmla="*/ 0 w 325"/>
                  <a:gd name="T1" fmla="*/ 774 h 774"/>
                  <a:gd name="T2" fmla="*/ 0 w 325"/>
                  <a:gd name="T3" fmla="*/ 33 h 774"/>
                  <a:gd name="T4" fmla="*/ 325 w 325"/>
                  <a:gd name="T5" fmla="*/ 0 h 774"/>
                  <a:gd name="T6" fmla="*/ 325 w 325"/>
                  <a:gd name="T7" fmla="*/ 81 h 774"/>
                  <a:gd name="T8" fmla="*/ 128 w 325"/>
                  <a:gd name="T9" fmla="*/ 94 h 774"/>
                  <a:gd name="T10" fmla="*/ 128 w 325"/>
                  <a:gd name="T11" fmla="*/ 774 h 774"/>
                  <a:gd name="T12" fmla="*/ 0 w 325"/>
                  <a:gd name="T13" fmla="*/ 774 h 774"/>
                </a:gdLst>
                <a:ahLst/>
                <a:cxnLst>
                  <a:cxn ang="0">
                    <a:pos x="T0" y="T1"/>
                  </a:cxn>
                  <a:cxn ang="0">
                    <a:pos x="T2" y="T3"/>
                  </a:cxn>
                  <a:cxn ang="0">
                    <a:pos x="T4" y="T5"/>
                  </a:cxn>
                  <a:cxn ang="0">
                    <a:pos x="T6" y="T7"/>
                  </a:cxn>
                  <a:cxn ang="0">
                    <a:pos x="T8" y="T9"/>
                  </a:cxn>
                  <a:cxn ang="0">
                    <a:pos x="T10" y="T11"/>
                  </a:cxn>
                  <a:cxn ang="0">
                    <a:pos x="T12" y="T13"/>
                  </a:cxn>
                </a:cxnLst>
                <a:rect l="0" t="0" r="r" b="b"/>
                <a:pathLst>
                  <a:path w="325" h="774">
                    <a:moveTo>
                      <a:pt x="0" y="774"/>
                    </a:moveTo>
                    <a:cubicBezTo>
                      <a:pt x="0" y="33"/>
                      <a:pt x="0" y="33"/>
                      <a:pt x="0" y="33"/>
                    </a:cubicBezTo>
                    <a:cubicBezTo>
                      <a:pt x="98" y="12"/>
                      <a:pt x="206" y="1"/>
                      <a:pt x="325" y="0"/>
                    </a:cubicBezTo>
                    <a:cubicBezTo>
                      <a:pt x="325" y="81"/>
                      <a:pt x="325" y="81"/>
                      <a:pt x="325" y="81"/>
                    </a:cubicBezTo>
                    <a:cubicBezTo>
                      <a:pt x="253" y="81"/>
                      <a:pt x="187" y="86"/>
                      <a:pt x="128" y="94"/>
                    </a:cubicBezTo>
                    <a:cubicBezTo>
                      <a:pt x="128" y="774"/>
                      <a:pt x="128" y="774"/>
                      <a:pt x="128" y="774"/>
                    </a:cubicBezTo>
                    <a:lnTo>
                      <a:pt x="0" y="774"/>
                    </a:lnTo>
                    <a:close/>
                  </a:path>
                </a:pathLst>
              </a:custGeom>
              <a:solidFill>
                <a:srgbClr val="000000"/>
              </a:solidFill>
              <a:ln>
                <a:noFill/>
              </a:ln>
            </p:spPr>
            <p:txBody>
              <a:bodyPr/>
              <a:lstStyle/>
              <a:p>
                <a:endParaRPr lang="ja-JP" altLang="en-US"/>
              </a:p>
            </p:txBody>
          </p:sp>
          <p:sp>
            <p:nvSpPr>
              <p:cNvPr id="21" name="Freeform 105"/>
              <p:cNvSpPr/>
              <p:nvPr/>
            </p:nvSpPr>
            <p:spPr bwMode="auto">
              <a:xfrm>
                <a:off x="3028" y="2598"/>
                <a:ext cx="65" cy="155"/>
              </a:xfrm>
              <a:custGeom>
                <a:avLst/>
                <a:gdLst>
                  <a:gd name="T0" fmla="*/ 0 w 326"/>
                  <a:gd name="T1" fmla="*/ 774 h 774"/>
                  <a:gd name="T2" fmla="*/ 0 w 326"/>
                  <a:gd name="T3" fmla="*/ 33 h 774"/>
                  <a:gd name="T4" fmla="*/ 326 w 326"/>
                  <a:gd name="T5" fmla="*/ 0 h 774"/>
                  <a:gd name="T6" fmla="*/ 326 w 326"/>
                  <a:gd name="T7" fmla="*/ 81 h 774"/>
                  <a:gd name="T8" fmla="*/ 129 w 326"/>
                  <a:gd name="T9" fmla="*/ 94 h 774"/>
                  <a:gd name="T10" fmla="*/ 129 w 326"/>
                  <a:gd name="T11" fmla="*/ 774 h 774"/>
                  <a:gd name="T12" fmla="*/ 0 w 326"/>
                  <a:gd name="T13" fmla="*/ 774 h 774"/>
                </a:gdLst>
                <a:ahLst/>
                <a:cxnLst>
                  <a:cxn ang="0">
                    <a:pos x="T0" y="T1"/>
                  </a:cxn>
                  <a:cxn ang="0">
                    <a:pos x="T2" y="T3"/>
                  </a:cxn>
                  <a:cxn ang="0">
                    <a:pos x="T4" y="T5"/>
                  </a:cxn>
                  <a:cxn ang="0">
                    <a:pos x="T6" y="T7"/>
                  </a:cxn>
                  <a:cxn ang="0">
                    <a:pos x="T8" y="T9"/>
                  </a:cxn>
                  <a:cxn ang="0">
                    <a:pos x="T10" y="T11"/>
                  </a:cxn>
                  <a:cxn ang="0">
                    <a:pos x="T12" y="T13"/>
                  </a:cxn>
                </a:cxnLst>
                <a:rect l="0" t="0" r="r" b="b"/>
                <a:pathLst>
                  <a:path w="326" h="774">
                    <a:moveTo>
                      <a:pt x="0" y="774"/>
                    </a:moveTo>
                    <a:cubicBezTo>
                      <a:pt x="0" y="33"/>
                      <a:pt x="0" y="33"/>
                      <a:pt x="0" y="33"/>
                    </a:cubicBezTo>
                    <a:cubicBezTo>
                      <a:pt x="99" y="12"/>
                      <a:pt x="207" y="1"/>
                      <a:pt x="326" y="0"/>
                    </a:cubicBezTo>
                    <a:cubicBezTo>
                      <a:pt x="326" y="81"/>
                      <a:pt x="326" y="81"/>
                      <a:pt x="326" y="81"/>
                    </a:cubicBezTo>
                    <a:cubicBezTo>
                      <a:pt x="253" y="81"/>
                      <a:pt x="188" y="86"/>
                      <a:pt x="129" y="94"/>
                    </a:cubicBezTo>
                    <a:cubicBezTo>
                      <a:pt x="129" y="774"/>
                      <a:pt x="129" y="774"/>
                      <a:pt x="129" y="774"/>
                    </a:cubicBezTo>
                    <a:lnTo>
                      <a:pt x="0" y="774"/>
                    </a:lnTo>
                    <a:close/>
                  </a:path>
                </a:pathLst>
              </a:custGeom>
              <a:solidFill>
                <a:srgbClr val="000000"/>
              </a:solidFill>
              <a:ln>
                <a:noFill/>
              </a:ln>
            </p:spPr>
            <p:txBody>
              <a:bodyPr/>
              <a:lstStyle/>
              <a:p>
                <a:endParaRPr lang="ja-JP" altLang="en-US"/>
              </a:p>
            </p:txBody>
          </p:sp>
          <p:sp>
            <p:nvSpPr>
              <p:cNvPr id="22" name="Freeform 106"/>
              <p:cNvSpPr>
                <a:spLocks noEditPoints="1"/>
              </p:cNvSpPr>
              <p:nvPr/>
            </p:nvSpPr>
            <p:spPr bwMode="auto">
              <a:xfrm>
                <a:off x="3110" y="2598"/>
                <a:ext cx="127" cy="159"/>
              </a:xfrm>
              <a:custGeom>
                <a:avLst/>
                <a:gdLst>
                  <a:gd name="T0" fmla="*/ 317 w 634"/>
                  <a:gd name="T1" fmla="*/ 0 h 795"/>
                  <a:gd name="T2" fmla="*/ 558 w 634"/>
                  <a:gd name="T3" fmla="*/ 107 h 795"/>
                  <a:gd name="T4" fmla="*/ 634 w 634"/>
                  <a:gd name="T5" fmla="*/ 398 h 795"/>
                  <a:gd name="T6" fmla="*/ 558 w 634"/>
                  <a:gd name="T7" fmla="*/ 688 h 795"/>
                  <a:gd name="T8" fmla="*/ 318 w 634"/>
                  <a:gd name="T9" fmla="*/ 795 h 795"/>
                  <a:gd name="T10" fmla="*/ 0 w 634"/>
                  <a:gd name="T11" fmla="*/ 393 h 795"/>
                  <a:gd name="T12" fmla="*/ 76 w 634"/>
                  <a:gd name="T13" fmla="*/ 107 h 795"/>
                  <a:gd name="T14" fmla="*/ 317 w 634"/>
                  <a:gd name="T15" fmla="*/ 0 h 795"/>
                  <a:gd name="T16" fmla="*/ 317 w 634"/>
                  <a:gd name="T17" fmla="*/ 78 h 795"/>
                  <a:gd name="T18" fmla="*/ 166 w 634"/>
                  <a:gd name="T19" fmla="*/ 176 h 795"/>
                  <a:gd name="T20" fmla="*/ 132 w 634"/>
                  <a:gd name="T21" fmla="*/ 394 h 795"/>
                  <a:gd name="T22" fmla="*/ 166 w 634"/>
                  <a:gd name="T23" fmla="*/ 619 h 795"/>
                  <a:gd name="T24" fmla="*/ 317 w 634"/>
                  <a:gd name="T25" fmla="*/ 717 h 795"/>
                  <a:gd name="T26" fmla="*/ 468 w 634"/>
                  <a:gd name="T27" fmla="*/ 619 h 795"/>
                  <a:gd name="T28" fmla="*/ 502 w 634"/>
                  <a:gd name="T29" fmla="*/ 398 h 795"/>
                  <a:gd name="T30" fmla="*/ 468 w 634"/>
                  <a:gd name="T31" fmla="*/ 176 h 795"/>
                  <a:gd name="T32" fmla="*/ 317 w 634"/>
                  <a:gd name="T33" fmla="*/ 78 h 7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34" h="795">
                    <a:moveTo>
                      <a:pt x="317" y="0"/>
                    </a:moveTo>
                    <a:cubicBezTo>
                      <a:pt x="425" y="0"/>
                      <a:pt x="505" y="36"/>
                      <a:pt x="558" y="107"/>
                    </a:cubicBezTo>
                    <a:cubicBezTo>
                      <a:pt x="608" y="176"/>
                      <a:pt x="634" y="273"/>
                      <a:pt x="634" y="398"/>
                    </a:cubicBezTo>
                    <a:cubicBezTo>
                      <a:pt x="634" y="521"/>
                      <a:pt x="608" y="618"/>
                      <a:pt x="558" y="688"/>
                    </a:cubicBezTo>
                    <a:cubicBezTo>
                      <a:pt x="506" y="760"/>
                      <a:pt x="427" y="795"/>
                      <a:pt x="318" y="795"/>
                    </a:cubicBezTo>
                    <a:cubicBezTo>
                      <a:pt x="106" y="795"/>
                      <a:pt x="0" y="661"/>
                      <a:pt x="0" y="393"/>
                    </a:cubicBezTo>
                    <a:cubicBezTo>
                      <a:pt x="0" y="271"/>
                      <a:pt x="25" y="176"/>
                      <a:pt x="76" y="107"/>
                    </a:cubicBezTo>
                    <a:cubicBezTo>
                      <a:pt x="129" y="36"/>
                      <a:pt x="209" y="0"/>
                      <a:pt x="317" y="0"/>
                    </a:cubicBezTo>
                    <a:moveTo>
                      <a:pt x="317" y="78"/>
                    </a:moveTo>
                    <a:cubicBezTo>
                      <a:pt x="244" y="78"/>
                      <a:pt x="194" y="110"/>
                      <a:pt x="166" y="176"/>
                    </a:cubicBezTo>
                    <a:cubicBezTo>
                      <a:pt x="143" y="230"/>
                      <a:pt x="132" y="303"/>
                      <a:pt x="132" y="394"/>
                    </a:cubicBezTo>
                    <a:cubicBezTo>
                      <a:pt x="132" y="490"/>
                      <a:pt x="143" y="565"/>
                      <a:pt x="166" y="619"/>
                    </a:cubicBezTo>
                    <a:cubicBezTo>
                      <a:pt x="194" y="685"/>
                      <a:pt x="244" y="717"/>
                      <a:pt x="317" y="717"/>
                    </a:cubicBezTo>
                    <a:cubicBezTo>
                      <a:pt x="391" y="717"/>
                      <a:pt x="441" y="685"/>
                      <a:pt x="468" y="619"/>
                    </a:cubicBezTo>
                    <a:cubicBezTo>
                      <a:pt x="491" y="565"/>
                      <a:pt x="502" y="491"/>
                      <a:pt x="502" y="398"/>
                    </a:cubicBezTo>
                    <a:cubicBezTo>
                      <a:pt x="502" y="302"/>
                      <a:pt x="491" y="228"/>
                      <a:pt x="468" y="176"/>
                    </a:cubicBezTo>
                    <a:cubicBezTo>
                      <a:pt x="440" y="110"/>
                      <a:pt x="390" y="78"/>
                      <a:pt x="317" y="78"/>
                    </a:cubicBezTo>
                  </a:path>
                </a:pathLst>
              </a:custGeom>
              <a:solidFill>
                <a:srgbClr val="000000"/>
              </a:solidFill>
              <a:ln>
                <a:noFill/>
              </a:ln>
            </p:spPr>
            <p:txBody>
              <a:bodyPr/>
              <a:lstStyle/>
              <a:p>
                <a:endParaRPr lang="ja-JP" altLang="en-US"/>
              </a:p>
            </p:txBody>
          </p:sp>
          <p:sp>
            <p:nvSpPr>
              <p:cNvPr id="23" name="Freeform 107"/>
              <p:cNvSpPr/>
              <p:nvPr/>
            </p:nvSpPr>
            <p:spPr bwMode="auto">
              <a:xfrm>
                <a:off x="3254" y="2602"/>
                <a:ext cx="194" cy="151"/>
              </a:xfrm>
              <a:custGeom>
                <a:avLst/>
                <a:gdLst>
                  <a:gd name="T0" fmla="*/ 212 w 970"/>
                  <a:gd name="T1" fmla="*/ 753 h 753"/>
                  <a:gd name="T2" fmla="*/ 0 w 970"/>
                  <a:gd name="T3" fmla="*/ 0 h 753"/>
                  <a:gd name="T4" fmla="*/ 129 w 970"/>
                  <a:gd name="T5" fmla="*/ 0 h 753"/>
                  <a:gd name="T6" fmla="*/ 289 w 970"/>
                  <a:gd name="T7" fmla="*/ 614 h 753"/>
                  <a:gd name="T8" fmla="*/ 430 w 970"/>
                  <a:gd name="T9" fmla="*/ 0 h 753"/>
                  <a:gd name="T10" fmla="*/ 557 w 970"/>
                  <a:gd name="T11" fmla="*/ 0 h 753"/>
                  <a:gd name="T12" fmla="*/ 705 w 970"/>
                  <a:gd name="T13" fmla="*/ 614 h 753"/>
                  <a:gd name="T14" fmla="*/ 865 w 970"/>
                  <a:gd name="T15" fmla="*/ 0 h 753"/>
                  <a:gd name="T16" fmla="*/ 970 w 970"/>
                  <a:gd name="T17" fmla="*/ 0 h 753"/>
                  <a:gd name="T18" fmla="*/ 757 w 970"/>
                  <a:gd name="T19" fmla="*/ 753 h 753"/>
                  <a:gd name="T20" fmla="*/ 630 w 970"/>
                  <a:gd name="T21" fmla="*/ 753 h 753"/>
                  <a:gd name="T22" fmla="*/ 517 w 970"/>
                  <a:gd name="T23" fmla="*/ 266 h 753"/>
                  <a:gd name="T24" fmla="*/ 488 w 970"/>
                  <a:gd name="T25" fmla="*/ 112 h 753"/>
                  <a:gd name="T26" fmla="*/ 459 w 970"/>
                  <a:gd name="T27" fmla="*/ 265 h 753"/>
                  <a:gd name="T28" fmla="*/ 346 w 970"/>
                  <a:gd name="T29" fmla="*/ 753 h 753"/>
                  <a:gd name="T30" fmla="*/ 212 w 970"/>
                  <a:gd name="T31" fmla="*/ 753 h 7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70" h="753">
                    <a:moveTo>
                      <a:pt x="212" y="753"/>
                    </a:moveTo>
                    <a:cubicBezTo>
                      <a:pt x="0" y="0"/>
                      <a:pt x="0" y="0"/>
                      <a:pt x="0" y="0"/>
                    </a:cubicBezTo>
                    <a:cubicBezTo>
                      <a:pt x="129" y="0"/>
                      <a:pt x="129" y="0"/>
                      <a:pt x="129" y="0"/>
                    </a:cubicBezTo>
                    <a:cubicBezTo>
                      <a:pt x="289" y="614"/>
                      <a:pt x="289" y="614"/>
                      <a:pt x="289" y="614"/>
                    </a:cubicBezTo>
                    <a:cubicBezTo>
                      <a:pt x="430" y="0"/>
                      <a:pt x="430" y="0"/>
                      <a:pt x="430" y="0"/>
                    </a:cubicBezTo>
                    <a:cubicBezTo>
                      <a:pt x="557" y="0"/>
                      <a:pt x="557" y="0"/>
                      <a:pt x="557" y="0"/>
                    </a:cubicBezTo>
                    <a:cubicBezTo>
                      <a:pt x="705" y="614"/>
                      <a:pt x="705" y="614"/>
                      <a:pt x="705" y="614"/>
                    </a:cubicBezTo>
                    <a:cubicBezTo>
                      <a:pt x="865" y="0"/>
                      <a:pt x="865" y="0"/>
                      <a:pt x="865" y="0"/>
                    </a:cubicBezTo>
                    <a:cubicBezTo>
                      <a:pt x="970" y="0"/>
                      <a:pt x="970" y="0"/>
                      <a:pt x="970" y="0"/>
                    </a:cubicBezTo>
                    <a:cubicBezTo>
                      <a:pt x="757" y="753"/>
                      <a:pt x="757" y="753"/>
                      <a:pt x="757" y="753"/>
                    </a:cubicBezTo>
                    <a:cubicBezTo>
                      <a:pt x="630" y="753"/>
                      <a:pt x="630" y="753"/>
                      <a:pt x="630" y="753"/>
                    </a:cubicBezTo>
                    <a:cubicBezTo>
                      <a:pt x="517" y="266"/>
                      <a:pt x="517" y="266"/>
                      <a:pt x="517" y="266"/>
                    </a:cubicBezTo>
                    <a:cubicBezTo>
                      <a:pt x="508" y="231"/>
                      <a:pt x="499" y="180"/>
                      <a:pt x="488" y="112"/>
                    </a:cubicBezTo>
                    <a:cubicBezTo>
                      <a:pt x="480" y="166"/>
                      <a:pt x="470" y="217"/>
                      <a:pt x="459" y="265"/>
                    </a:cubicBezTo>
                    <a:cubicBezTo>
                      <a:pt x="346" y="753"/>
                      <a:pt x="346" y="753"/>
                      <a:pt x="346" y="753"/>
                    </a:cubicBezTo>
                    <a:lnTo>
                      <a:pt x="212" y="753"/>
                    </a:lnTo>
                    <a:close/>
                  </a:path>
                </a:pathLst>
              </a:custGeom>
              <a:solidFill>
                <a:srgbClr val="000000"/>
              </a:solidFill>
              <a:ln>
                <a:noFill/>
              </a:ln>
            </p:spPr>
            <p:txBody>
              <a:bodyPr/>
              <a:lstStyle/>
              <a:p>
                <a:endParaRPr lang="ja-JP" altLang="en-US"/>
              </a:p>
            </p:txBody>
          </p:sp>
          <p:sp>
            <p:nvSpPr>
              <p:cNvPr id="24" name="Freeform 108"/>
              <p:cNvSpPr/>
              <p:nvPr/>
            </p:nvSpPr>
            <p:spPr bwMode="auto">
              <a:xfrm>
                <a:off x="3525" y="2602"/>
                <a:ext cx="194" cy="151"/>
              </a:xfrm>
              <a:custGeom>
                <a:avLst/>
                <a:gdLst>
                  <a:gd name="T0" fmla="*/ 212 w 970"/>
                  <a:gd name="T1" fmla="*/ 753 h 753"/>
                  <a:gd name="T2" fmla="*/ 0 w 970"/>
                  <a:gd name="T3" fmla="*/ 0 h 753"/>
                  <a:gd name="T4" fmla="*/ 129 w 970"/>
                  <a:gd name="T5" fmla="*/ 0 h 753"/>
                  <a:gd name="T6" fmla="*/ 289 w 970"/>
                  <a:gd name="T7" fmla="*/ 614 h 753"/>
                  <a:gd name="T8" fmla="*/ 430 w 970"/>
                  <a:gd name="T9" fmla="*/ 0 h 753"/>
                  <a:gd name="T10" fmla="*/ 558 w 970"/>
                  <a:gd name="T11" fmla="*/ 0 h 753"/>
                  <a:gd name="T12" fmla="*/ 705 w 970"/>
                  <a:gd name="T13" fmla="*/ 614 h 753"/>
                  <a:gd name="T14" fmla="*/ 865 w 970"/>
                  <a:gd name="T15" fmla="*/ 0 h 753"/>
                  <a:gd name="T16" fmla="*/ 970 w 970"/>
                  <a:gd name="T17" fmla="*/ 0 h 753"/>
                  <a:gd name="T18" fmla="*/ 758 w 970"/>
                  <a:gd name="T19" fmla="*/ 753 h 753"/>
                  <a:gd name="T20" fmla="*/ 630 w 970"/>
                  <a:gd name="T21" fmla="*/ 753 h 753"/>
                  <a:gd name="T22" fmla="*/ 517 w 970"/>
                  <a:gd name="T23" fmla="*/ 266 h 753"/>
                  <a:gd name="T24" fmla="*/ 488 w 970"/>
                  <a:gd name="T25" fmla="*/ 112 h 753"/>
                  <a:gd name="T26" fmla="*/ 460 w 970"/>
                  <a:gd name="T27" fmla="*/ 265 h 753"/>
                  <a:gd name="T28" fmla="*/ 347 w 970"/>
                  <a:gd name="T29" fmla="*/ 753 h 753"/>
                  <a:gd name="T30" fmla="*/ 212 w 970"/>
                  <a:gd name="T31" fmla="*/ 753 h 7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70" h="753">
                    <a:moveTo>
                      <a:pt x="212" y="753"/>
                    </a:moveTo>
                    <a:cubicBezTo>
                      <a:pt x="0" y="0"/>
                      <a:pt x="0" y="0"/>
                      <a:pt x="0" y="0"/>
                    </a:cubicBezTo>
                    <a:cubicBezTo>
                      <a:pt x="129" y="0"/>
                      <a:pt x="129" y="0"/>
                      <a:pt x="129" y="0"/>
                    </a:cubicBezTo>
                    <a:cubicBezTo>
                      <a:pt x="289" y="614"/>
                      <a:pt x="289" y="614"/>
                      <a:pt x="289" y="614"/>
                    </a:cubicBezTo>
                    <a:cubicBezTo>
                      <a:pt x="430" y="0"/>
                      <a:pt x="430" y="0"/>
                      <a:pt x="430" y="0"/>
                    </a:cubicBezTo>
                    <a:cubicBezTo>
                      <a:pt x="558" y="0"/>
                      <a:pt x="558" y="0"/>
                      <a:pt x="558" y="0"/>
                    </a:cubicBezTo>
                    <a:cubicBezTo>
                      <a:pt x="705" y="614"/>
                      <a:pt x="705" y="614"/>
                      <a:pt x="705" y="614"/>
                    </a:cubicBezTo>
                    <a:cubicBezTo>
                      <a:pt x="865" y="0"/>
                      <a:pt x="865" y="0"/>
                      <a:pt x="865" y="0"/>
                    </a:cubicBezTo>
                    <a:cubicBezTo>
                      <a:pt x="970" y="0"/>
                      <a:pt x="970" y="0"/>
                      <a:pt x="970" y="0"/>
                    </a:cubicBezTo>
                    <a:cubicBezTo>
                      <a:pt x="758" y="753"/>
                      <a:pt x="758" y="753"/>
                      <a:pt x="758" y="753"/>
                    </a:cubicBezTo>
                    <a:cubicBezTo>
                      <a:pt x="630" y="753"/>
                      <a:pt x="630" y="753"/>
                      <a:pt x="630" y="753"/>
                    </a:cubicBezTo>
                    <a:cubicBezTo>
                      <a:pt x="517" y="266"/>
                      <a:pt x="517" y="266"/>
                      <a:pt x="517" y="266"/>
                    </a:cubicBezTo>
                    <a:cubicBezTo>
                      <a:pt x="509" y="231"/>
                      <a:pt x="499" y="180"/>
                      <a:pt x="488" y="112"/>
                    </a:cubicBezTo>
                    <a:cubicBezTo>
                      <a:pt x="480" y="166"/>
                      <a:pt x="471" y="217"/>
                      <a:pt x="460" y="265"/>
                    </a:cubicBezTo>
                    <a:cubicBezTo>
                      <a:pt x="347" y="753"/>
                      <a:pt x="347" y="753"/>
                      <a:pt x="347" y="753"/>
                    </a:cubicBezTo>
                    <a:lnTo>
                      <a:pt x="212" y="753"/>
                    </a:lnTo>
                    <a:close/>
                  </a:path>
                </a:pathLst>
              </a:custGeom>
              <a:solidFill>
                <a:srgbClr val="000000"/>
              </a:solidFill>
              <a:ln>
                <a:noFill/>
              </a:ln>
            </p:spPr>
            <p:txBody>
              <a:bodyPr/>
              <a:lstStyle/>
              <a:p>
                <a:endParaRPr lang="ja-JP" altLang="en-US"/>
              </a:p>
            </p:txBody>
          </p:sp>
          <p:sp>
            <p:nvSpPr>
              <p:cNvPr id="25" name="Freeform 109"/>
              <p:cNvSpPr>
                <a:spLocks noEditPoints="1"/>
              </p:cNvSpPr>
              <p:nvPr/>
            </p:nvSpPr>
            <p:spPr bwMode="auto">
              <a:xfrm>
                <a:off x="3745" y="2547"/>
                <a:ext cx="31" cy="206"/>
              </a:xfrm>
              <a:custGeom>
                <a:avLst/>
                <a:gdLst>
                  <a:gd name="T0" fmla="*/ 79 w 157"/>
                  <a:gd name="T1" fmla="*/ 0 h 1031"/>
                  <a:gd name="T2" fmla="*/ 137 w 157"/>
                  <a:gd name="T3" fmla="*/ 26 h 1031"/>
                  <a:gd name="T4" fmla="*/ 157 w 157"/>
                  <a:gd name="T5" fmla="*/ 79 h 1031"/>
                  <a:gd name="T6" fmla="*/ 132 w 157"/>
                  <a:gd name="T7" fmla="*/ 139 h 1031"/>
                  <a:gd name="T8" fmla="*/ 78 w 157"/>
                  <a:gd name="T9" fmla="*/ 159 h 1031"/>
                  <a:gd name="T10" fmla="*/ 20 w 157"/>
                  <a:gd name="T11" fmla="*/ 133 h 1031"/>
                  <a:gd name="T12" fmla="*/ 0 w 157"/>
                  <a:gd name="T13" fmla="*/ 78 h 1031"/>
                  <a:gd name="T14" fmla="*/ 26 w 157"/>
                  <a:gd name="T15" fmla="*/ 20 h 1031"/>
                  <a:gd name="T16" fmla="*/ 79 w 157"/>
                  <a:gd name="T17" fmla="*/ 0 h 1031"/>
                  <a:gd name="T18" fmla="*/ 16 w 157"/>
                  <a:gd name="T19" fmla="*/ 277 h 1031"/>
                  <a:gd name="T20" fmla="*/ 145 w 157"/>
                  <a:gd name="T21" fmla="*/ 277 h 1031"/>
                  <a:gd name="T22" fmla="*/ 145 w 157"/>
                  <a:gd name="T23" fmla="*/ 1031 h 1031"/>
                  <a:gd name="T24" fmla="*/ 16 w 157"/>
                  <a:gd name="T25" fmla="*/ 1031 h 1031"/>
                  <a:gd name="T26" fmla="*/ 16 w 157"/>
                  <a:gd name="T27" fmla="*/ 277 h 10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7" h="1031">
                    <a:moveTo>
                      <a:pt x="79" y="0"/>
                    </a:moveTo>
                    <a:cubicBezTo>
                      <a:pt x="102" y="0"/>
                      <a:pt x="122" y="9"/>
                      <a:pt x="137" y="26"/>
                    </a:cubicBezTo>
                    <a:cubicBezTo>
                      <a:pt x="151" y="42"/>
                      <a:pt x="157" y="59"/>
                      <a:pt x="157" y="79"/>
                    </a:cubicBezTo>
                    <a:cubicBezTo>
                      <a:pt x="157" y="103"/>
                      <a:pt x="149" y="123"/>
                      <a:pt x="132" y="139"/>
                    </a:cubicBezTo>
                    <a:cubicBezTo>
                      <a:pt x="117" y="152"/>
                      <a:pt x="99" y="159"/>
                      <a:pt x="78" y="159"/>
                    </a:cubicBezTo>
                    <a:cubicBezTo>
                      <a:pt x="55" y="159"/>
                      <a:pt x="35" y="150"/>
                      <a:pt x="20" y="133"/>
                    </a:cubicBezTo>
                    <a:cubicBezTo>
                      <a:pt x="7" y="117"/>
                      <a:pt x="0" y="99"/>
                      <a:pt x="0" y="78"/>
                    </a:cubicBezTo>
                    <a:cubicBezTo>
                      <a:pt x="0" y="56"/>
                      <a:pt x="9" y="37"/>
                      <a:pt x="26" y="20"/>
                    </a:cubicBezTo>
                    <a:cubicBezTo>
                      <a:pt x="41" y="7"/>
                      <a:pt x="58" y="0"/>
                      <a:pt x="79" y="0"/>
                    </a:cubicBezTo>
                    <a:moveTo>
                      <a:pt x="16" y="277"/>
                    </a:moveTo>
                    <a:cubicBezTo>
                      <a:pt x="145" y="277"/>
                      <a:pt x="145" y="277"/>
                      <a:pt x="145" y="277"/>
                    </a:cubicBezTo>
                    <a:cubicBezTo>
                      <a:pt x="145" y="1031"/>
                      <a:pt x="145" y="1031"/>
                      <a:pt x="145" y="1031"/>
                    </a:cubicBezTo>
                    <a:cubicBezTo>
                      <a:pt x="16" y="1031"/>
                      <a:pt x="16" y="1031"/>
                      <a:pt x="16" y="1031"/>
                    </a:cubicBezTo>
                    <a:lnTo>
                      <a:pt x="16" y="277"/>
                    </a:lnTo>
                    <a:close/>
                  </a:path>
                </a:pathLst>
              </a:custGeom>
              <a:solidFill>
                <a:srgbClr val="000000"/>
              </a:solidFill>
              <a:ln>
                <a:noFill/>
              </a:ln>
            </p:spPr>
            <p:txBody>
              <a:bodyPr/>
              <a:lstStyle/>
              <a:p>
                <a:endParaRPr lang="ja-JP" altLang="en-US"/>
              </a:p>
            </p:txBody>
          </p:sp>
          <p:sp>
            <p:nvSpPr>
              <p:cNvPr id="26" name="Freeform 110"/>
              <p:cNvSpPr/>
              <p:nvPr/>
            </p:nvSpPr>
            <p:spPr bwMode="auto">
              <a:xfrm>
                <a:off x="3820" y="2562"/>
                <a:ext cx="67" cy="191"/>
              </a:xfrm>
              <a:custGeom>
                <a:avLst/>
                <a:gdLst>
                  <a:gd name="T0" fmla="*/ 0 w 332"/>
                  <a:gd name="T1" fmla="*/ 0 h 957"/>
                  <a:gd name="T2" fmla="*/ 129 w 332"/>
                  <a:gd name="T3" fmla="*/ 0 h 957"/>
                  <a:gd name="T4" fmla="*/ 129 w 332"/>
                  <a:gd name="T5" fmla="*/ 204 h 957"/>
                  <a:gd name="T6" fmla="*/ 332 w 332"/>
                  <a:gd name="T7" fmla="*/ 204 h 957"/>
                  <a:gd name="T8" fmla="*/ 332 w 332"/>
                  <a:gd name="T9" fmla="*/ 286 h 957"/>
                  <a:gd name="T10" fmla="*/ 129 w 332"/>
                  <a:gd name="T11" fmla="*/ 286 h 957"/>
                  <a:gd name="T12" fmla="*/ 129 w 332"/>
                  <a:gd name="T13" fmla="*/ 686 h 957"/>
                  <a:gd name="T14" fmla="*/ 163 w 332"/>
                  <a:gd name="T15" fmla="*/ 840 h 957"/>
                  <a:gd name="T16" fmla="*/ 234 w 332"/>
                  <a:gd name="T17" fmla="*/ 873 h 957"/>
                  <a:gd name="T18" fmla="*/ 289 w 332"/>
                  <a:gd name="T19" fmla="*/ 875 h 957"/>
                  <a:gd name="T20" fmla="*/ 332 w 332"/>
                  <a:gd name="T21" fmla="*/ 875 h 957"/>
                  <a:gd name="T22" fmla="*/ 332 w 332"/>
                  <a:gd name="T23" fmla="*/ 957 h 957"/>
                  <a:gd name="T24" fmla="*/ 262 w 332"/>
                  <a:gd name="T25" fmla="*/ 957 h 957"/>
                  <a:gd name="T26" fmla="*/ 132 w 332"/>
                  <a:gd name="T27" fmla="*/ 945 h 957"/>
                  <a:gd name="T28" fmla="*/ 12 w 332"/>
                  <a:gd name="T29" fmla="*/ 817 h 957"/>
                  <a:gd name="T30" fmla="*/ 0 w 332"/>
                  <a:gd name="T31" fmla="*/ 667 h 957"/>
                  <a:gd name="T32" fmla="*/ 0 w 332"/>
                  <a:gd name="T33" fmla="*/ 0 h 9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32" h="957">
                    <a:moveTo>
                      <a:pt x="0" y="0"/>
                    </a:moveTo>
                    <a:cubicBezTo>
                      <a:pt x="129" y="0"/>
                      <a:pt x="129" y="0"/>
                      <a:pt x="129" y="0"/>
                    </a:cubicBezTo>
                    <a:cubicBezTo>
                      <a:pt x="129" y="204"/>
                      <a:pt x="129" y="204"/>
                      <a:pt x="129" y="204"/>
                    </a:cubicBezTo>
                    <a:cubicBezTo>
                      <a:pt x="332" y="204"/>
                      <a:pt x="332" y="204"/>
                      <a:pt x="332" y="204"/>
                    </a:cubicBezTo>
                    <a:cubicBezTo>
                      <a:pt x="332" y="286"/>
                      <a:pt x="332" y="286"/>
                      <a:pt x="332" y="286"/>
                    </a:cubicBezTo>
                    <a:cubicBezTo>
                      <a:pt x="129" y="286"/>
                      <a:pt x="129" y="286"/>
                      <a:pt x="129" y="286"/>
                    </a:cubicBezTo>
                    <a:cubicBezTo>
                      <a:pt x="129" y="686"/>
                      <a:pt x="129" y="686"/>
                      <a:pt x="129" y="686"/>
                    </a:cubicBezTo>
                    <a:cubicBezTo>
                      <a:pt x="129" y="762"/>
                      <a:pt x="140" y="813"/>
                      <a:pt x="163" y="840"/>
                    </a:cubicBezTo>
                    <a:cubicBezTo>
                      <a:pt x="179" y="858"/>
                      <a:pt x="202" y="869"/>
                      <a:pt x="234" y="873"/>
                    </a:cubicBezTo>
                    <a:cubicBezTo>
                      <a:pt x="245" y="875"/>
                      <a:pt x="263" y="875"/>
                      <a:pt x="289" y="875"/>
                    </a:cubicBezTo>
                    <a:cubicBezTo>
                      <a:pt x="332" y="875"/>
                      <a:pt x="332" y="875"/>
                      <a:pt x="332" y="875"/>
                    </a:cubicBezTo>
                    <a:cubicBezTo>
                      <a:pt x="332" y="957"/>
                      <a:pt x="332" y="957"/>
                      <a:pt x="332" y="957"/>
                    </a:cubicBezTo>
                    <a:cubicBezTo>
                      <a:pt x="262" y="957"/>
                      <a:pt x="262" y="957"/>
                      <a:pt x="262" y="957"/>
                    </a:cubicBezTo>
                    <a:cubicBezTo>
                      <a:pt x="207" y="957"/>
                      <a:pt x="164" y="953"/>
                      <a:pt x="132" y="945"/>
                    </a:cubicBezTo>
                    <a:cubicBezTo>
                      <a:pt x="66" y="927"/>
                      <a:pt x="26" y="884"/>
                      <a:pt x="12" y="817"/>
                    </a:cubicBezTo>
                    <a:cubicBezTo>
                      <a:pt x="4" y="781"/>
                      <a:pt x="0" y="731"/>
                      <a:pt x="0" y="667"/>
                    </a:cubicBezTo>
                    <a:lnTo>
                      <a:pt x="0" y="0"/>
                    </a:lnTo>
                    <a:close/>
                  </a:path>
                </a:pathLst>
              </a:custGeom>
              <a:solidFill>
                <a:srgbClr val="000000"/>
              </a:solidFill>
              <a:ln>
                <a:noFill/>
              </a:ln>
            </p:spPr>
            <p:txBody>
              <a:bodyPr/>
              <a:lstStyle/>
              <a:p>
                <a:endParaRPr lang="ja-JP" altLang="en-US"/>
              </a:p>
            </p:txBody>
          </p:sp>
          <p:sp>
            <p:nvSpPr>
              <p:cNvPr id="27" name="Freeform 111"/>
              <p:cNvSpPr/>
              <p:nvPr/>
            </p:nvSpPr>
            <p:spPr bwMode="auto">
              <a:xfrm>
                <a:off x="3918" y="2526"/>
                <a:ext cx="114" cy="227"/>
              </a:xfrm>
              <a:custGeom>
                <a:avLst/>
                <a:gdLst>
                  <a:gd name="T0" fmla="*/ 0 w 572"/>
                  <a:gd name="T1" fmla="*/ 1135 h 1135"/>
                  <a:gd name="T2" fmla="*/ 0 w 572"/>
                  <a:gd name="T3" fmla="*/ 0 h 1135"/>
                  <a:gd name="T4" fmla="*/ 129 w 572"/>
                  <a:gd name="T5" fmla="*/ 0 h 1135"/>
                  <a:gd name="T6" fmla="*/ 129 w 572"/>
                  <a:gd name="T7" fmla="*/ 400 h 1135"/>
                  <a:gd name="T8" fmla="*/ 319 w 572"/>
                  <a:gd name="T9" fmla="*/ 361 h 1135"/>
                  <a:gd name="T10" fmla="*/ 549 w 572"/>
                  <a:gd name="T11" fmla="*/ 479 h 1135"/>
                  <a:gd name="T12" fmla="*/ 572 w 572"/>
                  <a:gd name="T13" fmla="*/ 673 h 1135"/>
                  <a:gd name="T14" fmla="*/ 572 w 572"/>
                  <a:gd name="T15" fmla="*/ 1135 h 1135"/>
                  <a:gd name="T16" fmla="*/ 444 w 572"/>
                  <a:gd name="T17" fmla="*/ 1135 h 1135"/>
                  <a:gd name="T18" fmla="*/ 444 w 572"/>
                  <a:gd name="T19" fmla="*/ 653 h 1135"/>
                  <a:gd name="T20" fmla="*/ 421 w 572"/>
                  <a:gd name="T21" fmla="*/ 499 h 1135"/>
                  <a:gd name="T22" fmla="*/ 307 w 572"/>
                  <a:gd name="T23" fmla="*/ 439 h 1135"/>
                  <a:gd name="T24" fmla="*/ 129 w 572"/>
                  <a:gd name="T25" fmla="*/ 485 h 1135"/>
                  <a:gd name="T26" fmla="*/ 129 w 572"/>
                  <a:gd name="T27" fmla="*/ 1135 h 1135"/>
                  <a:gd name="T28" fmla="*/ 0 w 572"/>
                  <a:gd name="T29" fmla="*/ 1135 h 1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2" h="1135">
                    <a:moveTo>
                      <a:pt x="0" y="1135"/>
                    </a:moveTo>
                    <a:cubicBezTo>
                      <a:pt x="0" y="0"/>
                      <a:pt x="0" y="0"/>
                      <a:pt x="0" y="0"/>
                    </a:cubicBezTo>
                    <a:cubicBezTo>
                      <a:pt x="129" y="0"/>
                      <a:pt x="129" y="0"/>
                      <a:pt x="129" y="0"/>
                    </a:cubicBezTo>
                    <a:cubicBezTo>
                      <a:pt x="129" y="400"/>
                      <a:pt x="129" y="400"/>
                      <a:pt x="129" y="400"/>
                    </a:cubicBezTo>
                    <a:cubicBezTo>
                      <a:pt x="196" y="374"/>
                      <a:pt x="260" y="361"/>
                      <a:pt x="319" y="361"/>
                    </a:cubicBezTo>
                    <a:cubicBezTo>
                      <a:pt x="438" y="361"/>
                      <a:pt x="515" y="400"/>
                      <a:pt x="549" y="479"/>
                    </a:cubicBezTo>
                    <a:cubicBezTo>
                      <a:pt x="564" y="515"/>
                      <a:pt x="572" y="579"/>
                      <a:pt x="572" y="673"/>
                    </a:cubicBezTo>
                    <a:cubicBezTo>
                      <a:pt x="572" y="1135"/>
                      <a:pt x="572" y="1135"/>
                      <a:pt x="572" y="1135"/>
                    </a:cubicBezTo>
                    <a:cubicBezTo>
                      <a:pt x="444" y="1135"/>
                      <a:pt x="444" y="1135"/>
                      <a:pt x="444" y="1135"/>
                    </a:cubicBezTo>
                    <a:cubicBezTo>
                      <a:pt x="444" y="653"/>
                      <a:pt x="444" y="653"/>
                      <a:pt x="444" y="653"/>
                    </a:cubicBezTo>
                    <a:cubicBezTo>
                      <a:pt x="444" y="581"/>
                      <a:pt x="436" y="529"/>
                      <a:pt x="421" y="499"/>
                    </a:cubicBezTo>
                    <a:cubicBezTo>
                      <a:pt x="400" y="459"/>
                      <a:pt x="362" y="439"/>
                      <a:pt x="307" y="439"/>
                    </a:cubicBezTo>
                    <a:cubicBezTo>
                      <a:pt x="256" y="439"/>
                      <a:pt x="197" y="454"/>
                      <a:pt x="129" y="485"/>
                    </a:cubicBezTo>
                    <a:cubicBezTo>
                      <a:pt x="129" y="1135"/>
                      <a:pt x="129" y="1135"/>
                      <a:pt x="129" y="1135"/>
                    </a:cubicBezTo>
                    <a:lnTo>
                      <a:pt x="0" y="1135"/>
                    </a:lnTo>
                    <a:close/>
                  </a:path>
                </a:pathLst>
              </a:custGeom>
              <a:solidFill>
                <a:srgbClr val="000000"/>
              </a:solidFill>
              <a:ln>
                <a:noFill/>
              </a:ln>
            </p:spPr>
            <p:txBody>
              <a:bodyPr/>
              <a:lstStyle/>
              <a:p>
                <a:endParaRPr lang="ja-JP" altLang="en-US"/>
              </a:p>
            </p:txBody>
          </p:sp>
          <p:sp>
            <p:nvSpPr>
              <p:cNvPr id="28" name="Freeform 112"/>
              <p:cNvSpPr/>
              <p:nvPr/>
            </p:nvSpPr>
            <p:spPr bwMode="auto">
              <a:xfrm>
                <a:off x="4128" y="2602"/>
                <a:ext cx="126" cy="223"/>
              </a:xfrm>
              <a:custGeom>
                <a:avLst/>
                <a:gdLst>
                  <a:gd name="T0" fmla="*/ 56 w 126"/>
                  <a:gd name="T1" fmla="*/ 154 h 223"/>
                  <a:gd name="T2" fmla="*/ 0 w 126"/>
                  <a:gd name="T3" fmla="*/ 0 h 223"/>
                  <a:gd name="T4" fmla="*/ 27 w 126"/>
                  <a:gd name="T5" fmla="*/ 0 h 223"/>
                  <a:gd name="T6" fmla="*/ 68 w 126"/>
                  <a:gd name="T7" fmla="*/ 121 h 223"/>
                  <a:gd name="T8" fmla="*/ 104 w 126"/>
                  <a:gd name="T9" fmla="*/ 0 h 223"/>
                  <a:gd name="T10" fmla="*/ 126 w 126"/>
                  <a:gd name="T11" fmla="*/ 0 h 223"/>
                  <a:gd name="T12" fmla="*/ 51 w 126"/>
                  <a:gd name="T13" fmla="*/ 223 h 223"/>
                  <a:gd name="T14" fmla="*/ 29 w 126"/>
                  <a:gd name="T15" fmla="*/ 223 h 223"/>
                  <a:gd name="T16" fmla="*/ 56 w 126"/>
                  <a:gd name="T17" fmla="*/ 154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6" h="223">
                    <a:moveTo>
                      <a:pt x="56" y="154"/>
                    </a:moveTo>
                    <a:lnTo>
                      <a:pt x="0" y="0"/>
                    </a:lnTo>
                    <a:lnTo>
                      <a:pt x="27" y="0"/>
                    </a:lnTo>
                    <a:lnTo>
                      <a:pt x="68" y="121"/>
                    </a:lnTo>
                    <a:lnTo>
                      <a:pt x="104" y="0"/>
                    </a:lnTo>
                    <a:lnTo>
                      <a:pt x="126" y="0"/>
                    </a:lnTo>
                    <a:lnTo>
                      <a:pt x="51" y="223"/>
                    </a:lnTo>
                    <a:lnTo>
                      <a:pt x="29" y="223"/>
                    </a:lnTo>
                    <a:lnTo>
                      <a:pt x="56" y="154"/>
                    </a:lnTo>
                    <a:close/>
                  </a:path>
                </a:pathLst>
              </a:custGeom>
              <a:solidFill>
                <a:srgbClr val="000000"/>
              </a:solidFill>
              <a:ln>
                <a:noFill/>
              </a:ln>
            </p:spPr>
            <p:txBody>
              <a:bodyPr/>
              <a:lstStyle/>
              <a:p>
                <a:endParaRPr lang="ja-JP" altLang="en-US"/>
              </a:p>
            </p:txBody>
          </p:sp>
          <p:sp>
            <p:nvSpPr>
              <p:cNvPr id="29" name="Freeform 113"/>
              <p:cNvSpPr>
                <a:spLocks noEditPoints="1"/>
              </p:cNvSpPr>
              <p:nvPr/>
            </p:nvSpPr>
            <p:spPr bwMode="auto">
              <a:xfrm>
                <a:off x="4270" y="2598"/>
                <a:ext cx="127" cy="159"/>
              </a:xfrm>
              <a:custGeom>
                <a:avLst/>
                <a:gdLst>
                  <a:gd name="T0" fmla="*/ 317 w 634"/>
                  <a:gd name="T1" fmla="*/ 0 h 795"/>
                  <a:gd name="T2" fmla="*/ 558 w 634"/>
                  <a:gd name="T3" fmla="*/ 107 h 795"/>
                  <a:gd name="T4" fmla="*/ 634 w 634"/>
                  <a:gd name="T5" fmla="*/ 398 h 795"/>
                  <a:gd name="T6" fmla="*/ 558 w 634"/>
                  <a:gd name="T7" fmla="*/ 688 h 795"/>
                  <a:gd name="T8" fmla="*/ 318 w 634"/>
                  <a:gd name="T9" fmla="*/ 795 h 795"/>
                  <a:gd name="T10" fmla="*/ 0 w 634"/>
                  <a:gd name="T11" fmla="*/ 393 h 795"/>
                  <a:gd name="T12" fmla="*/ 76 w 634"/>
                  <a:gd name="T13" fmla="*/ 107 h 795"/>
                  <a:gd name="T14" fmla="*/ 317 w 634"/>
                  <a:gd name="T15" fmla="*/ 0 h 795"/>
                  <a:gd name="T16" fmla="*/ 317 w 634"/>
                  <a:gd name="T17" fmla="*/ 78 h 795"/>
                  <a:gd name="T18" fmla="*/ 166 w 634"/>
                  <a:gd name="T19" fmla="*/ 176 h 795"/>
                  <a:gd name="T20" fmla="*/ 131 w 634"/>
                  <a:gd name="T21" fmla="*/ 394 h 795"/>
                  <a:gd name="T22" fmla="*/ 166 w 634"/>
                  <a:gd name="T23" fmla="*/ 619 h 795"/>
                  <a:gd name="T24" fmla="*/ 317 w 634"/>
                  <a:gd name="T25" fmla="*/ 717 h 795"/>
                  <a:gd name="T26" fmla="*/ 468 w 634"/>
                  <a:gd name="T27" fmla="*/ 619 h 795"/>
                  <a:gd name="T28" fmla="*/ 502 w 634"/>
                  <a:gd name="T29" fmla="*/ 398 h 795"/>
                  <a:gd name="T30" fmla="*/ 468 w 634"/>
                  <a:gd name="T31" fmla="*/ 176 h 795"/>
                  <a:gd name="T32" fmla="*/ 317 w 634"/>
                  <a:gd name="T33" fmla="*/ 78 h 7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34" h="795">
                    <a:moveTo>
                      <a:pt x="317" y="0"/>
                    </a:moveTo>
                    <a:cubicBezTo>
                      <a:pt x="425" y="0"/>
                      <a:pt x="505" y="36"/>
                      <a:pt x="558" y="107"/>
                    </a:cubicBezTo>
                    <a:cubicBezTo>
                      <a:pt x="608" y="176"/>
                      <a:pt x="634" y="273"/>
                      <a:pt x="634" y="398"/>
                    </a:cubicBezTo>
                    <a:cubicBezTo>
                      <a:pt x="634" y="521"/>
                      <a:pt x="608" y="618"/>
                      <a:pt x="558" y="688"/>
                    </a:cubicBezTo>
                    <a:cubicBezTo>
                      <a:pt x="506" y="760"/>
                      <a:pt x="426" y="795"/>
                      <a:pt x="318" y="795"/>
                    </a:cubicBezTo>
                    <a:cubicBezTo>
                      <a:pt x="106" y="795"/>
                      <a:pt x="0" y="661"/>
                      <a:pt x="0" y="393"/>
                    </a:cubicBezTo>
                    <a:cubicBezTo>
                      <a:pt x="0" y="271"/>
                      <a:pt x="25" y="176"/>
                      <a:pt x="76" y="107"/>
                    </a:cubicBezTo>
                    <a:cubicBezTo>
                      <a:pt x="128" y="36"/>
                      <a:pt x="209" y="0"/>
                      <a:pt x="317" y="0"/>
                    </a:cubicBezTo>
                    <a:moveTo>
                      <a:pt x="317" y="78"/>
                    </a:moveTo>
                    <a:cubicBezTo>
                      <a:pt x="244" y="78"/>
                      <a:pt x="194" y="110"/>
                      <a:pt x="166" y="176"/>
                    </a:cubicBezTo>
                    <a:cubicBezTo>
                      <a:pt x="143" y="230"/>
                      <a:pt x="131" y="303"/>
                      <a:pt x="131" y="394"/>
                    </a:cubicBezTo>
                    <a:cubicBezTo>
                      <a:pt x="131" y="490"/>
                      <a:pt x="143" y="565"/>
                      <a:pt x="166" y="619"/>
                    </a:cubicBezTo>
                    <a:cubicBezTo>
                      <a:pt x="194" y="685"/>
                      <a:pt x="244" y="717"/>
                      <a:pt x="317" y="717"/>
                    </a:cubicBezTo>
                    <a:cubicBezTo>
                      <a:pt x="390" y="717"/>
                      <a:pt x="440" y="685"/>
                      <a:pt x="468" y="619"/>
                    </a:cubicBezTo>
                    <a:cubicBezTo>
                      <a:pt x="491" y="565"/>
                      <a:pt x="502" y="491"/>
                      <a:pt x="502" y="398"/>
                    </a:cubicBezTo>
                    <a:cubicBezTo>
                      <a:pt x="502" y="302"/>
                      <a:pt x="491" y="228"/>
                      <a:pt x="468" y="176"/>
                    </a:cubicBezTo>
                    <a:cubicBezTo>
                      <a:pt x="439" y="110"/>
                      <a:pt x="389" y="78"/>
                      <a:pt x="317" y="78"/>
                    </a:cubicBezTo>
                  </a:path>
                </a:pathLst>
              </a:custGeom>
              <a:solidFill>
                <a:srgbClr val="000000"/>
              </a:solidFill>
              <a:ln>
                <a:noFill/>
              </a:ln>
            </p:spPr>
            <p:txBody>
              <a:bodyPr/>
              <a:lstStyle/>
              <a:p>
                <a:endParaRPr lang="ja-JP" altLang="en-US"/>
              </a:p>
            </p:txBody>
          </p:sp>
          <p:sp>
            <p:nvSpPr>
              <p:cNvPr id="30" name="Freeform 114"/>
              <p:cNvSpPr/>
              <p:nvPr/>
            </p:nvSpPr>
            <p:spPr bwMode="auto">
              <a:xfrm>
                <a:off x="4433" y="2602"/>
                <a:ext cx="110" cy="155"/>
              </a:xfrm>
              <a:custGeom>
                <a:avLst/>
                <a:gdLst>
                  <a:gd name="T0" fmla="*/ 0 w 551"/>
                  <a:gd name="T1" fmla="*/ 0 h 774"/>
                  <a:gd name="T2" fmla="*/ 129 w 551"/>
                  <a:gd name="T3" fmla="*/ 0 h 774"/>
                  <a:gd name="T4" fmla="*/ 129 w 551"/>
                  <a:gd name="T5" fmla="*/ 465 h 774"/>
                  <a:gd name="T6" fmla="*/ 152 w 551"/>
                  <a:gd name="T7" fmla="*/ 636 h 774"/>
                  <a:gd name="T8" fmla="*/ 206 w 551"/>
                  <a:gd name="T9" fmla="*/ 685 h 774"/>
                  <a:gd name="T10" fmla="*/ 289 w 551"/>
                  <a:gd name="T11" fmla="*/ 696 h 774"/>
                  <a:gd name="T12" fmla="*/ 422 w 551"/>
                  <a:gd name="T13" fmla="*/ 677 h 774"/>
                  <a:gd name="T14" fmla="*/ 422 w 551"/>
                  <a:gd name="T15" fmla="*/ 0 h 774"/>
                  <a:gd name="T16" fmla="*/ 551 w 551"/>
                  <a:gd name="T17" fmla="*/ 0 h 774"/>
                  <a:gd name="T18" fmla="*/ 551 w 551"/>
                  <a:gd name="T19" fmla="*/ 741 h 774"/>
                  <a:gd name="T20" fmla="*/ 281 w 551"/>
                  <a:gd name="T21" fmla="*/ 774 h 774"/>
                  <a:gd name="T22" fmla="*/ 91 w 551"/>
                  <a:gd name="T23" fmla="*/ 734 h 774"/>
                  <a:gd name="T24" fmla="*/ 7 w 551"/>
                  <a:gd name="T25" fmla="*/ 593 h 774"/>
                  <a:gd name="T26" fmla="*/ 0 w 551"/>
                  <a:gd name="T27" fmla="*/ 475 h 774"/>
                  <a:gd name="T28" fmla="*/ 0 w 551"/>
                  <a:gd name="T29" fmla="*/ 0 h 7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51" h="774">
                    <a:moveTo>
                      <a:pt x="0" y="0"/>
                    </a:moveTo>
                    <a:cubicBezTo>
                      <a:pt x="129" y="0"/>
                      <a:pt x="129" y="0"/>
                      <a:pt x="129" y="0"/>
                    </a:cubicBezTo>
                    <a:cubicBezTo>
                      <a:pt x="129" y="465"/>
                      <a:pt x="129" y="465"/>
                      <a:pt x="129" y="465"/>
                    </a:cubicBezTo>
                    <a:cubicBezTo>
                      <a:pt x="129" y="550"/>
                      <a:pt x="137" y="608"/>
                      <a:pt x="152" y="636"/>
                    </a:cubicBezTo>
                    <a:cubicBezTo>
                      <a:pt x="165" y="660"/>
                      <a:pt x="183" y="676"/>
                      <a:pt x="206" y="685"/>
                    </a:cubicBezTo>
                    <a:cubicBezTo>
                      <a:pt x="226" y="693"/>
                      <a:pt x="253" y="696"/>
                      <a:pt x="289" y="696"/>
                    </a:cubicBezTo>
                    <a:cubicBezTo>
                      <a:pt x="331" y="696"/>
                      <a:pt x="376" y="690"/>
                      <a:pt x="422" y="677"/>
                    </a:cubicBezTo>
                    <a:cubicBezTo>
                      <a:pt x="422" y="0"/>
                      <a:pt x="422" y="0"/>
                      <a:pt x="422" y="0"/>
                    </a:cubicBezTo>
                    <a:cubicBezTo>
                      <a:pt x="551" y="0"/>
                      <a:pt x="551" y="0"/>
                      <a:pt x="551" y="0"/>
                    </a:cubicBezTo>
                    <a:cubicBezTo>
                      <a:pt x="551" y="741"/>
                      <a:pt x="551" y="741"/>
                      <a:pt x="551" y="741"/>
                    </a:cubicBezTo>
                    <a:cubicBezTo>
                      <a:pt x="455" y="763"/>
                      <a:pt x="365" y="774"/>
                      <a:pt x="281" y="774"/>
                    </a:cubicBezTo>
                    <a:cubicBezTo>
                      <a:pt x="196" y="774"/>
                      <a:pt x="132" y="761"/>
                      <a:pt x="91" y="734"/>
                    </a:cubicBezTo>
                    <a:cubicBezTo>
                      <a:pt x="43" y="704"/>
                      <a:pt x="15" y="656"/>
                      <a:pt x="7" y="593"/>
                    </a:cubicBezTo>
                    <a:cubicBezTo>
                      <a:pt x="3" y="563"/>
                      <a:pt x="0" y="523"/>
                      <a:pt x="0" y="475"/>
                    </a:cubicBezTo>
                    <a:lnTo>
                      <a:pt x="0" y="0"/>
                    </a:lnTo>
                    <a:close/>
                  </a:path>
                </a:pathLst>
              </a:custGeom>
              <a:solidFill>
                <a:srgbClr val="000000"/>
              </a:solidFill>
              <a:ln>
                <a:noFill/>
              </a:ln>
            </p:spPr>
            <p:txBody>
              <a:bodyPr/>
              <a:lstStyle/>
              <a:p>
                <a:endParaRPr lang="ja-JP" altLang="en-US"/>
              </a:p>
            </p:txBody>
          </p:sp>
          <p:sp>
            <p:nvSpPr>
              <p:cNvPr id="31" name="Freeform 115"/>
              <p:cNvSpPr/>
              <p:nvPr/>
            </p:nvSpPr>
            <p:spPr bwMode="auto">
              <a:xfrm>
                <a:off x="2480" y="1143"/>
                <a:ext cx="495" cy="383"/>
              </a:xfrm>
              <a:custGeom>
                <a:avLst/>
                <a:gdLst>
                  <a:gd name="T0" fmla="*/ 1005 w 2477"/>
                  <a:gd name="T1" fmla="*/ 801 h 1912"/>
                  <a:gd name="T2" fmla="*/ 626 w 2477"/>
                  <a:gd name="T3" fmla="*/ 673 h 1912"/>
                  <a:gd name="T4" fmla="*/ 1 w 2477"/>
                  <a:gd name="T5" fmla="*/ 1294 h 1912"/>
                  <a:gd name="T6" fmla="*/ 626 w 2477"/>
                  <a:gd name="T7" fmla="*/ 1912 h 1912"/>
                  <a:gd name="T8" fmla="*/ 1102 w 2477"/>
                  <a:gd name="T9" fmla="*/ 1696 h 1912"/>
                  <a:gd name="T10" fmla="*/ 1102 w 2477"/>
                  <a:gd name="T11" fmla="*/ 1355 h 1912"/>
                  <a:gd name="T12" fmla="*/ 806 w 2477"/>
                  <a:gd name="T13" fmla="*/ 1643 h 1912"/>
                  <a:gd name="T14" fmla="*/ 626 w 2477"/>
                  <a:gd name="T15" fmla="*/ 1681 h 1912"/>
                  <a:gd name="T16" fmla="*/ 234 w 2477"/>
                  <a:gd name="T17" fmla="*/ 1294 h 1912"/>
                  <a:gd name="T18" fmla="*/ 626 w 2477"/>
                  <a:gd name="T19" fmla="*/ 904 h 1912"/>
                  <a:gd name="T20" fmla="*/ 901 w 2477"/>
                  <a:gd name="T21" fmla="*/ 1018 h 1912"/>
                  <a:gd name="T22" fmla="*/ 1144 w 2477"/>
                  <a:gd name="T23" fmla="*/ 1298 h 1912"/>
                  <a:gd name="T24" fmla="*/ 1707 w 2477"/>
                  <a:gd name="T25" fmla="*/ 1544 h 1912"/>
                  <a:gd name="T26" fmla="*/ 2477 w 2477"/>
                  <a:gd name="T27" fmla="*/ 777 h 1912"/>
                  <a:gd name="T28" fmla="*/ 1707 w 2477"/>
                  <a:gd name="T29" fmla="*/ 0 h 1912"/>
                  <a:gd name="T30" fmla="*/ 1102 w 2477"/>
                  <a:gd name="T31" fmla="*/ 309 h 1912"/>
                  <a:gd name="T32" fmla="*/ 1102 w 2477"/>
                  <a:gd name="T33" fmla="*/ 771 h 1912"/>
                  <a:gd name="T34" fmla="*/ 1707 w 2477"/>
                  <a:gd name="T35" fmla="*/ 244 h 1912"/>
                  <a:gd name="T36" fmla="*/ 2235 w 2477"/>
                  <a:gd name="T37" fmla="*/ 777 h 1912"/>
                  <a:gd name="T38" fmla="*/ 1707 w 2477"/>
                  <a:gd name="T39" fmla="*/ 1305 h 1912"/>
                  <a:gd name="T40" fmla="*/ 1364 w 2477"/>
                  <a:gd name="T41" fmla="*/ 1179 h 1912"/>
                  <a:gd name="T42" fmla="*/ 1005 w 2477"/>
                  <a:gd name="T43" fmla="*/ 801 h 19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77" h="1912">
                    <a:moveTo>
                      <a:pt x="1005" y="801"/>
                    </a:moveTo>
                    <a:cubicBezTo>
                      <a:pt x="915" y="722"/>
                      <a:pt x="770" y="674"/>
                      <a:pt x="626" y="673"/>
                    </a:cubicBezTo>
                    <a:cubicBezTo>
                      <a:pt x="282" y="672"/>
                      <a:pt x="2" y="944"/>
                      <a:pt x="1" y="1294"/>
                    </a:cubicBezTo>
                    <a:cubicBezTo>
                      <a:pt x="0" y="1638"/>
                      <a:pt x="282" y="1911"/>
                      <a:pt x="626" y="1912"/>
                    </a:cubicBezTo>
                    <a:cubicBezTo>
                      <a:pt x="820" y="1912"/>
                      <a:pt x="987" y="1834"/>
                      <a:pt x="1102" y="1696"/>
                    </a:cubicBezTo>
                    <a:cubicBezTo>
                      <a:pt x="1102" y="1355"/>
                      <a:pt x="1102" y="1355"/>
                      <a:pt x="1102" y="1355"/>
                    </a:cubicBezTo>
                    <a:cubicBezTo>
                      <a:pt x="1041" y="1461"/>
                      <a:pt x="917" y="1596"/>
                      <a:pt x="806" y="1643"/>
                    </a:cubicBezTo>
                    <a:cubicBezTo>
                      <a:pt x="750" y="1666"/>
                      <a:pt x="693" y="1681"/>
                      <a:pt x="626" y="1681"/>
                    </a:cubicBezTo>
                    <a:cubicBezTo>
                      <a:pt x="411" y="1681"/>
                      <a:pt x="234" y="1514"/>
                      <a:pt x="234" y="1294"/>
                    </a:cubicBezTo>
                    <a:cubicBezTo>
                      <a:pt x="234" y="1091"/>
                      <a:pt x="397" y="904"/>
                      <a:pt x="626" y="904"/>
                    </a:cubicBezTo>
                    <a:cubicBezTo>
                      <a:pt x="733" y="905"/>
                      <a:pt x="830" y="949"/>
                      <a:pt x="901" y="1018"/>
                    </a:cubicBezTo>
                    <a:cubicBezTo>
                      <a:pt x="975" y="1090"/>
                      <a:pt x="1090" y="1239"/>
                      <a:pt x="1144" y="1298"/>
                    </a:cubicBezTo>
                    <a:cubicBezTo>
                      <a:pt x="1284" y="1449"/>
                      <a:pt x="1485" y="1543"/>
                      <a:pt x="1707" y="1544"/>
                    </a:cubicBezTo>
                    <a:cubicBezTo>
                      <a:pt x="2132" y="1545"/>
                      <a:pt x="2477" y="1201"/>
                      <a:pt x="2477" y="777"/>
                    </a:cubicBezTo>
                    <a:cubicBezTo>
                      <a:pt x="2477" y="353"/>
                      <a:pt x="2131" y="0"/>
                      <a:pt x="1707" y="0"/>
                    </a:cubicBezTo>
                    <a:cubicBezTo>
                      <a:pt x="1460" y="0"/>
                      <a:pt x="1243" y="129"/>
                      <a:pt x="1102" y="309"/>
                    </a:cubicBezTo>
                    <a:cubicBezTo>
                      <a:pt x="1102" y="771"/>
                      <a:pt x="1102" y="771"/>
                      <a:pt x="1102" y="771"/>
                    </a:cubicBezTo>
                    <a:cubicBezTo>
                      <a:pt x="1209" y="478"/>
                      <a:pt x="1403" y="244"/>
                      <a:pt x="1707" y="244"/>
                    </a:cubicBezTo>
                    <a:cubicBezTo>
                      <a:pt x="1999" y="244"/>
                      <a:pt x="2236" y="485"/>
                      <a:pt x="2235" y="777"/>
                    </a:cubicBezTo>
                    <a:cubicBezTo>
                      <a:pt x="2234" y="1069"/>
                      <a:pt x="1999" y="1305"/>
                      <a:pt x="1707" y="1305"/>
                    </a:cubicBezTo>
                    <a:cubicBezTo>
                      <a:pt x="1577" y="1304"/>
                      <a:pt x="1456" y="1257"/>
                      <a:pt x="1364" y="1179"/>
                    </a:cubicBezTo>
                    <a:cubicBezTo>
                      <a:pt x="1250" y="1090"/>
                      <a:pt x="1124" y="901"/>
                      <a:pt x="1005" y="801"/>
                    </a:cubicBezTo>
                  </a:path>
                </a:pathLst>
              </a:custGeom>
              <a:solidFill>
                <a:srgbClr val="FF0000"/>
              </a:solidFill>
              <a:ln>
                <a:noFill/>
              </a:ln>
            </p:spPr>
            <p:txBody>
              <a:bodyPr/>
              <a:lstStyle/>
              <a:p>
                <a:endParaRPr lang="ja-JP" altLang="en-US"/>
              </a:p>
            </p:txBody>
          </p:sp>
          <p:sp>
            <p:nvSpPr>
              <p:cNvPr id="32" name="Freeform 116"/>
              <p:cNvSpPr/>
              <p:nvPr/>
            </p:nvSpPr>
            <p:spPr bwMode="auto">
              <a:xfrm>
                <a:off x="1671" y="1560"/>
                <a:ext cx="340" cy="556"/>
              </a:xfrm>
              <a:custGeom>
                <a:avLst/>
                <a:gdLst>
                  <a:gd name="T0" fmla="*/ 0 w 1700"/>
                  <a:gd name="T1" fmla="*/ 0 h 2777"/>
                  <a:gd name="T2" fmla="*/ 1700 w 1700"/>
                  <a:gd name="T3" fmla="*/ 0 h 2777"/>
                  <a:gd name="T4" fmla="*/ 1700 w 1700"/>
                  <a:gd name="T5" fmla="*/ 473 h 2777"/>
                  <a:gd name="T6" fmla="*/ 1429 w 1700"/>
                  <a:gd name="T7" fmla="*/ 286 h 2777"/>
                  <a:gd name="T8" fmla="*/ 642 w 1700"/>
                  <a:gd name="T9" fmla="*/ 286 h 2777"/>
                  <a:gd name="T10" fmla="*/ 642 w 1700"/>
                  <a:gd name="T11" fmla="*/ 1103 h 2777"/>
                  <a:gd name="T12" fmla="*/ 1495 w 1700"/>
                  <a:gd name="T13" fmla="*/ 1103 h 2777"/>
                  <a:gd name="T14" fmla="*/ 1495 w 1700"/>
                  <a:gd name="T15" fmla="*/ 1537 h 2777"/>
                  <a:gd name="T16" fmla="*/ 1262 w 1700"/>
                  <a:gd name="T17" fmla="*/ 1398 h 2777"/>
                  <a:gd name="T18" fmla="*/ 642 w 1700"/>
                  <a:gd name="T19" fmla="*/ 1398 h 2777"/>
                  <a:gd name="T20" fmla="*/ 642 w 1700"/>
                  <a:gd name="T21" fmla="*/ 2515 h 2777"/>
                  <a:gd name="T22" fmla="*/ 821 w 1700"/>
                  <a:gd name="T23" fmla="*/ 2777 h 2777"/>
                  <a:gd name="T24" fmla="*/ 11 w 1700"/>
                  <a:gd name="T25" fmla="*/ 2777 h 2777"/>
                  <a:gd name="T26" fmla="*/ 181 w 1700"/>
                  <a:gd name="T27" fmla="*/ 2515 h 2777"/>
                  <a:gd name="T28" fmla="*/ 181 w 1700"/>
                  <a:gd name="T29" fmla="*/ 291 h 2777"/>
                  <a:gd name="T30" fmla="*/ 0 w 1700"/>
                  <a:gd name="T31" fmla="*/ 0 h 27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0" h="2777">
                    <a:moveTo>
                      <a:pt x="0" y="0"/>
                    </a:moveTo>
                    <a:cubicBezTo>
                      <a:pt x="1700" y="0"/>
                      <a:pt x="1700" y="0"/>
                      <a:pt x="1700" y="0"/>
                    </a:cubicBezTo>
                    <a:cubicBezTo>
                      <a:pt x="1700" y="473"/>
                      <a:pt x="1700" y="473"/>
                      <a:pt x="1700" y="473"/>
                    </a:cubicBezTo>
                    <a:cubicBezTo>
                      <a:pt x="1700" y="473"/>
                      <a:pt x="1613" y="287"/>
                      <a:pt x="1429" y="286"/>
                    </a:cubicBezTo>
                    <a:cubicBezTo>
                      <a:pt x="642" y="286"/>
                      <a:pt x="642" y="286"/>
                      <a:pt x="642" y="286"/>
                    </a:cubicBezTo>
                    <a:cubicBezTo>
                      <a:pt x="642" y="1103"/>
                      <a:pt x="642" y="1103"/>
                      <a:pt x="642" y="1103"/>
                    </a:cubicBezTo>
                    <a:cubicBezTo>
                      <a:pt x="1495" y="1103"/>
                      <a:pt x="1495" y="1103"/>
                      <a:pt x="1495" y="1103"/>
                    </a:cubicBezTo>
                    <a:cubicBezTo>
                      <a:pt x="1495" y="1537"/>
                      <a:pt x="1495" y="1537"/>
                      <a:pt x="1495" y="1537"/>
                    </a:cubicBezTo>
                    <a:cubicBezTo>
                      <a:pt x="1495" y="1537"/>
                      <a:pt x="1468" y="1399"/>
                      <a:pt x="1262" y="1398"/>
                    </a:cubicBezTo>
                    <a:cubicBezTo>
                      <a:pt x="642" y="1398"/>
                      <a:pt x="642" y="1398"/>
                      <a:pt x="642" y="1398"/>
                    </a:cubicBezTo>
                    <a:cubicBezTo>
                      <a:pt x="642" y="2515"/>
                      <a:pt x="642" y="2515"/>
                      <a:pt x="642" y="2515"/>
                    </a:cubicBezTo>
                    <a:cubicBezTo>
                      <a:pt x="642" y="2679"/>
                      <a:pt x="821" y="2777"/>
                      <a:pt x="821" y="2777"/>
                    </a:cubicBezTo>
                    <a:cubicBezTo>
                      <a:pt x="11" y="2777"/>
                      <a:pt x="11" y="2777"/>
                      <a:pt x="11" y="2777"/>
                    </a:cubicBezTo>
                    <a:cubicBezTo>
                      <a:pt x="11" y="2777"/>
                      <a:pt x="181" y="2691"/>
                      <a:pt x="181" y="2515"/>
                    </a:cubicBezTo>
                    <a:cubicBezTo>
                      <a:pt x="181" y="291"/>
                      <a:pt x="181" y="291"/>
                      <a:pt x="181" y="291"/>
                    </a:cubicBezTo>
                    <a:cubicBezTo>
                      <a:pt x="181" y="104"/>
                      <a:pt x="0" y="0"/>
                      <a:pt x="0" y="0"/>
                    </a:cubicBezTo>
                    <a:close/>
                  </a:path>
                </a:pathLst>
              </a:custGeom>
              <a:solidFill>
                <a:srgbClr val="FF0000"/>
              </a:solidFill>
              <a:ln>
                <a:noFill/>
              </a:ln>
            </p:spPr>
            <p:txBody>
              <a:bodyPr/>
              <a:lstStyle/>
              <a:p>
                <a:endParaRPr lang="ja-JP" altLang="en-US"/>
              </a:p>
            </p:txBody>
          </p:sp>
          <p:sp>
            <p:nvSpPr>
              <p:cNvPr id="33" name="Freeform 117"/>
              <p:cNvSpPr/>
              <p:nvPr/>
            </p:nvSpPr>
            <p:spPr bwMode="auto">
              <a:xfrm>
                <a:off x="2475" y="1561"/>
                <a:ext cx="224" cy="774"/>
              </a:xfrm>
              <a:custGeom>
                <a:avLst/>
                <a:gdLst>
                  <a:gd name="T0" fmla="*/ 258 w 1123"/>
                  <a:gd name="T1" fmla="*/ 0 h 3871"/>
                  <a:gd name="T2" fmla="*/ 1123 w 1123"/>
                  <a:gd name="T3" fmla="*/ 0 h 3871"/>
                  <a:gd name="T4" fmla="*/ 929 w 1123"/>
                  <a:gd name="T5" fmla="*/ 241 h 3871"/>
                  <a:gd name="T6" fmla="*/ 929 w 1123"/>
                  <a:gd name="T7" fmla="*/ 2847 h 3871"/>
                  <a:gd name="T8" fmla="*/ 0 w 1123"/>
                  <a:gd name="T9" fmla="*/ 3869 h 3871"/>
                  <a:gd name="T10" fmla="*/ 443 w 1123"/>
                  <a:gd name="T11" fmla="*/ 2847 h 3871"/>
                  <a:gd name="T12" fmla="*/ 443 w 1123"/>
                  <a:gd name="T13" fmla="*/ 241 h 3871"/>
                  <a:gd name="T14" fmla="*/ 258 w 1123"/>
                  <a:gd name="T15" fmla="*/ 0 h 38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3" h="3871">
                    <a:moveTo>
                      <a:pt x="258" y="0"/>
                    </a:moveTo>
                    <a:cubicBezTo>
                      <a:pt x="1123" y="0"/>
                      <a:pt x="1123" y="0"/>
                      <a:pt x="1123" y="0"/>
                    </a:cubicBezTo>
                    <a:cubicBezTo>
                      <a:pt x="1123" y="0"/>
                      <a:pt x="929" y="92"/>
                      <a:pt x="929" y="241"/>
                    </a:cubicBezTo>
                    <a:cubicBezTo>
                      <a:pt x="929" y="2847"/>
                      <a:pt x="929" y="2847"/>
                      <a:pt x="929" y="2847"/>
                    </a:cubicBezTo>
                    <a:cubicBezTo>
                      <a:pt x="929" y="3727"/>
                      <a:pt x="46" y="3871"/>
                      <a:pt x="0" y="3869"/>
                    </a:cubicBezTo>
                    <a:cubicBezTo>
                      <a:pt x="75" y="3821"/>
                      <a:pt x="442" y="3508"/>
                      <a:pt x="443" y="2847"/>
                    </a:cubicBezTo>
                    <a:cubicBezTo>
                      <a:pt x="443" y="241"/>
                      <a:pt x="443" y="241"/>
                      <a:pt x="443" y="241"/>
                    </a:cubicBezTo>
                    <a:cubicBezTo>
                      <a:pt x="444" y="100"/>
                      <a:pt x="258" y="0"/>
                      <a:pt x="258" y="0"/>
                    </a:cubicBezTo>
                    <a:close/>
                  </a:path>
                </a:pathLst>
              </a:custGeom>
              <a:solidFill>
                <a:srgbClr val="FF0000"/>
              </a:solidFill>
              <a:ln>
                <a:noFill/>
              </a:ln>
            </p:spPr>
            <p:txBody>
              <a:bodyPr/>
              <a:lstStyle/>
              <a:p>
                <a:endParaRPr lang="ja-JP" altLang="en-US"/>
              </a:p>
            </p:txBody>
          </p:sp>
          <p:sp>
            <p:nvSpPr>
              <p:cNvPr id="34" name="Freeform 118"/>
              <p:cNvSpPr/>
              <p:nvPr/>
            </p:nvSpPr>
            <p:spPr bwMode="auto">
              <a:xfrm>
                <a:off x="2724" y="1560"/>
                <a:ext cx="173" cy="556"/>
              </a:xfrm>
              <a:custGeom>
                <a:avLst/>
                <a:gdLst>
                  <a:gd name="T0" fmla="*/ 0 w 867"/>
                  <a:gd name="T1" fmla="*/ 0 h 2779"/>
                  <a:gd name="T2" fmla="*/ 867 w 867"/>
                  <a:gd name="T3" fmla="*/ 0 h 2779"/>
                  <a:gd name="T4" fmla="*/ 675 w 867"/>
                  <a:gd name="T5" fmla="*/ 246 h 2779"/>
                  <a:gd name="T6" fmla="*/ 675 w 867"/>
                  <a:gd name="T7" fmla="*/ 2515 h 2779"/>
                  <a:gd name="T8" fmla="*/ 867 w 867"/>
                  <a:gd name="T9" fmla="*/ 2779 h 2779"/>
                  <a:gd name="T10" fmla="*/ 0 w 867"/>
                  <a:gd name="T11" fmla="*/ 2779 h 2779"/>
                  <a:gd name="T12" fmla="*/ 192 w 867"/>
                  <a:gd name="T13" fmla="*/ 2515 h 2779"/>
                  <a:gd name="T14" fmla="*/ 192 w 867"/>
                  <a:gd name="T15" fmla="*/ 246 h 2779"/>
                  <a:gd name="T16" fmla="*/ 0 w 867"/>
                  <a:gd name="T17" fmla="*/ 0 h 27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7" h="2779">
                    <a:moveTo>
                      <a:pt x="0" y="0"/>
                    </a:moveTo>
                    <a:cubicBezTo>
                      <a:pt x="867" y="0"/>
                      <a:pt x="867" y="0"/>
                      <a:pt x="867" y="0"/>
                    </a:cubicBezTo>
                    <a:cubicBezTo>
                      <a:pt x="867" y="0"/>
                      <a:pt x="675" y="93"/>
                      <a:pt x="675" y="246"/>
                    </a:cubicBezTo>
                    <a:cubicBezTo>
                      <a:pt x="675" y="2515"/>
                      <a:pt x="675" y="2515"/>
                      <a:pt x="675" y="2515"/>
                    </a:cubicBezTo>
                    <a:cubicBezTo>
                      <a:pt x="675" y="2678"/>
                      <a:pt x="867" y="2779"/>
                      <a:pt x="867" y="2779"/>
                    </a:cubicBezTo>
                    <a:cubicBezTo>
                      <a:pt x="0" y="2779"/>
                      <a:pt x="0" y="2779"/>
                      <a:pt x="0" y="2779"/>
                    </a:cubicBezTo>
                    <a:cubicBezTo>
                      <a:pt x="0" y="2779"/>
                      <a:pt x="192" y="2678"/>
                      <a:pt x="192" y="2515"/>
                    </a:cubicBezTo>
                    <a:cubicBezTo>
                      <a:pt x="192" y="246"/>
                      <a:pt x="192" y="246"/>
                      <a:pt x="192" y="246"/>
                    </a:cubicBezTo>
                    <a:cubicBezTo>
                      <a:pt x="192" y="93"/>
                      <a:pt x="0" y="0"/>
                      <a:pt x="0" y="0"/>
                    </a:cubicBezTo>
                    <a:close/>
                  </a:path>
                </a:pathLst>
              </a:custGeom>
              <a:solidFill>
                <a:srgbClr val="FF0000"/>
              </a:solidFill>
              <a:ln>
                <a:noFill/>
              </a:ln>
            </p:spPr>
            <p:txBody>
              <a:bodyPr/>
              <a:lstStyle/>
              <a:p>
                <a:endParaRPr lang="ja-JP" altLang="en-US"/>
              </a:p>
            </p:txBody>
          </p:sp>
          <p:sp>
            <p:nvSpPr>
              <p:cNvPr id="35" name="Freeform 119"/>
              <p:cNvSpPr/>
              <p:nvPr/>
            </p:nvSpPr>
            <p:spPr bwMode="auto">
              <a:xfrm>
                <a:off x="2898" y="1560"/>
                <a:ext cx="416" cy="556"/>
              </a:xfrm>
              <a:custGeom>
                <a:avLst/>
                <a:gdLst>
                  <a:gd name="T0" fmla="*/ 170 w 2079"/>
                  <a:gd name="T1" fmla="*/ 0 h 2777"/>
                  <a:gd name="T2" fmla="*/ 2079 w 2079"/>
                  <a:gd name="T3" fmla="*/ 0 h 2777"/>
                  <a:gd name="T4" fmla="*/ 1917 w 2079"/>
                  <a:gd name="T5" fmla="*/ 505 h 2777"/>
                  <a:gd name="T6" fmla="*/ 1684 w 2079"/>
                  <a:gd name="T7" fmla="*/ 293 h 2777"/>
                  <a:gd name="T8" fmla="*/ 1288 w 2079"/>
                  <a:gd name="T9" fmla="*/ 293 h 2777"/>
                  <a:gd name="T10" fmla="*/ 1288 w 2079"/>
                  <a:gd name="T11" fmla="*/ 2515 h 2777"/>
                  <a:gd name="T12" fmla="*/ 1474 w 2079"/>
                  <a:gd name="T13" fmla="*/ 2777 h 2777"/>
                  <a:gd name="T14" fmla="*/ 624 w 2079"/>
                  <a:gd name="T15" fmla="*/ 2777 h 2777"/>
                  <a:gd name="T16" fmla="*/ 809 w 2079"/>
                  <a:gd name="T17" fmla="*/ 2515 h 2777"/>
                  <a:gd name="T18" fmla="*/ 809 w 2079"/>
                  <a:gd name="T19" fmla="*/ 293 h 2777"/>
                  <a:gd name="T20" fmla="*/ 330 w 2079"/>
                  <a:gd name="T21" fmla="*/ 293 h 2777"/>
                  <a:gd name="T22" fmla="*/ 0 w 2079"/>
                  <a:gd name="T23" fmla="*/ 547 h 2777"/>
                  <a:gd name="T24" fmla="*/ 170 w 2079"/>
                  <a:gd name="T25" fmla="*/ 0 h 27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79" h="2777">
                    <a:moveTo>
                      <a:pt x="170" y="0"/>
                    </a:moveTo>
                    <a:cubicBezTo>
                      <a:pt x="2079" y="0"/>
                      <a:pt x="2079" y="0"/>
                      <a:pt x="2079" y="0"/>
                    </a:cubicBezTo>
                    <a:cubicBezTo>
                      <a:pt x="1917" y="505"/>
                      <a:pt x="1917" y="505"/>
                      <a:pt x="1917" y="505"/>
                    </a:cubicBezTo>
                    <a:cubicBezTo>
                      <a:pt x="1917" y="505"/>
                      <a:pt x="1869" y="293"/>
                      <a:pt x="1684" y="293"/>
                    </a:cubicBezTo>
                    <a:cubicBezTo>
                      <a:pt x="1288" y="293"/>
                      <a:pt x="1288" y="293"/>
                      <a:pt x="1288" y="293"/>
                    </a:cubicBezTo>
                    <a:cubicBezTo>
                      <a:pt x="1288" y="2515"/>
                      <a:pt x="1288" y="2515"/>
                      <a:pt x="1288" y="2515"/>
                    </a:cubicBezTo>
                    <a:cubicBezTo>
                      <a:pt x="1288" y="2656"/>
                      <a:pt x="1474" y="2777"/>
                      <a:pt x="1474" y="2777"/>
                    </a:cubicBezTo>
                    <a:cubicBezTo>
                      <a:pt x="624" y="2777"/>
                      <a:pt x="624" y="2777"/>
                      <a:pt x="624" y="2777"/>
                    </a:cubicBezTo>
                    <a:cubicBezTo>
                      <a:pt x="624" y="2777"/>
                      <a:pt x="809" y="2668"/>
                      <a:pt x="809" y="2515"/>
                    </a:cubicBezTo>
                    <a:cubicBezTo>
                      <a:pt x="809" y="293"/>
                      <a:pt x="809" y="293"/>
                      <a:pt x="809" y="293"/>
                    </a:cubicBezTo>
                    <a:cubicBezTo>
                      <a:pt x="330" y="293"/>
                      <a:pt x="330" y="293"/>
                      <a:pt x="330" y="293"/>
                    </a:cubicBezTo>
                    <a:cubicBezTo>
                      <a:pt x="195" y="293"/>
                      <a:pt x="0" y="547"/>
                      <a:pt x="0" y="547"/>
                    </a:cubicBezTo>
                    <a:lnTo>
                      <a:pt x="170" y="0"/>
                    </a:lnTo>
                    <a:close/>
                  </a:path>
                </a:pathLst>
              </a:custGeom>
              <a:solidFill>
                <a:srgbClr val="FF0000"/>
              </a:solidFill>
              <a:ln>
                <a:noFill/>
              </a:ln>
            </p:spPr>
            <p:txBody>
              <a:bodyPr/>
              <a:lstStyle/>
              <a:p>
                <a:endParaRPr lang="ja-JP" altLang="en-US"/>
              </a:p>
            </p:txBody>
          </p:sp>
          <p:sp>
            <p:nvSpPr>
              <p:cNvPr id="36" name="Freeform 120"/>
              <p:cNvSpPr/>
              <p:nvPr/>
            </p:nvSpPr>
            <p:spPr bwMode="auto">
              <a:xfrm>
                <a:off x="3654" y="1560"/>
                <a:ext cx="465" cy="565"/>
              </a:xfrm>
              <a:custGeom>
                <a:avLst/>
                <a:gdLst>
                  <a:gd name="T0" fmla="*/ 1488 w 2324"/>
                  <a:gd name="T1" fmla="*/ 0 h 2821"/>
                  <a:gd name="T2" fmla="*/ 2324 w 2324"/>
                  <a:gd name="T3" fmla="*/ 0 h 2821"/>
                  <a:gd name="T4" fmla="*/ 2145 w 2324"/>
                  <a:gd name="T5" fmla="*/ 245 h 2821"/>
                  <a:gd name="T6" fmla="*/ 2145 w 2324"/>
                  <a:gd name="T7" fmla="*/ 1927 h 2821"/>
                  <a:gd name="T8" fmla="*/ 1186 w 2324"/>
                  <a:gd name="T9" fmla="*/ 2821 h 2821"/>
                  <a:gd name="T10" fmla="*/ 185 w 2324"/>
                  <a:gd name="T11" fmla="*/ 1927 h 2821"/>
                  <a:gd name="T12" fmla="*/ 185 w 2324"/>
                  <a:gd name="T13" fmla="*/ 245 h 2821"/>
                  <a:gd name="T14" fmla="*/ 0 w 2324"/>
                  <a:gd name="T15" fmla="*/ 0 h 2821"/>
                  <a:gd name="T16" fmla="*/ 861 w 2324"/>
                  <a:gd name="T17" fmla="*/ 0 h 2821"/>
                  <a:gd name="T18" fmla="*/ 669 w 2324"/>
                  <a:gd name="T19" fmla="*/ 245 h 2821"/>
                  <a:gd name="T20" fmla="*/ 669 w 2324"/>
                  <a:gd name="T21" fmla="*/ 1927 h 2821"/>
                  <a:gd name="T22" fmla="*/ 1186 w 2324"/>
                  <a:gd name="T23" fmla="*/ 2520 h 2821"/>
                  <a:gd name="T24" fmla="*/ 1677 w 2324"/>
                  <a:gd name="T25" fmla="*/ 1927 h 2821"/>
                  <a:gd name="T26" fmla="*/ 1677 w 2324"/>
                  <a:gd name="T27" fmla="*/ 245 h 2821"/>
                  <a:gd name="T28" fmla="*/ 1488 w 2324"/>
                  <a:gd name="T29" fmla="*/ 0 h 2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24" h="2821">
                    <a:moveTo>
                      <a:pt x="1488" y="0"/>
                    </a:moveTo>
                    <a:cubicBezTo>
                      <a:pt x="2324" y="0"/>
                      <a:pt x="2324" y="0"/>
                      <a:pt x="2324" y="0"/>
                    </a:cubicBezTo>
                    <a:cubicBezTo>
                      <a:pt x="2324" y="0"/>
                      <a:pt x="2146" y="95"/>
                      <a:pt x="2145" y="245"/>
                    </a:cubicBezTo>
                    <a:cubicBezTo>
                      <a:pt x="2145" y="1927"/>
                      <a:pt x="2145" y="1927"/>
                      <a:pt x="2145" y="1927"/>
                    </a:cubicBezTo>
                    <a:cubicBezTo>
                      <a:pt x="2144" y="2610"/>
                      <a:pt x="1578" y="2821"/>
                      <a:pt x="1186" y="2821"/>
                    </a:cubicBezTo>
                    <a:cubicBezTo>
                      <a:pt x="795" y="2821"/>
                      <a:pt x="184" y="2608"/>
                      <a:pt x="185" y="1927"/>
                    </a:cubicBezTo>
                    <a:cubicBezTo>
                      <a:pt x="185" y="245"/>
                      <a:pt x="185" y="245"/>
                      <a:pt x="185" y="245"/>
                    </a:cubicBezTo>
                    <a:cubicBezTo>
                      <a:pt x="185" y="95"/>
                      <a:pt x="0" y="0"/>
                      <a:pt x="0" y="0"/>
                    </a:cubicBezTo>
                    <a:cubicBezTo>
                      <a:pt x="861" y="0"/>
                      <a:pt x="861" y="0"/>
                      <a:pt x="861" y="0"/>
                    </a:cubicBezTo>
                    <a:cubicBezTo>
                      <a:pt x="861" y="0"/>
                      <a:pt x="669" y="93"/>
                      <a:pt x="669" y="245"/>
                    </a:cubicBezTo>
                    <a:cubicBezTo>
                      <a:pt x="669" y="1927"/>
                      <a:pt x="669" y="1927"/>
                      <a:pt x="669" y="1927"/>
                    </a:cubicBezTo>
                    <a:cubicBezTo>
                      <a:pt x="669" y="2286"/>
                      <a:pt x="907" y="2520"/>
                      <a:pt x="1186" y="2520"/>
                    </a:cubicBezTo>
                    <a:cubicBezTo>
                      <a:pt x="1464" y="2520"/>
                      <a:pt x="1677" y="2276"/>
                      <a:pt x="1677" y="1927"/>
                    </a:cubicBezTo>
                    <a:cubicBezTo>
                      <a:pt x="1677" y="245"/>
                      <a:pt x="1677" y="245"/>
                      <a:pt x="1677" y="245"/>
                    </a:cubicBezTo>
                    <a:cubicBezTo>
                      <a:pt x="1677" y="95"/>
                      <a:pt x="1488" y="0"/>
                      <a:pt x="1488" y="0"/>
                    </a:cubicBezTo>
                    <a:close/>
                  </a:path>
                </a:pathLst>
              </a:custGeom>
              <a:solidFill>
                <a:srgbClr val="FF0000"/>
              </a:solidFill>
              <a:ln>
                <a:noFill/>
              </a:ln>
            </p:spPr>
            <p:txBody>
              <a:bodyPr/>
              <a:lstStyle/>
              <a:p>
                <a:endParaRPr lang="ja-JP" altLang="en-US"/>
              </a:p>
            </p:txBody>
          </p:sp>
          <p:sp>
            <p:nvSpPr>
              <p:cNvPr id="37" name="Freeform 121"/>
              <p:cNvSpPr/>
              <p:nvPr/>
            </p:nvSpPr>
            <p:spPr bwMode="auto">
              <a:xfrm>
                <a:off x="2027" y="1560"/>
                <a:ext cx="469" cy="566"/>
              </a:xfrm>
              <a:custGeom>
                <a:avLst/>
                <a:gdLst>
                  <a:gd name="T0" fmla="*/ 1496 w 2347"/>
                  <a:gd name="T1" fmla="*/ 0 h 2828"/>
                  <a:gd name="T2" fmla="*/ 2347 w 2347"/>
                  <a:gd name="T3" fmla="*/ 0 h 2828"/>
                  <a:gd name="T4" fmla="*/ 2166 w 2347"/>
                  <a:gd name="T5" fmla="*/ 248 h 2828"/>
                  <a:gd name="T6" fmla="*/ 2166 w 2347"/>
                  <a:gd name="T7" fmla="*/ 1926 h 2828"/>
                  <a:gd name="T8" fmla="*/ 1176 w 2347"/>
                  <a:gd name="T9" fmla="*/ 2828 h 2828"/>
                  <a:gd name="T10" fmla="*/ 175 w 2347"/>
                  <a:gd name="T11" fmla="*/ 1926 h 2828"/>
                  <a:gd name="T12" fmla="*/ 174 w 2347"/>
                  <a:gd name="T13" fmla="*/ 248 h 2828"/>
                  <a:gd name="T14" fmla="*/ 0 w 2347"/>
                  <a:gd name="T15" fmla="*/ 0 h 2828"/>
                  <a:gd name="T16" fmla="*/ 860 w 2347"/>
                  <a:gd name="T17" fmla="*/ 0 h 2828"/>
                  <a:gd name="T18" fmla="*/ 661 w 2347"/>
                  <a:gd name="T19" fmla="*/ 248 h 2828"/>
                  <a:gd name="T20" fmla="*/ 661 w 2347"/>
                  <a:gd name="T21" fmla="*/ 1926 h 2828"/>
                  <a:gd name="T22" fmla="*/ 1176 w 2347"/>
                  <a:gd name="T23" fmla="*/ 2528 h 2828"/>
                  <a:gd name="T24" fmla="*/ 1678 w 2347"/>
                  <a:gd name="T25" fmla="*/ 1926 h 2828"/>
                  <a:gd name="T26" fmla="*/ 1679 w 2347"/>
                  <a:gd name="T27" fmla="*/ 248 h 2828"/>
                  <a:gd name="T28" fmla="*/ 1496 w 2347"/>
                  <a:gd name="T29" fmla="*/ 0 h 2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47" h="2828">
                    <a:moveTo>
                      <a:pt x="1496" y="0"/>
                    </a:moveTo>
                    <a:cubicBezTo>
                      <a:pt x="2347" y="0"/>
                      <a:pt x="2347" y="0"/>
                      <a:pt x="2347" y="0"/>
                    </a:cubicBezTo>
                    <a:cubicBezTo>
                      <a:pt x="2347" y="0"/>
                      <a:pt x="2166" y="99"/>
                      <a:pt x="2166" y="248"/>
                    </a:cubicBezTo>
                    <a:cubicBezTo>
                      <a:pt x="2166" y="249"/>
                      <a:pt x="2166" y="1926"/>
                      <a:pt x="2166" y="1926"/>
                    </a:cubicBezTo>
                    <a:cubicBezTo>
                      <a:pt x="2166" y="2612"/>
                      <a:pt x="1573" y="2828"/>
                      <a:pt x="1176" y="2828"/>
                    </a:cubicBezTo>
                    <a:cubicBezTo>
                      <a:pt x="786" y="2828"/>
                      <a:pt x="175" y="2609"/>
                      <a:pt x="175" y="1926"/>
                    </a:cubicBezTo>
                    <a:cubicBezTo>
                      <a:pt x="174" y="248"/>
                      <a:pt x="174" y="248"/>
                      <a:pt x="174" y="248"/>
                    </a:cubicBezTo>
                    <a:cubicBezTo>
                      <a:pt x="174" y="98"/>
                      <a:pt x="0" y="0"/>
                      <a:pt x="0" y="0"/>
                    </a:cubicBezTo>
                    <a:cubicBezTo>
                      <a:pt x="860" y="0"/>
                      <a:pt x="860" y="0"/>
                      <a:pt x="860" y="0"/>
                    </a:cubicBezTo>
                    <a:cubicBezTo>
                      <a:pt x="860" y="0"/>
                      <a:pt x="661" y="98"/>
                      <a:pt x="661" y="248"/>
                    </a:cubicBezTo>
                    <a:cubicBezTo>
                      <a:pt x="661" y="1926"/>
                      <a:pt x="661" y="1926"/>
                      <a:pt x="661" y="1926"/>
                    </a:cubicBezTo>
                    <a:cubicBezTo>
                      <a:pt x="661" y="2281"/>
                      <a:pt x="897" y="2526"/>
                      <a:pt x="1176" y="2528"/>
                    </a:cubicBezTo>
                    <a:cubicBezTo>
                      <a:pt x="1454" y="2529"/>
                      <a:pt x="1678" y="2278"/>
                      <a:pt x="1678" y="1926"/>
                    </a:cubicBezTo>
                    <a:cubicBezTo>
                      <a:pt x="1679" y="248"/>
                      <a:pt x="1679" y="248"/>
                      <a:pt x="1679" y="248"/>
                    </a:cubicBezTo>
                    <a:cubicBezTo>
                      <a:pt x="1679" y="98"/>
                      <a:pt x="1496" y="0"/>
                      <a:pt x="1496" y="0"/>
                    </a:cubicBezTo>
                    <a:close/>
                  </a:path>
                </a:pathLst>
              </a:custGeom>
              <a:solidFill>
                <a:srgbClr val="FF0000"/>
              </a:solidFill>
              <a:ln>
                <a:noFill/>
              </a:ln>
            </p:spPr>
            <p:txBody>
              <a:bodyPr/>
              <a:lstStyle/>
              <a:p>
                <a:endParaRPr lang="ja-JP" altLang="en-US"/>
              </a:p>
            </p:txBody>
          </p:sp>
          <p:sp>
            <p:nvSpPr>
              <p:cNvPr id="38" name="Freeform 122"/>
              <p:cNvSpPr/>
              <p:nvPr/>
            </p:nvSpPr>
            <p:spPr bwMode="auto">
              <a:xfrm>
                <a:off x="3295" y="1549"/>
                <a:ext cx="358" cy="577"/>
              </a:xfrm>
              <a:custGeom>
                <a:avLst/>
                <a:gdLst>
                  <a:gd name="T0" fmla="*/ 1537 w 1788"/>
                  <a:gd name="T1" fmla="*/ 501 h 2885"/>
                  <a:gd name="T2" fmla="*/ 1067 w 1788"/>
                  <a:gd name="T3" fmla="*/ 289 h 2885"/>
                  <a:gd name="T4" fmla="*/ 528 w 1788"/>
                  <a:gd name="T5" fmla="*/ 709 h 2885"/>
                  <a:gd name="T6" fmla="*/ 1043 w 1788"/>
                  <a:gd name="T7" fmla="*/ 1230 h 2885"/>
                  <a:gd name="T8" fmla="*/ 1786 w 1788"/>
                  <a:gd name="T9" fmla="*/ 2067 h 2885"/>
                  <a:gd name="T10" fmla="*/ 682 w 1788"/>
                  <a:gd name="T11" fmla="*/ 2885 h 2885"/>
                  <a:gd name="T12" fmla="*/ 162 w 1788"/>
                  <a:gd name="T13" fmla="*/ 2813 h 2885"/>
                  <a:gd name="T14" fmla="*/ 0 w 1788"/>
                  <a:gd name="T15" fmla="*/ 2280 h 2885"/>
                  <a:gd name="T16" fmla="*/ 690 w 1788"/>
                  <a:gd name="T17" fmla="*/ 2582 h 2885"/>
                  <a:gd name="T18" fmla="*/ 1311 w 1788"/>
                  <a:gd name="T19" fmla="*/ 2126 h 2885"/>
                  <a:gd name="T20" fmla="*/ 48 w 1788"/>
                  <a:gd name="T21" fmla="*/ 765 h 2885"/>
                  <a:gd name="T22" fmla="*/ 1020 w 1788"/>
                  <a:gd name="T23" fmla="*/ 0 h 2885"/>
                  <a:gd name="T24" fmla="*/ 1537 w 1788"/>
                  <a:gd name="T25" fmla="*/ 72 h 2885"/>
                  <a:gd name="T26" fmla="*/ 1537 w 1788"/>
                  <a:gd name="T27" fmla="*/ 501 h 28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88" h="2885">
                    <a:moveTo>
                      <a:pt x="1537" y="501"/>
                    </a:moveTo>
                    <a:cubicBezTo>
                      <a:pt x="1537" y="501"/>
                      <a:pt x="1416" y="290"/>
                      <a:pt x="1067" y="289"/>
                    </a:cubicBezTo>
                    <a:cubicBezTo>
                      <a:pt x="718" y="287"/>
                      <a:pt x="529" y="471"/>
                      <a:pt x="528" y="709"/>
                    </a:cubicBezTo>
                    <a:cubicBezTo>
                      <a:pt x="527" y="978"/>
                      <a:pt x="729" y="1079"/>
                      <a:pt x="1043" y="1230"/>
                    </a:cubicBezTo>
                    <a:cubicBezTo>
                      <a:pt x="1340" y="1373"/>
                      <a:pt x="1788" y="1570"/>
                      <a:pt x="1786" y="2067"/>
                    </a:cubicBezTo>
                    <a:cubicBezTo>
                      <a:pt x="1785" y="2513"/>
                      <a:pt x="1390" y="2885"/>
                      <a:pt x="682" y="2885"/>
                    </a:cubicBezTo>
                    <a:cubicBezTo>
                      <a:pt x="463" y="2884"/>
                      <a:pt x="162" y="2813"/>
                      <a:pt x="162" y="2813"/>
                    </a:cubicBezTo>
                    <a:cubicBezTo>
                      <a:pt x="0" y="2280"/>
                      <a:pt x="0" y="2280"/>
                      <a:pt x="0" y="2280"/>
                    </a:cubicBezTo>
                    <a:cubicBezTo>
                      <a:pt x="150" y="2426"/>
                      <a:pt x="416" y="2582"/>
                      <a:pt x="690" y="2582"/>
                    </a:cubicBezTo>
                    <a:cubicBezTo>
                      <a:pt x="973" y="2582"/>
                      <a:pt x="1311" y="2407"/>
                      <a:pt x="1311" y="2126"/>
                    </a:cubicBezTo>
                    <a:cubicBezTo>
                      <a:pt x="1311" y="1583"/>
                      <a:pt x="48" y="1674"/>
                      <a:pt x="48" y="765"/>
                    </a:cubicBezTo>
                    <a:cubicBezTo>
                      <a:pt x="48" y="453"/>
                      <a:pt x="266" y="0"/>
                      <a:pt x="1020" y="0"/>
                    </a:cubicBezTo>
                    <a:cubicBezTo>
                      <a:pt x="1264" y="0"/>
                      <a:pt x="1537" y="72"/>
                      <a:pt x="1537" y="72"/>
                    </a:cubicBezTo>
                    <a:lnTo>
                      <a:pt x="1537" y="501"/>
                    </a:lnTo>
                    <a:close/>
                  </a:path>
                </a:pathLst>
              </a:custGeom>
              <a:solidFill>
                <a:srgbClr val="FF0000"/>
              </a:solidFill>
              <a:ln>
                <a:noFill/>
              </a:ln>
            </p:spPr>
            <p:txBody>
              <a:bodyPr/>
              <a:lstStyle/>
              <a:p>
                <a:endParaRPr lang="ja-JP" altLang="en-US"/>
              </a:p>
            </p:txBody>
          </p:sp>
          <p:sp>
            <p:nvSpPr>
              <p:cNvPr id="39" name="Freeform 123"/>
              <p:cNvSpPr>
                <a:spLocks noEditPoints="1"/>
              </p:cNvSpPr>
              <p:nvPr/>
            </p:nvSpPr>
            <p:spPr bwMode="auto">
              <a:xfrm>
                <a:off x="1866" y="2944"/>
                <a:ext cx="195" cy="213"/>
              </a:xfrm>
              <a:custGeom>
                <a:avLst/>
                <a:gdLst>
                  <a:gd name="T0" fmla="*/ 0 w 978"/>
                  <a:gd name="T1" fmla="*/ 792 h 1068"/>
                  <a:gd name="T2" fmla="*/ 3 w 978"/>
                  <a:gd name="T3" fmla="*/ 759 h 1068"/>
                  <a:gd name="T4" fmla="*/ 3 w 978"/>
                  <a:gd name="T5" fmla="*/ 739 h 1068"/>
                  <a:gd name="T6" fmla="*/ 0 w 978"/>
                  <a:gd name="T7" fmla="*/ 682 h 1068"/>
                  <a:gd name="T8" fmla="*/ 172 w 978"/>
                  <a:gd name="T9" fmla="*/ 687 h 1068"/>
                  <a:gd name="T10" fmla="*/ 526 w 978"/>
                  <a:gd name="T11" fmla="*/ 687 h 1068"/>
                  <a:gd name="T12" fmla="*/ 699 w 978"/>
                  <a:gd name="T13" fmla="*/ 682 h 1068"/>
                  <a:gd name="T14" fmla="*/ 694 w 978"/>
                  <a:gd name="T15" fmla="*/ 721 h 1068"/>
                  <a:gd name="T16" fmla="*/ 695 w 978"/>
                  <a:gd name="T17" fmla="*/ 755 h 1068"/>
                  <a:gd name="T18" fmla="*/ 699 w 978"/>
                  <a:gd name="T19" fmla="*/ 792 h 1068"/>
                  <a:gd name="T20" fmla="*/ 525 w 978"/>
                  <a:gd name="T21" fmla="*/ 786 h 1068"/>
                  <a:gd name="T22" fmla="*/ 178 w 978"/>
                  <a:gd name="T23" fmla="*/ 786 h 1068"/>
                  <a:gd name="T24" fmla="*/ 0 w 978"/>
                  <a:gd name="T25" fmla="*/ 792 h 1068"/>
                  <a:gd name="T26" fmla="*/ 179 w 978"/>
                  <a:gd name="T27" fmla="*/ 537 h 1068"/>
                  <a:gd name="T28" fmla="*/ 184 w 978"/>
                  <a:gd name="T29" fmla="*/ 462 h 1068"/>
                  <a:gd name="T30" fmla="*/ 189 w 978"/>
                  <a:gd name="T31" fmla="*/ 419 h 1068"/>
                  <a:gd name="T32" fmla="*/ 202 w 978"/>
                  <a:gd name="T33" fmla="*/ 125 h 1068"/>
                  <a:gd name="T34" fmla="*/ 202 w 978"/>
                  <a:gd name="T35" fmla="*/ 64 h 1068"/>
                  <a:gd name="T36" fmla="*/ 203 w 978"/>
                  <a:gd name="T37" fmla="*/ 0 h 1068"/>
                  <a:gd name="T38" fmla="*/ 321 w 978"/>
                  <a:gd name="T39" fmla="*/ 10 h 1068"/>
                  <a:gd name="T40" fmla="*/ 314 w 978"/>
                  <a:gd name="T41" fmla="*/ 55 h 1068"/>
                  <a:gd name="T42" fmla="*/ 310 w 978"/>
                  <a:gd name="T43" fmla="*/ 107 h 1068"/>
                  <a:gd name="T44" fmla="*/ 307 w 978"/>
                  <a:gd name="T45" fmla="*/ 162 h 1068"/>
                  <a:gd name="T46" fmla="*/ 751 w 978"/>
                  <a:gd name="T47" fmla="*/ 162 h 1068"/>
                  <a:gd name="T48" fmla="*/ 865 w 978"/>
                  <a:gd name="T49" fmla="*/ 159 h 1068"/>
                  <a:gd name="T50" fmla="*/ 978 w 978"/>
                  <a:gd name="T51" fmla="*/ 156 h 1068"/>
                  <a:gd name="T52" fmla="*/ 973 w 978"/>
                  <a:gd name="T53" fmla="*/ 191 h 1068"/>
                  <a:gd name="T54" fmla="*/ 973 w 978"/>
                  <a:gd name="T55" fmla="*/ 211 h 1068"/>
                  <a:gd name="T56" fmla="*/ 978 w 978"/>
                  <a:gd name="T57" fmla="*/ 268 h 1068"/>
                  <a:gd name="T58" fmla="*/ 759 w 978"/>
                  <a:gd name="T59" fmla="*/ 262 h 1068"/>
                  <a:gd name="T60" fmla="*/ 304 w 978"/>
                  <a:gd name="T61" fmla="*/ 262 h 1068"/>
                  <a:gd name="T62" fmla="*/ 294 w 978"/>
                  <a:gd name="T63" fmla="*/ 440 h 1068"/>
                  <a:gd name="T64" fmla="*/ 776 w 978"/>
                  <a:gd name="T65" fmla="*/ 440 h 1068"/>
                  <a:gd name="T66" fmla="*/ 910 w 978"/>
                  <a:gd name="T67" fmla="*/ 434 h 1068"/>
                  <a:gd name="T68" fmla="*/ 900 w 978"/>
                  <a:gd name="T69" fmla="*/ 515 h 1068"/>
                  <a:gd name="T70" fmla="*/ 895 w 978"/>
                  <a:gd name="T71" fmla="*/ 567 h 1068"/>
                  <a:gd name="T72" fmla="*/ 866 w 978"/>
                  <a:gd name="T73" fmla="*/ 900 h 1068"/>
                  <a:gd name="T74" fmla="*/ 858 w 978"/>
                  <a:gd name="T75" fmla="*/ 964 h 1068"/>
                  <a:gd name="T76" fmla="*/ 810 w 978"/>
                  <a:gd name="T77" fmla="*/ 1029 h 1068"/>
                  <a:gd name="T78" fmla="*/ 595 w 978"/>
                  <a:gd name="T79" fmla="*/ 1068 h 1068"/>
                  <a:gd name="T80" fmla="*/ 586 w 978"/>
                  <a:gd name="T81" fmla="*/ 1016 h 1068"/>
                  <a:gd name="T82" fmla="*/ 540 w 978"/>
                  <a:gd name="T83" fmla="*/ 929 h 1068"/>
                  <a:gd name="T84" fmla="*/ 668 w 978"/>
                  <a:gd name="T85" fmla="*/ 944 h 1068"/>
                  <a:gd name="T86" fmla="*/ 739 w 978"/>
                  <a:gd name="T87" fmla="*/ 927 h 1068"/>
                  <a:gd name="T88" fmla="*/ 757 w 978"/>
                  <a:gd name="T89" fmla="*/ 888 h 1068"/>
                  <a:gd name="T90" fmla="*/ 765 w 978"/>
                  <a:gd name="T91" fmla="*/ 841 h 1068"/>
                  <a:gd name="T92" fmla="*/ 791 w 978"/>
                  <a:gd name="T93" fmla="*/ 531 h 1068"/>
                  <a:gd name="T94" fmla="*/ 364 w 978"/>
                  <a:gd name="T95" fmla="*/ 531 h 1068"/>
                  <a:gd name="T96" fmla="*/ 179 w 978"/>
                  <a:gd name="T97" fmla="*/ 537 h 10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978" h="1068">
                    <a:moveTo>
                      <a:pt x="0" y="792"/>
                    </a:moveTo>
                    <a:cubicBezTo>
                      <a:pt x="1" y="776"/>
                      <a:pt x="2" y="765"/>
                      <a:pt x="3" y="759"/>
                    </a:cubicBezTo>
                    <a:cubicBezTo>
                      <a:pt x="3" y="752"/>
                      <a:pt x="3" y="746"/>
                      <a:pt x="3" y="739"/>
                    </a:cubicBezTo>
                    <a:cubicBezTo>
                      <a:pt x="2" y="730"/>
                      <a:pt x="1" y="711"/>
                      <a:pt x="0" y="682"/>
                    </a:cubicBezTo>
                    <a:cubicBezTo>
                      <a:pt x="60" y="685"/>
                      <a:pt x="118" y="687"/>
                      <a:pt x="172" y="687"/>
                    </a:cubicBezTo>
                    <a:cubicBezTo>
                      <a:pt x="526" y="687"/>
                      <a:pt x="526" y="687"/>
                      <a:pt x="526" y="687"/>
                    </a:cubicBezTo>
                    <a:cubicBezTo>
                      <a:pt x="580" y="687"/>
                      <a:pt x="638" y="685"/>
                      <a:pt x="699" y="682"/>
                    </a:cubicBezTo>
                    <a:cubicBezTo>
                      <a:pt x="697" y="696"/>
                      <a:pt x="695" y="710"/>
                      <a:pt x="694" y="721"/>
                    </a:cubicBezTo>
                    <a:cubicBezTo>
                      <a:pt x="692" y="732"/>
                      <a:pt x="692" y="744"/>
                      <a:pt x="695" y="755"/>
                    </a:cubicBezTo>
                    <a:cubicBezTo>
                      <a:pt x="699" y="792"/>
                      <a:pt x="699" y="792"/>
                      <a:pt x="699" y="792"/>
                    </a:cubicBezTo>
                    <a:cubicBezTo>
                      <a:pt x="600" y="788"/>
                      <a:pt x="541" y="786"/>
                      <a:pt x="525" y="786"/>
                    </a:cubicBezTo>
                    <a:cubicBezTo>
                      <a:pt x="178" y="786"/>
                      <a:pt x="178" y="786"/>
                      <a:pt x="178" y="786"/>
                    </a:cubicBezTo>
                    <a:cubicBezTo>
                      <a:pt x="155" y="786"/>
                      <a:pt x="95" y="788"/>
                      <a:pt x="0" y="792"/>
                    </a:cubicBezTo>
                    <a:close/>
                    <a:moveTo>
                      <a:pt x="179" y="537"/>
                    </a:moveTo>
                    <a:cubicBezTo>
                      <a:pt x="180" y="511"/>
                      <a:pt x="182" y="486"/>
                      <a:pt x="184" y="462"/>
                    </a:cubicBezTo>
                    <a:cubicBezTo>
                      <a:pt x="186" y="437"/>
                      <a:pt x="188" y="423"/>
                      <a:pt x="189" y="419"/>
                    </a:cubicBezTo>
                    <a:cubicBezTo>
                      <a:pt x="202" y="125"/>
                      <a:pt x="202" y="125"/>
                      <a:pt x="202" y="125"/>
                    </a:cubicBezTo>
                    <a:cubicBezTo>
                      <a:pt x="202" y="64"/>
                      <a:pt x="202" y="64"/>
                      <a:pt x="202" y="64"/>
                    </a:cubicBezTo>
                    <a:cubicBezTo>
                      <a:pt x="203" y="0"/>
                      <a:pt x="203" y="0"/>
                      <a:pt x="203" y="0"/>
                    </a:cubicBezTo>
                    <a:cubicBezTo>
                      <a:pt x="239" y="6"/>
                      <a:pt x="279" y="10"/>
                      <a:pt x="321" y="10"/>
                    </a:cubicBezTo>
                    <a:cubicBezTo>
                      <a:pt x="317" y="32"/>
                      <a:pt x="314" y="47"/>
                      <a:pt x="314" y="55"/>
                    </a:cubicBezTo>
                    <a:cubicBezTo>
                      <a:pt x="313" y="63"/>
                      <a:pt x="312" y="80"/>
                      <a:pt x="310" y="107"/>
                    </a:cubicBezTo>
                    <a:cubicBezTo>
                      <a:pt x="307" y="162"/>
                      <a:pt x="307" y="162"/>
                      <a:pt x="307" y="162"/>
                    </a:cubicBezTo>
                    <a:cubicBezTo>
                      <a:pt x="751" y="162"/>
                      <a:pt x="751" y="162"/>
                      <a:pt x="751" y="162"/>
                    </a:cubicBezTo>
                    <a:cubicBezTo>
                      <a:pt x="865" y="159"/>
                      <a:pt x="865" y="159"/>
                      <a:pt x="865" y="159"/>
                    </a:cubicBezTo>
                    <a:cubicBezTo>
                      <a:pt x="978" y="156"/>
                      <a:pt x="978" y="156"/>
                      <a:pt x="978" y="156"/>
                    </a:cubicBezTo>
                    <a:cubicBezTo>
                      <a:pt x="975" y="171"/>
                      <a:pt x="974" y="182"/>
                      <a:pt x="973" y="191"/>
                    </a:cubicBezTo>
                    <a:cubicBezTo>
                      <a:pt x="972" y="199"/>
                      <a:pt x="972" y="206"/>
                      <a:pt x="973" y="211"/>
                    </a:cubicBezTo>
                    <a:cubicBezTo>
                      <a:pt x="973" y="216"/>
                      <a:pt x="975" y="235"/>
                      <a:pt x="978" y="268"/>
                    </a:cubicBezTo>
                    <a:cubicBezTo>
                      <a:pt x="903" y="264"/>
                      <a:pt x="830" y="262"/>
                      <a:pt x="759" y="262"/>
                    </a:cubicBezTo>
                    <a:cubicBezTo>
                      <a:pt x="304" y="262"/>
                      <a:pt x="304" y="262"/>
                      <a:pt x="304" y="262"/>
                    </a:cubicBezTo>
                    <a:cubicBezTo>
                      <a:pt x="294" y="440"/>
                      <a:pt x="294" y="440"/>
                      <a:pt x="294" y="440"/>
                    </a:cubicBezTo>
                    <a:cubicBezTo>
                      <a:pt x="776" y="440"/>
                      <a:pt x="776" y="440"/>
                      <a:pt x="776" y="440"/>
                    </a:cubicBezTo>
                    <a:cubicBezTo>
                      <a:pt x="788" y="440"/>
                      <a:pt x="833" y="438"/>
                      <a:pt x="910" y="434"/>
                    </a:cubicBezTo>
                    <a:cubicBezTo>
                      <a:pt x="906" y="464"/>
                      <a:pt x="903" y="491"/>
                      <a:pt x="900" y="515"/>
                    </a:cubicBezTo>
                    <a:cubicBezTo>
                      <a:pt x="897" y="540"/>
                      <a:pt x="895" y="557"/>
                      <a:pt x="895" y="567"/>
                    </a:cubicBezTo>
                    <a:cubicBezTo>
                      <a:pt x="866" y="900"/>
                      <a:pt x="866" y="900"/>
                      <a:pt x="866" y="900"/>
                    </a:cubicBezTo>
                    <a:cubicBezTo>
                      <a:pt x="864" y="922"/>
                      <a:pt x="861" y="943"/>
                      <a:pt x="858" y="964"/>
                    </a:cubicBezTo>
                    <a:cubicBezTo>
                      <a:pt x="854" y="985"/>
                      <a:pt x="838" y="1006"/>
                      <a:pt x="810" y="1029"/>
                    </a:cubicBezTo>
                    <a:cubicBezTo>
                      <a:pt x="782" y="1051"/>
                      <a:pt x="710" y="1064"/>
                      <a:pt x="595" y="1068"/>
                    </a:cubicBezTo>
                    <a:cubicBezTo>
                      <a:pt x="594" y="1053"/>
                      <a:pt x="591" y="1036"/>
                      <a:pt x="586" y="1016"/>
                    </a:cubicBezTo>
                    <a:cubicBezTo>
                      <a:pt x="582" y="995"/>
                      <a:pt x="567" y="967"/>
                      <a:pt x="540" y="929"/>
                    </a:cubicBezTo>
                    <a:cubicBezTo>
                      <a:pt x="595" y="940"/>
                      <a:pt x="638" y="945"/>
                      <a:pt x="668" y="944"/>
                    </a:cubicBezTo>
                    <a:cubicBezTo>
                      <a:pt x="707" y="944"/>
                      <a:pt x="731" y="939"/>
                      <a:pt x="739" y="927"/>
                    </a:cubicBezTo>
                    <a:cubicBezTo>
                      <a:pt x="747" y="915"/>
                      <a:pt x="753" y="902"/>
                      <a:pt x="757" y="888"/>
                    </a:cubicBezTo>
                    <a:cubicBezTo>
                      <a:pt x="761" y="873"/>
                      <a:pt x="764" y="858"/>
                      <a:pt x="765" y="841"/>
                    </a:cubicBezTo>
                    <a:cubicBezTo>
                      <a:pt x="791" y="531"/>
                      <a:pt x="791" y="531"/>
                      <a:pt x="791" y="531"/>
                    </a:cubicBezTo>
                    <a:cubicBezTo>
                      <a:pt x="364" y="531"/>
                      <a:pt x="364" y="531"/>
                      <a:pt x="364" y="531"/>
                    </a:cubicBezTo>
                    <a:cubicBezTo>
                      <a:pt x="308" y="531"/>
                      <a:pt x="246" y="533"/>
                      <a:pt x="179" y="537"/>
                    </a:cubicBezTo>
                    <a:close/>
                  </a:path>
                </a:pathLst>
              </a:custGeom>
              <a:solidFill>
                <a:srgbClr val="000000"/>
              </a:solidFill>
              <a:ln>
                <a:noFill/>
              </a:ln>
            </p:spPr>
            <p:txBody>
              <a:bodyPr/>
              <a:lstStyle/>
              <a:p>
                <a:endParaRPr lang="ja-JP" altLang="en-US"/>
              </a:p>
            </p:txBody>
          </p:sp>
          <p:sp>
            <p:nvSpPr>
              <p:cNvPr id="40" name="Freeform 124"/>
              <p:cNvSpPr>
                <a:spLocks noEditPoints="1"/>
              </p:cNvSpPr>
              <p:nvPr/>
            </p:nvSpPr>
            <p:spPr bwMode="auto">
              <a:xfrm>
                <a:off x="2107" y="2945"/>
                <a:ext cx="209" cy="208"/>
              </a:xfrm>
              <a:custGeom>
                <a:avLst/>
                <a:gdLst>
                  <a:gd name="T0" fmla="*/ 166 w 1046"/>
                  <a:gd name="T1" fmla="*/ 565 h 1039"/>
                  <a:gd name="T2" fmla="*/ 169 w 1046"/>
                  <a:gd name="T3" fmla="*/ 301 h 1039"/>
                  <a:gd name="T4" fmla="*/ 52 w 1046"/>
                  <a:gd name="T5" fmla="*/ 417 h 1039"/>
                  <a:gd name="T6" fmla="*/ 25 w 1046"/>
                  <a:gd name="T7" fmla="*/ 330 h 1039"/>
                  <a:gd name="T8" fmla="*/ 218 w 1046"/>
                  <a:gd name="T9" fmla="*/ 52 h 1039"/>
                  <a:gd name="T10" fmla="*/ 331 w 1046"/>
                  <a:gd name="T11" fmla="*/ 73 h 1039"/>
                  <a:gd name="T12" fmla="*/ 256 w 1046"/>
                  <a:gd name="T13" fmla="*/ 486 h 1039"/>
                  <a:gd name="T14" fmla="*/ 264 w 1046"/>
                  <a:gd name="T15" fmla="*/ 666 h 1039"/>
                  <a:gd name="T16" fmla="*/ 160 w 1046"/>
                  <a:gd name="T17" fmla="*/ 666 h 1039"/>
                  <a:gd name="T18" fmla="*/ 55 w 1046"/>
                  <a:gd name="T19" fmla="*/ 935 h 1039"/>
                  <a:gd name="T20" fmla="*/ 130 w 1046"/>
                  <a:gd name="T21" fmla="*/ 754 h 1039"/>
                  <a:gd name="T22" fmla="*/ 238 w 1046"/>
                  <a:gd name="T23" fmla="*/ 752 h 1039"/>
                  <a:gd name="T24" fmla="*/ 182 w 1046"/>
                  <a:gd name="T25" fmla="*/ 897 h 1039"/>
                  <a:gd name="T26" fmla="*/ 143 w 1046"/>
                  <a:gd name="T27" fmla="*/ 1000 h 1039"/>
                  <a:gd name="T28" fmla="*/ 300 w 1046"/>
                  <a:gd name="T29" fmla="*/ 313 h 1039"/>
                  <a:gd name="T30" fmla="*/ 478 w 1046"/>
                  <a:gd name="T31" fmla="*/ 146 h 1039"/>
                  <a:gd name="T32" fmla="*/ 556 w 1046"/>
                  <a:gd name="T33" fmla="*/ 0 h 1039"/>
                  <a:gd name="T34" fmla="*/ 576 w 1046"/>
                  <a:gd name="T35" fmla="*/ 147 h 1039"/>
                  <a:gd name="T36" fmla="*/ 1028 w 1046"/>
                  <a:gd name="T37" fmla="*/ 140 h 1039"/>
                  <a:gd name="T38" fmla="*/ 946 w 1046"/>
                  <a:gd name="T39" fmla="*/ 330 h 1039"/>
                  <a:gd name="T40" fmla="*/ 829 w 1046"/>
                  <a:gd name="T41" fmla="*/ 334 h 1039"/>
                  <a:gd name="T42" fmla="*/ 514 w 1046"/>
                  <a:gd name="T43" fmla="*/ 238 h 1039"/>
                  <a:gd name="T44" fmla="*/ 404 w 1046"/>
                  <a:gd name="T45" fmla="*/ 357 h 1039"/>
                  <a:gd name="T46" fmla="*/ 300 w 1046"/>
                  <a:gd name="T47" fmla="*/ 313 h 1039"/>
                  <a:gd name="T48" fmla="*/ 417 w 1046"/>
                  <a:gd name="T49" fmla="*/ 720 h 1039"/>
                  <a:gd name="T50" fmla="*/ 412 w 1046"/>
                  <a:gd name="T51" fmla="*/ 909 h 1039"/>
                  <a:gd name="T52" fmla="*/ 590 w 1046"/>
                  <a:gd name="T53" fmla="*/ 951 h 1039"/>
                  <a:gd name="T54" fmla="*/ 728 w 1046"/>
                  <a:gd name="T55" fmla="*/ 908 h 1039"/>
                  <a:gd name="T56" fmla="*/ 745 w 1046"/>
                  <a:gd name="T57" fmla="*/ 828 h 1039"/>
                  <a:gd name="T58" fmla="*/ 849 w 1046"/>
                  <a:gd name="T59" fmla="*/ 905 h 1039"/>
                  <a:gd name="T60" fmla="*/ 789 w 1046"/>
                  <a:gd name="T61" fmla="*/ 1006 h 1039"/>
                  <a:gd name="T62" fmla="*/ 655 w 1046"/>
                  <a:gd name="T63" fmla="*/ 1038 h 1039"/>
                  <a:gd name="T64" fmla="*/ 335 w 1046"/>
                  <a:gd name="T65" fmla="*/ 1014 h 1039"/>
                  <a:gd name="T66" fmla="*/ 313 w 1046"/>
                  <a:gd name="T67" fmla="*/ 803 h 1039"/>
                  <a:gd name="T68" fmla="*/ 308 w 1046"/>
                  <a:gd name="T69" fmla="*/ 720 h 1039"/>
                  <a:gd name="T70" fmla="*/ 321 w 1046"/>
                  <a:gd name="T71" fmla="*/ 564 h 1039"/>
                  <a:gd name="T72" fmla="*/ 406 w 1046"/>
                  <a:gd name="T73" fmla="*/ 474 h 1039"/>
                  <a:gd name="T74" fmla="*/ 468 w 1046"/>
                  <a:gd name="T75" fmla="*/ 369 h 1039"/>
                  <a:gd name="T76" fmla="*/ 517 w 1046"/>
                  <a:gd name="T77" fmla="*/ 457 h 1039"/>
                  <a:gd name="T78" fmla="*/ 427 w 1046"/>
                  <a:gd name="T79" fmla="*/ 581 h 1039"/>
                  <a:gd name="T80" fmla="*/ 321 w 1046"/>
                  <a:gd name="T81" fmla="*/ 564 h 1039"/>
                  <a:gd name="T82" fmla="*/ 528 w 1046"/>
                  <a:gd name="T83" fmla="*/ 713 h 1039"/>
                  <a:gd name="T84" fmla="*/ 658 w 1046"/>
                  <a:gd name="T85" fmla="*/ 838 h 1039"/>
                  <a:gd name="T86" fmla="*/ 550 w 1046"/>
                  <a:gd name="T87" fmla="*/ 848 h 1039"/>
                  <a:gd name="T88" fmla="*/ 485 w 1046"/>
                  <a:gd name="T89" fmla="*/ 724 h 1039"/>
                  <a:gd name="T90" fmla="*/ 720 w 1046"/>
                  <a:gd name="T91" fmla="*/ 268 h 1039"/>
                  <a:gd name="T92" fmla="*/ 713 w 1046"/>
                  <a:gd name="T93" fmla="*/ 389 h 1039"/>
                  <a:gd name="T94" fmla="*/ 712 w 1046"/>
                  <a:gd name="T95" fmla="*/ 616 h 1039"/>
                  <a:gd name="T96" fmla="*/ 551 w 1046"/>
                  <a:gd name="T97" fmla="*/ 676 h 1039"/>
                  <a:gd name="T98" fmla="*/ 535 w 1046"/>
                  <a:gd name="T99" fmla="*/ 603 h 1039"/>
                  <a:gd name="T100" fmla="*/ 590 w 1046"/>
                  <a:gd name="T101" fmla="*/ 577 h 1039"/>
                  <a:gd name="T102" fmla="*/ 626 w 1046"/>
                  <a:gd name="T103" fmla="*/ 518 h 1039"/>
                  <a:gd name="T104" fmla="*/ 625 w 1046"/>
                  <a:gd name="T105" fmla="*/ 334 h 1039"/>
                  <a:gd name="T106" fmla="*/ 670 w 1046"/>
                  <a:gd name="T107" fmla="*/ 273 h 1039"/>
                  <a:gd name="T108" fmla="*/ 858 w 1046"/>
                  <a:gd name="T109" fmla="*/ 691 h 1039"/>
                  <a:gd name="T110" fmla="*/ 944 w 1046"/>
                  <a:gd name="T111" fmla="*/ 977 h 1039"/>
                  <a:gd name="T112" fmla="*/ 796 w 1046"/>
                  <a:gd name="T113" fmla="*/ 769 h 1039"/>
                  <a:gd name="T114" fmla="*/ 769 w 1046"/>
                  <a:gd name="T115" fmla="*/ 431 h 1039"/>
                  <a:gd name="T116" fmla="*/ 1016 w 1046"/>
                  <a:gd name="T117" fmla="*/ 538 h 1039"/>
                  <a:gd name="T118" fmla="*/ 896 w 1046"/>
                  <a:gd name="T119" fmla="*/ 553 h 1039"/>
                  <a:gd name="T120" fmla="*/ 788 w 1046"/>
                  <a:gd name="T121" fmla="*/ 446 h 10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046" h="1039">
                    <a:moveTo>
                      <a:pt x="160" y="666"/>
                    </a:moveTo>
                    <a:cubicBezTo>
                      <a:pt x="162" y="628"/>
                      <a:pt x="164" y="594"/>
                      <a:pt x="166" y="565"/>
                    </a:cubicBezTo>
                    <a:cubicBezTo>
                      <a:pt x="168" y="537"/>
                      <a:pt x="169" y="510"/>
                      <a:pt x="169" y="486"/>
                    </a:cubicBezTo>
                    <a:cubicBezTo>
                      <a:pt x="169" y="301"/>
                      <a:pt x="169" y="301"/>
                      <a:pt x="169" y="301"/>
                    </a:cubicBezTo>
                    <a:cubicBezTo>
                      <a:pt x="104" y="390"/>
                      <a:pt x="70" y="436"/>
                      <a:pt x="66" y="439"/>
                    </a:cubicBezTo>
                    <a:cubicBezTo>
                      <a:pt x="63" y="441"/>
                      <a:pt x="58" y="434"/>
                      <a:pt x="52" y="417"/>
                    </a:cubicBezTo>
                    <a:cubicBezTo>
                      <a:pt x="46" y="400"/>
                      <a:pt x="28" y="379"/>
                      <a:pt x="0" y="352"/>
                    </a:cubicBezTo>
                    <a:cubicBezTo>
                      <a:pt x="25" y="330"/>
                      <a:pt x="25" y="330"/>
                      <a:pt x="25" y="330"/>
                    </a:cubicBezTo>
                    <a:cubicBezTo>
                      <a:pt x="59" y="301"/>
                      <a:pt x="93" y="262"/>
                      <a:pt x="129" y="213"/>
                    </a:cubicBezTo>
                    <a:cubicBezTo>
                      <a:pt x="164" y="165"/>
                      <a:pt x="194" y="111"/>
                      <a:pt x="218" y="52"/>
                    </a:cubicBezTo>
                    <a:cubicBezTo>
                      <a:pt x="232" y="17"/>
                      <a:pt x="232" y="17"/>
                      <a:pt x="232" y="17"/>
                    </a:cubicBezTo>
                    <a:cubicBezTo>
                      <a:pt x="265" y="39"/>
                      <a:pt x="298" y="57"/>
                      <a:pt x="331" y="73"/>
                    </a:cubicBezTo>
                    <a:cubicBezTo>
                      <a:pt x="304" y="109"/>
                      <a:pt x="279" y="144"/>
                      <a:pt x="256" y="179"/>
                    </a:cubicBezTo>
                    <a:cubicBezTo>
                      <a:pt x="256" y="486"/>
                      <a:pt x="256" y="486"/>
                      <a:pt x="256" y="486"/>
                    </a:cubicBezTo>
                    <a:cubicBezTo>
                      <a:pt x="256" y="523"/>
                      <a:pt x="257" y="553"/>
                      <a:pt x="258" y="574"/>
                    </a:cubicBezTo>
                    <a:cubicBezTo>
                      <a:pt x="264" y="666"/>
                      <a:pt x="264" y="666"/>
                      <a:pt x="264" y="666"/>
                    </a:cubicBezTo>
                    <a:cubicBezTo>
                      <a:pt x="234" y="664"/>
                      <a:pt x="216" y="662"/>
                      <a:pt x="210" y="662"/>
                    </a:cubicBezTo>
                    <a:cubicBezTo>
                      <a:pt x="203" y="662"/>
                      <a:pt x="186" y="663"/>
                      <a:pt x="160" y="666"/>
                    </a:cubicBezTo>
                    <a:close/>
                    <a:moveTo>
                      <a:pt x="40" y="954"/>
                    </a:moveTo>
                    <a:cubicBezTo>
                      <a:pt x="55" y="935"/>
                      <a:pt x="55" y="935"/>
                      <a:pt x="55" y="935"/>
                    </a:cubicBezTo>
                    <a:cubicBezTo>
                      <a:pt x="61" y="928"/>
                      <a:pt x="73" y="907"/>
                      <a:pt x="91" y="874"/>
                    </a:cubicBezTo>
                    <a:cubicBezTo>
                      <a:pt x="109" y="840"/>
                      <a:pt x="122" y="800"/>
                      <a:pt x="130" y="754"/>
                    </a:cubicBezTo>
                    <a:cubicBezTo>
                      <a:pt x="135" y="722"/>
                      <a:pt x="135" y="722"/>
                      <a:pt x="135" y="722"/>
                    </a:cubicBezTo>
                    <a:cubicBezTo>
                      <a:pt x="171" y="736"/>
                      <a:pt x="205" y="746"/>
                      <a:pt x="238" y="752"/>
                    </a:cubicBezTo>
                    <a:cubicBezTo>
                      <a:pt x="217" y="804"/>
                      <a:pt x="217" y="804"/>
                      <a:pt x="217" y="804"/>
                    </a:cubicBezTo>
                    <a:cubicBezTo>
                      <a:pt x="182" y="897"/>
                      <a:pt x="182" y="897"/>
                      <a:pt x="182" y="897"/>
                    </a:cubicBezTo>
                    <a:cubicBezTo>
                      <a:pt x="153" y="972"/>
                      <a:pt x="153" y="972"/>
                      <a:pt x="153" y="972"/>
                    </a:cubicBezTo>
                    <a:cubicBezTo>
                      <a:pt x="143" y="1000"/>
                      <a:pt x="143" y="1000"/>
                      <a:pt x="143" y="1000"/>
                    </a:cubicBezTo>
                    <a:cubicBezTo>
                      <a:pt x="109" y="983"/>
                      <a:pt x="75" y="967"/>
                      <a:pt x="40" y="954"/>
                    </a:cubicBezTo>
                    <a:close/>
                    <a:moveTo>
                      <a:pt x="300" y="313"/>
                    </a:moveTo>
                    <a:cubicBezTo>
                      <a:pt x="333" y="291"/>
                      <a:pt x="333" y="291"/>
                      <a:pt x="333" y="291"/>
                    </a:cubicBezTo>
                    <a:cubicBezTo>
                      <a:pt x="399" y="246"/>
                      <a:pt x="448" y="198"/>
                      <a:pt x="478" y="146"/>
                    </a:cubicBezTo>
                    <a:cubicBezTo>
                      <a:pt x="509" y="93"/>
                      <a:pt x="528" y="60"/>
                      <a:pt x="534" y="46"/>
                    </a:cubicBezTo>
                    <a:cubicBezTo>
                      <a:pt x="556" y="0"/>
                      <a:pt x="556" y="0"/>
                      <a:pt x="556" y="0"/>
                    </a:cubicBezTo>
                    <a:cubicBezTo>
                      <a:pt x="587" y="21"/>
                      <a:pt x="618" y="39"/>
                      <a:pt x="647" y="55"/>
                    </a:cubicBezTo>
                    <a:cubicBezTo>
                      <a:pt x="623" y="84"/>
                      <a:pt x="599" y="115"/>
                      <a:pt x="576" y="147"/>
                    </a:cubicBezTo>
                    <a:cubicBezTo>
                      <a:pt x="907" y="147"/>
                      <a:pt x="907" y="147"/>
                      <a:pt x="907" y="147"/>
                    </a:cubicBezTo>
                    <a:cubicBezTo>
                      <a:pt x="931" y="147"/>
                      <a:pt x="971" y="144"/>
                      <a:pt x="1028" y="140"/>
                    </a:cubicBezTo>
                    <a:cubicBezTo>
                      <a:pt x="1003" y="195"/>
                      <a:pt x="1003" y="195"/>
                      <a:pt x="1003" y="195"/>
                    </a:cubicBezTo>
                    <a:cubicBezTo>
                      <a:pt x="999" y="203"/>
                      <a:pt x="980" y="248"/>
                      <a:pt x="946" y="330"/>
                    </a:cubicBezTo>
                    <a:cubicBezTo>
                      <a:pt x="934" y="359"/>
                      <a:pt x="934" y="359"/>
                      <a:pt x="934" y="359"/>
                    </a:cubicBezTo>
                    <a:cubicBezTo>
                      <a:pt x="894" y="344"/>
                      <a:pt x="859" y="336"/>
                      <a:pt x="829" y="334"/>
                    </a:cubicBezTo>
                    <a:cubicBezTo>
                      <a:pt x="894" y="238"/>
                      <a:pt x="894" y="238"/>
                      <a:pt x="894" y="238"/>
                    </a:cubicBezTo>
                    <a:cubicBezTo>
                      <a:pt x="514" y="238"/>
                      <a:pt x="514" y="238"/>
                      <a:pt x="514" y="238"/>
                    </a:cubicBezTo>
                    <a:cubicBezTo>
                      <a:pt x="494" y="260"/>
                      <a:pt x="474" y="283"/>
                      <a:pt x="451" y="307"/>
                    </a:cubicBezTo>
                    <a:cubicBezTo>
                      <a:pt x="429" y="331"/>
                      <a:pt x="413" y="348"/>
                      <a:pt x="404" y="357"/>
                    </a:cubicBezTo>
                    <a:cubicBezTo>
                      <a:pt x="388" y="371"/>
                      <a:pt x="388" y="371"/>
                      <a:pt x="388" y="371"/>
                    </a:cubicBezTo>
                    <a:cubicBezTo>
                      <a:pt x="361" y="349"/>
                      <a:pt x="332" y="330"/>
                      <a:pt x="300" y="313"/>
                    </a:cubicBezTo>
                    <a:close/>
                    <a:moveTo>
                      <a:pt x="362" y="723"/>
                    </a:moveTo>
                    <a:cubicBezTo>
                      <a:pt x="381" y="723"/>
                      <a:pt x="400" y="722"/>
                      <a:pt x="417" y="720"/>
                    </a:cubicBezTo>
                    <a:cubicBezTo>
                      <a:pt x="413" y="761"/>
                      <a:pt x="412" y="788"/>
                      <a:pt x="412" y="802"/>
                    </a:cubicBezTo>
                    <a:cubicBezTo>
                      <a:pt x="412" y="909"/>
                      <a:pt x="412" y="909"/>
                      <a:pt x="412" y="909"/>
                    </a:cubicBezTo>
                    <a:cubicBezTo>
                      <a:pt x="412" y="923"/>
                      <a:pt x="416" y="934"/>
                      <a:pt x="425" y="941"/>
                    </a:cubicBezTo>
                    <a:cubicBezTo>
                      <a:pt x="435" y="948"/>
                      <a:pt x="489" y="952"/>
                      <a:pt x="590" y="951"/>
                    </a:cubicBezTo>
                    <a:cubicBezTo>
                      <a:pt x="653" y="951"/>
                      <a:pt x="691" y="946"/>
                      <a:pt x="704" y="936"/>
                    </a:cubicBezTo>
                    <a:cubicBezTo>
                      <a:pt x="717" y="926"/>
                      <a:pt x="725" y="917"/>
                      <a:pt x="728" y="908"/>
                    </a:cubicBezTo>
                    <a:cubicBezTo>
                      <a:pt x="731" y="899"/>
                      <a:pt x="735" y="882"/>
                      <a:pt x="740" y="858"/>
                    </a:cubicBezTo>
                    <a:cubicBezTo>
                      <a:pt x="745" y="828"/>
                      <a:pt x="745" y="828"/>
                      <a:pt x="745" y="828"/>
                    </a:cubicBezTo>
                    <a:cubicBezTo>
                      <a:pt x="766" y="856"/>
                      <a:pt x="782" y="873"/>
                      <a:pt x="794" y="881"/>
                    </a:cubicBezTo>
                    <a:cubicBezTo>
                      <a:pt x="806" y="888"/>
                      <a:pt x="824" y="896"/>
                      <a:pt x="849" y="905"/>
                    </a:cubicBezTo>
                    <a:cubicBezTo>
                      <a:pt x="834" y="933"/>
                      <a:pt x="834" y="933"/>
                      <a:pt x="834" y="933"/>
                    </a:cubicBezTo>
                    <a:cubicBezTo>
                      <a:pt x="813" y="971"/>
                      <a:pt x="798" y="995"/>
                      <a:pt x="789" y="1006"/>
                    </a:cubicBezTo>
                    <a:cubicBezTo>
                      <a:pt x="780" y="1016"/>
                      <a:pt x="765" y="1025"/>
                      <a:pt x="745" y="1030"/>
                    </a:cubicBezTo>
                    <a:cubicBezTo>
                      <a:pt x="725" y="1036"/>
                      <a:pt x="695" y="1039"/>
                      <a:pt x="655" y="1038"/>
                    </a:cubicBezTo>
                    <a:cubicBezTo>
                      <a:pt x="496" y="1038"/>
                      <a:pt x="496" y="1038"/>
                      <a:pt x="496" y="1038"/>
                    </a:cubicBezTo>
                    <a:cubicBezTo>
                      <a:pt x="403" y="1037"/>
                      <a:pt x="350" y="1029"/>
                      <a:pt x="335" y="1014"/>
                    </a:cubicBezTo>
                    <a:cubicBezTo>
                      <a:pt x="321" y="998"/>
                      <a:pt x="313" y="979"/>
                      <a:pt x="313" y="955"/>
                    </a:cubicBezTo>
                    <a:cubicBezTo>
                      <a:pt x="313" y="803"/>
                      <a:pt x="313" y="803"/>
                      <a:pt x="313" y="803"/>
                    </a:cubicBezTo>
                    <a:cubicBezTo>
                      <a:pt x="313" y="782"/>
                      <a:pt x="313" y="769"/>
                      <a:pt x="312" y="762"/>
                    </a:cubicBezTo>
                    <a:cubicBezTo>
                      <a:pt x="308" y="720"/>
                      <a:pt x="308" y="720"/>
                      <a:pt x="308" y="720"/>
                    </a:cubicBezTo>
                    <a:cubicBezTo>
                      <a:pt x="325" y="723"/>
                      <a:pt x="343" y="724"/>
                      <a:pt x="362" y="723"/>
                    </a:cubicBezTo>
                    <a:close/>
                    <a:moveTo>
                      <a:pt x="321" y="564"/>
                    </a:moveTo>
                    <a:cubicBezTo>
                      <a:pt x="339" y="548"/>
                      <a:pt x="339" y="548"/>
                      <a:pt x="339" y="548"/>
                    </a:cubicBezTo>
                    <a:cubicBezTo>
                      <a:pt x="364" y="524"/>
                      <a:pt x="386" y="499"/>
                      <a:pt x="406" y="474"/>
                    </a:cubicBezTo>
                    <a:cubicBezTo>
                      <a:pt x="426" y="448"/>
                      <a:pt x="439" y="428"/>
                      <a:pt x="446" y="414"/>
                    </a:cubicBezTo>
                    <a:cubicBezTo>
                      <a:pt x="468" y="369"/>
                      <a:pt x="468" y="369"/>
                      <a:pt x="468" y="369"/>
                    </a:cubicBezTo>
                    <a:cubicBezTo>
                      <a:pt x="494" y="386"/>
                      <a:pt x="521" y="400"/>
                      <a:pt x="550" y="411"/>
                    </a:cubicBezTo>
                    <a:cubicBezTo>
                      <a:pt x="517" y="457"/>
                      <a:pt x="517" y="457"/>
                      <a:pt x="517" y="457"/>
                    </a:cubicBezTo>
                    <a:cubicBezTo>
                      <a:pt x="516" y="458"/>
                      <a:pt x="504" y="474"/>
                      <a:pt x="480" y="507"/>
                    </a:cubicBezTo>
                    <a:cubicBezTo>
                      <a:pt x="456" y="539"/>
                      <a:pt x="438" y="564"/>
                      <a:pt x="427" y="581"/>
                    </a:cubicBezTo>
                    <a:cubicBezTo>
                      <a:pt x="408" y="610"/>
                      <a:pt x="408" y="610"/>
                      <a:pt x="408" y="610"/>
                    </a:cubicBezTo>
                    <a:cubicBezTo>
                      <a:pt x="383" y="592"/>
                      <a:pt x="353" y="577"/>
                      <a:pt x="321" y="564"/>
                    </a:cubicBezTo>
                    <a:close/>
                    <a:moveTo>
                      <a:pt x="485" y="724"/>
                    </a:moveTo>
                    <a:cubicBezTo>
                      <a:pt x="509" y="720"/>
                      <a:pt x="523" y="716"/>
                      <a:pt x="528" y="713"/>
                    </a:cubicBezTo>
                    <a:cubicBezTo>
                      <a:pt x="569" y="689"/>
                      <a:pt x="569" y="689"/>
                      <a:pt x="569" y="689"/>
                    </a:cubicBezTo>
                    <a:cubicBezTo>
                      <a:pt x="658" y="838"/>
                      <a:pt x="658" y="838"/>
                      <a:pt x="658" y="838"/>
                    </a:cubicBezTo>
                    <a:cubicBezTo>
                      <a:pt x="623" y="851"/>
                      <a:pt x="591" y="864"/>
                      <a:pt x="560" y="877"/>
                    </a:cubicBezTo>
                    <a:cubicBezTo>
                      <a:pt x="550" y="848"/>
                      <a:pt x="550" y="848"/>
                      <a:pt x="550" y="848"/>
                    </a:cubicBezTo>
                    <a:cubicBezTo>
                      <a:pt x="538" y="814"/>
                      <a:pt x="521" y="779"/>
                      <a:pt x="498" y="744"/>
                    </a:cubicBezTo>
                    <a:lnTo>
                      <a:pt x="485" y="724"/>
                    </a:lnTo>
                    <a:close/>
                    <a:moveTo>
                      <a:pt x="670" y="273"/>
                    </a:moveTo>
                    <a:cubicBezTo>
                      <a:pt x="674" y="273"/>
                      <a:pt x="691" y="271"/>
                      <a:pt x="720" y="268"/>
                    </a:cubicBezTo>
                    <a:cubicBezTo>
                      <a:pt x="717" y="297"/>
                      <a:pt x="715" y="318"/>
                      <a:pt x="714" y="333"/>
                    </a:cubicBezTo>
                    <a:cubicBezTo>
                      <a:pt x="714" y="347"/>
                      <a:pt x="713" y="366"/>
                      <a:pt x="713" y="389"/>
                    </a:cubicBezTo>
                    <a:cubicBezTo>
                      <a:pt x="713" y="566"/>
                      <a:pt x="713" y="566"/>
                      <a:pt x="713" y="566"/>
                    </a:cubicBezTo>
                    <a:cubicBezTo>
                      <a:pt x="713" y="590"/>
                      <a:pt x="713" y="606"/>
                      <a:pt x="712" y="616"/>
                    </a:cubicBezTo>
                    <a:cubicBezTo>
                      <a:pt x="711" y="625"/>
                      <a:pt x="701" y="636"/>
                      <a:pt x="682" y="648"/>
                    </a:cubicBezTo>
                    <a:cubicBezTo>
                      <a:pt x="664" y="661"/>
                      <a:pt x="620" y="670"/>
                      <a:pt x="551" y="676"/>
                    </a:cubicBezTo>
                    <a:cubicBezTo>
                      <a:pt x="549" y="663"/>
                      <a:pt x="548" y="649"/>
                      <a:pt x="545" y="635"/>
                    </a:cubicBezTo>
                    <a:cubicBezTo>
                      <a:pt x="543" y="622"/>
                      <a:pt x="540" y="611"/>
                      <a:pt x="535" y="603"/>
                    </a:cubicBezTo>
                    <a:cubicBezTo>
                      <a:pt x="517" y="569"/>
                      <a:pt x="517" y="569"/>
                      <a:pt x="517" y="569"/>
                    </a:cubicBezTo>
                    <a:cubicBezTo>
                      <a:pt x="541" y="574"/>
                      <a:pt x="565" y="577"/>
                      <a:pt x="590" y="577"/>
                    </a:cubicBezTo>
                    <a:cubicBezTo>
                      <a:pt x="608" y="578"/>
                      <a:pt x="619" y="575"/>
                      <a:pt x="622" y="568"/>
                    </a:cubicBezTo>
                    <a:cubicBezTo>
                      <a:pt x="624" y="560"/>
                      <a:pt x="626" y="544"/>
                      <a:pt x="626" y="518"/>
                    </a:cubicBezTo>
                    <a:cubicBezTo>
                      <a:pt x="626" y="389"/>
                      <a:pt x="626" y="389"/>
                      <a:pt x="626" y="389"/>
                    </a:cubicBezTo>
                    <a:cubicBezTo>
                      <a:pt x="626" y="361"/>
                      <a:pt x="626" y="343"/>
                      <a:pt x="625" y="334"/>
                    </a:cubicBezTo>
                    <a:cubicBezTo>
                      <a:pt x="619" y="268"/>
                      <a:pt x="619" y="268"/>
                      <a:pt x="619" y="268"/>
                    </a:cubicBezTo>
                    <a:cubicBezTo>
                      <a:pt x="645" y="272"/>
                      <a:pt x="662" y="273"/>
                      <a:pt x="670" y="273"/>
                    </a:cubicBezTo>
                    <a:close/>
                    <a:moveTo>
                      <a:pt x="767" y="740"/>
                    </a:moveTo>
                    <a:cubicBezTo>
                      <a:pt x="799" y="727"/>
                      <a:pt x="829" y="711"/>
                      <a:pt x="858" y="691"/>
                    </a:cubicBezTo>
                    <a:cubicBezTo>
                      <a:pt x="1046" y="912"/>
                      <a:pt x="1046" y="912"/>
                      <a:pt x="1046" y="912"/>
                    </a:cubicBezTo>
                    <a:cubicBezTo>
                      <a:pt x="1011" y="931"/>
                      <a:pt x="977" y="952"/>
                      <a:pt x="944" y="977"/>
                    </a:cubicBezTo>
                    <a:cubicBezTo>
                      <a:pt x="922" y="938"/>
                      <a:pt x="922" y="938"/>
                      <a:pt x="922" y="938"/>
                    </a:cubicBezTo>
                    <a:cubicBezTo>
                      <a:pt x="885" y="872"/>
                      <a:pt x="843" y="816"/>
                      <a:pt x="796" y="769"/>
                    </a:cubicBezTo>
                    <a:lnTo>
                      <a:pt x="767" y="740"/>
                    </a:lnTo>
                    <a:close/>
                    <a:moveTo>
                      <a:pt x="769" y="431"/>
                    </a:moveTo>
                    <a:cubicBezTo>
                      <a:pt x="793" y="415"/>
                      <a:pt x="815" y="397"/>
                      <a:pt x="835" y="375"/>
                    </a:cubicBezTo>
                    <a:cubicBezTo>
                      <a:pt x="1016" y="538"/>
                      <a:pt x="1016" y="538"/>
                      <a:pt x="1016" y="538"/>
                    </a:cubicBezTo>
                    <a:cubicBezTo>
                      <a:pt x="985" y="559"/>
                      <a:pt x="959" y="582"/>
                      <a:pt x="936" y="605"/>
                    </a:cubicBezTo>
                    <a:cubicBezTo>
                      <a:pt x="896" y="553"/>
                      <a:pt x="896" y="553"/>
                      <a:pt x="896" y="553"/>
                    </a:cubicBezTo>
                    <a:cubicBezTo>
                      <a:pt x="884" y="540"/>
                      <a:pt x="867" y="521"/>
                      <a:pt x="844" y="498"/>
                    </a:cubicBezTo>
                    <a:cubicBezTo>
                      <a:pt x="820" y="474"/>
                      <a:pt x="802" y="457"/>
                      <a:pt x="788" y="446"/>
                    </a:cubicBezTo>
                    <a:lnTo>
                      <a:pt x="769" y="431"/>
                    </a:lnTo>
                    <a:close/>
                  </a:path>
                </a:pathLst>
              </a:custGeom>
              <a:solidFill>
                <a:srgbClr val="000000"/>
              </a:solidFill>
              <a:ln>
                <a:noFill/>
              </a:ln>
            </p:spPr>
            <p:txBody>
              <a:bodyPr/>
              <a:lstStyle/>
              <a:p>
                <a:endParaRPr lang="ja-JP" altLang="en-US"/>
              </a:p>
            </p:txBody>
          </p:sp>
          <p:sp>
            <p:nvSpPr>
              <p:cNvPr id="41" name="Freeform 125"/>
              <p:cNvSpPr>
                <a:spLocks noEditPoints="1"/>
              </p:cNvSpPr>
              <p:nvPr/>
            </p:nvSpPr>
            <p:spPr bwMode="auto">
              <a:xfrm>
                <a:off x="2360" y="2946"/>
                <a:ext cx="205" cy="213"/>
              </a:xfrm>
              <a:custGeom>
                <a:avLst/>
                <a:gdLst>
                  <a:gd name="T0" fmla="*/ 152 w 1022"/>
                  <a:gd name="T1" fmla="*/ 305 h 1064"/>
                  <a:gd name="T2" fmla="*/ 53 w 1022"/>
                  <a:gd name="T3" fmla="*/ 306 h 1064"/>
                  <a:gd name="T4" fmla="*/ 14 w 1022"/>
                  <a:gd name="T5" fmla="*/ 255 h 1064"/>
                  <a:gd name="T6" fmla="*/ 108 w 1022"/>
                  <a:gd name="T7" fmla="*/ 212 h 1064"/>
                  <a:gd name="T8" fmla="*/ 150 w 1022"/>
                  <a:gd name="T9" fmla="*/ 64 h 1064"/>
                  <a:gd name="T10" fmla="*/ 251 w 1022"/>
                  <a:gd name="T11" fmla="*/ 62 h 1064"/>
                  <a:gd name="T12" fmla="*/ 287 w 1022"/>
                  <a:gd name="T13" fmla="*/ 212 h 1064"/>
                  <a:gd name="T14" fmla="*/ 341 w 1022"/>
                  <a:gd name="T15" fmla="*/ 259 h 1064"/>
                  <a:gd name="T16" fmla="*/ 277 w 1022"/>
                  <a:gd name="T17" fmla="*/ 304 h 1064"/>
                  <a:gd name="T18" fmla="*/ 318 w 1022"/>
                  <a:gd name="T19" fmla="*/ 496 h 1064"/>
                  <a:gd name="T20" fmla="*/ 341 w 1022"/>
                  <a:gd name="T21" fmla="*/ 558 h 1064"/>
                  <a:gd name="T22" fmla="*/ 250 w 1022"/>
                  <a:gd name="T23" fmla="*/ 605 h 1064"/>
                  <a:gd name="T24" fmla="*/ 210 w 1022"/>
                  <a:gd name="T25" fmla="*/ 1004 h 1064"/>
                  <a:gd name="T26" fmla="*/ 8 w 1022"/>
                  <a:gd name="T27" fmla="*/ 913 h 1064"/>
                  <a:gd name="T28" fmla="*/ 152 w 1022"/>
                  <a:gd name="T29" fmla="*/ 881 h 1064"/>
                  <a:gd name="T30" fmla="*/ 18 w 1022"/>
                  <a:gd name="T31" fmla="*/ 688 h 1064"/>
                  <a:gd name="T32" fmla="*/ 33 w 1022"/>
                  <a:gd name="T33" fmla="*/ 571 h 1064"/>
                  <a:gd name="T34" fmla="*/ 494 w 1022"/>
                  <a:gd name="T35" fmla="*/ 51 h 1064"/>
                  <a:gd name="T36" fmla="*/ 595 w 1022"/>
                  <a:gd name="T37" fmla="*/ 84 h 1064"/>
                  <a:gd name="T38" fmla="*/ 725 w 1022"/>
                  <a:gd name="T39" fmla="*/ 152 h 1064"/>
                  <a:gd name="T40" fmla="*/ 694 w 1022"/>
                  <a:gd name="T41" fmla="*/ 62 h 1064"/>
                  <a:gd name="T42" fmla="*/ 828 w 1022"/>
                  <a:gd name="T43" fmla="*/ 131 h 1064"/>
                  <a:gd name="T44" fmla="*/ 1017 w 1022"/>
                  <a:gd name="T45" fmla="*/ 147 h 1064"/>
                  <a:gd name="T46" fmla="*/ 1017 w 1022"/>
                  <a:gd name="T47" fmla="*/ 235 h 1064"/>
                  <a:gd name="T48" fmla="*/ 795 w 1022"/>
                  <a:gd name="T49" fmla="*/ 291 h 1064"/>
                  <a:gd name="T50" fmla="*/ 980 w 1022"/>
                  <a:gd name="T51" fmla="*/ 307 h 1064"/>
                  <a:gd name="T52" fmla="*/ 984 w 1022"/>
                  <a:gd name="T53" fmla="*/ 365 h 1064"/>
                  <a:gd name="T54" fmla="*/ 795 w 1022"/>
                  <a:gd name="T55" fmla="*/ 424 h 1064"/>
                  <a:gd name="T56" fmla="*/ 982 w 1022"/>
                  <a:gd name="T57" fmla="*/ 444 h 1064"/>
                  <a:gd name="T58" fmla="*/ 985 w 1022"/>
                  <a:gd name="T59" fmla="*/ 498 h 1064"/>
                  <a:gd name="T60" fmla="*/ 795 w 1022"/>
                  <a:gd name="T61" fmla="*/ 555 h 1064"/>
                  <a:gd name="T62" fmla="*/ 1017 w 1022"/>
                  <a:gd name="T63" fmla="*/ 579 h 1064"/>
                  <a:gd name="T64" fmla="*/ 952 w 1022"/>
                  <a:gd name="T65" fmla="*/ 635 h 1064"/>
                  <a:gd name="T66" fmla="*/ 538 w 1022"/>
                  <a:gd name="T67" fmla="*/ 672 h 1064"/>
                  <a:gd name="T68" fmla="*/ 447 w 1022"/>
                  <a:gd name="T69" fmla="*/ 559 h 1064"/>
                  <a:gd name="T70" fmla="*/ 315 w 1022"/>
                  <a:gd name="T71" fmla="*/ 393 h 1064"/>
                  <a:gd name="T72" fmla="*/ 488 w 1022"/>
                  <a:gd name="T73" fmla="*/ 770 h 1064"/>
                  <a:gd name="T74" fmla="*/ 373 w 1022"/>
                  <a:gd name="T75" fmla="*/ 733 h 1064"/>
                  <a:gd name="T76" fmla="*/ 797 w 1022"/>
                  <a:gd name="T77" fmla="*/ 693 h 1064"/>
                  <a:gd name="T78" fmla="*/ 932 w 1022"/>
                  <a:gd name="T79" fmla="*/ 788 h 1064"/>
                  <a:gd name="T80" fmla="*/ 922 w 1022"/>
                  <a:gd name="T81" fmla="*/ 1019 h 1064"/>
                  <a:gd name="T82" fmla="*/ 755 w 1022"/>
                  <a:gd name="T83" fmla="*/ 1054 h 1064"/>
                  <a:gd name="T84" fmla="*/ 801 w 1022"/>
                  <a:gd name="T85" fmla="*/ 951 h 1064"/>
                  <a:gd name="T86" fmla="*/ 778 w 1022"/>
                  <a:gd name="T87" fmla="*/ 864 h 1064"/>
                  <a:gd name="T88" fmla="*/ 783 w 1022"/>
                  <a:gd name="T89" fmla="*/ 770 h 1064"/>
                  <a:gd name="T90" fmla="*/ 552 w 1022"/>
                  <a:gd name="T91" fmla="*/ 960 h 1064"/>
                  <a:gd name="T92" fmla="*/ 337 w 1022"/>
                  <a:gd name="T93" fmla="*/ 1024 h 1064"/>
                  <a:gd name="T94" fmla="*/ 488 w 1022"/>
                  <a:gd name="T95" fmla="*/ 898 h 1064"/>
                  <a:gd name="T96" fmla="*/ 488 w 1022"/>
                  <a:gd name="T97" fmla="*/ 770 h 1064"/>
                  <a:gd name="T98" fmla="*/ 708 w 1022"/>
                  <a:gd name="T99" fmla="*/ 230 h 1064"/>
                  <a:gd name="T100" fmla="*/ 534 w 1022"/>
                  <a:gd name="T101" fmla="*/ 424 h 1064"/>
                  <a:gd name="T102" fmla="*/ 534 w 1022"/>
                  <a:gd name="T103" fmla="*/ 359 h 1064"/>
                  <a:gd name="T104" fmla="*/ 708 w 1022"/>
                  <a:gd name="T105" fmla="*/ 555 h 1064"/>
                  <a:gd name="T106" fmla="*/ 534 w 1022"/>
                  <a:gd name="T107" fmla="*/ 555 h 10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022" h="1064">
                    <a:moveTo>
                      <a:pt x="33" y="571"/>
                    </a:moveTo>
                    <a:cubicBezTo>
                      <a:pt x="58" y="569"/>
                      <a:pt x="97" y="559"/>
                      <a:pt x="152" y="542"/>
                    </a:cubicBezTo>
                    <a:cubicBezTo>
                      <a:pt x="152" y="305"/>
                      <a:pt x="152" y="305"/>
                      <a:pt x="152" y="305"/>
                    </a:cubicBezTo>
                    <a:cubicBezTo>
                      <a:pt x="101" y="304"/>
                      <a:pt x="101" y="304"/>
                      <a:pt x="101" y="304"/>
                    </a:cubicBezTo>
                    <a:cubicBezTo>
                      <a:pt x="99" y="304"/>
                      <a:pt x="98" y="304"/>
                      <a:pt x="97" y="304"/>
                    </a:cubicBezTo>
                    <a:cubicBezTo>
                      <a:pt x="53" y="306"/>
                      <a:pt x="53" y="306"/>
                      <a:pt x="53" y="306"/>
                    </a:cubicBezTo>
                    <a:cubicBezTo>
                      <a:pt x="8" y="308"/>
                      <a:pt x="8" y="308"/>
                      <a:pt x="8" y="308"/>
                    </a:cubicBezTo>
                    <a:cubicBezTo>
                      <a:pt x="10" y="295"/>
                      <a:pt x="11" y="284"/>
                      <a:pt x="12" y="276"/>
                    </a:cubicBezTo>
                    <a:cubicBezTo>
                      <a:pt x="13" y="268"/>
                      <a:pt x="14" y="261"/>
                      <a:pt x="14" y="255"/>
                    </a:cubicBezTo>
                    <a:cubicBezTo>
                      <a:pt x="15" y="249"/>
                      <a:pt x="13" y="232"/>
                      <a:pt x="8" y="207"/>
                    </a:cubicBezTo>
                    <a:cubicBezTo>
                      <a:pt x="33" y="208"/>
                      <a:pt x="53" y="209"/>
                      <a:pt x="70" y="210"/>
                    </a:cubicBezTo>
                    <a:cubicBezTo>
                      <a:pt x="86" y="212"/>
                      <a:pt x="99" y="212"/>
                      <a:pt x="108" y="212"/>
                    </a:cubicBezTo>
                    <a:cubicBezTo>
                      <a:pt x="152" y="212"/>
                      <a:pt x="152" y="212"/>
                      <a:pt x="152" y="212"/>
                    </a:cubicBezTo>
                    <a:cubicBezTo>
                      <a:pt x="152" y="108"/>
                      <a:pt x="152" y="108"/>
                      <a:pt x="152" y="108"/>
                    </a:cubicBezTo>
                    <a:cubicBezTo>
                      <a:pt x="152" y="99"/>
                      <a:pt x="151" y="85"/>
                      <a:pt x="150" y="64"/>
                    </a:cubicBezTo>
                    <a:cubicBezTo>
                      <a:pt x="145" y="3"/>
                      <a:pt x="145" y="3"/>
                      <a:pt x="145" y="3"/>
                    </a:cubicBezTo>
                    <a:cubicBezTo>
                      <a:pt x="180" y="10"/>
                      <a:pt x="217" y="10"/>
                      <a:pt x="256" y="3"/>
                    </a:cubicBezTo>
                    <a:cubicBezTo>
                      <a:pt x="253" y="29"/>
                      <a:pt x="251" y="49"/>
                      <a:pt x="251" y="62"/>
                    </a:cubicBezTo>
                    <a:cubicBezTo>
                      <a:pt x="250" y="76"/>
                      <a:pt x="250" y="92"/>
                      <a:pt x="250" y="110"/>
                    </a:cubicBezTo>
                    <a:cubicBezTo>
                      <a:pt x="250" y="212"/>
                      <a:pt x="250" y="212"/>
                      <a:pt x="250" y="212"/>
                    </a:cubicBezTo>
                    <a:cubicBezTo>
                      <a:pt x="287" y="212"/>
                      <a:pt x="287" y="212"/>
                      <a:pt x="287" y="212"/>
                    </a:cubicBezTo>
                    <a:cubicBezTo>
                      <a:pt x="309" y="210"/>
                      <a:pt x="309" y="210"/>
                      <a:pt x="309" y="210"/>
                    </a:cubicBezTo>
                    <a:cubicBezTo>
                      <a:pt x="346" y="207"/>
                      <a:pt x="346" y="207"/>
                      <a:pt x="346" y="207"/>
                    </a:cubicBezTo>
                    <a:cubicBezTo>
                      <a:pt x="342" y="238"/>
                      <a:pt x="340" y="255"/>
                      <a:pt x="341" y="259"/>
                    </a:cubicBezTo>
                    <a:cubicBezTo>
                      <a:pt x="344" y="308"/>
                      <a:pt x="344" y="308"/>
                      <a:pt x="344" y="308"/>
                    </a:cubicBezTo>
                    <a:cubicBezTo>
                      <a:pt x="329" y="307"/>
                      <a:pt x="315" y="307"/>
                      <a:pt x="303" y="305"/>
                    </a:cubicBezTo>
                    <a:cubicBezTo>
                      <a:pt x="290" y="304"/>
                      <a:pt x="282" y="304"/>
                      <a:pt x="277" y="304"/>
                    </a:cubicBezTo>
                    <a:cubicBezTo>
                      <a:pt x="250" y="304"/>
                      <a:pt x="250" y="304"/>
                      <a:pt x="250" y="304"/>
                    </a:cubicBezTo>
                    <a:cubicBezTo>
                      <a:pt x="250" y="520"/>
                      <a:pt x="250" y="520"/>
                      <a:pt x="250" y="520"/>
                    </a:cubicBezTo>
                    <a:cubicBezTo>
                      <a:pt x="273" y="514"/>
                      <a:pt x="295" y="506"/>
                      <a:pt x="318" y="496"/>
                    </a:cubicBezTo>
                    <a:cubicBezTo>
                      <a:pt x="355" y="479"/>
                      <a:pt x="355" y="479"/>
                      <a:pt x="355" y="479"/>
                    </a:cubicBezTo>
                    <a:cubicBezTo>
                      <a:pt x="350" y="496"/>
                      <a:pt x="347" y="508"/>
                      <a:pt x="345" y="516"/>
                    </a:cubicBezTo>
                    <a:cubicBezTo>
                      <a:pt x="344" y="524"/>
                      <a:pt x="342" y="538"/>
                      <a:pt x="341" y="558"/>
                    </a:cubicBezTo>
                    <a:cubicBezTo>
                      <a:pt x="339" y="589"/>
                      <a:pt x="339" y="589"/>
                      <a:pt x="339" y="589"/>
                    </a:cubicBezTo>
                    <a:cubicBezTo>
                      <a:pt x="314" y="593"/>
                      <a:pt x="314" y="593"/>
                      <a:pt x="314" y="593"/>
                    </a:cubicBezTo>
                    <a:cubicBezTo>
                      <a:pt x="280" y="600"/>
                      <a:pt x="259" y="604"/>
                      <a:pt x="250" y="605"/>
                    </a:cubicBezTo>
                    <a:cubicBezTo>
                      <a:pt x="250" y="892"/>
                      <a:pt x="250" y="892"/>
                      <a:pt x="250" y="892"/>
                    </a:cubicBezTo>
                    <a:cubicBezTo>
                      <a:pt x="250" y="920"/>
                      <a:pt x="248" y="943"/>
                      <a:pt x="243" y="958"/>
                    </a:cubicBezTo>
                    <a:cubicBezTo>
                      <a:pt x="238" y="974"/>
                      <a:pt x="227" y="989"/>
                      <a:pt x="210" y="1004"/>
                    </a:cubicBezTo>
                    <a:cubicBezTo>
                      <a:pt x="192" y="1018"/>
                      <a:pt x="139" y="1030"/>
                      <a:pt x="48" y="1041"/>
                    </a:cubicBezTo>
                    <a:cubicBezTo>
                      <a:pt x="44" y="997"/>
                      <a:pt x="38" y="970"/>
                      <a:pt x="33" y="959"/>
                    </a:cubicBezTo>
                    <a:cubicBezTo>
                      <a:pt x="8" y="913"/>
                      <a:pt x="8" y="913"/>
                      <a:pt x="8" y="913"/>
                    </a:cubicBezTo>
                    <a:cubicBezTo>
                      <a:pt x="37" y="920"/>
                      <a:pt x="63" y="923"/>
                      <a:pt x="87" y="922"/>
                    </a:cubicBezTo>
                    <a:cubicBezTo>
                      <a:pt x="116" y="922"/>
                      <a:pt x="134" y="919"/>
                      <a:pt x="141" y="912"/>
                    </a:cubicBezTo>
                    <a:cubicBezTo>
                      <a:pt x="148" y="905"/>
                      <a:pt x="152" y="894"/>
                      <a:pt x="152" y="881"/>
                    </a:cubicBezTo>
                    <a:cubicBezTo>
                      <a:pt x="152" y="635"/>
                      <a:pt x="152" y="635"/>
                      <a:pt x="152" y="635"/>
                    </a:cubicBezTo>
                    <a:cubicBezTo>
                      <a:pt x="106" y="651"/>
                      <a:pt x="72" y="664"/>
                      <a:pt x="49" y="674"/>
                    </a:cubicBezTo>
                    <a:cubicBezTo>
                      <a:pt x="18" y="688"/>
                      <a:pt x="18" y="688"/>
                      <a:pt x="18" y="688"/>
                    </a:cubicBezTo>
                    <a:cubicBezTo>
                      <a:pt x="12" y="639"/>
                      <a:pt x="9" y="612"/>
                      <a:pt x="8" y="608"/>
                    </a:cubicBezTo>
                    <a:cubicBezTo>
                      <a:pt x="0" y="574"/>
                      <a:pt x="0" y="574"/>
                      <a:pt x="0" y="574"/>
                    </a:cubicBezTo>
                    <a:lnTo>
                      <a:pt x="33" y="571"/>
                    </a:lnTo>
                    <a:close/>
                    <a:moveTo>
                      <a:pt x="312" y="345"/>
                    </a:moveTo>
                    <a:cubicBezTo>
                      <a:pt x="350" y="310"/>
                      <a:pt x="385" y="263"/>
                      <a:pt x="418" y="204"/>
                    </a:cubicBezTo>
                    <a:cubicBezTo>
                      <a:pt x="452" y="145"/>
                      <a:pt x="477" y="94"/>
                      <a:pt x="494" y="51"/>
                    </a:cubicBezTo>
                    <a:cubicBezTo>
                      <a:pt x="507" y="15"/>
                      <a:pt x="507" y="15"/>
                      <a:pt x="507" y="15"/>
                    </a:cubicBezTo>
                    <a:cubicBezTo>
                      <a:pt x="541" y="31"/>
                      <a:pt x="577" y="45"/>
                      <a:pt x="612" y="56"/>
                    </a:cubicBezTo>
                    <a:cubicBezTo>
                      <a:pt x="595" y="84"/>
                      <a:pt x="595" y="84"/>
                      <a:pt x="595" y="84"/>
                    </a:cubicBezTo>
                    <a:cubicBezTo>
                      <a:pt x="576" y="110"/>
                      <a:pt x="576" y="110"/>
                      <a:pt x="576" y="110"/>
                    </a:cubicBezTo>
                    <a:cubicBezTo>
                      <a:pt x="549" y="152"/>
                      <a:pt x="549" y="152"/>
                      <a:pt x="549" y="152"/>
                    </a:cubicBezTo>
                    <a:cubicBezTo>
                      <a:pt x="725" y="152"/>
                      <a:pt x="725" y="152"/>
                      <a:pt x="725" y="152"/>
                    </a:cubicBezTo>
                    <a:cubicBezTo>
                      <a:pt x="722" y="134"/>
                      <a:pt x="722" y="134"/>
                      <a:pt x="722" y="134"/>
                    </a:cubicBezTo>
                    <a:cubicBezTo>
                      <a:pt x="720" y="128"/>
                      <a:pt x="716" y="117"/>
                      <a:pt x="709" y="98"/>
                    </a:cubicBezTo>
                    <a:cubicBezTo>
                      <a:pt x="694" y="62"/>
                      <a:pt x="694" y="62"/>
                      <a:pt x="694" y="62"/>
                    </a:cubicBezTo>
                    <a:cubicBezTo>
                      <a:pt x="680" y="34"/>
                      <a:pt x="680" y="34"/>
                      <a:pt x="680" y="34"/>
                    </a:cubicBezTo>
                    <a:cubicBezTo>
                      <a:pt x="710" y="26"/>
                      <a:pt x="740" y="15"/>
                      <a:pt x="770" y="0"/>
                    </a:cubicBezTo>
                    <a:cubicBezTo>
                      <a:pt x="828" y="131"/>
                      <a:pt x="828" y="131"/>
                      <a:pt x="828" y="131"/>
                    </a:cubicBezTo>
                    <a:cubicBezTo>
                      <a:pt x="806" y="137"/>
                      <a:pt x="785" y="144"/>
                      <a:pt x="765" y="152"/>
                    </a:cubicBezTo>
                    <a:cubicBezTo>
                      <a:pt x="901" y="152"/>
                      <a:pt x="901" y="152"/>
                      <a:pt x="901" y="152"/>
                    </a:cubicBezTo>
                    <a:cubicBezTo>
                      <a:pt x="929" y="152"/>
                      <a:pt x="968" y="151"/>
                      <a:pt x="1017" y="147"/>
                    </a:cubicBezTo>
                    <a:cubicBezTo>
                      <a:pt x="1015" y="160"/>
                      <a:pt x="1013" y="170"/>
                      <a:pt x="1013" y="177"/>
                    </a:cubicBezTo>
                    <a:cubicBezTo>
                      <a:pt x="1013" y="184"/>
                      <a:pt x="1012" y="190"/>
                      <a:pt x="1012" y="195"/>
                    </a:cubicBezTo>
                    <a:cubicBezTo>
                      <a:pt x="1012" y="200"/>
                      <a:pt x="1013" y="213"/>
                      <a:pt x="1017" y="235"/>
                    </a:cubicBezTo>
                    <a:cubicBezTo>
                      <a:pt x="953" y="232"/>
                      <a:pt x="914" y="230"/>
                      <a:pt x="901" y="230"/>
                    </a:cubicBezTo>
                    <a:cubicBezTo>
                      <a:pt x="795" y="230"/>
                      <a:pt x="795" y="230"/>
                      <a:pt x="795" y="230"/>
                    </a:cubicBezTo>
                    <a:cubicBezTo>
                      <a:pt x="795" y="291"/>
                      <a:pt x="795" y="291"/>
                      <a:pt x="795" y="291"/>
                    </a:cubicBezTo>
                    <a:cubicBezTo>
                      <a:pt x="886" y="291"/>
                      <a:pt x="886" y="291"/>
                      <a:pt x="886" y="291"/>
                    </a:cubicBezTo>
                    <a:cubicBezTo>
                      <a:pt x="918" y="291"/>
                      <a:pt x="951" y="289"/>
                      <a:pt x="984" y="285"/>
                    </a:cubicBezTo>
                    <a:cubicBezTo>
                      <a:pt x="982" y="295"/>
                      <a:pt x="980" y="302"/>
                      <a:pt x="980" y="307"/>
                    </a:cubicBezTo>
                    <a:cubicBezTo>
                      <a:pt x="979" y="312"/>
                      <a:pt x="979" y="318"/>
                      <a:pt x="979" y="324"/>
                    </a:cubicBezTo>
                    <a:cubicBezTo>
                      <a:pt x="978" y="331"/>
                      <a:pt x="979" y="334"/>
                      <a:pt x="979" y="335"/>
                    </a:cubicBezTo>
                    <a:cubicBezTo>
                      <a:pt x="984" y="365"/>
                      <a:pt x="984" y="365"/>
                      <a:pt x="984" y="365"/>
                    </a:cubicBezTo>
                    <a:cubicBezTo>
                      <a:pt x="948" y="361"/>
                      <a:pt x="916" y="359"/>
                      <a:pt x="886" y="359"/>
                    </a:cubicBezTo>
                    <a:cubicBezTo>
                      <a:pt x="795" y="359"/>
                      <a:pt x="795" y="359"/>
                      <a:pt x="795" y="359"/>
                    </a:cubicBezTo>
                    <a:cubicBezTo>
                      <a:pt x="795" y="424"/>
                      <a:pt x="795" y="424"/>
                      <a:pt x="795" y="424"/>
                    </a:cubicBezTo>
                    <a:cubicBezTo>
                      <a:pt x="889" y="424"/>
                      <a:pt x="889" y="424"/>
                      <a:pt x="889" y="424"/>
                    </a:cubicBezTo>
                    <a:cubicBezTo>
                      <a:pt x="902" y="424"/>
                      <a:pt x="934" y="422"/>
                      <a:pt x="985" y="419"/>
                    </a:cubicBezTo>
                    <a:cubicBezTo>
                      <a:pt x="983" y="429"/>
                      <a:pt x="982" y="438"/>
                      <a:pt x="982" y="444"/>
                    </a:cubicBezTo>
                    <a:cubicBezTo>
                      <a:pt x="981" y="450"/>
                      <a:pt x="981" y="455"/>
                      <a:pt x="982" y="457"/>
                    </a:cubicBezTo>
                    <a:cubicBezTo>
                      <a:pt x="983" y="470"/>
                      <a:pt x="983" y="470"/>
                      <a:pt x="983" y="470"/>
                    </a:cubicBezTo>
                    <a:cubicBezTo>
                      <a:pt x="985" y="498"/>
                      <a:pt x="985" y="498"/>
                      <a:pt x="985" y="498"/>
                    </a:cubicBezTo>
                    <a:cubicBezTo>
                      <a:pt x="951" y="495"/>
                      <a:pt x="918" y="493"/>
                      <a:pt x="885" y="493"/>
                    </a:cubicBezTo>
                    <a:cubicBezTo>
                      <a:pt x="795" y="493"/>
                      <a:pt x="795" y="493"/>
                      <a:pt x="795" y="493"/>
                    </a:cubicBezTo>
                    <a:cubicBezTo>
                      <a:pt x="795" y="555"/>
                      <a:pt x="795" y="555"/>
                      <a:pt x="795" y="555"/>
                    </a:cubicBezTo>
                    <a:cubicBezTo>
                      <a:pt x="915" y="555"/>
                      <a:pt x="915" y="555"/>
                      <a:pt x="915" y="555"/>
                    </a:cubicBezTo>
                    <a:cubicBezTo>
                      <a:pt x="920" y="555"/>
                      <a:pt x="956" y="553"/>
                      <a:pt x="1021" y="549"/>
                    </a:cubicBezTo>
                    <a:cubicBezTo>
                      <a:pt x="1019" y="562"/>
                      <a:pt x="1018" y="572"/>
                      <a:pt x="1017" y="579"/>
                    </a:cubicBezTo>
                    <a:cubicBezTo>
                      <a:pt x="1016" y="586"/>
                      <a:pt x="1016" y="592"/>
                      <a:pt x="1016" y="596"/>
                    </a:cubicBezTo>
                    <a:cubicBezTo>
                      <a:pt x="1017" y="601"/>
                      <a:pt x="1018" y="614"/>
                      <a:pt x="1021" y="637"/>
                    </a:cubicBezTo>
                    <a:cubicBezTo>
                      <a:pt x="995" y="637"/>
                      <a:pt x="972" y="637"/>
                      <a:pt x="952" y="635"/>
                    </a:cubicBezTo>
                    <a:cubicBezTo>
                      <a:pt x="931" y="633"/>
                      <a:pt x="919" y="632"/>
                      <a:pt x="915" y="632"/>
                    </a:cubicBezTo>
                    <a:cubicBezTo>
                      <a:pt x="534" y="632"/>
                      <a:pt x="534" y="632"/>
                      <a:pt x="534" y="632"/>
                    </a:cubicBezTo>
                    <a:cubicBezTo>
                      <a:pt x="538" y="672"/>
                      <a:pt x="538" y="672"/>
                      <a:pt x="538" y="672"/>
                    </a:cubicBezTo>
                    <a:cubicBezTo>
                      <a:pt x="498" y="669"/>
                      <a:pt x="466" y="669"/>
                      <a:pt x="441" y="672"/>
                    </a:cubicBezTo>
                    <a:cubicBezTo>
                      <a:pt x="443" y="649"/>
                      <a:pt x="445" y="631"/>
                      <a:pt x="446" y="619"/>
                    </a:cubicBezTo>
                    <a:cubicBezTo>
                      <a:pt x="446" y="606"/>
                      <a:pt x="447" y="586"/>
                      <a:pt x="447" y="559"/>
                    </a:cubicBezTo>
                    <a:cubicBezTo>
                      <a:pt x="447" y="316"/>
                      <a:pt x="447" y="316"/>
                      <a:pt x="447" y="316"/>
                    </a:cubicBezTo>
                    <a:cubicBezTo>
                      <a:pt x="417" y="363"/>
                      <a:pt x="393" y="405"/>
                      <a:pt x="373" y="441"/>
                    </a:cubicBezTo>
                    <a:cubicBezTo>
                      <a:pt x="343" y="412"/>
                      <a:pt x="323" y="396"/>
                      <a:pt x="315" y="393"/>
                    </a:cubicBezTo>
                    <a:cubicBezTo>
                      <a:pt x="278" y="377"/>
                      <a:pt x="278" y="377"/>
                      <a:pt x="278" y="377"/>
                    </a:cubicBezTo>
                    <a:lnTo>
                      <a:pt x="312" y="345"/>
                    </a:lnTo>
                    <a:close/>
                    <a:moveTo>
                      <a:pt x="488" y="770"/>
                    </a:moveTo>
                    <a:cubicBezTo>
                      <a:pt x="455" y="770"/>
                      <a:pt x="416" y="772"/>
                      <a:pt x="369" y="776"/>
                    </a:cubicBezTo>
                    <a:cubicBezTo>
                      <a:pt x="371" y="764"/>
                      <a:pt x="372" y="754"/>
                      <a:pt x="373" y="747"/>
                    </a:cubicBezTo>
                    <a:cubicBezTo>
                      <a:pt x="373" y="740"/>
                      <a:pt x="374" y="736"/>
                      <a:pt x="373" y="733"/>
                    </a:cubicBezTo>
                    <a:cubicBezTo>
                      <a:pt x="373" y="730"/>
                      <a:pt x="372" y="715"/>
                      <a:pt x="369" y="687"/>
                    </a:cubicBezTo>
                    <a:cubicBezTo>
                      <a:pt x="414" y="691"/>
                      <a:pt x="456" y="693"/>
                      <a:pt x="495" y="693"/>
                    </a:cubicBezTo>
                    <a:cubicBezTo>
                      <a:pt x="797" y="693"/>
                      <a:pt x="797" y="693"/>
                      <a:pt x="797" y="693"/>
                    </a:cubicBezTo>
                    <a:cubicBezTo>
                      <a:pt x="832" y="693"/>
                      <a:pt x="869" y="691"/>
                      <a:pt x="908" y="687"/>
                    </a:cubicBezTo>
                    <a:cubicBezTo>
                      <a:pt x="891" y="721"/>
                      <a:pt x="873" y="756"/>
                      <a:pt x="854" y="791"/>
                    </a:cubicBezTo>
                    <a:cubicBezTo>
                      <a:pt x="932" y="788"/>
                      <a:pt x="932" y="788"/>
                      <a:pt x="932" y="788"/>
                    </a:cubicBezTo>
                    <a:cubicBezTo>
                      <a:pt x="962" y="787"/>
                      <a:pt x="992" y="783"/>
                      <a:pt x="1022" y="777"/>
                    </a:cubicBezTo>
                    <a:cubicBezTo>
                      <a:pt x="979" y="921"/>
                      <a:pt x="979" y="921"/>
                      <a:pt x="979" y="921"/>
                    </a:cubicBezTo>
                    <a:cubicBezTo>
                      <a:pt x="964" y="973"/>
                      <a:pt x="945" y="1005"/>
                      <a:pt x="922" y="1019"/>
                    </a:cubicBezTo>
                    <a:cubicBezTo>
                      <a:pt x="899" y="1032"/>
                      <a:pt x="874" y="1040"/>
                      <a:pt x="847" y="1043"/>
                    </a:cubicBezTo>
                    <a:cubicBezTo>
                      <a:pt x="788" y="1050"/>
                      <a:pt x="788" y="1050"/>
                      <a:pt x="788" y="1050"/>
                    </a:cubicBezTo>
                    <a:cubicBezTo>
                      <a:pt x="755" y="1054"/>
                      <a:pt x="755" y="1054"/>
                      <a:pt x="755" y="1054"/>
                    </a:cubicBezTo>
                    <a:cubicBezTo>
                      <a:pt x="748" y="1012"/>
                      <a:pt x="742" y="987"/>
                      <a:pt x="737" y="980"/>
                    </a:cubicBezTo>
                    <a:cubicBezTo>
                      <a:pt x="713" y="938"/>
                      <a:pt x="713" y="938"/>
                      <a:pt x="713" y="938"/>
                    </a:cubicBezTo>
                    <a:cubicBezTo>
                      <a:pt x="739" y="945"/>
                      <a:pt x="768" y="950"/>
                      <a:pt x="801" y="951"/>
                    </a:cubicBezTo>
                    <a:cubicBezTo>
                      <a:pt x="835" y="952"/>
                      <a:pt x="857" y="947"/>
                      <a:pt x="868" y="935"/>
                    </a:cubicBezTo>
                    <a:cubicBezTo>
                      <a:pt x="879" y="924"/>
                      <a:pt x="890" y="899"/>
                      <a:pt x="901" y="861"/>
                    </a:cubicBezTo>
                    <a:cubicBezTo>
                      <a:pt x="778" y="864"/>
                      <a:pt x="778" y="864"/>
                      <a:pt x="778" y="864"/>
                    </a:cubicBezTo>
                    <a:cubicBezTo>
                      <a:pt x="766" y="865"/>
                      <a:pt x="749" y="866"/>
                      <a:pt x="729" y="868"/>
                    </a:cubicBezTo>
                    <a:cubicBezTo>
                      <a:pt x="753" y="830"/>
                      <a:pt x="753" y="830"/>
                      <a:pt x="753" y="830"/>
                    </a:cubicBezTo>
                    <a:cubicBezTo>
                      <a:pt x="759" y="820"/>
                      <a:pt x="769" y="800"/>
                      <a:pt x="783" y="770"/>
                    </a:cubicBezTo>
                    <a:cubicBezTo>
                      <a:pt x="650" y="770"/>
                      <a:pt x="650" y="770"/>
                      <a:pt x="650" y="770"/>
                    </a:cubicBezTo>
                    <a:cubicBezTo>
                      <a:pt x="644" y="794"/>
                      <a:pt x="636" y="824"/>
                      <a:pt x="624" y="860"/>
                    </a:cubicBezTo>
                    <a:cubicBezTo>
                      <a:pt x="613" y="896"/>
                      <a:pt x="589" y="929"/>
                      <a:pt x="552" y="960"/>
                    </a:cubicBezTo>
                    <a:cubicBezTo>
                      <a:pt x="515" y="991"/>
                      <a:pt x="459" y="1022"/>
                      <a:pt x="384" y="1052"/>
                    </a:cubicBezTo>
                    <a:cubicBezTo>
                      <a:pt x="354" y="1064"/>
                      <a:pt x="354" y="1064"/>
                      <a:pt x="354" y="1064"/>
                    </a:cubicBezTo>
                    <a:cubicBezTo>
                      <a:pt x="349" y="1050"/>
                      <a:pt x="343" y="1036"/>
                      <a:pt x="337" y="1024"/>
                    </a:cubicBezTo>
                    <a:cubicBezTo>
                      <a:pt x="331" y="1011"/>
                      <a:pt x="312" y="989"/>
                      <a:pt x="282" y="959"/>
                    </a:cubicBezTo>
                    <a:cubicBezTo>
                      <a:pt x="341" y="953"/>
                      <a:pt x="341" y="953"/>
                      <a:pt x="341" y="953"/>
                    </a:cubicBezTo>
                    <a:cubicBezTo>
                      <a:pt x="408" y="947"/>
                      <a:pt x="457" y="929"/>
                      <a:pt x="488" y="898"/>
                    </a:cubicBezTo>
                    <a:cubicBezTo>
                      <a:pt x="519" y="867"/>
                      <a:pt x="537" y="841"/>
                      <a:pt x="544" y="819"/>
                    </a:cubicBezTo>
                    <a:cubicBezTo>
                      <a:pt x="561" y="770"/>
                      <a:pt x="561" y="770"/>
                      <a:pt x="561" y="770"/>
                    </a:cubicBezTo>
                    <a:lnTo>
                      <a:pt x="488" y="770"/>
                    </a:lnTo>
                    <a:close/>
                    <a:moveTo>
                      <a:pt x="534" y="291"/>
                    </a:moveTo>
                    <a:cubicBezTo>
                      <a:pt x="708" y="291"/>
                      <a:pt x="708" y="291"/>
                      <a:pt x="708" y="291"/>
                    </a:cubicBezTo>
                    <a:cubicBezTo>
                      <a:pt x="708" y="230"/>
                      <a:pt x="708" y="230"/>
                      <a:pt x="708" y="230"/>
                    </a:cubicBezTo>
                    <a:cubicBezTo>
                      <a:pt x="534" y="230"/>
                      <a:pt x="534" y="230"/>
                      <a:pt x="534" y="230"/>
                    </a:cubicBezTo>
                    <a:lnTo>
                      <a:pt x="534" y="291"/>
                    </a:lnTo>
                    <a:close/>
                    <a:moveTo>
                      <a:pt x="534" y="424"/>
                    </a:moveTo>
                    <a:cubicBezTo>
                      <a:pt x="708" y="424"/>
                      <a:pt x="708" y="424"/>
                      <a:pt x="708" y="424"/>
                    </a:cubicBezTo>
                    <a:cubicBezTo>
                      <a:pt x="708" y="359"/>
                      <a:pt x="708" y="359"/>
                      <a:pt x="708" y="359"/>
                    </a:cubicBezTo>
                    <a:cubicBezTo>
                      <a:pt x="534" y="359"/>
                      <a:pt x="534" y="359"/>
                      <a:pt x="534" y="359"/>
                    </a:cubicBezTo>
                    <a:lnTo>
                      <a:pt x="534" y="424"/>
                    </a:lnTo>
                    <a:close/>
                    <a:moveTo>
                      <a:pt x="534" y="555"/>
                    </a:moveTo>
                    <a:cubicBezTo>
                      <a:pt x="708" y="555"/>
                      <a:pt x="708" y="555"/>
                      <a:pt x="708" y="555"/>
                    </a:cubicBezTo>
                    <a:cubicBezTo>
                      <a:pt x="708" y="493"/>
                      <a:pt x="708" y="493"/>
                      <a:pt x="708" y="493"/>
                    </a:cubicBezTo>
                    <a:cubicBezTo>
                      <a:pt x="534" y="493"/>
                      <a:pt x="534" y="493"/>
                      <a:pt x="534" y="493"/>
                    </a:cubicBezTo>
                    <a:lnTo>
                      <a:pt x="534" y="555"/>
                    </a:lnTo>
                    <a:close/>
                  </a:path>
                </a:pathLst>
              </a:custGeom>
              <a:solidFill>
                <a:srgbClr val="000000"/>
              </a:solidFill>
              <a:ln>
                <a:noFill/>
              </a:ln>
            </p:spPr>
            <p:txBody>
              <a:bodyPr/>
              <a:lstStyle/>
              <a:p>
                <a:endParaRPr lang="ja-JP" altLang="en-US"/>
              </a:p>
            </p:txBody>
          </p:sp>
          <p:sp>
            <p:nvSpPr>
              <p:cNvPr id="42" name="Freeform 126"/>
              <p:cNvSpPr/>
              <p:nvPr/>
            </p:nvSpPr>
            <p:spPr bwMode="auto">
              <a:xfrm>
                <a:off x="2608" y="2955"/>
                <a:ext cx="204" cy="198"/>
              </a:xfrm>
              <a:custGeom>
                <a:avLst/>
                <a:gdLst>
                  <a:gd name="T0" fmla="*/ 153 w 1023"/>
                  <a:gd name="T1" fmla="*/ 517 h 991"/>
                  <a:gd name="T2" fmla="*/ 488 w 1023"/>
                  <a:gd name="T3" fmla="*/ 517 h 991"/>
                  <a:gd name="T4" fmla="*/ 488 w 1023"/>
                  <a:gd name="T5" fmla="*/ 379 h 991"/>
                  <a:gd name="T6" fmla="*/ 289 w 1023"/>
                  <a:gd name="T7" fmla="*/ 379 h 991"/>
                  <a:gd name="T8" fmla="*/ 141 w 1023"/>
                  <a:gd name="T9" fmla="*/ 385 h 991"/>
                  <a:gd name="T10" fmla="*/ 143 w 1023"/>
                  <a:gd name="T11" fmla="*/ 358 h 991"/>
                  <a:gd name="T12" fmla="*/ 144 w 1023"/>
                  <a:gd name="T13" fmla="*/ 331 h 991"/>
                  <a:gd name="T14" fmla="*/ 144 w 1023"/>
                  <a:gd name="T15" fmla="*/ 316 h 991"/>
                  <a:gd name="T16" fmla="*/ 142 w 1023"/>
                  <a:gd name="T17" fmla="*/ 282 h 991"/>
                  <a:gd name="T18" fmla="*/ 284 w 1023"/>
                  <a:gd name="T19" fmla="*/ 288 h 991"/>
                  <a:gd name="T20" fmla="*/ 488 w 1023"/>
                  <a:gd name="T21" fmla="*/ 288 h 991"/>
                  <a:gd name="T22" fmla="*/ 488 w 1023"/>
                  <a:gd name="T23" fmla="*/ 142 h 991"/>
                  <a:gd name="T24" fmla="*/ 165 w 1023"/>
                  <a:gd name="T25" fmla="*/ 156 h 991"/>
                  <a:gd name="T26" fmla="*/ 118 w 1023"/>
                  <a:gd name="T27" fmla="*/ 157 h 991"/>
                  <a:gd name="T28" fmla="*/ 103 w 1023"/>
                  <a:gd name="T29" fmla="*/ 115 h 991"/>
                  <a:gd name="T30" fmla="*/ 63 w 1023"/>
                  <a:gd name="T31" fmla="*/ 47 h 991"/>
                  <a:gd name="T32" fmla="*/ 108 w 1023"/>
                  <a:gd name="T33" fmla="*/ 53 h 991"/>
                  <a:gd name="T34" fmla="*/ 452 w 1023"/>
                  <a:gd name="T35" fmla="*/ 53 h 991"/>
                  <a:gd name="T36" fmla="*/ 840 w 1023"/>
                  <a:gd name="T37" fmla="*/ 10 h 991"/>
                  <a:gd name="T38" fmla="*/ 890 w 1023"/>
                  <a:gd name="T39" fmla="*/ 0 h 991"/>
                  <a:gd name="T40" fmla="*/ 953 w 1023"/>
                  <a:gd name="T41" fmla="*/ 112 h 991"/>
                  <a:gd name="T42" fmla="*/ 897 w 1023"/>
                  <a:gd name="T43" fmla="*/ 114 h 991"/>
                  <a:gd name="T44" fmla="*/ 774 w 1023"/>
                  <a:gd name="T45" fmla="*/ 123 h 991"/>
                  <a:gd name="T46" fmla="*/ 593 w 1023"/>
                  <a:gd name="T47" fmla="*/ 134 h 991"/>
                  <a:gd name="T48" fmla="*/ 593 w 1023"/>
                  <a:gd name="T49" fmla="*/ 288 h 991"/>
                  <a:gd name="T50" fmla="*/ 745 w 1023"/>
                  <a:gd name="T51" fmla="*/ 288 h 991"/>
                  <a:gd name="T52" fmla="*/ 901 w 1023"/>
                  <a:gd name="T53" fmla="*/ 282 h 991"/>
                  <a:gd name="T54" fmla="*/ 896 w 1023"/>
                  <a:gd name="T55" fmla="*/ 316 h 991"/>
                  <a:gd name="T56" fmla="*/ 895 w 1023"/>
                  <a:gd name="T57" fmla="*/ 338 h 991"/>
                  <a:gd name="T58" fmla="*/ 901 w 1023"/>
                  <a:gd name="T59" fmla="*/ 385 h 991"/>
                  <a:gd name="T60" fmla="*/ 745 w 1023"/>
                  <a:gd name="T61" fmla="*/ 379 h 991"/>
                  <a:gd name="T62" fmla="*/ 593 w 1023"/>
                  <a:gd name="T63" fmla="*/ 379 h 991"/>
                  <a:gd name="T64" fmla="*/ 593 w 1023"/>
                  <a:gd name="T65" fmla="*/ 517 h 991"/>
                  <a:gd name="T66" fmla="*/ 850 w 1023"/>
                  <a:gd name="T67" fmla="*/ 517 h 991"/>
                  <a:gd name="T68" fmla="*/ 1023 w 1023"/>
                  <a:gd name="T69" fmla="*/ 512 h 991"/>
                  <a:gd name="T70" fmla="*/ 1019 w 1023"/>
                  <a:gd name="T71" fmla="*/ 547 h 991"/>
                  <a:gd name="T72" fmla="*/ 1017 w 1023"/>
                  <a:gd name="T73" fmla="*/ 570 h 991"/>
                  <a:gd name="T74" fmla="*/ 1023 w 1023"/>
                  <a:gd name="T75" fmla="*/ 615 h 991"/>
                  <a:gd name="T76" fmla="*/ 850 w 1023"/>
                  <a:gd name="T77" fmla="*/ 609 h 991"/>
                  <a:gd name="T78" fmla="*/ 593 w 1023"/>
                  <a:gd name="T79" fmla="*/ 609 h 991"/>
                  <a:gd name="T80" fmla="*/ 593 w 1023"/>
                  <a:gd name="T81" fmla="*/ 841 h 991"/>
                  <a:gd name="T82" fmla="*/ 590 w 1023"/>
                  <a:gd name="T83" fmla="*/ 908 h 991"/>
                  <a:gd name="T84" fmla="*/ 576 w 1023"/>
                  <a:gd name="T85" fmla="*/ 941 h 991"/>
                  <a:gd name="T86" fmla="*/ 527 w 1023"/>
                  <a:gd name="T87" fmla="*/ 970 h 991"/>
                  <a:gd name="T88" fmla="*/ 372 w 1023"/>
                  <a:gd name="T89" fmla="*/ 991 h 991"/>
                  <a:gd name="T90" fmla="*/ 363 w 1023"/>
                  <a:gd name="T91" fmla="*/ 943 h 991"/>
                  <a:gd name="T92" fmla="*/ 326 w 1023"/>
                  <a:gd name="T93" fmla="*/ 863 h 991"/>
                  <a:gd name="T94" fmla="*/ 440 w 1023"/>
                  <a:gd name="T95" fmla="*/ 875 h 991"/>
                  <a:gd name="T96" fmla="*/ 488 w 1023"/>
                  <a:gd name="T97" fmla="*/ 837 h 991"/>
                  <a:gd name="T98" fmla="*/ 488 w 1023"/>
                  <a:gd name="T99" fmla="*/ 609 h 991"/>
                  <a:gd name="T100" fmla="*/ 154 w 1023"/>
                  <a:gd name="T101" fmla="*/ 609 h 991"/>
                  <a:gd name="T102" fmla="*/ 0 w 1023"/>
                  <a:gd name="T103" fmla="*/ 615 h 991"/>
                  <a:gd name="T104" fmla="*/ 3 w 1023"/>
                  <a:gd name="T105" fmla="*/ 574 h 991"/>
                  <a:gd name="T106" fmla="*/ 4 w 1023"/>
                  <a:gd name="T107" fmla="*/ 546 h 991"/>
                  <a:gd name="T108" fmla="*/ 0 w 1023"/>
                  <a:gd name="T109" fmla="*/ 512 h 991"/>
                  <a:gd name="T110" fmla="*/ 153 w 1023"/>
                  <a:gd name="T111" fmla="*/ 517 h 9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023" h="991">
                    <a:moveTo>
                      <a:pt x="153" y="517"/>
                    </a:moveTo>
                    <a:cubicBezTo>
                      <a:pt x="488" y="517"/>
                      <a:pt x="488" y="517"/>
                      <a:pt x="488" y="517"/>
                    </a:cubicBezTo>
                    <a:cubicBezTo>
                      <a:pt x="488" y="379"/>
                      <a:pt x="488" y="379"/>
                      <a:pt x="488" y="379"/>
                    </a:cubicBezTo>
                    <a:cubicBezTo>
                      <a:pt x="289" y="379"/>
                      <a:pt x="289" y="379"/>
                      <a:pt x="289" y="379"/>
                    </a:cubicBezTo>
                    <a:cubicBezTo>
                      <a:pt x="278" y="379"/>
                      <a:pt x="229" y="381"/>
                      <a:pt x="141" y="385"/>
                    </a:cubicBezTo>
                    <a:cubicBezTo>
                      <a:pt x="142" y="371"/>
                      <a:pt x="143" y="362"/>
                      <a:pt x="143" y="358"/>
                    </a:cubicBezTo>
                    <a:cubicBezTo>
                      <a:pt x="144" y="354"/>
                      <a:pt x="144" y="345"/>
                      <a:pt x="144" y="331"/>
                    </a:cubicBezTo>
                    <a:cubicBezTo>
                      <a:pt x="144" y="316"/>
                      <a:pt x="144" y="316"/>
                      <a:pt x="144" y="316"/>
                    </a:cubicBezTo>
                    <a:cubicBezTo>
                      <a:pt x="142" y="282"/>
                      <a:pt x="142" y="282"/>
                      <a:pt x="142" y="282"/>
                    </a:cubicBezTo>
                    <a:cubicBezTo>
                      <a:pt x="226" y="286"/>
                      <a:pt x="273" y="288"/>
                      <a:pt x="284" y="288"/>
                    </a:cubicBezTo>
                    <a:cubicBezTo>
                      <a:pt x="488" y="288"/>
                      <a:pt x="488" y="288"/>
                      <a:pt x="488" y="288"/>
                    </a:cubicBezTo>
                    <a:cubicBezTo>
                      <a:pt x="488" y="142"/>
                      <a:pt x="488" y="142"/>
                      <a:pt x="488" y="142"/>
                    </a:cubicBezTo>
                    <a:cubicBezTo>
                      <a:pt x="285" y="151"/>
                      <a:pt x="178" y="156"/>
                      <a:pt x="165" y="156"/>
                    </a:cubicBezTo>
                    <a:cubicBezTo>
                      <a:pt x="118" y="157"/>
                      <a:pt x="118" y="157"/>
                      <a:pt x="118" y="157"/>
                    </a:cubicBezTo>
                    <a:cubicBezTo>
                      <a:pt x="113" y="142"/>
                      <a:pt x="108" y="128"/>
                      <a:pt x="103" y="115"/>
                    </a:cubicBezTo>
                    <a:cubicBezTo>
                      <a:pt x="98" y="103"/>
                      <a:pt x="85" y="80"/>
                      <a:pt x="63" y="47"/>
                    </a:cubicBezTo>
                    <a:cubicBezTo>
                      <a:pt x="108" y="53"/>
                      <a:pt x="108" y="53"/>
                      <a:pt x="108" y="53"/>
                    </a:cubicBezTo>
                    <a:cubicBezTo>
                      <a:pt x="167" y="63"/>
                      <a:pt x="282" y="63"/>
                      <a:pt x="452" y="53"/>
                    </a:cubicBezTo>
                    <a:cubicBezTo>
                      <a:pt x="621" y="43"/>
                      <a:pt x="751" y="29"/>
                      <a:pt x="840" y="10"/>
                    </a:cubicBezTo>
                    <a:cubicBezTo>
                      <a:pt x="890" y="0"/>
                      <a:pt x="890" y="0"/>
                      <a:pt x="890" y="0"/>
                    </a:cubicBezTo>
                    <a:cubicBezTo>
                      <a:pt x="909" y="40"/>
                      <a:pt x="930" y="77"/>
                      <a:pt x="953" y="112"/>
                    </a:cubicBezTo>
                    <a:cubicBezTo>
                      <a:pt x="897" y="114"/>
                      <a:pt x="897" y="114"/>
                      <a:pt x="897" y="114"/>
                    </a:cubicBezTo>
                    <a:cubicBezTo>
                      <a:pt x="874" y="116"/>
                      <a:pt x="833" y="119"/>
                      <a:pt x="774" y="123"/>
                    </a:cubicBezTo>
                    <a:cubicBezTo>
                      <a:pt x="715" y="128"/>
                      <a:pt x="654" y="132"/>
                      <a:pt x="593" y="134"/>
                    </a:cubicBezTo>
                    <a:cubicBezTo>
                      <a:pt x="593" y="288"/>
                      <a:pt x="593" y="288"/>
                      <a:pt x="593" y="288"/>
                    </a:cubicBezTo>
                    <a:cubicBezTo>
                      <a:pt x="745" y="288"/>
                      <a:pt x="745" y="288"/>
                      <a:pt x="745" y="288"/>
                    </a:cubicBezTo>
                    <a:cubicBezTo>
                      <a:pt x="748" y="288"/>
                      <a:pt x="800" y="286"/>
                      <a:pt x="901" y="282"/>
                    </a:cubicBezTo>
                    <a:cubicBezTo>
                      <a:pt x="899" y="298"/>
                      <a:pt x="897" y="309"/>
                      <a:pt x="896" y="316"/>
                    </a:cubicBezTo>
                    <a:cubicBezTo>
                      <a:pt x="896" y="323"/>
                      <a:pt x="895" y="331"/>
                      <a:pt x="895" y="338"/>
                    </a:cubicBezTo>
                    <a:cubicBezTo>
                      <a:pt x="894" y="345"/>
                      <a:pt x="896" y="360"/>
                      <a:pt x="901" y="385"/>
                    </a:cubicBezTo>
                    <a:cubicBezTo>
                      <a:pt x="809" y="381"/>
                      <a:pt x="757" y="379"/>
                      <a:pt x="745" y="379"/>
                    </a:cubicBezTo>
                    <a:cubicBezTo>
                      <a:pt x="593" y="379"/>
                      <a:pt x="593" y="379"/>
                      <a:pt x="593" y="379"/>
                    </a:cubicBezTo>
                    <a:cubicBezTo>
                      <a:pt x="593" y="517"/>
                      <a:pt x="593" y="517"/>
                      <a:pt x="593" y="517"/>
                    </a:cubicBezTo>
                    <a:cubicBezTo>
                      <a:pt x="850" y="517"/>
                      <a:pt x="850" y="517"/>
                      <a:pt x="850" y="517"/>
                    </a:cubicBezTo>
                    <a:cubicBezTo>
                      <a:pt x="870" y="517"/>
                      <a:pt x="928" y="515"/>
                      <a:pt x="1023" y="512"/>
                    </a:cubicBezTo>
                    <a:cubicBezTo>
                      <a:pt x="1021" y="528"/>
                      <a:pt x="1020" y="539"/>
                      <a:pt x="1019" y="547"/>
                    </a:cubicBezTo>
                    <a:cubicBezTo>
                      <a:pt x="1018" y="554"/>
                      <a:pt x="1018" y="562"/>
                      <a:pt x="1017" y="570"/>
                    </a:cubicBezTo>
                    <a:cubicBezTo>
                      <a:pt x="1017" y="577"/>
                      <a:pt x="1019" y="592"/>
                      <a:pt x="1023" y="615"/>
                    </a:cubicBezTo>
                    <a:cubicBezTo>
                      <a:pt x="962" y="611"/>
                      <a:pt x="904" y="609"/>
                      <a:pt x="850" y="609"/>
                    </a:cubicBezTo>
                    <a:cubicBezTo>
                      <a:pt x="593" y="609"/>
                      <a:pt x="593" y="609"/>
                      <a:pt x="593" y="609"/>
                    </a:cubicBezTo>
                    <a:cubicBezTo>
                      <a:pt x="593" y="841"/>
                      <a:pt x="593" y="841"/>
                      <a:pt x="593" y="841"/>
                    </a:cubicBezTo>
                    <a:cubicBezTo>
                      <a:pt x="593" y="875"/>
                      <a:pt x="592" y="897"/>
                      <a:pt x="590" y="908"/>
                    </a:cubicBezTo>
                    <a:cubicBezTo>
                      <a:pt x="589" y="919"/>
                      <a:pt x="584" y="930"/>
                      <a:pt x="576" y="941"/>
                    </a:cubicBezTo>
                    <a:cubicBezTo>
                      <a:pt x="569" y="952"/>
                      <a:pt x="552" y="961"/>
                      <a:pt x="527" y="970"/>
                    </a:cubicBezTo>
                    <a:cubicBezTo>
                      <a:pt x="501" y="978"/>
                      <a:pt x="450" y="985"/>
                      <a:pt x="372" y="991"/>
                    </a:cubicBezTo>
                    <a:cubicBezTo>
                      <a:pt x="369" y="974"/>
                      <a:pt x="367" y="958"/>
                      <a:pt x="363" y="943"/>
                    </a:cubicBezTo>
                    <a:cubicBezTo>
                      <a:pt x="360" y="929"/>
                      <a:pt x="348" y="902"/>
                      <a:pt x="326" y="863"/>
                    </a:cubicBezTo>
                    <a:cubicBezTo>
                      <a:pt x="378" y="871"/>
                      <a:pt x="416" y="875"/>
                      <a:pt x="440" y="875"/>
                    </a:cubicBezTo>
                    <a:cubicBezTo>
                      <a:pt x="472" y="876"/>
                      <a:pt x="488" y="863"/>
                      <a:pt x="488" y="837"/>
                    </a:cubicBezTo>
                    <a:cubicBezTo>
                      <a:pt x="488" y="609"/>
                      <a:pt x="488" y="609"/>
                      <a:pt x="488" y="609"/>
                    </a:cubicBezTo>
                    <a:cubicBezTo>
                      <a:pt x="154" y="609"/>
                      <a:pt x="154" y="609"/>
                      <a:pt x="154" y="609"/>
                    </a:cubicBezTo>
                    <a:cubicBezTo>
                      <a:pt x="111" y="609"/>
                      <a:pt x="60" y="611"/>
                      <a:pt x="0" y="615"/>
                    </a:cubicBezTo>
                    <a:cubicBezTo>
                      <a:pt x="1" y="601"/>
                      <a:pt x="2" y="588"/>
                      <a:pt x="3" y="574"/>
                    </a:cubicBezTo>
                    <a:cubicBezTo>
                      <a:pt x="3" y="561"/>
                      <a:pt x="4" y="552"/>
                      <a:pt x="4" y="546"/>
                    </a:cubicBezTo>
                    <a:cubicBezTo>
                      <a:pt x="0" y="512"/>
                      <a:pt x="0" y="512"/>
                      <a:pt x="0" y="512"/>
                    </a:cubicBezTo>
                    <a:cubicBezTo>
                      <a:pt x="95" y="515"/>
                      <a:pt x="146" y="517"/>
                      <a:pt x="153" y="517"/>
                    </a:cubicBezTo>
                    <a:close/>
                  </a:path>
                </a:pathLst>
              </a:custGeom>
              <a:solidFill>
                <a:srgbClr val="000000"/>
              </a:solidFill>
              <a:ln>
                <a:noFill/>
              </a:ln>
            </p:spPr>
            <p:txBody>
              <a:bodyPr/>
              <a:lstStyle/>
              <a:p>
                <a:endParaRPr lang="ja-JP" altLang="en-US"/>
              </a:p>
            </p:txBody>
          </p:sp>
          <p:sp>
            <p:nvSpPr>
              <p:cNvPr id="43" name="Freeform 127"/>
              <p:cNvSpPr>
                <a:spLocks noEditPoints="1"/>
              </p:cNvSpPr>
              <p:nvPr/>
            </p:nvSpPr>
            <p:spPr bwMode="auto">
              <a:xfrm>
                <a:off x="2930" y="2944"/>
                <a:ext cx="201" cy="214"/>
              </a:xfrm>
              <a:custGeom>
                <a:avLst/>
                <a:gdLst>
                  <a:gd name="T0" fmla="*/ 182 w 1005"/>
                  <a:gd name="T1" fmla="*/ 261 h 1069"/>
                  <a:gd name="T2" fmla="*/ 309 w 1005"/>
                  <a:gd name="T3" fmla="*/ 92 h 1069"/>
                  <a:gd name="T4" fmla="*/ 353 w 1005"/>
                  <a:gd name="T5" fmla="*/ 0 h 1069"/>
                  <a:gd name="T6" fmla="*/ 408 w 1005"/>
                  <a:gd name="T7" fmla="*/ 118 h 1069"/>
                  <a:gd name="T8" fmla="*/ 580 w 1005"/>
                  <a:gd name="T9" fmla="*/ 359 h 1069"/>
                  <a:gd name="T10" fmla="*/ 359 w 1005"/>
                  <a:gd name="T11" fmla="*/ 187 h 1069"/>
                  <a:gd name="T12" fmla="*/ 249 w 1005"/>
                  <a:gd name="T13" fmla="*/ 386 h 1069"/>
                  <a:gd name="T14" fmla="*/ 573 w 1005"/>
                  <a:gd name="T15" fmla="*/ 380 h 1069"/>
                  <a:gd name="T16" fmla="*/ 552 w 1005"/>
                  <a:gd name="T17" fmla="*/ 636 h 1069"/>
                  <a:gd name="T18" fmla="*/ 487 w 1005"/>
                  <a:gd name="T19" fmla="*/ 712 h 1069"/>
                  <a:gd name="T20" fmla="*/ 338 w 1005"/>
                  <a:gd name="T21" fmla="*/ 662 h 1069"/>
                  <a:gd name="T22" fmla="*/ 384 w 1005"/>
                  <a:gd name="T23" fmla="*/ 633 h 1069"/>
                  <a:gd name="T24" fmla="*/ 461 w 1005"/>
                  <a:gd name="T25" fmla="*/ 587 h 1069"/>
                  <a:gd name="T26" fmla="*/ 277 w 1005"/>
                  <a:gd name="T27" fmla="*/ 477 h 1069"/>
                  <a:gd name="T28" fmla="*/ 296 w 1005"/>
                  <a:gd name="T29" fmla="*/ 919 h 1069"/>
                  <a:gd name="T30" fmla="*/ 430 w 1005"/>
                  <a:gd name="T31" fmla="*/ 929 h 1069"/>
                  <a:gd name="T32" fmla="*/ 528 w 1005"/>
                  <a:gd name="T33" fmla="*/ 885 h 1069"/>
                  <a:gd name="T34" fmla="*/ 583 w 1005"/>
                  <a:gd name="T35" fmla="*/ 852 h 1069"/>
                  <a:gd name="T36" fmla="*/ 614 w 1005"/>
                  <a:gd name="T37" fmla="*/ 960 h 1069"/>
                  <a:gd name="T38" fmla="*/ 487 w 1005"/>
                  <a:gd name="T39" fmla="*/ 1017 h 1069"/>
                  <a:gd name="T40" fmla="*/ 208 w 1005"/>
                  <a:gd name="T41" fmla="*/ 999 h 1069"/>
                  <a:gd name="T42" fmla="*/ 179 w 1005"/>
                  <a:gd name="T43" fmla="*/ 448 h 1069"/>
                  <a:gd name="T44" fmla="*/ 177 w 1005"/>
                  <a:gd name="T45" fmla="*/ 400 h 1069"/>
                  <a:gd name="T46" fmla="*/ 117 w 1005"/>
                  <a:gd name="T47" fmla="*/ 462 h 1069"/>
                  <a:gd name="T48" fmla="*/ 39 w 1005"/>
                  <a:gd name="T49" fmla="*/ 444 h 1069"/>
                  <a:gd name="T50" fmla="*/ 40 w 1005"/>
                  <a:gd name="T51" fmla="*/ 387 h 1069"/>
                  <a:gd name="T52" fmla="*/ 683 w 1005"/>
                  <a:gd name="T53" fmla="*/ 703 h 1069"/>
                  <a:gd name="T54" fmla="*/ 685 w 1005"/>
                  <a:gd name="T55" fmla="*/ 272 h 1069"/>
                  <a:gd name="T56" fmla="*/ 679 w 1005"/>
                  <a:gd name="T57" fmla="*/ 180 h 1069"/>
                  <a:gd name="T58" fmla="*/ 784 w 1005"/>
                  <a:gd name="T59" fmla="*/ 231 h 1069"/>
                  <a:gd name="T60" fmla="*/ 783 w 1005"/>
                  <a:gd name="T61" fmla="*/ 657 h 1069"/>
                  <a:gd name="T62" fmla="*/ 789 w 1005"/>
                  <a:gd name="T63" fmla="*/ 757 h 1069"/>
                  <a:gd name="T64" fmla="*/ 679 w 1005"/>
                  <a:gd name="T65" fmla="*/ 757 h 1069"/>
                  <a:gd name="T66" fmla="*/ 898 w 1005"/>
                  <a:gd name="T67" fmla="*/ 916 h 1069"/>
                  <a:gd name="T68" fmla="*/ 895 w 1005"/>
                  <a:gd name="T69" fmla="*/ 146 h 1069"/>
                  <a:gd name="T70" fmla="*/ 1005 w 1005"/>
                  <a:gd name="T71" fmla="*/ 42 h 1069"/>
                  <a:gd name="T72" fmla="*/ 996 w 1005"/>
                  <a:gd name="T73" fmla="*/ 229 h 1069"/>
                  <a:gd name="T74" fmla="*/ 986 w 1005"/>
                  <a:gd name="T75" fmla="*/ 1006 h 1069"/>
                  <a:gd name="T76" fmla="*/ 793 w 1005"/>
                  <a:gd name="T77" fmla="*/ 1069 h 1069"/>
                  <a:gd name="T78" fmla="*/ 752 w 1005"/>
                  <a:gd name="T79" fmla="*/ 949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05" h="1069">
                    <a:moveTo>
                      <a:pt x="40" y="387"/>
                    </a:moveTo>
                    <a:cubicBezTo>
                      <a:pt x="94" y="349"/>
                      <a:pt x="142" y="307"/>
                      <a:pt x="182" y="261"/>
                    </a:cubicBezTo>
                    <a:cubicBezTo>
                      <a:pt x="223" y="215"/>
                      <a:pt x="250" y="183"/>
                      <a:pt x="264" y="164"/>
                    </a:cubicBezTo>
                    <a:cubicBezTo>
                      <a:pt x="277" y="145"/>
                      <a:pt x="292" y="121"/>
                      <a:pt x="309" y="92"/>
                    </a:cubicBezTo>
                    <a:cubicBezTo>
                      <a:pt x="326" y="63"/>
                      <a:pt x="337" y="42"/>
                      <a:pt x="342" y="29"/>
                    </a:cubicBezTo>
                    <a:cubicBezTo>
                      <a:pt x="353" y="0"/>
                      <a:pt x="353" y="0"/>
                      <a:pt x="353" y="0"/>
                    </a:cubicBezTo>
                    <a:cubicBezTo>
                      <a:pt x="387" y="20"/>
                      <a:pt x="422" y="36"/>
                      <a:pt x="458" y="47"/>
                    </a:cubicBezTo>
                    <a:cubicBezTo>
                      <a:pt x="443" y="70"/>
                      <a:pt x="426" y="94"/>
                      <a:pt x="408" y="118"/>
                    </a:cubicBezTo>
                    <a:cubicBezTo>
                      <a:pt x="659" y="272"/>
                      <a:pt x="659" y="272"/>
                      <a:pt x="659" y="272"/>
                    </a:cubicBezTo>
                    <a:cubicBezTo>
                      <a:pt x="630" y="299"/>
                      <a:pt x="603" y="328"/>
                      <a:pt x="580" y="359"/>
                    </a:cubicBezTo>
                    <a:cubicBezTo>
                      <a:pt x="560" y="338"/>
                      <a:pt x="560" y="338"/>
                      <a:pt x="560" y="338"/>
                    </a:cubicBezTo>
                    <a:cubicBezTo>
                      <a:pt x="514" y="290"/>
                      <a:pt x="447" y="240"/>
                      <a:pt x="359" y="187"/>
                    </a:cubicBezTo>
                    <a:cubicBezTo>
                      <a:pt x="314" y="250"/>
                      <a:pt x="259" y="315"/>
                      <a:pt x="195" y="381"/>
                    </a:cubicBezTo>
                    <a:cubicBezTo>
                      <a:pt x="214" y="384"/>
                      <a:pt x="232" y="386"/>
                      <a:pt x="249" y="386"/>
                    </a:cubicBezTo>
                    <a:cubicBezTo>
                      <a:pt x="507" y="386"/>
                      <a:pt x="507" y="386"/>
                      <a:pt x="507" y="386"/>
                    </a:cubicBezTo>
                    <a:cubicBezTo>
                      <a:pt x="524" y="386"/>
                      <a:pt x="546" y="384"/>
                      <a:pt x="573" y="380"/>
                    </a:cubicBezTo>
                    <a:cubicBezTo>
                      <a:pt x="569" y="420"/>
                      <a:pt x="566" y="445"/>
                      <a:pt x="566" y="456"/>
                    </a:cubicBezTo>
                    <a:cubicBezTo>
                      <a:pt x="552" y="636"/>
                      <a:pt x="552" y="636"/>
                      <a:pt x="552" y="636"/>
                    </a:cubicBezTo>
                    <a:cubicBezTo>
                      <a:pt x="551" y="653"/>
                      <a:pt x="546" y="667"/>
                      <a:pt x="537" y="681"/>
                    </a:cubicBezTo>
                    <a:cubicBezTo>
                      <a:pt x="529" y="694"/>
                      <a:pt x="512" y="704"/>
                      <a:pt x="487" y="712"/>
                    </a:cubicBezTo>
                    <a:cubicBezTo>
                      <a:pt x="462" y="720"/>
                      <a:pt x="420" y="730"/>
                      <a:pt x="362" y="742"/>
                    </a:cubicBezTo>
                    <a:cubicBezTo>
                      <a:pt x="353" y="700"/>
                      <a:pt x="345" y="673"/>
                      <a:pt x="338" y="662"/>
                    </a:cubicBezTo>
                    <a:cubicBezTo>
                      <a:pt x="319" y="629"/>
                      <a:pt x="319" y="629"/>
                      <a:pt x="319" y="629"/>
                    </a:cubicBezTo>
                    <a:cubicBezTo>
                      <a:pt x="338" y="632"/>
                      <a:pt x="359" y="633"/>
                      <a:pt x="384" y="633"/>
                    </a:cubicBezTo>
                    <a:cubicBezTo>
                      <a:pt x="417" y="634"/>
                      <a:pt x="437" y="631"/>
                      <a:pt x="446" y="624"/>
                    </a:cubicBezTo>
                    <a:cubicBezTo>
                      <a:pt x="454" y="616"/>
                      <a:pt x="459" y="604"/>
                      <a:pt x="461" y="587"/>
                    </a:cubicBezTo>
                    <a:cubicBezTo>
                      <a:pt x="466" y="477"/>
                      <a:pt x="466" y="477"/>
                      <a:pt x="466" y="477"/>
                    </a:cubicBezTo>
                    <a:cubicBezTo>
                      <a:pt x="277" y="477"/>
                      <a:pt x="277" y="477"/>
                      <a:pt x="277" y="477"/>
                    </a:cubicBezTo>
                    <a:cubicBezTo>
                      <a:pt x="277" y="877"/>
                      <a:pt x="277" y="877"/>
                      <a:pt x="277" y="877"/>
                    </a:cubicBezTo>
                    <a:cubicBezTo>
                      <a:pt x="277" y="899"/>
                      <a:pt x="283" y="913"/>
                      <a:pt x="296" y="919"/>
                    </a:cubicBezTo>
                    <a:cubicBezTo>
                      <a:pt x="308" y="924"/>
                      <a:pt x="319" y="927"/>
                      <a:pt x="329" y="928"/>
                    </a:cubicBezTo>
                    <a:cubicBezTo>
                      <a:pt x="339" y="929"/>
                      <a:pt x="372" y="929"/>
                      <a:pt x="430" y="929"/>
                    </a:cubicBezTo>
                    <a:cubicBezTo>
                      <a:pt x="473" y="930"/>
                      <a:pt x="500" y="925"/>
                      <a:pt x="509" y="915"/>
                    </a:cubicBezTo>
                    <a:cubicBezTo>
                      <a:pt x="519" y="905"/>
                      <a:pt x="525" y="895"/>
                      <a:pt x="528" y="885"/>
                    </a:cubicBezTo>
                    <a:cubicBezTo>
                      <a:pt x="531" y="875"/>
                      <a:pt x="535" y="856"/>
                      <a:pt x="539" y="829"/>
                    </a:cubicBezTo>
                    <a:cubicBezTo>
                      <a:pt x="555" y="839"/>
                      <a:pt x="570" y="847"/>
                      <a:pt x="583" y="852"/>
                    </a:cubicBezTo>
                    <a:cubicBezTo>
                      <a:pt x="596" y="857"/>
                      <a:pt x="619" y="861"/>
                      <a:pt x="653" y="864"/>
                    </a:cubicBezTo>
                    <a:cubicBezTo>
                      <a:pt x="637" y="910"/>
                      <a:pt x="623" y="942"/>
                      <a:pt x="614" y="960"/>
                    </a:cubicBezTo>
                    <a:cubicBezTo>
                      <a:pt x="604" y="978"/>
                      <a:pt x="590" y="992"/>
                      <a:pt x="573" y="1002"/>
                    </a:cubicBezTo>
                    <a:cubicBezTo>
                      <a:pt x="555" y="1012"/>
                      <a:pt x="527" y="1017"/>
                      <a:pt x="487" y="1017"/>
                    </a:cubicBezTo>
                    <a:cubicBezTo>
                      <a:pt x="442" y="1020"/>
                      <a:pt x="380" y="1020"/>
                      <a:pt x="300" y="1017"/>
                    </a:cubicBezTo>
                    <a:cubicBezTo>
                      <a:pt x="258" y="1017"/>
                      <a:pt x="227" y="1011"/>
                      <a:pt x="208" y="999"/>
                    </a:cubicBezTo>
                    <a:cubicBezTo>
                      <a:pt x="188" y="988"/>
                      <a:pt x="179" y="970"/>
                      <a:pt x="179" y="947"/>
                    </a:cubicBezTo>
                    <a:cubicBezTo>
                      <a:pt x="179" y="448"/>
                      <a:pt x="179" y="448"/>
                      <a:pt x="179" y="448"/>
                    </a:cubicBezTo>
                    <a:cubicBezTo>
                      <a:pt x="178" y="430"/>
                      <a:pt x="178" y="430"/>
                      <a:pt x="178" y="430"/>
                    </a:cubicBezTo>
                    <a:cubicBezTo>
                      <a:pt x="177" y="400"/>
                      <a:pt x="177" y="400"/>
                      <a:pt x="177" y="400"/>
                    </a:cubicBezTo>
                    <a:cubicBezTo>
                      <a:pt x="166" y="411"/>
                      <a:pt x="154" y="423"/>
                      <a:pt x="141" y="436"/>
                    </a:cubicBezTo>
                    <a:cubicBezTo>
                      <a:pt x="128" y="449"/>
                      <a:pt x="120" y="458"/>
                      <a:pt x="117" y="462"/>
                    </a:cubicBezTo>
                    <a:cubicBezTo>
                      <a:pt x="88" y="499"/>
                      <a:pt x="88" y="499"/>
                      <a:pt x="88" y="499"/>
                    </a:cubicBezTo>
                    <a:cubicBezTo>
                      <a:pt x="62" y="468"/>
                      <a:pt x="46" y="450"/>
                      <a:pt x="39" y="444"/>
                    </a:cubicBezTo>
                    <a:cubicBezTo>
                      <a:pt x="0" y="416"/>
                      <a:pt x="0" y="416"/>
                      <a:pt x="0" y="416"/>
                    </a:cubicBezTo>
                    <a:lnTo>
                      <a:pt x="40" y="387"/>
                    </a:lnTo>
                    <a:close/>
                    <a:moveTo>
                      <a:pt x="679" y="757"/>
                    </a:moveTo>
                    <a:cubicBezTo>
                      <a:pt x="681" y="737"/>
                      <a:pt x="682" y="719"/>
                      <a:pt x="683" y="703"/>
                    </a:cubicBezTo>
                    <a:cubicBezTo>
                      <a:pt x="684" y="686"/>
                      <a:pt x="685" y="672"/>
                      <a:pt x="685" y="658"/>
                    </a:cubicBezTo>
                    <a:cubicBezTo>
                      <a:pt x="685" y="272"/>
                      <a:pt x="685" y="272"/>
                      <a:pt x="685" y="272"/>
                    </a:cubicBezTo>
                    <a:cubicBezTo>
                      <a:pt x="685" y="266"/>
                      <a:pt x="684" y="251"/>
                      <a:pt x="683" y="229"/>
                    </a:cubicBezTo>
                    <a:cubicBezTo>
                      <a:pt x="679" y="180"/>
                      <a:pt x="679" y="180"/>
                      <a:pt x="679" y="180"/>
                    </a:cubicBezTo>
                    <a:cubicBezTo>
                      <a:pt x="716" y="185"/>
                      <a:pt x="753" y="185"/>
                      <a:pt x="789" y="180"/>
                    </a:cubicBezTo>
                    <a:cubicBezTo>
                      <a:pt x="786" y="202"/>
                      <a:pt x="784" y="219"/>
                      <a:pt x="784" y="231"/>
                    </a:cubicBezTo>
                    <a:cubicBezTo>
                      <a:pt x="783" y="244"/>
                      <a:pt x="783" y="257"/>
                      <a:pt x="783" y="272"/>
                    </a:cubicBezTo>
                    <a:cubicBezTo>
                      <a:pt x="783" y="657"/>
                      <a:pt x="783" y="657"/>
                      <a:pt x="783" y="657"/>
                    </a:cubicBezTo>
                    <a:cubicBezTo>
                      <a:pt x="783" y="683"/>
                      <a:pt x="784" y="699"/>
                      <a:pt x="784" y="706"/>
                    </a:cubicBezTo>
                    <a:cubicBezTo>
                      <a:pt x="789" y="757"/>
                      <a:pt x="789" y="757"/>
                      <a:pt x="789" y="757"/>
                    </a:cubicBezTo>
                    <a:cubicBezTo>
                      <a:pt x="761" y="754"/>
                      <a:pt x="743" y="752"/>
                      <a:pt x="736" y="753"/>
                    </a:cubicBezTo>
                    <a:cubicBezTo>
                      <a:pt x="729" y="753"/>
                      <a:pt x="710" y="755"/>
                      <a:pt x="679" y="757"/>
                    </a:cubicBezTo>
                    <a:close/>
                    <a:moveTo>
                      <a:pt x="836" y="954"/>
                    </a:moveTo>
                    <a:cubicBezTo>
                      <a:pt x="877" y="954"/>
                      <a:pt x="898" y="941"/>
                      <a:pt x="898" y="916"/>
                    </a:cubicBezTo>
                    <a:cubicBezTo>
                      <a:pt x="898" y="229"/>
                      <a:pt x="898" y="229"/>
                      <a:pt x="898" y="229"/>
                    </a:cubicBezTo>
                    <a:cubicBezTo>
                      <a:pt x="898" y="217"/>
                      <a:pt x="897" y="189"/>
                      <a:pt x="895" y="146"/>
                    </a:cubicBezTo>
                    <a:cubicBezTo>
                      <a:pt x="889" y="42"/>
                      <a:pt x="889" y="42"/>
                      <a:pt x="889" y="42"/>
                    </a:cubicBezTo>
                    <a:cubicBezTo>
                      <a:pt x="930" y="47"/>
                      <a:pt x="969" y="47"/>
                      <a:pt x="1005" y="42"/>
                    </a:cubicBezTo>
                    <a:cubicBezTo>
                      <a:pt x="1002" y="88"/>
                      <a:pt x="1000" y="126"/>
                      <a:pt x="999" y="157"/>
                    </a:cubicBezTo>
                    <a:cubicBezTo>
                      <a:pt x="997" y="188"/>
                      <a:pt x="996" y="212"/>
                      <a:pt x="996" y="229"/>
                    </a:cubicBezTo>
                    <a:cubicBezTo>
                      <a:pt x="996" y="958"/>
                      <a:pt x="996" y="958"/>
                      <a:pt x="996" y="958"/>
                    </a:cubicBezTo>
                    <a:cubicBezTo>
                      <a:pt x="996" y="976"/>
                      <a:pt x="993" y="992"/>
                      <a:pt x="986" y="1006"/>
                    </a:cubicBezTo>
                    <a:cubicBezTo>
                      <a:pt x="979" y="1020"/>
                      <a:pt x="964" y="1031"/>
                      <a:pt x="941" y="1040"/>
                    </a:cubicBezTo>
                    <a:cubicBezTo>
                      <a:pt x="919" y="1048"/>
                      <a:pt x="869" y="1058"/>
                      <a:pt x="793" y="1069"/>
                    </a:cubicBezTo>
                    <a:cubicBezTo>
                      <a:pt x="786" y="1033"/>
                      <a:pt x="781" y="1009"/>
                      <a:pt x="777" y="1000"/>
                    </a:cubicBezTo>
                    <a:cubicBezTo>
                      <a:pt x="752" y="949"/>
                      <a:pt x="752" y="949"/>
                      <a:pt x="752" y="949"/>
                    </a:cubicBezTo>
                    <a:cubicBezTo>
                      <a:pt x="793" y="953"/>
                      <a:pt x="821" y="955"/>
                      <a:pt x="836" y="954"/>
                    </a:cubicBezTo>
                    <a:close/>
                  </a:path>
                </a:pathLst>
              </a:custGeom>
              <a:solidFill>
                <a:srgbClr val="000000"/>
              </a:solidFill>
              <a:ln>
                <a:noFill/>
              </a:ln>
            </p:spPr>
            <p:txBody>
              <a:bodyPr/>
              <a:lstStyle/>
              <a:p>
                <a:endParaRPr lang="ja-JP" altLang="en-US"/>
              </a:p>
            </p:txBody>
          </p:sp>
          <p:sp>
            <p:nvSpPr>
              <p:cNvPr id="44" name="Freeform 128"/>
              <p:cNvSpPr>
                <a:spLocks noEditPoints="1"/>
              </p:cNvSpPr>
              <p:nvPr/>
            </p:nvSpPr>
            <p:spPr bwMode="auto">
              <a:xfrm>
                <a:off x="3188" y="2945"/>
                <a:ext cx="203" cy="207"/>
              </a:xfrm>
              <a:custGeom>
                <a:avLst/>
                <a:gdLst>
                  <a:gd name="T0" fmla="*/ 3 w 1015"/>
                  <a:gd name="T1" fmla="*/ 342 h 1037"/>
                  <a:gd name="T2" fmla="*/ 0 w 1015"/>
                  <a:gd name="T3" fmla="*/ 280 h 1037"/>
                  <a:gd name="T4" fmla="*/ 318 w 1015"/>
                  <a:gd name="T5" fmla="*/ 286 h 1037"/>
                  <a:gd name="T6" fmla="*/ 274 w 1015"/>
                  <a:gd name="T7" fmla="*/ 224 h 1037"/>
                  <a:gd name="T8" fmla="*/ 417 w 1015"/>
                  <a:gd name="T9" fmla="*/ 286 h 1037"/>
                  <a:gd name="T10" fmla="*/ 637 w 1015"/>
                  <a:gd name="T11" fmla="*/ 223 h 1037"/>
                  <a:gd name="T12" fmla="*/ 744 w 1015"/>
                  <a:gd name="T13" fmla="*/ 230 h 1037"/>
                  <a:gd name="T14" fmla="*/ 884 w 1015"/>
                  <a:gd name="T15" fmla="*/ 286 h 1037"/>
                  <a:gd name="T16" fmla="*/ 1011 w 1015"/>
                  <a:gd name="T17" fmla="*/ 308 h 1037"/>
                  <a:gd name="T18" fmla="*/ 1015 w 1015"/>
                  <a:gd name="T19" fmla="*/ 368 h 1037"/>
                  <a:gd name="T20" fmla="*/ 117 w 1015"/>
                  <a:gd name="T21" fmla="*/ 363 h 1037"/>
                  <a:gd name="T22" fmla="*/ 4 w 1015"/>
                  <a:gd name="T23" fmla="*/ 990 h 1037"/>
                  <a:gd name="T24" fmla="*/ 95 w 1015"/>
                  <a:gd name="T25" fmla="*/ 842 h 1037"/>
                  <a:gd name="T26" fmla="*/ 206 w 1015"/>
                  <a:gd name="T27" fmla="*/ 822 h 1037"/>
                  <a:gd name="T28" fmla="*/ 151 w 1015"/>
                  <a:gd name="T29" fmla="*/ 918 h 1037"/>
                  <a:gd name="T30" fmla="*/ 96 w 1015"/>
                  <a:gd name="T31" fmla="*/ 1025 h 1037"/>
                  <a:gd name="T32" fmla="*/ 63 w 1015"/>
                  <a:gd name="T33" fmla="*/ 193 h 1037"/>
                  <a:gd name="T34" fmla="*/ 66 w 1015"/>
                  <a:gd name="T35" fmla="*/ 146 h 1037"/>
                  <a:gd name="T36" fmla="*/ 63 w 1015"/>
                  <a:gd name="T37" fmla="*/ 104 h 1037"/>
                  <a:gd name="T38" fmla="*/ 472 w 1015"/>
                  <a:gd name="T39" fmla="*/ 110 h 1037"/>
                  <a:gd name="T40" fmla="*/ 436 w 1015"/>
                  <a:gd name="T41" fmla="*/ 16 h 1037"/>
                  <a:gd name="T42" fmla="*/ 571 w 1015"/>
                  <a:gd name="T43" fmla="*/ 110 h 1037"/>
                  <a:gd name="T44" fmla="*/ 952 w 1015"/>
                  <a:gd name="T45" fmla="*/ 104 h 1037"/>
                  <a:gd name="T46" fmla="*/ 947 w 1015"/>
                  <a:gd name="T47" fmla="*/ 151 h 1037"/>
                  <a:gd name="T48" fmla="*/ 825 w 1015"/>
                  <a:gd name="T49" fmla="*/ 187 h 1037"/>
                  <a:gd name="T50" fmla="*/ 63 w 1015"/>
                  <a:gd name="T51" fmla="*/ 193 h 1037"/>
                  <a:gd name="T52" fmla="*/ 158 w 1015"/>
                  <a:gd name="T53" fmla="*/ 716 h 1037"/>
                  <a:gd name="T54" fmla="*/ 159 w 1015"/>
                  <a:gd name="T55" fmla="*/ 508 h 1037"/>
                  <a:gd name="T56" fmla="*/ 153 w 1015"/>
                  <a:gd name="T57" fmla="*/ 417 h 1037"/>
                  <a:gd name="T58" fmla="*/ 741 w 1015"/>
                  <a:gd name="T59" fmla="*/ 424 h 1037"/>
                  <a:gd name="T60" fmla="*/ 851 w 1015"/>
                  <a:gd name="T61" fmla="*/ 473 h 1037"/>
                  <a:gd name="T62" fmla="*/ 851 w 1015"/>
                  <a:gd name="T63" fmla="*/ 656 h 1037"/>
                  <a:gd name="T64" fmla="*/ 856 w 1015"/>
                  <a:gd name="T65" fmla="*/ 764 h 1037"/>
                  <a:gd name="T66" fmla="*/ 258 w 1015"/>
                  <a:gd name="T67" fmla="*/ 758 h 1037"/>
                  <a:gd name="T68" fmla="*/ 246 w 1015"/>
                  <a:gd name="T69" fmla="*/ 553 h 1037"/>
                  <a:gd name="T70" fmla="*/ 763 w 1015"/>
                  <a:gd name="T71" fmla="*/ 492 h 1037"/>
                  <a:gd name="T72" fmla="*/ 246 w 1015"/>
                  <a:gd name="T73" fmla="*/ 553 h 1037"/>
                  <a:gd name="T74" fmla="*/ 763 w 1015"/>
                  <a:gd name="T75" fmla="*/ 690 h 1037"/>
                  <a:gd name="T76" fmla="*/ 246 w 1015"/>
                  <a:gd name="T77" fmla="*/ 621 h 1037"/>
                  <a:gd name="T78" fmla="*/ 300 w 1015"/>
                  <a:gd name="T79" fmla="*/ 794 h 1037"/>
                  <a:gd name="T80" fmla="*/ 345 w 1015"/>
                  <a:gd name="T81" fmla="*/ 829 h 1037"/>
                  <a:gd name="T82" fmla="*/ 345 w 1015"/>
                  <a:gd name="T83" fmla="*/ 920 h 1037"/>
                  <a:gd name="T84" fmla="*/ 383 w 1015"/>
                  <a:gd name="T85" fmla="*/ 955 h 1037"/>
                  <a:gd name="T86" fmla="*/ 647 w 1015"/>
                  <a:gd name="T87" fmla="*/ 946 h 1037"/>
                  <a:gd name="T88" fmla="*/ 680 w 1015"/>
                  <a:gd name="T89" fmla="*/ 871 h 1037"/>
                  <a:gd name="T90" fmla="*/ 788 w 1015"/>
                  <a:gd name="T91" fmla="*/ 892 h 1037"/>
                  <a:gd name="T92" fmla="*/ 708 w 1015"/>
                  <a:gd name="T93" fmla="*/ 1021 h 1037"/>
                  <a:gd name="T94" fmla="*/ 491 w 1015"/>
                  <a:gd name="T95" fmla="*/ 1037 h 1037"/>
                  <a:gd name="T96" fmla="*/ 266 w 1015"/>
                  <a:gd name="T97" fmla="*/ 1000 h 1037"/>
                  <a:gd name="T98" fmla="*/ 257 w 1015"/>
                  <a:gd name="T99" fmla="*/ 861 h 1037"/>
                  <a:gd name="T100" fmla="*/ 253 w 1015"/>
                  <a:gd name="T101" fmla="*/ 789 h 1037"/>
                  <a:gd name="T102" fmla="*/ 444 w 1015"/>
                  <a:gd name="T103" fmla="*/ 801 h 1037"/>
                  <a:gd name="T104" fmla="*/ 602 w 1015"/>
                  <a:gd name="T105" fmla="*/ 889 h 1037"/>
                  <a:gd name="T106" fmla="*/ 498 w 1015"/>
                  <a:gd name="T107" fmla="*/ 895 h 1037"/>
                  <a:gd name="T108" fmla="*/ 444 w 1015"/>
                  <a:gd name="T109" fmla="*/ 801 h 1037"/>
                  <a:gd name="T110" fmla="*/ 863 w 1015"/>
                  <a:gd name="T111" fmla="*/ 793 h 1037"/>
                  <a:gd name="T112" fmla="*/ 917 w 1015"/>
                  <a:gd name="T113" fmla="*/ 1011 h 1037"/>
                  <a:gd name="T114" fmla="*/ 862 w 1015"/>
                  <a:gd name="T115" fmla="*/ 924 h 1037"/>
                  <a:gd name="T116" fmla="*/ 784 w 1015"/>
                  <a:gd name="T117" fmla="*/ 838 h 10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015" h="1037">
                    <a:moveTo>
                      <a:pt x="0" y="368"/>
                    </a:moveTo>
                    <a:cubicBezTo>
                      <a:pt x="1" y="358"/>
                      <a:pt x="2" y="349"/>
                      <a:pt x="3" y="342"/>
                    </a:cubicBezTo>
                    <a:cubicBezTo>
                      <a:pt x="4" y="335"/>
                      <a:pt x="4" y="331"/>
                      <a:pt x="4" y="328"/>
                    </a:cubicBezTo>
                    <a:cubicBezTo>
                      <a:pt x="3" y="326"/>
                      <a:pt x="2" y="310"/>
                      <a:pt x="0" y="280"/>
                    </a:cubicBezTo>
                    <a:cubicBezTo>
                      <a:pt x="37" y="284"/>
                      <a:pt x="76" y="286"/>
                      <a:pt x="117" y="286"/>
                    </a:cubicBezTo>
                    <a:cubicBezTo>
                      <a:pt x="318" y="286"/>
                      <a:pt x="318" y="286"/>
                      <a:pt x="318" y="286"/>
                    </a:cubicBezTo>
                    <a:cubicBezTo>
                      <a:pt x="302" y="262"/>
                      <a:pt x="292" y="248"/>
                      <a:pt x="289" y="244"/>
                    </a:cubicBezTo>
                    <a:cubicBezTo>
                      <a:pt x="274" y="224"/>
                      <a:pt x="274" y="224"/>
                      <a:pt x="274" y="224"/>
                    </a:cubicBezTo>
                    <a:cubicBezTo>
                      <a:pt x="309" y="219"/>
                      <a:pt x="343" y="210"/>
                      <a:pt x="377" y="197"/>
                    </a:cubicBezTo>
                    <a:cubicBezTo>
                      <a:pt x="417" y="286"/>
                      <a:pt x="417" y="286"/>
                      <a:pt x="417" y="286"/>
                    </a:cubicBezTo>
                    <a:cubicBezTo>
                      <a:pt x="607" y="286"/>
                      <a:pt x="607" y="286"/>
                      <a:pt x="607" y="286"/>
                    </a:cubicBezTo>
                    <a:cubicBezTo>
                      <a:pt x="618" y="268"/>
                      <a:pt x="628" y="247"/>
                      <a:pt x="637" y="223"/>
                    </a:cubicBezTo>
                    <a:cubicBezTo>
                      <a:pt x="648" y="195"/>
                      <a:pt x="648" y="195"/>
                      <a:pt x="648" y="195"/>
                    </a:cubicBezTo>
                    <a:cubicBezTo>
                      <a:pt x="691" y="216"/>
                      <a:pt x="723" y="227"/>
                      <a:pt x="744" y="230"/>
                    </a:cubicBezTo>
                    <a:cubicBezTo>
                      <a:pt x="731" y="248"/>
                      <a:pt x="718" y="266"/>
                      <a:pt x="706" y="286"/>
                    </a:cubicBezTo>
                    <a:cubicBezTo>
                      <a:pt x="884" y="286"/>
                      <a:pt x="884" y="286"/>
                      <a:pt x="884" y="286"/>
                    </a:cubicBezTo>
                    <a:cubicBezTo>
                      <a:pt x="923" y="286"/>
                      <a:pt x="967" y="284"/>
                      <a:pt x="1015" y="280"/>
                    </a:cubicBezTo>
                    <a:cubicBezTo>
                      <a:pt x="1013" y="293"/>
                      <a:pt x="1012" y="302"/>
                      <a:pt x="1011" y="308"/>
                    </a:cubicBezTo>
                    <a:cubicBezTo>
                      <a:pt x="1011" y="313"/>
                      <a:pt x="1011" y="319"/>
                      <a:pt x="1011" y="324"/>
                    </a:cubicBezTo>
                    <a:cubicBezTo>
                      <a:pt x="1012" y="329"/>
                      <a:pt x="1013" y="343"/>
                      <a:pt x="1015" y="368"/>
                    </a:cubicBezTo>
                    <a:cubicBezTo>
                      <a:pt x="972" y="365"/>
                      <a:pt x="930" y="363"/>
                      <a:pt x="889" y="363"/>
                    </a:cubicBezTo>
                    <a:cubicBezTo>
                      <a:pt x="117" y="363"/>
                      <a:pt x="117" y="363"/>
                      <a:pt x="117" y="363"/>
                    </a:cubicBezTo>
                    <a:cubicBezTo>
                      <a:pt x="80" y="363"/>
                      <a:pt x="41" y="365"/>
                      <a:pt x="0" y="368"/>
                    </a:cubicBezTo>
                    <a:close/>
                    <a:moveTo>
                      <a:pt x="4" y="990"/>
                    </a:moveTo>
                    <a:cubicBezTo>
                      <a:pt x="24" y="963"/>
                      <a:pt x="24" y="963"/>
                      <a:pt x="24" y="963"/>
                    </a:cubicBezTo>
                    <a:cubicBezTo>
                      <a:pt x="56" y="919"/>
                      <a:pt x="79" y="879"/>
                      <a:pt x="95" y="842"/>
                    </a:cubicBezTo>
                    <a:cubicBezTo>
                      <a:pt x="117" y="789"/>
                      <a:pt x="117" y="789"/>
                      <a:pt x="117" y="789"/>
                    </a:cubicBezTo>
                    <a:cubicBezTo>
                      <a:pt x="149" y="806"/>
                      <a:pt x="179" y="817"/>
                      <a:pt x="206" y="822"/>
                    </a:cubicBezTo>
                    <a:cubicBezTo>
                      <a:pt x="189" y="851"/>
                      <a:pt x="189" y="851"/>
                      <a:pt x="189" y="851"/>
                    </a:cubicBezTo>
                    <a:cubicBezTo>
                      <a:pt x="186" y="856"/>
                      <a:pt x="173" y="878"/>
                      <a:pt x="151" y="918"/>
                    </a:cubicBezTo>
                    <a:cubicBezTo>
                      <a:pt x="128" y="958"/>
                      <a:pt x="115" y="982"/>
                      <a:pt x="113" y="989"/>
                    </a:cubicBezTo>
                    <a:cubicBezTo>
                      <a:pt x="96" y="1025"/>
                      <a:pt x="96" y="1025"/>
                      <a:pt x="96" y="1025"/>
                    </a:cubicBezTo>
                    <a:cubicBezTo>
                      <a:pt x="71" y="1013"/>
                      <a:pt x="40" y="1001"/>
                      <a:pt x="4" y="990"/>
                    </a:cubicBezTo>
                    <a:close/>
                    <a:moveTo>
                      <a:pt x="63" y="193"/>
                    </a:moveTo>
                    <a:cubicBezTo>
                      <a:pt x="63" y="181"/>
                      <a:pt x="64" y="172"/>
                      <a:pt x="64" y="166"/>
                    </a:cubicBezTo>
                    <a:cubicBezTo>
                      <a:pt x="65" y="159"/>
                      <a:pt x="65" y="152"/>
                      <a:pt x="66" y="146"/>
                    </a:cubicBezTo>
                    <a:cubicBezTo>
                      <a:pt x="66" y="140"/>
                      <a:pt x="66" y="136"/>
                      <a:pt x="66" y="135"/>
                    </a:cubicBezTo>
                    <a:cubicBezTo>
                      <a:pt x="63" y="104"/>
                      <a:pt x="63" y="104"/>
                      <a:pt x="63" y="104"/>
                    </a:cubicBezTo>
                    <a:cubicBezTo>
                      <a:pt x="106" y="108"/>
                      <a:pt x="146" y="110"/>
                      <a:pt x="182" y="110"/>
                    </a:cubicBezTo>
                    <a:cubicBezTo>
                      <a:pt x="472" y="110"/>
                      <a:pt x="472" y="110"/>
                      <a:pt x="472" y="110"/>
                    </a:cubicBezTo>
                    <a:cubicBezTo>
                      <a:pt x="463" y="81"/>
                      <a:pt x="455" y="60"/>
                      <a:pt x="450" y="46"/>
                    </a:cubicBezTo>
                    <a:cubicBezTo>
                      <a:pt x="436" y="16"/>
                      <a:pt x="436" y="16"/>
                      <a:pt x="436" y="16"/>
                    </a:cubicBezTo>
                    <a:cubicBezTo>
                      <a:pt x="477" y="15"/>
                      <a:pt x="514" y="10"/>
                      <a:pt x="549" y="0"/>
                    </a:cubicBezTo>
                    <a:cubicBezTo>
                      <a:pt x="571" y="110"/>
                      <a:pt x="571" y="110"/>
                      <a:pt x="571" y="110"/>
                    </a:cubicBezTo>
                    <a:cubicBezTo>
                      <a:pt x="826" y="110"/>
                      <a:pt x="826" y="110"/>
                      <a:pt x="826" y="110"/>
                    </a:cubicBezTo>
                    <a:cubicBezTo>
                      <a:pt x="862" y="110"/>
                      <a:pt x="904" y="108"/>
                      <a:pt x="952" y="104"/>
                    </a:cubicBezTo>
                    <a:cubicBezTo>
                      <a:pt x="950" y="118"/>
                      <a:pt x="949" y="128"/>
                      <a:pt x="948" y="134"/>
                    </a:cubicBezTo>
                    <a:cubicBezTo>
                      <a:pt x="948" y="141"/>
                      <a:pt x="948" y="146"/>
                      <a:pt x="947" y="151"/>
                    </a:cubicBezTo>
                    <a:cubicBezTo>
                      <a:pt x="947" y="156"/>
                      <a:pt x="948" y="170"/>
                      <a:pt x="952" y="193"/>
                    </a:cubicBezTo>
                    <a:cubicBezTo>
                      <a:pt x="906" y="189"/>
                      <a:pt x="863" y="187"/>
                      <a:pt x="825" y="187"/>
                    </a:cubicBezTo>
                    <a:cubicBezTo>
                      <a:pt x="182" y="187"/>
                      <a:pt x="182" y="187"/>
                      <a:pt x="182" y="187"/>
                    </a:cubicBezTo>
                    <a:cubicBezTo>
                      <a:pt x="146" y="187"/>
                      <a:pt x="106" y="189"/>
                      <a:pt x="63" y="193"/>
                    </a:cubicBezTo>
                    <a:close/>
                    <a:moveTo>
                      <a:pt x="153" y="764"/>
                    </a:moveTo>
                    <a:cubicBezTo>
                      <a:pt x="156" y="743"/>
                      <a:pt x="157" y="728"/>
                      <a:pt x="158" y="716"/>
                    </a:cubicBezTo>
                    <a:cubicBezTo>
                      <a:pt x="158" y="705"/>
                      <a:pt x="159" y="685"/>
                      <a:pt x="159" y="656"/>
                    </a:cubicBezTo>
                    <a:cubicBezTo>
                      <a:pt x="159" y="508"/>
                      <a:pt x="159" y="508"/>
                      <a:pt x="159" y="508"/>
                    </a:cubicBezTo>
                    <a:cubicBezTo>
                      <a:pt x="159" y="495"/>
                      <a:pt x="158" y="484"/>
                      <a:pt x="158" y="475"/>
                    </a:cubicBezTo>
                    <a:cubicBezTo>
                      <a:pt x="153" y="417"/>
                      <a:pt x="153" y="417"/>
                      <a:pt x="153" y="417"/>
                    </a:cubicBezTo>
                    <a:cubicBezTo>
                      <a:pt x="188" y="421"/>
                      <a:pt x="223" y="424"/>
                      <a:pt x="258" y="424"/>
                    </a:cubicBezTo>
                    <a:cubicBezTo>
                      <a:pt x="741" y="424"/>
                      <a:pt x="741" y="424"/>
                      <a:pt x="741" y="424"/>
                    </a:cubicBezTo>
                    <a:cubicBezTo>
                      <a:pt x="776" y="424"/>
                      <a:pt x="814" y="422"/>
                      <a:pt x="856" y="418"/>
                    </a:cubicBezTo>
                    <a:cubicBezTo>
                      <a:pt x="853" y="442"/>
                      <a:pt x="851" y="460"/>
                      <a:pt x="851" y="473"/>
                    </a:cubicBezTo>
                    <a:cubicBezTo>
                      <a:pt x="851" y="485"/>
                      <a:pt x="851" y="497"/>
                      <a:pt x="851" y="508"/>
                    </a:cubicBezTo>
                    <a:cubicBezTo>
                      <a:pt x="851" y="656"/>
                      <a:pt x="851" y="656"/>
                      <a:pt x="851" y="656"/>
                    </a:cubicBezTo>
                    <a:cubicBezTo>
                      <a:pt x="851" y="687"/>
                      <a:pt x="851" y="706"/>
                      <a:pt x="852" y="712"/>
                    </a:cubicBezTo>
                    <a:cubicBezTo>
                      <a:pt x="856" y="764"/>
                      <a:pt x="856" y="764"/>
                      <a:pt x="856" y="764"/>
                    </a:cubicBezTo>
                    <a:cubicBezTo>
                      <a:pt x="791" y="760"/>
                      <a:pt x="752" y="758"/>
                      <a:pt x="741" y="758"/>
                    </a:cubicBezTo>
                    <a:cubicBezTo>
                      <a:pt x="258" y="758"/>
                      <a:pt x="258" y="758"/>
                      <a:pt x="258" y="758"/>
                    </a:cubicBezTo>
                    <a:cubicBezTo>
                      <a:pt x="249" y="758"/>
                      <a:pt x="214" y="760"/>
                      <a:pt x="153" y="764"/>
                    </a:cubicBezTo>
                    <a:close/>
                    <a:moveTo>
                      <a:pt x="246" y="553"/>
                    </a:moveTo>
                    <a:cubicBezTo>
                      <a:pt x="763" y="553"/>
                      <a:pt x="763" y="553"/>
                      <a:pt x="763" y="553"/>
                    </a:cubicBezTo>
                    <a:cubicBezTo>
                      <a:pt x="763" y="492"/>
                      <a:pt x="763" y="492"/>
                      <a:pt x="763" y="492"/>
                    </a:cubicBezTo>
                    <a:cubicBezTo>
                      <a:pt x="246" y="492"/>
                      <a:pt x="246" y="492"/>
                      <a:pt x="246" y="492"/>
                    </a:cubicBezTo>
                    <a:lnTo>
                      <a:pt x="246" y="553"/>
                    </a:lnTo>
                    <a:close/>
                    <a:moveTo>
                      <a:pt x="246" y="690"/>
                    </a:moveTo>
                    <a:cubicBezTo>
                      <a:pt x="763" y="690"/>
                      <a:pt x="763" y="690"/>
                      <a:pt x="763" y="690"/>
                    </a:cubicBezTo>
                    <a:cubicBezTo>
                      <a:pt x="763" y="621"/>
                      <a:pt x="763" y="621"/>
                      <a:pt x="763" y="621"/>
                    </a:cubicBezTo>
                    <a:cubicBezTo>
                      <a:pt x="246" y="621"/>
                      <a:pt x="246" y="621"/>
                      <a:pt x="246" y="621"/>
                    </a:cubicBezTo>
                    <a:lnTo>
                      <a:pt x="246" y="690"/>
                    </a:lnTo>
                    <a:close/>
                    <a:moveTo>
                      <a:pt x="300" y="794"/>
                    </a:moveTo>
                    <a:cubicBezTo>
                      <a:pt x="303" y="794"/>
                      <a:pt x="319" y="793"/>
                      <a:pt x="350" y="789"/>
                    </a:cubicBezTo>
                    <a:cubicBezTo>
                      <a:pt x="347" y="807"/>
                      <a:pt x="345" y="820"/>
                      <a:pt x="345" y="829"/>
                    </a:cubicBezTo>
                    <a:cubicBezTo>
                      <a:pt x="345" y="838"/>
                      <a:pt x="345" y="847"/>
                      <a:pt x="345" y="858"/>
                    </a:cubicBezTo>
                    <a:cubicBezTo>
                      <a:pt x="345" y="920"/>
                      <a:pt x="345" y="920"/>
                      <a:pt x="345" y="920"/>
                    </a:cubicBezTo>
                    <a:cubicBezTo>
                      <a:pt x="345" y="930"/>
                      <a:pt x="346" y="938"/>
                      <a:pt x="350" y="944"/>
                    </a:cubicBezTo>
                    <a:cubicBezTo>
                      <a:pt x="353" y="950"/>
                      <a:pt x="364" y="953"/>
                      <a:pt x="383" y="955"/>
                    </a:cubicBezTo>
                    <a:cubicBezTo>
                      <a:pt x="402" y="956"/>
                      <a:pt x="448" y="957"/>
                      <a:pt x="520" y="958"/>
                    </a:cubicBezTo>
                    <a:cubicBezTo>
                      <a:pt x="592" y="958"/>
                      <a:pt x="635" y="954"/>
                      <a:pt x="647" y="946"/>
                    </a:cubicBezTo>
                    <a:cubicBezTo>
                      <a:pt x="660" y="938"/>
                      <a:pt x="668" y="928"/>
                      <a:pt x="672" y="915"/>
                    </a:cubicBezTo>
                    <a:cubicBezTo>
                      <a:pt x="675" y="903"/>
                      <a:pt x="678" y="888"/>
                      <a:pt x="680" y="871"/>
                    </a:cubicBezTo>
                    <a:cubicBezTo>
                      <a:pt x="684" y="839"/>
                      <a:pt x="684" y="839"/>
                      <a:pt x="684" y="839"/>
                    </a:cubicBezTo>
                    <a:cubicBezTo>
                      <a:pt x="714" y="862"/>
                      <a:pt x="748" y="879"/>
                      <a:pt x="788" y="892"/>
                    </a:cubicBezTo>
                    <a:cubicBezTo>
                      <a:pt x="773" y="930"/>
                      <a:pt x="761" y="958"/>
                      <a:pt x="752" y="979"/>
                    </a:cubicBezTo>
                    <a:cubicBezTo>
                      <a:pt x="743" y="999"/>
                      <a:pt x="729" y="1013"/>
                      <a:pt x="708" y="1021"/>
                    </a:cubicBezTo>
                    <a:cubicBezTo>
                      <a:pt x="687" y="1028"/>
                      <a:pt x="668" y="1033"/>
                      <a:pt x="650" y="1035"/>
                    </a:cubicBezTo>
                    <a:cubicBezTo>
                      <a:pt x="632" y="1037"/>
                      <a:pt x="579" y="1037"/>
                      <a:pt x="491" y="1037"/>
                    </a:cubicBezTo>
                    <a:cubicBezTo>
                      <a:pt x="422" y="1037"/>
                      <a:pt x="369" y="1036"/>
                      <a:pt x="331" y="1033"/>
                    </a:cubicBezTo>
                    <a:cubicBezTo>
                      <a:pt x="294" y="1031"/>
                      <a:pt x="272" y="1020"/>
                      <a:pt x="266" y="1000"/>
                    </a:cubicBezTo>
                    <a:cubicBezTo>
                      <a:pt x="260" y="980"/>
                      <a:pt x="257" y="956"/>
                      <a:pt x="257" y="927"/>
                    </a:cubicBezTo>
                    <a:cubicBezTo>
                      <a:pt x="257" y="861"/>
                      <a:pt x="257" y="861"/>
                      <a:pt x="257" y="861"/>
                    </a:cubicBezTo>
                    <a:cubicBezTo>
                      <a:pt x="257" y="846"/>
                      <a:pt x="257" y="834"/>
                      <a:pt x="256" y="827"/>
                    </a:cubicBezTo>
                    <a:cubicBezTo>
                      <a:pt x="253" y="789"/>
                      <a:pt x="253" y="789"/>
                      <a:pt x="253" y="789"/>
                    </a:cubicBezTo>
                    <a:cubicBezTo>
                      <a:pt x="280" y="792"/>
                      <a:pt x="296" y="794"/>
                      <a:pt x="300" y="794"/>
                    </a:cubicBezTo>
                    <a:close/>
                    <a:moveTo>
                      <a:pt x="444" y="801"/>
                    </a:moveTo>
                    <a:cubicBezTo>
                      <a:pt x="470" y="796"/>
                      <a:pt x="500" y="786"/>
                      <a:pt x="533" y="772"/>
                    </a:cubicBezTo>
                    <a:cubicBezTo>
                      <a:pt x="602" y="889"/>
                      <a:pt x="602" y="889"/>
                      <a:pt x="602" y="889"/>
                    </a:cubicBezTo>
                    <a:cubicBezTo>
                      <a:pt x="569" y="898"/>
                      <a:pt x="537" y="909"/>
                      <a:pt x="508" y="920"/>
                    </a:cubicBezTo>
                    <a:cubicBezTo>
                      <a:pt x="498" y="895"/>
                      <a:pt x="498" y="895"/>
                      <a:pt x="498" y="895"/>
                    </a:cubicBezTo>
                    <a:cubicBezTo>
                      <a:pt x="487" y="871"/>
                      <a:pt x="476" y="850"/>
                      <a:pt x="465" y="832"/>
                    </a:cubicBezTo>
                    <a:lnTo>
                      <a:pt x="444" y="801"/>
                    </a:lnTo>
                    <a:close/>
                    <a:moveTo>
                      <a:pt x="784" y="838"/>
                    </a:moveTo>
                    <a:cubicBezTo>
                      <a:pt x="820" y="825"/>
                      <a:pt x="846" y="810"/>
                      <a:pt x="863" y="793"/>
                    </a:cubicBezTo>
                    <a:cubicBezTo>
                      <a:pt x="1005" y="958"/>
                      <a:pt x="1005" y="958"/>
                      <a:pt x="1005" y="958"/>
                    </a:cubicBezTo>
                    <a:cubicBezTo>
                      <a:pt x="986" y="967"/>
                      <a:pt x="957" y="985"/>
                      <a:pt x="917" y="1011"/>
                    </a:cubicBezTo>
                    <a:cubicBezTo>
                      <a:pt x="899" y="977"/>
                      <a:pt x="899" y="977"/>
                      <a:pt x="899" y="977"/>
                    </a:cubicBezTo>
                    <a:cubicBezTo>
                      <a:pt x="892" y="964"/>
                      <a:pt x="879" y="946"/>
                      <a:pt x="862" y="924"/>
                    </a:cubicBezTo>
                    <a:cubicBezTo>
                      <a:pt x="845" y="901"/>
                      <a:pt x="828" y="882"/>
                      <a:pt x="813" y="867"/>
                    </a:cubicBezTo>
                    <a:lnTo>
                      <a:pt x="784" y="838"/>
                    </a:lnTo>
                    <a:close/>
                  </a:path>
                </a:pathLst>
              </a:custGeom>
              <a:solidFill>
                <a:srgbClr val="000000"/>
              </a:solidFill>
              <a:ln>
                <a:noFill/>
              </a:ln>
            </p:spPr>
            <p:txBody>
              <a:bodyPr/>
              <a:lstStyle/>
              <a:p>
                <a:endParaRPr lang="ja-JP" altLang="en-US"/>
              </a:p>
            </p:txBody>
          </p:sp>
          <p:sp>
            <p:nvSpPr>
              <p:cNvPr id="45" name="Freeform 129"/>
              <p:cNvSpPr/>
              <p:nvPr/>
            </p:nvSpPr>
            <p:spPr bwMode="auto">
              <a:xfrm>
                <a:off x="3434" y="2943"/>
                <a:ext cx="209" cy="215"/>
              </a:xfrm>
              <a:custGeom>
                <a:avLst/>
                <a:gdLst>
                  <a:gd name="T0" fmla="*/ 45 w 1042"/>
                  <a:gd name="T1" fmla="*/ 875 h 1074"/>
                  <a:gd name="T2" fmla="*/ 297 w 1042"/>
                  <a:gd name="T3" fmla="*/ 685 h 1074"/>
                  <a:gd name="T4" fmla="*/ 389 w 1042"/>
                  <a:gd name="T5" fmla="*/ 546 h 1074"/>
                  <a:gd name="T6" fmla="*/ 41 w 1042"/>
                  <a:gd name="T7" fmla="*/ 553 h 1074"/>
                  <a:gd name="T8" fmla="*/ 45 w 1042"/>
                  <a:gd name="T9" fmla="*/ 498 h 1074"/>
                  <a:gd name="T10" fmla="*/ 225 w 1042"/>
                  <a:gd name="T11" fmla="*/ 454 h 1074"/>
                  <a:gd name="T12" fmla="*/ 477 w 1042"/>
                  <a:gd name="T13" fmla="*/ 293 h 1074"/>
                  <a:gd name="T14" fmla="*/ 125 w 1042"/>
                  <a:gd name="T15" fmla="*/ 299 h 1074"/>
                  <a:gd name="T16" fmla="*/ 129 w 1042"/>
                  <a:gd name="T17" fmla="*/ 246 h 1074"/>
                  <a:gd name="T18" fmla="*/ 282 w 1042"/>
                  <a:gd name="T19" fmla="*/ 201 h 1074"/>
                  <a:gd name="T20" fmla="*/ 477 w 1042"/>
                  <a:gd name="T21" fmla="*/ 143 h 1074"/>
                  <a:gd name="T22" fmla="*/ 471 w 1042"/>
                  <a:gd name="T23" fmla="*/ 0 h 1074"/>
                  <a:gd name="T24" fmla="*/ 582 w 1042"/>
                  <a:gd name="T25" fmla="*/ 0 h 1074"/>
                  <a:gd name="T26" fmla="*/ 576 w 1042"/>
                  <a:gd name="T27" fmla="*/ 143 h 1074"/>
                  <a:gd name="T28" fmla="*/ 766 w 1042"/>
                  <a:gd name="T29" fmla="*/ 201 h 1074"/>
                  <a:gd name="T30" fmla="*/ 912 w 1042"/>
                  <a:gd name="T31" fmla="*/ 222 h 1074"/>
                  <a:gd name="T32" fmla="*/ 913 w 1042"/>
                  <a:gd name="T33" fmla="*/ 264 h 1074"/>
                  <a:gd name="T34" fmla="*/ 766 w 1042"/>
                  <a:gd name="T35" fmla="*/ 293 h 1074"/>
                  <a:gd name="T36" fmla="*/ 576 w 1042"/>
                  <a:gd name="T37" fmla="*/ 454 h 1074"/>
                  <a:gd name="T38" fmla="*/ 1001 w 1042"/>
                  <a:gd name="T39" fmla="*/ 447 h 1074"/>
                  <a:gd name="T40" fmla="*/ 998 w 1042"/>
                  <a:gd name="T41" fmla="*/ 499 h 1074"/>
                  <a:gd name="T42" fmla="*/ 1001 w 1042"/>
                  <a:gd name="T43" fmla="*/ 552 h 1074"/>
                  <a:gd name="T44" fmla="*/ 643 w 1042"/>
                  <a:gd name="T45" fmla="*/ 546 h 1074"/>
                  <a:gd name="T46" fmla="*/ 775 w 1042"/>
                  <a:gd name="T47" fmla="*/ 731 h 1074"/>
                  <a:gd name="T48" fmla="*/ 1042 w 1042"/>
                  <a:gd name="T49" fmla="*/ 852 h 1074"/>
                  <a:gd name="T50" fmla="*/ 944 w 1042"/>
                  <a:gd name="T51" fmla="*/ 973 h 1074"/>
                  <a:gd name="T52" fmla="*/ 724 w 1042"/>
                  <a:gd name="T53" fmla="*/ 817 h 1074"/>
                  <a:gd name="T54" fmla="*/ 592 w 1042"/>
                  <a:gd name="T55" fmla="*/ 628 h 1074"/>
                  <a:gd name="T56" fmla="*/ 576 w 1042"/>
                  <a:gd name="T57" fmla="*/ 857 h 1074"/>
                  <a:gd name="T58" fmla="*/ 583 w 1042"/>
                  <a:gd name="T59" fmla="*/ 1074 h 1074"/>
                  <a:gd name="T60" fmla="*/ 475 w 1042"/>
                  <a:gd name="T61" fmla="*/ 956 h 1074"/>
                  <a:gd name="T62" fmla="*/ 477 w 1042"/>
                  <a:gd name="T63" fmla="*/ 565 h 1074"/>
                  <a:gd name="T64" fmla="*/ 308 w 1042"/>
                  <a:gd name="T65" fmla="*/ 813 h 1074"/>
                  <a:gd name="T66" fmla="*/ 134 w 1042"/>
                  <a:gd name="T67" fmla="*/ 962 h 1074"/>
                  <a:gd name="T68" fmla="*/ 57 w 1042"/>
                  <a:gd name="T69" fmla="*/ 933 h 10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42" h="1074">
                    <a:moveTo>
                      <a:pt x="0" y="892"/>
                    </a:moveTo>
                    <a:cubicBezTo>
                      <a:pt x="45" y="875"/>
                      <a:pt x="45" y="875"/>
                      <a:pt x="45" y="875"/>
                    </a:cubicBezTo>
                    <a:cubicBezTo>
                      <a:pt x="62" y="868"/>
                      <a:pt x="98" y="849"/>
                      <a:pt x="153" y="816"/>
                    </a:cubicBezTo>
                    <a:cubicBezTo>
                      <a:pt x="207" y="784"/>
                      <a:pt x="255" y="740"/>
                      <a:pt x="297" y="685"/>
                    </a:cubicBezTo>
                    <a:cubicBezTo>
                      <a:pt x="339" y="630"/>
                      <a:pt x="364" y="595"/>
                      <a:pt x="372" y="579"/>
                    </a:cubicBezTo>
                    <a:cubicBezTo>
                      <a:pt x="389" y="546"/>
                      <a:pt x="389" y="546"/>
                      <a:pt x="389" y="546"/>
                    </a:cubicBezTo>
                    <a:cubicBezTo>
                      <a:pt x="225" y="546"/>
                      <a:pt x="225" y="546"/>
                      <a:pt x="225" y="546"/>
                    </a:cubicBezTo>
                    <a:cubicBezTo>
                      <a:pt x="180" y="546"/>
                      <a:pt x="118" y="548"/>
                      <a:pt x="41" y="553"/>
                    </a:cubicBezTo>
                    <a:cubicBezTo>
                      <a:pt x="42" y="538"/>
                      <a:pt x="43" y="526"/>
                      <a:pt x="44" y="518"/>
                    </a:cubicBezTo>
                    <a:cubicBezTo>
                      <a:pt x="44" y="511"/>
                      <a:pt x="44" y="504"/>
                      <a:pt x="45" y="498"/>
                    </a:cubicBezTo>
                    <a:cubicBezTo>
                      <a:pt x="45" y="493"/>
                      <a:pt x="44" y="476"/>
                      <a:pt x="41" y="447"/>
                    </a:cubicBezTo>
                    <a:cubicBezTo>
                      <a:pt x="127" y="452"/>
                      <a:pt x="189" y="454"/>
                      <a:pt x="225" y="454"/>
                    </a:cubicBezTo>
                    <a:cubicBezTo>
                      <a:pt x="477" y="454"/>
                      <a:pt x="477" y="454"/>
                      <a:pt x="477" y="454"/>
                    </a:cubicBezTo>
                    <a:cubicBezTo>
                      <a:pt x="477" y="293"/>
                      <a:pt x="477" y="293"/>
                      <a:pt x="477" y="293"/>
                    </a:cubicBezTo>
                    <a:cubicBezTo>
                      <a:pt x="281" y="293"/>
                      <a:pt x="281" y="293"/>
                      <a:pt x="281" y="293"/>
                    </a:cubicBezTo>
                    <a:cubicBezTo>
                      <a:pt x="229" y="293"/>
                      <a:pt x="177" y="295"/>
                      <a:pt x="125" y="299"/>
                    </a:cubicBezTo>
                    <a:cubicBezTo>
                      <a:pt x="126" y="284"/>
                      <a:pt x="127" y="273"/>
                      <a:pt x="128" y="265"/>
                    </a:cubicBezTo>
                    <a:cubicBezTo>
                      <a:pt x="128" y="257"/>
                      <a:pt x="128" y="251"/>
                      <a:pt x="129" y="246"/>
                    </a:cubicBezTo>
                    <a:cubicBezTo>
                      <a:pt x="129" y="240"/>
                      <a:pt x="128" y="223"/>
                      <a:pt x="125" y="194"/>
                    </a:cubicBezTo>
                    <a:cubicBezTo>
                      <a:pt x="198" y="199"/>
                      <a:pt x="250" y="201"/>
                      <a:pt x="282" y="201"/>
                    </a:cubicBezTo>
                    <a:cubicBezTo>
                      <a:pt x="478" y="201"/>
                      <a:pt x="478" y="201"/>
                      <a:pt x="478" y="201"/>
                    </a:cubicBezTo>
                    <a:cubicBezTo>
                      <a:pt x="477" y="143"/>
                      <a:pt x="477" y="143"/>
                      <a:pt x="477" y="143"/>
                    </a:cubicBezTo>
                    <a:cubicBezTo>
                      <a:pt x="476" y="73"/>
                      <a:pt x="476" y="73"/>
                      <a:pt x="476" y="73"/>
                    </a:cubicBezTo>
                    <a:cubicBezTo>
                      <a:pt x="471" y="0"/>
                      <a:pt x="471" y="0"/>
                      <a:pt x="471" y="0"/>
                    </a:cubicBezTo>
                    <a:cubicBezTo>
                      <a:pt x="500" y="3"/>
                      <a:pt x="518" y="5"/>
                      <a:pt x="525" y="5"/>
                    </a:cubicBezTo>
                    <a:cubicBezTo>
                      <a:pt x="532" y="4"/>
                      <a:pt x="551" y="3"/>
                      <a:pt x="582" y="0"/>
                    </a:cubicBezTo>
                    <a:cubicBezTo>
                      <a:pt x="581" y="31"/>
                      <a:pt x="579" y="60"/>
                      <a:pt x="578" y="87"/>
                    </a:cubicBezTo>
                    <a:cubicBezTo>
                      <a:pt x="576" y="114"/>
                      <a:pt x="576" y="132"/>
                      <a:pt x="576" y="143"/>
                    </a:cubicBezTo>
                    <a:cubicBezTo>
                      <a:pt x="576" y="201"/>
                      <a:pt x="576" y="201"/>
                      <a:pt x="576" y="201"/>
                    </a:cubicBezTo>
                    <a:cubicBezTo>
                      <a:pt x="766" y="201"/>
                      <a:pt x="766" y="201"/>
                      <a:pt x="766" y="201"/>
                    </a:cubicBezTo>
                    <a:cubicBezTo>
                      <a:pt x="798" y="201"/>
                      <a:pt x="848" y="199"/>
                      <a:pt x="916" y="194"/>
                    </a:cubicBezTo>
                    <a:cubicBezTo>
                      <a:pt x="914" y="209"/>
                      <a:pt x="912" y="218"/>
                      <a:pt x="912" y="222"/>
                    </a:cubicBezTo>
                    <a:cubicBezTo>
                      <a:pt x="912" y="226"/>
                      <a:pt x="912" y="234"/>
                      <a:pt x="913" y="247"/>
                    </a:cubicBezTo>
                    <a:cubicBezTo>
                      <a:pt x="913" y="264"/>
                      <a:pt x="913" y="264"/>
                      <a:pt x="913" y="264"/>
                    </a:cubicBezTo>
                    <a:cubicBezTo>
                      <a:pt x="916" y="299"/>
                      <a:pt x="916" y="299"/>
                      <a:pt x="916" y="299"/>
                    </a:cubicBezTo>
                    <a:cubicBezTo>
                      <a:pt x="867" y="295"/>
                      <a:pt x="817" y="293"/>
                      <a:pt x="766" y="293"/>
                    </a:cubicBezTo>
                    <a:cubicBezTo>
                      <a:pt x="576" y="293"/>
                      <a:pt x="576" y="293"/>
                      <a:pt x="576" y="293"/>
                    </a:cubicBezTo>
                    <a:cubicBezTo>
                      <a:pt x="576" y="454"/>
                      <a:pt x="576" y="454"/>
                      <a:pt x="576" y="454"/>
                    </a:cubicBezTo>
                    <a:cubicBezTo>
                      <a:pt x="822" y="454"/>
                      <a:pt x="822" y="454"/>
                      <a:pt x="822" y="454"/>
                    </a:cubicBezTo>
                    <a:cubicBezTo>
                      <a:pt x="859" y="454"/>
                      <a:pt x="918" y="452"/>
                      <a:pt x="1001" y="447"/>
                    </a:cubicBezTo>
                    <a:cubicBezTo>
                      <a:pt x="999" y="462"/>
                      <a:pt x="998" y="474"/>
                      <a:pt x="998" y="482"/>
                    </a:cubicBezTo>
                    <a:cubicBezTo>
                      <a:pt x="998" y="499"/>
                      <a:pt x="998" y="499"/>
                      <a:pt x="998" y="499"/>
                    </a:cubicBezTo>
                    <a:cubicBezTo>
                      <a:pt x="997" y="513"/>
                      <a:pt x="997" y="520"/>
                      <a:pt x="998" y="520"/>
                    </a:cubicBezTo>
                    <a:cubicBezTo>
                      <a:pt x="1001" y="552"/>
                      <a:pt x="1001" y="552"/>
                      <a:pt x="1001" y="552"/>
                    </a:cubicBezTo>
                    <a:cubicBezTo>
                      <a:pt x="924" y="548"/>
                      <a:pt x="865" y="546"/>
                      <a:pt x="823" y="546"/>
                    </a:cubicBezTo>
                    <a:cubicBezTo>
                      <a:pt x="643" y="546"/>
                      <a:pt x="643" y="546"/>
                      <a:pt x="643" y="546"/>
                    </a:cubicBezTo>
                    <a:cubicBezTo>
                      <a:pt x="656" y="574"/>
                      <a:pt x="656" y="574"/>
                      <a:pt x="656" y="574"/>
                    </a:cubicBezTo>
                    <a:cubicBezTo>
                      <a:pt x="679" y="625"/>
                      <a:pt x="719" y="677"/>
                      <a:pt x="775" y="731"/>
                    </a:cubicBezTo>
                    <a:cubicBezTo>
                      <a:pt x="831" y="785"/>
                      <a:pt x="904" y="821"/>
                      <a:pt x="992" y="840"/>
                    </a:cubicBezTo>
                    <a:cubicBezTo>
                      <a:pt x="1042" y="852"/>
                      <a:pt x="1042" y="852"/>
                      <a:pt x="1042" y="852"/>
                    </a:cubicBezTo>
                    <a:cubicBezTo>
                      <a:pt x="1008" y="874"/>
                      <a:pt x="988" y="891"/>
                      <a:pt x="982" y="900"/>
                    </a:cubicBezTo>
                    <a:cubicBezTo>
                      <a:pt x="975" y="910"/>
                      <a:pt x="963" y="934"/>
                      <a:pt x="944" y="973"/>
                    </a:cubicBezTo>
                    <a:cubicBezTo>
                      <a:pt x="917" y="959"/>
                      <a:pt x="917" y="959"/>
                      <a:pt x="917" y="959"/>
                    </a:cubicBezTo>
                    <a:cubicBezTo>
                      <a:pt x="836" y="915"/>
                      <a:pt x="772" y="868"/>
                      <a:pt x="724" y="817"/>
                    </a:cubicBezTo>
                    <a:cubicBezTo>
                      <a:pt x="677" y="766"/>
                      <a:pt x="646" y="729"/>
                      <a:pt x="631" y="704"/>
                    </a:cubicBezTo>
                    <a:cubicBezTo>
                      <a:pt x="617" y="679"/>
                      <a:pt x="604" y="654"/>
                      <a:pt x="592" y="628"/>
                    </a:cubicBezTo>
                    <a:cubicBezTo>
                      <a:pt x="576" y="593"/>
                      <a:pt x="576" y="593"/>
                      <a:pt x="576" y="593"/>
                    </a:cubicBezTo>
                    <a:cubicBezTo>
                      <a:pt x="576" y="857"/>
                      <a:pt x="576" y="857"/>
                      <a:pt x="576" y="857"/>
                    </a:cubicBezTo>
                    <a:cubicBezTo>
                      <a:pt x="576" y="874"/>
                      <a:pt x="577" y="910"/>
                      <a:pt x="579" y="965"/>
                    </a:cubicBezTo>
                    <a:cubicBezTo>
                      <a:pt x="583" y="1074"/>
                      <a:pt x="583" y="1074"/>
                      <a:pt x="583" y="1074"/>
                    </a:cubicBezTo>
                    <a:cubicBezTo>
                      <a:pt x="553" y="1069"/>
                      <a:pt x="515" y="1069"/>
                      <a:pt x="470" y="1074"/>
                    </a:cubicBezTo>
                    <a:cubicBezTo>
                      <a:pt x="472" y="1026"/>
                      <a:pt x="474" y="986"/>
                      <a:pt x="475" y="956"/>
                    </a:cubicBezTo>
                    <a:cubicBezTo>
                      <a:pt x="477" y="925"/>
                      <a:pt x="477" y="892"/>
                      <a:pt x="477" y="857"/>
                    </a:cubicBezTo>
                    <a:cubicBezTo>
                      <a:pt x="477" y="565"/>
                      <a:pt x="477" y="565"/>
                      <a:pt x="477" y="565"/>
                    </a:cubicBezTo>
                    <a:cubicBezTo>
                      <a:pt x="447" y="620"/>
                      <a:pt x="447" y="620"/>
                      <a:pt x="447" y="620"/>
                    </a:cubicBezTo>
                    <a:cubicBezTo>
                      <a:pt x="401" y="703"/>
                      <a:pt x="355" y="768"/>
                      <a:pt x="308" y="813"/>
                    </a:cubicBezTo>
                    <a:cubicBezTo>
                      <a:pt x="261" y="859"/>
                      <a:pt x="226" y="890"/>
                      <a:pt x="203" y="908"/>
                    </a:cubicBezTo>
                    <a:cubicBezTo>
                      <a:pt x="134" y="962"/>
                      <a:pt x="134" y="962"/>
                      <a:pt x="134" y="962"/>
                    </a:cubicBezTo>
                    <a:cubicBezTo>
                      <a:pt x="100" y="990"/>
                      <a:pt x="100" y="990"/>
                      <a:pt x="100" y="990"/>
                    </a:cubicBezTo>
                    <a:cubicBezTo>
                      <a:pt x="85" y="964"/>
                      <a:pt x="71" y="945"/>
                      <a:pt x="57" y="933"/>
                    </a:cubicBezTo>
                    <a:cubicBezTo>
                      <a:pt x="44" y="921"/>
                      <a:pt x="25" y="907"/>
                      <a:pt x="0" y="892"/>
                    </a:cubicBezTo>
                    <a:close/>
                  </a:path>
                </a:pathLst>
              </a:custGeom>
              <a:solidFill>
                <a:srgbClr val="000000"/>
              </a:solidFill>
              <a:ln>
                <a:noFill/>
              </a:ln>
            </p:spPr>
            <p:txBody>
              <a:bodyPr/>
              <a:lstStyle/>
              <a:p>
                <a:endParaRPr lang="ja-JP" altLang="en-US"/>
              </a:p>
            </p:txBody>
          </p:sp>
          <p:sp>
            <p:nvSpPr>
              <p:cNvPr id="46" name="Freeform 130"/>
              <p:cNvSpPr>
                <a:spLocks noEditPoints="1"/>
              </p:cNvSpPr>
              <p:nvPr/>
            </p:nvSpPr>
            <p:spPr bwMode="auto">
              <a:xfrm>
                <a:off x="3681" y="2946"/>
                <a:ext cx="213" cy="215"/>
              </a:xfrm>
              <a:custGeom>
                <a:avLst/>
                <a:gdLst>
                  <a:gd name="T0" fmla="*/ 47 w 1066"/>
                  <a:gd name="T1" fmla="*/ 898 h 1077"/>
                  <a:gd name="T2" fmla="*/ 360 w 1066"/>
                  <a:gd name="T3" fmla="*/ 643 h 1077"/>
                  <a:gd name="T4" fmla="*/ 207 w 1066"/>
                  <a:gd name="T5" fmla="*/ 611 h 1077"/>
                  <a:gd name="T6" fmla="*/ 45 w 1066"/>
                  <a:gd name="T7" fmla="*/ 585 h 1077"/>
                  <a:gd name="T8" fmla="*/ 42 w 1066"/>
                  <a:gd name="T9" fmla="*/ 512 h 1077"/>
                  <a:gd name="T10" fmla="*/ 487 w 1066"/>
                  <a:gd name="T11" fmla="*/ 519 h 1077"/>
                  <a:gd name="T12" fmla="*/ 276 w 1066"/>
                  <a:gd name="T13" fmla="*/ 254 h 1077"/>
                  <a:gd name="T14" fmla="*/ 98 w 1066"/>
                  <a:gd name="T15" fmla="*/ 228 h 1077"/>
                  <a:gd name="T16" fmla="*/ 95 w 1066"/>
                  <a:gd name="T17" fmla="*/ 154 h 1077"/>
                  <a:gd name="T18" fmla="*/ 487 w 1066"/>
                  <a:gd name="T19" fmla="*/ 162 h 1077"/>
                  <a:gd name="T20" fmla="*/ 486 w 1066"/>
                  <a:gd name="T21" fmla="*/ 59 h 1077"/>
                  <a:gd name="T22" fmla="*/ 590 w 1066"/>
                  <a:gd name="T23" fmla="*/ 0 h 1077"/>
                  <a:gd name="T24" fmla="*/ 585 w 1066"/>
                  <a:gd name="T25" fmla="*/ 116 h 1077"/>
                  <a:gd name="T26" fmla="*/ 813 w 1066"/>
                  <a:gd name="T27" fmla="*/ 162 h 1077"/>
                  <a:gd name="T28" fmla="*/ 976 w 1066"/>
                  <a:gd name="T29" fmla="*/ 190 h 1077"/>
                  <a:gd name="T30" fmla="*/ 981 w 1066"/>
                  <a:gd name="T31" fmla="*/ 260 h 1077"/>
                  <a:gd name="T32" fmla="*/ 585 w 1066"/>
                  <a:gd name="T33" fmla="*/ 254 h 1077"/>
                  <a:gd name="T34" fmla="*/ 862 w 1066"/>
                  <a:gd name="T35" fmla="*/ 519 h 1077"/>
                  <a:gd name="T36" fmla="*/ 1018 w 1066"/>
                  <a:gd name="T37" fmla="*/ 547 h 1077"/>
                  <a:gd name="T38" fmla="*/ 1017 w 1066"/>
                  <a:gd name="T39" fmla="*/ 582 h 1077"/>
                  <a:gd name="T40" fmla="*/ 862 w 1066"/>
                  <a:gd name="T41" fmla="*/ 611 h 1077"/>
                  <a:gd name="T42" fmla="*/ 682 w 1066"/>
                  <a:gd name="T43" fmla="*/ 646 h 1077"/>
                  <a:gd name="T44" fmla="*/ 1029 w 1066"/>
                  <a:gd name="T45" fmla="*/ 866 h 1077"/>
                  <a:gd name="T46" fmla="*/ 999 w 1066"/>
                  <a:gd name="T47" fmla="*/ 933 h 1077"/>
                  <a:gd name="T48" fmla="*/ 944 w 1066"/>
                  <a:gd name="T49" fmla="*/ 981 h 1077"/>
                  <a:gd name="T50" fmla="*/ 734 w 1066"/>
                  <a:gd name="T51" fmla="*/ 849 h 1077"/>
                  <a:gd name="T52" fmla="*/ 597 w 1066"/>
                  <a:gd name="T53" fmla="*/ 644 h 1077"/>
                  <a:gd name="T54" fmla="*/ 585 w 1066"/>
                  <a:gd name="T55" fmla="*/ 838 h 1077"/>
                  <a:gd name="T56" fmla="*/ 593 w 1066"/>
                  <a:gd name="T57" fmla="*/ 1077 h 1077"/>
                  <a:gd name="T58" fmla="*/ 479 w 1066"/>
                  <a:gd name="T59" fmla="*/ 1077 h 1077"/>
                  <a:gd name="T60" fmla="*/ 487 w 1066"/>
                  <a:gd name="T61" fmla="*/ 838 h 1077"/>
                  <a:gd name="T62" fmla="*/ 481 w 1066"/>
                  <a:gd name="T63" fmla="*/ 611 h 1077"/>
                  <a:gd name="T64" fmla="*/ 366 w 1066"/>
                  <a:gd name="T65" fmla="*/ 789 h 1077"/>
                  <a:gd name="T66" fmla="*/ 131 w 1066"/>
                  <a:gd name="T67" fmla="*/ 995 h 1077"/>
                  <a:gd name="T68" fmla="*/ 70 w 1066"/>
                  <a:gd name="T69" fmla="*/ 969 h 1077"/>
                  <a:gd name="T70" fmla="*/ 184 w 1066"/>
                  <a:gd name="T71" fmla="*/ 329 h 1077"/>
                  <a:gd name="T72" fmla="*/ 405 w 1066"/>
                  <a:gd name="T73" fmla="*/ 443 h 1077"/>
                  <a:gd name="T74" fmla="*/ 292 w 1066"/>
                  <a:gd name="T75" fmla="*/ 463 h 1077"/>
                  <a:gd name="T76" fmla="*/ 222 w 1066"/>
                  <a:gd name="T77" fmla="*/ 371 h 1077"/>
                  <a:gd name="T78" fmla="*/ 669 w 1066"/>
                  <a:gd name="T79" fmla="*/ 464 h 1077"/>
                  <a:gd name="T80" fmla="*/ 734 w 1066"/>
                  <a:gd name="T81" fmla="*/ 381 h 1077"/>
                  <a:gd name="T82" fmla="*/ 788 w 1066"/>
                  <a:gd name="T83" fmla="*/ 282 h 1077"/>
                  <a:gd name="T84" fmla="*/ 846 w 1066"/>
                  <a:gd name="T85" fmla="*/ 372 h 1077"/>
                  <a:gd name="T86" fmla="*/ 773 w 1066"/>
                  <a:gd name="T87" fmla="*/ 478 h 1077"/>
                  <a:gd name="T88" fmla="*/ 669 w 1066"/>
                  <a:gd name="T89" fmla="*/ 464 h 10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066" h="1077">
                    <a:moveTo>
                      <a:pt x="0" y="916"/>
                    </a:moveTo>
                    <a:cubicBezTo>
                      <a:pt x="47" y="898"/>
                      <a:pt x="47" y="898"/>
                      <a:pt x="47" y="898"/>
                    </a:cubicBezTo>
                    <a:cubicBezTo>
                      <a:pt x="132" y="868"/>
                      <a:pt x="200" y="826"/>
                      <a:pt x="250" y="774"/>
                    </a:cubicBezTo>
                    <a:cubicBezTo>
                      <a:pt x="301" y="721"/>
                      <a:pt x="338" y="677"/>
                      <a:pt x="360" y="643"/>
                    </a:cubicBezTo>
                    <a:cubicBezTo>
                      <a:pt x="380" y="611"/>
                      <a:pt x="380" y="611"/>
                      <a:pt x="380" y="611"/>
                    </a:cubicBezTo>
                    <a:cubicBezTo>
                      <a:pt x="207" y="611"/>
                      <a:pt x="207" y="611"/>
                      <a:pt x="207" y="611"/>
                    </a:cubicBezTo>
                    <a:cubicBezTo>
                      <a:pt x="173" y="611"/>
                      <a:pt x="118" y="613"/>
                      <a:pt x="42" y="617"/>
                    </a:cubicBezTo>
                    <a:cubicBezTo>
                      <a:pt x="44" y="602"/>
                      <a:pt x="45" y="591"/>
                      <a:pt x="45" y="585"/>
                    </a:cubicBezTo>
                    <a:cubicBezTo>
                      <a:pt x="46" y="579"/>
                      <a:pt x="46" y="571"/>
                      <a:pt x="45" y="561"/>
                    </a:cubicBezTo>
                    <a:cubicBezTo>
                      <a:pt x="45" y="551"/>
                      <a:pt x="44" y="535"/>
                      <a:pt x="42" y="512"/>
                    </a:cubicBezTo>
                    <a:cubicBezTo>
                      <a:pt x="95" y="517"/>
                      <a:pt x="151" y="519"/>
                      <a:pt x="207" y="519"/>
                    </a:cubicBezTo>
                    <a:cubicBezTo>
                      <a:pt x="487" y="519"/>
                      <a:pt x="487" y="519"/>
                      <a:pt x="487" y="519"/>
                    </a:cubicBezTo>
                    <a:cubicBezTo>
                      <a:pt x="487" y="254"/>
                      <a:pt x="487" y="254"/>
                      <a:pt x="487" y="254"/>
                    </a:cubicBezTo>
                    <a:cubicBezTo>
                      <a:pt x="276" y="254"/>
                      <a:pt x="276" y="254"/>
                      <a:pt x="276" y="254"/>
                    </a:cubicBezTo>
                    <a:cubicBezTo>
                      <a:pt x="239" y="254"/>
                      <a:pt x="179" y="256"/>
                      <a:pt x="95" y="260"/>
                    </a:cubicBezTo>
                    <a:cubicBezTo>
                      <a:pt x="96" y="247"/>
                      <a:pt x="97" y="236"/>
                      <a:pt x="98" y="228"/>
                    </a:cubicBezTo>
                    <a:cubicBezTo>
                      <a:pt x="99" y="220"/>
                      <a:pt x="99" y="214"/>
                      <a:pt x="98" y="208"/>
                    </a:cubicBezTo>
                    <a:cubicBezTo>
                      <a:pt x="98" y="202"/>
                      <a:pt x="97" y="185"/>
                      <a:pt x="95" y="154"/>
                    </a:cubicBezTo>
                    <a:cubicBezTo>
                      <a:pt x="170" y="160"/>
                      <a:pt x="231" y="162"/>
                      <a:pt x="276" y="162"/>
                    </a:cubicBezTo>
                    <a:cubicBezTo>
                      <a:pt x="487" y="162"/>
                      <a:pt x="487" y="162"/>
                      <a:pt x="487" y="162"/>
                    </a:cubicBezTo>
                    <a:cubicBezTo>
                      <a:pt x="486" y="117"/>
                      <a:pt x="486" y="117"/>
                      <a:pt x="486" y="117"/>
                    </a:cubicBezTo>
                    <a:cubicBezTo>
                      <a:pt x="486" y="59"/>
                      <a:pt x="486" y="59"/>
                      <a:pt x="486" y="59"/>
                    </a:cubicBezTo>
                    <a:cubicBezTo>
                      <a:pt x="481" y="0"/>
                      <a:pt x="481" y="0"/>
                      <a:pt x="481" y="0"/>
                    </a:cubicBezTo>
                    <a:cubicBezTo>
                      <a:pt x="511" y="4"/>
                      <a:pt x="547" y="4"/>
                      <a:pt x="590" y="0"/>
                    </a:cubicBezTo>
                    <a:cubicBezTo>
                      <a:pt x="587" y="26"/>
                      <a:pt x="586" y="46"/>
                      <a:pt x="586" y="62"/>
                    </a:cubicBezTo>
                    <a:cubicBezTo>
                      <a:pt x="585" y="77"/>
                      <a:pt x="585" y="95"/>
                      <a:pt x="585" y="116"/>
                    </a:cubicBezTo>
                    <a:cubicBezTo>
                      <a:pt x="585" y="162"/>
                      <a:pt x="585" y="162"/>
                      <a:pt x="585" y="162"/>
                    </a:cubicBezTo>
                    <a:cubicBezTo>
                      <a:pt x="813" y="162"/>
                      <a:pt x="813" y="162"/>
                      <a:pt x="813" y="162"/>
                    </a:cubicBezTo>
                    <a:cubicBezTo>
                      <a:pt x="854" y="162"/>
                      <a:pt x="910" y="160"/>
                      <a:pt x="981" y="154"/>
                    </a:cubicBezTo>
                    <a:cubicBezTo>
                      <a:pt x="978" y="170"/>
                      <a:pt x="977" y="182"/>
                      <a:pt x="976" y="190"/>
                    </a:cubicBezTo>
                    <a:cubicBezTo>
                      <a:pt x="976" y="198"/>
                      <a:pt x="975" y="205"/>
                      <a:pt x="976" y="210"/>
                    </a:cubicBezTo>
                    <a:cubicBezTo>
                      <a:pt x="976" y="215"/>
                      <a:pt x="978" y="232"/>
                      <a:pt x="981" y="260"/>
                    </a:cubicBezTo>
                    <a:cubicBezTo>
                      <a:pt x="900" y="256"/>
                      <a:pt x="844" y="254"/>
                      <a:pt x="812" y="254"/>
                    </a:cubicBezTo>
                    <a:cubicBezTo>
                      <a:pt x="585" y="254"/>
                      <a:pt x="585" y="254"/>
                      <a:pt x="585" y="254"/>
                    </a:cubicBezTo>
                    <a:cubicBezTo>
                      <a:pt x="585" y="519"/>
                      <a:pt x="585" y="519"/>
                      <a:pt x="585" y="519"/>
                    </a:cubicBezTo>
                    <a:cubicBezTo>
                      <a:pt x="862" y="519"/>
                      <a:pt x="862" y="519"/>
                      <a:pt x="862" y="519"/>
                    </a:cubicBezTo>
                    <a:cubicBezTo>
                      <a:pt x="916" y="519"/>
                      <a:pt x="969" y="517"/>
                      <a:pt x="1020" y="512"/>
                    </a:cubicBezTo>
                    <a:cubicBezTo>
                      <a:pt x="1019" y="528"/>
                      <a:pt x="1018" y="539"/>
                      <a:pt x="1018" y="547"/>
                    </a:cubicBezTo>
                    <a:cubicBezTo>
                      <a:pt x="1017" y="555"/>
                      <a:pt x="1017" y="562"/>
                      <a:pt x="1017" y="569"/>
                    </a:cubicBezTo>
                    <a:cubicBezTo>
                      <a:pt x="1016" y="576"/>
                      <a:pt x="1016" y="580"/>
                      <a:pt x="1017" y="582"/>
                    </a:cubicBezTo>
                    <a:cubicBezTo>
                      <a:pt x="1020" y="617"/>
                      <a:pt x="1020" y="617"/>
                      <a:pt x="1020" y="617"/>
                    </a:cubicBezTo>
                    <a:cubicBezTo>
                      <a:pt x="953" y="614"/>
                      <a:pt x="900" y="611"/>
                      <a:pt x="862" y="611"/>
                    </a:cubicBezTo>
                    <a:cubicBezTo>
                      <a:pt x="661" y="611"/>
                      <a:pt x="661" y="611"/>
                      <a:pt x="661" y="611"/>
                    </a:cubicBezTo>
                    <a:cubicBezTo>
                      <a:pt x="682" y="646"/>
                      <a:pt x="682" y="646"/>
                      <a:pt x="682" y="646"/>
                    </a:cubicBezTo>
                    <a:cubicBezTo>
                      <a:pt x="699" y="675"/>
                      <a:pt x="732" y="714"/>
                      <a:pt x="784" y="763"/>
                    </a:cubicBezTo>
                    <a:cubicBezTo>
                      <a:pt x="836" y="812"/>
                      <a:pt x="917" y="846"/>
                      <a:pt x="1029" y="866"/>
                    </a:cubicBezTo>
                    <a:cubicBezTo>
                      <a:pt x="1066" y="871"/>
                      <a:pt x="1066" y="871"/>
                      <a:pt x="1066" y="871"/>
                    </a:cubicBezTo>
                    <a:cubicBezTo>
                      <a:pt x="1029" y="903"/>
                      <a:pt x="1007" y="924"/>
                      <a:pt x="999" y="933"/>
                    </a:cubicBezTo>
                    <a:cubicBezTo>
                      <a:pt x="992" y="942"/>
                      <a:pt x="982" y="962"/>
                      <a:pt x="970" y="992"/>
                    </a:cubicBezTo>
                    <a:cubicBezTo>
                      <a:pt x="944" y="981"/>
                      <a:pt x="944" y="981"/>
                      <a:pt x="944" y="981"/>
                    </a:cubicBezTo>
                    <a:cubicBezTo>
                      <a:pt x="902" y="963"/>
                      <a:pt x="863" y="942"/>
                      <a:pt x="828" y="918"/>
                    </a:cubicBezTo>
                    <a:cubicBezTo>
                      <a:pt x="792" y="894"/>
                      <a:pt x="761" y="871"/>
                      <a:pt x="734" y="849"/>
                    </a:cubicBezTo>
                    <a:cubicBezTo>
                      <a:pt x="708" y="827"/>
                      <a:pt x="681" y="796"/>
                      <a:pt x="655" y="755"/>
                    </a:cubicBezTo>
                    <a:cubicBezTo>
                      <a:pt x="628" y="714"/>
                      <a:pt x="609" y="677"/>
                      <a:pt x="597" y="644"/>
                    </a:cubicBezTo>
                    <a:cubicBezTo>
                      <a:pt x="585" y="611"/>
                      <a:pt x="585" y="611"/>
                      <a:pt x="585" y="611"/>
                    </a:cubicBezTo>
                    <a:cubicBezTo>
                      <a:pt x="585" y="838"/>
                      <a:pt x="585" y="838"/>
                      <a:pt x="585" y="838"/>
                    </a:cubicBezTo>
                    <a:cubicBezTo>
                      <a:pt x="585" y="890"/>
                      <a:pt x="586" y="930"/>
                      <a:pt x="587" y="958"/>
                    </a:cubicBezTo>
                    <a:cubicBezTo>
                      <a:pt x="593" y="1077"/>
                      <a:pt x="593" y="1077"/>
                      <a:pt x="593" y="1077"/>
                    </a:cubicBezTo>
                    <a:cubicBezTo>
                      <a:pt x="561" y="1075"/>
                      <a:pt x="542" y="1073"/>
                      <a:pt x="535" y="1073"/>
                    </a:cubicBezTo>
                    <a:cubicBezTo>
                      <a:pt x="528" y="1073"/>
                      <a:pt x="509" y="1074"/>
                      <a:pt x="479" y="1077"/>
                    </a:cubicBezTo>
                    <a:cubicBezTo>
                      <a:pt x="481" y="1025"/>
                      <a:pt x="482" y="978"/>
                      <a:pt x="484" y="936"/>
                    </a:cubicBezTo>
                    <a:cubicBezTo>
                      <a:pt x="486" y="894"/>
                      <a:pt x="487" y="862"/>
                      <a:pt x="487" y="838"/>
                    </a:cubicBezTo>
                    <a:cubicBezTo>
                      <a:pt x="487" y="611"/>
                      <a:pt x="487" y="611"/>
                      <a:pt x="487" y="611"/>
                    </a:cubicBezTo>
                    <a:cubicBezTo>
                      <a:pt x="481" y="611"/>
                      <a:pt x="481" y="611"/>
                      <a:pt x="481" y="611"/>
                    </a:cubicBezTo>
                    <a:cubicBezTo>
                      <a:pt x="464" y="643"/>
                      <a:pt x="464" y="643"/>
                      <a:pt x="464" y="643"/>
                    </a:cubicBezTo>
                    <a:cubicBezTo>
                      <a:pt x="430" y="704"/>
                      <a:pt x="397" y="753"/>
                      <a:pt x="366" y="789"/>
                    </a:cubicBezTo>
                    <a:cubicBezTo>
                      <a:pt x="334" y="825"/>
                      <a:pt x="296" y="863"/>
                      <a:pt x="249" y="904"/>
                    </a:cubicBezTo>
                    <a:cubicBezTo>
                      <a:pt x="202" y="945"/>
                      <a:pt x="163" y="975"/>
                      <a:pt x="131" y="995"/>
                    </a:cubicBezTo>
                    <a:cubicBezTo>
                      <a:pt x="101" y="1014"/>
                      <a:pt x="101" y="1014"/>
                      <a:pt x="101" y="1014"/>
                    </a:cubicBezTo>
                    <a:cubicBezTo>
                      <a:pt x="92" y="1000"/>
                      <a:pt x="82" y="985"/>
                      <a:pt x="70" y="969"/>
                    </a:cubicBezTo>
                    <a:cubicBezTo>
                      <a:pt x="58" y="953"/>
                      <a:pt x="34" y="936"/>
                      <a:pt x="0" y="916"/>
                    </a:cubicBezTo>
                    <a:close/>
                    <a:moveTo>
                      <a:pt x="184" y="329"/>
                    </a:moveTo>
                    <a:cubicBezTo>
                      <a:pt x="213" y="316"/>
                      <a:pt x="239" y="299"/>
                      <a:pt x="264" y="278"/>
                    </a:cubicBezTo>
                    <a:cubicBezTo>
                      <a:pt x="405" y="443"/>
                      <a:pt x="405" y="443"/>
                      <a:pt x="405" y="443"/>
                    </a:cubicBezTo>
                    <a:cubicBezTo>
                      <a:pt x="381" y="454"/>
                      <a:pt x="351" y="472"/>
                      <a:pt x="313" y="497"/>
                    </a:cubicBezTo>
                    <a:cubicBezTo>
                      <a:pt x="292" y="463"/>
                      <a:pt x="292" y="463"/>
                      <a:pt x="292" y="463"/>
                    </a:cubicBezTo>
                    <a:cubicBezTo>
                      <a:pt x="286" y="454"/>
                      <a:pt x="275" y="438"/>
                      <a:pt x="257" y="416"/>
                    </a:cubicBezTo>
                    <a:cubicBezTo>
                      <a:pt x="239" y="393"/>
                      <a:pt x="228" y="378"/>
                      <a:pt x="222" y="371"/>
                    </a:cubicBezTo>
                    <a:lnTo>
                      <a:pt x="184" y="329"/>
                    </a:lnTo>
                    <a:close/>
                    <a:moveTo>
                      <a:pt x="669" y="464"/>
                    </a:moveTo>
                    <a:cubicBezTo>
                      <a:pt x="696" y="432"/>
                      <a:pt x="696" y="432"/>
                      <a:pt x="696" y="432"/>
                    </a:cubicBezTo>
                    <a:cubicBezTo>
                      <a:pt x="714" y="409"/>
                      <a:pt x="727" y="392"/>
                      <a:pt x="734" y="381"/>
                    </a:cubicBezTo>
                    <a:cubicBezTo>
                      <a:pt x="742" y="371"/>
                      <a:pt x="752" y="353"/>
                      <a:pt x="764" y="329"/>
                    </a:cubicBezTo>
                    <a:cubicBezTo>
                      <a:pt x="788" y="282"/>
                      <a:pt x="788" y="282"/>
                      <a:pt x="788" y="282"/>
                    </a:cubicBezTo>
                    <a:cubicBezTo>
                      <a:pt x="814" y="300"/>
                      <a:pt x="844" y="316"/>
                      <a:pt x="877" y="329"/>
                    </a:cubicBezTo>
                    <a:cubicBezTo>
                      <a:pt x="846" y="372"/>
                      <a:pt x="846" y="372"/>
                      <a:pt x="846" y="372"/>
                    </a:cubicBezTo>
                    <a:cubicBezTo>
                      <a:pt x="830" y="395"/>
                      <a:pt x="820" y="409"/>
                      <a:pt x="816" y="414"/>
                    </a:cubicBezTo>
                    <a:cubicBezTo>
                      <a:pt x="773" y="478"/>
                      <a:pt x="773" y="478"/>
                      <a:pt x="773" y="478"/>
                    </a:cubicBezTo>
                    <a:cubicBezTo>
                      <a:pt x="752" y="507"/>
                      <a:pt x="752" y="507"/>
                      <a:pt x="752" y="507"/>
                    </a:cubicBezTo>
                    <a:cubicBezTo>
                      <a:pt x="723" y="488"/>
                      <a:pt x="696" y="473"/>
                      <a:pt x="669" y="464"/>
                    </a:cubicBezTo>
                    <a:close/>
                  </a:path>
                </a:pathLst>
              </a:custGeom>
              <a:solidFill>
                <a:srgbClr val="000000"/>
              </a:solidFill>
              <a:ln>
                <a:noFill/>
              </a:ln>
            </p:spPr>
            <p:txBody>
              <a:bodyPr/>
              <a:lstStyle/>
              <a:p>
                <a:endParaRPr lang="ja-JP" altLang="en-US"/>
              </a:p>
            </p:txBody>
          </p:sp>
        </p:grpSp>
      </p:grpSp>
    </p:spTree>
    <p:extLst>
      <p:ext uri="{BB962C8B-B14F-4D97-AF65-F5344CB8AC3E}">
        <p14:creationId xmlns:p14="http://schemas.microsoft.com/office/powerpoint/2010/main" val="33571825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Closing page">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0"/>
          </p:nvPr>
        </p:nvSpPr>
        <p:spPr/>
        <p:txBody>
          <a:bodyPr/>
          <a:lstStyle>
            <a:lvl1pPr>
              <a:defRPr>
                <a:solidFill>
                  <a:schemeClr val="bg1"/>
                </a:solidFill>
              </a:defRPr>
            </a:lvl1pPr>
          </a:lstStyle>
          <a:p>
            <a:fld id="{C96710BC-554A-4C22-A457-51FB5A137C73}" type="slidenum">
              <a:rPr lang="de-DE" altLang="ja-JP" smtClean="0"/>
              <a:t>‹#›</a:t>
            </a:fld>
            <a:endParaRPr lang="de-DE" altLang="ja-JP"/>
          </a:p>
        </p:txBody>
      </p:sp>
      <p:sp>
        <p:nvSpPr>
          <p:cNvPr id="4" name="フッター プレースホルダー 3"/>
          <p:cNvSpPr>
            <a:spLocks noGrp="1"/>
          </p:cNvSpPr>
          <p:nvPr>
            <p:ph type="ftr" sz="quarter" idx="11"/>
          </p:nvPr>
        </p:nvSpPr>
        <p:spPr/>
        <p:txBody>
          <a:bodyPr/>
          <a:lstStyle>
            <a:lvl1pPr>
              <a:defRPr>
                <a:solidFill>
                  <a:schemeClr val="bg1"/>
                </a:solidFill>
              </a:defRPr>
            </a:lvl1pPr>
          </a:lstStyle>
          <a:p>
            <a:r>
              <a:rPr lang="de-DE" altLang="ja-JP"/>
              <a:t>Copyright 2021 NANJING FUJITSU NANDA SOFTWARE TECHNOLOGY CO.,LTD.</a:t>
            </a:r>
          </a:p>
        </p:txBody>
      </p:sp>
      <p:grpSp>
        <p:nvGrpSpPr>
          <p:cNvPr id="5" name="Group 38" descr="Message Lockup"/>
          <p:cNvGrpSpPr/>
          <p:nvPr userDrawn="1"/>
        </p:nvGrpSpPr>
        <p:grpSpPr bwMode="auto">
          <a:xfrm>
            <a:off x="0" y="0"/>
            <a:ext cx="12192000" cy="6858000"/>
            <a:chOff x="0" y="0"/>
            <a:chExt cx="5760" cy="4320"/>
          </a:xfrm>
        </p:grpSpPr>
        <p:sp>
          <p:nvSpPr>
            <p:cNvPr id="6" name="Rectangle 4"/>
            <p:cNvSpPr>
              <a:spLocks noChangeArrowheads="1"/>
            </p:cNvSpPr>
            <p:nvPr/>
          </p:nvSpPr>
          <p:spPr bwMode="gray">
            <a:xfrm>
              <a:off x="0" y="0"/>
              <a:ext cx="5760" cy="4320"/>
            </a:xfrm>
            <a:prstGeom prst="rect">
              <a:avLst/>
            </a:prstGeom>
            <a:solidFill>
              <a:srgbClr val="FFFFFF"/>
            </a:solidFill>
            <a:ln>
              <a:noFill/>
            </a:ln>
            <a:effectLst/>
          </p:spPr>
          <p:txBody>
            <a:bodyPr wrap="none" anchor="ctr"/>
            <a:lstStyle/>
            <a:p>
              <a:endParaRPr lang="ja-JP" altLang="en-US"/>
            </a:p>
          </p:txBody>
        </p:sp>
        <p:grpSp>
          <p:nvGrpSpPr>
            <p:cNvPr id="7" name="Group 7"/>
            <p:cNvGrpSpPr>
              <a:grpSpLocks noChangeAspect="1"/>
            </p:cNvGrpSpPr>
            <p:nvPr/>
          </p:nvGrpSpPr>
          <p:grpSpPr bwMode="auto">
            <a:xfrm>
              <a:off x="0" y="0"/>
              <a:ext cx="5760" cy="4320"/>
              <a:chOff x="0" y="0"/>
              <a:chExt cx="5760" cy="4320"/>
            </a:xfrm>
          </p:grpSpPr>
          <p:sp>
            <p:nvSpPr>
              <p:cNvPr id="8" name="AutoShape 6"/>
              <p:cNvSpPr>
                <a:spLocks noChangeAspect="1" noChangeArrowheads="1" noTextEdit="1"/>
              </p:cNvSpPr>
              <p:nvPr/>
            </p:nvSpPr>
            <p:spPr bwMode="gray">
              <a:xfrm>
                <a:off x="0" y="0"/>
                <a:ext cx="5760" cy="4320"/>
              </a:xfrm>
              <a:prstGeom prst="rect">
                <a:avLst/>
              </a:prstGeom>
              <a:noFill/>
              <a:ln>
                <a:noFill/>
              </a:ln>
            </p:spPr>
            <p:txBody>
              <a:bodyPr/>
              <a:lstStyle/>
              <a:p>
                <a:endParaRPr lang="ja-JP" altLang="en-US"/>
              </a:p>
            </p:txBody>
          </p:sp>
          <p:sp>
            <p:nvSpPr>
              <p:cNvPr id="9" name="Freeform 8"/>
              <p:cNvSpPr/>
              <p:nvPr/>
            </p:nvSpPr>
            <p:spPr bwMode="gray">
              <a:xfrm>
                <a:off x="1217" y="2598"/>
                <a:ext cx="97" cy="159"/>
              </a:xfrm>
              <a:custGeom>
                <a:avLst/>
                <a:gdLst>
                  <a:gd name="T0" fmla="*/ 0 w 484"/>
                  <a:gd name="T1" fmla="*/ 764 h 795"/>
                  <a:gd name="T2" fmla="*/ 0 w 484"/>
                  <a:gd name="T3" fmla="*/ 672 h 795"/>
                  <a:gd name="T4" fmla="*/ 186 w 484"/>
                  <a:gd name="T5" fmla="*/ 715 h 795"/>
                  <a:gd name="T6" fmla="*/ 371 w 484"/>
                  <a:gd name="T7" fmla="*/ 593 h 795"/>
                  <a:gd name="T8" fmla="*/ 339 w 484"/>
                  <a:gd name="T9" fmla="*/ 515 h 795"/>
                  <a:gd name="T10" fmla="*/ 284 w 484"/>
                  <a:gd name="T11" fmla="*/ 472 h 795"/>
                  <a:gd name="T12" fmla="*/ 212 w 484"/>
                  <a:gd name="T13" fmla="*/ 436 h 795"/>
                  <a:gd name="T14" fmla="*/ 65 w 484"/>
                  <a:gd name="T15" fmla="*/ 337 h 795"/>
                  <a:gd name="T16" fmla="*/ 13 w 484"/>
                  <a:gd name="T17" fmla="*/ 199 h 795"/>
                  <a:gd name="T18" fmla="*/ 94 w 484"/>
                  <a:gd name="T19" fmla="*/ 43 h 795"/>
                  <a:gd name="T20" fmla="*/ 269 w 484"/>
                  <a:gd name="T21" fmla="*/ 0 h 795"/>
                  <a:gd name="T22" fmla="*/ 430 w 484"/>
                  <a:gd name="T23" fmla="*/ 26 h 795"/>
                  <a:gd name="T24" fmla="*/ 430 w 484"/>
                  <a:gd name="T25" fmla="*/ 111 h 795"/>
                  <a:gd name="T26" fmla="*/ 274 w 484"/>
                  <a:gd name="T27" fmla="*/ 78 h 795"/>
                  <a:gd name="T28" fmla="*/ 169 w 484"/>
                  <a:gd name="T29" fmla="*/ 103 h 795"/>
                  <a:gd name="T30" fmla="*/ 126 w 484"/>
                  <a:gd name="T31" fmla="*/ 186 h 795"/>
                  <a:gd name="T32" fmla="*/ 156 w 484"/>
                  <a:gd name="T33" fmla="*/ 264 h 795"/>
                  <a:gd name="T34" fmla="*/ 286 w 484"/>
                  <a:gd name="T35" fmla="*/ 345 h 795"/>
                  <a:gd name="T36" fmla="*/ 391 w 484"/>
                  <a:gd name="T37" fmla="*/ 406 h 795"/>
                  <a:gd name="T38" fmla="*/ 464 w 484"/>
                  <a:gd name="T39" fmla="*/ 486 h 795"/>
                  <a:gd name="T40" fmla="*/ 484 w 484"/>
                  <a:gd name="T41" fmla="*/ 581 h 795"/>
                  <a:gd name="T42" fmla="*/ 193 w 484"/>
                  <a:gd name="T43" fmla="*/ 795 h 795"/>
                  <a:gd name="T44" fmla="*/ 0 w 484"/>
                  <a:gd name="T45" fmla="*/ 764 h 7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84" h="795">
                    <a:moveTo>
                      <a:pt x="0" y="764"/>
                    </a:moveTo>
                    <a:cubicBezTo>
                      <a:pt x="0" y="672"/>
                      <a:pt x="0" y="672"/>
                      <a:pt x="0" y="672"/>
                    </a:cubicBezTo>
                    <a:cubicBezTo>
                      <a:pt x="50" y="700"/>
                      <a:pt x="113" y="715"/>
                      <a:pt x="186" y="715"/>
                    </a:cubicBezTo>
                    <a:cubicBezTo>
                      <a:pt x="309" y="715"/>
                      <a:pt x="371" y="674"/>
                      <a:pt x="371" y="593"/>
                    </a:cubicBezTo>
                    <a:cubicBezTo>
                      <a:pt x="371" y="562"/>
                      <a:pt x="361" y="536"/>
                      <a:pt x="339" y="515"/>
                    </a:cubicBezTo>
                    <a:cubicBezTo>
                      <a:pt x="323" y="498"/>
                      <a:pt x="305" y="484"/>
                      <a:pt x="284" y="472"/>
                    </a:cubicBezTo>
                    <a:cubicBezTo>
                      <a:pt x="265" y="462"/>
                      <a:pt x="241" y="450"/>
                      <a:pt x="212" y="436"/>
                    </a:cubicBezTo>
                    <a:cubicBezTo>
                      <a:pt x="142" y="402"/>
                      <a:pt x="93" y="369"/>
                      <a:pt x="65" y="337"/>
                    </a:cubicBezTo>
                    <a:cubicBezTo>
                      <a:pt x="30" y="299"/>
                      <a:pt x="13" y="253"/>
                      <a:pt x="13" y="199"/>
                    </a:cubicBezTo>
                    <a:cubicBezTo>
                      <a:pt x="13" y="129"/>
                      <a:pt x="40" y="77"/>
                      <a:pt x="94" y="43"/>
                    </a:cubicBezTo>
                    <a:cubicBezTo>
                      <a:pt x="140" y="14"/>
                      <a:pt x="198" y="0"/>
                      <a:pt x="269" y="0"/>
                    </a:cubicBezTo>
                    <a:cubicBezTo>
                      <a:pt x="318" y="0"/>
                      <a:pt x="372" y="8"/>
                      <a:pt x="430" y="26"/>
                    </a:cubicBezTo>
                    <a:cubicBezTo>
                      <a:pt x="430" y="111"/>
                      <a:pt x="430" y="111"/>
                      <a:pt x="430" y="111"/>
                    </a:cubicBezTo>
                    <a:cubicBezTo>
                      <a:pt x="381" y="89"/>
                      <a:pt x="329" y="78"/>
                      <a:pt x="274" y="78"/>
                    </a:cubicBezTo>
                    <a:cubicBezTo>
                      <a:pt x="232" y="78"/>
                      <a:pt x="197" y="86"/>
                      <a:pt x="169" y="103"/>
                    </a:cubicBezTo>
                    <a:cubicBezTo>
                      <a:pt x="141" y="120"/>
                      <a:pt x="126" y="148"/>
                      <a:pt x="126" y="186"/>
                    </a:cubicBezTo>
                    <a:cubicBezTo>
                      <a:pt x="126" y="218"/>
                      <a:pt x="136" y="244"/>
                      <a:pt x="156" y="264"/>
                    </a:cubicBezTo>
                    <a:cubicBezTo>
                      <a:pt x="176" y="285"/>
                      <a:pt x="219" y="312"/>
                      <a:pt x="286" y="345"/>
                    </a:cubicBezTo>
                    <a:cubicBezTo>
                      <a:pt x="338" y="372"/>
                      <a:pt x="374" y="392"/>
                      <a:pt x="391" y="406"/>
                    </a:cubicBezTo>
                    <a:cubicBezTo>
                      <a:pt x="426" y="430"/>
                      <a:pt x="450" y="457"/>
                      <a:pt x="464" y="486"/>
                    </a:cubicBezTo>
                    <a:cubicBezTo>
                      <a:pt x="478" y="512"/>
                      <a:pt x="484" y="544"/>
                      <a:pt x="484" y="581"/>
                    </a:cubicBezTo>
                    <a:cubicBezTo>
                      <a:pt x="484" y="724"/>
                      <a:pt x="387" y="795"/>
                      <a:pt x="193" y="795"/>
                    </a:cubicBezTo>
                    <a:cubicBezTo>
                      <a:pt x="114" y="795"/>
                      <a:pt x="50" y="785"/>
                      <a:pt x="0" y="764"/>
                    </a:cubicBezTo>
                  </a:path>
                </a:pathLst>
              </a:custGeom>
              <a:solidFill>
                <a:srgbClr val="000000"/>
              </a:solidFill>
              <a:ln>
                <a:noFill/>
              </a:ln>
            </p:spPr>
            <p:txBody>
              <a:bodyPr/>
              <a:lstStyle/>
              <a:p>
                <a:endParaRPr lang="ja-JP" altLang="en-US"/>
              </a:p>
            </p:txBody>
          </p:sp>
          <p:sp>
            <p:nvSpPr>
              <p:cNvPr id="10" name="Freeform 9"/>
              <p:cNvSpPr/>
              <p:nvPr/>
            </p:nvSpPr>
            <p:spPr bwMode="gray">
              <a:xfrm>
                <a:off x="1349" y="2526"/>
                <a:ext cx="115" cy="227"/>
              </a:xfrm>
              <a:custGeom>
                <a:avLst/>
                <a:gdLst>
                  <a:gd name="T0" fmla="*/ 0 w 572"/>
                  <a:gd name="T1" fmla="*/ 1136 h 1136"/>
                  <a:gd name="T2" fmla="*/ 0 w 572"/>
                  <a:gd name="T3" fmla="*/ 0 h 1136"/>
                  <a:gd name="T4" fmla="*/ 129 w 572"/>
                  <a:gd name="T5" fmla="*/ 0 h 1136"/>
                  <a:gd name="T6" fmla="*/ 129 w 572"/>
                  <a:gd name="T7" fmla="*/ 400 h 1136"/>
                  <a:gd name="T8" fmla="*/ 319 w 572"/>
                  <a:gd name="T9" fmla="*/ 361 h 1136"/>
                  <a:gd name="T10" fmla="*/ 549 w 572"/>
                  <a:gd name="T11" fmla="*/ 479 h 1136"/>
                  <a:gd name="T12" fmla="*/ 572 w 572"/>
                  <a:gd name="T13" fmla="*/ 673 h 1136"/>
                  <a:gd name="T14" fmla="*/ 572 w 572"/>
                  <a:gd name="T15" fmla="*/ 1136 h 1136"/>
                  <a:gd name="T16" fmla="*/ 443 w 572"/>
                  <a:gd name="T17" fmla="*/ 1136 h 1136"/>
                  <a:gd name="T18" fmla="*/ 443 w 572"/>
                  <a:gd name="T19" fmla="*/ 653 h 1136"/>
                  <a:gd name="T20" fmla="*/ 420 w 572"/>
                  <a:gd name="T21" fmla="*/ 499 h 1136"/>
                  <a:gd name="T22" fmla="*/ 307 w 572"/>
                  <a:gd name="T23" fmla="*/ 439 h 1136"/>
                  <a:gd name="T24" fmla="*/ 129 w 572"/>
                  <a:gd name="T25" fmla="*/ 485 h 1136"/>
                  <a:gd name="T26" fmla="*/ 129 w 572"/>
                  <a:gd name="T27" fmla="*/ 1136 h 1136"/>
                  <a:gd name="T28" fmla="*/ 0 w 572"/>
                  <a:gd name="T29" fmla="*/ 1136 h 1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2" h="1136">
                    <a:moveTo>
                      <a:pt x="0" y="1136"/>
                    </a:moveTo>
                    <a:cubicBezTo>
                      <a:pt x="0" y="0"/>
                      <a:pt x="0" y="0"/>
                      <a:pt x="0" y="0"/>
                    </a:cubicBezTo>
                    <a:cubicBezTo>
                      <a:pt x="129" y="0"/>
                      <a:pt x="129" y="0"/>
                      <a:pt x="129" y="0"/>
                    </a:cubicBezTo>
                    <a:cubicBezTo>
                      <a:pt x="129" y="400"/>
                      <a:pt x="129" y="400"/>
                      <a:pt x="129" y="400"/>
                    </a:cubicBezTo>
                    <a:cubicBezTo>
                      <a:pt x="196" y="374"/>
                      <a:pt x="260" y="361"/>
                      <a:pt x="319" y="361"/>
                    </a:cubicBezTo>
                    <a:cubicBezTo>
                      <a:pt x="438" y="361"/>
                      <a:pt x="515" y="400"/>
                      <a:pt x="549" y="479"/>
                    </a:cubicBezTo>
                    <a:cubicBezTo>
                      <a:pt x="564" y="515"/>
                      <a:pt x="572" y="579"/>
                      <a:pt x="572" y="673"/>
                    </a:cubicBezTo>
                    <a:cubicBezTo>
                      <a:pt x="572" y="1136"/>
                      <a:pt x="572" y="1136"/>
                      <a:pt x="572" y="1136"/>
                    </a:cubicBezTo>
                    <a:cubicBezTo>
                      <a:pt x="443" y="1136"/>
                      <a:pt x="443" y="1136"/>
                      <a:pt x="443" y="1136"/>
                    </a:cubicBezTo>
                    <a:cubicBezTo>
                      <a:pt x="443" y="653"/>
                      <a:pt x="443" y="653"/>
                      <a:pt x="443" y="653"/>
                    </a:cubicBezTo>
                    <a:cubicBezTo>
                      <a:pt x="443" y="581"/>
                      <a:pt x="436" y="529"/>
                      <a:pt x="420" y="499"/>
                    </a:cubicBezTo>
                    <a:cubicBezTo>
                      <a:pt x="400" y="459"/>
                      <a:pt x="362" y="439"/>
                      <a:pt x="307" y="439"/>
                    </a:cubicBezTo>
                    <a:cubicBezTo>
                      <a:pt x="256" y="439"/>
                      <a:pt x="196" y="454"/>
                      <a:pt x="129" y="485"/>
                    </a:cubicBezTo>
                    <a:cubicBezTo>
                      <a:pt x="129" y="1136"/>
                      <a:pt x="129" y="1136"/>
                      <a:pt x="129" y="1136"/>
                    </a:cubicBezTo>
                    <a:lnTo>
                      <a:pt x="0" y="1136"/>
                    </a:lnTo>
                    <a:close/>
                  </a:path>
                </a:pathLst>
              </a:custGeom>
              <a:solidFill>
                <a:srgbClr val="000000"/>
              </a:solidFill>
              <a:ln>
                <a:noFill/>
              </a:ln>
            </p:spPr>
            <p:txBody>
              <a:bodyPr/>
              <a:lstStyle/>
              <a:p>
                <a:endParaRPr lang="ja-JP" altLang="en-US"/>
              </a:p>
            </p:txBody>
          </p:sp>
          <p:sp>
            <p:nvSpPr>
              <p:cNvPr id="11" name="Freeform 10"/>
              <p:cNvSpPr>
                <a:spLocks noEditPoints="1"/>
              </p:cNvSpPr>
              <p:nvPr/>
            </p:nvSpPr>
            <p:spPr bwMode="gray">
              <a:xfrm>
                <a:off x="1499" y="2598"/>
                <a:ext cx="117" cy="159"/>
              </a:xfrm>
              <a:custGeom>
                <a:avLst/>
                <a:gdLst>
                  <a:gd name="T0" fmla="*/ 456 w 585"/>
                  <a:gd name="T1" fmla="*/ 298 h 795"/>
                  <a:gd name="T2" fmla="*/ 456 w 585"/>
                  <a:gd name="T3" fmla="*/ 259 h 795"/>
                  <a:gd name="T4" fmla="*/ 432 w 585"/>
                  <a:gd name="T5" fmla="*/ 144 h 795"/>
                  <a:gd name="T6" fmla="*/ 283 w 585"/>
                  <a:gd name="T7" fmla="*/ 81 h 795"/>
                  <a:gd name="T8" fmla="*/ 73 w 585"/>
                  <a:gd name="T9" fmla="*/ 123 h 795"/>
                  <a:gd name="T10" fmla="*/ 73 w 585"/>
                  <a:gd name="T11" fmla="*/ 33 h 795"/>
                  <a:gd name="T12" fmla="*/ 296 w 585"/>
                  <a:gd name="T13" fmla="*/ 0 h 795"/>
                  <a:gd name="T14" fmla="*/ 539 w 585"/>
                  <a:gd name="T15" fmla="*/ 80 h 795"/>
                  <a:gd name="T16" fmla="*/ 582 w 585"/>
                  <a:gd name="T17" fmla="*/ 209 h 795"/>
                  <a:gd name="T18" fmla="*/ 585 w 585"/>
                  <a:gd name="T19" fmla="*/ 303 h 795"/>
                  <a:gd name="T20" fmla="*/ 585 w 585"/>
                  <a:gd name="T21" fmla="*/ 760 h 795"/>
                  <a:gd name="T22" fmla="*/ 305 w 585"/>
                  <a:gd name="T23" fmla="*/ 795 h 795"/>
                  <a:gd name="T24" fmla="*/ 86 w 585"/>
                  <a:gd name="T25" fmla="*/ 752 h 795"/>
                  <a:gd name="T26" fmla="*/ 0 w 585"/>
                  <a:gd name="T27" fmla="*/ 583 h 795"/>
                  <a:gd name="T28" fmla="*/ 99 w 585"/>
                  <a:gd name="T29" fmla="*/ 380 h 795"/>
                  <a:gd name="T30" fmla="*/ 350 w 585"/>
                  <a:gd name="T31" fmla="*/ 310 h 795"/>
                  <a:gd name="T32" fmla="*/ 456 w 585"/>
                  <a:gd name="T33" fmla="*/ 298 h 795"/>
                  <a:gd name="T34" fmla="*/ 456 w 585"/>
                  <a:gd name="T35" fmla="*/ 372 h 795"/>
                  <a:gd name="T36" fmla="*/ 278 w 585"/>
                  <a:gd name="T37" fmla="*/ 399 h 795"/>
                  <a:gd name="T38" fmla="*/ 132 w 585"/>
                  <a:gd name="T39" fmla="*/ 570 h 795"/>
                  <a:gd name="T40" fmla="*/ 175 w 585"/>
                  <a:gd name="T41" fmla="*/ 679 h 795"/>
                  <a:gd name="T42" fmla="*/ 325 w 585"/>
                  <a:gd name="T43" fmla="*/ 718 h 795"/>
                  <a:gd name="T44" fmla="*/ 456 w 585"/>
                  <a:gd name="T45" fmla="*/ 700 h 795"/>
                  <a:gd name="T46" fmla="*/ 456 w 585"/>
                  <a:gd name="T47" fmla="*/ 372 h 7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85" h="795">
                    <a:moveTo>
                      <a:pt x="456" y="298"/>
                    </a:moveTo>
                    <a:cubicBezTo>
                      <a:pt x="456" y="259"/>
                      <a:pt x="456" y="259"/>
                      <a:pt x="456" y="259"/>
                    </a:cubicBezTo>
                    <a:cubicBezTo>
                      <a:pt x="456" y="209"/>
                      <a:pt x="448" y="171"/>
                      <a:pt x="432" y="144"/>
                    </a:cubicBezTo>
                    <a:cubicBezTo>
                      <a:pt x="409" y="102"/>
                      <a:pt x="359" y="81"/>
                      <a:pt x="283" y="81"/>
                    </a:cubicBezTo>
                    <a:cubicBezTo>
                      <a:pt x="214" y="81"/>
                      <a:pt x="144" y="95"/>
                      <a:pt x="73" y="123"/>
                    </a:cubicBezTo>
                    <a:cubicBezTo>
                      <a:pt x="73" y="33"/>
                      <a:pt x="73" y="33"/>
                      <a:pt x="73" y="33"/>
                    </a:cubicBezTo>
                    <a:cubicBezTo>
                      <a:pt x="145" y="11"/>
                      <a:pt x="219" y="0"/>
                      <a:pt x="296" y="0"/>
                    </a:cubicBezTo>
                    <a:cubicBezTo>
                      <a:pt x="414" y="0"/>
                      <a:pt x="495" y="27"/>
                      <a:pt x="539" y="80"/>
                    </a:cubicBezTo>
                    <a:cubicBezTo>
                      <a:pt x="562" y="109"/>
                      <a:pt x="577" y="152"/>
                      <a:pt x="582" y="209"/>
                    </a:cubicBezTo>
                    <a:cubicBezTo>
                      <a:pt x="584" y="230"/>
                      <a:pt x="585" y="261"/>
                      <a:pt x="585" y="303"/>
                    </a:cubicBezTo>
                    <a:cubicBezTo>
                      <a:pt x="585" y="760"/>
                      <a:pt x="585" y="760"/>
                      <a:pt x="585" y="760"/>
                    </a:cubicBezTo>
                    <a:cubicBezTo>
                      <a:pt x="497" y="783"/>
                      <a:pt x="404" y="795"/>
                      <a:pt x="305" y="795"/>
                    </a:cubicBezTo>
                    <a:cubicBezTo>
                      <a:pt x="211" y="795"/>
                      <a:pt x="138" y="781"/>
                      <a:pt x="86" y="752"/>
                    </a:cubicBezTo>
                    <a:cubicBezTo>
                      <a:pt x="29" y="719"/>
                      <a:pt x="0" y="663"/>
                      <a:pt x="0" y="583"/>
                    </a:cubicBezTo>
                    <a:cubicBezTo>
                      <a:pt x="0" y="491"/>
                      <a:pt x="33" y="423"/>
                      <a:pt x="99" y="380"/>
                    </a:cubicBezTo>
                    <a:cubicBezTo>
                      <a:pt x="149" y="347"/>
                      <a:pt x="233" y="324"/>
                      <a:pt x="350" y="310"/>
                    </a:cubicBezTo>
                    <a:cubicBezTo>
                      <a:pt x="372" y="307"/>
                      <a:pt x="407" y="303"/>
                      <a:pt x="456" y="298"/>
                    </a:cubicBezTo>
                    <a:moveTo>
                      <a:pt x="456" y="372"/>
                    </a:moveTo>
                    <a:cubicBezTo>
                      <a:pt x="378" y="379"/>
                      <a:pt x="318" y="389"/>
                      <a:pt x="278" y="399"/>
                    </a:cubicBezTo>
                    <a:cubicBezTo>
                      <a:pt x="180" y="423"/>
                      <a:pt x="132" y="480"/>
                      <a:pt x="132" y="570"/>
                    </a:cubicBezTo>
                    <a:cubicBezTo>
                      <a:pt x="132" y="619"/>
                      <a:pt x="146" y="655"/>
                      <a:pt x="175" y="679"/>
                    </a:cubicBezTo>
                    <a:cubicBezTo>
                      <a:pt x="206" y="705"/>
                      <a:pt x="256" y="718"/>
                      <a:pt x="325" y="718"/>
                    </a:cubicBezTo>
                    <a:cubicBezTo>
                      <a:pt x="372" y="718"/>
                      <a:pt x="415" y="711"/>
                      <a:pt x="456" y="700"/>
                    </a:cubicBezTo>
                    <a:lnTo>
                      <a:pt x="456" y="372"/>
                    </a:lnTo>
                    <a:close/>
                  </a:path>
                </a:pathLst>
              </a:custGeom>
              <a:solidFill>
                <a:srgbClr val="000000"/>
              </a:solidFill>
              <a:ln>
                <a:noFill/>
              </a:ln>
            </p:spPr>
            <p:txBody>
              <a:bodyPr/>
              <a:lstStyle/>
              <a:p>
                <a:endParaRPr lang="ja-JP" altLang="en-US"/>
              </a:p>
            </p:txBody>
          </p:sp>
          <p:sp>
            <p:nvSpPr>
              <p:cNvPr id="12" name="Freeform 11"/>
              <p:cNvSpPr>
                <a:spLocks noEditPoints="1"/>
              </p:cNvSpPr>
              <p:nvPr/>
            </p:nvSpPr>
            <p:spPr bwMode="gray">
              <a:xfrm>
                <a:off x="1662" y="2598"/>
                <a:ext cx="119" cy="227"/>
              </a:xfrm>
              <a:custGeom>
                <a:avLst/>
                <a:gdLst>
                  <a:gd name="T0" fmla="*/ 129 w 592"/>
                  <a:gd name="T1" fmla="*/ 742 h 1136"/>
                  <a:gd name="T2" fmla="*/ 129 w 592"/>
                  <a:gd name="T3" fmla="*/ 1136 h 1136"/>
                  <a:gd name="T4" fmla="*/ 0 w 592"/>
                  <a:gd name="T5" fmla="*/ 1136 h 1136"/>
                  <a:gd name="T6" fmla="*/ 0 w 592"/>
                  <a:gd name="T7" fmla="*/ 30 h 1136"/>
                  <a:gd name="T8" fmla="*/ 260 w 592"/>
                  <a:gd name="T9" fmla="*/ 0 h 1136"/>
                  <a:gd name="T10" fmla="*/ 528 w 592"/>
                  <a:gd name="T11" fmla="*/ 118 h 1136"/>
                  <a:gd name="T12" fmla="*/ 592 w 592"/>
                  <a:gd name="T13" fmla="*/ 396 h 1136"/>
                  <a:gd name="T14" fmla="*/ 511 w 592"/>
                  <a:gd name="T15" fmla="*/ 691 h 1136"/>
                  <a:gd name="T16" fmla="*/ 287 w 592"/>
                  <a:gd name="T17" fmla="*/ 795 h 1136"/>
                  <a:gd name="T18" fmla="*/ 180 w 592"/>
                  <a:gd name="T19" fmla="*/ 775 h 1136"/>
                  <a:gd name="T20" fmla="*/ 129 w 592"/>
                  <a:gd name="T21" fmla="*/ 742 h 1136"/>
                  <a:gd name="T22" fmla="*/ 129 w 592"/>
                  <a:gd name="T23" fmla="*/ 653 h 1136"/>
                  <a:gd name="T24" fmla="*/ 272 w 592"/>
                  <a:gd name="T25" fmla="*/ 718 h 1136"/>
                  <a:gd name="T26" fmla="*/ 418 w 592"/>
                  <a:gd name="T27" fmla="*/ 618 h 1136"/>
                  <a:gd name="T28" fmla="*/ 461 w 592"/>
                  <a:gd name="T29" fmla="*/ 395 h 1136"/>
                  <a:gd name="T30" fmla="*/ 403 w 592"/>
                  <a:gd name="T31" fmla="*/ 147 h 1136"/>
                  <a:gd name="T32" fmla="*/ 241 w 592"/>
                  <a:gd name="T33" fmla="*/ 78 h 1136"/>
                  <a:gd name="T34" fmla="*/ 129 w 592"/>
                  <a:gd name="T35" fmla="*/ 87 h 1136"/>
                  <a:gd name="T36" fmla="*/ 129 w 592"/>
                  <a:gd name="T37" fmla="*/ 653 h 1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92" h="1136">
                    <a:moveTo>
                      <a:pt x="129" y="742"/>
                    </a:moveTo>
                    <a:cubicBezTo>
                      <a:pt x="129" y="1136"/>
                      <a:pt x="129" y="1136"/>
                      <a:pt x="129" y="1136"/>
                    </a:cubicBezTo>
                    <a:cubicBezTo>
                      <a:pt x="0" y="1136"/>
                      <a:pt x="0" y="1136"/>
                      <a:pt x="0" y="1136"/>
                    </a:cubicBezTo>
                    <a:cubicBezTo>
                      <a:pt x="0" y="30"/>
                      <a:pt x="0" y="30"/>
                      <a:pt x="0" y="30"/>
                    </a:cubicBezTo>
                    <a:cubicBezTo>
                      <a:pt x="89" y="10"/>
                      <a:pt x="175" y="0"/>
                      <a:pt x="260" y="0"/>
                    </a:cubicBezTo>
                    <a:cubicBezTo>
                      <a:pt x="391" y="0"/>
                      <a:pt x="480" y="39"/>
                      <a:pt x="528" y="118"/>
                    </a:cubicBezTo>
                    <a:cubicBezTo>
                      <a:pt x="571" y="188"/>
                      <a:pt x="592" y="281"/>
                      <a:pt x="592" y="396"/>
                    </a:cubicBezTo>
                    <a:cubicBezTo>
                      <a:pt x="592" y="518"/>
                      <a:pt x="565" y="616"/>
                      <a:pt x="511" y="691"/>
                    </a:cubicBezTo>
                    <a:cubicBezTo>
                      <a:pt x="460" y="761"/>
                      <a:pt x="385" y="795"/>
                      <a:pt x="287" y="795"/>
                    </a:cubicBezTo>
                    <a:cubicBezTo>
                      <a:pt x="245" y="795"/>
                      <a:pt x="209" y="789"/>
                      <a:pt x="180" y="775"/>
                    </a:cubicBezTo>
                    <a:cubicBezTo>
                      <a:pt x="166" y="769"/>
                      <a:pt x="149" y="758"/>
                      <a:pt x="129" y="742"/>
                    </a:cubicBezTo>
                    <a:moveTo>
                      <a:pt x="129" y="653"/>
                    </a:moveTo>
                    <a:cubicBezTo>
                      <a:pt x="172" y="696"/>
                      <a:pt x="220" y="718"/>
                      <a:pt x="272" y="718"/>
                    </a:cubicBezTo>
                    <a:cubicBezTo>
                      <a:pt x="338" y="718"/>
                      <a:pt x="387" y="684"/>
                      <a:pt x="418" y="618"/>
                    </a:cubicBezTo>
                    <a:cubicBezTo>
                      <a:pt x="447" y="557"/>
                      <a:pt x="461" y="483"/>
                      <a:pt x="461" y="395"/>
                    </a:cubicBezTo>
                    <a:cubicBezTo>
                      <a:pt x="461" y="284"/>
                      <a:pt x="442" y="202"/>
                      <a:pt x="403" y="147"/>
                    </a:cubicBezTo>
                    <a:cubicBezTo>
                      <a:pt x="372" y="101"/>
                      <a:pt x="318" y="78"/>
                      <a:pt x="241" y="78"/>
                    </a:cubicBezTo>
                    <a:cubicBezTo>
                      <a:pt x="207" y="78"/>
                      <a:pt x="170" y="81"/>
                      <a:pt x="129" y="87"/>
                    </a:cubicBezTo>
                    <a:lnTo>
                      <a:pt x="129" y="653"/>
                    </a:lnTo>
                    <a:close/>
                  </a:path>
                </a:pathLst>
              </a:custGeom>
              <a:solidFill>
                <a:srgbClr val="000000"/>
              </a:solidFill>
              <a:ln>
                <a:noFill/>
              </a:ln>
            </p:spPr>
            <p:txBody>
              <a:bodyPr/>
              <a:lstStyle/>
              <a:p>
                <a:endParaRPr lang="ja-JP" altLang="en-US"/>
              </a:p>
            </p:txBody>
          </p:sp>
          <p:sp>
            <p:nvSpPr>
              <p:cNvPr id="13" name="Freeform 12"/>
              <p:cNvSpPr>
                <a:spLocks noEditPoints="1"/>
              </p:cNvSpPr>
              <p:nvPr/>
            </p:nvSpPr>
            <p:spPr bwMode="gray">
              <a:xfrm>
                <a:off x="1816" y="2547"/>
                <a:ext cx="32" cy="206"/>
              </a:xfrm>
              <a:custGeom>
                <a:avLst/>
                <a:gdLst>
                  <a:gd name="T0" fmla="*/ 78 w 157"/>
                  <a:gd name="T1" fmla="*/ 0 h 1031"/>
                  <a:gd name="T2" fmla="*/ 137 w 157"/>
                  <a:gd name="T3" fmla="*/ 26 h 1031"/>
                  <a:gd name="T4" fmla="*/ 157 w 157"/>
                  <a:gd name="T5" fmla="*/ 79 h 1031"/>
                  <a:gd name="T6" fmla="*/ 131 w 157"/>
                  <a:gd name="T7" fmla="*/ 139 h 1031"/>
                  <a:gd name="T8" fmla="*/ 78 w 157"/>
                  <a:gd name="T9" fmla="*/ 159 h 1031"/>
                  <a:gd name="T10" fmla="*/ 20 w 157"/>
                  <a:gd name="T11" fmla="*/ 133 h 1031"/>
                  <a:gd name="T12" fmla="*/ 0 w 157"/>
                  <a:gd name="T13" fmla="*/ 78 h 1031"/>
                  <a:gd name="T14" fmla="*/ 25 w 157"/>
                  <a:gd name="T15" fmla="*/ 20 h 1031"/>
                  <a:gd name="T16" fmla="*/ 78 w 157"/>
                  <a:gd name="T17" fmla="*/ 0 h 1031"/>
                  <a:gd name="T18" fmla="*/ 15 w 157"/>
                  <a:gd name="T19" fmla="*/ 277 h 1031"/>
                  <a:gd name="T20" fmla="*/ 144 w 157"/>
                  <a:gd name="T21" fmla="*/ 277 h 1031"/>
                  <a:gd name="T22" fmla="*/ 144 w 157"/>
                  <a:gd name="T23" fmla="*/ 1031 h 1031"/>
                  <a:gd name="T24" fmla="*/ 15 w 157"/>
                  <a:gd name="T25" fmla="*/ 1031 h 1031"/>
                  <a:gd name="T26" fmla="*/ 15 w 157"/>
                  <a:gd name="T27" fmla="*/ 277 h 10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7" h="1031">
                    <a:moveTo>
                      <a:pt x="78" y="0"/>
                    </a:moveTo>
                    <a:cubicBezTo>
                      <a:pt x="102" y="0"/>
                      <a:pt x="121" y="9"/>
                      <a:pt x="137" y="26"/>
                    </a:cubicBezTo>
                    <a:cubicBezTo>
                      <a:pt x="150" y="42"/>
                      <a:pt x="157" y="59"/>
                      <a:pt x="157" y="79"/>
                    </a:cubicBezTo>
                    <a:cubicBezTo>
                      <a:pt x="157" y="103"/>
                      <a:pt x="148" y="123"/>
                      <a:pt x="131" y="139"/>
                    </a:cubicBezTo>
                    <a:cubicBezTo>
                      <a:pt x="116" y="152"/>
                      <a:pt x="99" y="159"/>
                      <a:pt x="78" y="159"/>
                    </a:cubicBezTo>
                    <a:cubicBezTo>
                      <a:pt x="54" y="159"/>
                      <a:pt x="35" y="150"/>
                      <a:pt x="20" y="133"/>
                    </a:cubicBezTo>
                    <a:cubicBezTo>
                      <a:pt x="6" y="118"/>
                      <a:pt x="0" y="99"/>
                      <a:pt x="0" y="78"/>
                    </a:cubicBezTo>
                    <a:cubicBezTo>
                      <a:pt x="0" y="56"/>
                      <a:pt x="8" y="37"/>
                      <a:pt x="25" y="20"/>
                    </a:cubicBezTo>
                    <a:cubicBezTo>
                      <a:pt x="40" y="7"/>
                      <a:pt x="58" y="0"/>
                      <a:pt x="78" y="0"/>
                    </a:cubicBezTo>
                    <a:moveTo>
                      <a:pt x="15" y="277"/>
                    </a:moveTo>
                    <a:cubicBezTo>
                      <a:pt x="144" y="277"/>
                      <a:pt x="144" y="277"/>
                      <a:pt x="144" y="277"/>
                    </a:cubicBezTo>
                    <a:cubicBezTo>
                      <a:pt x="144" y="1031"/>
                      <a:pt x="144" y="1031"/>
                      <a:pt x="144" y="1031"/>
                    </a:cubicBezTo>
                    <a:cubicBezTo>
                      <a:pt x="15" y="1031"/>
                      <a:pt x="15" y="1031"/>
                      <a:pt x="15" y="1031"/>
                    </a:cubicBezTo>
                    <a:lnTo>
                      <a:pt x="15" y="277"/>
                    </a:lnTo>
                    <a:close/>
                  </a:path>
                </a:pathLst>
              </a:custGeom>
              <a:solidFill>
                <a:srgbClr val="000000"/>
              </a:solidFill>
              <a:ln>
                <a:noFill/>
              </a:ln>
            </p:spPr>
            <p:txBody>
              <a:bodyPr/>
              <a:lstStyle/>
              <a:p>
                <a:endParaRPr lang="ja-JP" altLang="en-US"/>
              </a:p>
            </p:txBody>
          </p:sp>
          <p:sp>
            <p:nvSpPr>
              <p:cNvPr id="14" name="Freeform 13"/>
              <p:cNvSpPr/>
              <p:nvPr/>
            </p:nvSpPr>
            <p:spPr bwMode="gray">
              <a:xfrm>
                <a:off x="1894" y="2598"/>
                <a:ext cx="114" cy="155"/>
              </a:xfrm>
              <a:custGeom>
                <a:avLst/>
                <a:gdLst>
                  <a:gd name="T0" fmla="*/ 0 w 573"/>
                  <a:gd name="T1" fmla="*/ 775 h 775"/>
                  <a:gd name="T2" fmla="*/ 0 w 573"/>
                  <a:gd name="T3" fmla="*/ 30 h 775"/>
                  <a:gd name="T4" fmla="*/ 302 w 573"/>
                  <a:gd name="T5" fmla="*/ 0 h 775"/>
                  <a:gd name="T6" fmla="*/ 550 w 573"/>
                  <a:gd name="T7" fmla="*/ 119 h 775"/>
                  <a:gd name="T8" fmla="*/ 573 w 573"/>
                  <a:gd name="T9" fmla="*/ 312 h 775"/>
                  <a:gd name="T10" fmla="*/ 573 w 573"/>
                  <a:gd name="T11" fmla="*/ 775 h 775"/>
                  <a:gd name="T12" fmla="*/ 444 w 573"/>
                  <a:gd name="T13" fmla="*/ 775 h 775"/>
                  <a:gd name="T14" fmla="*/ 444 w 573"/>
                  <a:gd name="T15" fmla="*/ 320 h 775"/>
                  <a:gd name="T16" fmla="*/ 421 w 573"/>
                  <a:gd name="T17" fmla="*/ 140 h 775"/>
                  <a:gd name="T18" fmla="*/ 290 w 573"/>
                  <a:gd name="T19" fmla="*/ 78 h 775"/>
                  <a:gd name="T20" fmla="*/ 130 w 573"/>
                  <a:gd name="T21" fmla="*/ 94 h 775"/>
                  <a:gd name="T22" fmla="*/ 130 w 573"/>
                  <a:gd name="T23" fmla="*/ 775 h 775"/>
                  <a:gd name="T24" fmla="*/ 0 w 573"/>
                  <a:gd name="T25" fmla="*/ 775 h 7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3" h="775">
                    <a:moveTo>
                      <a:pt x="0" y="775"/>
                    </a:moveTo>
                    <a:cubicBezTo>
                      <a:pt x="0" y="30"/>
                      <a:pt x="0" y="30"/>
                      <a:pt x="0" y="30"/>
                    </a:cubicBezTo>
                    <a:cubicBezTo>
                      <a:pt x="120" y="10"/>
                      <a:pt x="220" y="0"/>
                      <a:pt x="302" y="0"/>
                    </a:cubicBezTo>
                    <a:cubicBezTo>
                      <a:pt x="434" y="0"/>
                      <a:pt x="516" y="39"/>
                      <a:pt x="550" y="119"/>
                    </a:cubicBezTo>
                    <a:cubicBezTo>
                      <a:pt x="565" y="155"/>
                      <a:pt x="573" y="220"/>
                      <a:pt x="573" y="312"/>
                    </a:cubicBezTo>
                    <a:cubicBezTo>
                      <a:pt x="573" y="775"/>
                      <a:pt x="573" y="775"/>
                      <a:pt x="573" y="775"/>
                    </a:cubicBezTo>
                    <a:cubicBezTo>
                      <a:pt x="444" y="775"/>
                      <a:pt x="444" y="775"/>
                      <a:pt x="444" y="775"/>
                    </a:cubicBezTo>
                    <a:cubicBezTo>
                      <a:pt x="444" y="320"/>
                      <a:pt x="444" y="320"/>
                      <a:pt x="444" y="320"/>
                    </a:cubicBezTo>
                    <a:cubicBezTo>
                      <a:pt x="444" y="230"/>
                      <a:pt x="436" y="171"/>
                      <a:pt x="421" y="140"/>
                    </a:cubicBezTo>
                    <a:cubicBezTo>
                      <a:pt x="400" y="99"/>
                      <a:pt x="356" y="78"/>
                      <a:pt x="290" y="78"/>
                    </a:cubicBezTo>
                    <a:cubicBezTo>
                      <a:pt x="237" y="78"/>
                      <a:pt x="184" y="83"/>
                      <a:pt x="130" y="94"/>
                    </a:cubicBezTo>
                    <a:cubicBezTo>
                      <a:pt x="130" y="775"/>
                      <a:pt x="130" y="775"/>
                      <a:pt x="130" y="775"/>
                    </a:cubicBezTo>
                    <a:lnTo>
                      <a:pt x="0" y="775"/>
                    </a:lnTo>
                    <a:close/>
                  </a:path>
                </a:pathLst>
              </a:custGeom>
              <a:solidFill>
                <a:srgbClr val="000000"/>
              </a:solidFill>
              <a:ln>
                <a:noFill/>
              </a:ln>
            </p:spPr>
            <p:txBody>
              <a:bodyPr/>
              <a:lstStyle/>
              <a:p>
                <a:endParaRPr lang="ja-JP" altLang="en-US"/>
              </a:p>
            </p:txBody>
          </p:sp>
          <p:sp>
            <p:nvSpPr>
              <p:cNvPr id="15" name="Freeform 14"/>
              <p:cNvSpPr>
                <a:spLocks noEditPoints="1"/>
              </p:cNvSpPr>
              <p:nvPr/>
            </p:nvSpPr>
            <p:spPr bwMode="gray">
              <a:xfrm>
                <a:off x="2044" y="2598"/>
                <a:ext cx="119" cy="229"/>
              </a:xfrm>
              <a:custGeom>
                <a:avLst/>
                <a:gdLst>
                  <a:gd name="T0" fmla="*/ 466 w 595"/>
                  <a:gd name="T1" fmla="*/ 707 h 1147"/>
                  <a:gd name="T2" fmla="*/ 418 w 595"/>
                  <a:gd name="T3" fmla="*/ 752 h 1147"/>
                  <a:gd name="T4" fmla="*/ 268 w 595"/>
                  <a:gd name="T5" fmla="*/ 795 h 1147"/>
                  <a:gd name="T6" fmla="*/ 102 w 595"/>
                  <a:gd name="T7" fmla="*/ 740 h 1147"/>
                  <a:gd name="T8" fmla="*/ 0 w 595"/>
                  <a:gd name="T9" fmla="*/ 433 h 1147"/>
                  <a:gd name="T10" fmla="*/ 75 w 595"/>
                  <a:gd name="T11" fmla="*/ 137 h 1147"/>
                  <a:gd name="T12" fmla="*/ 356 w 595"/>
                  <a:gd name="T13" fmla="*/ 0 h 1147"/>
                  <a:gd name="T14" fmla="*/ 595 w 595"/>
                  <a:gd name="T15" fmla="*/ 30 h 1147"/>
                  <a:gd name="T16" fmla="*/ 595 w 595"/>
                  <a:gd name="T17" fmla="*/ 628 h 1147"/>
                  <a:gd name="T18" fmla="*/ 580 w 595"/>
                  <a:gd name="T19" fmla="*/ 881 h 1147"/>
                  <a:gd name="T20" fmla="*/ 441 w 595"/>
                  <a:gd name="T21" fmla="*/ 1099 h 1147"/>
                  <a:gd name="T22" fmla="*/ 200 w 595"/>
                  <a:gd name="T23" fmla="*/ 1147 h 1147"/>
                  <a:gd name="T24" fmla="*/ 103 w 595"/>
                  <a:gd name="T25" fmla="*/ 1141 h 1147"/>
                  <a:gd name="T26" fmla="*/ 103 w 595"/>
                  <a:gd name="T27" fmla="*/ 1064 h 1147"/>
                  <a:gd name="T28" fmla="*/ 199 w 595"/>
                  <a:gd name="T29" fmla="*/ 1069 h 1147"/>
                  <a:gd name="T30" fmla="*/ 357 w 595"/>
                  <a:gd name="T31" fmla="*/ 1041 h 1147"/>
                  <a:gd name="T32" fmla="*/ 454 w 595"/>
                  <a:gd name="T33" fmla="*/ 896 h 1147"/>
                  <a:gd name="T34" fmla="*/ 466 w 595"/>
                  <a:gd name="T35" fmla="*/ 748 h 1147"/>
                  <a:gd name="T36" fmla="*/ 466 w 595"/>
                  <a:gd name="T37" fmla="*/ 707 h 1147"/>
                  <a:gd name="T38" fmla="*/ 466 w 595"/>
                  <a:gd name="T39" fmla="*/ 85 h 1147"/>
                  <a:gd name="T40" fmla="*/ 369 w 595"/>
                  <a:gd name="T41" fmla="*/ 78 h 1147"/>
                  <a:gd name="T42" fmla="*/ 242 w 595"/>
                  <a:gd name="T43" fmla="*/ 111 h 1147"/>
                  <a:gd name="T44" fmla="*/ 159 w 595"/>
                  <a:gd name="T45" fmla="*/ 244 h 1147"/>
                  <a:gd name="T46" fmla="*/ 132 w 595"/>
                  <a:gd name="T47" fmla="*/ 438 h 1147"/>
                  <a:gd name="T48" fmla="*/ 183 w 595"/>
                  <a:gd name="T49" fmla="*/ 662 h 1147"/>
                  <a:gd name="T50" fmla="*/ 286 w 595"/>
                  <a:gd name="T51" fmla="*/ 718 h 1147"/>
                  <a:gd name="T52" fmla="*/ 388 w 595"/>
                  <a:gd name="T53" fmla="*/ 683 h 1147"/>
                  <a:gd name="T54" fmla="*/ 455 w 595"/>
                  <a:gd name="T55" fmla="*/ 592 h 1147"/>
                  <a:gd name="T56" fmla="*/ 466 w 595"/>
                  <a:gd name="T57" fmla="*/ 505 h 1147"/>
                  <a:gd name="T58" fmla="*/ 466 w 595"/>
                  <a:gd name="T59" fmla="*/ 85 h 1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95" h="1147">
                    <a:moveTo>
                      <a:pt x="466" y="707"/>
                    </a:moveTo>
                    <a:cubicBezTo>
                      <a:pt x="446" y="728"/>
                      <a:pt x="430" y="743"/>
                      <a:pt x="418" y="752"/>
                    </a:cubicBezTo>
                    <a:cubicBezTo>
                      <a:pt x="378" y="781"/>
                      <a:pt x="329" y="795"/>
                      <a:pt x="268" y="795"/>
                    </a:cubicBezTo>
                    <a:cubicBezTo>
                      <a:pt x="201" y="795"/>
                      <a:pt x="146" y="777"/>
                      <a:pt x="102" y="740"/>
                    </a:cubicBezTo>
                    <a:cubicBezTo>
                      <a:pt x="34" y="683"/>
                      <a:pt x="0" y="581"/>
                      <a:pt x="0" y="433"/>
                    </a:cubicBezTo>
                    <a:cubicBezTo>
                      <a:pt x="0" y="313"/>
                      <a:pt x="25" y="215"/>
                      <a:pt x="75" y="137"/>
                    </a:cubicBezTo>
                    <a:cubicBezTo>
                      <a:pt x="133" y="46"/>
                      <a:pt x="226" y="0"/>
                      <a:pt x="356" y="0"/>
                    </a:cubicBezTo>
                    <a:cubicBezTo>
                      <a:pt x="433" y="0"/>
                      <a:pt x="513" y="10"/>
                      <a:pt x="595" y="30"/>
                    </a:cubicBezTo>
                    <a:cubicBezTo>
                      <a:pt x="595" y="628"/>
                      <a:pt x="595" y="628"/>
                      <a:pt x="595" y="628"/>
                    </a:cubicBezTo>
                    <a:cubicBezTo>
                      <a:pt x="595" y="739"/>
                      <a:pt x="590" y="823"/>
                      <a:pt x="580" y="881"/>
                    </a:cubicBezTo>
                    <a:cubicBezTo>
                      <a:pt x="563" y="986"/>
                      <a:pt x="516" y="1059"/>
                      <a:pt x="441" y="1099"/>
                    </a:cubicBezTo>
                    <a:cubicBezTo>
                      <a:pt x="380" y="1131"/>
                      <a:pt x="299" y="1147"/>
                      <a:pt x="200" y="1147"/>
                    </a:cubicBezTo>
                    <a:cubicBezTo>
                      <a:pt x="172" y="1147"/>
                      <a:pt x="140" y="1145"/>
                      <a:pt x="103" y="1141"/>
                    </a:cubicBezTo>
                    <a:cubicBezTo>
                      <a:pt x="103" y="1064"/>
                      <a:pt x="103" y="1064"/>
                      <a:pt x="103" y="1064"/>
                    </a:cubicBezTo>
                    <a:cubicBezTo>
                      <a:pt x="136" y="1068"/>
                      <a:pt x="168" y="1069"/>
                      <a:pt x="199" y="1069"/>
                    </a:cubicBezTo>
                    <a:cubicBezTo>
                      <a:pt x="270" y="1069"/>
                      <a:pt x="322" y="1060"/>
                      <a:pt x="357" y="1041"/>
                    </a:cubicBezTo>
                    <a:cubicBezTo>
                      <a:pt x="408" y="1014"/>
                      <a:pt x="440" y="966"/>
                      <a:pt x="454" y="896"/>
                    </a:cubicBezTo>
                    <a:cubicBezTo>
                      <a:pt x="462" y="857"/>
                      <a:pt x="466" y="808"/>
                      <a:pt x="466" y="748"/>
                    </a:cubicBezTo>
                    <a:lnTo>
                      <a:pt x="466" y="707"/>
                    </a:lnTo>
                    <a:close/>
                    <a:moveTo>
                      <a:pt x="466" y="85"/>
                    </a:moveTo>
                    <a:cubicBezTo>
                      <a:pt x="430" y="80"/>
                      <a:pt x="398" y="78"/>
                      <a:pt x="369" y="78"/>
                    </a:cubicBezTo>
                    <a:cubicBezTo>
                      <a:pt x="315" y="78"/>
                      <a:pt x="272" y="89"/>
                      <a:pt x="242" y="111"/>
                    </a:cubicBezTo>
                    <a:cubicBezTo>
                      <a:pt x="207" y="136"/>
                      <a:pt x="179" y="180"/>
                      <a:pt x="159" y="244"/>
                    </a:cubicBezTo>
                    <a:cubicBezTo>
                      <a:pt x="141" y="299"/>
                      <a:pt x="132" y="364"/>
                      <a:pt x="132" y="438"/>
                    </a:cubicBezTo>
                    <a:cubicBezTo>
                      <a:pt x="132" y="540"/>
                      <a:pt x="149" y="615"/>
                      <a:pt x="183" y="662"/>
                    </a:cubicBezTo>
                    <a:cubicBezTo>
                      <a:pt x="209" y="699"/>
                      <a:pt x="243" y="718"/>
                      <a:pt x="286" y="718"/>
                    </a:cubicBezTo>
                    <a:cubicBezTo>
                      <a:pt x="323" y="718"/>
                      <a:pt x="357" y="706"/>
                      <a:pt x="388" y="683"/>
                    </a:cubicBezTo>
                    <a:cubicBezTo>
                      <a:pt x="420" y="660"/>
                      <a:pt x="442" y="629"/>
                      <a:pt x="455" y="592"/>
                    </a:cubicBezTo>
                    <a:cubicBezTo>
                      <a:pt x="462" y="572"/>
                      <a:pt x="466" y="543"/>
                      <a:pt x="466" y="505"/>
                    </a:cubicBezTo>
                    <a:lnTo>
                      <a:pt x="466" y="85"/>
                    </a:lnTo>
                    <a:close/>
                  </a:path>
                </a:pathLst>
              </a:custGeom>
              <a:solidFill>
                <a:srgbClr val="000000"/>
              </a:solidFill>
              <a:ln>
                <a:noFill/>
              </a:ln>
            </p:spPr>
            <p:txBody>
              <a:bodyPr/>
              <a:lstStyle/>
              <a:p>
                <a:endParaRPr lang="ja-JP" altLang="en-US"/>
              </a:p>
            </p:txBody>
          </p:sp>
          <p:sp>
            <p:nvSpPr>
              <p:cNvPr id="16" name="Freeform 15"/>
              <p:cNvSpPr/>
              <p:nvPr/>
            </p:nvSpPr>
            <p:spPr bwMode="gray">
              <a:xfrm>
                <a:off x="2280" y="2561"/>
                <a:ext cx="67" cy="192"/>
              </a:xfrm>
              <a:custGeom>
                <a:avLst/>
                <a:gdLst>
                  <a:gd name="T0" fmla="*/ 0 w 332"/>
                  <a:gd name="T1" fmla="*/ 0 h 958"/>
                  <a:gd name="T2" fmla="*/ 129 w 332"/>
                  <a:gd name="T3" fmla="*/ 0 h 958"/>
                  <a:gd name="T4" fmla="*/ 129 w 332"/>
                  <a:gd name="T5" fmla="*/ 204 h 958"/>
                  <a:gd name="T6" fmla="*/ 332 w 332"/>
                  <a:gd name="T7" fmla="*/ 204 h 958"/>
                  <a:gd name="T8" fmla="*/ 332 w 332"/>
                  <a:gd name="T9" fmla="*/ 286 h 958"/>
                  <a:gd name="T10" fmla="*/ 129 w 332"/>
                  <a:gd name="T11" fmla="*/ 286 h 958"/>
                  <a:gd name="T12" fmla="*/ 129 w 332"/>
                  <a:gd name="T13" fmla="*/ 686 h 958"/>
                  <a:gd name="T14" fmla="*/ 163 w 332"/>
                  <a:gd name="T15" fmla="*/ 840 h 958"/>
                  <a:gd name="T16" fmla="*/ 235 w 332"/>
                  <a:gd name="T17" fmla="*/ 873 h 958"/>
                  <a:gd name="T18" fmla="*/ 290 w 332"/>
                  <a:gd name="T19" fmla="*/ 875 h 958"/>
                  <a:gd name="T20" fmla="*/ 332 w 332"/>
                  <a:gd name="T21" fmla="*/ 875 h 958"/>
                  <a:gd name="T22" fmla="*/ 332 w 332"/>
                  <a:gd name="T23" fmla="*/ 958 h 958"/>
                  <a:gd name="T24" fmla="*/ 263 w 332"/>
                  <a:gd name="T25" fmla="*/ 958 h 958"/>
                  <a:gd name="T26" fmla="*/ 132 w 332"/>
                  <a:gd name="T27" fmla="*/ 945 h 958"/>
                  <a:gd name="T28" fmla="*/ 12 w 332"/>
                  <a:gd name="T29" fmla="*/ 817 h 958"/>
                  <a:gd name="T30" fmla="*/ 0 w 332"/>
                  <a:gd name="T31" fmla="*/ 667 h 958"/>
                  <a:gd name="T32" fmla="*/ 0 w 332"/>
                  <a:gd name="T33" fmla="*/ 0 h 9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32" h="958">
                    <a:moveTo>
                      <a:pt x="0" y="0"/>
                    </a:moveTo>
                    <a:cubicBezTo>
                      <a:pt x="129" y="0"/>
                      <a:pt x="129" y="0"/>
                      <a:pt x="129" y="0"/>
                    </a:cubicBezTo>
                    <a:cubicBezTo>
                      <a:pt x="129" y="204"/>
                      <a:pt x="129" y="204"/>
                      <a:pt x="129" y="204"/>
                    </a:cubicBezTo>
                    <a:cubicBezTo>
                      <a:pt x="332" y="204"/>
                      <a:pt x="332" y="204"/>
                      <a:pt x="332" y="204"/>
                    </a:cubicBezTo>
                    <a:cubicBezTo>
                      <a:pt x="332" y="286"/>
                      <a:pt x="332" y="286"/>
                      <a:pt x="332" y="286"/>
                    </a:cubicBezTo>
                    <a:cubicBezTo>
                      <a:pt x="129" y="286"/>
                      <a:pt x="129" y="286"/>
                      <a:pt x="129" y="286"/>
                    </a:cubicBezTo>
                    <a:cubicBezTo>
                      <a:pt x="129" y="686"/>
                      <a:pt x="129" y="686"/>
                      <a:pt x="129" y="686"/>
                    </a:cubicBezTo>
                    <a:cubicBezTo>
                      <a:pt x="129" y="762"/>
                      <a:pt x="140" y="813"/>
                      <a:pt x="163" y="840"/>
                    </a:cubicBezTo>
                    <a:cubicBezTo>
                      <a:pt x="179" y="858"/>
                      <a:pt x="203" y="869"/>
                      <a:pt x="235" y="873"/>
                    </a:cubicBezTo>
                    <a:cubicBezTo>
                      <a:pt x="245" y="875"/>
                      <a:pt x="264" y="875"/>
                      <a:pt x="290" y="875"/>
                    </a:cubicBezTo>
                    <a:cubicBezTo>
                      <a:pt x="332" y="875"/>
                      <a:pt x="332" y="875"/>
                      <a:pt x="332" y="875"/>
                    </a:cubicBezTo>
                    <a:cubicBezTo>
                      <a:pt x="332" y="958"/>
                      <a:pt x="332" y="958"/>
                      <a:pt x="332" y="958"/>
                    </a:cubicBezTo>
                    <a:cubicBezTo>
                      <a:pt x="263" y="958"/>
                      <a:pt x="263" y="958"/>
                      <a:pt x="263" y="958"/>
                    </a:cubicBezTo>
                    <a:cubicBezTo>
                      <a:pt x="207" y="958"/>
                      <a:pt x="164" y="953"/>
                      <a:pt x="132" y="945"/>
                    </a:cubicBezTo>
                    <a:cubicBezTo>
                      <a:pt x="67" y="927"/>
                      <a:pt x="27" y="884"/>
                      <a:pt x="12" y="817"/>
                    </a:cubicBezTo>
                    <a:cubicBezTo>
                      <a:pt x="4" y="781"/>
                      <a:pt x="0" y="731"/>
                      <a:pt x="0" y="667"/>
                    </a:cubicBezTo>
                    <a:lnTo>
                      <a:pt x="0" y="0"/>
                    </a:lnTo>
                    <a:close/>
                  </a:path>
                </a:pathLst>
              </a:custGeom>
              <a:solidFill>
                <a:srgbClr val="000000"/>
              </a:solidFill>
              <a:ln>
                <a:noFill/>
              </a:ln>
            </p:spPr>
            <p:txBody>
              <a:bodyPr/>
              <a:lstStyle/>
              <a:p>
                <a:endParaRPr lang="ja-JP" altLang="en-US"/>
              </a:p>
            </p:txBody>
          </p:sp>
          <p:sp>
            <p:nvSpPr>
              <p:cNvPr id="17" name="Freeform 16"/>
              <p:cNvSpPr>
                <a:spLocks noEditPoints="1"/>
              </p:cNvSpPr>
              <p:nvPr/>
            </p:nvSpPr>
            <p:spPr bwMode="gray">
              <a:xfrm>
                <a:off x="2374" y="2598"/>
                <a:ext cx="127" cy="159"/>
              </a:xfrm>
              <a:custGeom>
                <a:avLst/>
                <a:gdLst>
                  <a:gd name="T0" fmla="*/ 318 w 634"/>
                  <a:gd name="T1" fmla="*/ 0 h 795"/>
                  <a:gd name="T2" fmla="*/ 559 w 634"/>
                  <a:gd name="T3" fmla="*/ 107 h 795"/>
                  <a:gd name="T4" fmla="*/ 634 w 634"/>
                  <a:gd name="T5" fmla="*/ 398 h 795"/>
                  <a:gd name="T6" fmla="*/ 559 w 634"/>
                  <a:gd name="T7" fmla="*/ 688 h 795"/>
                  <a:gd name="T8" fmla="*/ 318 w 634"/>
                  <a:gd name="T9" fmla="*/ 795 h 795"/>
                  <a:gd name="T10" fmla="*/ 0 w 634"/>
                  <a:gd name="T11" fmla="*/ 393 h 795"/>
                  <a:gd name="T12" fmla="*/ 76 w 634"/>
                  <a:gd name="T13" fmla="*/ 107 h 795"/>
                  <a:gd name="T14" fmla="*/ 318 w 634"/>
                  <a:gd name="T15" fmla="*/ 0 h 795"/>
                  <a:gd name="T16" fmla="*/ 318 w 634"/>
                  <a:gd name="T17" fmla="*/ 78 h 795"/>
                  <a:gd name="T18" fmla="*/ 166 w 634"/>
                  <a:gd name="T19" fmla="*/ 176 h 795"/>
                  <a:gd name="T20" fmla="*/ 132 w 634"/>
                  <a:gd name="T21" fmla="*/ 394 h 795"/>
                  <a:gd name="T22" fmla="*/ 166 w 634"/>
                  <a:gd name="T23" fmla="*/ 619 h 795"/>
                  <a:gd name="T24" fmla="*/ 318 w 634"/>
                  <a:gd name="T25" fmla="*/ 718 h 795"/>
                  <a:gd name="T26" fmla="*/ 468 w 634"/>
                  <a:gd name="T27" fmla="*/ 619 h 795"/>
                  <a:gd name="T28" fmla="*/ 503 w 634"/>
                  <a:gd name="T29" fmla="*/ 398 h 795"/>
                  <a:gd name="T30" fmla="*/ 468 w 634"/>
                  <a:gd name="T31" fmla="*/ 176 h 795"/>
                  <a:gd name="T32" fmla="*/ 318 w 634"/>
                  <a:gd name="T33" fmla="*/ 78 h 7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34" h="795">
                    <a:moveTo>
                      <a:pt x="318" y="0"/>
                    </a:moveTo>
                    <a:cubicBezTo>
                      <a:pt x="426" y="0"/>
                      <a:pt x="506" y="36"/>
                      <a:pt x="559" y="107"/>
                    </a:cubicBezTo>
                    <a:cubicBezTo>
                      <a:pt x="609" y="176"/>
                      <a:pt x="634" y="273"/>
                      <a:pt x="634" y="398"/>
                    </a:cubicBezTo>
                    <a:cubicBezTo>
                      <a:pt x="634" y="521"/>
                      <a:pt x="609" y="618"/>
                      <a:pt x="559" y="688"/>
                    </a:cubicBezTo>
                    <a:cubicBezTo>
                      <a:pt x="507" y="760"/>
                      <a:pt x="427" y="795"/>
                      <a:pt x="318" y="795"/>
                    </a:cubicBezTo>
                    <a:cubicBezTo>
                      <a:pt x="106" y="795"/>
                      <a:pt x="0" y="661"/>
                      <a:pt x="0" y="393"/>
                    </a:cubicBezTo>
                    <a:cubicBezTo>
                      <a:pt x="0" y="271"/>
                      <a:pt x="26" y="176"/>
                      <a:pt x="76" y="107"/>
                    </a:cubicBezTo>
                    <a:cubicBezTo>
                      <a:pt x="129" y="36"/>
                      <a:pt x="209" y="0"/>
                      <a:pt x="318" y="0"/>
                    </a:cubicBezTo>
                    <a:moveTo>
                      <a:pt x="318" y="78"/>
                    </a:moveTo>
                    <a:cubicBezTo>
                      <a:pt x="245" y="78"/>
                      <a:pt x="194" y="110"/>
                      <a:pt x="166" y="176"/>
                    </a:cubicBezTo>
                    <a:cubicBezTo>
                      <a:pt x="144" y="230"/>
                      <a:pt x="132" y="303"/>
                      <a:pt x="132" y="394"/>
                    </a:cubicBezTo>
                    <a:cubicBezTo>
                      <a:pt x="132" y="490"/>
                      <a:pt x="144" y="565"/>
                      <a:pt x="166" y="619"/>
                    </a:cubicBezTo>
                    <a:cubicBezTo>
                      <a:pt x="194" y="685"/>
                      <a:pt x="245" y="718"/>
                      <a:pt x="318" y="718"/>
                    </a:cubicBezTo>
                    <a:cubicBezTo>
                      <a:pt x="391" y="718"/>
                      <a:pt x="441" y="685"/>
                      <a:pt x="468" y="619"/>
                    </a:cubicBezTo>
                    <a:cubicBezTo>
                      <a:pt x="491" y="565"/>
                      <a:pt x="503" y="491"/>
                      <a:pt x="503" y="398"/>
                    </a:cubicBezTo>
                    <a:cubicBezTo>
                      <a:pt x="503" y="302"/>
                      <a:pt x="491" y="228"/>
                      <a:pt x="468" y="176"/>
                    </a:cubicBezTo>
                    <a:cubicBezTo>
                      <a:pt x="440" y="110"/>
                      <a:pt x="390" y="78"/>
                      <a:pt x="318" y="78"/>
                    </a:cubicBezTo>
                  </a:path>
                </a:pathLst>
              </a:custGeom>
              <a:solidFill>
                <a:srgbClr val="000000"/>
              </a:solidFill>
              <a:ln>
                <a:noFill/>
              </a:ln>
            </p:spPr>
            <p:txBody>
              <a:bodyPr/>
              <a:lstStyle/>
              <a:p>
                <a:endParaRPr lang="ja-JP" altLang="en-US"/>
              </a:p>
            </p:txBody>
          </p:sp>
          <p:sp>
            <p:nvSpPr>
              <p:cNvPr id="18" name="Freeform 17"/>
              <p:cNvSpPr/>
              <p:nvPr/>
            </p:nvSpPr>
            <p:spPr bwMode="gray">
              <a:xfrm>
                <a:off x="2538" y="2598"/>
                <a:ext cx="195" cy="155"/>
              </a:xfrm>
              <a:custGeom>
                <a:avLst/>
                <a:gdLst>
                  <a:gd name="T0" fmla="*/ 0 w 974"/>
                  <a:gd name="T1" fmla="*/ 775 h 775"/>
                  <a:gd name="T2" fmla="*/ 0 w 974"/>
                  <a:gd name="T3" fmla="*/ 30 h 775"/>
                  <a:gd name="T4" fmla="*/ 278 w 974"/>
                  <a:gd name="T5" fmla="*/ 0 h 775"/>
                  <a:gd name="T6" fmla="*/ 480 w 974"/>
                  <a:gd name="T7" fmla="*/ 49 h 775"/>
                  <a:gd name="T8" fmla="*/ 722 w 974"/>
                  <a:gd name="T9" fmla="*/ 0 h 775"/>
                  <a:gd name="T10" fmla="*/ 952 w 974"/>
                  <a:gd name="T11" fmla="*/ 119 h 775"/>
                  <a:gd name="T12" fmla="*/ 974 w 974"/>
                  <a:gd name="T13" fmla="*/ 312 h 775"/>
                  <a:gd name="T14" fmla="*/ 974 w 974"/>
                  <a:gd name="T15" fmla="*/ 775 h 775"/>
                  <a:gd name="T16" fmla="*/ 845 w 974"/>
                  <a:gd name="T17" fmla="*/ 775 h 775"/>
                  <a:gd name="T18" fmla="*/ 845 w 974"/>
                  <a:gd name="T19" fmla="*/ 320 h 775"/>
                  <a:gd name="T20" fmla="*/ 824 w 974"/>
                  <a:gd name="T21" fmla="*/ 141 h 775"/>
                  <a:gd name="T22" fmla="*/ 705 w 974"/>
                  <a:gd name="T23" fmla="*/ 78 h 775"/>
                  <a:gd name="T24" fmla="*/ 551 w 974"/>
                  <a:gd name="T25" fmla="*/ 113 h 775"/>
                  <a:gd name="T26" fmla="*/ 551 w 974"/>
                  <a:gd name="T27" fmla="*/ 775 h 775"/>
                  <a:gd name="T28" fmla="*/ 422 w 974"/>
                  <a:gd name="T29" fmla="*/ 775 h 775"/>
                  <a:gd name="T30" fmla="*/ 422 w 974"/>
                  <a:gd name="T31" fmla="*/ 314 h 775"/>
                  <a:gd name="T32" fmla="*/ 401 w 974"/>
                  <a:gd name="T33" fmla="*/ 141 h 775"/>
                  <a:gd name="T34" fmla="*/ 278 w 974"/>
                  <a:gd name="T35" fmla="*/ 78 h 775"/>
                  <a:gd name="T36" fmla="*/ 128 w 974"/>
                  <a:gd name="T37" fmla="*/ 94 h 775"/>
                  <a:gd name="T38" fmla="*/ 128 w 974"/>
                  <a:gd name="T39" fmla="*/ 775 h 775"/>
                  <a:gd name="T40" fmla="*/ 0 w 974"/>
                  <a:gd name="T41" fmla="*/ 775 h 7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74" h="775">
                    <a:moveTo>
                      <a:pt x="0" y="775"/>
                    </a:moveTo>
                    <a:cubicBezTo>
                      <a:pt x="0" y="30"/>
                      <a:pt x="0" y="30"/>
                      <a:pt x="0" y="30"/>
                    </a:cubicBezTo>
                    <a:cubicBezTo>
                      <a:pt x="117" y="10"/>
                      <a:pt x="210" y="0"/>
                      <a:pt x="278" y="0"/>
                    </a:cubicBezTo>
                    <a:cubicBezTo>
                      <a:pt x="367" y="0"/>
                      <a:pt x="435" y="16"/>
                      <a:pt x="480" y="49"/>
                    </a:cubicBezTo>
                    <a:cubicBezTo>
                      <a:pt x="561" y="16"/>
                      <a:pt x="642" y="0"/>
                      <a:pt x="722" y="0"/>
                    </a:cubicBezTo>
                    <a:cubicBezTo>
                      <a:pt x="843" y="0"/>
                      <a:pt x="920" y="40"/>
                      <a:pt x="952" y="119"/>
                    </a:cubicBezTo>
                    <a:cubicBezTo>
                      <a:pt x="967" y="156"/>
                      <a:pt x="974" y="220"/>
                      <a:pt x="974" y="312"/>
                    </a:cubicBezTo>
                    <a:cubicBezTo>
                      <a:pt x="974" y="775"/>
                      <a:pt x="974" y="775"/>
                      <a:pt x="974" y="775"/>
                    </a:cubicBezTo>
                    <a:cubicBezTo>
                      <a:pt x="845" y="775"/>
                      <a:pt x="845" y="775"/>
                      <a:pt x="845" y="775"/>
                    </a:cubicBezTo>
                    <a:cubicBezTo>
                      <a:pt x="845" y="320"/>
                      <a:pt x="845" y="320"/>
                      <a:pt x="845" y="320"/>
                    </a:cubicBezTo>
                    <a:cubicBezTo>
                      <a:pt x="845" y="231"/>
                      <a:pt x="838" y="172"/>
                      <a:pt x="824" y="141"/>
                    </a:cubicBezTo>
                    <a:cubicBezTo>
                      <a:pt x="805" y="99"/>
                      <a:pt x="765" y="78"/>
                      <a:pt x="705" y="78"/>
                    </a:cubicBezTo>
                    <a:cubicBezTo>
                      <a:pt x="654" y="78"/>
                      <a:pt x="603" y="90"/>
                      <a:pt x="551" y="113"/>
                    </a:cubicBezTo>
                    <a:cubicBezTo>
                      <a:pt x="551" y="775"/>
                      <a:pt x="551" y="775"/>
                      <a:pt x="551" y="775"/>
                    </a:cubicBezTo>
                    <a:cubicBezTo>
                      <a:pt x="422" y="775"/>
                      <a:pt x="422" y="775"/>
                      <a:pt x="422" y="775"/>
                    </a:cubicBezTo>
                    <a:cubicBezTo>
                      <a:pt x="422" y="314"/>
                      <a:pt x="422" y="314"/>
                      <a:pt x="422" y="314"/>
                    </a:cubicBezTo>
                    <a:cubicBezTo>
                      <a:pt x="422" y="229"/>
                      <a:pt x="415" y="171"/>
                      <a:pt x="401" y="141"/>
                    </a:cubicBezTo>
                    <a:cubicBezTo>
                      <a:pt x="382" y="99"/>
                      <a:pt x="341" y="78"/>
                      <a:pt x="278" y="78"/>
                    </a:cubicBezTo>
                    <a:cubicBezTo>
                      <a:pt x="231" y="78"/>
                      <a:pt x="181" y="83"/>
                      <a:pt x="128" y="94"/>
                    </a:cubicBezTo>
                    <a:cubicBezTo>
                      <a:pt x="128" y="775"/>
                      <a:pt x="128" y="775"/>
                      <a:pt x="128" y="775"/>
                    </a:cubicBezTo>
                    <a:lnTo>
                      <a:pt x="0" y="775"/>
                    </a:lnTo>
                    <a:close/>
                  </a:path>
                </a:pathLst>
              </a:custGeom>
              <a:solidFill>
                <a:srgbClr val="000000"/>
              </a:solidFill>
              <a:ln>
                <a:noFill/>
              </a:ln>
            </p:spPr>
            <p:txBody>
              <a:bodyPr/>
              <a:lstStyle/>
              <a:p>
                <a:endParaRPr lang="ja-JP" altLang="en-US"/>
              </a:p>
            </p:txBody>
          </p:sp>
          <p:sp>
            <p:nvSpPr>
              <p:cNvPr id="19" name="Freeform 18"/>
              <p:cNvSpPr>
                <a:spLocks noEditPoints="1"/>
              </p:cNvSpPr>
              <p:nvPr/>
            </p:nvSpPr>
            <p:spPr bwMode="gray">
              <a:xfrm>
                <a:off x="2768" y="2598"/>
                <a:ext cx="127" cy="159"/>
              </a:xfrm>
              <a:custGeom>
                <a:avLst/>
                <a:gdLst>
                  <a:gd name="T0" fmla="*/ 318 w 635"/>
                  <a:gd name="T1" fmla="*/ 0 h 795"/>
                  <a:gd name="T2" fmla="*/ 559 w 635"/>
                  <a:gd name="T3" fmla="*/ 107 h 795"/>
                  <a:gd name="T4" fmla="*/ 635 w 635"/>
                  <a:gd name="T5" fmla="*/ 398 h 795"/>
                  <a:gd name="T6" fmla="*/ 559 w 635"/>
                  <a:gd name="T7" fmla="*/ 688 h 795"/>
                  <a:gd name="T8" fmla="*/ 319 w 635"/>
                  <a:gd name="T9" fmla="*/ 795 h 795"/>
                  <a:gd name="T10" fmla="*/ 0 w 635"/>
                  <a:gd name="T11" fmla="*/ 393 h 795"/>
                  <a:gd name="T12" fmla="*/ 77 w 635"/>
                  <a:gd name="T13" fmla="*/ 107 h 795"/>
                  <a:gd name="T14" fmla="*/ 318 w 635"/>
                  <a:gd name="T15" fmla="*/ 0 h 795"/>
                  <a:gd name="T16" fmla="*/ 318 w 635"/>
                  <a:gd name="T17" fmla="*/ 78 h 795"/>
                  <a:gd name="T18" fmla="*/ 167 w 635"/>
                  <a:gd name="T19" fmla="*/ 176 h 795"/>
                  <a:gd name="T20" fmla="*/ 132 w 635"/>
                  <a:gd name="T21" fmla="*/ 394 h 795"/>
                  <a:gd name="T22" fmla="*/ 167 w 635"/>
                  <a:gd name="T23" fmla="*/ 619 h 795"/>
                  <a:gd name="T24" fmla="*/ 318 w 635"/>
                  <a:gd name="T25" fmla="*/ 718 h 795"/>
                  <a:gd name="T26" fmla="*/ 468 w 635"/>
                  <a:gd name="T27" fmla="*/ 619 h 795"/>
                  <a:gd name="T28" fmla="*/ 503 w 635"/>
                  <a:gd name="T29" fmla="*/ 398 h 795"/>
                  <a:gd name="T30" fmla="*/ 468 w 635"/>
                  <a:gd name="T31" fmla="*/ 176 h 795"/>
                  <a:gd name="T32" fmla="*/ 318 w 635"/>
                  <a:gd name="T33" fmla="*/ 78 h 7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35" h="795">
                    <a:moveTo>
                      <a:pt x="318" y="0"/>
                    </a:moveTo>
                    <a:cubicBezTo>
                      <a:pt x="426" y="0"/>
                      <a:pt x="506" y="36"/>
                      <a:pt x="559" y="107"/>
                    </a:cubicBezTo>
                    <a:cubicBezTo>
                      <a:pt x="609" y="176"/>
                      <a:pt x="635" y="273"/>
                      <a:pt x="635" y="398"/>
                    </a:cubicBezTo>
                    <a:cubicBezTo>
                      <a:pt x="635" y="521"/>
                      <a:pt x="609" y="618"/>
                      <a:pt x="559" y="688"/>
                    </a:cubicBezTo>
                    <a:cubicBezTo>
                      <a:pt x="507" y="760"/>
                      <a:pt x="427" y="795"/>
                      <a:pt x="319" y="795"/>
                    </a:cubicBezTo>
                    <a:cubicBezTo>
                      <a:pt x="107" y="795"/>
                      <a:pt x="0" y="661"/>
                      <a:pt x="0" y="393"/>
                    </a:cubicBezTo>
                    <a:cubicBezTo>
                      <a:pt x="0" y="271"/>
                      <a:pt x="26" y="176"/>
                      <a:pt x="77" y="107"/>
                    </a:cubicBezTo>
                    <a:cubicBezTo>
                      <a:pt x="129" y="36"/>
                      <a:pt x="209" y="0"/>
                      <a:pt x="318" y="0"/>
                    </a:cubicBezTo>
                    <a:moveTo>
                      <a:pt x="318" y="78"/>
                    </a:moveTo>
                    <a:cubicBezTo>
                      <a:pt x="245" y="78"/>
                      <a:pt x="194" y="110"/>
                      <a:pt x="167" y="176"/>
                    </a:cubicBezTo>
                    <a:cubicBezTo>
                      <a:pt x="144" y="230"/>
                      <a:pt x="132" y="303"/>
                      <a:pt x="132" y="394"/>
                    </a:cubicBezTo>
                    <a:cubicBezTo>
                      <a:pt x="132" y="490"/>
                      <a:pt x="144" y="565"/>
                      <a:pt x="167" y="619"/>
                    </a:cubicBezTo>
                    <a:cubicBezTo>
                      <a:pt x="194" y="685"/>
                      <a:pt x="245" y="718"/>
                      <a:pt x="318" y="718"/>
                    </a:cubicBezTo>
                    <a:cubicBezTo>
                      <a:pt x="391" y="718"/>
                      <a:pt x="441" y="685"/>
                      <a:pt x="468" y="619"/>
                    </a:cubicBezTo>
                    <a:cubicBezTo>
                      <a:pt x="491" y="565"/>
                      <a:pt x="503" y="491"/>
                      <a:pt x="503" y="398"/>
                    </a:cubicBezTo>
                    <a:cubicBezTo>
                      <a:pt x="503" y="302"/>
                      <a:pt x="491" y="228"/>
                      <a:pt x="468" y="176"/>
                    </a:cubicBezTo>
                    <a:cubicBezTo>
                      <a:pt x="440" y="110"/>
                      <a:pt x="390" y="78"/>
                      <a:pt x="318" y="78"/>
                    </a:cubicBezTo>
                  </a:path>
                </a:pathLst>
              </a:custGeom>
              <a:solidFill>
                <a:srgbClr val="000000"/>
              </a:solidFill>
              <a:ln>
                <a:noFill/>
              </a:ln>
            </p:spPr>
            <p:txBody>
              <a:bodyPr/>
              <a:lstStyle/>
              <a:p>
                <a:endParaRPr lang="ja-JP" altLang="en-US"/>
              </a:p>
            </p:txBody>
          </p:sp>
          <p:sp>
            <p:nvSpPr>
              <p:cNvPr id="20" name="Freeform 19"/>
              <p:cNvSpPr/>
              <p:nvPr/>
            </p:nvSpPr>
            <p:spPr bwMode="gray">
              <a:xfrm>
                <a:off x="2934" y="2598"/>
                <a:ext cx="65" cy="155"/>
              </a:xfrm>
              <a:custGeom>
                <a:avLst/>
                <a:gdLst>
                  <a:gd name="T0" fmla="*/ 0 w 326"/>
                  <a:gd name="T1" fmla="*/ 775 h 775"/>
                  <a:gd name="T2" fmla="*/ 0 w 326"/>
                  <a:gd name="T3" fmla="*/ 33 h 775"/>
                  <a:gd name="T4" fmla="*/ 326 w 326"/>
                  <a:gd name="T5" fmla="*/ 0 h 775"/>
                  <a:gd name="T6" fmla="*/ 326 w 326"/>
                  <a:gd name="T7" fmla="*/ 81 h 775"/>
                  <a:gd name="T8" fmla="*/ 129 w 326"/>
                  <a:gd name="T9" fmla="*/ 94 h 775"/>
                  <a:gd name="T10" fmla="*/ 129 w 326"/>
                  <a:gd name="T11" fmla="*/ 775 h 775"/>
                  <a:gd name="T12" fmla="*/ 0 w 326"/>
                  <a:gd name="T13" fmla="*/ 775 h 775"/>
                </a:gdLst>
                <a:ahLst/>
                <a:cxnLst>
                  <a:cxn ang="0">
                    <a:pos x="T0" y="T1"/>
                  </a:cxn>
                  <a:cxn ang="0">
                    <a:pos x="T2" y="T3"/>
                  </a:cxn>
                  <a:cxn ang="0">
                    <a:pos x="T4" y="T5"/>
                  </a:cxn>
                  <a:cxn ang="0">
                    <a:pos x="T6" y="T7"/>
                  </a:cxn>
                  <a:cxn ang="0">
                    <a:pos x="T8" y="T9"/>
                  </a:cxn>
                  <a:cxn ang="0">
                    <a:pos x="T10" y="T11"/>
                  </a:cxn>
                  <a:cxn ang="0">
                    <a:pos x="T12" y="T13"/>
                  </a:cxn>
                </a:cxnLst>
                <a:rect l="0" t="0" r="r" b="b"/>
                <a:pathLst>
                  <a:path w="326" h="775">
                    <a:moveTo>
                      <a:pt x="0" y="775"/>
                    </a:moveTo>
                    <a:cubicBezTo>
                      <a:pt x="0" y="33"/>
                      <a:pt x="0" y="33"/>
                      <a:pt x="0" y="33"/>
                    </a:cubicBezTo>
                    <a:cubicBezTo>
                      <a:pt x="99" y="12"/>
                      <a:pt x="207" y="1"/>
                      <a:pt x="326" y="0"/>
                    </a:cubicBezTo>
                    <a:cubicBezTo>
                      <a:pt x="326" y="81"/>
                      <a:pt x="326" y="81"/>
                      <a:pt x="326" y="81"/>
                    </a:cubicBezTo>
                    <a:cubicBezTo>
                      <a:pt x="254" y="81"/>
                      <a:pt x="188" y="86"/>
                      <a:pt x="129" y="94"/>
                    </a:cubicBezTo>
                    <a:cubicBezTo>
                      <a:pt x="129" y="775"/>
                      <a:pt x="129" y="775"/>
                      <a:pt x="129" y="775"/>
                    </a:cubicBezTo>
                    <a:lnTo>
                      <a:pt x="0" y="775"/>
                    </a:lnTo>
                    <a:close/>
                  </a:path>
                </a:pathLst>
              </a:custGeom>
              <a:solidFill>
                <a:srgbClr val="000000"/>
              </a:solidFill>
              <a:ln>
                <a:noFill/>
              </a:ln>
            </p:spPr>
            <p:txBody>
              <a:bodyPr/>
              <a:lstStyle/>
              <a:p>
                <a:endParaRPr lang="ja-JP" altLang="en-US"/>
              </a:p>
            </p:txBody>
          </p:sp>
          <p:sp>
            <p:nvSpPr>
              <p:cNvPr id="21" name="Freeform 20"/>
              <p:cNvSpPr/>
              <p:nvPr/>
            </p:nvSpPr>
            <p:spPr bwMode="gray">
              <a:xfrm>
                <a:off x="3028" y="2598"/>
                <a:ext cx="65" cy="155"/>
              </a:xfrm>
              <a:custGeom>
                <a:avLst/>
                <a:gdLst>
                  <a:gd name="T0" fmla="*/ 0 w 326"/>
                  <a:gd name="T1" fmla="*/ 775 h 775"/>
                  <a:gd name="T2" fmla="*/ 0 w 326"/>
                  <a:gd name="T3" fmla="*/ 33 h 775"/>
                  <a:gd name="T4" fmla="*/ 326 w 326"/>
                  <a:gd name="T5" fmla="*/ 0 h 775"/>
                  <a:gd name="T6" fmla="*/ 326 w 326"/>
                  <a:gd name="T7" fmla="*/ 81 h 775"/>
                  <a:gd name="T8" fmla="*/ 129 w 326"/>
                  <a:gd name="T9" fmla="*/ 94 h 775"/>
                  <a:gd name="T10" fmla="*/ 129 w 326"/>
                  <a:gd name="T11" fmla="*/ 775 h 775"/>
                  <a:gd name="T12" fmla="*/ 0 w 326"/>
                  <a:gd name="T13" fmla="*/ 775 h 775"/>
                </a:gdLst>
                <a:ahLst/>
                <a:cxnLst>
                  <a:cxn ang="0">
                    <a:pos x="T0" y="T1"/>
                  </a:cxn>
                  <a:cxn ang="0">
                    <a:pos x="T2" y="T3"/>
                  </a:cxn>
                  <a:cxn ang="0">
                    <a:pos x="T4" y="T5"/>
                  </a:cxn>
                  <a:cxn ang="0">
                    <a:pos x="T6" y="T7"/>
                  </a:cxn>
                  <a:cxn ang="0">
                    <a:pos x="T8" y="T9"/>
                  </a:cxn>
                  <a:cxn ang="0">
                    <a:pos x="T10" y="T11"/>
                  </a:cxn>
                  <a:cxn ang="0">
                    <a:pos x="T12" y="T13"/>
                  </a:cxn>
                </a:cxnLst>
                <a:rect l="0" t="0" r="r" b="b"/>
                <a:pathLst>
                  <a:path w="326" h="775">
                    <a:moveTo>
                      <a:pt x="0" y="775"/>
                    </a:moveTo>
                    <a:cubicBezTo>
                      <a:pt x="0" y="33"/>
                      <a:pt x="0" y="33"/>
                      <a:pt x="0" y="33"/>
                    </a:cubicBezTo>
                    <a:cubicBezTo>
                      <a:pt x="99" y="12"/>
                      <a:pt x="207" y="1"/>
                      <a:pt x="326" y="0"/>
                    </a:cubicBezTo>
                    <a:cubicBezTo>
                      <a:pt x="326" y="81"/>
                      <a:pt x="326" y="81"/>
                      <a:pt x="326" y="81"/>
                    </a:cubicBezTo>
                    <a:cubicBezTo>
                      <a:pt x="253" y="81"/>
                      <a:pt x="188" y="86"/>
                      <a:pt x="129" y="94"/>
                    </a:cubicBezTo>
                    <a:cubicBezTo>
                      <a:pt x="129" y="775"/>
                      <a:pt x="129" y="775"/>
                      <a:pt x="129" y="775"/>
                    </a:cubicBezTo>
                    <a:lnTo>
                      <a:pt x="0" y="775"/>
                    </a:lnTo>
                    <a:close/>
                  </a:path>
                </a:pathLst>
              </a:custGeom>
              <a:solidFill>
                <a:srgbClr val="000000"/>
              </a:solidFill>
              <a:ln>
                <a:noFill/>
              </a:ln>
            </p:spPr>
            <p:txBody>
              <a:bodyPr/>
              <a:lstStyle/>
              <a:p>
                <a:endParaRPr lang="ja-JP" altLang="en-US"/>
              </a:p>
            </p:txBody>
          </p:sp>
          <p:sp>
            <p:nvSpPr>
              <p:cNvPr id="22" name="Freeform 21"/>
              <p:cNvSpPr>
                <a:spLocks noEditPoints="1"/>
              </p:cNvSpPr>
              <p:nvPr/>
            </p:nvSpPr>
            <p:spPr bwMode="gray">
              <a:xfrm>
                <a:off x="3110" y="2598"/>
                <a:ext cx="127" cy="159"/>
              </a:xfrm>
              <a:custGeom>
                <a:avLst/>
                <a:gdLst>
                  <a:gd name="T0" fmla="*/ 317 w 634"/>
                  <a:gd name="T1" fmla="*/ 0 h 795"/>
                  <a:gd name="T2" fmla="*/ 558 w 634"/>
                  <a:gd name="T3" fmla="*/ 107 h 795"/>
                  <a:gd name="T4" fmla="*/ 634 w 634"/>
                  <a:gd name="T5" fmla="*/ 398 h 795"/>
                  <a:gd name="T6" fmla="*/ 558 w 634"/>
                  <a:gd name="T7" fmla="*/ 688 h 795"/>
                  <a:gd name="T8" fmla="*/ 318 w 634"/>
                  <a:gd name="T9" fmla="*/ 795 h 795"/>
                  <a:gd name="T10" fmla="*/ 0 w 634"/>
                  <a:gd name="T11" fmla="*/ 393 h 795"/>
                  <a:gd name="T12" fmla="*/ 76 w 634"/>
                  <a:gd name="T13" fmla="*/ 107 h 795"/>
                  <a:gd name="T14" fmla="*/ 317 w 634"/>
                  <a:gd name="T15" fmla="*/ 0 h 795"/>
                  <a:gd name="T16" fmla="*/ 317 w 634"/>
                  <a:gd name="T17" fmla="*/ 78 h 795"/>
                  <a:gd name="T18" fmla="*/ 166 w 634"/>
                  <a:gd name="T19" fmla="*/ 176 h 795"/>
                  <a:gd name="T20" fmla="*/ 132 w 634"/>
                  <a:gd name="T21" fmla="*/ 394 h 795"/>
                  <a:gd name="T22" fmla="*/ 166 w 634"/>
                  <a:gd name="T23" fmla="*/ 619 h 795"/>
                  <a:gd name="T24" fmla="*/ 317 w 634"/>
                  <a:gd name="T25" fmla="*/ 718 h 795"/>
                  <a:gd name="T26" fmla="*/ 468 w 634"/>
                  <a:gd name="T27" fmla="*/ 619 h 795"/>
                  <a:gd name="T28" fmla="*/ 502 w 634"/>
                  <a:gd name="T29" fmla="*/ 398 h 795"/>
                  <a:gd name="T30" fmla="*/ 468 w 634"/>
                  <a:gd name="T31" fmla="*/ 176 h 795"/>
                  <a:gd name="T32" fmla="*/ 317 w 634"/>
                  <a:gd name="T33" fmla="*/ 78 h 7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34" h="795">
                    <a:moveTo>
                      <a:pt x="317" y="0"/>
                    </a:moveTo>
                    <a:cubicBezTo>
                      <a:pt x="425" y="0"/>
                      <a:pt x="505" y="36"/>
                      <a:pt x="558" y="107"/>
                    </a:cubicBezTo>
                    <a:cubicBezTo>
                      <a:pt x="608" y="176"/>
                      <a:pt x="634" y="273"/>
                      <a:pt x="634" y="398"/>
                    </a:cubicBezTo>
                    <a:cubicBezTo>
                      <a:pt x="634" y="521"/>
                      <a:pt x="608" y="618"/>
                      <a:pt x="558" y="688"/>
                    </a:cubicBezTo>
                    <a:cubicBezTo>
                      <a:pt x="506" y="760"/>
                      <a:pt x="426" y="795"/>
                      <a:pt x="318" y="795"/>
                    </a:cubicBezTo>
                    <a:cubicBezTo>
                      <a:pt x="106" y="795"/>
                      <a:pt x="0" y="661"/>
                      <a:pt x="0" y="393"/>
                    </a:cubicBezTo>
                    <a:cubicBezTo>
                      <a:pt x="0" y="271"/>
                      <a:pt x="25" y="176"/>
                      <a:pt x="76" y="107"/>
                    </a:cubicBezTo>
                    <a:cubicBezTo>
                      <a:pt x="128" y="36"/>
                      <a:pt x="209" y="0"/>
                      <a:pt x="317" y="0"/>
                    </a:cubicBezTo>
                    <a:moveTo>
                      <a:pt x="317" y="78"/>
                    </a:moveTo>
                    <a:cubicBezTo>
                      <a:pt x="244" y="78"/>
                      <a:pt x="194" y="110"/>
                      <a:pt x="166" y="176"/>
                    </a:cubicBezTo>
                    <a:cubicBezTo>
                      <a:pt x="143" y="230"/>
                      <a:pt x="132" y="303"/>
                      <a:pt x="132" y="394"/>
                    </a:cubicBezTo>
                    <a:cubicBezTo>
                      <a:pt x="132" y="490"/>
                      <a:pt x="143" y="565"/>
                      <a:pt x="166" y="619"/>
                    </a:cubicBezTo>
                    <a:cubicBezTo>
                      <a:pt x="194" y="685"/>
                      <a:pt x="244" y="718"/>
                      <a:pt x="317" y="718"/>
                    </a:cubicBezTo>
                    <a:cubicBezTo>
                      <a:pt x="390" y="718"/>
                      <a:pt x="440" y="685"/>
                      <a:pt x="468" y="619"/>
                    </a:cubicBezTo>
                    <a:cubicBezTo>
                      <a:pt x="490" y="565"/>
                      <a:pt x="502" y="491"/>
                      <a:pt x="502" y="398"/>
                    </a:cubicBezTo>
                    <a:cubicBezTo>
                      <a:pt x="502" y="302"/>
                      <a:pt x="490" y="228"/>
                      <a:pt x="468" y="176"/>
                    </a:cubicBezTo>
                    <a:cubicBezTo>
                      <a:pt x="439" y="110"/>
                      <a:pt x="389" y="78"/>
                      <a:pt x="317" y="78"/>
                    </a:cubicBezTo>
                  </a:path>
                </a:pathLst>
              </a:custGeom>
              <a:solidFill>
                <a:srgbClr val="000000"/>
              </a:solidFill>
              <a:ln>
                <a:noFill/>
              </a:ln>
            </p:spPr>
            <p:txBody>
              <a:bodyPr/>
              <a:lstStyle/>
              <a:p>
                <a:endParaRPr lang="ja-JP" altLang="en-US"/>
              </a:p>
            </p:txBody>
          </p:sp>
          <p:sp>
            <p:nvSpPr>
              <p:cNvPr id="23" name="Freeform 22"/>
              <p:cNvSpPr/>
              <p:nvPr/>
            </p:nvSpPr>
            <p:spPr bwMode="gray">
              <a:xfrm>
                <a:off x="3253" y="2602"/>
                <a:ext cx="195" cy="151"/>
              </a:xfrm>
              <a:custGeom>
                <a:avLst/>
                <a:gdLst>
                  <a:gd name="T0" fmla="*/ 213 w 971"/>
                  <a:gd name="T1" fmla="*/ 754 h 754"/>
                  <a:gd name="T2" fmla="*/ 0 w 971"/>
                  <a:gd name="T3" fmla="*/ 0 h 754"/>
                  <a:gd name="T4" fmla="*/ 130 w 971"/>
                  <a:gd name="T5" fmla="*/ 0 h 754"/>
                  <a:gd name="T6" fmla="*/ 290 w 971"/>
                  <a:gd name="T7" fmla="*/ 614 h 754"/>
                  <a:gd name="T8" fmla="*/ 431 w 971"/>
                  <a:gd name="T9" fmla="*/ 0 h 754"/>
                  <a:gd name="T10" fmla="*/ 558 w 971"/>
                  <a:gd name="T11" fmla="*/ 0 h 754"/>
                  <a:gd name="T12" fmla="*/ 706 w 971"/>
                  <a:gd name="T13" fmla="*/ 614 h 754"/>
                  <a:gd name="T14" fmla="*/ 866 w 971"/>
                  <a:gd name="T15" fmla="*/ 0 h 754"/>
                  <a:gd name="T16" fmla="*/ 971 w 971"/>
                  <a:gd name="T17" fmla="*/ 0 h 754"/>
                  <a:gd name="T18" fmla="*/ 758 w 971"/>
                  <a:gd name="T19" fmla="*/ 754 h 754"/>
                  <a:gd name="T20" fmla="*/ 631 w 971"/>
                  <a:gd name="T21" fmla="*/ 754 h 754"/>
                  <a:gd name="T22" fmla="*/ 517 w 971"/>
                  <a:gd name="T23" fmla="*/ 266 h 754"/>
                  <a:gd name="T24" fmla="*/ 489 w 971"/>
                  <a:gd name="T25" fmla="*/ 112 h 754"/>
                  <a:gd name="T26" fmla="*/ 460 w 971"/>
                  <a:gd name="T27" fmla="*/ 265 h 754"/>
                  <a:gd name="T28" fmla="*/ 347 w 971"/>
                  <a:gd name="T29" fmla="*/ 754 h 754"/>
                  <a:gd name="T30" fmla="*/ 213 w 971"/>
                  <a:gd name="T31" fmla="*/ 754 h 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71" h="754">
                    <a:moveTo>
                      <a:pt x="213" y="754"/>
                    </a:moveTo>
                    <a:cubicBezTo>
                      <a:pt x="0" y="0"/>
                      <a:pt x="0" y="0"/>
                      <a:pt x="0" y="0"/>
                    </a:cubicBezTo>
                    <a:cubicBezTo>
                      <a:pt x="130" y="0"/>
                      <a:pt x="130" y="0"/>
                      <a:pt x="130" y="0"/>
                    </a:cubicBezTo>
                    <a:cubicBezTo>
                      <a:pt x="290" y="614"/>
                      <a:pt x="290" y="614"/>
                      <a:pt x="290" y="614"/>
                    </a:cubicBezTo>
                    <a:cubicBezTo>
                      <a:pt x="431" y="0"/>
                      <a:pt x="431" y="0"/>
                      <a:pt x="431" y="0"/>
                    </a:cubicBezTo>
                    <a:cubicBezTo>
                      <a:pt x="558" y="0"/>
                      <a:pt x="558" y="0"/>
                      <a:pt x="558" y="0"/>
                    </a:cubicBezTo>
                    <a:cubicBezTo>
                      <a:pt x="706" y="614"/>
                      <a:pt x="706" y="614"/>
                      <a:pt x="706" y="614"/>
                    </a:cubicBezTo>
                    <a:cubicBezTo>
                      <a:pt x="866" y="0"/>
                      <a:pt x="866" y="0"/>
                      <a:pt x="866" y="0"/>
                    </a:cubicBezTo>
                    <a:cubicBezTo>
                      <a:pt x="971" y="0"/>
                      <a:pt x="971" y="0"/>
                      <a:pt x="971" y="0"/>
                    </a:cubicBezTo>
                    <a:cubicBezTo>
                      <a:pt x="758" y="754"/>
                      <a:pt x="758" y="754"/>
                      <a:pt x="758" y="754"/>
                    </a:cubicBezTo>
                    <a:cubicBezTo>
                      <a:pt x="631" y="754"/>
                      <a:pt x="631" y="754"/>
                      <a:pt x="631" y="754"/>
                    </a:cubicBezTo>
                    <a:cubicBezTo>
                      <a:pt x="517" y="266"/>
                      <a:pt x="517" y="266"/>
                      <a:pt x="517" y="266"/>
                    </a:cubicBezTo>
                    <a:cubicBezTo>
                      <a:pt x="509" y="231"/>
                      <a:pt x="500" y="180"/>
                      <a:pt x="489" y="112"/>
                    </a:cubicBezTo>
                    <a:cubicBezTo>
                      <a:pt x="481" y="166"/>
                      <a:pt x="471" y="217"/>
                      <a:pt x="460" y="265"/>
                    </a:cubicBezTo>
                    <a:cubicBezTo>
                      <a:pt x="347" y="754"/>
                      <a:pt x="347" y="754"/>
                      <a:pt x="347" y="754"/>
                    </a:cubicBezTo>
                    <a:lnTo>
                      <a:pt x="213" y="754"/>
                    </a:lnTo>
                    <a:close/>
                  </a:path>
                </a:pathLst>
              </a:custGeom>
              <a:solidFill>
                <a:srgbClr val="000000"/>
              </a:solidFill>
              <a:ln>
                <a:noFill/>
              </a:ln>
            </p:spPr>
            <p:txBody>
              <a:bodyPr/>
              <a:lstStyle/>
              <a:p>
                <a:endParaRPr lang="ja-JP" altLang="en-US"/>
              </a:p>
            </p:txBody>
          </p:sp>
          <p:sp>
            <p:nvSpPr>
              <p:cNvPr id="24" name="Freeform 23"/>
              <p:cNvSpPr/>
              <p:nvPr/>
            </p:nvSpPr>
            <p:spPr bwMode="gray">
              <a:xfrm>
                <a:off x="3525" y="2602"/>
                <a:ext cx="194" cy="151"/>
              </a:xfrm>
              <a:custGeom>
                <a:avLst/>
                <a:gdLst>
                  <a:gd name="T0" fmla="*/ 213 w 971"/>
                  <a:gd name="T1" fmla="*/ 754 h 754"/>
                  <a:gd name="T2" fmla="*/ 0 w 971"/>
                  <a:gd name="T3" fmla="*/ 0 h 754"/>
                  <a:gd name="T4" fmla="*/ 130 w 971"/>
                  <a:gd name="T5" fmla="*/ 0 h 754"/>
                  <a:gd name="T6" fmla="*/ 290 w 971"/>
                  <a:gd name="T7" fmla="*/ 614 h 754"/>
                  <a:gd name="T8" fmla="*/ 431 w 971"/>
                  <a:gd name="T9" fmla="*/ 0 h 754"/>
                  <a:gd name="T10" fmla="*/ 559 w 971"/>
                  <a:gd name="T11" fmla="*/ 0 h 754"/>
                  <a:gd name="T12" fmla="*/ 706 w 971"/>
                  <a:gd name="T13" fmla="*/ 614 h 754"/>
                  <a:gd name="T14" fmla="*/ 866 w 971"/>
                  <a:gd name="T15" fmla="*/ 0 h 754"/>
                  <a:gd name="T16" fmla="*/ 971 w 971"/>
                  <a:gd name="T17" fmla="*/ 0 h 754"/>
                  <a:gd name="T18" fmla="*/ 758 w 971"/>
                  <a:gd name="T19" fmla="*/ 754 h 754"/>
                  <a:gd name="T20" fmla="*/ 631 w 971"/>
                  <a:gd name="T21" fmla="*/ 754 h 754"/>
                  <a:gd name="T22" fmla="*/ 518 w 971"/>
                  <a:gd name="T23" fmla="*/ 266 h 754"/>
                  <a:gd name="T24" fmla="*/ 489 w 971"/>
                  <a:gd name="T25" fmla="*/ 112 h 754"/>
                  <a:gd name="T26" fmla="*/ 460 w 971"/>
                  <a:gd name="T27" fmla="*/ 265 h 754"/>
                  <a:gd name="T28" fmla="*/ 347 w 971"/>
                  <a:gd name="T29" fmla="*/ 754 h 754"/>
                  <a:gd name="T30" fmla="*/ 213 w 971"/>
                  <a:gd name="T31" fmla="*/ 754 h 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71" h="754">
                    <a:moveTo>
                      <a:pt x="213" y="754"/>
                    </a:moveTo>
                    <a:cubicBezTo>
                      <a:pt x="0" y="0"/>
                      <a:pt x="0" y="0"/>
                      <a:pt x="0" y="0"/>
                    </a:cubicBezTo>
                    <a:cubicBezTo>
                      <a:pt x="130" y="0"/>
                      <a:pt x="130" y="0"/>
                      <a:pt x="130" y="0"/>
                    </a:cubicBezTo>
                    <a:cubicBezTo>
                      <a:pt x="290" y="614"/>
                      <a:pt x="290" y="614"/>
                      <a:pt x="290" y="614"/>
                    </a:cubicBezTo>
                    <a:cubicBezTo>
                      <a:pt x="431" y="0"/>
                      <a:pt x="431" y="0"/>
                      <a:pt x="431" y="0"/>
                    </a:cubicBezTo>
                    <a:cubicBezTo>
                      <a:pt x="559" y="0"/>
                      <a:pt x="559" y="0"/>
                      <a:pt x="559" y="0"/>
                    </a:cubicBezTo>
                    <a:cubicBezTo>
                      <a:pt x="706" y="614"/>
                      <a:pt x="706" y="614"/>
                      <a:pt x="706" y="614"/>
                    </a:cubicBezTo>
                    <a:cubicBezTo>
                      <a:pt x="866" y="0"/>
                      <a:pt x="866" y="0"/>
                      <a:pt x="866" y="0"/>
                    </a:cubicBezTo>
                    <a:cubicBezTo>
                      <a:pt x="971" y="0"/>
                      <a:pt x="971" y="0"/>
                      <a:pt x="971" y="0"/>
                    </a:cubicBezTo>
                    <a:cubicBezTo>
                      <a:pt x="758" y="754"/>
                      <a:pt x="758" y="754"/>
                      <a:pt x="758" y="754"/>
                    </a:cubicBezTo>
                    <a:cubicBezTo>
                      <a:pt x="631" y="754"/>
                      <a:pt x="631" y="754"/>
                      <a:pt x="631" y="754"/>
                    </a:cubicBezTo>
                    <a:cubicBezTo>
                      <a:pt x="518" y="266"/>
                      <a:pt x="518" y="266"/>
                      <a:pt x="518" y="266"/>
                    </a:cubicBezTo>
                    <a:cubicBezTo>
                      <a:pt x="510" y="231"/>
                      <a:pt x="500" y="180"/>
                      <a:pt x="489" y="112"/>
                    </a:cubicBezTo>
                    <a:cubicBezTo>
                      <a:pt x="481" y="166"/>
                      <a:pt x="471" y="217"/>
                      <a:pt x="460" y="265"/>
                    </a:cubicBezTo>
                    <a:cubicBezTo>
                      <a:pt x="347" y="754"/>
                      <a:pt x="347" y="754"/>
                      <a:pt x="347" y="754"/>
                    </a:cubicBezTo>
                    <a:lnTo>
                      <a:pt x="213" y="754"/>
                    </a:lnTo>
                    <a:close/>
                  </a:path>
                </a:pathLst>
              </a:custGeom>
              <a:solidFill>
                <a:srgbClr val="000000"/>
              </a:solidFill>
              <a:ln>
                <a:noFill/>
              </a:ln>
            </p:spPr>
            <p:txBody>
              <a:bodyPr/>
              <a:lstStyle/>
              <a:p>
                <a:endParaRPr lang="ja-JP" altLang="en-US"/>
              </a:p>
            </p:txBody>
          </p:sp>
          <p:sp>
            <p:nvSpPr>
              <p:cNvPr id="25" name="Freeform 24"/>
              <p:cNvSpPr>
                <a:spLocks noEditPoints="1"/>
              </p:cNvSpPr>
              <p:nvPr/>
            </p:nvSpPr>
            <p:spPr bwMode="gray">
              <a:xfrm>
                <a:off x="3745" y="2547"/>
                <a:ext cx="31" cy="206"/>
              </a:xfrm>
              <a:custGeom>
                <a:avLst/>
                <a:gdLst>
                  <a:gd name="T0" fmla="*/ 79 w 157"/>
                  <a:gd name="T1" fmla="*/ 0 h 1031"/>
                  <a:gd name="T2" fmla="*/ 137 w 157"/>
                  <a:gd name="T3" fmla="*/ 26 h 1031"/>
                  <a:gd name="T4" fmla="*/ 157 w 157"/>
                  <a:gd name="T5" fmla="*/ 79 h 1031"/>
                  <a:gd name="T6" fmla="*/ 132 w 157"/>
                  <a:gd name="T7" fmla="*/ 139 h 1031"/>
                  <a:gd name="T8" fmla="*/ 78 w 157"/>
                  <a:gd name="T9" fmla="*/ 159 h 1031"/>
                  <a:gd name="T10" fmla="*/ 20 w 157"/>
                  <a:gd name="T11" fmla="*/ 133 h 1031"/>
                  <a:gd name="T12" fmla="*/ 0 w 157"/>
                  <a:gd name="T13" fmla="*/ 78 h 1031"/>
                  <a:gd name="T14" fmla="*/ 26 w 157"/>
                  <a:gd name="T15" fmla="*/ 20 h 1031"/>
                  <a:gd name="T16" fmla="*/ 79 w 157"/>
                  <a:gd name="T17" fmla="*/ 0 h 1031"/>
                  <a:gd name="T18" fmla="*/ 16 w 157"/>
                  <a:gd name="T19" fmla="*/ 277 h 1031"/>
                  <a:gd name="T20" fmla="*/ 144 w 157"/>
                  <a:gd name="T21" fmla="*/ 277 h 1031"/>
                  <a:gd name="T22" fmla="*/ 144 w 157"/>
                  <a:gd name="T23" fmla="*/ 1031 h 1031"/>
                  <a:gd name="T24" fmla="*/ 16 w 157"/>
                  <a:gd name="T25" fmla="*/ 1031 h 1031"/>
                  <a:gd name="T26" fmla="*/ 16 w 157"/>
                  <a:gd name="T27" fmla="*/ 277 h 10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7" h="1031">
                    <a:moveTo>
                      <a:pt x="79" y="0"/>
                    </a:moveTo>
                    <a:cubicBezTo>
                      <a:pt x="102" y="0"/>
                      <a:pt x="122" y="9"/>
                      <a:pt x="137" y="26"/>
                    </a:cubicBezTo>
                    <a:cubicBezTo>
                      <a:pt x="151" y="42"/>
                      <a:pt x="157" y="59"/>
                      <a:pt x="157" y="79"/>
                    </a:cubicBezTo>
                    <a:cubicBezTo>
                      <a:pt x="157" y="103"/>
                      <a:pt x="149" y="123"/>
                      <a:pt x="132" y="139"/>
                    </a:cubicBezTo>
                    <a:cubicBezTo>
                      <a:pt x="117" y="152"/>
                      <a:pt x="99" y="159"/>
                      <a:pt x="78" y="159"/>
                    </a:cubicBezTo>
                    <a:cubicBezTo>
                      <a:pt x="55" y="159"/>
                      <a:pt x="35" y="150"/>
                      <a:pt x="20" y="133"/>
                    </a:cubicBezTo>
                    <a:cubicBezTo>
                      <a:pt x="6" y="118"/>
                      <a:pt x="0" y="99"/>
                      <a:pt x="0" y="78"/>
                    </a:cubicBezTo>
                    <a:cubicBezTo>
                      <a:pt x="0" y="56"/>
                      <a:pt x="9" y="37"/>
                      <a:pt x="26" y="20"/>
                    </a:cubicBezTo>
                    <a:cubicBezTo>
                      <a:pt x="41" y="7"/>
                      <a:pt x="58" y="0"/>
                      <a:pt x="79" y="0"/>
                    </a:cubicBezTo>
                    <a:moveTo>
                      <a:pt x="16" y="277"/>
                    </a:moveTo>
                    <a:cubicBezTo>
                      <a:pt x="144" y="277"/>
                      <a:pt x="144" y="277"/>
                      <a:pt x="144" y="277"/>
                    </a:cubicBezTo>
                    <a:cubicBezTo>
                      <a:pt x="144" y="1031"/>
                      <a:pt x="144" y="1031"/>
                      <a:pt x="144" y="1031"/>
                    </a:cubicBezTo>
                    <a:cubicBezTo>
                      <a:pt x="16" y="1031"/>
                      <a:pt x="16" y="1031"/>
                      <a:pt x="16" y="1031"/>
                    </a:cubicBezTo>
                    <a:lnTo>
                      <a:pt x="16" y="277"/>
                    </a:lnTo>
                    <a:close/>
                  </a:path>
                </a:pathLst>
              </a:custGeom>
              <a:solidFill>
                <a:srgbClr val="000000"/>
              </a:solidFill>
              <a:ln>
                <a:noFill/>
              </a:ln>
            </p:spPr>
            <p:txBody>
              <a:bodyPr/>
              <a:lstStyle/>
              <a:p>
                <a:endParaRPr lang="ja-JP" altLang="en-US"/>
              </a:p>
            </p:txBody>
          </p:sp>
          <p:sp>
            <p:nvSpPr>
              <p:cNvPr id="26" name="Freeform 25"/>
              <p:cNvSpPr/>
              <p:nvPr/>
            </p:nvSpPr>
            <p:spPr bwMode="gray">
              <a:xfrm>
                <a:off x="3820" y="2561"/>
                <a:ext cx="67" cy="192"/>
              </a:xfrm>
              <a:custGeom>
                <a:avLst/>
                <a:gdLst>
                  <a:gd name="T0" fmla="*/ 0 w 332"/>
                  <a:gd name="T1" fmla="*/ 0 h 958"/>
                  <a:gd name="T2" fmla="*/ 129 w 332"/>
                  <a:gd name="T3" fmla="*/ 0 h 958"/>
                  <a:gd name="T4" fmla="*/ 129 w 332"/>
                  <a:gd name="T5" fmla="*/ 204 h 958"/>
                  <a:gd name="T6" fmla="*/ 332 w 332"/>
                  <a:gd name="T7" fmla="*/ 204 h 958"/>
                  <a:gd name="T8" fmla="*/ 332 w 332"/>
                  <a:gd name="T9" fmla="*/ 286 h 958"/>
                  <a:gd name="T10" fmla="*/ 129 w 332"/>
                  <a:gd name="T11" fmla="*/ 286 h 958"/>
                  <a:gd name="T12" fmla="*/ 129 w 332"/>
                  <a:gd name="T13" fmla="*/ 686 h 958"/>
                  <a:gd name="T14" fmla="*/ 163 w 332"/>
                  <a:gd name="T15" fmla="*/ 840 h 958"/>
                  <a:gd name="T16" fmla="*/ 234 w 332"/>
                  <a:gd name="T17" fmla="*/ 873 h 958"/>
                  <a:gd name="T18" fmla="*/ 289 w 332"/>
                  <a:gd name="T19" fmla="*/ 875 h 958"/>
                  <a:gd name="T20" fmla="*/ 332 w 332"/>
                  <a:gd name="T21" fmla="*/ 875 h 958"/>
                  <a:gd name="T22" fmla="*/ 332 w 332"/>
                  <a:gd name="T23" fmla="*/ 958 h 958"/>
                  <a:gd name="T24" fmla="*/ 262 w 332"/>
                  <a:gd name="T25" fmla="*/ 958 h 958"/>
                  <a:gd name="T26" fmla="*/ 132 w 332"/>
                  <a:gd name="T27" fmla="*/ 945 h 958"/>
                  <a:gd name="T28" fmla="*/ 11 w 332"/>
                  <a:gd name="T29" fmla="*/ 817 h 958"/>
                  <a:gd name="T30" fmla="*/ 0 w 332"/>
                  <a:gd name="T31" fmla="*/ 667 h 958"/>
                  <a:gd name="T32" fmla="*/ 0 w 332"/>
                  <a:gd name="T33" fmla="*/ 0 h 9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32" h="958">
                    <a:moveTo>
                      <a:pt x="0" y="0"/>
                    </a:moveTo>
                    <a:cubicBezTo>
                      <a:pt x="129" y="0"/>
                      <a:pt x="129" y="0"/>
                      <a:pt x="129" y="0"/>
                    </a:cubicBezTo>
                    <a:cubicBezTo>
                      <a:pt x="129" y="204"/>
                      <a:pt x="129" y="204"/>
                      <a:pt x="129" y="204"/>
                    </a:cubicBezTo>
                    <a:cubicBezTo>
                      <a:pt x="332" y="204"/>
                      <a:pt x="332" y="204"/>
                      <a:pt x="332" y="204"/>
                    </a:cubicBezTo>
                    <a:cubicBezTo>
                      <a:pt x="332" y="286"/>
                      <a:pt x="332" y="286"/>
                      <a:pt x="332" y="286"/>
                    </a:cubicBezTo>
                    <a:cubicBezTo>
                      <a:pt x="129" y="286"/>
                      <a:pt x="129" y="286"/>
                      <a:pt x="129" y="286"/>
                    </a:cubicBezTo>
                    <a:cubicBezTo>
                      <a:pt x="129" y="686"/>
                      <a:pt x="129" y="686"/>
                      <a:pt x="129" y="686"/>
                    </a:cubicBezTo>
                    <a:cubicBezTo>
                      <a:pt x="129" y="762"/>
                      <a:pt x="140" y="813"/>
                      <a:pt x="163" y="840"/>
                    </a:cubicBezTo>
                    <a:cubicBezTo>
                      <a:pt x="178" y="858"/>
                      <a:pt x="202" y="869"/>
                      <a:pt x="234" y="873"/>
                    </a:cubicBezTo>
                    <a:cubicBezTo>
                      <a:pt x="245" y="875"/>
                      <a:pt x="263" y="875"/>
                      <a:pt x="289" y="875"/>
                    </a:cubicBezTo>
                    <a:cubicBezTo>
                      <a:pt x="332" y="875"/>
                      <a:pt x="332" y="875"/>
                      <a:pt x="332" y="875"/>
                    </a:cubicBezTo>
                    <a:cubicBezTo>
                      <a:pt x="332" y="958"/>
                      <a:pt x="332" y="958"/>
                      <a:pt x="332" y="958"/>
                    </a:cubicBezTo>
                    <a:cubicBezTo>
                      <a:pt x="262" y="958"/>
                      <a:pt x="262" y="958"/>
                      <a:pt x="262" y="958"/>
                    </a:cubicBezTo>
                    <a:cubicBezTo>
                      <a:pt x="207" y="958"/>
                      <a:pt x="163" y="953"/>
                      <a:pt x="132" y="945"/>
                    </a:cubicBezTo>
                    <a:cubicBezTo>
                      <a:pt x="66" y="927"/>
                      <a:pt x="26" y="884"/>
                      <a:pt x="11" y="817"/>
                    </a:cubicBezTo>
                    <a:cubicBezTo>
                      <a:pt x="4" y="781"/>
                      <a:pt x="0" y="731"/>
                      <a:pt x="0" y="667"/>
                    </a:cubicBezTo>
                    <a:lnTo>
                      <a:pt x="0" y="0"/>
                    </a:lnTo>
                    <a:close/>
                  </a:path>
                </a:pathLst>
              </a:custGeom>
              <a:solidFill>
                <a:srgbClr val="000000"/>
              </a:solidFill>
              <a:ln>
                <a:noFill/>
              </a:ln>
            </p:spPr>
            <p:txBody>
              <a:bodyPr/>
              <a:lstStyle/>
              <a:p>
                <a:endParaRPr lang="ja-JP" altLang="en-US"/>
              </a:p>
            </p:txBody>
          </p:sp>
          <p:sp>
            <p:nvSpPr>
              <p:cNvPr id="27" name="Freeform 26"/>
              <p:cNvSpPr/>
              <p:nvPr/>
            </p:nvSpPr>
            <p:spPr bwMode="gray">
              <a:xfrm>
                <a:off x="3918" y="2526"/>
                <a:ext cx="114" cy="227"/>
              </a:xfrm>
              <a:custGeom>
                <a:avLst/>
                <a:gdLst>
                  <a:gd name="T0" fmla="*/ 0 w 572"/>
                  <a:gd name="T1" fmla="*/ 1136 h 1136"/>
                  <a:gd name="T2" fmla="*/ 0 w 572"/>
                  <a:gd name="T3" fmla="*/ 0 h 1136"/>
                  <a:gd name="T4" fmla="*/ 129 w 572"/>
                  <a:gd name="T5" fmla="*/ 0 h 1136"/>
                  <a:gd name="T6" fmla="*/ 129 w 572"/>
                  <a:gd name="T7" fmla="*/ 400 h 1136"/>
                  <a:gd name="T8" fmla="*/ 319 w 572"/>
                  <a:gd name="T9" fmla="*/ 361 h 1136"/>
                  <a:gd name="T10" fmla="*/ 549 w 572"/>
                  <a:gd name="T11" fmla="*/ 479 h 1136"/>
                  <a:gd name="T12" fmla="*/ 572 w 572"/>
                  <a:gd name="T13" fmla="*/ 673 h 1136"/>
                  <a:gd name="T14" fmla="*/ 572 w 572"/>
                  <a:gd name="T15" fmla="*/ 1136 h 1136"/>
                  <a:gd name="T16" fmla="*/ 443 w 572"/>
                  <a:gd name="T17" fmla="*/ 1136 h 1136"/>
                  <a:gd name="T18" fmla="*/ 443 w 572"/>
                  <a:gd name="T19" fmla="*/ 653 h 1136"/>
                  <a:gd name="T20" fmla="*/ 420 w 572"/>
                  <a:gd name="T21" fmla="*/ 499 h 1136"/>
                  <a:gd name="T22" fmla="*/ 306 w 572"/>
                  <a:gd name="T23" fmla="*/ 439 h 1136"/>
                  <a:gd name="T24" fmla="*/ 129 w 572"/>
                  <a:gd name="T25" fmla="*/ 485 h 1136"/>
                  <a:gd name="T26" fmla="*/ 129 w 572"/>
                  <a:gd name="T27" fmla="*/ 1136 h 1136"/>
                  <a:gd name="T28" fmla="*/ 0 w 572"/>
                  <a:gd name="T29" fmla="*/ 1136 h 1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2" h="1136">
                    <a:moveTo>
                      <a:pt x="0" y="1136"/>
                    </a:moveTo>
                    <a:cubicBezTo>
                      <a:pt x="0" y="0"/>
                      <a:pt x="0" y="0"/>
                      <a:pt x="0" y="0"/>
                    </a:cubicBezTo>
                    <a:cubicBezTo>
                      <a:pt x="129" y="0"/>
                      <a:pt x="129" y="0"/>
                      <a:pt x="129" y="0"/>
                    </a:cubicBezTo>
                    <a:cubicBezTo>
                      <a:pt x="129" y="400"/>
                      <a:pt x="129" y="400"/>
                      <a:pt x="129" y="400"/>
                    </a:cubicBezTo>
                    <a:cubicBezTo>
                      <a:pt x="196" y="374"/>
                      <a:pt x="259" y="361"/>
                      <a:pt x="319" y="361"/>
                    </a:cubicBezTo>
                    <a:cubicBezTo>
                      <a:pt x="438" y="361"/>
                      <a:pt x="515" y="400"/>
                      <a:pt x="549" y="479"/>
                    </a:cubicBezTo>
                    <a:cubicBezTo>
                      <a:pt x="564" y="515"/>
                      <a:pt x="572" y="579"/>
                      <a:pt x="572" y="673"/>
                    </a:cubicBezTo>
                    <a:cubicBezTo>
                      <a:pt x="572" y="1136"/>
                      <a:pt x="572" y="1136"/>
                      <a:pt x="572" y="1136"/>
                    </a:cubicBezTo>
                    <a:cubicBezTo>
                      <a:pt x="443" y="1136"/>
                      <a:pt x="443" y="1136"/>
                      <a:pt x="443" y="1136"/>
                    </a:cubicBezTo>
                    <a:cubicBezTo>
                      <a:pt x="443" y="653"/>
                      <a:pt x="443" y="653"/>
                      <a:pt x="443" y="653"/>
                    </a:cubicBezTo>
                    <a:cubicBezTo>
                      <a:pt x="443" y="581"/>
                      <a:pt x="436" y="529"/>
                      <a:pt x="420" y="499"/>
                    </a:cubicBezTo>
                    <a:cubicBezTo>
                      <a:pt x="400" y="459"/>
                      <a:pt x="362" y="439"/>
                      <a:pt x="306" y="439"/>
                    </a:cubicBezTo>
                    <a:cubicBezTo>
                      <a:pt x="256" y="439"/>
                      <a:pt x="197" y="454"/>
                      <a:pt x="129" y="485"/>
                    </a:cubicBezTo>
                    <a:cubicBezTo>
                      <a:pt x="129" y="1136"/>
                      <a:pt x="129" y="1136"/>
                      <a:pt x="129" y="1136"/>
                    </a:cubicBezTo>
                    <a:lnTo>
                      <a:pt x="0" y="1136"/>
                    </a:lnTo>
                    <a:close/>
                  </a:path>
                </a:pathLst>
              </a:custGeom>
              <a:solidFill>
                <a:srgbClr val="000000"/>
              </a:solidFill>
              <a:ln>
                <a:noFill/>
              </a:ln>
            </p:spPr>
            <p:txBody>
              <a:bodyPr/>
              <a:lstStyle/>
              <a:p>
                <a:endParaRPr lang="ja-JP" altLang="en-US"/>
              </a:p>
            </p:txBody>
          </p:sp>
          <p:sp>
            <p:nvSpPr>
              <p:cNvPr id="28" name="Freeform 27"/>
              <p:cNvSpPr/>
              <p:nvPr/>
            </p:nvSpPr>
            <p:spPr bwMode="gray">
              <a:xfrm>
                <a:off x="4128" y="2602"/>
                <a:ext cx="126" cy="223"/>
              </a:xfrm>
              <a:custGeom>
                <a:avLst/>
                <a:gdLst>
                  <a:gd name="T0" fmla="*/ 56 w 126"/>
                  <a:gd name="T1" fmla="*/ 153 h 223"/>
                  <a:gd name="T2" fmla="*/ 0 w 126"/>
                  <a:gd name="T3" fmla="*/ 0 h 223"/>
                  <a:gd name="T4" fmla="*/ 27 w 126"/>
                  <a:gd name="T5" fmla="*/ 0 h 223"/>
                  <a:gd name="T6" fmla="*/ 67 w 126"/>
                  <a:gd name="T7" fmla="*/ 120 h 223"/>
                  <a:gd name="T8" fmla="*/ 104 w 126"/>
                  <a:gd name="T9" fmla="*/ 0 h 223"/>
                  <a:gd name="T10" fmla="*/ 126 w 126"/>
                  <a:gd name="T11" fmla="*/ 0 h 223"/>
                  <a:gd name="T12" fmla="*/ 51 w 126"/>
                  <a:gd name="T13" fmla="*/ 223 h 223"/>
                  <a:gd name="T14" fmla="*/ 29 w 126"/>
                  <a:gd name="T15" fmla="*/ 223 h 223"/>
                  <a:gd name="T16" fmla="*/ 56 w 126"/>
                  <a:gd name="T17" fmla="*/ 153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6" h="223">
                    <a:moveTo>
                      <a:pt x="56" y="153"/>
                    </a:moveTo>
                    <a:lnTo>
                      <a:pt x="0" y="0"/>
                    </a:lnTo>
                    <a:lnTo>
                      <a:pt x="27" y="0"/>
                    </a:lnTo>
                    <a:lnTo>
                      <a:pt x="67" y="120"/>
                    </a:lnTo>
                    <a:lnTo>
                      <a:pt x="104" y="0"/>
                    </a:lnTo>
                    <a:lnTo>
                      <a:pt x="126" y="0"/>
                    </a:lnTo>
                    <a:lnTo>
                      <a:pt x="51" y="223"/>
                    </a:lnTo>
                    <a:lnTo>
                      <a:pt x="29" y="223"/>
                    </a:lnTo>
                    <a:lnTo>
                      <a:pt x="56" y="153"/>
                    </a:lnTo>
                    <a:close/>
                  </a:path>
                </a:pathLst>
              </a:custGeom>
              <a:solidFill>
                <a:srgbClr val="000000"/>
              </a:solidFill>
              <a:ln>
                <a:noFill/>
              </a:ln>
            </p:spPr>
            <p:txBody>
              <a:bodyPr/>
              <a:lstStyle/>
              <a:p>
                <a:endParaRPr lang="ja-JP" altLang="en-US"/>
              </a:p>
            </p:txBody>
          </p:sp>
          <p:sp>
            <p:nvSpPr>
              <p:cNvPr id="29" name="Freeform 28"/>
              <p:cNvSpPr>
                <a:spLocks noEditPoints="1"/>
              </p:cNvSpPr>
              <p:nvPr/>
            </p:nvSpPr>
            <p:spPr bwMode="gray">
              <a:xfrm>
                <a:off x="4270" y="2598"/>
                <a:ext cx="127" cy="159"/>
              </a:xfrm>
              <a:custGeom>
                <a:avLst/>
                <a:gdLst>
                  <a:gd name="T0" fmla="*/ 318 w 634"/>
                  <a:gd name="T1" fmla="*/ 0 h 795"/>
                  <a:gd name="T2" fmla="*/ 559 w 634"/>
                  <a:gd name="T3" fmla="*/ 107 h 795"/>
                  <a:gd name="T4" fmla="*/ 634 w 634"/>
                  <a:gd name="T5" fmla="*/ 398 h 795"/>
                  <a:gd name="T6" fmla="*/ 559 w 634"/>
                  <a:gd name="T7" fmla="*/ 688 h 795"/>
                  <a:gd name="T8" fmla="*/ 318 w 634"/>
                  <a:gd name="T9" fmla="*/ 795 h 795"/>
                  <a:gd name="T10" fmla="*/ 0 w 634"/>
                  <a:gd name="T11" fmla="*/ 393 h 795"/>
                  <a:gd name="T12" fmla="*/ 76 w 634"/>
                  <a:gd name="T13" fmla="*/ 107 h 795"/>
                  <a:gd name="T14" fmla="*/ 318 w 634"/>
                  <a:gd name="T15" fmla="*/ 0 h 795"/>
                  <a:gd name="T16" fmla="*/ 318 w 634"/>
                  <a:gd name="T17" fmla="*/ 78 h 795"/>
                  <a:gd name="T18" fmla="*/ 167 w 634"/>
                  <a:gd name="T19" fmla="*/ 176 h 795"/>
                  <a:gd name="T20" fmla="*/ 132 w 634"/>
                  <a:gd name="T21" fmla="*/ 394 h 795"/>
                  <a:gd name="T22" fmla="*/ 167 w 634"/>
                  <a:gd name="T23" fmla="*/ 619 h 795"/>
                  <a:gd name="T24" fmla="*/ 318 w 634"/>
                  <a:gd name="T25" fmla="*/ 718 h 795"/>
                  <a:gd name="T26" fmla="*/ 468 w 634"/>
                  <a:gd name="T27" fmla="*/ 619 h 795"/>
                  <a:gd name="T28" fmla="*/ 503 w 634"/>
                  <a:gd name="T29" fmla="*/ 398 h 795"/>
                  <a:gd name="T30" fmla="*/ 468 w 634"/>
                  <a:gd name="T31" fmla="*/ 176 h 795"/>
                  <a:gd name="T32" fmla="*/ 318 w 634"/>
                  <a:gd name="T33" fmla="*/ 78 h 7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34" h="795">
                    <a:moveTo>
                      <a:pt x="318" y="0"/>
                    </a:moveTo>
                    <a:cubicBezTo>
                      <a:pt x="426" y="0"/>
                      <a:pt x="506" y="36"/>
                      <a:pt x="559" y="107"/>
                    </a:cubicBezTo>
                    <a:cubicBezTo>
                      <a:pt x="609" y="176"/>
                      <a:pt x="634" y="273"/>
                      <a:pt x="634" y="398"/>
                    </a:cubicBezTo>
                    <a:cubicBezTo>
                      <a:pt x="634" y="521"/>
                      <a:pt x="609" y="618"/>
                      <a:pt x="559" y="688"/>
                    </a:cubicBezTo>
                    <a:cubicBezTo>
                      <a:pt x="507" y="760"/>
                      <a:pt x="427" y="795"/>
                      <a:pt x="318" y="795"/>
                    </a:cubicBezTo>
                    <a:cubicBezTo>
                      <a:pt x="106" y="795"/>
                      <a:pt x="0" y="661"/>
                      <a:pt x="0" y="393"/>
                    </a:cubicBezTo>
                    <a:cubicBezTo>
                      <a:pt x="0" y="271"/>
                      <a:pt x="26" y="176"/>
                      <a:pt x="76" y="107"/>
                    </a:cubicBezTo>
                    <a:cubicBezTo>
                      <a:pt x="129" y="36"/>
                      <a:pt x="210" y="0"/>
                      <a:pt x="318" y="0"/>
                    </a:cubicBezTo>
                    <a:moveTo>
                      <a:pt x="318" y="78"/>
                    </a:moveTo>
                    <a:cubicBezTo>
                      <a:pt x="245" y="78"/>
                      <a:pt x="194" y="110"/>
                      <a:pt x="167" y="176"/>
                    </a:cubicBezTo>
                    <a:cubicBezTo>
                      <a:pt x="144" y="230"/>
                      <a:pt x="132" y="303"/>
                      <a:pt x="132" y="394"/>
                    </a:cubicBezTo>
                    <a:cubicBezTo>
                      <a:pt x="132" y="490"/>
                      <a:pt x="144" y="565"/>
                      <a:pt x="167" y="619"/>
                    </a:cubicBezTo>
                    <a:cubicBezTo>
                      <a:pt x="194" y="685"/>
                      <a:pt x="245" y="718"/>
                      <a:pt x="318" y="718"/>
                    </a:cubicBezTo>
                    <a:cubicBezTo>
                      <a:pt x="391" y="718"/>
                      <a:pt x="441" y="685"/>
                      <a:pt x="468" y="619"/>
                    </a:cubicBezTo>
                    <a:cubicBezTo>
                      <a:pt x="491" y="565"/>
                      <a:pt x="503" y="491"/>
                      <a:pt x="503" y="398"/>
                    </a:cubicBezTo>
                    <a:cubicBezTo>
                      <a:pt x="503" y="302"/>
                      <a:pt x="491" y="228"/>
                      <a:pt x="468" y="176"/>
                    </a:cubicBezTo>
                    <a:cubicBezTo>
                      <a:pt x="440" y="110"/>
                      <a:pt x="390" y="78"/>
                      <a:pt x="318" y="78"/>
                    </a:cubicBezTo>
                  </a:path>
                </a:pathLst>
              </a:custGeom>
              <a:solidFill>
                <a:srgbClr val="000000"/>
              </a:solidFill>
              <a:ln>
                <a:noFill/>
              </a:ln>
            </p:spPr>
            <p:txBody>
              <a:bodyPr/>
              <a:lstStyle/>
              <a:p>
                <a:endParaRPr lang="ja-JP" altLang="en-US"/>
              </a:p>
            </p:txBody>
          </p:sp>
          <p:sp>
            <p:nvSpPr>
              <p:cNvPr id="30" name="Freeform 29"/>
              <p:cNvSpPr/>
              <p:nvPr/>
            </p:nvSpPr>
            <p:spPr bwMode="gray">
              <a:xfrm>
                <a:off x="4433" y="2602"/>
                <a:ext cx="110" cy="155"/>
              </a:xfrm>
              <a:custGeom>
                <a:avLst/>
                <a:gdLst>
                  <a:gd name="T0" fmla="*/ 0 w 550"/>
                  <a:gd name="T1" fmla="*/ 0 h 774"/>
                  <a:gd name="T2" fmla="*/ 129 w 550"/>
                  <a:gd name="T3" fmla="*/ 0 h 774"/>
                  <a:gd name="T4" fmla="*/ 129 w 550"/>
                  <a:gd name="T5" fmla="*/ 465 h 774"/>
                  <a:gd name="T6" fmla="*/ 152 w 550"/>
                  <a:gd name="T7" fmla="*/ 636 h 774"/>
                  <a:gd name="T8" fmla="*/ 206 w 550"/>
                  <a:gd name="T9" fmla="*/ 685 h 774"/>
                  <a:gd name="T10" fmla="*/ 289 w 550"/>
                  <a:gd name="T11" fmla="*/ 697 h 774"/>
                  <a:gd name="T12" fmla="*/ 422 w 550"/>
                  <a:gd name="T13" fmla="*/ 677 h 774"/>
                  <a:gd name="T14" fmla="*/ 422 w 550"/>
                  <a:gd name="T15" fmla="*/ 0 h 774"/>
                  <a:gd name="T16" fmla="*/ 550 w 550"/>
                  <a:gd name="T17" fmla="*/ 0 h 774"/>
                  <a:gd name="T18" fmla="*/ 550 w 550"/>
                  <a:gd name="T19" fmla="*/ 742 h 774"/>
                  <a:gd name="T20" fmla="*/ 281 w 550"/>
                  <a:gd name="T21" fmla="*/ 774 h 774"/>
                  <a:gd name="T22" fmla="*/ 90 w 550"/>
                  <a:gd name="T23" fmla="*/ 734 h 774"/>
                  <a:gd name="T24" fmla="*/ 7 w 550"/>
                  <a:gd name="T25" fmla="*/ 593 h 774"/>
                  <a:gd name="T26" fmla="*/ 0 w 550"/>
                  <a:gd name="T27" fmla="*/ 475 h 774"/>
                  <a:gd name="T28" fmla="*/ 0 w 550"/>
                  <a:gd name="T29" fmla="*/ 0 h 7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50" h="774">
                    <a:moveTo>
                      <a:pt x="0" y="0"/>
                    </a:moveTo>
                    <a:cubicBezTo>
                      <a:pt x="129" y="0"/>
                      <a:pt x="129" y="0"/>
                      <a:pt x="129" y="0"/>
                    </a:cubicBezTo>
                    <a:cubicBezTo>
                      <a:pt x="129" y="465"/>
                      <a:pt x="129" y="465"/>
                      <a:pt x="129" y="465"/>
                    </a:cubicBezTo>
                    <a:cubicBezTo>
                      <a:pt x="129" y="550"/>
                      <a:pt x="137" y="608"/>
                      <a:pt x="152" y="636"/>
                    </a:cubicBezTo>
                    <a:cubicBezTo>
                      <a:pt x="165" y="660"/>
                      <a:pt x="183" y="676"/>
                      <a:pt x="206" y="685"/>
                    </a:cubicBezTo>
                    <a:cubicBezTo>
                      <a:pt x="225" y="693"/>
                      <a:pt x="253" y="697"/>
                      <a:pt x="289" y="697"/>
                    </a:cubicBezTo>
                    <a:cubicBezTo>
                      <a:pt x="331" y="697"/>
                      <a:pt x="375" y="690"/>
                      <a:pt x="422" y="677"/>
                    </a:cubicBezTo>
                    <a:cubicBezTo>
                      <a:pt x="422" y="0"/>
                      <a:pt x="422" y="0"/>
                      <a:pt x="422" y="0"/>
                    </a:cubicBezTo>
                    <a:cubicBezTo>
                      <a:pt x="550" y="0"/>
                      <a:pt x="550" y="0"/>
                      <a:pt x="550" y="0"/>
                    </a:cubicBezTo>
                    <a:cubicBezTo>
                      <a:pt x="550" y="742"/>
                      <a:pt x="550" y="742"/>
                      <a:pt x="550" y="742"/>
                    </a:cubicBezTo>
                    <a:cubicBezTo>
                      <a:pt x="455" y="763"/>
                      <a:pt x="365" y="774"/>
                      <a:pt x="281" y="774"/>
                    </a:cubicBezTo>
                    <a:cubicBezTo>
                      <a:pt x="196" y="774"/>
                      <a:pt x="132" y="761"/>
                      <a:pt x="90" y="734"/>
                    </a:cubicBezTo>
                    <a:cubicBezTo>
                      <a:pt x="43" y="704"/>
                      <a:pt x="15" y="657"/>
                      <a:pt x="7" y="593"/>
                    </a:cubicBezTo>
                    <a:cubicBezTo>
                      <a:pt x="2" y="563"/>
                      <a:pt x="0" y="523"/>
                      <a:pt x="0" y="475"/>
                    </a:cubicBezTo>
                    <a:lnTo>
                      <a:pt x="0" y="0"/>
                    </a:lnTo>
                    <a:close/>
                  </a:path>
                </a:pathLst>
              </a:custGeom>
              <a:solidFill>
                <a:srgbClr val="000000"/>
              </a:solidFill>
              <a:ln>
                <a:noFill/>
              </a:ln>
            </p:spPr>
            <p:txBody>
              <a:bodyPr/>
              <a:lstStyle/>
              <a:p>
                <a:endParaRPr lang="ja-JP" altLang="en-US"/>
              </a:p>
            </p:txBody>
          </p:sp>
          <p:sp>
            <p:nvSpPr>
              <p:cNvPr id="31" name="Freeform 30"/>
              <p:cNvSpPr/>
              <p:nvPr/>
            </p:nvSpPr>
            <p:spPr bwMode="gray">
              <a:xfrm>
                <a:off x="2479" y="1143"/>
                <a:ext cx="496" cy="383"/>
              </a:xfrm>
              <a:custGeom>
                <a:avLst/>
                <a:gdLst>
                  <a:gd name="T0" fmla="*/ 1006 w 2477"/>
                  <a:gd name="T1" fmla="*/ 801 h 1913"/>
                  <a:gd name="T2" fmla="*/ 627 w 2477"/>
                  <a:gd name="T3" fmla="*/ 673 h 1913"/>
                  <a:gd name="T4" fmla="*/ 1 w 2477"/>
                  <a:gd name="T5" fmla="*/ 1294 h 1913"/>
                  <a:gd name="T6" fmla="*/ 627 w 2477"/>
                  <a:gd name="T7" fmla="*/ 1912 h 1913"/>
                  <a:gd name="T8" fmla="*/ 1103 w 2477"/>
                  <a:gd name="T9" fmla="*/ 1696 h 1913"/>
                  <a:gd name="T10" fmla="*/ 1103 w 2477"/>
                  <a:gd name="T11" fmla="*/ 1355 h 1913"/>
                  <a:gd name="T12" fmla="*/ 807 w 2477"/>
                  <a:gd name="T13" fmla="*/ 1643 h 1913"/>
                  <a:gd name="T14" fmla="*/ 627 w 2477"/>
                  <a:gd name="T15" fmla="*/ 1681 h 1913"/>
                  <a:gd name="T16" fmla="*/ 235 w 2477"/>
                  <a:gd name="T17" fmla="*/ 1294 h 1913"/>
                  <a:gd name="T18" fmla="*/ 627 w 2477"/>
                  <a:gd name="T19" fmla="*/ 905 h 1913"/>
                  <a:gd name="T20" fmla="*/ 902 w 2477"/>
                  <a:gd name="T21" fmla="*/ 1019 h 1913"/>
                  <a:gd name="T22" fmla="*/ 1145 w 2477"/>
                  <a:gd name="T23" fmla="*/ 1298 h 1913"/>
                  <a:gd name="T24" fmla="*/ 1708 w 2477"/>
                  <a:gd name="T25" fmla="*/ 1544 h 1913"/>
                  <a:gd name="T26" fmla="*/ 2477 w 2477"/>
                  <a:gd name="T27" fmla="*/ 777 h 1913"/>
                  <a:gd name="T28" fmla="*/ 1708 w 2477"/>
                  <a:gd name="T29" fmla="*/ 0 h 1913"/>
                  <a:gd name="T30" fmla="*/ 1103 w 2477"/>
                  <a:gd name="T31" fmla="*/ 309 h 1913"/>
                  <a:gd name="T32" fmla="*/ 1103 w 2477"/>
                  <a:gd name="T33" fmla="*/ 771 h 1913"/>
                  <a:gd name="T34" fmla="*/ 1708 w 2477"/>
                  <a:gd name="T35" fmla="*/ 244 h 1913"/>
                  <a:gd name="T36" fmla="*/ 2236 w 2477"/>
                  <a:gd name="T37" fmla="*/ 777 h 1913"/>
                  <a:gd name="T38" fmla="*/ 1708 w 2477"/>
                  <a:gd name="T39" fmla="*/ 1305 h 1913"/>
                  <a:gd name="T40" fmla="*/ 1365 w 2477"/>
                  <a:gd name="T41" fmla="*/ 1179 h 1913"/>
                  <a:gd name="T42" fmla="*/ 1006 w 2477"/>
                  <a:gd name="T43" fmla="*/ 801 h 19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77" h="1913">
                    <a:moveTo>
                      <a:pt x="1006" y="801"/>
                    </a:moveTo>
                    <a:cubicBezTo>
                      <a:pt x="916" y="722"/>
                      <a:pt x="771" y="674"/>
                      <a:pt x="627" y="673"/>
                    </a:cubicBezTo>
                    <a:cubicBezTo>
                      <a:pt x="283" y="672"/>
                      <a:pt x="2" y="944"/>
                      <a:pt x="1" y="1294"/>
                    </a:cubicBezTo>
                    <a:cubicBezTo>
                      <a:pt x="0" y="1638"/>
                      <a:pt x="283" y="1911"/>
                      <a:pt x="627" y="1912"/>
                    </a:cubicBezTo>
                    <a:cubicBezTo>
                      <a:pt x="820" y="1913"/>
                      <a:pt x="988" y="1834"/>
                      <a:pt x="1103" y="1696"/>
                    </a:cubicBezTo>
                    <a:cubicBezTo>
                      <a:pt x="1103" y="1355"/>
                      <a:pt x="1103" y="1355"/>
                      <a:pt x="1103" y="1355"/>
                    </a:cubicBezTo>
                    <a:cubicBezTo>
                      <a:pt x="1042" y="1461"/>
                      <a:pt x="918" y="1597"/>
                      <a:pt x="807" y="1643"/>
                    </a:cubicBezTo>
                    <a:cubicBezTo>
                      <a:pt x="751" y="1666"/>
                      <a:pt x="694" y="1681"/>
                      <a:pt x="627" y="1681"/>
                    </a:cubicBezTo>
                    <a:cubicBezTo>
                      <a:pt x="412" y="1681"/>
                      <a:pt x="235" y="1514"/>
                      <a:pt x="235" y="1294"/>
                    </a:cubicBezTo>
                    <a:cubicBezTo>
                      <a:pt x="235" y="1091"/>
                      <a:pt x="398" y="904"/>
                      <a:pt x="627" y="905"/>
                    </a:cubicBezTo>
                    <a:cubicBezTo>
                      <a:pt x="734" y="905"/>
                      <a:pt x="831" y="949"/>
                      <a:pt x="902" y="1019"/>
                    </a:cubicBezTo>
                    <a:cubicBezTo>
                      <a:pt x="976" y="1090"/>
                      <a:pt x="1090" y="1239"/>
                      <a:pt x="1145" y="1298"/>
                    </a:cubicBezTo>
                    <a:cubicBezTo>
                      <a:pt x="1285" y="1449"/>
                      <a:pt x="1486" y="1543"/>
                      <a:pt x="1708" y="1544"/>
                    </a:cubicBezTo>
                    <a:cubicBezTo>
                      <a:pt x="2132" y="1545"/>
                      <a:pt x="2477" y="1201"/>
                      <a:pt x="2477" y="777"/>
                    </a:cubicBezTo>
                    <a:cubicBezTo>
                      <a:pt x="2477" y="353"/>
                      <a:pt x="2132" y="0"/>
                      <a:pt x="1708" y="0"/>
                    </a:cubicBezTo>
                    <a:cubicBezTo>
                      <a:pt x="1461" y="0"/>
                      <a:pt x="1244" y="129"/>
                      <a:pt x="1103" y="309"/>
                    </a:cubicBezTo>
                    <a:cubicBezTo>
                      <a:pt x="1103" y="771"/>
                      <a:pt x="1103" y="771"/>
                      <a:pt x="1103" y="771"/>
                    </a:cubicBezTo>
                    <a:cubicBezTo>
                      <a:pt x="1210" y="478"/>
                      <a:pt x="1404" y="244"/>
                      <a:pt x="1708" y="244"/>
                    </a:cubicBezTo>
                    <a:cubicBezTo>
                      <a:pt x="2000" y="244"/>
                      <a:pt x="2237" y="485"/>
                      <a:pt x="2236" y="777"/>
                    </a:cubicBezTo>
                    <a:cubicBezTo>
                      <a:pt x="2235" y="1069"/>
                      <a:pt x="2000" y="1305"/>
                      <a:pt x="1708" y="1305"/>
                    </a:cubicBezTo>
                    <a:cubicBezTo>
                      <a:pt x="1578" y="1304"/>
                      <a:pt x="1457" y="1257"/>
                      <a:pt x="1365" y="1179"/>
                    </a:cubicBezTo>
                    <a:cubicBezTo>
                      <a:pt x="1251" y="1090"/>
                      <a:pt x="1124" y="901"/>
                      <a:pt x="1006" y="801"/>
                    </a:cubicBezTo>
                  </a:path>
                </a:pathLst>
              </a:custGeom>
              <a:solidFill>
                <a:srgbClr val="FF0000"/>
              </a:solidFill>
              <a:ln>
                <a:noFill/>
              </a:ln>
            </p:spPr>
            <p:txBody>
              <a:bodyPr/>
              <a:lstStyle/>
              <a:p>
                <a:endParaRPr lang="ja-JP" altLang="en-US"/>
              </a:p>
            </p:txBody>
          </p:sp>
          <p:sp>
            <p:nvSpPr>
              <p:cNvPr id="32" name="Freeform 31"/>
              <p:cNvSpPr/>
              <p:nvPr/>
            </p:nvSpPr>
            <p:spPr bwMode="gray">
              <a:xfrm>
                <a:off x="1671" y="1560"/>
                <a:ext cx="340" cy="556"/>
              </a:xfrm>
              <a:custGeom>
                <a:avLst/>
                <a:gdLst>
                  <a:gd name="T0" fmla="*/ 0 w 1700"/>
                  <a:gd name="T1" fmla="*/ 0 h 2777"/>
                  <a:gd name="T2" fmla="*/ 1700 w 1700"/>
                  <a:gd name="T3" fmla="*/ 0 h 2777"/>
                  <a:gd name="T4" fmla="*/ 1700 w 1700"/>
                  <a:gd name="T5" fmla="*/ 473 h 2777"/>
                  <a:gd name="T6" fmla="*/ 1429 w 1700"/>
                  <a:gd name="T7" fmla="*/ 286 h 2777"/>
                  <a:gd name="T8" fmla="*/ 642 w 1700"/>
                  <a:gd name="T9" fmla="*/ 286 h 2777"/>
                  <a:gd name="T10" fmla="*/ 642 w 1700"/>
                  <a:gd name="T11" fmla="*/ 1104 h 2777"/>
                  <a:gd name="T12" fmla="*/ 1495 w 1700"/>
                  <a:gd name="T13" fmla="*/ 1104 h 2777"/>
                  <a:gd name="T14" fmla="*/ 1495 w 1700"/>
                  <a:gd name="T15" fmla="*/ 1537 h 2777"/>
                  <a:gd name="T16" fmla="*/ 1262 w 1700"/>
                  <a:gd name="T17" fmla="*/ 1398 h 2777"/>
                  <a:gd name="T18" fmla="*/ 642 w 1700"/>
                  <a:gd name="T19" fmla="*/ 1398 h 2777"/>
                  <a:gd name="T20" fmla="*/ 642 w 1700"/>
                  <a:gd name="T21" fmla="*/ 2515 h 2777"/>
                  <a:gd name="T22" fmla="*/ 820 w 1700"/>
                  <a:gd name="T23" fmla="*/ 2777 h 2777"/>
                  <a:gd name="T24" fmla="*/ 11 w 1700"/>
                  <a:gd name="T25" fmla="*/ 2777 h 2777"/>
                  <a:gd name="T26" fmla="*/ 181 w 1700"/>
                  <a:gd name="T27" fmla="*/ 2515 h 2777"/>
                  <a:gd name="T28" fmla="*/ 181 w 1700"/>
                  <a:gd name="T29" fmla="*/ 291 h 2777"/>
                  <a:gd name="T30" fmla="*/ 0 w 1700"/>
                  <a:gd name="T31" fmla="*/ 0 h 27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0" h="2777">
                    <a:moveTo>
                      <a:pt x="0" y="0"/>
                    </a:moveTo>
                    <a:cubicBezTo>
                      <a:pt x="1700" y="0"/>
                      <a:pt x="1700" y="0"/>
                      <a:pt x="1700" y="0"/>
                    </a:cubicBezTo>
                    <a:cubicBezTo>
                      <a:pt x="1700" y="473"/>
                      <a:pt x="1700" y="473"/>
                      <a:pt x="1700" y="473"/>
                    </a:cubicBezTo>
                    <a:cubicBezTo>
                      <a:pt x="1700" y="473"/>
                      <a:pt x="1613" y="287"/>
                      <a:pt x="1429" y="286"/>
                    </a:cubicBezTo>
                    <a:cubicBezTo>
                      <a:pt x="642" y="286"/>
                      <a:pt x="642" y="286"/>
                      <a:pt x="642" y="286"/>
                    </a:cubicBezTo>
                    <a:cubicBezTo>
                      <a:pt x="642" y="1104"/>
                      <a:pt x="642" y="1104"/>
                      <a:pt x="642" y="1104"/>
                    </a:cubicBezTo>
                    <a:cubicBezTo>
                      <a:pt x="1495" y="1104"/>
                      <a:pt x="1495" y="1104"/>
                      <a:pt x="1495" y="1104"/>
                    </a:cubicBezTo>
                    <a:cubicBezTo>
                      <a:pt x="1495" y="1537"/>
                      <a:pt x="1495" y="1537"/>
                      <a:pt x="1495" y="1537"/>
                    </a:cubicBezTo>
                    <a:cubicBezTo>
                      <a:pt x="1495" y="1537"/>
                      <a:pt x="1468" y="1399"/>
                      <a:pt x="1262" y="1398"/>
                    </a:cubicBezTo>
                    <a:cubicBezTo>
                      <a:pt x="642" y="1398"/>
                      <a:pt x="642" y="1398"/>
                      <a:pt x="642" y="1398"/>
                    </a:cubicBezTo>
                    <a:cubicBezTo>
                      <a:pt x="642" y="2515"/>
                      <a:pt x="642" y="2515"/>
                      <a:pt x="642" y="2515"/>
                    </a:cubicBezTo>
                    <a:cubicBezTo>
                      <a:pt x="642" y="2679"/>
                      <a:pt x="820" y="2777"/>
                      <a:pt x="820" y="2777"/>
                    </a:cubicBezTo>
                    <a:cubicBezTo>
                      <a:pt x="11" y="2777"/>
                      <a:pt x="11" y="2777"/>
                      <a:pt x="11" y="2777"/>
                    </a:cubicBezTo>
                    <a:cubicBezTo>
                      <a:pt x="11" y="2777"/>
                      <a:pt x="181" y="2691"/>
                      <a:pt x="181" y="2515"/>
                    </a:cubicBezTo>
                    <a:cubicBezTo>
                      <a:pt x="181" y="291"/>
                      <a:pt x="181" y="291"/>
                      <a:pt x="181" y="291"/>
                    </a:cubicBezTo>
                    <a:cubicBezTo>
                      <a:pt x="181" y="104"/>
                      <a:pt x="0" y="0"/>
                      <a:pt x="0" y="0"/>
                    </a:cubicBezTo>
                    <a:close/>
                  </a:path>
                </a:pathLst>
              </a:custGeom>
              <a:solidFill>
                <a:srgbClr val="FF0000"/>
              </a:solidFill>
              <a:ln>
                <a:noFill/>
              </a:ln>
            </p:spPr>
            <p:txBody>
              <a:bodyPr/>
              <a:lstStyle/>
              <a:p>
                <a:endParaRPr lang="ja-JP" altLang="en-US"/>
              </a:p>
            </p:txBody>
          </p:sp>
          <p:sp>
            <p:nvSpPr>
              <p:cNvPr id="33" name="Freeform 32"/>
              <p:cNvSpPr/>
              <p:nvPr/>
            </p:nvSpPr>
            <p:spPr bwMode="gray">
              <a:xfrm>
                <a:off x="2475" y="1560"/>
                <a:ext cx="224" cy="775"/>
              </a:xfrm>
              <a:custGeom>
                <a:avLst/>
                <a:gdLst>
                  <a:gd name="T0" fmla="*/ 257 w 1123"/>
                  <a:gd name="T1" fmla="*/ 0 h 3872"/>
                  <a:gd name="T2" fmla="*/ 1123 w 1123"/>
                  <a:gd name="T3" fmla="*/ 0 h 3872"/>
                  <a:gd name="T4" fmla="*/ 929 w 1123"/>
                  <a:gd name="T5" fmla="*/ 242 h 3872"/>
                  <a:gd name="T6" fmla="*/ 929 w 1123"/>
                  <a:gd name="T7" fmla="*/ 2847 h 3872"/>
                  <a:gd name="T8" fmla="*/ 0 w 1123"/>
                  <a:gd name="T9" fmla="*/ 3869 h 3872"/>
                  <a:gd name="T10" fmla="*/ 443 w 1123"/>
                  <a:gd name="T11" fmla="*/ 2847 h 3872"/>
                  <a:gd name="T12" fmla="*/ 443 w 1123"/>
                  <a:gd name="T13" fmla="*/ 242 h 3872"/>
                  <a:gd name="T14" fmla="*/ 257 w 1123"/>
                  <a:gd name="T15" fmla="*/ 0 h 387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3" h="3872">
                    <a:moveTo>
                      <a:pt x="257" y="0"/>
                    </a:moveTo>
                    <a:cubicBezTo>
                      <a:pt x="1123" y="0"/>
                      <a:pt x="1123" y="0"/>
                      <a:pt x="1123" y="0"/>
                    </a:cubicBezTo>
                    <a:cubicBezTo>
                      <a:pt x="1123" y="0"/>
                      <a:pt x="929" y="92"/>
                      <a:pt x="929" y="242"/>
                    </a:cubicBezTo>
                    <a:cubicBezTo>
                      <a:pt x="929" y="2847"/>
                      <a:pt x="929" y="2847"/>
                      <a:pt x="929" y="2847"/>
                    </a:cubicBezTo>
                    <a:cubicBezTo>
                      <a:pt x="929" y="3727"/>
                      <a:pt x="46" y="3872"/>
                      <a:pt x="0" y="3869"/>
                    </a:cubicBezTo>
                    <a:cubicBezTo>
                      <a:pt x="75" y="3821"/>
                      <a:pt x="442" y="3508"/>
                      <a:pt x="443" y="2847"/>
                    </a:cubicBezTo>
                    <a:cubicBezTo>
                      <a:pt x="443" y="242"/>
                      <a:pt x="443" y="242"/>
                      <a:pt x="443" y="242"/>
                    </a:cubicBezTo>
                    <a:cubicBezTo>
                      <a:pt x="444" y="100"/>
                      <a:pt x="257" y="0"/>
                      <a:pt x="257" y="0"/>
                    </a:cubicBezTo>
                    <a:close/>
                  </a:path>
                </a:pathLst>
              </a:custGeom>
              <a:solidFill>
                <a:srgbClr val="FF0000"/>
              </a:solidFill>
              <a:ln>
                <a:noFill/>
              </a:ln>
            </p:spPr>
            <p:txBody>
              <a:bodyPr/>
              <a:lstStyle/>
              <a:p>
                <a:endParaRPr lang="ja-JP" altLang="en-US"/>
              </a:p>
            </p:txBody>
          </p:sp>
          <p:sp>
            <p:nvSpPr>
              <p:cNvPr id="34" name="Freeform 33"/>
              <p:cNvSpPr/>
              <p:nvPr/>
            </p:nvSpPr>
            <p:spPr bwMode="gray">
              <a:xfrm>
                <a:off x="2723" y="1560"/>
                <a:ext cx="174" cy="556"/>
              </a:xfrm>
              <a:custGeom>
                <a:avLst/>
                <a:gdLst>
                  <a:gd name="T0" fmla="*/ 0 w 868"/>
                  <a:gd name="T1" fmla="*/ 0 h 2778"/>
                  <a:gd name="T2" fmla="*/ 868 w 868"/>
                  <a:gd name="T3" fmla="*/ 0 h 2778"/>
                  <a:gd name="T4" fmla="*/ 675 w 868"/>
                  <a:gd name="T5" fmla="*/ 245 h 2778"/>
                  <a:gd name="T6" fmla="*/ 675 w 868"/>
                  <a:gd name="T7" fmla="*/ 2514 h 2778"/>
                  <a:gd name="T8" fmla="*/ 868 w 868"/>
                  <a:gd name="T9" fmla="*/ 2778 h 2778"/>
                  <a:gd name="T10" fmla="*/ 0 w 868"/>
                  <a:gd name="T11" fmla="*/ 2778 h 2778"/>
                  <a:gd name="T12" fmla="*/ 193 w 868"/>
                  <a:gd name="T13" fmla="*/ 2514 h 2778"/>
                  <a:gd name="T14" fmla="*/ 193 w 868"/>
                  <a:gd name="T15" fmla="*/ 245 h 2778"/>
                  <a:gd name="T16" fmla="*/ 0 w 868"/>
                  <a:gd name="T17" fmla="*/ 0 h 27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8" h="2778">
                    <a:moveTo>
                      <a:pt x="0" y="0"/>
                    </a:moveTo>
                    <a:cubicBezTo>
                      <a:pt x="868" y="0"/>
                      <a:pt x="868" y="0"/>
                      <a:pt x="868" y="0"/>
                    </a:cubicBezTo>
                    <a:cubicBezTo>
                      <a:pt x="868" y="0"/>
                      <a:pt x="675" y="92"/>
                      <a:pt x="675" y="245"/>
                    </a:cubicBezTo>
                    <a:cubicBezTo>
                      <a:pt x="675" y="2514"/>
                      <a:pt x="675" y="2514"/>
                      <a:pt x="675" y="2514"/>
                    </a:cubicBezTo>
                    <a:cubicBezTo>
                      <a:pt x="675" y="2677"/>
                      <a:pt x="868" y="2778"/>
                      <a:pt x="868" y="2778"/>
                    </a:cubicBezTo>
                    <a:cubicBezTo>
                      <a:pt x="0" y="2778"/>
                      <a:pt x="0" y="2778"/>
                      <a:pt x="0" y="2778"/>
                    </a:cubicBezTo>
                    <a:cubicBezTo>
                      <a:pt x="0" y="2778"/>
                      <a:pt x="193" y="2677"/>
                      <a:pt x="193" y="2514"/>
                    </a:cubicBezTo>
                    <a:cubicBezTo>
                      <a:pt x="193" y="245"/>
                      <a:pt x="193" y="245"/>
                      <a:pt x="193" y="245"/>
                    </a:cubicBezTo>
                    <a:cubicBezTo>
                      <a:pt x="193" y="92"/>
                      <a:pt x="0" y="0"/>
                      <a:pt x="0" y="0"/>
                    </a:cubicBezTo>
                    <a:close/>
                  </a:path>
                </a:pathLst>
              </a:custGeom>
              <a:solidFill>
                <a:srgbClr val="FF0000"/>
              </a:solidFill>
              <a:ln>
                <a:noFill/>
              </a:ln>
            </p:spPr>
            <p:txBody>
              <a:bodyPr/>
              <a:lstStyle/>
              <a:p>
                <a:endParaRPr lang="ja-JP" altLang="en-US"/>
              </a:p>
            </p:txBody>
          </p:sp>
          <p:sp>
            <p:nvSpPr>
              <p:cNvPr id="35" name="Freeform 34"/>
              <p:cNvSpPr/>
              <p:nvPr/>
            </p:nvSpPr>
            <p:spPr bwMode="gray">
              <a:xfrm>
                <a:off x="2898" y="1560"/>
                <a:ext cx="416" cy="556"/>
              </a:xfrm>
              <a:custGeom>
                <a:avLst/>
                <a:gdLst>
                  <a:gd name="T0" fmla="*/ 170 w 2079"/>
                  <a:gd name="T1" fmla="*/ 0 h 2777"/>
                  <a:gd name="T2" fmla="*/ 2079 w 2079"/>
                  <a:gd name="T3" fmla="*/ 0 h 2777"/>
                  <a:gd name="T4" fmla="*/ 1917 w 2079"/>
                  <a:gd name="T5" fmla="*/ 505 h 2777"/>
                  <a:gd name="T6" fmla="*/ 1684 w 2079"/>
                  <a:gd name="T7" fmla="*/ 293 h 2777"/>
                  <a:gd name="T8" fmla="*/ 1288 w 2079"/>
                  <a:gd name="T9" fmla="*/ 293 h 2777"/>
                  <a:gd name="T10" fmla="*/ 1288 w 2079"/>
                  <a:gd name="T11" fmla="*/ 2515 h 2777"/>
                  <a:gd name="T12" fmla="*/ 1474 w 2079"/>
                  <a:gd name="T13" fmla="*/ 2777 h 2777"/>
                  <a:gd name="T14" fmla="*/ 624 w 2079"/>
                  <a:gd name="T15" fmla="*/ 2777 h 2777"/>
                  <a:gd name="T16" fmla="*/ 808 w 2079"/>
                  <a:gd name="T17" fmla="*/ 2515 h 2777"/>
                  <a:gd name="T18" fmla="*/ 808 w 2079"/>
                  <a:gd name="T19" fmla="*/ 293 h 2777"/>
                  <a:gd name="T20" fmla="*/ 330 w 2079"/>
                  <a:gd name="T21" fmla="*/ 293 h 2777"/>
                  <a:gd name="T22" fmla="*/ 0 w 2079"/>
                  <a:gd name="T23" fmla="*/ 547 h 2777"/>
                  <a:gd name="T24" fmla="*/ 170 w 2079"/>
                  <a:gd name="T25" fmla="*/ 0 h 27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79" h="2777">
                    <a:moveTo>
                      <a:pt x="170" y="0"/>
                    </a:moveTo>
                    <a:cubicBezTo>
                      <a:pt x="2079" y="0"/>
                      <a:pt x="2079" y="0"/>
                      <a:pt x="2079" y="0"/>
                    </a:cubicBezTo>
                    <a:cubicBezTo>
                      <a:pt x="1917" y="505"/>
                      <a:pt x="1917" y="505"/>
                      <a:pt x="1917" y="505"/>
                    </a:cubicBezTo>
                    <a:cubicBezTo>
                      <a:pt x="1917" y="505"/>
                      <a:pt x="1869" y="293"/>
                      <a:pt x="1684" y="293"/>
                    </a:cubicBezTo>
                    <a:cubicBezTo>
                      <a:pt x="1288" y="293"/>
                      <a:pt x="1288" y="293"/>
                      <a:pt x="1288" y="293"/>
                    </a:cubicBezTo>
                    <a:cubicBezTo>
                      <a:pt x="1288" y="2515"/>
                      <a:pt x="1288" y="2515"/>
                      <a:pt x="1288" y="2515"/>
                    </a:cubicBezTo>
                    <a:cubicBezTo>
                      <a:pt x="1288" y="2656"/>
                      <a:pt x="1474" y="2777"/>
                      <a:pt x="1474" y="2777"/>
                    </a:cubicBezTo>
                    <a:cubicBezTo>
                      <a:pt x="624" y="2777"/>
                      <a:pt x="624" y="2777"/>
                      <a:pt x="624" y="2777"/>
                    </a:cubicBezTo>
                    <a:cubicBezTo>
                      <a:pt x="624" y="2777"/>
                      <a:pt x="809" y="2668"/>
                      <a:pt x="808" y="2515"/>
                    </a:cubicBezTo>
                    <a:cubicBezTo>
                      <a:pt x="808" y="293"/>
                      <a:pt x="808" y="293"/>
                      <a:pt x="808" y="293"/>
                    </a:cubicBezTo>
                    <a:cubicBezTo>
                      <a:pt x="330" y="293"/>
                      <a:pt x="330" y="293"/>
                      <a:pt x="330" y="293"/>
                    </a:cubicBezTo>
                    <a:cubicBezTo>
                      <a:pt x="195" y="293"/>
                      <a:pt x="0" y="547"/>
                      <a:pt x="0" y="547"/>
                    </a:cubicBezTo>
                    <a:lnTo>
                      <a:pt x="170" y="0"/>
                    </a:lnTo>
                    <a:close/>
                  </a:path>
                </a:pathLst>
              </a:custGeom>
              <a:solidFill>
                <a:srgbClr val="FF0000"/>
              </a:solidFill>
              <a:ln>
                <a:noFill/>
              </a:ln>
            </p:spPr>
            <p:txBody>
              <a:bodyPr/>
              <a:lstStyle/>
              <a:p>
                <a:endParaRPr lang="ja-JP" altLang="en-US"/>
              </a:p>
            </p:txBody>
          </p:sp>
          <p:sp>
            <p:nvSpPr>
              <p:cNvPr id="36" name="Freeform 35"/>
              <p:cNvSpPr/>
              <p:nvPr/>
            </p:nvSpPr>
            <p:spPr bwMode="gray">
              <a:xfrm>
                <a:off x="3654" y="1560"/>
                <a:ext cx="465" cy="564"/>
              </a:xfrm>
              <a:custGeom>
                <a:avLst/>
                <a:gdLst>
                  <a:gd name="T0" fmla="*/ 1488 w 2324"/>
                  <a:gd name="T1" fmla="*/ 0 h 2820"/>
                  <a:gd name="T2" fmla="*/ 2324 w 2324"/>
                  <a:gd name="T3" fmla="*/ 0 h 2820"/>
                  <a:gd name="T4" fmla="*/ 2145 w 2324"/>
                  <a:gd name="T5" fmla="*/ 244 h 2820"/>
                  <a:gd name="T6" fmla="*/ 2145 w 2324"/>
                  <a:gd name="T7" fmla="*/ 1926 h 2820"/>
                  <a:gd name="T8" fmla="*/ 1185 w 2324"/>
                  <a:gd name="T9" fmla="*/ 2820 h 2820"/>
                  <a:gd name="T10" fmla="*/ 185 w 2324"/>
                  <a:gd name="T11" fmla="*/ 1926 h 2820"/>
                  <a:gd name="T12" fmla="*/ 185 w 2324"/>
                  <a:gd name="T13" fmla="*/ 244 h 2820"/>
                  <a:gd name="T14" fmla="*/ 0 w 2324"/>
                  <a:gd name="T15" fmla="*/ 0 h 2820"/>
                  <a:gd name="T16" fmla="*/ 861 w 2324"/>
                  <a:gd name="T17" fmla="*/ 0 h 2820"/>
                  <a:gd name="T18" fmla="*/ 669 w 2324"/>
                  <a:gd name="T19" fmla="*/ 244 h 2820"/>
                  <a:gd name="T20" fmla="*/ 669 w 2324"/>
                  <a:gd name="T21" fmla="*/ 1926 h 2820"/>
                  <a:gd name="T22" fmla="*/ 1185 w 2324"/>
                  <a:gd name="T23" fmla="*/ 2519 h 2820"/>
                  <a:gd name="T24" fmla="*/ 1677 w 2324"/>
                  <a:gd name="T25" fmla="*/ 1926 h 2820"/>
                  <a:gd name="T26" fmla="*/ 1677 w 2324"/>
                  <a:gd name="T27" fmla="*/ 244 h 2820"/>
                  <a:gd name="T28" fmla="*/ 1488 w 2324"/>
                  <a:gd name="T29" fmla="*/ 0 h 28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24" h="2820">
                    <a:moveTo>
                      <a:pt x="1488" y="0"/>
                    </a:moveTo>
                    <a:cubicBezTo>
                      <a:pt x="2324" y="0"/>
                      <a:pt x="2324" y="0"/>
                      <a:pt x="2324" y="0"/>
                    </a:cubicBezTo>
                    <a:cubicBezTo>
                      <a:pt x="2324" y="0"/>
                      <a:pt x="2145" y="94"/>
                      <a:pt x="2145" y="244"/>
                    </a:cubicBezTo>
                    <a:cubicBezTo>
                      <a:pt x="2145" y="1926"/>
                      <a:pt x="2145" y="1926"/>
                      <a:pt x="2145" y="1926"/>
                    </a:cubicBezTo>
                    <a:cubicBezTo>
                      <a:pt x="2144" y="2610"/>
                      <a:pt x="1578" y="2820"/>
                      <a:pt x="1185" y="2820"/>
                    </a:cubicBezTo>
                    <a:cubicBezTo>
                      <a:pt x="795" y="2820"/>
                      <a:pt x="184" y="2607"/>
                      <a:pt x="185" y="1926"/>
                    </a:cubicBezTo>
                    <a:cubicBezTo>
                      <a:pt x="185" y="244"/>
                      <a:pt x="185" y="244"/>
                      <a:pt x="185" y="244"/>
                    </a:cubicBezTo>
                    <a:cubicBezTo>
                      <a:pt x="185" y="94"/>
                      <a:pt x="0" y="0"/>
                      <a:pt x="0" y="0"/>
                    </a:cubicBezTo>
                    <a:cubicBezTo>
                      <a:pt x="861" y="0"/>
                      <a:pt x="861" y="0"/>
                      <a:pt x="861" y="0"/>
                    </a:cubicBezTo>
                    <a:cubicBezTo>
                      <a:pt x="861" y="0"/>
                      <a:pt x="669" y="92"/>
                      <a:pt x="669" y="244"/>
                    </a:cubicBezTo>
                    <a:cubicBezTo>
                      <a:pt x="669" y="1926"/>
                      <a:pt x="669" y="1926"/>
                      <a:pt x="669" y="1926"/>
                    </a:cubicBezTo>
                    <a:cubicBezTo>
                      <a:pt x="669" y="2285"/>
                      <a:pt x="907" y="2519"/>
                      <a:pt x="1185" y="2519"/>
                    </a:cubicBezTo>
                    <a:cubicBezTo>
                      <a:pt x="1464" y="2519"/>
                      <a:pt x="1676" y="2275"/>
                      <a:pt x="1677" y="1926"/>
                    </a:cubicBezTo>
                    <a:cubicBezTo>
                      <a:pt x="1677" y="244"/>
                      <a:pt x="1677" y="244"/>
                      <a:pt x="1677" y="244"/>
                    </a:cubicBezTo>
                    <a:cubicBezTo>
                      <a:pt x="1677" y="94"/>
                      <a:pt x="1488" y="0"/>
                      <a:pt x="1488" y="0"/>
                    </a:cubicBezTo>
                    <a:close/>
                  </a:path>
                </a:pathLst>
              </a:custGeom>
              <a:solidFill>
                <a:srgbClr val="FF0000"/>
              </a:solidFill>
              <a:ln>
                <a:noFill/>
              </a:ln>
            </p:spPr>
            <p:txBody>
              <a:bodyPr/>
              <a:lstStyle/>
              <a:p>
                <a:endParaRPr lang="ja-JP" altLang="en-US"/>
              </a:p>
            </p:txBody>
          </p:sp>
          <p:sp>
            <p:nvSpPr>
              <p:cNvPr id="37" name="Freeform 36"/>
              <p:cNvSpPr/>
              <p:nvPr/>
            </p:nvSpPr>
            <p:spPr bwMode="gray">
              <a:xfrm>
                <a:off x="2027" y="1560"/>
                <a:ext cx="469" cy="566"/>
              </a:xfrm>
              <a:custGeom>
                <a:avLst/>
                <a:gdLst>
                  <a:gd name="T0" fmla="*/ 1495 w 2347"/>
                  <a:gd name="T1" fmla="*/ 0 h 2827"/>
                  <a:gd name="T2" fmla="*/ 2347 w 2347"/>
                  <a:gd name="T3" fmla="*/ 0 h 2827"/>
                  <a:gd name="T4" fmla="*/ 2166 w 2347"/>
                  <a:gd name="T5" fmla="*/ 247 h 2827"/>
                  <a:gd name="T6" fmla="*/ 2166 w 2347"/>
                  <a:gd name="T7" fmla="*/ 1925 h 2827"/>
                  <a:gd name="T8" fmla="*/ 1176 w 2347"/>
                  <a:gd name="T9" fmla="*/ 2827 h 2827"/>
                  <a:gd name="T10" fmla="*/ 175 w 2347"/>
                  <a:gd name="T11" fmla="*/ 1925 h 2827"/>
                  <a:gd name="T12" fmla="*/ 174 w 2347"/>
                  <a:gd name="T13" fmla="*/ 247 h 2827"/>
                  <a:gd name="T14" fmla="*/ 0 w 2347"/>
                  <a:gd name="T15" fmla="*/ 0 h 2827"/>
                  <a:gd name="T16" fmla="*/ 860 w 2347"/>
                  <a:gd name="T17" fmla="*/ 0 h 2827"/>
                  <a:gd name="T18" fmla="*/ 661 w 2347"/>
                  <a:gd name="T19" fmla="*/ 247 h 2827"/>
                  <a:gd name="T20" fmla="*/ 660 w 2347"/>
                  <a:gd name="T21" fmla="*/ 1925 h 2827"/>
                  <a:gd name="T22" fmla="*/ 1176 w 2347"/>
                  <a:gd name="T23" fmla="*/ 2527 h 2827"/>
                  <a:gd name="T24" fmla="*/ 1678 w 2347"/>
                  <a:gd name="T25" fmla="*/ 1925 h 2827"/>
                  <a:gd name="T26" fmla="*/ 1679 w 2347"/>
                  <a:gd name="T27" fmla="*/ 247 h 2827"/>
                  <a:gd name="T28" fmla="*/ 1495 w 2347"/>
                  <a:gd name="T29" fmla="*/ 0 h 2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47" h="2827">
                    <a:moveTo>
                      <a:pt x="1495" y="0"/>
                    </a:moveTo>
                    <a:cubicBezTo>
                      <a:pt x="2347" y="0"/>
                      <a:pt x="2347" y="0"/>
                      <a:pt x="2347" y="0"/>
                    </a:cubicBezTo>
                    <a:cubicBezTo>
                      <a:pt x="2347" y="0"/>
                      <a:pt x="2166" y="98"/>
                      <a:pt x="2166" y="247"/>
                    </a:cubicBezTo>
                    <a:cubicBezTo>
                      <a:pt x="2166" y="248"/>
                      <a:pt x="2166" y="1925"/>
                      <a:pt x="2166" y="1925"/>
                    </a:cubicBezTo>
                    <a:cubicBezTo>
                      <a:pt x="2166" y="2611"/>
                      <a:pt x="1573" y="2827"/>
                      <a:pt x="1176" y="2827"/>
                    </a:cubicBezTo>
                    <a:cubicBezTo>
                      <a:pt x="786" y="2827"/>
                      <a:pt x="175" y="2608"/>
                      <a:pt x="175" y="1925"/>
                    </a:cubicBezTo>
                    <a:cubicBezTo>
                      <a:pt x="174" y="247"/>
                      <a:pt x="174" y="247"/>
                      <a:pt x="174" y="247"/>
                    </a:cubicBezTo>
                    <a:cubicBezTo>
                      <a:pt x="174" y="97"/>
                      <a:pt x="0" y="0"/>
                      <a:pt x="0" y="0"/>
                    </a:cubicBezTo>
                    <a:cubicBezTo>
                      <a:pt x="860" y="0"/>
                      <a:pt x="860" y="0"/>
                      <a:pt x="860" y="0"/>
                    </a:cubicBezTo>
                    <a:cubicBezTo>
                      <a:pt x="860" y="0"/>
                      <a:pt x="661" y="98"/>
                      <a:pt x="661" y="247"/>
                    </a:cubicBezTo>
                    <a:cubicBezTo>
                      <a:pt x="660" y="1925"/>
                      <a:pt x="660" y="1925"/>
                      <a:pt x="660" y="1925"/>
                    </a:cubicBezTo>
                    <a:cubicBezTo>
                      <a:pt x="660" y="2280"/>
                      <a:pt x="897" y="2525"/>
                      <a:pt x="1176" y="2527"/>
                    </a:cubicBezTo>
                    <a:cubicBezTo>
                      <a:pt x="1454" y="2528"/>
                      <a:pt x="1678" y="2277"/>
                      <a:pt x="1678" y="1925"/>
                    </a:cubicBezTo>
                    <a:cubicBezTo>
                      <a:pt x="1679" y="247"/>
                      <a:pt x="1679" y="247"/>
                      <a:pt x="1679" y="247"/>
                    </a:cubicBezTo>
                    <a:cubicBezTo>
                      <a:pt x="1679" y="97"/>
                      <a:pt x="1495" y="0"/>
                      <a:pt x="1495" y="0"/>
                    </a:cubicBezTo>
                    <a:close/>
                  </a:path>
                </a:pathLst>
              </a:custGeom>
              <a:solidFill>
                <a:srgbClr val="FF0000"/>
              </a:solidFill>
              <a:ln>
                <a:noFill/>
              </a:ln>
            </p:spPr>
            <p:txBody>
              <a:bodyPr/>
              <a:lstStyle/>
              <a:p>
                <a:endParaRPr lang="ja-JP" altLang="en-US"/>
              </a:p>
            </p:txBody>
          </p:sp>
          <p:sp>
            <p:nvSpPr>
              <p:cNvPr id="38" name="Freeform 37"/>
              <p:cNvSpPr/>
              <p:nvPr/>
            </p:nvSpPr>
            <p:spPr bwMode="gray">
              <a:xfrm>
                <a:off x="3295" y="1549"/>
                <a:ext cx="358" cy="577"/>
              </a:xfrm>
              <a:custGeom>
                <a:avLst/>
                <a:gdLst>
                  <a:gd name="T0" fmla="*/ 1537 w 1788"/>
                  <a:gd name="T1" fmla="*/ 501 h 2885"/>
                  <a:gd name="T2" fmla="*/ 1067 w 1788"/>
                  <a:gd name="T3" fmla="*/ 289 h 2885"/>
                  <a:gd name="T4" fmla="*/ 528 w 1788"/>
                  <a:gd name="T5" fmla="*/ 709 h 2885"/>
                  <a:gd name="T6" fmla="*/ 1042 w 1788"/>
                  <a:gd name="T7" fmla="*/ 1230 h 2885"/>
                  <a:gd name="T8" fmla="*/ 1786 w 1788"/>
                  <a:gd name="T9" fmla="*/ 2067 h 2885"/>
                  <a:gd name="T10" fmla="*/ 681 w 1788"/>
                  <a:gd name="T11" fmla="*/ 2885 h 2885"/>
                  <a:gd name="T12" fmla="*/ 162 w 1788"/>
                  <a:gd name="T13" fmla="*/ 2813 h 2885"/>
                  <a:gd name="T14" fmla="*/ 0 w 1788"/>
                  <a:gd name="T15" fmla="*/ 2280 h 2885"/>
                  <a:gd name="T16" fmla="*/ 689 w 1788"/>
                  <a:gd name="T17" fmla="*/ 2582 h 2885"/>
                  <a:gd name="T18" fmla="*/ 1311 w 1788"/>
                  <a:gd name="T19" fmla="*/ 2126 h 2885"/>
                  <a:gd name="T20" fmla="*/ 48 w 1788"/>
                  <a:gd name="T21" fmla="*/ 765 h 2885"/>
                  <a:gd name="T22" fmla="*/ 1019 w 1788"/>
                  <a:gd name="T23" fmla="*/ 0 h 2885"/>
                  <a:gd name="T24" fmla="*/ 1537 w 1788"/>
                  <a:gd name="T25" fmla="*/ 72 h 2885"/>
                  <a:gd name="T26" fmla="*/ 1537 w 1788"/>
                  <a:gd name="T27" fmla="*/ 501 h 28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88" h="2885">
                    <a:moveTo>
                      <a:pt x="1537" y="501"/>
                    </a:moveTo>
                    <a:cubicBezTo>
                      <a:pt x="1537" y="501"/>
                      <a:pt x="1416" y="290"/>
                      <a:pt x="1067" y="289"/>
                    </a:cubicBezTo>
                    <a:cubicBezTo>
                      <a:pt x="718" y="288"/>
                      <a:pt x="529" y="471"/>
                      <a:pt x="528" y="709"/>
                    </a:cubicBezTo>
                    <a:cubicBezTo>
                      <a:pt x="527" y="978"/>
                      <a:pt x="729" y="1079"/>
                      <a:pt x="1042" y="1230"/>
                    </a:cubicBezTo>
                    <a:cubicBezTo>
                      <a:pt x="1340" y="1373"/>
                      <a:pt x="1788" y="1570"/>
                      <a:pt x="1786" y="2067"/>
                    </a:cubicBezTo>
                    <a:cubicBezTo>
                      <a:pt x="1785" y="2513"/>
                      <a:pt x="1390" y="2885"/>
                      <a:pt x="681" y="2885"/>
                    </a:cubicBezTo>
                    <a:cubicBezTo>
                      <a:pt x="463" y="2884"/>
                      <a:pt x="162" y="2813"/>
                      <a:pt x="162" y="2813"/>
                    </a:cubicBezTo>
                    <a:cubicBezTo>
                      <a:pt x="0" y="2280"/>
                      <a:pt x="0" y="2280"/>
                      <a:pt x="0" y="2280"/>
                    </a:cubicBezTo>
                    <a:cubicBezTo>
                      <a:pt x="150" y="2426"/>
                      <a:pt x="416" y="2582"/>
                      <a:pt x="689" y="2582"/>
                    </a:cubicBezTo>
                    <a:cubicBezTo>
                      <a:pt x="973" y="2582"/>
                      <a:pt x="1311" y="2407"/>
                      <a:pt x="1311" y="2126"/>
                    </a:cubicBezTo>
                    <a:cubicBezTo>
                      <a:pt x="1311" y="1583"/>
                      <a:pt x="48" y="1674"/>
                      <a:pt x="48" y="765"/>
                    </a:cubicBezTo>
                    <a:cubicBezTo>
                      <a:pt x="48" y="453"/>
                      <a:pt x="266" y="0"/>
                      <a:pt x="1019" y="0"/>
                    </a:cubicBezTo>
                    <a:cubicBezTo>
                      <a:pt x="1264" y="0"/>
                      <a:pt x="1537" y="72"/>
                      <a:pt x="1537" y="72"/>
                    </a:cubicBezTo>
                    <a:lnTo>
                      <a:pt x="1537" y="501"/>
                    </a:lnTo>
                    <a:close/>
                  </a:path>
                </a:pathLst>
              </a:custGeom>
              <a:solidFill>
                <a:srgbClr val="FF0000"/>
              </a:solidFill>
              <a:ln>
                <a:noFill/>
              </a:ln>
            </p:spPr>
            <p:txBody>
              <a:bodyPr/>
              <a:lstStyle/>
              <a:p>
                <a:endParaRPr lang="ja-JP" altLang="en-US"/>
              </a:p>
            </p:txBody>
          </p:sp>
        </p:grpSp>
      </p:gr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type="title" preserve="1">
  <p:cSld name="Title Master">
    <p:spTree>
      <p:nvGrpSpPr>
        <p:cNvPr id="1" name=""/>
        <p:cNvGrpSpPr/>
        <p:nvPr/>
      </p:nvGrpSpPr>
      <p:grpSpPr>
        <a:xfrm>
          <a:off x="0" y="0"/>
          <a:ext cx="0" cy="0"/>
          <a:chOff x="0" y="0"/>
          <a:chExt cx="0" cy="0"/>
        </a:xfrm>
      </p:grpSpPr>
      <p:pic>
        <p:nvPicPr>
          <p:cNvPr id="647217" name="Picture 49" descr="TitleRed_L150"/>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gray">
          <a:xfrm>
            <a:off x="0" y="0"/>
            <a:ext cx="12192000" cy="4852988"/>
          </a:xfrm>
          <a:prstGeom prst="rect">
            <a:avLst/>
          </a:prstGeom>
          <a:noFill/>
        </p:spPr>
      </p:pic>
      <p:grpSp>
        <p:nvGrpSpPr>
          <p:cNvPr id="647218" name="Group 50"/>
          <p:cNvGrpSpPr>
            <a:grpSpLocks noChangeAspect="1"/>
          </p:cNvGrpSpPr>
          <p:nvPr userDrawn="1"/>
        </p:nvGrpSpPr>
        <p:grpSpPr bwMode="auto">
          <a:xfrm>
            <a:off x="9745134" y="185738"/>
            <a:ext cx="2197100" cy="920750"/>
            <a:chOff x="4604" y="117"/>
            <a:chExt cx="1038" cy="580"/>
          </a:xfrm>
        </p:grpSpPr>
        <p:sp>
          <p:nvSpPr>
            <p:cNvPr id="647219" name="AutoShape 51"/>
            <p:cNvSpPr>
              <a:spLocks noChangeAspect="1" noChangeArrowheads="1" noTextEdit="1"/>
            </p:cNvSpPr>
            <p:nvPr userDrawn="1"/>
          </p:nvSpPr>
          <p:spPr bwMode="gray">
            <a:xfrm>
              <a:off x="4604" y="117"/>
              <a:ext cx="1038" cy="580"/>
            </a:xfrm>
            <a:prstGeom prst="rect">
              <a:avLst/>
            </a:prstGeom>
            <a:noFill/>
            <a:ln>
              <a:noFill/>
            </a:ln>
          </p:spPr>
          <p:txBody>
            <a:bodyPr/>
            <a:lstStyle/>
            <a:p>
              <a:endParaRPr lang="ja-JP" altLang="en-US">
                <a:latin typeface="Arial" panose="020B0604020202020204" pitchFamily="34" charset="0"/>
                <a:ea typeface="黑体" panose="02010609060101010101" pitchFamily="49" charset="-122"/>
              </a:endParaRPr>
            </a:p>
          </p:txBody>
        </p:sp>
        <p:sp>
          <p:nvSpPr>
            <p:cNvPr id="647220" name="Freeform 52"/>
            <p:cNvSpPr/>
            <p:nvPr userDrawn="1"/>
          </p:nvSpPr>
          <p:spPr bwMode="gray">
            <a:xfrm>
              <a:off x="4655" y="604"/>
              <a:ext cx="26" cy="43"/>
            </a:xfrm>
            <a:custGeom>
              <a:avLst/>
              <a:gdLst>
                <a:gd name="T0" fmla="*/ 0 w 463"/>
                <a:gd name="T1" fmla="*/ 731 h 762"/>
                <a:gd name="T2" fmla="*/ 0 w 463"/>
                <a:gd name="T3" fmla="*/ 643 h 762"/>
                <a:gd name="T4" fmla="*/ 177 w 463"/>
                <a:gd name="T5" fmla="*/ 684 h 762"/>
                <a:gd name="T6" fmla="*/ 355 w 463"/>
                <a:gd name="T7" fmla="*/ 568 h 762"/>
                <a:gd name="T8" fmla="*/ 325 w 463"/>
                <a:gd name="T9" fmla="*/ 493 h 762"/>
                <a:gd name="T10" fmla="*/ 271 w 463"/>
                <a:gd name="T11" fmla="*/ 452 h 762"/>
                <a:gd name="T12" fmla="*/ 203 w 463"/>
                <a:gd name="T13" fmla="*/ 417 h 762"/>
                <a:gd name="T14" fmla="*/ 62 w 463"/>
                <a:gd name="T15" fmla="*/ 323 h 762"/>
                <a:gd name="T16" fmla="*/ 12 w 463"/>
                <a:gd name="T17" fmla="*/ 190 h 762"/>
                <a:gd name="T18" fmla="*/ 90 w 463"/>
                <a:gd name="T19" fmla="*/ 41 h 762"/>
                <a:gd name="T20" fmla="*/ 257 w 463"/>
                <a:gd name="T21" fmla="*/ 0 h 762"/>
                <a:gd name="T22" fmla="*/ 411 w 463"/>
                <a:gd name="T23" fmla="*/ 24 h 762"/>
                <a:gd name="T24" fmla="*/ 411 w 463"/>
                <a:gd name="T25" fmla="*/ 106 h 762"/>
                <a:gd name="T26" fmla="*/ 262 w 463"/>
                <a:gd name="T27" fmla="*/ 74 h 762"/>
                <a:gd name="T28" fmla="*/ 162 w 463"/>
                <a:gd name="T29" fmla="*/ 98 h 762"/>
                <a:gd name="T30" fmla="*/ 120 w 463"/>
                <a:gd name="T31" fmla="*/ 178 h 762"/>
                <a:gd name="T32" fmla="*/ 149 w 463"/>
                <a:gd name="T33" fmla="*/ 253 h 762"/>
                <a:gd name="T34" fmla="*/ 273 w 463"/>
                <a:gd name="T35" fmla="*/ 331 h 762"/>
                <a:gd name="T36" fmla="*/ 374 w 463"/>
                <a:gd name="T37" fmla="*/ 388 h 762"/>
                <a:gd name="T38" fmla="*/ 444 w 463"/>
                <a:gd name="T39" fmla="*/ 465 h 762"/>
                <a:gd name="T40" fmla="*/ 463 w 463"/>
                <a:gd name="T41" fmla="*/ 556 h 762"/>
                <a:gd name="T42" fmla="*/ 184 w 463"/>
                <a:gd name="T43" fmla="*/ 762 h 762"/>
                <a:gd name="T44" fmla="*/ 0 w 463"/>
                <a:gd name="T45" fmla="*/ 731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63" h="762">
                  <a:moveTo>
                    <a:pt x="0" y="731"/>
                  </a:moveTo>
                  <a:cubicBezTo>
                    <a:pt x="0" y="643"/>
                    <a:pt x="0" y="643"/>
                    <a:pt x="0" y="643"/>
                  </a:cubicBezTo>
                  <a:cubicBezTo>
                    <a:pt x="48" y="670"/>
                    <a:pt x="107" y="684"/>
                    <a:pt x="177" y="684"/>
                  </a:cubicBezTo>
                  <a:cubicBezTo>
                    <a:pt x="296" y="684"/>
                    <a:pt x="355" y="645"/>
                    <a:pt x="355" y="568"/>
                  </a:cubicBezTo>
                  <a:cubicBezTo>
                    <a:pt x="355" y="538"/>
                    <a:pt x="345" y="513"/>
                    <a:pt x="325" y="493"/>
                  </a:cubicBezTo>
                  <a:cubicBezTo>
                    <a:pt x="309" y="477"/>
                    <a:pt x="291" y="463"/>
                    <a:pt x="271" y="452"/>
                  </a:cubicBezTo>
                  <a:cubicBezTo>
                    <a:pt x="253" y="442"/>
                    <a:pt x="231" y="431"/>
                    <a:pt x="203" y="417"/>
                  </a:cubicBezTo>
                  <a:cubicBezTo>
                    <a:pt x="135" y="384"/>
                    <a:pt x="89" y="352"/>
                    <a:pt x="62" y="323"/>
                  </a:cubicBezTo>
                  <a:cubicBezTo>
                    <a:pt x="29" y="286"/>
                    <a:pt x="12" y="242"/>
                    <a:pt x="12" y="190"/>
                  </a:cubicBezTo>
                  <a:cubicBezTo>
                    <a:pt x="12" y="124"/>
                    <a:pt x="38" y="74"/>
                    <a:pt x="90" y="41"/>
                  </a:cubicBezTo>
                  <a:cubicBezTo>
                    <a:pt x="134" y="13"/>
                    <a:pt x="189" y="0"/>
                    <a:pt x="257" y="0"/>
                  </a:cubicBezTo>
                  <a:cubicBezTo>
                    <a:pt x="304" y="0"/>
                    <a:pt x="355" y="8"/>
                    <a:pt x="411" y="24"/>
                  </a:cubicBezTo>
                  <a:cubicBezTo>
                    <a:pt x="411" y="106"/>
                    <a:pt x="411" y="106"/>
                    <a:pt x="411" y="106"/>
                  </a:cubicBezTo>
                  <a:cubicBezTo>
                    <a:pt x="364" y="85"/>
                    <a:pt x="314" y="74"/>
                    <a:pt x="262" y="74"/>
                  </a:cubicBezTo>
                  <a:cubicBezTo>
                    <a:pt x="222" y="74"/>
                    <a:pt x="188" y="82"/>
                    <a:pt x="162" y="98"/>
                  </a:cubicBezTo>
                  <a:cubicBezTo>
                    <a:pt x="134" y="115"/>
                    <a:pt x="120" y="141"/>
                    <a:pt x="120" y="178"/>
                  </a:cubicBezTo>
                  <a:cubicBezTo>
                    <a:pt x="120" y="209"/>
                    <a:pt x="130" y="234"/>
                    <a:pt x="149" y="253"/>
                  </a:cubicBezTo>
                  <a:cubicBezTo>
                    <a:pt x="168" y="273"/>
                    <a:pt x="209" y="298"/>
                    <a:pt x="273" y="331"/>
                  </a:cubicBezTo>
                  <a:cubicBezTo>
                    <a:pt x="324" y="356"/>
                    <a:pt x="357" y="375"/>
                    <a:pt x="374" y="388"/>
                  </a:cubicBezTo>
                  <a:cubicBezTo>
                    <a:pt x="407" y="412"/>
                    <a:pt x="430" y="437"/>
                    <a:pt x="444" y="465"/>
                  </a:cubicBezTo>
                  <a:cubicBezTo>
                    <a:pt x="457" y="490"/>
                    <a:pt x="463" y="520"/>
                    <a:pt x="463" y="556"/>
                  </a:cubicBezTo>
                  <a:cubicBezTo>
                    <a:pt x="463" y="693"/>
                    <a:pt x="370" y="762"/>
                    <a:pt x="184" y="762"/>
                  </a:cubicBezTo>
                  <a:cubicBezTo>
                    <a:pt x="109" y="762"/>
                    <a:pt x="48" y="752"/>
                    <a:pt x="0" y="731"/>
                  </a:cubicBezTo>
                  <a:close/>
                </a:path>
              </a:pathLst>
            </a:custGeom>
            <a:solidFill>
              <a:srgbClr val="FFFFFF"/>
            </a:solidFill>
            <a:ln>
              <a:noFill/>
            </a:ln>
          </p:spPr>
          <p:txBody>
            <a:bodyPr/>
            <a:lstStyle/>
            <a:p>
              <a:endParaRPr lang="ja-JP" altLang="en-US">
                <a:latin typeface="Arial" panose="020B0604020202020204" pitchFamily="34" charset="0"/>
                <a:ea typeface="黑体" panose="02010609060101010101" pitchFamily="49" charset="-122"/>
              </a:endParaRPr>
            </a:p>
          </p:txBody>
        </p:sp>
        <p:sp>
          <p:nvSpPr>
            <p:cNvPr id="647221" name="Freeform 53"/>
            <p:cNvSpPr/>
            <p:nvPr userDrawn="1"/>
          </p:nvSpPr>
          <p:spPr bwMode="gray">
            <a:xfrm>
              <a:off x="4691" y="585"/>
              <a:ext cx="30" cy="61"/>
            </a:xfrm>
            <a:custGeom>
              <a:avLst/>
              <a:gdLst>
                <a:gd name="T0" fmla="*/ 0 w 548"/>
                <a:gd name="T1" fmla="*/ 1087 h 1087"/>
                <a:gd name="T2" fmla="*/ 0 w 548"/>
                <a:gd name="T3" fmla="*/ 0 h 1087"/>
                <a:gd name="T4" fmla="*/ 124 w 548"/>
                <a:gd name="T5" fmla="*/ 0 h 1087"/>
                <a:gd name="T6" fmla="*/ 124 w 548"/>
                <a:gd name="T7" fmla="*/ 382 h 1087"/>
                <a:gd name="T8" fmla="*/ 306 w 548"/>
                <a:gd name="T9" fmla="*/ 345 h 1087"/>
                <a:gd name="T10" fmla="*/ 526 w 548"/>
                <a:gd name="T11" fmla="*/ 458 h 1087"/>
                <a:gd name="T12" fmla="*/ 548 w 548"/>
                <a:gd name="T13" fmla="*/ 644 h 1087"/>
                <a:gd name="T14" fmla="*/ 548 w 548"/>
                <a:gd name="T15" fmla="*/ 1087 h 1087"/>
                <a:gd name="T16" fmla="*/ 425 w 548"/>
                <a:gd name="T17" fmla="*/ 1087 h 1087"/>
                <a:gd name="T18" fmla="*/ 425 w 548"/>
                <a:gd name="T19" fmla="*/ 624 h 1087"/>
                <a:gd name="T20" fmla="*/ 403 w 548"/>
                <a:gd name="T21" fmla="*/ 477 h 1087"/>
                <a:gd name="T22" fmla="*/ 294 w 548"/>
                <a:gd name="T23" fmla="*/ 419 h 1087"/>
                <a:gd name="T24" fmla="*/ 124 w 548"/>
                <a:gd name="T25" fmla="*/ 463 h 1087"/>
                <a:gd name="T26" fmla="*/ 124 w 548"/>
                <a:gd name="T27" fmla="*/ 1087 h 1087"/>
                <a:gd name="T28" fmla="*/ 0 w 548"/>
                <a:gd name="T29" fmla="*/ 1087 h 10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48" h="1087">
                  <a:moveTo>
                    <a:pt x="0" y="1087"/>
                  </a:moveTo>
                  <a:cubicBezTo>
                    <a:pt x="0" y="0"/>
                    <a:pt x="0" y="0"/>
                    <a:pt x="0" y="0"/>
                  </a:cubicBezTo>
                  <a:cubicBezTo>
                    <a:pt x="124" y="0"/>
                    <a:pt x="124" y="0"/>
                    <a:pt x="124" y="0"/>
                  </a:cubicBezTo>
                  <a:cubicBezTo>
                    <a:pt x="124" y="382"/>
                    <a:pt x="124" y="382"/>
                    <a:pt x="124" y="382"/>
                  </a:cubicBezTo>
                  <a:cubicBezTo>
                    <a:pt x="188" y="357"/>
                    <a:pt x="249" y="345"/>
                    <a:pt x="306" y="345"/>
                  </a:cubicBezTo>
                  <a:cubicBezTo>
                    <a:pt x="420" y="345"/>
                    <a:pt x="493" y="382"/>
                    <a:pt x="526" y="458"/>
                  </a:cubicBezTo>
                  <a:cubicBezTo>
                    <a:pt x="541" y="492"/>
                    <a:pt x="548" y="554"/>
                    <a:pt x="548" y="644"/>
                  </a:cubicBezTo>
                  <a:cubicBezTo>
                    <a:pt x="548" y="1087"/>
                    <a:pt x="548" y="1087"/>
                    <a:pt x="548" y="1087"/>
                  </a:cubicBezTo>
                  <a:cubicBezTo>
                    <a:pt x="425" y="1087"/>
                    <a:pt x="425" y="1087"/>
                    <a:pt x="425" y="1087"/>
                  </a:cubicBezTo>
                  <a:cubicBezTo>
                    <a:pt x="425" y="624"/>
                    <a:pt x="425" y="624"/>
                    <a:pt x="425" y="624"/>
                  </a:cubicBezTo>
                  <a:cubicBezTo>
                    <a:pt x="425" y="555"/>
                    <a:pt x="418" y="506"/>
                    <a:pt x="403" y="477"/>
                  </a:cubicBezTo>
                  <a:cubicBezTo>
                    <a:pt x="384" y="439"/>
                    <a:pt x="347" y="419"/>
                    <a:pt x="294" y="419"/>
                  </a:cubicBezTo>
                  <a:cubicBezTo>
                    <a:pt x="245" y="419"/>
                    <a:pt x="189" y="434"/>
                    <a:pt x="124" y="463"/>
                  </a:cubicBezTo>
                  <a:cubicBezTo>
                    <a:pt x="124" y="1087"/>
                    <a:pt x="124" y="1087"/>
                    <a:pt x="124" y="1087"/>
                  </a:cubicBezTo>
                  <a:lnTo>
                    <a:pt x="0" y="1087"/>
                  </a:lnTo>
                  <a:close/>
                </a:path>
              </a:pathLst>
            </a:custGeom>
            <a:solidFill>
              <a:srgbClr val="FFFFFF"/>
            </a:solidFill>
            <a:ln>
              <a:noFill/>
            </a:ln>
          </p:spPr>
          <p:txBody>
            <a:bodyPr/>
            <a:lstStyle/>
            <a:p>
              <a:endParaRPr lang="ja-JP" altLang="en-US">
                <a:latin typeface="Arial" panose="020B0604020202020204" pitchFamily="34" charset="0"/>
                <a:ea typeface="黑体" panose="02010609060101010101" pitchFamily="49" charset="-122"/>
              </a:endParaRPr>
            </a:p>
          </p:txBody>
        </p:sp>
        <p:sp>
          <p:nvSpPr>
            <p:cNvPr id="647222" name="Freeform 54"/>
            <p:cNvSpPr>
              <a:spLocks noEditPoints="1"/>
            </p:cNvSpPr>
            <p:nvPr userDrawn="1"/>
          </p:nvSpPr>
          <p:spPr bwMode="gray">
            <a:xfrm>
              <a:off x="4730" y="604"/>
              <a:ext cx="32" cy="43"/>
            </a:xfrm>
            <a:custGeom>
              <a:avLst/>
              <a:gdLst>
                <a:gd name="T0" fmla="*/ 437 w 561"/>
                <a:gd name="T1" fmla="*/ 286 h 762"/>
                <a:gd name="T2" fmla="*/ 437 w 561"/>
                <a:gd name="T3" fmla="*/ 248 h 762"/>
                <a:gd name="T4" fmla="*/ 415 w 561"/>
                <a:gd name="T5" fmla="*/ 138 h 762"/>
                <a:gd name="T6" fmla="*/ 271 w 561"/>
                <a:gd name="T7" fmla="*/ 77 h 762"/>
                <a:gd name="T8" fmla="*/ 70 w 561"/>
                <a:gd name="T9" fmla="*/ 118 h 762"/>
                <a:gd name="T10" fmla="*/ 70 w 561"/>
                <a:gd name="T11" fmla="*/ 31 h 762"/>
                <a:gd name="T12" fmla="*/ 284 w 561"/>
                <a:gd name="T13" fmla="*/ 0 h 762"/>
                <a:gd name="T14" fmla="*/ 516 w 561"/>
                <a:gd name="T15" fmla="*/ 76 h 762"/>
                <a:gd name="T16" fmla="*/ 558 w 561"/>
                <a:gd name="T17" fmla="*/ 200 h 762"/>
                <a:gd name="T18" fmla="*/ 561 w 561"/>
                <a:gd name="T19" fmla="*/ 290 h 762"/>
                <a:gd name="T20" fmla="*/ 561 w 561"/>
                <a:gd name="T21" fmla="*/ 727 h 762"/>
                <a:gd name="T22" fmla="*/ 293 w 561"/>
                <a:gd name="T23" fmla="*/ 762 h 762"/>
                <a:gd name="T24" fmla="*/ 83 w 561"/>
                <a:gd name="T25" fmla="*/ 720 h 762"/>
                <a:gd name="T26" fmla="*/ 0 w 561"/>
                <a:gd name="T27" fmla="*/ 558 h 762"/>
                <a:gd name="T28" fmla="*/ 96 w 561"/>
                <a:gd name="T29" fmla="*/ 363 h 762"/>
                <a:gd name="T30" fmla="*/ 336 w 561"/>
                <a:gd name="T31" fmla="*/ 297 h 762"/>
                <a:gd name="T32" fmla="*/ 437 w 561"/>
                <a:gd name="T33" fmla="*/ 286 h 762"/>
                <a:gd name="T34" fmla="*/ 437 w 561"/>
                <a:gd name="T35" fmla="*/ 356 h 762"/>
                <a:gd name="T36" fmla="*/ 267 w 561"/>
                <a:gd name="T37" fmla="*/ 382 h 762"/>
                <a:gd name="T38" fmla="*/ 127 w 561"/>
                <a:gd name="T39" fmla="*/ 545 h 762"/>
                <a:gd name="T40" fmla="*/ 168 w 561"/>
                <a:gd name="T41" fmla="*/ 650 h 762"/>
                <a:gd name="T42" fmla="*/ 312 w 561"/>
                <a:gd name="T43" fmla="*/ 687 h 762"/>
                <a:gd name="T44" fmla="*/ 437 w 561"/>
                <a:gd name="T45" fmla="*/ 670 h 762"/>
                <a:gd name="T46" fmla="*/ 437 w 561"/>
                <a:gd name="T47" fmla="*/ 356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61" h="762">
                  <a:moveTo>
                    <a:pt x="437" y="286"/>
                  </a:moveTo>
                  <a:cubicBezTo>
                    <a:pt x="437" y="248"/>
                    <a:pt x="437" y="248"/>
                    <a:pt x="437" y="248"/>
                  </a:cubicBezTo>
                  <a:cubicBezTo>
                    <a:pt x="437" y="200"/>
                    <a:pt x="430" y="164"/>
                    <a:pt x="415" y="138"/>
                  </a:cubicBezTo>
                  <a:cubicBezTo>
                    <a:pt x="392" y="97"/>
                    <a:pt x="344" y="77"/>
                    <a:pt x="271" y="77"/>
                  </a:cubicBezTo>
                  <a:cubicBezTo>
                    <a:pt x="206" y="77"/>
                    <a:pt x="139" y="91"/>
                    <a:pt x="70" y="118"/>
                  </a:cubicBezTo>
                  <a:cubicBezTo>
                    <a:pt x="70" y="31"/>
                    <a:pt x="70" y="31"/>
                    <a:pt x="70" y="31"/>
                  </a:cubicBezTo>
                  <a:cubicBezTo>
                    <a:pt x="139" y="10"/>
                    <a:pt x="210" y="0"/>
                    <a:pt x="284" y="0"/>
                  </a:cubicBezTo>
                  <a:cubicBezTo>
                    <a:pt x="397" y="0"/>
                    <a:pt x="474" y="25"/>
                    <a:pt x="516" y="76"/>
                  </a:cubicBezTo>
                  <a:cubicBezTo>
                    <a:pt x="539" y="104"/>
                    <a:pt x="553" y="145"/>
                    <a:pt x="558" y="200"/>
                  </a:cubicBezTo>
                  <a:cubicBezTo>
                    <a:pt x="560" y="220"/>
                    <a:pt x="561" y="250"/>
                    <a:pt x="561" y="290"/>
                  </a:cubicBezTo>
                  <a:cubicBezTo>
                    <a:pt x="561" y="727"/>
                    <a:pt x="561" y="727"/>
                    <a:pt x="561" y="727"/>
                  </a:cubicBezTo>
                  <a:cubicBezTo>
                    <a:pt x="477" y="750"/>
                    <a:pt x="387" y="762"/>
                    <a:pt x="293" y="762"/>
                  </a:cubicBezTo>
                  <a:cubicBezTo>
                    <a:pt x="203" y="762"/>
                    <a:pt x="133" y="748"/>
                    <a:pt x="83" y="720"/>
                  </a:cubicBezTo>
                  <a:cubicBezTo>
                    <a:pt x="28" y="689"/>
                    <a:pt x="0" y="635"/>
                    <a:pt x="0" y="558"/>
                  </a:cubicBezTo>
                  <a:cubicBezTo>
                    <a:pt x="0" y="470"/>
                    <a:pt x="32" y="405"/>
                    <a:pt x="96" y="363"/>
                  </a:cubicBezTo>
                  <a:cubicBezTo>
                    <a:pt x="143" y="332"/>
                    <a:pt x="223" y="310"/>
                    <a:pt x="336" y="297"/>
                  </a:cubicBezTo>
                  <a:cubicBezTo>
                    <a:pt x="357" y="294"/>
                    <a:pt x="391" y="291"/>
                    <a:pt x="437" y="286"/>
                  </a:cubicBezTo>
                  <a:close/>
                  <a:moveTo>
                    <a:pt x="437" y="356"/>
                  </a:moveTo>
                  <a:cubicBezTo>
                    <a:pt x="362" y="363"/>
                    <a:pt x="305" y="372"/>
                    <a:pt x="267" y="382"/>
                  </a:cubicBezTo>
                  <a:cubicBezTo>
                    <a:pt x="173" y="405"/>
                    <a:pt x="127" y="460"/>
                    <a:pt x="127" y="545"/>
                  </a:cubicBezTo>
                  <a:cubicBezTo>
                    <a:pt x="127" y="593"/>
                    <a:pt x="140" y="627"/>
                    <a:pt x="168" y="650"/>
                  </a:cubicBezTo>
                  <a:cubicBezTo>
                    <a:pt x="198" y="675"/>
                    <a:pt x="246" y="687"/>
                    <a:pt x="312" y="687"/>
                  </a:cubicBezTo>
                  <a:cubicBezTo>
                    <a:pt x="357" y="687"/>
                    <a:pt x="398" y="681"/>
                    <a:pt x="437" y="670"/>
                  </a:cubicBezTo>
                  <a:lnTo>
                    <a:pt x="437" y="356"/>
                  </a:lnTo>
                  <a:close/>
                </a:path>
              </a:pathLst>
            </a:custGeom>
            <a:solidFill>
              <a:srgbClr val="FFFFFF"/>
            </a:solidFill>
            <a:ln>
              <a:noFill/>
            </a:ln>
          </p:spPr>
          <p:txBody>
            <a:bodyPr/>
            <a:lstStyle/>
            <a:p>
              <a:endParaRPr lang="ja-JP" altLang="en-US">
                <a:latin typeface="Arial" panose="020B0604020202020204" pitchFamily="34" charset="0"/>
                <a:ea typeface="黑体" panose="02010609060101010101" pitchFamily="49" charset="-122"/>
              </a:endParaRPr>
            </a:p>
          </p:txBody>
        </p:sp>
        <p:sp>
          <p:nvSpPr>
            <p:cNvPr id="647223" name="Freeform 55"/>
            <p:cNvSpPr>
              <a:spLocks noEditPoints="1"/>
            </p:cNvSpPr>
            <p:nvPr userDrawn="1"/>
          </p:nvSpPr>
          <p:spPr bwMode="gray">
            <a:xfrm>
              <a:off x="4774" y="604"/>
              <a:ext cx="32" cy="61"/>
            </a:xfrm>
            <a:custGeom>
              <a:avLst/>
              <a:gdLst>
                <a:gd name="T0" fmla="*/ 123 w 567"/>
                <a:gd name="T1" fmla="*/ 711 h 1087"/>
                <a:gd name="T2" fmla="*/ 123 w 567"/>
                <a:gd name="T3" fmla="*/ 1087 h 1087"/>
                <a:gd name="T4" fmla="*/ 0 w 567"/>
                <a:gd name="T5" fmla="*/ 1087 h 1087"/>
                <a:gd name="T6" fmla="*/ 0 w 567"/>
                <a:gd name="T7" fmla="*/ 28 h 1087"/>
                <a:gd name="T8" fmla="*/ 249 w 567"/>
                <a:gd name="T9" fmla="*/ 0 h 1087"/>
                <a:gd name="T10" fmla="*/ 505 w 567"/>
                <a:gd name="T11" fmla="*/ 113 h 1087"/>
                <a:gd name="T12" fmla="*/ 567 w 567"/>
                <a:gd name="T13" fmla="*/ 379 h 1087"/>
                <a:gd name="T14" fmla="*/ 489 w 567"/>
                <a:gd name="T15" fmla="*/ 662 h 1087"/>
                <a:gd name="T16" fmla="*/ 274 w 567"/>
                <a:gd name="T17" fmla="*/ 762 h 1087"/>
                <a:gd name="T18" fmla="*/ 172 w 567"/>
                <a:gd name="T19" fmla="*/ 742 h 1087"/>
                <a:gd name="T20" fmla="*/ 123 w 567"/>
                <a:gd name="T21" fmla="*/ 711 h 1087"/>
                <a:gd name="T22" fmla="*/ 123 w 567"/>
                <a:gd name="T23" fmla="*/ 625 h 1087"/>
                <a:gd name="T24" fmla="*/ 260 w 567"/>
                <a:gd name="T25" fmla="*/ 687 h 1087"/>
                <a:gd name="T26" fmla="*/ 400 w 567"/>
                <a:gd name="T27" fmla="*/ 591 h 1087"/>
                <a:gd name="T28" fmla="*/ 441 w 567"/>
                <a:gd name="T29" fmla="*/ 378 h 1087"/>
                <a:gd name="T30" fmla="*/ 386 w 567"/>
                <a:gd name="T31" fmla="*/ 140 h 1087"/>
                <a:gd name="T32" fmla="*/ 230 w 567"/>
                <a:gd name="T33" fmla="*/ 74 h 1087"/>
                <a:gd name="T34" fmla="*/ 123 w 567"/>
                <a:gd name="T35" fmla="*/ 83 h 1087"/>
                <a:gd name="T36" fmla="*/ 123 w 567"/>
                <a:gd name="T37" fmla="*/ 625 h 10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67" h="1087">
                  <a:moveTo>
                    <a:pt x="123" y="711"/>
                  </a:moveTo>
                  <a:cubicBezTo>
                    <a:pt x="123" y="1087"/>
                    <a:pt x="123" y="1087"/>
                    <a:pt x="123" y="1087"/>
                  </a:cubicBezTo>
                  <a:cubicBezTo>
                    <a:pt x="0" y="1087"/>
                    <a:pt x="0" y="1087"/>
                    <a:pt x="0" y="1087"/>
                  </a:cubicBezTo>
                  <a:cubicBezTo>
                    <a:pt x="0" y="28"/>
                    <a:pt x="0" y="28"/>
                    <a:pt x="0" y="28"/>
                  </a:cubicBezTo>
                  <a:cubicBezTo>
                    <a:pt x="85" y="9"/>
                    <a:pt x="168" y="0"/>
                    <a:pt x="249" y="0"/>
                  </a:cubicBezTo>
                  <a:cubicBezTo>
                    <a:pt x="374" y="0"/>
                    <a:pt x="459" y="37"/>
                    <a:pt x="505" y="113"/>
                  </a:cubicBezTo>
                  <a:cubicBezTo>
                    <a:pt x="546" y="180"/>
                    <a:pt x="567" y="269"/>
                    <a:pt x="567" y="379"/>
                  </a:cubicBezTo>
                  <a:cubicBezTo>
                    <a:pt x="567" y="495"/>
                    <a:pt x="541" y="590"/>
                    <a:pt x="489" y="662"/>
                  </a:cubicBezTo>
                  <a:cubicBezTo>
                    <a:pt x="440" y="728"/>
                    <a:pt x="369" y="762"/>
                    <a:pt x="274" y="762"/>
                  </a:cubicBezTo>
                  <a:cubicBezTo>
                    <a:pt x="234" y="762"/>
                    <a:pt x="200" y="755"/>
                    <a:pt x="172" y="742"/>
                  </a:cubicBezTo>
                  <a:cubicBezTo>
                    <a:pt x="159" y="736"/>
                    <a:pt x="142" y="725"/>
                    <a:pt x="123" y="711"/>
                  </a:cubicBezTo>
                  <a:close/>
                  <a:moveTo>
                    <a:pt x="123" y="625"/>
                  </a:moveTo>
                  <a:cubicBezTo>
                    <a:pt x="165" y="666"/>
                    <a:pt x="210" y="687"/>
                    <a:pt x="260" y="687"/>
                  </a:cubicBezTo>
                  <a:cubicBezTo>
                    <a:pt x="324" y="687"/>
                    <a:pt x="371" y="655"/>
                    <a:pt x="400" y="591"/>
                  </a:cubicBezTo>
                  <a:cubicBezTo>
                    <a:pt x="427" y="533"/>
                    <a:pt x="441" y="462"/>
                    <a:pt x="441" y="378"/>
                  </a:cubicBezTo>
                  <a:cubicBezTo>
                    <a:pt x="441" y="272"/>
                    <a:pt x="422" y="193"/>
                    <a:pt x="386" y="140"/>
                  </a:cubicBezTo>
                  <a:cubicBezTo>
                    <a:pt x="356" y="96"/>
                    <a:pt x="304" y="74"/>
                    <a:pt x="230" y="74"/>
                  </a:cubicBezTo>
                  <a:cubicBezTo>
                    <a:pt x="198" y="74"/>
                    <a:pt x="162" y="77"/>
                    <a:pt x="123" y="83"/>
                  </a:cubicBezTo>
                  <a:lnTo>
                    <a:pt x="123" y="625"/>
                  </a:lnTo>
                  <a:close/>
                </a:path>
              </a:pathLst>
            </a:custGeom>
            <a:solidFill>
              <a:srgbClr val="FFFFFF"/>
            </a:solidFill>
            <a:ln>
              <a:noFill/>
            </a:ln>
          </p:spPr>
          <p:txBody>
            <a:bodyPr/>
            <a:lstStyle/>
            <a:p>
              <a:endParaRPr lang="ja-JP" altLang="en-US">
                <a:latin typeface="Arial" panose="020B0604020202020204" pitchFamily="34" charset="0"/>
                <a:ea typeface="黑体" panose="02010609060101010101" pitchFamily="49" charset="-122"/>
              </a:endParaRPr>
            </a:p>
          </p:txBody>
        </p:sp>
        <p:sp>
          <p:nvSpPr>
            <p:cNvPr id="647224" name="Freeform 56"/>
            <p:cNvSpPr>
              <a:spLocks noEditPoints="1"/>
            </p:cNvSpPr>
            <p:nvPr userDrawn="1"/>
          </p:nvSpPr>
          <p:spPr bwMode="gray">
            <a:xfrm>
              <a:off x="4815" y="591"/>
              <a:ext cx="9" cy="55"/>
            </a:xfrm>
            <a:custGeom>
              <a:avLst/>
              <a:gdLst>
                <a:gd name="T0" fmla="*/ 75 w 150"/>
                <a:gd name="T1" fmla="*/ 0 h 987"/>
                <a:gd name="T2" fmla="*/ 131 w 150"/>
                <a:gd name="T3" fmla="*/ 25 h 987"/>
                <a:gd name="T4" fmla="*/ 150 w 150"/>
                <a:gd name="T5" fmla="*/ 76 h 987"/>
                <a:gd name="T6" fmla="*/ 126 w 150"/>
                <a:gd name="T7" fmla="*/ 132 h 987"/>
                <a:gd name="T8" fmla="*/ 74 w 150"/>
                <a:gd name="T9" fmla="*/ 151 h 987"/>
                <a:gd name="T10" fmla="*/ 19 w 150"/>
                <a:gd name="T11" fmla="*/ 127 h 987"/>
                <a:gd name="T12" fmla="*/ 0 w 150"/>
                <a:gd name="T13" fmla="*/ 75 h 987"/>
                <a:gd name="T14" fmla="*/ 24 w 150"/>
                <a:gd name="T15" fmla="*/ 20 h 987"/>
                <a:gd name="T16" fmla="*/ 75 w 150"/>
                <a:gd name="T17" fmla="*/ 0 h 987"/>
                <a:gd name="T18" fmla="*/ 15 w 150"/>
                <a:gd name="T19" fmla="*/ 987 h 987"/>
                <a:gd name="T20" fmla="*/ 15 w 150"/>
                <a:gd name="T21" fmla="*/ 265 h 987"/>
                <a:gd name="T22" fmla="*/ 138 w 150"/>
                <a:gd name="T23" fmla="*/ 265 h 987"/>
                <a:gd name="T24" fmla="*/ 138 w 150"/>
                <a:gd name="T25" fmla="*/ 987 h 987"/>
                <a:gd name="T26" fmla="*/ 15 w 150"/>
                <a:gd name="T27" fmla="*/ 987 h 9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0" h="987">
                  <a:moveTo>
                    <a:pt x="75" y="0"/>
                  </a:moveTo>
                  <a:cubicBezTo>
                    <a:pt x="97" y="0"/>
                    <a:pt x="116" y="9"/>
                    <a:pt x="131" y="25"/>
                  </a:cubicBezTo>
                  <a:cubicBezTo>
                    <a:pt x="144" y="40"/>
                    <a:pt x="150" y="57"/>
                    <a:pt x="150" y="76"/>
                  </a:cubicBezTo>
                  <a:cubicBezTo>
                    <a:pt x="150" y="98"/>
                    <a:pt x="142" y="117"/>
                    <a:pt x="126" y="132"/>
                  </a:cubicBezTo>
                  <a:cubicBezTo>
                    <a:pt x="112" y="145"/>
                    <a:pt x="94" y="151"/>
                    <a:pt x="74" y="151"/>
                  </a:cubicBezTo>
                  <a:cubicBezTo>
                    <a:pt x="52" y="151"/>
                    <a:pt x="33" y="143"/>
                    <a:pt x="19" y="127"/>
                  </a:cubicBezTo>
                  <a:cubicBezTo>
                    <a:pt x="6" y="112"/>
                    <a:pt x="0" y="95"/>
                    <a:pt x="0" y="75"/>
                  </a:cubicBezTo>
                  <a:cubicBezTo>
                    <a:pt x="0" y="53"/>
                    <a:pt x="8" y="35"/>
                    <a:pt x="24" y="20"/>
                  </a:cubicBezTo>
                  <a:cubicBezTo>
                    <a:pt x="38" y="7"/>
                    <a:pt x="55" y="0"/>
                    <a:pt x="75" y="0"/>
                  </a:cubicBezTo>
                  <a:close/>
                  <a:moveTo>
                    <a:pt x="15" y="987"/>
                  </a:moveTo>
                  <a:cubicBezTo>
                    <a:pt x="15" y="265"/>
                    <a:pt x="15" y="265"/>
                    <a:pt x="15" y="265"/>
                  </a:cubicBezTo>
                  <a:cubicBezTo>
                    <a:pt x="138" y="265"/>
                    <a:pt x="138" y="265"/>
                    <a:pt x="138" y="265"/>
                  </a:cubicBezTo>
                  <a:cubicBezTo>
                    <a:pt x="138" y="987"/>
                    <a:pt x="138" y="987"/>
                    <a:pt x="138" y="987"/>
                  </a:cubicBezTo>
                  <a:lnTo>
                    <a:pt x="15" y="987"/>
                  </a:lnTo>
                  <a:close/>
                </a:path>
              </a:pathLst>
            </a:custGeom>
            <a:solidFill>
              <a:srgbClr val="FFFFFF"/>
            </a:solidFill>
            <a:ln>
              <a:noFill/>
            </a:ln>
          </p:spPr>
          <p:txBody>
            <a:bodyPr/>
            <a:lstStyle/>
            <a:p>
              <a:endParaRPr lang="ja-JP" altLang="en-US">
                <a:latin typeface="Arial" panose="020B0604020202020204" pitchFamily="34" charset="0"/>
                <a:ea typeface="黑体" panose="02010609060101010101" pitchFamily="49" charset="-122"/>
              </a:endParaRPr>
            </a:p>
          </p:txBody>
        </p:sp>
        <p:sp>
          <p:nvSpPr>
            <p:cNvPr id="647225" name="Freeform 57"/>
            <p:cNvSpPr/>
            <p:nvPr userDrawn="1"/>
          </p:nvSpPr>
          <p:spPr bwMode="gray">
            <a:xfrm>
              <a:off x="4836" y="604"/>
              <a:ext cx="31" cy="42"/>
            </a:xfrm>
            <a:custGeom>
              <a:avLst/>
              <a:gdLst>
                <a:gd name="T0" fmla="*/ 0 w 548"/>
                <a:gd name="T1" fmla="*/ 742 h 742"/>
                <a:gd name="T2" fmla="*/ 0 w 548"/>
                <a:gd name="T3" fmla="*/ 28 h 742"/>
                <a:gd name="T4" fmla="*/ 289 w 548"/>
                <a:gd name="T5" fmla="*/ 0 h 742"/>
                <a:gd name="T6" fmla="*/ 526 w 548"/>
                <a:gd name="T7" fmla="*/ 113 h 742"/>
                <a:gd name="T8" fmla="*/ 548 w 548"/>
                <a:gd name="T9" fmla="*/ 299 h 742"/>
                <a:gd name="T10" fmla="*/ 548 w 548"/>
                <a:gd name="T11" fmla="*/ 742 h 742"/>
                <a:gd name="T12" fmla="*/ 424 w 548"/>
                <a:gd name="T13" fmla="*/ 742 h 742"/>
                <a:gd name="T14" fmla="*/ 424 w 548"/>
                <a:gd name="T15" fmla="*/ 306 h 742"/>
                <a:gd name="T16" fmla="*/ 403 w 548"/>
                <a:gd name="T17" fmla="*/ 134 h 742"/>
                <a:gd name="T18" fmla="*/ 277 w 548"/>
                <a:gd name="T19" fmla="*/ 74 h 742"/>
                <a:gd name="T20" fmla="*/ 123 w 548"/>
                <a:gd name="T21" fmla="*/ 90 h 742"/>
                <a:gd name="T22" fmla="*/ 123 w 548"/>
                <a:gd name="T23" fmla="*/ 742 h 742"/>
                <a:gd name="T24" fmla="*/ 0 w 548"/>
                <a:gd name="T25" fmla="*/ 742 h 7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8" h="742">
                  <a:moveTo>
                    <a:pt x="0" y="742"/>
                  </a:moveTo>
                  <a:cubicBezTo>
                    <a:pt x="0" y="28"/>
                    <a:pt x="0" y="28"/>
                    <a:pt x="0" y="28"/>
                  </a:cubicBezTo>
                  <a:cubicBezTo>
                    <a:pt x="114" y="9"/>
                    <a:pt x="210" y="0"/>
                    <a:pt x="289" y="0"/>
                  </a:cubicBezTo>
                  <a:cubicBezTo>
                    <a:pt x="415" y="0"/>
                    <a:pt x="494" y="38"/>
                    <a:pt x="526" y="113"/>
                  </a:cubicBezTo>
                  <a:cubicBezTo>
                    <a:pt x="541" y="149"/>
                    <a:pt x="548" y="210"/>
                    <a:pt x="548" y="299"/>
                  </a:cubicBezTo>
                  <a:cubicBezTo>
                    <a:pt x="548" y="742"/>
                    <a:pt x="548" y="742"/>
                    <a:pt x="548" y="742"/>
                  </a:cubicBezTo>
                  <a:cubicBezTo>
                    <a:pt x="424" y="742"/>
                    <a:pt x="424" y="742"/>
                    <a:pt x="424" y="742"/>
                  </a:cubicBezTo>
                  <a:cubicBezTo>
                    <a:pt x="424" y="306"/>
                    <a:pt x="424" y="306"/>
                    <a:pt x="424" y="306"/>
                  </a:cubicBezTo>
                  <a:cubicBezTo>
                    <a:pt x="424" y="221"/>
                    <a:pt x="417" y="163"/>
                    <a:pt x="403" y="134"/>
                  </a:cubicBezTo>
                  <a:cubicBezTo>
                    <a:pt x="382" y="94"/>
                    <a:pt x="341" y="74"/>
                    <a:pt x="277" y="74"/>
                  </a:cubicBezTo>
                  <a:cubicBezTo>
                    <a:pt x="227" y="74"/>
                    <a:pt x="176" y="80"/>
                    <a:pt x="123" y="90"/>
                  </a:cubicBezTo>
                  <a:cubicBezTo>
                    <a:pt x="123" y="742"/>
                    <a:pt x="123" y="742"/>
                    <a:pt x="123" y="742"/>
                  </a:cubicBezTo>
                  <a:lnTo>
                    <a:pt x="0" y="742"/>
                  </a:lnTo>
                  <a:close/>
                </a:path>
              </a:pathLst>
            </a:custGeom>
            <a:solidFill>
              <a:srgbClr val="FFFFFF"/>
            </a:solidFill>
            <a:ln>
              <a:noFill/>
            </a:ln>
          </p:spPr>
          <p:txBody>
            <a:bodyPr/>
            <a:lstStyle/>
            <a:p>
              <a:endParaRPr lang="ja-JP" altLang="en-US">
                <a:latin typeface="Arial" panose="020B0604020202020204" pitchFamily="34" charset="0"/>
                <a:ea typeface="黑体" panose="02010609060101010101" pitchFamily="49" charset="-122"/>
              </a:endParaRPr>
            </a:p>
          </p:txBody>
        </p:sp>
        <p:sp>
          <p:nvSpPr>
            <p:cNvPr id="647226" name="Freeform 58"/>
            <p:cNvSpPr>
              <a:spLocks noEditPoints="1"/>
            </p:cNvSpPr>
            <p:nvPr userDrawn="1"/>
          </p:nvSpPr>
          <p:spPr bwMode="gray">
            <a:xfrm>
              <a:off x="4876" y="604"/>
              <a:ext cx="32" cy="62"/>
            </a:xfrm>
            <a:custGeom>
              <a:avLst/>
              <a:gdLst>
                <a:gd name="T0" fmla="*/ 445 w 569"/>
                <a:gd name="T1" fmla="*/ 677 h 1098"/>
                <a:gd name="T2" fmla="*/ 399 w 569"/>
                <a:gd name="T3" fmla="*/ 721 h 1098"/>
                <a:gd name="T4" fmla="*/ 257 w 569"/>
                <a:gd name="T5" fmla="*/ 762 h 1098"/>
                <a:gd name="T6" fmla="*/ 97 w 569"/>
                <a:gd name="T7" fmla="*/ 708 h 1098"/>
                <a:gd name="T8" fmla="*/ 0 w 569"/>
                <a:gd name="T9" fmla="*/ 414 h 1098"/>
                <a:gd name="T10" fmla="*/ 71 w 569"/>
                <a:gd name="T11" fmla="*/ 131 h 1098"/>
                <a:gd name="T12" fmla="*/ 340 w 569"/>
                <a:gd name="T13" fmla="*/ 0 h 1098"/>
                <a:gd name="T14" fmla="*/ 569 w 569"/>
                <a:gd name="T15" fmla="*/ 28 h 1098"/>
                <a:gd name="T16" fmla="*/ 569 w 569"/>
                <a:gd name="T17" fmla="*/ 601 h 1098"/>
                <a:gd name="T18" fmla="*/ 555 w 569"/>
                <a:gd name="T19" fmla="*/ 843 h 1098"/>
                <a:gd name="T20" fmla="*/ 422 w 569"/>
                <a:gd name="T21" fmla="*/ 1052 h 1098"/>
                <a:gd name="T22" fmla="*/ 191 w 569"/>
                <a:gd name="T23" fmla="*/ 1098 h 1098"/>
                <a:gd name="T24" fmla="*/ 98 w 569"/>
                <a:gd name="T25" fmla="*/ 1092 h 1098"/>
                <a:gd name="T26" fmla="*/ 98 w 569"/>
                <a:gd name="T27" fmla="*/ 1018 h 1098"/>
                <a:gd name="T28" fmla="*/ 190 w 569"/>
                <a:gd name="T29" fmla="*/ 1024 h 1098"/>
                <a:gd name="T30" fmla="*/ 341 w 569"/>
                <a:gd name="T31" fmla="*/ 997 h 1098"/>
                <a:gd name="T32" fmla="*/ 434 w 569"/>
                <a:gd name="T33" fmla="*/ 858 h 1098"/>
                <a:gd name="T34" fmla="*/ 445 w 569"/>
                <a:gd name="T35" fmla="*/ 716 h 1098"/>
                <a:gd name="T36" fmla="*/ 445 w 569"/>
                <a:gd name="T37" fmla="*/ 677 h 1098"/>
                <a:gd name="T38" fmla="*/ 445 w 569"/>
                <a:gd name="T39" fmla="*/ 81 h 1098"/>
                <a:gd name="T40" fmla="*/ 353 w 569"/>
                <a:gd name="T41" fmla="*/ 74 h 1098"/>
                <a:gd name="T42" fmla="*/ 231 w 569"/>
                <a:gd name="T43" fmla="*/ 106 h 1098"/>
                <a:gd name="T44" fmla="*/ 152 w 569"/>
                <a:gd name="T45" fmla="*/ 233 h 1098"/>
                <a:gd name="T46" fmla="*/ 126 w 569"/>
                <a:gd name="T47" fmla="*/ 419 h 1098"/>
                <a:gd name="T48" fmla="*/ 174 w 569"/>
                <a:gd name="T49" fmla="*/ 633 h 1098"/>
                <a:gd name="T50" fmla="*/ 274 w 569"/>
                <a:gd name="T51" fmla="*/ 687 h 1098"/>
                <a:gd name="T52" fmla="*/ 371 w 569"/>
                <a:gd name="T53" fmla="*/ 654 h 1098"/>
                <a:gd name="T54" fmla="*/ 435 w 569"/>
                <a:gd name="T55" fmla="*/ 566 h 1098"/>
                <a:gd name="T56" fmla="*/ 445 w 569"/>
                <a:gd name="T57" fmla="*/ 483 h 1098"/>
                <a:gd name="T58" fmla="*/ 445 w 569"/>
                <a:gd name="T59" fmla="*/ 81 h 10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69" h="1098">
                  <a:moveTo>
                    <a:pt x="445" y="677"/>
                  </a:moveTo>
                  <a:cubicBezTo>
                    <a:pt x="427" y="697"/>
                    <a:pt x="412" y="712"/>
                    <a:pt x="399" y="721"/>
                  </a:cubicBezTo>
                  <a:cubicBezTo>
                    <a:pt x="362" y="748"/>
                    <a:pt x="314" y="762"/>
                    <a:pt x="257" y="762"/>
                  </a:cubicBezTo>
                  <a:cubicBezTo>
                    <a:pt x="192" y="762"/>
                    <a:pt x="139" y="744"/>
                    <a:pt x="97" y="708"/>
                  </a:cubicBezTo>
                  <a:cubicBezTo>
                    <a:pt x="32" y="654"/>
                    <a:pt x="0" y="556"/>
                    <a:pt x="0" y="414"/>
                  </a:cubicBezTo>
                  <a:cubicBezTo>
                    <a:pt x="0" y="300"/>
                    <a:pt x="24" y="206"/>
                    <a:pt x="71" y="131"/>
                  </a:cubicBezTo>
                  <a:cubicBezTo>
                    <a:pt x="126" y="44"/>
                    <a:pt x="216" y="0"/>
                    <a:pt x="340" y="0"/>
                  </a:cubicBezTo>
                  <a:cubicBezTo>
                    <a:pt x="414" y="0"/>
                    <a:pt x="490" y="9"/>
                    <a:pt x="569" y="28"/>
                  </a:cubicBezTo>
                  <a:cubicBezTo>
                    <a:pt x="569" y="601"/>
                    <a:pt x="569" y="601"/>
                    <a:pt x="569" y="601"/>
                  </a:cubicBezTo>
                  <a:cubicBezTo>
                    <a:pt x="569" y="707"/>
                    <a:pt x="564" y="788"/>
                    <a:pt x="555" y="843"/>
                  </a:cubicBezTo>
                  <a:cubicBezTo>
                    <a:pt x="538" y="944"/>
                    <a:pt x="494" y="1013"/>
                    <a:pt x="422" y="1052"/>
                  </a:cubicBezTo>
                  <a:cubicBezTo>
                    <a:pt x="363" y="1083"/>
                    <a:pt x="286" y="1098"/>
                    <a:pt x="191" y="1098"/>
                  </a:cubicBezTo>
                  <a:cubicBezTo>
                    <a:pt x="164" y="1098"/>
                    <a:pt x="133" y="1096"/>
                    <a:pt x="98" y="1092"/>
                  </a:cubicBezTo>
                  <a:cubicBezTo>
                    <a:pt x="98" y="1018"/>
                    <a:pt x="98" y="1018"/>
                    <a:pt x="98" y="1018"/>
                  </a:cubicBezTo>
                  <a:cubicBezTo>
                    <a:pt x="130" y="1022"/>
                    <a:pt x="160" y="1024"/>
                    <a:pt x="190" y="1024"/>
                  </a:cubicBezTo>
                  <a:cubicBezTo>
                    <a:pt x="258" y="1024"/>
                    <a:pt x="308" y="1015"/>
                    <a:pt x="341" y="997"/>
                  </a:cubicBezTo>
                  <a:cubicBezTo>
                    <a:pt x="390" y="971"/>
                    <a:pt x="421" y="924"/>
                    <a:pt x="434" y="858"/>
                  </a:cubicBezTo>
                  <a:cubicBezTo>
                    <a:pt x="442" y="821"/>
                    <a:pt x="445" y="773"/>
                    <a:pt x="445" y="716"/>
                  </a:cubicBezTo>
                  <a:lnTo>
                    <a:pt x="445" y="677"/>
                  </a:lnTo>
                  <a:close/>
                  <a:moveTo>
                    <a:pt x="445" y="81"/>
                  </a:moveTo>
                  <a:cubicBezTo>
                    <a:pt x="411" y="77"/>
                    <a:pt x="380" y="74"/>
                    <a:pt x="353" y="74"/>
                  </a:cubicBezTo>
                  <a:cubicBezTo>
                    <a:pt x="301" y="74"/>
                    <a:pt x="260" y="85"/>
                    <a:pt x="231" y="106"/>
                  </a:cubicBezTo>
                  <a:cubicBezTo>
                    <a:pt x="197" y="130"/>
                    <a:pt x="171" y="173"/>
                    <a:pt x="152" y="233"/>
                  </a:cubicBezTo>
                  <a:cubicBezTo>
                    <a:pt x="135" y="287"/>
                    <a:pt x="126" y="348"/>
                    <a:pt x="126" y="419"/>
                  </a:cubicBezTo>
                  <a:cubicBezTo>
                    <a:pt x="126" y="517"/>
                    <a:pt x="142" y="589"/>
                    <a:pt x="174" y="633"/>
                  </a:cubicBezTo>
                  <a:cubicBezTo>
                    <a:pt x="199" y="669"/>
                    <a:pt x="233" y="687"/>
                    <a:pt x="274" y="687"/>
                  </a:cubicBezTo>
                  <a:cubicBezTo>
                    <a:pt x="308" y="687"/>
                    <a:pt x="341" y="676"/>
                    <a:pt x="371" y="654"/>
                  </a:cubicBezTo>
                  <a:cubicBezTo>
                    <a:pt x="401" y="631"/>
                    <a:pt x="423" y="602"/>
                    <a:pt x="435" y="566"/>
                  </a:cubicBezTo>
                  <a:cubicBezTo>
                    <a:pt x="442" y="547"/>
                    <a:pt x="445" y="520"/>
                    <a:pt x="445" y="483"/>
                  </a:cubicBezTo>
                  <a:lnTo>
                    <a:pt x="445" y="81"/>
                  </a:lnTo>
                  <a:close/>
                </a:path>
              </a:pathLst>
            </a:custGeom>
            <a:solidFill>
              <a:srgbClr val="FFFFFF"/>
            </a:solidFill>
            <a:ln>
              <a:noFill/>
            </a:ln>
          </p:spPr>
          <p:txBody>
            <a:bodyPr/>
            <a:lstStyle/>
            <a:p>
              <a:endParaRPr lang="ja-JP" altLang="en-US">
                <a:latin typeface="Arial" panose="020B0604020202020204" pitchFamily="34" charset="0"/>
                <a:ea typeface="黑体" panose="02010609060101010101" pitchFamily="49" charset="-122"/>
              </a:endParaRPr>
            </a:p>
          </p:txBody>
        </p:sp>
        <p:sp>
          <p:nvSpPr>
            <p:cNvPr id="647227" name="Freeform 59"/>
            <p:cNvSpPr/>
            <p:nvPr userDrawn="1"/>
          </p:nvSpPr>
          <p:spPr bwMode="gray">
            <a:xfrm>
              <a:off x="4939" y="595"/>
              <a:ext cx="18" cy="51"/>
            </a:xfrm>
            <a:custGeom>
              <a:avLst/>
              <a:gdLst>
                <a:gd name="T0" fmla="*/ 0 w 318"/>
                <a:gd name="T1" fmla="*/ 0 h 917"/>
                <a:gd name="T2" fmla="*/ 124 w 318"/>
                <a:gd name="T3" fmla="*/ 0 h 917"/>
                <a:gd name="T4" fmla="*/ 124 w 318"/>
                <a:gd name="T5" fmla="*/ 195 h 917"/>
                <a:gd name="T6" fmla="*/ 318 w 318"/>
                <a:gd name="T7" fmla="*/ 195 h 917"/>
                <a:gd name="T8" fmla="*/ 318 w 318"/>
                <a:gd name="T9" fmla="*/ 273 h 917"/>
                <a:gd name="T10" fmla="*/ 124 w 318"/>
                <a:gd name="T11" fmla="*/ 273 h 917"/>
                <a:gd name="T12" fmla="*/ 124 w 318"/>
                <a:gd name="T13" fmla="*/ 656 h 917"/>
                <a:gd name="T14" fmla="*/ 156 w 318"/>
                <a:gd name="T15" fmla="*/ 804 h 917"/>
                <a:gd name="T16" fmla="*/ 225 w 318"/>
                <a:gd name="T17" fmla="*/ 836 h 917"/>
                <a:gd name="T18" fmla="*/ 277 w 318"/>
                <a:gd name="T19" fmla="*/ 838 h 917"/>
                <a:gd name="T20" fmla="*/ 318 w 318"/>
                <a:gd name="T21" fmla="*/ 838 h 917"/>
                <a:gd name="T22" fmla="*/ 318 w 318"/>
                <a:gd name="T23" fmla="*/ 917 h 917"/>
                <a:gd name="T24" fmla="*/ 251 w 318"/>
                <a:gd name="T25" fmla="*/ 917 h 917"/>
                <a:gd name="T26" fmla="*/ 127 w 318"/>
                <a:gd name="T27" fmla="*/ 904 h 917"/>
                <a:gd name="T28" fmla="*/ 11 w 318"/>
                <a:gd name="T29" fmla="*/ 782 h 917"/>
                <a:gd name="T30" fmla="*/ 0 w 318"/>
                <a:gd name="T31" fmla="*/ 638 h 917"/>
                <a:gd name="T32" fmla="*/ 0 w 318"/>
                <a:gd name="T33" fmla="*/ 0 h 9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8" h="917">
                  <a:moveTo>
                    <a:pt x="0" y="0"/>
                  </a:moveTo>
                  <a:cubicBezTo>
                    <a:pt x="124" y="0"/>
                    <a:pt x="124" y="0"/>
                    <a:pt x="124" y="0"/>
                  </a:cubicBezTo>
                  <a:cubicBezTo>
                    <a:pt x="124" y="195"/>
                    <a:pt x="124" y="195"/>
                    <a:pt x="124" y="195"/>
                  </a:cubicBezTo>
                  <a:cubicBezTo>
                    <a:pt x="318" y="195"/>
                    <a:pt x="318" y="195"/>
                    <a:pt x="318" y="195"/>
                  </a:cubicBezTo>
                  <a:cubicBezTo>
                    <a:pt x="318" y="273"/>
                    <a:pt x="318" y="273"/>
                    <a:pt x="318" y="273"/>
                  </a:cubicBezTo>
                  <a:cubicBezTo>
                    <a:pt x="124" y="273"/>
                    <a:pt x="124" y="273"/>
                    <a:pt x="124" y="273"/>
                  </a:cubicBezTo>
                  <a:cubicBezTo>
                    <a:pt x="124" y="656"/>
                    <a:pt x="124" y="656"/>
                    <a:pt x="124" y="656"/>
                  </a:cubicBezTo>
                  <a:cubicBezTo>
                    <a:pt x="124" y="729"/>
                    <a:pt x="135" y="778"/>
                    <a:pt x="156" y="804"/>
                  </a:cubicBezTo>
                  <a:cubicBezTo>
                    <a:pt x="171" y="821"/>
                    <a:pt x="194" y="832"/>
                    <a:pt x="225" y="836"/>
                  </a:cubicBezTo>
                  <a:cubicBezTo>
                    <a:pt x="235" y="837"/>
                    <a:pt x="252" y="838"/>
                    <a:pt x="277" y="838"/>
                  </a:cubicBezTo>
                  <a:cubicBezTo>
                    <a:pt x="318" y="838"/>
                    <a:pt x="318" y="838"/>
                    <a:pt x="318" y="838"/>
                  </a:cubicBezTo>
                  <a:cubicBezTo>
                    <a:pt x="318" y="917"/>
                    <a:pt x="318" y="917"/>
                    <a:pt x="318" y="917"/>
                  </a:cubicBezTo>
                  <a:cubicBezTo>
                    <a:pt x="251" y="917"/>
                    <a:pt x="251" y="917"/>
                    <a:pt x="251" y="917"/>
                  </a:cubicBezTo>
                  <a:cubicBezTo>
                    <a:pt x="198" y="917"/>
                    <a:pt x="157" y="913"/>
                    <a:pt x="127" y="904"/>
                  </a:cubicBezTo>
                  <a:cubicBezTo>
                    <a:pt x="64" y="887"/>
                    <a:pt x="26" y="846"/>
                    <a:pt x="11" y="782"/>
                  </a:cubicBezTo>
                  <a:cubicBezTo>
                    <a:pt x="4" y="747"/>
                    <a:pt x="0" y="699"/>
                    <a:pt x="0" y="638"/>
                  </a:cubicBezTo>
                  <a:lnTo>
                    <a:pt x="0" y="0"/>
                  </a:lnTo>
                  <a:close/>
                </a:path>
              </a:pathLst>
            </a:custGeom>
            <a:solidFill>
              <a:srgbClr val="FFFFFF"/>
            </a:solidFill>
            <a:ln>
              <a:noFill/>
            </a:ln>
          </p:spPr>
          <p:txBody>
            <a:bodyPr/>
            <a:lstStyle/>
            <a:p>
              <a:endParaRPr lang="ja-JP" altLang="en-US">
                <a:latin typeface="Arial" panose="020B0604020202020204" pitchFamily="34" charset="0"/>
                <a:ea typeface="黑体" panose="02010609060101010101" pitchFamily="49" charset="-122"/>
              </a:endParaRPr>
            </a:p>
          </p:txBody>
        </p:sp>
        <p:sp>
          <p:nvSpPr>
            <p:cNvPr id="647228" name="Freeform 60"/>
            <p:cNvSpPr>
              <a:spLocks noEditPoints="1"/>
            </p:cNvSpPr>
            <p:nvPr userDrawn="1"/>
          </p:nvSpPr>
          <p:spPr bwMode="gray">
            <a:xfrm>
              <a:off x="4963" y="604"/>
              <a:ext cx="34" cy="43"/>
            </a:xfrm>
            <a:custGeom>
              <a:avLst/>
              <a:gdLst>
                <a:gd name="T0" fmla="*/ 304 w 607"/>
                <a:gd name="T1" fmla="*/ 0 h 762"/>
                <a:gd name="T2" fmla="*/ 534 w 607"/>
                <a:gd name="T3" fmla="*/ 103 h 762"/>
                <a:gd name="T4" fmla="*/ 607 w 607"/>
                <a:gd name="T5" fmla="*/ 381 h 762"/>
                <a:gd name="T6" fmla="*/ 534 w 607"/>
                <a:gd name="T7" fmla="*/ 659 h 762"/>
                <a:gd name="T8" fmla="*/ 304 w 607"/>
                <a:gd name="T9" fmla="*/ 762 h 762"/>
                <a:gd name="T10" fmla="*/ 0 w 607"/>
                <a:gd name="T11" fmla="*/ 375 h 762"/>
                <a:gd name="T12" fmla="*/ 73 w 607"/>
                <a:gd name="T13" fmla="*/ 103 h 762"/>
                <a:gd name="T14" fmla="*/ 304 w 607"/>
                <a:gd name="T15" fmla="*/ 0 h 762"/>
                <a:gd name="T16" fmla="*/ 304 w 607"/>
                <a:gd name="T17" fmla="*/ 74 h 762"/>
                <a:gd name="T18" fmla="*/ 159 w 607"/>
                <a:gd name="T19" fmla="*/ 168 h 762"/>
                <a:gd name="T20" fmla="*/ 126 w 607"/>
                <a:gd name="T21" fmla="*/ 377 h 762"/>
                <a:gd name="T22" fmla="*/ 159 w 607"/>
                <a:gd name="T23" fmla="*/ 593 h 762"/>
                <a:gd name="T24" fmla="*/ 304 w 607"/>
                <a:gd name="T25" fmla="*/ 687 h 762"/>
                <a:gd name="T26" fmla="*/ 448 w 607"/>
                <a:gd name="T27" fmla="*/ 593 h 762"/>
                <a:gd name="T28" fmla="*/ 481 w 607"/>
                <a:gd name="T29" fmla="*/ 380 h 762"/>
                <a:gd name="T30" fmla="*/ 448 w 607"/>
                <a:gd name="T31" fmla="*/ 168 h 762"/>
                <a:gd name="T32" fmla="*/ 304 w 607"/>
                <a:gd name="T33" fmla="*/ 74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07" h="762">
                  <a:moveTo>
                    <a:pt x="304" y="0"/>
                  </a:moveTo>
                  <a:cubicBezTo>
                    <a:pt x="407" y="0"/>
                    <a:pt x="484" y="34"/>
                    <a:pt x="534" y="103"/>
                  </a:cubicBezTo>
                  <a:cubicBezTo>
                    <a:pt x="583" y="169"/>
                    <a:pt x="607" y="262"/>
                    <a:pt x="607" y="381"/>
                  </a:cubicBezTo>
                  <a:cubicBezTo>
                    <a:pt x="607" y="499"/>
                    <a:pt x="583" y="591"/>
                    <a:pt x="534" y="659"/>
                  </a:cubicBezTo>
                  <a:cubicBezTo>
                    <a:pt x="485" y="727"/>
                    <a:pt x="408" y="762"/>
                    <a:pt x="304" y="762"/>
                  </a:cubicBezTo>
                  <a:cubicBezTo>
                    <a:pt x="101" y="762"/>
                    <a:pt x="0" y="633"/>
                    <a:pt x="0" y="375"/>
                  </a:cubicBezTo>
                  <a:cubicBezTo>
                    <a:pt x="0" y="260"/>
                    <a:pt x="24" y="169"/>
                    <a:pt x="73" y="103"/>
                  </a:cubicBezTo>
                  <a:cubicBezTo>
                    <a:pt x="123" y="34"/>
                    <a:pt x="200" y="0"/>
                    <a:pt x="304" y="0"/>
                  </a:cubicBezTo>
                  <a:close/>
                  <a:moveTo>
                    <a:pt x="304" y="74"/>
                  </a:moveTo>
                  <a:cubicBezTo>
                    <a:pt x="234" y="74"/>
                    <a:pt x="186" y="106"/>
                    <a:pt x="159" y="168"/>
                  </a:cubicBezTo>
                  <a:cubicBezTo>
                    <a:pt x="137" y="220"/>
                    <a:pt x="126" y="290"/>
                    <a:pt x="126" y="377"/>
                  </a:cubicBezTo>
                  <a:cubicBezTo>
                    <a:pt x="126" y="469"/>
                    <a:pt x="137" y="541"/>
                    <a:pt x="159" y="593"/>
                  </a:cubicBezTo>
                  <a:cubicBezTo>
                    <a:pt x="186" y="655"/>
                    <a:pt x="234" y="687"/>
                    <a:pt x="304" y="687"/>
                  </a:cubicBezTo>
                  <a:cubicBezTo>
                    <a:pt x="374" y="687"/>
                    <a:pt x="422" y="655"/>
                    <a:pt x="448" y="593"/>
                  </a:cubicBezTo>
                  <a:cubicBezTo>
                    <a:pt x="470" y="541"/>
                    <a:pt x="481" y="470"/>
                    <a:pt x="481" y="380"/>
                  </a:cubicBezTo>
                  <a:cubicBezTo>
                    <a:pt x="481" y="289"/>
                    <a:pt x="470" y="219"/>
                    <a:pt x="448" y="168"/>
                  </a:cubicBezTo>
                  <a:cubicBezTo>
                    <a:pt x="421" y="106"/>
                    <a:pt x="373" y="74"/>
                    <a:pt x="304" y="74"/>
                  </a:cubicBezTo>
                  <a:close/>
                </a:path>
              </a:pathLst>
            </a:custGeom>
            <a:solidFill>
              <a:srgbClr val="FFFFFF"/>
            </a:solidFill>
            <a:ln>
              <a:noFill/>
            </a:ln>
          </p:spPr>
          <p:txBody>
            <a:bodyPr/>
            <a:lstStyle/>
            <a:p>
              <a:endParaRPr lang="ja-JP" altLang="en-US">
                <a:latin typeface="Arial" panose="020B0604020202020204" pitchFamily="34" charset="0"/>
                <a:ea typeface="黑体" panose="02010609060101010101" pitchFamily="49" charset="-122"/>
              </a:endParaRPr>
            </a:p>
          </p:txBody>
        </p:sp>
        <p:sp>
          <p:nvSpPr>
            <p:cNvPr id="647229" name="Freeform 61"/>
            <p:cNvSpPr/>
            <p:nvPr userDrawn="1"/>
          </p:nvSpPr>
          <p:spPr bwMode="gray">
            <a:xfrm>
              <a:off x="5007" y="604"/>
              <a:ext cx="52" cy="42"/>
            </a:xfrm>
            <a:custGeom>
              <a:avLst/>
              <a:gdLst>
                <a:gd name="T0" fmla="*/ 0 w 933"/>
                <a:gd name="T1" fmla="*/ 742 h 742"/>
                <a:gd name="T2" fmla="*/ 0 w 933"/>
                <a:gd name="T3" fmla="*/ 28 h 742"/>
                <a:gd name="T4" fmla="*/ 267 w 933"/>
                <a:gd name="T5" fmla="*/ 0 h 742"/>
                <a:gd name="T6" fmla="*/ 460 w 933"/>
                <a:gd name="T7" fmla="*/ 46 h 742"/>
                <a:gd name="T8" fmla="*/ 691 w 933"/>
                <a:gd name="T9" fmla="*/ 0 h 742"/>
                <a:gd name="T10" fmla="*/ 912 w 933"/>
                <a:gd name="T11" fmla="*/ 114 h 742"/>
                <a:gd name="T12" fmla="*/ 933 w 933"/>
                <a:gd name="T13" fmla="*/ 299 h 742"/>
                <a:gd name="T14" fmla="*/ 933 w 933"/>
                <a:gd name="T15" fmla="*/ 742 h 742"/>
                <a:gd name="T16" fmla="*/ 809 w 933"/>
                <a:gd name="T17" fmla="*/ 742 h 742"/>
                <a:gd name="T18" fmla="*/ 809 w 933"/>
                <a:gd name="T19" fmla="*/ 306 h 742"/>
                <a:gd name="T20" fmla="*/ 790 w 933"/>
                <a:gd name="T21" fmla="*/ 135 h 742"/>
                <a:gd name="T22" fmla="*/ 675 w 933"/>
                <a:gd name="T23" fmla="*/ 74 h 742"/>
                <a:gd name="T24" fmla="*/ 528 w 933"/>
                <a:gd name="T25" fmla="*/ 108 h 742"/>
                <a:gd name="T26" fmla="*/ 528 w 933"/>
                <a:gd name="T27" fmla="*/ 742 h 742"/>
                <a:gd name="T28" fmla="*/ 405 w 933"/>
                <a:gd name="T29" fmla="*/ 742 h 742"/>
                <a:gd name="T30" fmla="*/ 405 w 933"/>
                <a:gd name="T31" fmla="*/ 301 h 742"/>
                <a:gd name="T32" fmla="*/ 385 w 933"/>
                <a:gd name="T33" fmla="*/ 135 h 742"/>
                <a:gd name="T34" fmla="*/ 267 w 933"/>
                <a:gd name="T35" fmla="*/ 74 h 742"/>
                <a:gd name="T36" fmla="*/ 124 w 933"/>
                <a:gd name="T37" fmla="*/ 90 h 742"/>
                <a:gd name="T38" fmla="*/ 124 w 933"/>
                <a:gd name="T39" fmla="*/ 742 h 742"/>
                <a:gd name="T40" fmla="*/ 0 w 933"/>
                <a:gd name="T41" fmla="*/ 742 h 7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33" h="742">
                  <a:moveTo>
                    <a:pt x="0" y="742"/>
                  </a:moveTo>
                  <a:cubicBezTo>
                    <a:pt x="0" y="28"/>
                    <a:pt x="0" y="28"/>
                    <a:pt x="0" y="28"/>
                  </a:cubicBezTo>
                  <a:cubicBezTo>
                    <a:pt x="113" y="9"/>
                    <a:pt x="202" y="0"/>
                    <a:pt x="267" y="0"/>
                  </a:cubicBezTo>
                  <a:cubicBezTo>
                    <a:pt x="352" y="0"/>
                    <a:pt x="417" y="15"/>
                    <a:pt x="460" y="46"/>
                  </a:cubicBezTo>
                  <a:cubicBezTo>
                    <a:pt x="538" y="15"/>
                    <a:pt x="615" y="0"/>
                    <a:pt x="691" y="0"/>
                  </a:cubicBezTo>
                  <a:cubicBezTo>
                    <a:pt x="808" y="0"/>
                    <a:pt x="881" y="38"/>
                    <a:pt x="912" y="114"/>
                  </a:cubicBezTo>
                  <a:cubicBezTo>
                    <a:pt x="926" y="149"/>
                    <a:pt x="933" y="211"/>
                    <a:pt x="933" y="299"/>
                  </a:cubicBezTo>
                  <a:cubicBezTo>
                    <a:pt x="933" y="742"/>
                    <a:pt x="933" y="742"/>
                    <a:pt x="933" y="742"/>
                  </a:cubicBezTo>
                  <a:cubicBezTo>
                    <a:pt x="809" y="742"/>
                    <a:pt x="809" y="742"/>
                    <a:pt x="809" y="742"/>
                  </a:cubicBezTo>
                  <a:cubicBezTo>
                    <a:pt x="809" y="306"/>
                    <a:pt x="809" y="306"/>
                    <a:pt x="809" y="306"/>
                  </a:cubicBezTo>
                  <a:cubicBezTo>
                    <a:pt x="809" y="222"/>
                    <a:pt x="803" y="164"/>
                    <a:pt x="790" y="135"/>
                  </a:cubicBezTo>
                  <a:cubicBezTo>
                    <a:pt x="771" y="94"/>
                    <a:pt x="733" y="74"/>
                    <a:pt x="675" y="74"/>
                  </a:cubicBezTo>
                  <a:cubicBezTo>
                    <a:pt x="627" y="74"/>
                    <a:pt x="578" y="86"/>
                    <a:pt x="528" y="108"/>
                  </a:cubicBezTo>
                  <a:cubicBezTo>
                    <a:pt x="528" y="742"/>
                    <a:pt x="528" y="742"/>
                    <a:pt x="528" y="742"/>
                  </a:cubicBezTo>
                  <a:cubicBezTo>
                    <a:pt x="405" y="742"/>
                    <a:pt x="405" y="742"/>
                    <a:pt x="405" y="742"/>
                  </a:cubicBezTo>
                  <a:cubicBezTo>
                    <a:pt x="405" y="301"/>
                    <a:pt x="405" y="301"/>
                    <a:pt x="405" y="301"/>
                  </a:cubicBezTo>
                  <a:cubicBezTo>
                    <a:pt x="405" y="219"/>
                    <a:pt x="398" y="164"/>
                    <a:pt x="385" y="135"/>
                  </a:cubicBezTo>
                  <a:cubicBezTo>
                    <a:pt x="366" y="94"/>
                    <a:pt x="327" y="74"/>
                    <a:pt x="267" y="74"/>
                  </a:cubicBezTo>
                  <a:cubicBezTo>
                    <a:pt x="221" y="74"/>
                    <a:pt x="173" y="80"/>
                    <a:pt x="124" y="90"/>
                  </a:cubicBezTo>
                  <a:cubicBezTo>
                    <a:pt x="124" y="742"/>
                    <a:pt x="124" y="742"/>
                    <a:pt x="124" y="742"/>
                  </a:cubicBezTo>
                  <a:lnTo>
                    <a:pt x="0" y="742"/>
                  </a:lnTo>
                  <a:close/>
                </a:path>
              </a:pathLst>
            </a:custGeom>
            <a:solidFill>
              <a:srgbClr val="FFFFFF"/>
            </a:solidFill>
            <a:ln>
              <a:noFill/>
            </a:ln>
          </p:spPr>
          <p:txBody>
            <a:bodyPr/>
            <a:lstStyle/>
            <a:p>
              <a:endParaRPr lang="ja-JP" altLang="en-US">
                <a:latin typeface="Arial" panose="020B0604020202020204" pitchFamily="34" charset="0"/>
                <a:ea typeface="黑体" panose="02010609060101010101" pitchFamily="49" charset="-122"/>
              </a:endParaRPr>
            </a:p>
          </p:txBody>
        </p:sp>
        <p:sp>
          <p:nvSpPr>
            <p:cNvPr id="647230" name="Freeform 62"/>
            <p:cNvSpPr>
              <a:spLocks noEditPoints="1"/>
            </p:cNvSpPr>
            <p:nvPr userDrawn="1"/>
          </p:nvSpPr>
          <p:spPr bwMode="gray">
            <a:xfrm>
              <a:off x="5069" y="604"/>
              <a:ext cx="34" cy="43"/>
            </a:xfrm>
            <a:custGeom>
              <a:avLst/>
              <a:gdLst>
                <a:gd name="T0" fmla="*/ 304 w 607"/>
                <a:gd name="T1" fmla="*/ 0 h 762"/>
                <a:gd name="T2" fmla="*/ 534 w 607"/>
                <a:gd name="T3" fmla="*/ 103 h 762"/>
                <a:gd name="T4" fmla="*/ 607 w 607"/>
                <a:gd name="T5" fmla="*/ 381 h 762"/>
                <a:gd name="T6" fmla="*/ 534 w 607"/>
                <a:gd name="T7" fmla="*/ 659 h 762"/>
                <a:gd name="T8" fmla="*/ 304 w 607"/>
                <a:gd name="T9" fmla="*/ 762 h 762"/>
                <a:gd name="T10" fmla="*/ 0 w 607"/>
                <a:gd name="T11" fmla="*/ 375 h 762"/>
                <a:gd name="T12" fmla="*/ 73 w 607"/>
                <a:gd name="T13" fmla="*/ 103 h 762"/>
                <a:gd name="T14" fmla="*/ 304 w 607"/>
                <a:gd name="T15" fmla="*/ 0 h 762"/>
                <a:gd name="T16" fmla="*/ 304 w 607"/>
                <a:gd name="T17" fmla="*/ 74 h 762"/>
                <a:gd name="T18" fmla="*/ 159 w 607"/>
                <a:gd name="T19" fmla="*/ 168 h 762"/>
                <a:gd name="T20" fmla="*/ 126 w 607"/>
                <a:gd name="T21" fmla="*/ 377 h 762"/>
                <a:gd name="T22" fmla="*/ 159 w 607"/>
                <a:gd name="T23" fmla="*/ 593 h 762"/>
                <a:gd name="T24" fmla="*/ 304 w 607"/>
                <a:gd name="T25" fmla="*/ 687 h 762"/>
                <a:gd name="T26" fmla="*/ 448 w 607"/>
                <a:gd name="T27" fmla="*/ 593 h 762"/>
                <a:gd name="T28" fmla="*/ 481 w 607"/>
                <a:gd name="T29" fmla="*/ 380 h 762"/>
                <a:gd name="T30" fmla="*/ 448 w 607"/>
                <a:gd name="T31" fmla="*/ 168 h 762"/>
                <a:gd name="T32" fmla="*/ 304 w 607"/>
                <a:gd name="T33" fmla="*/ 74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07" h="762">
                  <a:moveTo>
                    <a:pt x="304" y="0"/>
                  </a:moveTo>
                  <a:cubicBezTo>
                    <a:pt x="407" y="0"/>
                    <a:pt x="484" y="34"/>
                    <a:pt x="534" y="103"/>
                  </a:cubicBezTo>
                  <a:cubicBezTo>
                    <a:pt x="583" y="169"/>
                    <a:pt x="607" y="262"/>
                    <a:pt x="607" y="381"/>
                  </a:cubicBezTo>
                  <a:cubicBezTo>
                    <a:pt x="607" y="499"/>
                    <a:pt x="583" y="591"/>
                    <a:pt x="534" y="659"/>
                  </a:cubicBezTo>
                  <a:cubicBezTo>
                    <a:pt x="485" y="727"/>
                    <a:pt x="408" y="762"/>
                    <a:pt x="304" y="762"/>
                  </a:cubicBezTo>
                  <a:cubicBezTo>
                    <a:pt x="101" y="762"/>
                    <a:pt x="0" y="633"/>
                    <a:pt x="0" y="375"/>
                  </a:cubicBezTo>
                  <a:cubicBezTo>
                    <a:pt x="0" y="260"/>
                    <a:pt x="24" y="169"/>
                    <a:pt x="73" y="103"/>
                  </a:cubicBezTo>
                  <a:cubicBezTo>
                    <a:pt x="123" y="34"/>
                    <a:pt x="200" y="0"/>
                    <a:pt x="304" y="0"/>
                  </a:cubicBezTo>
                  <a:close/>
                  <a:moveTo>
                    <a:pt x="304" y="74"/>
                  </a:moveTo>
                  <a:cubicBezTo>
                    <a:pt x="234" y="74"/>
                    <a:pt x="186" y="106"/>
                    <a:pt x="159" y="168"/>
                  </a:cubicBezTo>
                  <a:cubicBezTo>
                    <a:pt x="137" y="220"/>
                    <a:pt x="126" y="290"/>
                    <a:pt x="126" y="377"/>
                  </a:cubicBezTo>
                  <a:cubicBezTo>
                    <a:pt x="126" y="469"/>
                    <a:pt x="137" y="541"/>
                    <a:pt x="159" y="593"/>
                  </a:cubicBezTo>
                  <a:cubicBezTo>
                    <a:pt x="186" y="655"/>
                    <a:pt x="234" y="687"/>
                    <a:pt x="304" y="687"/>
                  </a:cubicBezTo>
                  <a:cubicBezTo>
                    <a:pt x="374" y="687"/>
                    <a:pt x="422" y="655"/>
                    <a:pt x="448" y="593"/>
                  </a:cubicBezTo>
                  <a:cubicBezTo>
                    <a:pt x="470" y="541"/>
                    <a:pt x="481" y="470"/>
                    <a:pt x="481" y="380"/>
                  </a:cubicBezTo>
                  <a:cubicBezTo>
                    <a:pt x="481" y="289"/>
                    <a:pt x="470" y="219"/>
                    <a:pt x="448" y="168"/>
                  </a:cubicBezTo>
                  <a:cubicBezTo>
                    <a:pt x="421" y="106"/>
                    <a:pt x="373" y="74"/>
                    <a:pt x="304" y="74"/>
                  </a:cubicBezTo>
                  <a:close/>
                </a:path>
              </a:pathLst>
            </a:custGeom>
            <a:solidFill>
              <a:srgbClr val="FFFFFF"/>
            </a:solidFill>
            <a:ln>
              <a:noFill/>
            </a:ln>
          </p:spPr>
          <p:txBody>
            <a:bodyPr/>
            <a:lstStyle/>
            <a:p>
              <a:endParaRPr lang="ja-JP" altLang="en-US">
                <a:latin typeface="Arial" panose="020B0604020202020204" pitchFamily="34" charset="0"/>
                <a:ea typeface="黑体" panose="02010609060101010101" pitchFamily="49" charset="-122"/>
              </a:endParaRPr>
            </a:p>
          </p:txBody>
        </p:sp>
        <p:sp>
          <p:nvSpPr>
            <p:cNvPr id="647231" name="Freeform 63"/>
            <p:cNvSpPr/>
            <p:nvPr userDrawn="1"/>
          </p:nvSpPr>
          <p:spPr bwMode="gray">
            <a:xfrm>
              <a:off x="5113" y="604"/>
              <a:ext cx="17" cy="42"/>
            </a:xfrm>
            <a:custGeom>
              <a:avLst/>
              <a:gdLst>
                <a:gd name="T0" fmla="*/ 0 w 312"/>
                <a:gd name="T1" fmla="*/ 742 h 742"/>
                <a:gd name="T2" fmla="*/ 0 w 312"/>
                <a:gd name="T3" fmla="*/ 31 h 742"/>
                <a:gd name="T4" fmla="*/ 312 w 312"/>
                <a:gd name="T5" fmla="*/ 0 h 742"/>
                <a:gd name="T6" fmla="*/ 312 w 312"/>
                <a:gd name="T7" fmla="*/ 77 h 742"/>
                <a:gd name="T8" fmla="*/ 124 w 312"/>
                <a:gd name="T9" fmla="*/ 90 h 742"/>
                <a:gd name="T10" fmla="*/ 124 w 312"/>
                <a:gd name="T11" fmla="*/ 742 h 742"/>
                <a:gd name="T12" fmla="*/ 0 w 312"/>
                <a:gd name="T13" fmla="*/ 742 h 742"/>
              </a:gdLst>
              <a:ahLst/>
              <a:cxnLst>
                <a:cxn ang="0">
                  <a:pos x="T0" y="T1"/>
                </a:cxn>
                <a:cxn ang="0">
                  <a:pos x="T2" y="T3"/>
                </a:cxn>
                <a:cxn ang="0">
                  <a:pos x="T4" y="T5"/>
                </a:cxn>
                <a:cxn ang="0">
                  <a:pos x="T6" y="T7"/>
                </a:cxn>
                <a:cxn ang="0">
                  <a:pos x="T8" y="T9"/>
                </a:cxn>
                <a:cxn ang="0">
                  <a:pos x="T10" y="T11"/>
                </a:cxn>
                <a:cxn ang="0">
                  <a:pos x="T12" y="T13"/>
                </a:cxn>
              </a:cxnLst>
              <a:rect l="0" t="0" r="r" b="b"/>
              <a:pathLst>
                <a:path w="312" h="742">
                  <a:moveTo>
                    <a:pt x="0" y="742"/>
                  </a:moveTo>
                  <a:cubicBezTo>
                    <a:pt x="0" y="31"/>
                    <a:pt x="0" y="31"/>
                    <a:pt x="0" y="31"/>
                  </a:cubicBezTo>
                  <a:cubicBezTo>
                    <a:pt x="94" y="11"/>
                    <a:pt x="198" y="1"/>
                    <a:pt x="312" y="0"/>
                  </a:cubicBezTo>
                  <a:cubicBezTo>
                    <a:pt x="312" y="77"/>
                    <a:pt x="312" y="77"/>
                    <a:pt x="312" y="77"/>
                  </a:cubicBezTo>
                  <a:cubicBezTo>
                    <a:pt x="243" y="78"/>
                    <a:pt x="180" y="82"/>
                    <a:pt x="124" y="90"/>
                  </a:cubicBezTo>
                  <a:cubicBezTo>
                    <a:pt x="124" y="742"/>
                    <a:pt x="124" y="742"/>
                    <a:pt x="124" y="742"/>
                  </a:cubicBezTo>
                  <a:lnTo>
                    <a:pt x="0" y="742"/>
                  </a:lnTo>
                  <a:close/>
                </a:path>
              </a:pathLst>
            </a:custGeom>
            <a:solidFill>
              <a:srgbClr val="FFFFFF"/>
            </a:solidFill>
            <a:ln>
              <a:noFill/>
            </a:ln>
          </p:spPr>
          <p:txBody>
            <a:bodyPr/>
            <a:lstStyle/>
            <a:p>
              <a:endParaRPr lang="ja-JP" altLang="en-US">
                <a:latin typeface="Arial" panose="020B0604020202020204" pitchFamily="34" charset="0"/>
                <a:ea typeface="黑体" panose="02010609060101010101" pitchFamily="49" charset="-122"/>
              </a:endParaRPr>
            </a:p>
          </p:txBody>
        </p:sp>
        <p:sp>
          <p:nvSpPr>
            <p:cNvPr id="647232" name="Freeform 64"/>
            <p:cNvSpPr/>
            <p:nvPr userDrawn="1"/>
          </p:nvSpPr>
          <p:spPr bwMode="gray">
            <a:xfrm>
              <a:off x="5138" y="604"/>
              <a:ext cx="17" cy="42"/>
            </a:xfrm>
            <a:custGeom>
              <a:avLst/>
              <a:gdLst>
                <a:gd name="T0" fmla="*/ 0 w 312"/>
                <a:gd name="T1" fmla="*/ 742 h 742"/>
                <a:gd name="T2" fmla="*/ 0 w 312"/>
                <a:gd name="T3" fmla="*/ 31 h 742"/>
                <a:gd name="T4" fmla="*/ 312 w 312"/>
                <a:gd name="T5" fmla="*/ 0 h 742"/>
                <a:gd name="T6" fmla="*/ 312 w 312"/>
                <a:gd name="T7" fmla="*/ 77 h 742"/>
                <a:gd name="T8" fmla="*/ 124 w 312"/>
                <a:gd name="T9" fmla="*/ 90 h 742"/>
                <a:gd name="T10" fmla="*/ 124 w 312"/>
                <a:gd name="T11" fmla="*/ 742 h 742"/>
                <a:gd name="T12" fmla="*/ 0 w 312"/>
                <a:gd name="T13" fmla="*/ 742 h 742"/>
              </a:gdLst>
              <a:ahLst/>
              <a:cxnLst>
                <a:cxn ang="0">
                  <a:pos x="T0" y="T1"/>
                </a:cxn>
                <a:cxn ang="0">
                  <a:pos x="T2" y="T3"/>
                </a:cxn>
                <a:cxn ang="0">
                  <a:pos x="T4" y="T5"/>
                </a:cxn>
                <a:cxn ang="0">
                  <a:pos x="T6" y="T7"/>
                </a:cxn>
                <a:cxn ang="0">
                  <a:pos x="T8" y="T9"/>
                </a:cxn>
                <a:cxn ang="0">
                  <a:pos x="T10" y="T11"/>
                </a:cxn>
                <a:cxn ang="0">
                  <a:pos x="T12" y="T13"/>
                </a:cxn>
              </a:cxnLst>
              <a:rect l="0" t="0" r="r" b="b"/>
              <a:pathLst>
                <a:path w="312" h="742">
                  <a:moveTo>
                    <a:pt x="0" y="742"/>
                  </a:moveTo>
                  <a:cubicBezTo>
                    <a:pt x="0" y="31"/>
                    <a:pt x="0" y="31"/>
                    <a:pt x="0" y="31"/>
                  </a:cubicBezTo>
                  <a:cubicBezTo>
                    <a:pt x="94" y="11"/>
                    <a:pt x="198" y="1"/>
                    <a:pt x="312" y="0"/>
                  </a:cubicBezTo>
                  <a:cubicBezTo>
                    <a:pt x="312" y="77"/>
                    <a:pt x="312" y="77"/>
                    <a:pt x="312" y="77"/>
                  </a:cubicBezTo>
                  <a:cubicBezTo>
                    <a:pt x="243" y="78"/>
                    <a:pt x="180" y="82"/>
                    <a:pt x="124" y="90"/>
                  </a:cubicBezTo>
                  <a:cubicBezTo>
                    <a:pt x="124" y="742"/>
                    <a:pt x="124" y="742"/>
                    <a:pt x="124" y="742"/>
                  </a:cubicBezTo>
                  <a:lnTo>
                    <a:pt x="0" y="742"/>
                  </a:lnTo>
                  <a:close/>
                </a:path>
              </a:pathLst>
            </a:custGeom>
            <a:solidFill>
              <a:srgbClr val="FFFFFF"/>
            </a:solidFill>
            <a:ln>
              <a:noFill/>
            </a:ln>
          </p:spPr>
          <p:txBody>
            <a:bodyPr/>
            <a:lstStyle/>
            <a:p>
              <a:endParaRPr lang="ja-JP" altLang="en-US">
                <a:latin typeface="Arial" panose="020B0604020202020204" pitchFamily="34" charset="0"/>
                <a:ea typeface="黑体" panose="02010609060101010101" pitchFamily="49" charset="-122"/>
              </a:endParaRPr>
            </a:p>
          </p:txBody>
        </p:sp>
        <p:sp>
          <p:nvSpPr>
            <p:cNvPr id="647233" name="Freeform 65"/>
            <p:cNvSpPr>
              <a:spLocks noEditPoints="1"/>
            </p:cNvSpPr>
            <p:nvPr userDrawn="1"/>
          </p:nvSpPr>
          <p:spPr bwMode="gray">
            <a:xfrm>
              <a:off x="5160" y="604"/>
              <a:ext cx="34" cy="43"/>
            </a:xfrm>
            <a:custGeom>
              <a:avLst/>
              <a:gdLst>
                <a:gd name="T0" fmla="*/ 304 w 607"/>
                <a:gd name="T1" fmla="*/ 0 h 762"/>
                <a:gd name="T2" fmla="*/ 534 w 607"/>
                <a:gd name="T3" fmla="*/ 103 h 762"/>
                <a:gd name="T4" fmla="*/ 607 w 607"/>
                <a:gd name="T5" fmla="*/ 381 h 762"/>
                <a:gd name="T6" fmla="*/ 534 w 607"/>
                <a:gd name="T7" fmla="*/ 659 h 762"/>
                <a:gd name="T8" fmla="*/ 305 w 607"/>
                <a:gd name="T9" fmla="*/ 762 h 762"/>
                <a:gd name="T10" fmla="*/ 0 w 607"/>
                <a:gd name="T11" fmla="*/ 375 h 762"/>
                <a:gd name="T12" fmla="*/ 73 w 607"/>
                <a:gd name="T13" fmla="*/ 103 h 762"/>
                <a:gd name="T14" fmla="*/ 304 w 607"/>
                <a:gd name="T15" fmla="*/ 0 h 762"/>
                <a:gd name="T16" fmla="*/ 304 w 607"/>
                <a:gd name="T17" fmla="*/ 74 h 762"/>
                <a:gd name="T18" fmla="*/ 159 w 607"/>
                <a:gd name="T19" fmla="*/ 168 h 762"/>
                <a:gd name="T20" fmla="*/ 126 w 607"/>
                <a:gd name="T21" fmla="*/ 377 h 762"/>
                <a:gd name="T22" fmla="*/ 159 w 607"/>
                <a:gd name="T23" fmla="*/ 593 h 762"/>
                <a:gd name="T24" fmla="*/ 304 w 607"/>
                <a:gd name="T25" fmla="*/ 687 h 762"/>
                <a:gd name="T26" fmla="*/ 448 w 607"/>
                <a:gd name="T27" fmla="*/ 593 h 762"/>
                <a:gd name="T28" fmla="*/ 481 w 607"/>
                <a:gd name="T29" fmla="*/ 380 h 762"/>
                <a:gd name="T30" fmla="*/ 448 w 607"/>
                <a:gd name="T31" fmla="*/ 168 h 762"/>
                <a:gd name="T32" fmla="*/ 304 w 607"/>
                <a:gd name="T33" fmla="*/ 74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07" h="762">
                  <a:moveTo>
                    <a:pt x="304" y="0"/>
                  </a:moveTo>
                  <a:cubicBezTo>
                    <a:pt x="407" y="0"/>
                    <a:pt x="484" y="34"/>
                    <a:pt x="534" y="103"/>
                  </a:cubicBezTo>
                  <a:cubicBezTo>
                    <a:pt x="583" y="169"/>
                    <a:pt x="607" y="262"/>
                    <a:pt x="607" y="381"/>
                  </a:cubicBezTo>
                  <a:cubicBezTo>
                    <a:pt x="607" y="499"/>
                    <a:pt x="583" y="591"/>
                    <a:pt x="534" y="659"/>
                  </a:cubicBezTo>
                  <a:cubicBezTo>
                    <a:pt x="485" y="727"/>
                    <a:pt x="408" y="762"/>
                    <a:pt x="305" y="762"/>
                  </a:cubicBezTo>
                  <a:cubicBezTo>
                    <a:pt x="102" y="762"/>
                    <a:pt x="0" y="633"/>
                    <a:pt x="0" y="375"/>
                  </a:cubicBezTo>
                  <a:cubicBezTo>
                    <a:pt x="0" y="260"/>
                    <a:pt x="24" y="169"/>
                    <a:pt x="73" y="103"/>
                  </a:cubicBezTo>
                  <a:cubicBezTo>
                    <a:pt x="123" y="34"/>
                    <a:pt x="200" y="0"/>
                    <a:pt x="304" y="0"/>
                  </a:cubicBezTo>
                  <a:close/>
                  <a:moveTo>
                    <a:pt x="304" y="74"/>
                  </a:moveTo>
                  <a:cubicBezTo>
                    <a:pt x="234" y="74"/>
                    <a:pt x="186" y="106"/>
                    <a:pt x="159" y="168"/>
                  </a:cubicBezTo>
                  <a:cubicBezTo>
                    <a:pt x="137" y="220"/>
                    <a:pt x="126" y="290"/>
                    <a:pt x="126" y="377"/>
                  </a:cubicBezTo>
                  <a:cubicBezTo>
                    <a:pt x="126" y="469"/>
                    <a:pt x="137" y="541"/>
                    <a:pt x="159" y="593"/>
                  </a:cubicBezTo>
                  <a:cubicBezTo>
                    <a:pt x="186" y="655"/>
                    <a:pt x="234" y="687"/>
                    <a:pt x="304" y="687"/>
                  </a:cubicBezTo>
                  <a:cubicBezTo>
                    <a:pt x="374" y="687"/>
                    <a:pt x="422" y="655"/>
                    <a:pt x="448" y="593"/>
                  </a:cubicBezTo>
                  <a:cubicBezTo>
                    <a:pt x="470" y="541"/>
                    <a:pt x="481" y="470"/>
                    <a:pt x="481" y="380"/>
                  </a:cubicBezTo>
                  <a:cubicBezTo>
                    <a:pt x="481" y="289"/>
                    <a:pt x="470" y="219"/>
                    <a:pt x="448" y="168"/>
                  </a:cubicBezTo>
                  <a:cubicBezTo>
                    <a:pt x="421" y="106"/>
                    <a:pt x="373" y="74"/>
                    <a:pt x="304" y="74"/>
                  </a:cubicBezTo>
                  <a:close/>
                </a:path>
              </a:pathLst>
            </a:custGeom>
            <a:solidFill>
              <a:srgbClr val="FFFFFF"/>
            </a:solidFill>
            <a:ln>
              <a:noFill/>
            </a:ln>
          </p:spPr>
          <p:txBody>
            <a:bodyPr/>
            <a:lstStyle/>
            <a:p>
              <a:endParaRPr lang="ja-JP" altLang="en-US">
                <a:latin typeface="Arial" panose="020B0604020202020204" pitchFamily="34" charset="0"/>
                <a:ea typeface="黑体" panose="02010609060101010101" pitchFamily="49" charset="-122"/>
              </a:endParaRPr>
            </a:p>
          </p:txBody>
        </p:sp>
        <p:sp>
          <p:nvSpPr>
            <p:cNvPr id="647234" name="Freeform 66"/>
            <p:cNvSpPr/>
            <p:nvPr userDrawn="1"/>
          </p:nvSpPr>
          <p:spPr bwMode="gray">
            <a:xfrm>
              <a:off x="5198" y="605"/>
              <a:ext cx="52" cy="41"/>
            </a:xfrm>
            <a:custGeom>
              <a:avLst/>
              <a:gdLst>
                <a:gd name="T0" fmla="*/ 204 w 929"/>
                <a:gd name="T1" fmla="*/ 722 h 722"/>
                <a:gd name="T2" fmla="*/ 0 w 929"/>
                <a:gd name="T3" fmla="*/ 0 h 722"/>
                <a:gd name="T4" fmla="*/ 124 w 929"/>
                <a:gd name="T5" fmla="*/ 0 h 722"/>
                <a:gd name="T6" fmla="*/ 277 w 929"/>
                <a:gd name="T7" fmla="*/ 588 h 722"/>
                <a:gd name="T8" fmla="*/ 412 w 929"/>
                <a:gd name="T9" fmla="*/ 0 h 722"/>
                <a:gd name="T10" fmla="*/ 534 w 929"/>
                <a:gd name="T11" fmla="*/ 0 h 722"/>
                <a:gd name="T12" fmla="*/ 676 w 929"/>
                <a:gd name="T13" fmla="*/ 588 h 722"/>
                <a:gd name="T14" fmla="*/ 828 w 929"/>
                <a:gd name="T15" fmla="*/ 0 h 722"/>
                <a:gd name="T16" fmla="*/ 929 w 929"/>
                <a:gd name="T17" fmla="*/ 0 h 722"/>
                <a:gd name="T18" fmla="*/ 726 w 929"/>
                <a:gd name="T19" fmla="*/ 722 h 722"/>
                <a:gd name="T20" fmla="*/ 603 w 929"/>
                <a:gd name="T21" fmla="*/ 722 h 722"/>
                <a:gd name="T22" fmla="*/ 495 w 929"/>
                <a:gd name="T23" fmla="*/ 255 h 722"/>
                <a:gd name="T24" fmla="*/ 468 w 929"/>
                <a:gd name="T25" fmla="*/ 107 h 722"/>
                <a:gd name="T26" fmla="*/ 440 w 929"/>
                <a:gd name="T27" fmla="*/ 254 h 722"/>
                <a:gd name="T28" fmla="*/ 332 w 929"/>
                <a:gd name="T29" fmla="*/ 722 h 722"/>
                <a:gd name="T30" fmla="*/ 204 w 929"/>
                <a:gd name="T31" fmla="*/ 722 h 7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29" h="722">
                  <a:moveTo>
                    <a:pt x="204" y="722"/>
                  </a:moveTo>
                  <a:cubicBezTo>
                    <a:pt x="0" y="0"/>
                    <a:pt x="0" y="0"/>
                    <a:pt x="0" y="0"/>
                  </a:cubicBezTo>
                  <a:cubicBezTo>
                    <a:pt x="124" y="0"/>
                    <a:pt x="124" y="0"/>
                    <a:pt x="124" y="0"/>
                  </a:cubicBezTo>
                  <a:cubicBezTo>
                    <a:pt x="277" y="588"/>
                    <a:pt x="277" y="588"/>
                    <a:pt x="277" y="588"/>
                  </a:cubicBezTo>
                  <a:cubicBezTo>
                    <a:pt x="412" y="0"/>
                    <a:pt x="412" y="0"/>
                    <a:pt x="412" y="0"/>
                  </a:cubicBezTo>
                  <a:cubicBezTo>
                    <a:pt x="534" y="0"/>
                    <a:pt x="534" y="0"/>
                    <a:pt x="534" y="0"/>
                  </a:cubicBezTo>
                  <a:cubicBezTo>
                    <a:pt x="676" y="588"/>
                    <a:pt x="676" y="588"/>
                    <a:pt x="676" y="588"/>
                  </a:cubicBezTo>
                  <a:cubicBezTo>
                    <a:pt x="828" y="0"/>
                    <a:pt x="828" y="0"/>
                    <a:pt x="828" y="0"/>
                  </a:cubicBezTo>
                  <a:cubicBezTo>
                    <a:pt x="929" y="0"/>
                    <a:pt x="929" y="0"/>
                    <a:pt x="929" y="0"/>
                  </a:cubicBezTo>
                  <a:cubicBezTo>
                    <a:pt x="726" y="722"/>
                    <a:pt x="726" y="722"/>
                    <a:pt x="726" y="722"/>
                  </a:cubicBezTo>
                  <a:cubicBezTo>
                    <a:pt x="603" y="722"/>
                    <a:pt x="603" y="722"/>
                    <a:pt x="603" y="722"/>
                  </a:cubicBezTo>
                  <a:cubicBezTo>
                    <a:pt x="495" y="255"/>
                    <a:pt x="495" y="255"/>
                    <a:pt x="495" y="255"/>
                  </a:cubicBezTo>
                  <a:cubicBezTo>
                    <a:pt x="487" y="221"/>
                    <a:pt x="478" y="172"/>
                    <a:pt x="468" y="107"/>
                  </a:cubicBezTo>
                  <a:cubicBezTo>
                    <a:pt x="460" y="159"/>
                    <a:pt x="451" y="208"/>
                    <a:pt x="440" y="254"/>
                  </a:cubicBezTo>
                  <a:cubicBezTo>
                    <a:pt x="332" y="722"/>
                    <a:pt x="332" y="722"/>
                    <a:pt x="332" y="722"/>
                  </a:cubicBezTo>
                  <a:lnTo>
                    <a:pt x="204" y="722"/>
                  </a:lnTo>
                  <a:close/>
                </a:path>
              </a:pathLst>
            </a:custGeom>
            <a:solidFill>
              <a:srgbClr val="FFFFFF"/>
            </a:solidFill>
            <a:ln>
              <a:noFill/>
            </a:ln>
          </p:spPr>
          <p:txBody>
            <a:bodyPr/>
            <a:lstStyle/>
            <a:p>
              <a:endParaRPr lang="ja-JP" altLang="en-US">
                <a:latin typeface="Arial" panose="020B0604020202020204" pitchFamily="34" charset="0"/>
                <a:ea typeface="黑体" panose="02010609060101010101" pitchFamily="49" charset="-122"/>
              </a:endParaRPr>
            </a:p>
          </p:txBody>
        </p:sp>
        <p:sp>
          <p:nvSpPr>
            <p:cNvPr id="647235" name="Freeform 67"/>
            <p:cNvSpPr/>
            <p:nvPr userDrawn="1"/>
          </p:nvSpPr>
          <p:spPr bwMode="gray">
            <a:xfrm>
              <a:off x="5270" y="605"/>
              <a:ext cx="52" cy="41"/>
            </a:xfrm>
            <a:custGeom>
              <a:avLst/>
              <a:gdLst>
                <a:gd name="T0" fmla="*/ 204 w 930"/>
                <a:gd name="T1" fmla="*/ 722 h 722"/>
                <a:gd name="T2" fmla="*/ 0 w 930"/>
                <a:gd name="T3" fmla="*/ 0 h 722"/>
                <a:gd name="T4" fmla="*/ 125 w 930"/>
                <a:gd name="T5" fmla="*/ 0 h 722"/>
                <a:gd name="T6" fmla="*/ 277 w 930"/>
                <a:gd name="T7" fmla="*/ 588 h 722"/>
                <a:gd name="T8" fmla="*/ 412 w 930"/>
                <a:gd name="T9" fmla="*/ 0 h 722"/>
                <a:gd name="T10" fmla="*/ 535 w 930"/>
                <a:gd name="T11" fmla="*/ 0 h 722"/>
                <a:gd name="T12" fmla="*/ 676 w 930"/>
                <a:gd name="T13" fmla="*/ 588 h 722"/>
                <a:gd name="T14" fmla="*/ 829 w 930"/>
                <a:gd name="T15" fmla="*/ 0 h 722"/>
                <a:gd name="T16" fmla="*/ 930 w 930"/>
                <a:gd name="T17" fmla="*/ 0 h 722"/>
                <a:gd name="T18" fmla="*/ 726 w 930"/>
                <a:gd name="T19" fmla="*/ 722 h 722"/>
                <a:gd name="T20" fmla="*/ 604 w 930"/>
                <a:gd name="T21" fmla="*/ 722 h 722"/>
                <a:gd name="T22" fmla="*/ 495 w 930"/>
                <a:gd name="T23" fmla="*/ 255 h 722"/>
                <a:gd name="T24" fmla="*/ 468 w 930"/>
                <a:gd name="T25" fmla="*/ 107 h 722"/>
                <a:gd name="T26" fmla="*/ 441 w 930"/>
                <a:gd name="T27" fmla="*/ 254 h 722"/>
                <a:gd name="T28" fmla="*/ 332 w 930"/>
                <a:gd name="T29" fmla="*/ 722 h 722"/>
                <a:gd name="T30" fmla="*/ 204 w 930"/>
                <a:gd name="T31" fmla="*/ 722 h 7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30" h="722">
                  <a:moveTo>
                    <a:pt x="204" y="722"/>
                  </a:moveTo>
                  <a:cubicBezTo>
                    <a:pt x="0" y="0"/>
                    <a:pt x="0" y="0"/>
                    <a:pt x="0" y="0"/>
                  </a:cubicBezTo>
                  <a:cubicBezTo>
                    <a:pt x="125" y="0"/>
                    <a:pt x="125" y="0"/>
                    <a:pt x="125" y="0"/>
                  </a:cubicBezTo>
                  <a:cubicBezTo>
                    <a:pt x="277" y="588"/>
                    <a:pt x="277" y="588"/>
                    <a:pt x="277" y="588"/>
                  </a:cubicBezTo>
                  <a:cubicBezTo>
                    <a:pt x="412" y="0"/>
                    <a:pt x="412" y="0"/>
                    <a:pt x="412" y="0"/>
                  </a:cubicBezTo>
                  <a:cubicBezTo>
                    <a:pt x="535" y="0"/>
                    <a:pt x="535" y="0"/>
                    <a:pt x="535" y="0"/>
                  </a:cubicBezTo>
                  <a:cubicBezTo>
                    <a:pt x="676" y="588"/>
                    <a:pt x="676" y="588"/>
                    <a:pt x="676" y="588"/>
                  </a:cubicBezTo>
                  <a:cubicBezTo>
                    <a:pt x="829" y="0"/>
                    <a:pt x="829" y="0"/>
                    <a:pt x="829" y="0"/>
                  </a:cubicBezTo>
                  <a:cubicBezTo>
                    <a:pt x="930" y="0"/>
                    <a:pt x="930" y="0"/>
                    <a:pt x="930" y="0"/>
                  </a:cubicBezTo>
                  <a:cubicBezTo>
                    <a:pt x="726" y="722"/>
                    <a:pt x="726" y="722"/>
                    <a:pt x="726" y="722"/>
                  </a:cubicBezTo>
                  <a:cubicBezTo>
                    <a:pt x="604" y="722"/>
                    <a:pt x="604" y="722"/>
                    <a:pt x="604" y="722"/>
                  </a:cubicBezTo>
                  <a:cubicBezTo>
                    <a:pt x="495" y="255"/>
                    <a:pt x="495" y="255"/>
                    <a:pt x="495" y="255"/>
                  </a:cubicBezTo>
                  <a:cubicBezTo>
                    <a:pt x="488" y="221"/>
                    <a:pt x="479" y="172"/>
                    <a:pt x="468" y="107"/>
                  </a:cubicBezTo>
                  <a:cubicBezTo>
                    <a:pt x="460" y="159"/>
                    <a:pt x="451" y="208"/>
                    <a:pt x="441" y="254"/>
                  </a:cubicBezTo>
                  <a:cubicBezTo>
                    <a:pt x="332" y="722"/>
                    <a:pt x="332" y="722"/>
                    <a:pt x="332" y="722"/>
                  </a:cubicBezTo>
                  <a:lnTo>
                    <a:pt x="204" y="722"/>
                  </a:lnTo>
                  <a:close/>
                </a:path>
              </a:pathLst>
            </a:custGeom>
            <a:solidFill>
              <a:srgbClr val="FFFFFF"/>
            </a:solidFill>
            <a:ln>
              <a:noFill/>
            </a:ln>
          </p:spPr>
          <p:txBody>
            <a:bodyPr/>
            <a:lstStyle/>
            <a:p>
              <a:endParaRPr lang="ja-JP" altLang="en-US">
                <a:latin typeface="Arial" panose="020B0604020202020204" pitchFamily="34" charset="0"/>
                <a:ea typeface="黑体" panose="02010609060101010101" pitchFamily="49" charset="-122"/>
              </a:endParaRPr>
            </a:p>
          </p:txBody>
        </p:sp>
        <p:sp>
          <p:nvSpPr>
            <p:cNvPr id="647236" name="Freeform 68"/>
            <p:cNvSpPr>
              <a:spLocks noEditPoints="1"/>
            </p:cNvSpPr>
            <p:nvPr userDrawn="1"/>
          </p:nvSpPr>
          <p:spPr bwMode="gray">
            <a:xfrm>
              <a:off x="5329" y="591"/>
              <a:ext cx="9" cy="55"/>
            </a:xfrm>
            <a:custGeom>
              <a:avLst/>
              <a:gdLst>
                <a:gd name="T0" fmla="*/ 76 w 151"/>
                <a:gd name="T1" fmla="*/ 0 h 987"/>
                <a:gd name="T2" fmla="*/ 132 w 151"/>
                <a:gd name="T3" fmla="*/ 25 h 987"/>
                <a:gd name="T4" fmla="*/ 151 w 151"/>
                <a:gd name="T5" fmla="*/ 76 h 987"/>
                <a:gd name="T6" fmla="*/ 126 w 151"/>
                <a:gd name="T7" fmla="*/ 132 h 987"/>
                <a:gd name="T8" fmla="*/ 75 w 151"/>
                <a:gd name="T9" fmla="*/ 151 h 987"/>
                <a:gd name="T10" fmla="*/ 20 w 151"/>
                <a:gd name="T11" fmla="*/ 127 h 987"/>
                <a:gd name="T12" fmla="*/ 0 w 151"/>
                <a:gd name="T13" fmla="*/ 75 h 987"/>
                <a:gd name="T14" fmla="*/ 25 w 151"/>
                <a:gd name="T15" fmla="*/ 20 h 987"/>
                <a:gd name="T16" fmla="*/ 76 w 151"/>
                <a:gd name="T17" fmla="*/ 0 h 987"/>
                <a:gd name="T18" fmla="*/ 15 w 151"/>
                <a:gd name="T19" fmla="*/ 987 h 987"/>
                <a:gd name="T20" fmla="*/ 15 w 151"/>
                <a:gd name="T21" fmla="*/ 265 h 987"/>
                <a:gd name="T22" fmla="*/ 139 w 151"/>
                <a:gd name="T23" fmla="*/ 265 h 987"/>
                <a:gd name="T24" fmla="*/ 139 w 151"/>
                <a:gd name="T25" fmla="*/ 987 h 987"/>
                <a:gd name="T26" fmla="*/ 15 w 151"/>
                <a:gd name="T27" fmla="*/ 987 h 9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1" h="987">
                  <a:moveTo>
                    <a:pt x="76" y="0"/>
                  </a:moveTo>
                  <a:cubicBezTo>
                    <a:pt x="98" y="0"/>
                    <a:pt x="117" y="9"/>
                    <a:pt x="132" y="25"/>
                  </a:cubicBezTo>
                  <a:cubicBezTo>
                    <a:pt x="145" y="40"/>
                    <a:pt x="151" y="57"/>
                    <a:pt x="151" y="76"/>
                  </a:cubicBezTo>
                  <a:cubicBezTo>
                    <a:pt x="151" y="98"/>
                    <a:pt x="143" y="117"/>
                    <a:pt x="126" y="132"/>
                  </a:cubicBezTo>
                  <a:cubicBezTo>
                    <a:pt x="112" y="145"/>
                    <a:pt x="95" y="151"/>
                    <a:pt x="75" y="151"/>
                  </a:cubicBezTo>
                  <a:cubicBezTo>
                    <a:pt x="53" y="151"/>
                    <a:pt x="34" y="143"/>
                    <a:pt x="20" y="127"/>
                  </a:cubicBezTo>
                  <a:cubicBezTo>
                    <a:pt x="7" y="112"/>
                    <a:pt x="0" y="95"/>
                    <a:pt x="0" y="75"/>
                  </a:cubicBezTo>
                  <a:cubicBezTo>
                    <a:pt x="0" y="53"/>
                    <a:pt x="9" y="35"/>
                    <a:pt x="25" y="20"/>
                  </a:cubicBezTo>
                  <a:cubicBezTo>
                    <a:pt x="39" y="7"/>
                    <a:pt x="56" y="0"/>
                    <a:pt x="76" y="0"/>
                  </a:cubicBezTo>
                  <a:close/>
                  <a:moveTo>
                    <a:pt x="15" y="987"/>
                  </a:moveTo>
                  <a:cubicBezTo>
                    <a:pt x="15" y="265"/>
                    <a:pt x="15" y="265"/>
                    <a:pt x="15" y="265"/>
                  </a:cubicBezTo>
                  <a:cubicBezTo>
                    <a:pt x="139" y="265"/>
                    <a:pt x="139" y="265"/>
                    <a:pt x="139" y="265"/>
                  </a:cubicBezTo>
                  <a:cubicBezTo>
                    <a:pt x="139" y="987"/>
                    <a:pt x="139" y="987"/>
                    <a:pt x="139" y="987"/>
                  </a:cubicBezTo>
                  <a:lnTo>
                    <a:pt x="15" y="987"/>
                  </a:lnTo>
                  <a:close/>
                </a:path>
              </a:pathLst>
            </a:custGeom>
            <a:solidFill>
              <a:srgbClr val="FFFFFF"/>
            </a:solidFill>
            <a:ln>
              <a:noFill/>
            </a:ln>
          </p:spPr>
          <p:txBody>
            <a:bodyPr/>
            <a:lstStyle/>
            <a:p>
              <a:endParaRPr lang="ja-JP" altLang="en-US">
                <a:latin typeface="Arial" panose="020B0604020202020204" pitchFamily="34" charset="0"/>
                <a:ea typeface="黑体" panose="02010609060101010101" pitchFamily="49" charset="-122"/>
              </a:endParaRPr>
            </a:p>
          </p:txBody>
        </p:sp>
        <p:sp>
          <p:nvSpPr>
            <p:cNvPr id="647237" name="Freeform 69"/>
            <p:cNvSpPr/>
            <p:nvPr userDrawn="1"/>
          </p:nvSpPr>
          <p:spPr bwMode="gray">
            <a:xfrm>
              <a:off x="5350" y="595"/>
              <a:ext cx="18" cy="51"/>
            </a:xfrm>
            <a:custGeom>
              <a:avLst/>
              <a:gdLst>
                <a:gd name="T0" fmla="*/ 0 w 318"/>
                <a:gd name="T1" fmla="*/ 0 h 917"/>
                <a:gd name="T2" fmla="*/ 124 w 318"/>
                <a:gd name="T3" fmla="*/ 0 h 917"/>
                <a:gd name="T4" fmla="*/ 124 w 318"/>
                <a:gd name="T5" fmla="*/ 195 h 917"/>
                <a:gd name="T6" fmla="*/ 318 w 318"/>
                <a:gd name="T7" fmla="*/ 195 h 917"/>
                <a:gd name="T8" fmla="*/ 318 w 318"/>
                <a:gd name="T9" fmla="*/ 273 h 917"/>
                <a:gd name="T10" fmla="*/ 124 w 318"/>
                <a:gd name="T11" fmla="*/ 273 h 917"/>
                <a:gd name="T12" fmla="*/ 124 w 318"/>
                <a:gd name="T13" fmla="*/ 656 h 917"/>
                <a:gd name="T14" fmla="*/ 156 w 318"/>
                <a:gd name="T15" fmla="*/ 804 h 917"/>
                <a:gd name="T16" fmla="*/ 225 w 318"/>
                <a:gd name="T17" fmla="*/ 836 h 917"/>
                <a:gd name="T18" fmla="*/ 277 w 318"/>
                <a:gd name="T19" fmla="*/ 838 h 917"/>
                <a:gd name="T20" fmla="*/ 318 w 318"/>
                <a:gd name="T21" fmla="*/ 838 h 917"/>
                <a:gd name="T22" fmla="*/ 318 w 318"/>
                <a:gd name="T23" fmla="*/ 917 h 917"/>
                <a:gd name="T24" fmla="*/ 251 w 318"/>
                <a:gd name="T25" fmla="*/ 917 h 917"/>
                <a:gd name="T26" fmla="*/ 127 w 318"/>
                <a:gd name="T27" fmla="*/ 904 h 917"/>
                <a:gd name="T28" fmla="*/ 11 w 318"/>
                <a:gd name="T29" fmla="*/ 782 h 917"/>
                <a:gd name="T30" fmla="*/ 0 w 318"/>
                <a:gd name="T31" fmla="*/ 638 h 917"/>
                <a:gd name="T32" fmla="*/ 0 w 318"/>
                <a:gd name="T33" fmla="*/ 0 h 9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8" h="917">
                  <a:moveTo>
                    <a:pt x="0" y="0"/>
                  </a:moveTo>
                  <a:cubicBezTo>
                    <a:pt x="124" y="0"/>
                    <a:pt x="124" y="0"/>
                    <a:pt x="124" y="0"/>
                  </a:cubicBezTo>
                  <a:cubicBezTo>
                    <a:pt x="124" y="195"/>
                    <a:pt x="124" y="195"/>
                    <a:pt x="124" y="195"/>
                  </a:cubicBezTo>
                  <a:cubicBezTo>
                    <a:pt x="318" y="195"/>
                    <a:pt x="318" y="195"/>
                    <a:pt x="318" y="195"/>
                  </a:cubicBezTo>
                  <a:cubicBezTo>
                    <a:pt x="318" y="273"/>
                    <a:pt x="318" y="273"/>
                    <a:pt x="318" y="273"/>
                  </a:cubicBezTo>
                  <a:cubicBezTo>
                    <a:pt x="124" y="273"/>
                    <a:pt x="124" y="273"/>
                    <a:pt x="124" y="273"/>
                  </a:cubicBezTo>
                  <a:cubicBezTo>
                    <a:pt x="124" y="656"/>
                    <a:pt x="124" y="656"/>
                    <a:pt x="124" y="656"/>
                  </a:cubicBezTo>
                  <a:cubicBezTo>
                    <a:pt x="124" y="729"/>
                    <a:pt x="135" y="778"/>
                    <a:pt x="156" y="804"/>
                  </a:cubicBezTo>
                  <a:cubicBezTo>
                    <a:pt x="171" y="821"/>
                    <a:pt x="194" y="832"/>
                    <a:pt x="225" y="836"/>
                  </a:cubicBezTo>
                  <a:cubicBezTo>
                    <a:pt x="235" y="837"/>
                    <a:pt x="252" y="838"/>
                    <a:pt x="277" y="838"/>
                  </a:cubicBezTo>
                  <a:cubicBezTo>
                    <a:pt x="318" y="838"/>
                    <a:pt x="318" y="838"/>
                    <a:pt x="318" y="838"/>
                  </a:cubicBezTo>
                  <a:cubicBezTo>
                    <a:pt x="318" y="917"/>
                    <a:pt x="318" y="917"/>
                    <a:pt x="318" y="917"/>
                  </a:cubicBezTo>
                  <a:cubicBezTo>
                    <a:pt x="251" y="917"/>
                    <a:pt x="251" y="917"/>
                    <a:pt x="251" y="917"/>
                  </a:cubicBezTo>
                  <a:cubicBezTo>
                    <a:pt x="198" y="917"/>
                    <a:pt x="157" y="913"/>
                    <a:pt x="127" y="904"/>
                  </a:cubicBezTo>
                  <a:cubicBezTo>
                    <a:pt x="64" y="887"/>
                    <a:pt x="25" y="846"/>
                    <a:pt x="11" y="782"/>
                  </a:cubicBezTo>
                  <a:cubicBezTo>
                    <a:pt x="4" y="747"/>
                    <a:pt x="0" y="699"/>
                    <a:pt x="0" y="638"/>
                  </a:cubicBezTo>
                  <a:lnTo>
                    <a:pt x="0" y="0"/>
                  </a:lnTo>
                  <a:close/>
                </a:path>
              </a:pathLst>
            </a:custGeom>
            <a:solidFill>
              <a:srgbClr val="FFFFFF"/>
            </a:solidFill>
            <a:ln>
              <a:noFill/>
            </a:ln>
          </p:spPr>
          <p:txBody>
            <a:bodyPr/>
            <a:lstStyle/>
            <a:p>
              <a:endParaRPr lang="ja-JP" altLang="en-US">
                <a:latin typeface="Arial" panose="020B0604020202020204" pitchFamily="34" charset="0"/>
                <a:ea typeface="黑体" panose="02010609060101010101" pitchFamily="49" charset="-122"/>
              </a:endParaRPr>
            </a:p>
          </p:txBody>
        </p:sp>
        <p:sp>
          <p:nvSpPr>
            <p:cNvPr id="647238" name="Freeform 70"/>
            <p:cNvSpPr/>
            <p:nvPr userDrawn="1"/>
          </p:nvSpPr>
          <p:spPr bwMode="gray">
            <a:xfrm>
              <a:off x="5376" y="585"/>
              <a:ext cx="31" cy="61"/>
            </a:xfrm>
            <a:custGeom>
              <a:avLst/>
              <a:gdLst>
                <a:gd name="T0" fmla="*/ 0 w 548"/>
                <a:gd name="T1" fmla="*/ 1087 h 1087"/>
                <a:gd name="T2" fmla="*/ 0 w 548"/>
                <a:gd name="T3" fmla="*/ 0 h 1087"/>
                <a:gd name="T4" fmla="*/ 124 w 548"/>
                <a:gd name="T5" fmla="*/ 0 h 1087"/>
                <a:gd name="T6" fmla="*/ 124 w 548"/>
                <a:gd name="T7" fmla="*/ 382 h 1087"/>
                <a:gd name="T8" fmla="*/ 306 w 548"/>
                <a:gd name="T9" fmla="*/ 345 h 1087"/>
                <a:gd name="T10" fmla="*/ 526 w 548"/>
                <a:gd name="T11" fmla="*/ 458 h 1087"/>
                <a:gd name="T12" fmla="*/ 548 w 548"/>
                <a:gd name="T13" fmla="*/ 644 h 1087"/>
                <a:gd name="T14" fmla="*/ 548 w 548"/>
                <a:gd name="T15" fmla="*/ 1087 h 1087"/>
                <a:gd name="T16" fmla="*/ 425 w 548"/>
                <a:gd name="T17" fmla="*/ 1087 h 1087"/>
                <a:gd name="T18" fmla="*/ 425 w 548"/>
                <a:gd name="T19" fmla="*/ 624 h 1087"/>
                <a:gd name="T20" fmla="*/ 403 w 548"/>
                <a:gd name="T21" fmla="*/ 477 h 1087"/>
                <a:gd name="T22" fmla="*/ 294 w 548"/>
                <a:gd name="T23" fmla="*/ 419 h 1087"/>
                <a:gd name="T24" fmla="*/ 124 w 548"/>
                <a:gd name="T25" fmla="*/ 463 h 1087"/>
                <a:gd name="T26" fmla="*/ 124 w 548"/>
                <a:gd name="T27" fmla="*/ 1087 h 1087"/>
                <a:gd name="T28" fmla="*/ 0 w 548"/>
                <a:gd name="T29" fmla="*/ 1087 h 10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48" h="1087">
                  <a:moveTo>
                    <a:pt x="0" y="1087"/>
                  </a:moveTo>
                  <a:cubicBezTo>
                    <a:pt x="0" y="0"/>
                    <a:pt x="0" y="0"/>
                    <a:pt x="0" y="0"/>
                  </a:cubicBezTo>
                  <a:cubicBezTo>
                    <a:pt x="124" y="0"/>
                    <a:pt x="124" y="0"/>
                    <a:pt x="124" y="0"/>
                  </a:cubicBezTo>
                  <a:cubicBezTo>
                    <a:pt x="124" y="382"/>
                    <a:pt x="124" y="382"/>
                    <a:pt x="124" y="382"/>
                  </a:cubicBezTo>
                  <a:cubicBezTo>
                    <a:pt x="188" y="357"/>
                    <a:pt x="249" y="345"/>
                    <a:pt x="306" y="345"/>
                  </a:cubicBezTo>
                  <a:cubicBezTo>
                    <a:pt x="420" y="345"/>
                    <a:pt x="493" y="382"/>
                    <a:pt x="526" y="458"/>
                  </a:cubicBezTo>
                  <a:cubicBezTo>
                    <a:pt x="541" y="492"/>
                    <a:pt x="548" y="554"/>
                    <a:pt x="548" y="644"/>
                  </a:cubicBezTo>
                  <a:cubicBezTo>
                    <a:pt x="548" y="1087"/>
                    <a:pt x="548" y="1087"/>
                    <a:pt x="548" y="1087"/>
                  </a:cubicBezTo>
                  <a:cubicBezTo>
                    <a:pt x="425" y="1087"/>
                    <a:pt x="425" y="1087"/>
                    <a:pt x="425" y="1087"/>
                  </a:cubicBezTo>
                  <a:cubicBezTo>
                    <a:pt x="425" y="624"/>
                    <a:pt x="425" y="624"/>
                    <a:pt x="425" y="624"/>
                  </a:cubicBezTo>
                  <a:cubicBezTo>
                    <a:pt x="425" y="555"/>
                    <a:pt x="418" y="506"/>
                    <a:pt x="403" y="477"/>
                  </a:cubicBezTo>
                  <a:cubicBezTo>
                    <a:pt x="384" y="439"/>
                    <a:pt x="347" y="419"/>
                    <a:pt x="294" y="419"/>
                  </a:cubicBezTo>
                  <a:cubicBezTo>
                    <a:pt x="245" y="419"/>
                    <a:pt x="189" y="434"/>
                    <a:pt x="124" y="463"/>
                  </a:cubicBezTo>
                  <a:cubicBezTo>
                    <a:pt x="124" y="1087"/>
                    <a:pt x="124" y="1087"/>
                    <a:pt x="124" y="1087"/>
                  </a:cubicBezTo>
                  <a:lnTo>
                    <a:pt x="0" y="1087"/>
                  </a:lnTo>
                  <a:close/>
                </a:path>
              </a:pathLst>
            </a:custGeom>
            <a:solidFill>
              <a:srgbClr val="FFFFFF"/>
            </a:solidFill>
            <a:ln>
              <a:noFill/>
            </a:ln>
          </p:spPr>
          <p:txBody>
            <a:bodyPr/>
            <a:lstStyle/>
            <a:p>
              <a:endParaRPr lang="ja-JP" altLang="en-US">
                <a:latin typeface="Arial" panose="020B0604020202020204" pitchFamily="34" charset="0"/>
                <a:ea typeface="黑体" panose="02010609060101010101" pitchFamily="49" charset="-122"/>
              </a:endParaRPr>
            </a:p>
          </p:txBody>
        </p:sp>
        <p:sp>
          <p:nvSpPr>
            <p:cNvPr id="647239" name="Freeform 71"/>
            <p:cNvSpPr/>
            <p:nvPr userDrawn="1"/>
          </p:nvSpPr>
          <p:spPr bwMode="gray">
            <a:xfrm>
              <a:off x="5432" y="605"/>
              <a:ext cx="34" cy="60"/>
            </a:xfrm>
            <a:custGeom>
              <a:avLst/>
              <a:gdLst>
                <a:gd name="T0" fmla="*/ 15 w 34"/>
                <a:gd name="T1" fmla="*/ 41 h 60"/>
                <a:gd name="T2" fmla="*/ 0 w 34"/>
                <a:gd name="T3" fmla="*/ 0 h 60"/>
                <a:gd name="T4" fmla="*/ 7 w 34"/>
                <a:gd name="T5" fmla="*/ 0 h 60"/>
                <a:gd name="T6" fmla="*/ 18 w 34"/>
                <a:gd name="T7" fmla="*/ 33 h 60"/>
                <a:gd name="T8" fmla="*/ 28 w 34"/>
                <a:gd name="T9" fmla="*/ 0 h 60"/>
                <a:gd name="T10" fmla="*/ 34 w 34"/>
                <a:gd name="T11" fmla="*/ 0 h 60"/>
                <a:gd name="T12" fmla="*/ 14 w 34"/>
                <a:gd name="T13" fmla="*/ 60 h 60"/>
                <a:gd name="T14" fmla="*/ 8 w 34"/>
                <a:gd name="T15" fmla="*/ 60 h 60"/>
                <a:gd name="T16" fmla="*/ 15 w 34"/>
                <a:gd name="T17" fmla="*/ 4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60">
                  <a:moveTo>
                    <a:pt x="15" y="41"/>
                  </a:moveTo>
                  <a:lnTo>
                    <a:pt x="0" y="0"/>
                  </a:lnTo>
                  <a:lnTo>
                    <a:pt x="7" y="0"/>
                  </a:lnTo>
                  <a:lnTo>
                    <a:pt x="18" y="33"/>
                  </a:lnTo>
                  <a:lnTo>
                    <a:pt x="28" y="0"/>
                  </a:lnTo>
                  <a:lnTo>
                    <a:pt x="34" y="0"/>
                  </a:lnTo>
                  <a:lnTo>
                    <a:pt x="14" y="60"/>
                  </a:lnTo>
                  <a:lnTo>
                    <a:pt x="8" y="60"/>
                  </a:lnTo>
                  <a:lnTo>
                    <a:pt x="15" y="41"/>
                  </a:lnTo>
                  <a:close/>
                </a:path>
              </a:pathLst>
            </a:custGeom>
            <a:solidFill>
              <a:srgbClr val="FFFFFF"/>
            </a:solidFill>
            <a:ln>
              <a:noFill/>
            </a:ln>
          </p:spPr>
          <p:txBody>
            <a:bodyPr/>
            <a:lstStyle/>
            <a:p>
              <a:endParaRPr lang="ja-JP" altLang="en-US">
                <a:latin typeface="Arial" panose="020B0604020202020204" pitchFamily="34" charset="0"/>
                <a:ea typeface="黑体" panose="02010609060101010101" pitchFamily="49" charset="-122"/>
              </a:endParaRPr>
            </a:p>
          </p:txBody>
        </p:sp>
        <p:sp>
          <p:nvSpPr>
            <p:cNvPr id="647240" name="Freeform 72"/>
            <p:cNvSpPr>
              <a:spLocks noEditPoints="1"/>
            </p:cNvSpPr>
            <p:nvPr userDrawn="1"/>
          </p:nvSpPr>
          <p:spPr bwMode="gray">
            <a:xfrm>
              <a:off x="5470" y="604"/>
              <a:ext cx="34" cy="43"/>
            </a:xfrm>
            <a:custGeom>
              <a:avLst/>
              <a:gdLst>
                <a:gd name="T0" fmla="*/ 304 w 607"/>
                <a:gd name="T1" fmla="*/ 0 h 762"/>
                <a:gd name="T2" fmla="*/ 534 w 607"/>
                <a:gd name="T3" fmla="*/ 103 h 762"/>
                <a:gd name="T4" fmla="*/ 607 w 607"/>
                <a:gd name="T5" fmla="*/ 381 h 762"/>
                <a:gd name="T6" fmla="*/ 534 w 607"/>
                <a:gd name="T7" fmla="*/ 659 h 762"/>
                <a:gd name="T8" fmla="*/ 304 w 607"/>
                <a:gd name="T9" fmla="*/ 762 h 762"/>
                <a:gd name="T10" fmla="*/ 0 w 607"/>
                <a:gd name="T11" fmla="*/ 375 h 762"/>
                <a:gd name="T12" fmla="*/ 73 w 607"/>
                <a:gd name="T13" fmla="*/ 103 h 762"/>
                <a:gd name="T14" fmla="*/ 304 w 607"/>
                <a:gd name="T15" fmla="*/ 0 h 762"/>
                <a:gd name="T16" fmla="*/ 304 w 607"/>
                <a:gd name="T17" fmla="*/ 74 h 762"/>
                <a:gd name="T18" fmla="*/ 159 w 607"/>
                <a:gd name="T19" fmla="*/ 168 h 762"/>
                <a:gd name="T20" fmla="*/ 126 w 607"/>
                <a:gd name="T21" fmla="*/ 377 h 762"/>
                <a:gd name="T22" fmla="*/ 159 w 607"/>
                <a:gd name="T23" fmla="*/ 593 h 762"/>
                <a:gd name="T24" fmla="*/ 304 w 607"/>
                <a:gd name="T25" fmla="*/ 687 h 762"/>
                <a:gd name="T26" fmla="*/ 448 w 607"/>
                <a:gd name="T27" fmla="*/ 593 h 762"/>
                <a:gd name="T28" fmla="*/ 481 w 607"/>
                <a:gd name="T29" fmla="*/ 380 h 762"/>
                <a:gd name="T30" fmla="*/ 448 w 607"/>
                <a:gd name="T31" fmla="*/ 168 h 762"/>
                <a:gd name="T32" fmla="*/ 304 w 607"/>
                <a:gd name="T33" fmla="*/ 74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07" h="762">
                  <a:moveTo>
                    <a:pt x="304" y="0"/>
                  </a:moveTo>
                  <a:cubicBezTo>
                    <a:pt x="407" y="0"/>
                    <a:pt x="484" y="34"/>
                    <a:pt x="534" y="103"/>
                  </a:cubicBezTo>
                  <a:cubicBezTo>
                    <a:pt x="583" y="169"/>
                    <a:pt x="607" y="262"/>
                    <a:pt x="607" y="381"/>
                  </a:cubicBezTo>
                  <a:cubicBezTo>
                    <a:pt x="607" y="499"/>
                    <a:pt x="583" y="591"/>
                    <a:pt x="534" y="659"/>
                  </a:cubicBezTo>
                  <a:cubicBezTo>
                    <a:pt x="485" y="727"/>
                    <a:pt x="408" y="762"/>
                    <a:pt x="304" y="762"/>
                  </a:cubicBezTo>
                  <a:cubicBezTo>
                    <a:pt x="101" y="762"/>
                    <a:pt x="0" y="633"/>
                    <a:pt x="0" y="375"/>
                  </a:cubicBezTo>
                  <a:cubicBezTo>
                    <a:pt x="0" y="260"/>
                    <a:pt x="24" y="169"/>
                    <a:pt x="73" y="103"/>
                  </a:cubicBezTo>
                  <a:cubicBezTo>
                    <a:pt x="123" y="34"/>
                    <a:pt x="200" y="0"/>
                    <a:pt x="304" y="0"/>
                  </a:cubicBezTo>
                  <a:close/>
                  <a:moveTo>
                    <a:pt x="304" y="74"/>
                  </a:moveTo>
                  <a:cubicBezTo>
                    <a:pt x="234" y="74"/>
                    <a:pt x="185" y="106"/>
                    <a:pt x="159" y="168"/>
                  </a:cubicBezTo>
                  <a:cubicBezTo>
                    <a:pt x="137" y="220"/>
                    <a:pt x="126" y="290"/>
                    <a:pt x="126" y="377"/>
                  </a:cubicBezTo>
                  <a:cubicBezTo>
                    <a:pt x="126" y="469"/>
                    <a:pt x="137" y="541"/>
                    <a:pt x="159" y="593"/>
                  </a:cubicBezTo>
                  <a:cubicBezTo>
                    <a:pt x="185" y="655"/>
                    <a:pt x="234" y="687"/>
                    <a:pt x="304" y="687"/>
                  </a:cubicBezTo>
                  <a:cubicBezTo>
                    <a:pt x="374" y="687"/>
                    <a:pt x="422" y="655"/>
                    <a:pt x="448" y="593"/>
                  </a:cubicBezTo>
                  <a:cubicBezTo>
                    <a:pt x="470" y="541"/>
                    <a:pt x="481" y="470"/>
                    <a:pt x="481" y="380"/>
                  </a:cubicBezTo>
                  <a:cubicBezTo>
                    <a:pt x="481" y="289"/>
                    <a:pt x="470" y="219"/>
                    <a:pt x="448" y="168"/>
                  </a:cubicBezTo>
                  <a:cubicBezTo>
                    <a:pt x="421" y="106"/>
                    <a:pt x="373" y="74"/>
                    <a:pt x="304" y="74"/>
                  </a:cubicBezTo>
                  <a:close/>
                </a:path>
              </a:pathLst>
            </a:custGeom>
            <a:solidFill>
              <a:srgbClr val="FFFFFF"/>
            </a:solidFill>
            <a:ln>
              <a:noFill/>
            </a:ln>
          </p:spPr>
          <p:txBody>
            <a:bodyPr/>
            <a:lstStyle/>
            <a:p>
              <a:endParaRPr lang="ja-JP" altLang="en-US">
                <a:latin typeface="Arial" panose="020B0604020202020204" pitchFamily="34" charset="0"/>
                <a:ea typeface="黑体" panose="02010609060101010101" pitchFamily="49" charset="-122"/>
              </a:endParaRPr>
            </a:p>
          </p:txBody>
        </p:sp>
        <p:sp>
          <p:nvSpPr>
            <p:cNvPr id="647241" name="Freeform 73"/>
            <p:cNvSpPr/>
            <p:nvPr userDrawn="1"/>
          </p:nvSpPr>
          <p:spPr bwMode="gray">
            <a:xfrm>
              <a:off x="5514" y="605"/>
              <a:ext cx="29" cy="42"/>
            </a:xfrm>
            <a:custGeom>
              <a:avLst/>
              <a:gdLst>
                <a:gd name="T0" fmla="*/ 0 w 527"/>
                <a:gd name="T1" fmla="*/ 0 h 742"/>
                <a:gd name="T2" fmla="*/ 123 w 527"/>
                <a:gd name="T3" fmla="*/ 0 h 742"/>
                <a:gd name="T4" fmla="*/ 123 w 527"/>
                <a:gd name="T5" fmla="*/ 445 h 742"/>
                <a:gd name="T6" fmla="*/ 145 w 527"/>
                <a:gd name="T7" fmla="*/ 609 h 742"/>
                <a:gd name="T8" fmla="*/ 197 w 527"/>
                <a:gd name="T9" fmla="*/ 656 h 742"/>
                <a:gd name="T10" fmla="*/ 276 w 527"/>
                <a:gd name="T11" fmla="*/ 667 h 742"/>
                <a:gd name="T12" fmla="*/ 403 w 527"/>
                <a:gd name="T13" fmla="*/ 648 h 742"/>
                <a:gd name="T14" fmla="*/ 403 w 527"/>
                <a:gd name="T15" fmla="*/ 0 h 742"/>
                <a:gd name="T16" fmla="*/ 527 w 527"/>
                <a:gd name="T17" fmla="*/ 0 h 742"/>
                <a:gd name="T18" fmla="*/ 527 w 527"/>
                <a:gd name="T19" fmla="*/ 710 h 742"/>
                <a:gd name="T20" fmla="*/ 269 w 527"/>
                <a:gd name="T21" fmla="*/ 742 h 742"/>
                <a:gd name="T22" fmla="*/ 86 w 527"/>
                <a:gd name="T23" fmla="*/ 703 h 742"/>
                <a:gd name="T24" fmla="*/ 6 w 527"/>
                <a:gd name="T25" fmla="*/ 567 h 742"/>
                <a:gd name="T26" fmla="*/ 0 w 527"/>
                <a:gd name="T27" fmla="*/ 454 h 742"/>
                <a:gd name="T28" fmla="*/ 0 w 527"/>
                <a:gd name="T29" fmla="*/ 0 h 7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7" h="742">
                  <a:moveTo>
                    <a:pt x="0" y="0"/>
                  </a:moveTo>
                  <a:cubicBezTo>
                    <a:pt x="123" y="0"/>
                    <a:pt x="123" y="0"/>
                    <a:pt x="123" y="0"/>
                  </a:cubicBezTo>
                  <a:cubicBezTo>
                    <a:pt x="123" y="445"/>
                    <a:pt x="123" y="445"/>
                    <a:pt x="123" y="445"/>
                  </a:cubicBezTo>
                  <a:cubicBezTo>
                    <a:pt x="123" y="527"/>
                    <a:pt x="131" y="582"/>
                    <a:pt x="145" y="609"/>
                  </a:cubicBezTo>
                  <a:cubicBezTo>
                    <a:pt x="157" y="632"/>
                    <a:pt x="174" y="648"/>
                    <a:pt x="197" y="656"/>
                  </a:cubicBezTo>
                  <a:cubicBezTo>
                    <a:pt x="216" y="663"/>
                    <a:pt x="242" y="667"/>
                    <a:pt x="276" y="667"/>
                  </a:cubicBezTo>
                  <a:cubicBezTo>
                    <a:pt x="317" y="667"/>
                    <a:pt x="359" y="661"/>
                    <a:pt x="403" y="648"/>
                  </a:cubicBezTo>
                  <a:cubicBezTo>
                    <a:pt x="403" y="0"/>
                    <a:pt x="403" y="0"/>
                    <a:pt x="403" y="0"/>
                  </a:cubicBezTo>
                  <a:cubicBezTo>
                    <a:pt x="527" y="0"/>
                    <a:pt x="527" y="0"/>
                    <a:pt x="527" y="0"/>
                  </a:cubicBezTo>
                  <a:cubicBezTo>
                    <a:pt x="527" y="710"/>
                    <a:pt x="527" y="710"/>
                    <a:pt x="527" y="710"/>
                  </a:cubicBezTo>
                  <a:cubicBezTo>
                    <a:pt x="435" y="731"/>
                    <a:pt x="349" y="742"/>
                    <a:pt x="269" y="742"/>
                  </a:cubicBezTo>
                  <a:cubicBezTo>
                    <a:pt x="187" y="742"/>
                    <a:pt x="126" y="729"/>
                    <a:pt x="86" y="703"/>
                  </a:cubicBezTo>
                  <a:cubicBezTo>
                    <a:pt x="41" y="674"/>
                    <a:pt x="14" y="629"/>
                    <a:pt x="6" y="567"/>
                  </a:cubicBezTo>
                  <a:cubicBezTo>
                    <a:pt x="2" y="539"/>
                    <a:pt x="0" y="501"/>
                    <a:pt x="0" y="454"/>
                  </a:cubicBezTo>
                  <a:lnTo>
                    <a:pt x="0" y="0"/>
                  </a:lnTo>
                  <a:close/>
                </a:path>
              </a:pathLst>
            </a:custGeom>
            <a:solidFill>
              <a:srgbClr val="FFFFFF"/>
            </a:solidFill>
            <a:ln>
              <a:noFill/>
            </a:ln>
          </p:spPr>
          <p:txBody>
            <a:bodyPr/>
            <a:lstStyle/>
            <a:p>
              <a:endParaRPr lang="ja-JP" altLang="en-US">
                <a:latin typeface="Arial" panose="020B0604020202020204" pitchFamily="34" charset="0"/>
                <a:ea typeface="黑体" panose="02010609060101010101" pitchFamily="49" charset="-122"/>
              </a:endParaRPr>
            </a:p>
          </p:txBody>
        </p:sp>
        <p:sp>
          <p:nvSpPr>
            <p:cNvPr id="647242" name="Freeform 74"/>
            <p:cNvSpPr/>
            <p:nvPr userDrawn="1"/>
          </p:nvSpPr>
          <p:spPr bwMode="gray">
            <a:xfrm>
              <a:off x="5115" y="216"/>
              <a:ext cx="132" cy="102"/>
            </a:xfrm>
            <a:custGeom>
              <a:avLst/>
              <a:gdLst>
                <a:gd name="T0" fmla="*/ 961 w 2365"/>
                <a:gd name="T1" fmla="*/ 764 h 1825"/>
                <a:gd name="T2" fmla="*/ 599 w 2365"/>
                <a:gd name="T3" fmla="*/ 642 h 1825"/>
                <a:gd name="T4" fmla="*/ 1 w 2365"/>
                <a:gd name="T5" fmla="*/ 1235 h 1825"/>
                <a:gd name="T6" fmla="*/ 599 w 2365"/>
                <a:gd name="T7" fmla="*/ 1825 h 1825"/>
                <a:gd name="T8" fmla="*/ 1053 w 2365"/>
                <a:gd name="T9" fmla="*/ 1619 h 1825"/>
                <a:gd name="T10" fmla="*/ 1053 w 2365"/>
                <a:gd name="T11" fmla="*/ 1293 h 1825"/>
                <a:gd name="T12" fmla="*/ 771 w 2365"/>
                <a:gd name="T13" fmla="*/ 1568 h 1825"/>
                <a:gd name="T14" fmla="*/ 599 w 2365"/>
                <a:gd name="T15" fmla="*/ 1604 h 1825"/>
                <a:gd name="T16" fmla="*/ 225 w 2365"/>
                <a:gd name="T17" fmla="*/ 1235 h 1825"/>
                <a:gd name="T18" fmla="*/ 599 w 2365"/>
                <a:gd name="T19" fmla="*/ 863 h 1825"/>
                <a:gd name="T20" fmla="*/ 861 w 2365"/>
                <a:gd name="T21" fmla="*/ 972 h 1825"/>
                <a:gd name="T22" fmla="*/ 1093 w 2365"/>
                <a:gd name="T23" fmla="*/ 1239 h 1825"/>
                <a:gd name="T24" fmla="*/ 1630 w 2365"/>
                <a:gd name="T25" fmla="*/ 1473 h 1825"/>
                <a:gd name="T26" fmla="*/ 2365 w 2365"/>
                <a:gd name="T27" fmla="*/ 741 h 1825"/>
                <a:gd name="T28" fmla="*/ 1630 w 2365"/>
                <a:gd name="T29" fmla="*/ 0 h 1825"/>
                <a:gd name="T30" fmla="*/ 1053 w 2365"/>
                <a:gd name="T31" fmla="*/ 295 h 1825"/>
                <a:gd name="T32" fmla="*/ 1053 w 2365"/>
                <a:gd name="T33" fmla="*/ 735 h 1825"/>
                <a:gd name="T34" fmla="*/ 1630 w 2365"/>
                <a:gd name="T35" fmla="*/ 232 h 1825"/>
                <a:gd name="T36" fmla="*/ 2134 w 2365"/>
                <a:gd name="T37" fmla="*/ 741 h 1825"/>
                <a:gd name="T38" fmla="*/ 1630 w 2365"/>
                <a:gd name="T39" fmla="*/ 1245 h 1825"/>
                <a:gd name="T40" fmla="*/ 1303 w 2365"/>
                <a:gd name="T41" fmla="*/ 1125 h 1825"/>
                <a:gd name="T42" fmla="*/ 961 w 2365"/>
                <a:gd name="T43" fmla="*/ 764 h 1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65" h="1825">
                  <a:moveTo>
                    <a:pt x="961" y="764"/>
                  </a:moveTo>
                  <a:cubicBezTo>
                    <a:pt x="875" y="688"/>
                    <a:pt x="736" y="643"/>
                    <a:pt x="599" y="642"/>
                  </a:cubicBezTo>
                  <a:cubicBezTo>
                    <a:pt x="270" y="641"/>
                    <a:pt x="2" y="900"/>
                    <a:pt x="1" y="1235"/>
                  </a:cubicBezTo>
                  <a:cubicBezTo>
                    <a:pt x="0" y="1563"/>
                    <a:pt x="270" y="1824"/>
                    <a:pt x="599" y="1825"/>
                  </a:cubicBezTo>
                  <a:cubicBezTo>
                    <a:pt x="783" y="1825"/>
                    <a:pt x="943" y="1751"/>
                    <a:pt x="1053" y="1619"/>
                  </a:cubicBezTo>
                  <a:cubicBezTo>
                    <a:pt x="1053" y="1293"/>
                    <a:pt x="1053" y="1293"/>
                    <a:pt x="1053" y="1293"/>
                  </a:cubicBezTo>
                  <a:cubicBezTo>
                    <a:pt x="994" y="1394"/>
                    <a:pt x="877" y="1524"/>
                    <a:pt x="771" y="1568"/>
                  </a:cubicBezTo>
                  <a:cubicBezTo>
                    <a:pt x="717" y="1590"/>
                    <a:pt x="662" y="1604"/>
                    <a:pt x="599" y="1604"/>
                  </a:cubicBezTo>
                  <a:cubicBezTo>
                    <a:pt x="394" y="1604"/>
                    <a:pt x="225" y="1445"/>
                    <a:pt x="225" y="1235"/>
                  </a:cubicBezTo>
                  <a:cubicBezTo>
                    <a:pt x="225" y="1041"/>
                    <a:pt x="380" y="862"/>
                    <a:pt x="599" y="863"/>
                  </a:cubicBezTo>
                  <a:cubicBezTo>
                    <a:pt x="701" y="863"/>
                    <a:pt x="793" y="905"/>
                    <a:pt x="861" y="972"/>
                  </a:cubicBezTo>
                  <a:cubicBezTo>
                    <a:pt x="931" y="1040"/>
                    <a:pt x="1041" y="1183"/>
                    <a:pt x="1093" y="1239"/>
                  </a:cubicBezTo>
                  <a:cubicBezTo>
                    <a:pt x="1227" y="1383"/>
                    <a:pt x="1419" y="1473"/>
                    <a:pt x="1630" y="1473"/>
                  </a:cubicBezTo>
                  <a:cubicBezTo>
                    <a:pt x="2036" y="1474"/>
                    <a:pt x="2365" y="1146"/>
                    <a:pt x="2365" y="741"/>
                  </a:cubicBezTo>
                  <a:cubicBezTo>
                    <a:pt x="2365" y="336"/>
                    <a:pt x="2035" y="0"/>
                    <a:pt x="1630" y="0"/>
                  </a:cubicBezTo>
                  <a:cubicBezTo>
                    <a:pt x="1395" y="0"/>
                    <a:pt x="1187" y="122"/>
                    <a:pt x="1053" y="295"/>
                  </a:cubicBezTo>
                  <a:cubicBezTo>
                    <a:pt x="1053" y="735"/>
                    <a:pt x="1053" y="735"/>
                    <a:pt x="1053" y="735"/>
                  </a:cubicBezTo>
                  <a:cubicBezTo>
                    <a:pt x="1155" y="455"/>
                    <a:pt x="1340" y="232"/>
                    <a:pt x="1630" y="232"/>
                  </a:cubicBezTo>
                  <a:cubicBezTo>
                    <a:pt x="1909" y="232"/>
                    <a:pt x="2135" y="463"/>
                    <a:pt x="2134" y="741"/>
                  </a:cubicBezTo>
                  <a:cubicBezTo>
                    <a:pt x="2134" y="1020"/>
                    <a:pt x="1909" y="1246"/>
                    <a:pt x="1630" y="1245"/>
                  </a:cubicBezTo>
                  <a:cubicBezTo>
                    <a:pt x="1506" y="1244"/>
                    <a:pt x="1391" y="1199"/>
                    <a:pt x="1303" y="1125"/>
                  </a:cubicBezTo>
                  <a:cubicBezTo>
                    <a:pt x="1194" y="1040"/>
                    <a:pt x="1074" y="860"/>
                    <a:pt x="961" y="764"/>
                  </a:cubicBezTo>
                </a:path>
              </a:pathLst>
            </a:custGeom>
            <a:solidFill>
              <a:srgbClr val="FFFFFF"/>
            </a:solidFill>
            <a:ln>
              <a:noFill/>
            </a:ln>
          </p:spPr>
          <p:txBody>
            <a:bodyPr/>
            <a:lstStyle/>
            <a:p>
              <a:endParaRPr lang="ja-JP" altLang="en-US">
                <a:latin typeface="Arial" panose="020B0604020202020204" pitchFamily="34" charset="0"/>
                <a:ea typeface="黑体" panose="02010609060101010101" pitchFamily="49" charset="-122"/>
              </a:endParaRPr>
            </a:p>
          </p:txBody>
        </p:sp>
        <p:sp>
          <p:nvSpPr>
            <p:cNvPr id="647243" name="Freeform 75"/>
            <p:cNvSpPr/>
            <p:nvPr userDrawn="1"/>
          </p:nvSpPr>
          <p:spPr bwMode="gray">
            <a:xfrm>
              <a:off x="4899" y="327"/>
              <a:ext cx="91" cy="148"/>
            </a:xfrm>
            <a:custGeom>
              <a:avLst/>
              <a:gdLst>
                <a:gd name="T0" fmla="*/ 0 w 1624"/>
                <a:gd name="T1" fmla="*/ 0 h 2651"/>
                <a:gd name="T2" fmla="*/ 1624 w 1624"/>
                <a:gd name="T3" fmla="*/ 0 h 2651"/>
                <a:gd name="T4" fmla="*/ 1624 w 1624"/>
                <a:gd name="T5" fmla="*/ 452 h 2651"/>
                <a:gd name="T6" fmla="*/ 1365 w 1624"/>
                <a:gd name="T7" fmla="*/ 273 h 2651"/>
                <a:gd name="T8" fmla="*/ 613 w 1624"/>
                <a:gd name="T9" fmla="*/ 273 h 2651"/>
                <a:gd name="T10" fmla="*/ 613 w 1624"/>
                <a:gd name="T11" fmla="*/ 1053 h 2651"/>
                <a:gd name="T12" fmla="*/ 1428 w 1624"/>
                <a:gd name="T13" fmla="*/ 1053 h 2651"/>
                <a:gd name="T14" fmla="*/ 1428 w 1624"/>
                <a:gd name="T15" fmla="*/ 1467 h 2651"/>
                <a:gd name="T16" fmla="*/ 1205 w 1624"/>
                <a:gd name="T17" fmla="*/ 1335 h 2651"/>
                <a:gd name="T18" fmla="*/ 613 w 1624"/>
                <a:gd name="T19" fmla="*/ 1335 h 2651"/>
                <a:gd name="T20" fmla="*/ 613 w 1624"/>
                <a:gd name="T21" fmla="*/ 2401 h 2651"/>
                <a:gd name="T22" fmla="*/ 784 w 1624"/>
                <a:gd name="T23" fmla="*/ 2651 h 2651"/>
                <a:gd name="T24" fmla="*/ 11 w 1624"/>
                <a:gd name="T25" fmla="*/ 2651 h 2651"/>
                <a:gd name="T26" fmla="*/ 173 w 1624"/>
                <a:gd name="T27" fmla="*/ 2401 h 2651"/>
                <a:gd name="T28" fmla="*/ 173 w 1624"/>
                <a:gd name="T29" fmla="*/ 278 h 2651"/>
                <a:gd name="T30" fmla="*/ 0 w 1624"/>
                <a:gd name="T31" fmla="*/ 0 h 2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24" h="2651">
                  <a:moveTo>
                    <a:pt x="0" y="0"/>
                  </a:moveTo>
                  <a:cubicBezTo>
                    <a:pt x="1624" y="0"/>
                    <a:pt x="1624" y="0"/>
                    <a:pt x="1624" y="0"/>
                  </a:cubicBezTo>
                  <a:cubicBezTo>
                    <a:pt x="1624" y="452"/>
                    <a:pt x="1624" y="452"/>
                    <a:pt x="1624" y="452"/>
                  </a:cubicBezTo>
                  <a:cubicBezTo>
                    <a:pt x="1624" y="452"/>
                    <a:pt x="1540" y="274"/>
                    <a:pt x="1365" y="273"/>
                  </a:cubicBezTo>
                  <a:cubicBezTo>
                    <a:pt x="613" y="273"/>
                    <a:pt x="613" y="273"/>
                    <a:pt x="613" y="273"/>
                  </a:cubicBezTo>
                  <a:cubicBezTo>
                    <a:pt x="613" y="1053"/>
                    <a:pt x="613" y="1053"/>
                    <a:pt x="613" y="1053"/>
                  </a:cubicBezTo>
                  <a:cubicBezTo>
                    <a:pt x="1428" y="1053"/>
                    <a:pt x="1428" y="1053"/>
                    <a:pt x="1428" y="1053"/>
                  </a:cubicBezTo>
                  <a:cubicBezTo>
                    <a:pt x="1428" y="1467"/>
                    <a:pt x="1428" y="1467"/>
                    <a:pt x="1428" y="1467"/>
                  </a:cubicBezTo>
                  <a:cubicBezTo>
                    <a:pt x="1428" y="1467"/>
                    <a:pt x="1402" y="1335"/>
                    <a:pt x="1205" y="1335"/>
                  </a:cubicBezTo>
                  <a:cubicBezTo>
                    <a:pt x="613" y="1335"/>
                    <a:pt x="613" y="1335"/>
                    <a:pt x="613" y="1335"/>
                  </a:cubicBezTo>
                  <a:cubicBezTo>
                    <a:pt x="613" y="2401"/>
                    <a:pt x="613" y="2401"/>
                    <a:pt x="613" y="2401"/>
                  </a:cubicBezTo>
                  <a:cubicBezTo>
                    <a:pt x="613" y="2558"/>
                    <a:pt x="784" y="2651"/>
                    <a:pt x="784" y="2651"/>
                  </a:cubicBezTo>
                  <a:cubicBezTo>
                    <a:pt x="11" y="2651"/>
                    <a:pt x="11" y="2651"/>
                    <a:pt x="11" y="2651"/>
                  </a:cubicBezTo>
                  <a:cubicBezTo>
                    <a:pt x="11" y="2651"/>
                    <a:pt x="173" y="2569"/>
                    <a:pt x="173" y="2401"/>
                  </a:cubicBezTo>
                  <a:cubicBezTo>
                    <a:pt x="173" y="278"/>
                    <a:pt x="173" y="278"/>
                    <a:pt x="173" y="278"/>
                  </a:cubicBezTo>
                  <a:cubicBezTo>
                    <a:pt x="173" y="99"/>
                    <a:pt x="0" y="0"/>
                    <a:pt x="0" y="0"/>
                  </a:cubicBezTo>
                  <a:close/>
                </a:path>
              </a:pathLst>
            </a:custGeom>
            <a:solidFill>
              <a:srgbClr val="FFFFFF"/>
            </a:solidFill>
            <a:ln>
              <a:noFill/>
            </a:ln>
          </p:spPr>
          <p:txBody>
            <a:bodyPr/>
            <a:lstStyle/>
            <a:p>
              <a:endParaRPr lang="ja-JP" altLang="en-US">
                <a:latin typeface="Arial" panose="020B0604020202020204" pitchFamily="34" charset="0"/>
                <a:ea typeface="黑体" panose="02010609060101010101" pitchFamily="49" charset="-122"/>
              </a:endParaRPr>
            </a:p>
          </p:txBody>
        </p:sp>
        <p:sp>
          <p:nvSpPr>
            <p:cNvPr id="647244" name="Freeform 76"/>
            <p:cNvSpPr/>
            <p:nvPr userDrawn="1"/>
          </p:nvSpPr>
          <p:spPr bwMode="gray">
            <a:xfrm>
              <a:off x="5114" y="327"/>
              <a:ext cx="60" cy="207"/>
            </a:xfrm>
            <a:custGeom>
              <a:avLst/>
              <a:gdLst>
                <a:gd name="T0" fmla="*/ 246 w 1072"/>
                <a:gd name="T1" fmla="*/ 0 h 3696"/>
                <a:gd name="T2" fmla="*/ 1072 w 1072"/>
                <a:gd name="T3" fmla="*/ 0 h 3696"/>
                <a:gd name="T4" fmla="*/ 887 w 1072"/>
                <a:gd name="T5" fmla="*/ 230 h 3696"/>
                <a:gd name="T6" fmla="*/ 887 w 1072"/>
                <a:gd name="T7" fmla="*/ 2717 h 3696"/>
                <a:gd name="T8" fmla="*/ 0 w 1072"/>
                <a:gd name="T9" fmla="*/ 3693 h 3696"/>
                <a:gd name="T10" fmla="*/ 423 w 1072"/>
                <a:gd name="T11" fmla="*/ 2717 h 3696"/>
                <a:gd name="T12" fmla="*/ 423 w 1072"/>
                <a:gd name="T13" fmla="*/ 230 h 3696"/>
                <a:gd name="T14" fmla="*/ 246 w 1072"/>
                <a:gd name="T15" fmla="*/ 0 h 3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72" h="3696">
                  <a:moveTo>
                    <a:pt x="246" y="0"/>
                  </a:moveTo>
                  <a:cubicBezTo>
                    <a:pt x="1072" y="0"/>
                    <a:pt x="1072" y="0"/>
                    <a:pt x="1072" y="0"/>
                  </a:cubicBezTo>
                  <a:cubicBezTo>
                    <a:pt x="1072" y="0"/>
                    <a:pt x="887" y="87"/>
                    <a:pt x="887" y="230"/>
                  </a:cubicBezTo>
                  <a:cubicBezTo>
                    <a:pt x="887" y="2717"/>
                    <a:pt x="887" y="2717"/>
                    <a:pt x="887" y="2717"/>
                  </a:cubicBezTo>
                  <a:cubicBezTo>
                    <a:pt x="887" y="3558"/>
                    <a:pt x="44" y="3696"/>
                    <a:pt x="0" y="3693"/>
                  </a:cubicBezTo>
                  <a:cubicBezTo>
                    <a:pt x="72" y="3647"/>
                    <a:pt x="422" y="3349"/>
                    <a:pt x="423" y="2717"/>
                  </a:cubicBezTo>
                  <a:cubicBezTo>
                    <a:pt x="423" y="230"/>
                    <a:pt x="423" y="230"/>
                    <a:pt x="423" y="230"/>
                  </a:cubicBezTo>
                  <a:cubicBezTo>
                    <a:pt x="424" y="96"/>
                    <a:pt x="246" y="0"/>
                    <a:pt x="246" y="0"/>
                  </a:cubicBezTo>
                  <a:close/>
                </a:path>
              </a:pathLst>
            </a:custGeom>
            <a:solidFill>
              <a:srgbClr val="FFFFFF"/>
            </a:solidFill>
            <a:ln>
              <a:noFill/>
            </a:ln>
          </p:spPr>
          <p:txBody>
            <a:bodyPr/>
            <a:lstStyle/>
            <a:p>
              <a:endParaRPr lang="ja-JP" altLang="en-US">
                <a:latin typeface="Arial" panose="020B0604020202020204" pitchFamily="34" charset="0"/>
                <a:ea typeface="黑体" panose="02010609060101010101" pitchFamily="49" charset="-122"/>
              </a:endParaRPr>
            </a:p>
          </p:txBody>
        </p:sp>
        <p:sp>
          <p:nvSpPr>
            <p:cNvPr id="647245" name="Freeform 77"/>
            <p:cNvSpPr/>
            <p:nvPr userDrawn="1"/>
          </p:nvSpPr>
          <p:spPr bwMode="gray">
            <a:xfrm>
              <a:off x="5180" y="327"/>
              <a:ext cx="47" cy="148"/>
            </a:xfrm>
            <a:custGeom>
              <a:avLst/>
              <a:gdLst>
                <a:gd name="T0" fmla="*/ 0 w 828"/>
                <a:gd name="T1" fmla="*/ 0 h 2653"/>
                <a:gd name="T2" fmla="*/ 828 w 828"/>
                <a:gd name="T3" fmla="*/ 0 h 2653"/>
                <a:gd name="T4" fmla="*/ 645 w 828"/>
                <a:gd name="T5" fmla="*/ 235 h 2653"/>
                <a:gd name="T6" fmla="*/ 645 w 828"/>
                <a:gd name="T7" fmla="*/ 2401 h 2653"/>
                <a:gd name="T8" fmla="*/ 828 w 828"/>
                <a:gd name="T9" fmla="*/ 2653 h 2653"/>
                <a:gd name="T10" fmla="*/ 0 w 828"/>
                <a:gd name="T11" fmla="*/ 2653 h 2653"/>
                <a:gd name="T12" fmla="*/ 184 w 828"/>
                <a:gd name="T13" fmla="*/ 2401 h 2653"/>
                <a:gd name="T14" fmla="*/ 184 w 828"/>
                <a:gd name="T15" fmla="*/ 235 h 2653"/>
                <a:gd name="T16" fmla="*/ 0 w 828"/>
                <a:gd name="T17" fmla="*/ 0 h 26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8" h="2653">
                  <a:moveTo>
                    <a:pt x="0" y="0"/>
                  </a:moveTo>
                  <a:cubicBezTo>
                    <a:pt x="828" y="0"/>
                    <a:pt x="828" y="0"/>
                    <a:pt x="828" y="0"/>
                  </a:cubicBezTo>
                  <a:cubicBezTo>
                    <a:pt x="828" y="0"/>
                    <a:pt x="645" y="89"/>
                    <a:pt x="645" y="235"/>
                  </a:cubicBezTo>
                  <a:cubicBezTo>
                    <a:pt x="645" y="2401"/>
                    <a:pt x="645" y="2401"/>
                    <a:pt x="645" y="2401"/>
                  </a:cubicBezTo>
                  <a:cubicBezTo>
                    <a:pt x="645" y="2556"/>
                    <a:pt x="828" y="2653"/>
                    <a:pt x="828" y="2653"/>
                  </a:cubicBezTo>
                  <a:cubicBezTo>
                    <a:pt x="0" y="2653"/>
                    <a:pt x="0" y="2653"/>
                    <a:pt x="0" y="2653"/>
                  </a:cubicBezTo>
                  <a:cubicBezTo>
                    <a:pt x="0" y="2653"/>
                    <a:pt x="184" y="2557"/>
                    <a:pt x="184" y="2401"/>
                  </a:cubicBezTo>
                  <a:cubicBezTo>
                    <a:pt x="184" y="235"/>
                    <a:pt x="184" y="235"/>
                    <a:pt x="184" y="235"/>
                  </a:cubicBezTo>
                  <a:cubicBezTo>
                    <a:pt x="184" y="89"/>
                    <a:pt x="0" y="0"/>
                    <a:pt x="0" y="0"/>
                  </a:cubicBezTo>
                  <a:close/>
                </a:path>
              </a:pathLst>
            </a:custGeom>
            <a:solidFill>
              <a:srgbClr val="FFFFFF"/>
            </a:solidFill>
            <a:ln>
              <a:noFill/>
            </a:ln>
          </p:spPr>
          <p:txBody>
            <a:bodyPr/>
            <a:lstStyle/>
            <a:p>
              <a:endParaRPr lang="ja-JP" altLang="en-US">
                <a:latin typeface="Arial" panose="020B0604020202020204" pitchFamily="34" charset="0"/>
                <a:ea typeface="黑体" panose="02010609060101010101" pitchFamily="49" charset="-122"/>
              </a:endParaRPr>
            </a:p>
          </p:txBody>
        </p:sp>
        <p:sp>
          <p:nvSpPr>
            <p:cNvPr id="647246" name="Freeform 78"/>
            <p:cNvSpPr/>
            <p:nvPr userDrawn="1"/>
          </p:nvSpPr>
          <p:spPr bwMode="gray">
            <a:xfrm>
              <a:off x="5227" y="327"/>
              <a:ext cx="111" cy="148"/>
            </a:xfrm>
            <a:custGeom>
              <a:avLst/>
              <a:gdLst>
                <a:gd name="T0" fmla="*/ 161 w 1984"/>
                <a:gd name="T1" fmla="*/ 0 h 2651"/>
                <a:gd name="T2" fmla="*/ 1984 w 1984"/>
                <a:gd name="T3" fmla="*/ 0 h 2651"/>
                <a:gd name="T4" fmla="*/ 1829 w 1984"/>
                <a:gd name="T5" fmla="*/ 482 h 2651"/>
                <a:gd name="T6" fmla="*/ 1607 w 1984"/>
                <a:gd name="T7" fmla="*/ 279 h 2651"/>
                <a:gd name="T8" fmla="*/ 1229 w 1984"/>
                <a:gd name="T9" fmla="*/ 279 h 2651"/>
                <a:gd name="T10" fmla="*/ 1229 w 1984"/>
                <a:gd name="T11" fmla="*/ 2401 h 2651"/>
                <a:gd name="T12" fmla="*/ 1407 w 1984"/>
                <a:gd name="T13" fmla="*/ 2651 h 2651"/>
                <a:gd name="T14" fmla="*/ 595 w 1984"/>
                <a:gd name="T15" fmla="*/ 2651 h 2651"/>
                <a:gd name="T16" fmla="*/ 771 w 1984"/>
                <a:gd name="T17" fmla="*/ 2401 h 2651"/>
                <a:gd name="T18" fmla="*/ 771 w 1984"/>
                <a:gd name="T19" fmla="*/ 279 h 2651"/>
                <a:gd name="T20" fmla="*/ 315 w 1984"/>
                <a:gd name="T21" fmla="*/ 279 h 2651"/>
                <a:gd name="T22" fmla="*/ 0 w 1984"/>
                <a:gd name="T23" fmla="*/ 522 h 2651"/>
                <a:gd name="T24" fmla="*/ 161 w 1984"/>
                <a:gd name="T25" fmla="*/ 0 h 2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84" h="2651">
                  <a:moveTo>
                    <a:pt x="161" y="0"/>
                  </a:moveTo>
                  <a:cubicBezTo>
                    <a:pt x="1984" y="0"/>
                    <a:pt x="1984" y="0"/>
                    <a:pt x="1984" y="0"/>
                  </a:cubicBezTo>
                  <a:cubicBezTo>
                    <a:pt x="1829" y="482"/>
                    <a:pt x="1829" y="482"/>
                    <a:pt x="1829" y="482"/>
                  </a:cubicBezTo>
                  <a:cubicBezTo>
                    <a:pt x="1829" y="482"/>
                    <a:pt x="1783" y="279"/>
                    <a:pt x="1607" y="279"/>
                  </a:cubicBezTo>
                  <a:cubicBezTo>
                    <a:pt x="1229" y="279"/>
                    <a:pt x="1229" y="279"/>
                    <a:pt x="1229" y="279"/>
                  </a:cubicBezTo>
                  <a:cubicBezTo>
                    <a:pt x="1229" y="2401"/>
                    <a:pt x="1229" y="2401"/>
                    <a:pt x="1229" y="2401"/>
                  </a:cubicBezTo>
                  <a:cubicBezTo>
                    <a:pt x="1229" y="2535"/>
                    <a:pt x="1407" y="2651"/>
                    <a:pt x="1407" y="2651"/>
                  </a:cubicBezTo>
                  <a:cubicBezTo>
                    <a:pt x="595" y="2651"/>
                    <a:pt x="595" y="2651"/>
                    <a:pt x="595" y="2651"/>
                  </a:cubicBezTo>
                  <a:cubicBezTo>
                    <a:pt x="595" y="2651"/>
                    <a:pt x="771" y="2547"/>
                    <a:pt x="771" y="2401"/>
                  </a:cubicBezTo>
                  <a:cubicBezTo>
                    <a:pt x="771" y="279"/>
                    <a:pt x="771" y="279"/>
                    <a:pt x="771" y="279"/>
                  </a:cubicBezTo>
                  <a:cubicBezTo>
                    <a:pt x="315" y="279"/>
                    <a:pt x="315" y="279"/>
                    <a:pt x="315" y="279"/>
                  </a:cubicBezTo>
                  <a:cubicBezTo>
                    <a:pt x="185" y="280"/>
                    <a:pt x="0" y="522"/>
                    <a:pt x="0" y="522"/>
                  </a:cubicBezTo>
                  <a:lnTo>
                    <a:pt x="161" y="0"/>
                  </a:lnTo>
                  <a:close/>
                </a:path>
              </a:pathLst>
            </a:custGeom>
            <a:solidFill>
              <a:srgbClr val="FFFFFF"/>
            </a:solidFill>
            <a:ln>
              <a:noFill/>
            </a:ln>
          </p:spPr>
          <p:txBody>
            <a:bodyPr/>
            <a:lstStyle/>
            <a:p>
              <a:endParaRPr lang="ja-JP" altLang="en-US">
                <a:latin typeface="Arial" panose="020B0604020202020204" pitchFamily="34" charset="0"/>
                <a:ea typeface="黑体" panose="02010609060101010101" pitchFamily="49" charset="-122"/>
              </a:endParaRPr>
            </a:p>
          </p:txBody>
        </p:sp>
        <p:sp>
          <p:nvSpPr>
            <p:cNvPr id="647247" name="Freeform 79"/>
            <p:cNvSpPr/>
            <p:nvPr userDrawn="1"/>
          </p:nvSpPr>
          <p:spPr bwMode="gray">
            <a:xfrm>
              <a:off x="5429" y="327"/>
              <a:ext cx="124" cy="151"/>
            </a:xfrm>
            <a:custGeom>
              <a:avLst/>
              <a:gdLst>
                <a:gd name="T0" fmla="*/ 1420 w 2219"/>
                <a:gd name="T1" fmla="*/ 0 h 2693"/>
                <a:gd name="T2" fmla="*/ 2219 w 2219"/>
                <a:gd name="T3" fmla="*/ 0 h 2693"/>
                <a:gd name="T4" fmla="*/ 2048 w 2219"/>
                <a:gd name="T5" fmla="*/ 234 h 2693"/>
                <a:gd name="T6" fmla="*/ 2048 w 2219"/>
                <a:gd name="T7" fmla="*/ 1840 h 2693"/>
                <a:gd name="T8" fmla="*/ 1131 w 2219"/>
                <a:gd name="T9" fmla="*/ 2693 h 2693"/>
                <a:gd name="T10" fmla="*/ 176 w 2219"/>
                <a:gd name="T11" fmla="*/ 1840 h 2693"/>
                <a:gd name="T12" fmla="*/ 176 w 2219"/>
                <a:gd name="T13" fmla="*/ 234 h 2693"/>
                <a:gd name="T14" fmla="*/ 0 w 2219"/>
                <a:gd name="T15" fmla="*/ 0 h 2693"/>
                <a:gd name="T16" fmla="*/ 821 w 2219"/>
                <a:gd name="T17" fmla="*/ 0 h 2693"/>
                <a:gd name="T18" fmla="*/ 638 w 2219"/>
                <a:gd name="T19" fmla="*/ 234 h 2693"/>
                <a:gd name="T20" fmla="*/ 638 w 2219"/>
                <a:gd name="T21" fmla="*/ 1840 h 2693"/>
                <a:gd name="T22" fmla="*/ 1131 w 2219"/>
                <a:gd name="T23" fmla="*/ 2406 h 2693"/>
                <a:gd name="T24" fmla="*/ 1601 w 2219"/>
                <a:gd name="T25" fmla="*/ 1840 h 2693"/>
                <a:gd name="T26" fmla="*/ 1601 w 2219"/>
                <a:gd name="T27" fmla="*/ 234 h 2693"/>
                <a:gd name="T28" fmla="*/ 1420 w 2219"/>
                <a:gd name="T29" fmla="*/ 0 h 2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19" h="2693">
                  <a:moveTo>
                    <a:pt x="1420" y="0"/>
                  </a:moveTo>
                  <a:cubicBezTo>
                    <a:pt x="2219" y="0"/>
                    <a:pt x="2219" y="0"/>
                    <a:pt x="2219" y="0"/>
                  </a:cubicBezTo>
                  <a:cubicBezTo>
                    <a:pt x="2219" y="0"/>
                    <a:pt x="2048" y="91"/>
                    <a:pt x="2048" y="234"/>
                  </a:cubicBezTo>
                  <a:cubicBezTo>
                    <a:pt x="2048" y="1840"/>
                    <a:pt x="2048" y="1840"/>
                    <a:pt x="2048" y="1840"/>
                  </a:cubicBezTo>
                  <a:cubicBezTo>
                    <a:pt x="2047" y="2492"/>
                    <a:pt x="1506" y="2693"/>
                    <a:pt x="1131" y="2693"/>
                  </a:cubicBezTo>
                  <a:cubicBezTo>
                    <a:pt x="759" y="2693"/>
                    <a:pt x="175" y="2490"/>
                    <a:pt x="176" y="1840"/>
                  </a:cubicBezTo>
                  <a:cubicBezTo>
                    <a:pt x="176" y="234"/>
                    <a:pt x="176" y="234"/>
                    <a:pt x="176" y="234"/>
                  </a:cubicBezTo>
                  <a:cubicBezTo>
                    <a:pt x="176" y="91"/>
                    <a:pt x="0" y="0"/>
                    <a:pt x="0" y="0"/>
                  </a:cubicBezTo>
                  <a:cubicBezTo>
                    <a:pt x="821" y="0"/>
                    <a:pt x="821" y="0"/>
                    <a:pt x="821" y="0"/>
                  </a:cubicBezTo>
                  <a:cubicBezTo>
                    <a:pt x="821" y="0"/>
                    <a:pt x="638" y="88"/>
                    <a:pt x="638" y="234"/>
                  </a:cubicBezTo>
                  <a:cubicBezTo>
                    <a:pt x="638" y="1840"/>
                    <a:pt x="638" y="1840"/>
                    <a:pt x="638" y="1840"/>
                  </a:cubicBezTo>
                  <a:cubicBezTo>
                    <a:pt x="638" y="2182"/>
                    <a:pt x="865" y="2406"/>
                    <a:pt x="1131" y="2406"/>
                  </a:cubicBezTo>
                  <a:cubicBezTo>
                    <a:pt x="1397" y="2406"/>
                    <a:pt x="1600" y="2173"/>
                    <a:pt x="1601" y="1840"/>
                  </a:cubicBezTo>
                  <a:cubicBezTo>
                    <a:pt x="1601" y="234"/>
                    <a:pt x="1601" y="234"/>
                    <a:pt x="1601" y="234"/>
                  </a:cubicBezTo>
                  <a:cubicBezTo>
                    <a:pt x="1601" y="91"/>
                    <a:pt x="1420" y="0"/>
                    <a:pt x="1420" y="0"/>
                  </a:cubicBezTo>
                  <a:close/>
                </a:path>
              </a:pathLst>
            </a:custGeom>
            <a:solidFill>
              <a:srgbClr val="FFFFFF"/>
            </a:solidFill>
            <a:ln>
              <a:noFill/>
            </a:ln>
          </p:spPr>
          <p:txBody>
            <a:bodyPr/>
            <a:lstStyle/>
            <a:p>
              <a:endParaRPr lang="ja-JP" altLang="en-US">
                <a:latin typeface="Arial" panose="020B0604020202020204" pitchFamily="34" charset="0"/>
                <a:ea typeface="黑体" panose="02010609060101010101" pitchFamily="49" charset="-122"/>
              </a:endParaRPr>
            </a:p>
          </p:txBody>
        </p:sp>
        <p:sp>
          <p:nvSpPr>
            <p:cNvPr id="647248" name="Freeform 80"/>
            <p:cNvSpPr/>
            <p:nvPr userDrawn="1"/>
          </p:nvSpPr>
          <p:spPr bwMode="gray">
            <a:xfrm>
              <a:off x="4994" y="327"/>
              <a:ext cx="125" cy="151"/>
            </a:xfrm>
            <a:custGeom>
              <a:avLst/>
              <a:gdLst>
                <a:gd name="T0" fmla="*/ 1427 w 2240"/>
                <a:gd name="T1" fmla="*/ 0 h 2700"/>
                <a:gd name="T2" fmla="*/ 2240 w 2240"/>
                <a:gd name="T3" fmla="*/ 0 h 2700"/>
                <a:gd name="T4" fmla="*/ 2068 w 2240"/>
                <a:gd name="T5" fmla="*/ 237 h 2700"/>
                <a:gd name="T6" fmla="*/ 2067 w 2240"/>
                <a:gd name="T7" fmla="*/ 1838 h 2700"/>
                <a:gd name="T8" fmla="*/ 1122 w 2240"/>
                <a:gd name="T9" fmla="*/ 2700 h 2700"/>
                <a:gd name="T10" fmla="*/ 166 w 2240"/>
                <a:gd name="T11" fmla="*/ 1838 h 2700"/>
                <a:gd name="T12" fmla="*/ 166 w 2240"/>
                <a:gd name="T13" fmla="*/ 237 h 2700"/>
                <a:gd name="T14" fmla="*/ 0 w 2240"/>
                <a:gd name="T15" fmla="*/ 0 h 2700"/>
                <a:gd name="T16" fmla="*/ 821 w 2240"/>
                <a:gd name="T17" fmla="*/ 0 h 2700"/>
                <a:gd name="T18" fmla="*/ 631 w 2240"/>
                <a:gd name="T19" fmla="*/ 237 h 2700"/>
                <a:gd name="T20" fmla="*/ 630 w 2240"/>
                <a:gd name="T21" fmla="*/ 1838 h 2700"/>
                <a:gd name="T22" fmla="*/ 1122 w 2240"/>
                <a:gd name="T23" fmla="*/ 2413 h 2700"/>
                <a:gd name="T24" fmla="*/ 1602 w 2240"/>
                <a:gd name="T25" fmla="*/ 1838 h 2700"/>
                <a:gd name="T26" fmla="*/ 1603 w 2240"/>
                <a:gd name="T27" fmla="*/ 237 h 2700"/>
                <a:gd name="T28" fmla="*/ 1427 w 2240"/>
                <a:gd name="T29" fmla="*/ 0 h 27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40" h="2700">
                  <a:moveTo>
                    <a:pt x="1427" y="0"/>
                  </a:moveTo>
                  <a:cubicBezTo>
                    <a:pt x="2240" y="0"/>
                    <a:pt x="2240" y="0"/>
                    <a:pt x="2240" y="0"/>
                  </a:cubicBezTo>
                  <a:cubicBezTo>
                    <a:pt x="2240" y="0"/>
                    <a:pt x="2068" y="95"/>
                    <a:pt x="2068" y="237"/>
                  </a:cubicBezTo>
                  <a:cubicBezTo>
                    <a:pt x="2068" y="238"/>
                    <a:pt x="2067" y="1838"/>
                    <a:pt x="2067" y="1838"/>
                  </a:cubicBezTo>
                  <a:cubicBezTo>
                    <a:pt x="2067" y="2494"/>
                    <a:pt x="1501" y="2700"/>
                    <a:pt x="1122" y="2700"/>
                  </a:cubicBezTo>
                  <a:cubicBezTo>
                    <a:pt x="750" y="2700"/>
                    <a:pt x="166" y="2491"/>
                    <a:pt x="166" y="1838"/>
                  </a:cubicBezTo>
                  <a:cubicBezTo>
                    <a:pt x="166" y="237"/>
                    <a:pt x="166" y="237"/>
                    <a:pt x="166" y="237"/>
                  </a:cubicBezTo>
                  <a:cubicBezTo>
                    <a:pt x="166" y="94"/>
                    <a:pt x="0" y="0"/>
                    <a:pt x="0" y="0"/>
                  </a:cubicBezTo>
                  <a:cubicBezTo>
                    <a:pt x="821" y="0"/>
                    <a:pt x="821" y="0"/>
                    <a:pt x="821" y="0"/>
                  </a:cubicBezTo>
                  <a:cubicBezTo>
                    <a:pt x="821" y="0"/>
                    <a:pt x="631" y="94"/>
                    <a:pt x="631" y="237"/>
                  </a:cubicBezTo>
                  <a:cubicBezTo>
                    <a:pt x="630" y="1838"/>
                    <a:pt x="630" y="1838"/>
                    <a:pt x="630" y="1838"/>
                  </a:cubicBezTo>
                  <a:cubicBezTo>
                    <a:pt x="630" y="2178"/>
                    <a:pt x="856" y="2412"/>
                    <a:pt x="1122" y="2413"/>
                  </a:cubicBezTo>
                  <a:cubicBezTo>
                    <a:pt x="1388" y="2414"/>
                    <a:pt x="1602" y="2174"/>
                    <a:pt x="1602" y="1838"/>
                  </a:cubicBezTo>
                  <a:cubicBezTo>
                    <a:pt x="1603" y="237"/>
                    <a:pt x="1603" y="237"/>
                    <a:pt x="1603" y="237"/>
                  </a:cubicBezTo>
                  <a:cubicBezTo>
                    <a:pt x="1603" y="94"/>
                    <a:pt x="1427" y="0"/>
                    <a:pt x="1427" y="0"/>
                  </a:cubicBezTo>
                  <a:close/>
                </a:path>
              </a:pathLst>
            </a:custGeom>
            <a:solidFill>
              <a:srgbClr val="FFFFFF"/>
            </a:solidFill>
            <a:ln>
              <a:noFill/>
            </a:ln>
          </p:spPr>
          <p:txBody>
            <a:bodyPr/>
            <a:lstStyle/>
            <a:p>
              <a:endParaRPr lang="ja-JP" altLang="en-US">
                <a:latin typeface="Arial" panose="020B0604020202020204" pitchFamily="34" charset="0"/>
                <a:ea typeface="黑体" panose="02010609060101010101" pitchFamily="49" charset="-122"/>
              </a:endParaRPr>
            </a:p>
          </p:txBody>
        </p:sp>
        <p:sp>
          <p:nvSpPr>
            <p:cNvPr id="647249" name="Freeform 81"/>
            <p:cNvSpPr/>
            <p:nvPr userDrawn="1"/>
          </p:nvSpPr>
          <p:spPr bwMode="gray">
            <a:xfrm>
              <a:off x="5333" y="324"/>
              <a:ext cx="95" cy="154"/>
            </a:xfrm>
            <a:custGeom>
              <a:avLst/>
              <a:gdLst>
                <a:gd name="T0" fmla="*/ 1467 w 1707"/>
                <a:gd name="T1" fmla="*/ 479 h 2755"/>
                <a:gd name="T2" fmla="*/ 1019 w 1707"/>
                <a:gd name="T3" fmla="*/ 276 h 2755"/>
                <a:gd name="T4" fmla="*/ 504 w 1707"/>
                <a:gd name="T5" fmla="*/ 677 h 2755"/>
                <a:gd name="T6" fmla="*/ 995 w 1707"/>
                <a:gd name="T7" fmla="*/ 1174 h 2755"/>
                <a:gd name="T8" fmla="*/ 1705 w 1707"/>
                <a:gd name="T9" fmla="*/ 1974 h 2755"/>
                <a:gd name="T10" fmla="*/ 651 w 1707"/>
                <a:gd name="T11" fmla="*/ 2755 h 2755"/>
                <a:gd name="T12" fmla="*/ 155 w 1707"/>
                <a:gd name="T13" fmla="*/ 2686 h 2755"/>
                <a:gd name="T14" fmla="*/ 0 w 1707"/>
                <a:gd name="T15" fmla="*/ 2177 h 2755"/>
                <a:gd name="T16" fmla="*/ 658 w 1707"/>
                <a:gd name="T17" fmla="*/ 2466 h 2755"/>
                <a:gd name="T18" fmla="*/ 1252 w 1707"/>
                <a:gd name="T19" fmla="*/ 2030 h 2755"/>
                <a:gd name="T20" fmla="*/ 46 w 1707"/>
                <a:gd name="T21" fmla="*/ 731 h 2755"/>
                <a:gd name="T22" fmla="*/ 973 w 1707"/>
                <a:gd name="T23" fmla="*/ 0 h 2755"/>
                <a:gd name="T24" fmla="*/ 1467 w 1707"/>
                <a:gd name="T25" fmla="*/ 69 h 2755"/>
                <a:gd name="T26" fmla="*/ 1467 w 1707"/>
                <a:gd name="T27" fmla="*/ 479 h 2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07" h="2755">
                  <a:moveTo>
                    <a:pt x="1467" y="479"/>
                  </a:moveTo>
                  <a:cubicBezTo>
                    <a:pt x="1467" y="479"/>
                    <a:pt x="1352" y="277"/>
                    <a:pt x="1019" y="276"/>
                  </a:cubicBezTo>
                  <a:cubicBezTo>
                    <a:pt x="686" y="275"/>
                    <a:pt x="505" y="450"/>
                    <a:pt x="504" y="677"/>
                  </a:cubicBezTo>
                  <a:cubicBezTo>
                    <a:pt x="503" y="934"/>
                    <a:pt x="696" y="1031"/>
                    <a:pt x="995" y="1174"/>
                  </a:cubicBezTo>
                  <a:cubicBezTo>
                    <a:pt x="1279" y="1311"/>
                    <a:pt x="1707" y="1499"/>
                    <a:pt x="1705" y="1974"/>
                  </a:cubicBezTo>
                  <a:cubicBezTo>
                    <a:pt x="1704" y="2399"/>
                    <a:pt x="1327" y="2755"/>
                    <a:pt x="651" y="2755"/>
                  </a:cubicBezTo>
                  <a:cubicBezTo>
                    <a:pt x="442" y="2754"/>
                    <a:pt x="155" y="2686"/>
                    <a:pt x="155" y="2686"/>
                  </a:cubicBezTo>
                  <a:cubicBezTo>
                    <a:pt x="0" y="2177"/>
                    <a:pt x="0" y="2177"/>
                    <a:pt x="0" y="2177"/>
                  </a:cubicBezTo>
                  <a:cubicBezTo>
                    <a:pt x="143" y="2316"/>
                    <a:pt x="397" y="2466"/>
                    <a:pt x="658" y="2466"/>
                  </a:cubicBezTo>
                  <a:cubicBezTo>
                    <a:pt x="929" y="2466"/>
                    <a:pt x="1252" y="2298"/>
                    <a:pt x="1252" y="2030"/>
                  </a:cubicBezTo>
                  <a:cubicBezTo>
                    <a:pt x="1252" y="1512"/>
                    <a:pt x="46" y="1598"/>
                    <a:pt x="46" y="731"/>
                  </a:cubicBezTo>
                  <a:cubicBezTo>
                    <a:pt x="46" y="433"/>
                    <a:pt x="254" y="0"/>
                    <a:pt x="973" y="0"/>
                  </a:cubicBezTo>
                  <a:cubicBezTo>
                    <a:pt x="1207" y="0"/>
                    <a:pt x="1467" y="69"/>
                    <a:pt x="1467" y="69"/>
                  </a:cubicBezTo>
                  <a:lnTo>
                    <a:pt x="1467" y="479"/>
                  </a:lnTo>
                  <a:close/>
                </a:path>
              </a:pathLst>
            </a:custGeom>
            <a:solidFill>
              <a:srgbClr val="FFFFFF"/>
            </a:solidFill>
            <a:ln>
              <a:noFill/>
            </a:ln>
          </p:spPr>
          <p:txBody>
            <a:bodyPr/>
            <a:lstStyle/>
            <a:p>
              <a:endParaRPr lang="ja-JP" altLang="en-US">
                <a:latin typeface="Arial" panose="020B0604020202020204" pitchFamily="34" charset="0"/>
                <a:ea typeface="黑体" panose="02010609060101010101" pitchFamily="49" charset="-122"/>
              </a:endParaRPr>
            </a:p>
          </p:txBody>
        </p:sp>
      </p:grpSp>
      <p:sp>
        <p:nvSpPr>
          <p:cNvPr id="647173" name="Rectangle 5"/>
          <p:cNvSpPr>
            <a:spLocks noGrp="1" noChangeArrowheads="1"/>
          </p:cNvSpPr>
          <p:nvPr>
            <p:ph type="subTitle" idx="1" hasCustomPrompt="1"/>
          </p:nvPr>
        </p:nvSpPr>
        <p:spPr>
          <a:xfrm>
            <a:off x="431800" y="4572000"/>
            <a:ext cx="10560051" cy="1784350"/>
          </a:xfrm>
        </p:spPr>
        <p:txBody>
          <a:bodyPr/>
          <a:lstStyle>
            <a:lvl1pPr marL="0" indent="0">
              <a:lnSpc>
                <a:spcPct val="100000"/>
              </a:lnSpc>
              <a:spcBef>
                <a:spcPct val="0"/>
              </a:spcBef>
              <a:spcAft>
                <a:spcPct val="0"/>
              </a:spcAft>
              <a:buFont typeface="Wingdings" panose="05000000000000000000" pitchFamily="2" charset="2"/>
              <a:buNone/>
              <a:defRPr sz="2800"/>
            </a:lvl1pPr>
          </a:lstStyle>
          <a:p>
            <a:pPr lvl="0"/>
            <a:r>
              <a:rPr lang="zh-CN" altLang="en-US" noProof="0"/>
              <a:t>母板副标题</a:t>
            </a:r>
            <a:r>
              <a:rPr lang="en-US" altLang="ja-JP" noProof="0"/>
              <a:t>28pt</a:t>
            </a:r>
            <a:endParaRPr lang="en-US" altLang="zh-CN" noProof="0"/>
          </a:p>
          <a:p>
            <a:pPr lvl="0"/>
            <a:r>
              <a:rPr lang="zh-CN" altLang="en-US" noProof="0"/>
              <a:t>母板副标题</a:t>
            </a:r>
            <a:r>
              <a:rPr lang="en-US" altLang="ja-JP" noProof="0"/>
              <a:t>28pt</a:t>
            </a:r>
          </a:p>
          <a:p>
            <a:pPr lvl="0"/>
            <a:r>
              <a:rPr lang="zh-CN" altLang="en-US" noProof="0"/>
              <a:t>母板副标题</a:t>
            </a:r>
            <a:r>
              <a:rPr lang="en-US" altLang="ja-JP" noProof="0"/>
              <a:t>28pt</a:t>
            </a:r>
          </a:p>
        </p:txBody>
      </p:sp>
      <p:sp>
        <p:nvSpPr>
          <p:cNvPr id="647174" name="Rectangle 6"/>
          <p:cNvSpPr>
            <a:spLocks noGrp="1" noChangeArrowheads="1"/>
          </p:cNvSpPr>
          <p:nvPr>
            <p:ph type="ctrTitle" hasCustomPrompt="1"/>
          </p:nvPr>
        </p:nvSpPr>
        <p:spPr>
          <a:xfrm>
            <a:off x="431800" y="1738313"/>
            <a:ext cx="10560051" cy="2360612"/>
          </a:xfrm>
        </p:spPr>
        <p:txBody>
          <a:bodyPr anchor="b"/>
          <a:lstStyle>
            <a:lvl1pPr>
              <a:defRPr sz="4400">
                <a:solidFill>
                  <a:srgbClr val="FFFFFF"/>
                </a:solidFill>
              </a:defRPr>
            </a:lvl1pPr>
          </a:lstStyle>
          <a:p>
            <a:pPr lvl="0"/>
            <a:br>
              <a:rPr lang="en-US" altLang="ja-JP" noProof="0"/>
            </a:br>
            <a:r>
              <a:rPr lang="zh-CN" altLang="en-US" noProof="0"/>
              <a:t>母板标题</a:t>
            </a:r>
            <a:r>
              <a:rPr lang="en-US" altLang="ja-JP" noProof="0"/>
              <a:t>44pt</a:t>
            </a:r>
            <a:br>
              <a:rPr lang="en-US" altLang="ja-JP" noProof="0"/>
            </a:br>
            <a:r>
              <a:rPr lang="zh-CN" altLang="en-US" noProof="0"/>
              <a:t>母板标题</a:t>
            </a:r>
            <a:r>
              <a:rPr lang="en-US" altLang="ja-JP" noProof="0"/>
              <a:t>44pt</a:t>
            </a:r>
            <a:endParaRPr lang="de-DE" altLang="ja-JP" noProof="0"/>
          </a:p>
        </p:txBody>
      </p:sp>
      <p:sp>
        <p:nvSpPr>
          <p:cNvPr id="647215" name="Rectangle 47"/>
          <p:cNvSpPr>
            <a:spLocks noGrp="1" noChangeArrowheads="1"/>
          </p:cNvSpPr>
          <p:nvPr>
            <p:ph type="ftr" sz="quarter" idx="3"/>
          </p:nvPr>
        </p:nvSpPr>
        <p:spPr/>
        <p:txBody>
          <a:bodyPr/>
          <a:lstStyle>
            <a:lvl1pPr>
              <a:defRPr/>
            </a:lvl1pPr>
          </a:lstStyle>
          <a:p>
            <a:r>
              <a:rPr lang="de-DE" altLang="ja-JP">
                <a:solidFill>
                  <a:srgbClr val="000000"/>
                </a:solidFill>
              </a:rPr>
              <a:t>Copyright 2021 NANJING FUJITSU NANDA SOFTWARE TECHNOLOGY CO.,LTD.</a:t>
            </a:r>
          </a:p>
        </p:txBody>
      </p:sp>
      <p:sp>
        <p:nvSpPr>
          <p:cNvPr id="39" name="Rectangle 29"/>
          <p:cNvSpPr>
            <a:spLocks noGrp="1" noChangeArrowheads="1"/>
          </p:cNvSpPr>
          <p:nvPr>
            <p:ph type="sldNum" sz="quarter" idx="4"/>
          </p:nvPr>
        </p:nvSpPr>
        <p:spPr bwMode="gray">
          <a:xfrm>
            <a:off x="5734051" y="6653213"/>
            <a:ext cx="719667" cy="201612"/>
          </a:xfrm>
          <a:prstGeom prst="rect">
            <a:avLst/>
          </a:prstGeom>
          <a:noFill/>
          <a:ln>
            <a:noFill/>
          </a:ln>
          <a:effectLst/>
        </p:spPr>
        <p:txBody>
          <a:bodyPr vert="horz" wrap="square" lIns="0" tIns="0" rIns="0" bIns="0" numCol="1" anchor="ctr" anchorCtr="0" compatLnSpc="1"/>
          <a:lstStyle>
            <a:lvl1pPr fontAlgn="base">
              <a:defRPr kumimoji="0" sz="800">
                <a:solidFill>
                  <a:schemeClr val="bg1"/>
                </a:solidFill>
              </a:defRPr>
            </a:lvl1pPr>
          </a:lstStyle>
          <a:p>
            <a:fld id="{C96710BC-554A-4C22-A457-51FB5A137C73}" type="slidenum">
              <a:rPr lang="de-DE" altLang="ja-JP" smtClean="0">
                <a:solidFill>
                  <a:srgbClr val="FFFFFF"/>
                </a:solidFill>
              </a:rPr>
              <a:pPr/>
              <a:t>‹#›</a:t>
            </a:fld>
            <a:endParaRPr lang="de-DE" altLang="ja-JP">
              <a:solidFill>
                <a:srgbClr val="FFFFFF"/>
              </a:solidFill>
            </a:endParaRPr>
          </a:p>
        </p:txBody>
      </p:sp>
      <p:pic>
        <p:nvPicPr>
          <p:cNvPr id="3" name="BP_INTERNAL USE ONLY"/>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56117" y="6664325"/>
            <a:ext cx="2109216" cy="192024"/>
          </a:xfrm>
          <a:prstGeom prst="rect">
            <a:avLst/>
          </a:prstGeom>
        </p:spPr>
      </p:pic>
    </p:spTree>
    <p:extLst>
      <p:ext uri="{BB962C8B-B14F-4D97-AF65-F5344CB8AC3E}">
        <p14:creationId xmlns:p14="http://schemas.microsoft.com/office/powerpoint/2010/main" val="1316857464"/>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type="title" preserve="1">
  <p:cSld name="Intermediate Cover">
    <p:spTree>
      <p:nvGrpSpPr>
        <p:cNvPr id="1" name=""/>
        <p:cNvGrpSpPr/>
        <p:nvPr/>
      </p:nvGrpSpPr>
      <p:grpSpPr>
        <a:xfrm>
          <a:off x="0" y="0"/>
          <a:ext cx="0" cy="0"/>
          <a:chOff x="0" y="0"/>
          <a:chExt cx="0" cy="0"/>
        </a:xfrm>
      </p:grpSpPr>
      <p:grpSp>
        <p:nvGrpSpPr>
          <p:cNvPr id="39" name="Group 84" descr="F_Tool_Middle_Cover"/>
          <p:cNvGrpSpPr/>
          <p:nvPr userDrawn="1"/>
        </p:nvGrpSpPr>
        <p:grpSpPr bwMode="gray">
          <a:xfrm>
            <a:off x="0" y="0"/>
            <a:ext cx="12192000" cy="3913188"/>
            <a:chOff x="0" y="0"/>
            <a:chExt cx="5760" cy="2465"/>
          </a:xfrm>
        </p:grpSpPr>
        <p:pic>
          <p:nvPicPr>
            <p:cNvPr id="40" name="Picture 39" descr="MiddleGray_L15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gray">
            <a:xfrm>
              <a:off x="0" y="0"/>
              <a:ext cx="5760" cy="2465"/>
            </a:xfrm>
            <a:prstGeom prst="rect">
              <a:avLst/>
            </a:prstGeom>
            <a:noFill/>
          </p:spPr>
        </p:pic>
        <p:grpSp>
          <p:nvGrpSpPr>
            <p:cNvPr id="41" name="Group 43"/>
            <p:cNvGrpSpPr>
              <a:grpSpLocks noChangeAspect="1"/>
            </p:cNvGrpSpPr>
            <p:nvPr/>
          </p:nvGrpSpPr>
          <p:grpSpPr bwMode="gray">
            <a:xfrm>
              <a:off x="4604" y="117"/>
              <a:ext cx="1038" cy="580"/>
              <a:chOff x="4604" y="117"/>
              <a:chExt cx="1038" cy="580"/>
            </a:xfrm>
          </p:grpSpPr>
          <p:sp>
            <p:nvSpPr>
              <p:cNvPr id="42" name="AutoShape 42"/>
              <p:cNvSpPr>
                <a:spLocks noChangeAspect="1" noChangeArrowheads="1" noTextEdit="1"/>
              </p:cNvSpPr>
              <p:nvPr/>
            </p:nvSpPr>
            <p:spPr bwMode="gray">
              <a:xfrm>
                <a:off x="4604" y="117"/>
                <a:ext cx="1038" cy="580"/>
              </a:xfrm>
              <a:prstGeom prst="rect">
                <a:avLst/>
              </a:prstGeom>
              <a:noFill/>
              <a:ln>
                <a:noFill/>
              </a:ln>
            </p:spPr>
            <p:txBody>
              <a:bodyPr/>
              <a:lstStyle/>
              <a:p>
                <a:endParaRPr lang="ja-JP" altLang="en-US">
                  <a:latin typeface="Arial" panose="020B0604020202020204" pitchFamily="34" charset="0"/>
                  <a:ea typeface="黑体" panose="02010609060101010101" pitchFamily="49" charset="-122"/>
                </a:endParaRPr>
              </a:p>
            </p:txBody>
          </p:sp>
          <p:sp>
            <p:nvSpPr>
              <p:cNvPr id="43" name="Freeform 44"/>
              <p:cNvSpPr/>
              <p:nvPr/>
            </p:nvSpPr>
            <p:spPr bwMode="gray">
              <a:xfrm>
                <a:off x="5115" y="216"/>
                <a:ext cx="132" cy="102"/>
              </a:xfrm>
              <a:custGeom>
                <a:avLst/>
                <a:gdLst>
                  <a:gd name="T0" fmla="*/ 961 w 2365"/>
                  <a:gd name="T1" fmla="*/ 764 h 1825"/>
                  <a:gd name="T2" fmla="*/ 599 w 2365"/>
                  <a:gd name="T3" fmla="*/ 642 h 1825"/>
                  <a:gd name="T4" fmla="*/ 1 w 2365"/>
                  <a:gd name="T5" fmla="*/ 1235 h 1825"/>
                  <a:gd name="T6" fmla="*/ 599 w 2365"/>
                  <a:gd name="T7" fmla="*/ 1825 h 1825"/>
                  <a:gd name="T8" fmla="*/ 1053 w 2365"/>
                  <a:gd name="T9" fmla="*/ 1619 h 1825"/>
                  <a:gd name="T10" fmla="*/ 1053 w 2365"/>
                  <a:gd name="T11" fmla="*/ 1293 h 1825"/>
                  <a:gd name="T12" fmla="*/ 771 w 2365"/>
                  <a:gd name="T13" fmla="*/ 1568 h 1825"/>
                  <a:gd name="T14" fmla="*/ 599 w 2365"/>
                  <a:gd name="T15" fmla="*/ 1604 h 1825"/>
                  <a:gd name="T16" fmla="*/ 225 w 2365"/>
                  <a:gd name="T17" fmla="*/ 1235 h 1825"/>
                  <a:gd name="T18" fmla="*/ 599 w 2365"/>
                  <a:gd name="T19" fmla="*/ 863 h 1825"/>
                  <a:gd name="T20" fmla="*/ 861 w 2365"/>
                  <a:gd name="T21" fmla="*/ 972 h 1825"/>
                  <a:gd name="T22" fmla="*/ 1093 w 2365"/>
                  <a:gd name="T23" fmla="*/ 1239 h 1825"/>
                  <a:gd name="T24" fmla="*/ 1630 w 2365"/>
                  <a:gd name="T25" fmla="*/ 1473 h 1825"/>
                  <a:gd name="T26" fmla="*/ 2365 w 2365"/>
                  <a:gd name="T27" fmla="*/ 741 h 1825"/>
                  <a:gd name="T28" fmla="*/ 1630 w 2365"/>
                  <a:gd name="T29" fmla="*/ 0 h 1825"/>
                  <a:gd name="T30" fmla="*/ 1053 w 2365"/>
                  <a:gd name="T31" fmla="*/ 295 h 1825"/>
                  <a:gd name="T32" fmla="*/ 1053 w 2365"/>
                  <a:gd name="T33" fmla="*/ 735 h 1825"/>
                  <a:gd name="T34" fmla="*/ 1630 w 2365"/>
                  <a:gd name="T35" fmla="*/ 232 h 1825"/>
                  <a:gd name="T36" fmla="*/ 2134 w 2365"/>
                  <a:gd name="T37" fmla="*/ 741 h 1825"/>
                  <a:gd name="T38" fmla="*/ 1630 w 2365"/>
                  <a:gd name="T39" fmla="*/ 1245 h 1825"/>
                  <a:gd name="T40" fmla="*/ 1303 w 2365"/>
                  <a:gd name="T41" fmla="*/ 1125 h 1825"/>
                  <a:gd name="T42" fmla="*/ 961 w 2365"/>
                  <a:gd name="T43" fmla="*/ 764 h 1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65" h="1825">
                    <a:moveTo>
                      <a:pt x="961" y="764"/>
                    </a:moveTo>
                    <a:cubicBezTo>
                      <a:pt x="875" y="688"/>
                      <a:pt x="736" y="643"/>
                      <a:pt x="599" y="642"/>
                    </a:cubicBezTo>
                    <a:cubicBezTo>
                      <a:pt x="270" y="641"/>
                      <a:pt x="2" y="900"/>
                      <a:pt x="1" y="1235"/>
                    </a:cubicBezTo>
                    <a:cubicBezTo>
                      <a:pt x="0" y="1563"/>
                      <a:pt x="270" y="1824"/>
                      <a:pt x="599" y="1825"/>
                    </a:cubicBezTo>
                    <a:cubicBezTo>
                      <a:pt x="783" y="1825"/>
                      <a:pt x="943" y="1751"/>
                      <a:pt x="1053" y="1619"/>
                    </a:cubicBezTo>
                    <a:cubicBezTo>
                      <a:pt x="1053" y="1293"/>
                      <a:pt x="1053" y="1293"/>
                      <a:pt x="1053" y="1293"/>
                    </a:cubicBezTo>
                    <a:cubicBezTo>
                      <a:pt x="994" y="1394"/>
                      <a:pt x="877" y="1524"/>
                      <a:pt x="771" y="1568"/>
                    </a:cubicBezTo>
                    <a:cubicBezTo>
                      <a:pt x="717" y="1590"/>
                      <a:pt x="662" y="1604"/>
                      <a:pt x="599" y="1604"/>
                    </a:cubicBezTo>
                    <a:cubicBezTo>
                      <a:pt x="394" y="1604"/>
                      <a:pt x="225" y="1445"/>
                      <a:pt x="225" y="1235"/>
                    </a:cubicBezTo>
                    <a:cubicBezTo>
                      <a:pt x="225" y="1041"/>
                      <a:pt x="380" y="862"/>
                      <a:pt x="599" y="863"/>
                    </a:cubicBezTo>
                    <a:cubicBezTo>
                      <a:pt x="701" y="863"/>
                      <a:pt x="793" y="905"/>
                      <a:pt x="861" y="972"/>
                    </a:cubicBezTo>
                    <a:cubicBezTo>
                      <a:pt x="931" y="1040"/>
                      <a:pt x="1041" y="1183"/>
                      <a:pt x="1093" y="1239"/>
                    </a:cubicBezTo>
                    <a:cubicBezTo>
                      <a:pt x="1227" y="1383"/>
                      <a:pt x="1419" y="1473"/>
                      <a:pt x="1630" y="1473"/>
                    </a:cubicBezTo>
                    <a:cubicBezTo>
                      <a:pt x="2036" y="1474"/>
                      <a:pt x="2365" y="1146"/>
                      <a:pt x="2365" y="741"/>
                    </a:cubicBezTo>
                    <a:cubicBezTo>
                      <a:pt x="2365" y="336"/>
                      <a:pt x="2035" y="0"/>
                      <a:pt x="1630" y="0"/>
                    </a:cubicBezTo>
                    <a:cubicBezTo>
                      <a:pt x="1395" y="0"/>
                      <a:pt x="1187" y="122"/>
                      <a:pt x="1053" y="295"/>
                    </a:cubicBezTo>
                    <a:cubicBezTo>
                      <a:pt x="1053" y="735"/>
                      <a:pt x="1053" y="735"/>
                      <a:pt x="1053" y="735"/>
                    </a:cubicBezTo>
                    <a:cubicBezTo>
                      <a:pt x="1155" y="455"/>
                      <a:pt x="1340" y="232"/>
                      <a:pt x="1630" y="232"/>
                    </a:cubicBezTo>
                    <a:cubicBezTo>
                      <a:pt x="1909" y="232"/>
                      <a:pt x="2135" y="463"/>
                      <a:pt x="2134" y="741"/>
                    </a:cubicBezTo>
                    <a:cubicBezTo>
                      <a:pt x="2134" y="1020"/>
                      <a:pt x="1909" y="1246"/>
                      <a:pt x="1630" y="1245"/>
                    </a:cubicBezTo>
                    <a:cubicBezTo>
                      <a:pt x="1506" y="1244"/>
                      <a:pt x="1391" y="1199"/>
                      <a:pt x="1303" y="1125"/>
                    </a:cubicBezTo>
                    <a:cubicBezTo>
                      <a:pt x="1194" y="1040"/>
                      <a:pt x="1074" y="860"/>
                      <a:pt x="961" y="764"/>
                    </a:cubicBezTo>
                  </a:path>
                </a:pathLst>
              </a:custGeom>
              <a:solidFill>
                <a:srgbClr val="FF0000"/>
              </a:solidFill>
              <a:ln>
                <a:noFill/>
              </a:ln>
            </p:spPr>
            <p:txBody>
              <a:bodyPr/>
              <a:lstStyle/>
              <a:p>
                <a:endParaRPr lang="ja-JP" altLang="en-US">
                  <a:latin typeface="Arial" panose="020B0604020202020204" pitchFamily="34" charset="0"/>
                  <a:ea typeface="黑体" panose="02010609060101010101" pitchFamily="49" charset="-122"/>
                </a:endParaRPr>
              </a:p>
            </p:txBody>
          </p:sp>
          <p:sp>
            <p:nvSpPr>
              <p:cNvPr id="44" name="Freeform 45"/>
              <p:cNvSpPr/>
              <p:nvPr/>
            </p:nvSpPr>
            <p:spPr bwMode="gray">
              <a:xfrm>
                <a:off x="4899" y="327"/>
                <a:ext cx="91" cy="148"/>
              </a:xfrm>
              <a:custGeom>
                <a:avLst/>
                <a:gdLst>
                  <a:gd name="T0" fmla="*/ 0 w 1624"/>
                  <a:gd name="T1" fmla="*/ 0 h 2651"/>
                  <a:gd name="T2" fmla="*/ 1624 w 1624"/>
                  <a:gd name="T3" fmla="*/ 0 h 2651"/>
                  <a:gd name="T4" fmla="*/ 1624 w 1624"/>
                  <a:gd name="T5" fmla="*/ 452 h 2651"/>
                  <a:gd name="T6" fmla="*/ 1365 w 1624"/>
                  <a:gd name="T7" fmla="*/ 273 h 2651"/>
                  <a:gd name="T8" fmla="*/ 613 w 1624"/>
                  <a:gd name="T9" fmla="*/ 273 h 2651"/>
                  <a:gd name="T10" fmla="*/ 613 w 1624"/>
                  <a:gd name="T11" fmla="*/ 1053 h 2651"/>
                  <a:gd name="T12" fmla="*/ 1428 w 1624"/>
                  <a:gd name="T13" fmla="*/ 1053 h 2651"/>
                  <a:gd name="T14" fmla="*/ 1428 w 1624"/>
                  <a:gd name="T15" fmla="*/ 1467 h 2651"/>
                  <a:gd name="T16" fmla="*/ 1205 w 1624"/>
                  <a:gd name="T17" fmla="*/ 1335 h 2651"/>
                  <a:gd name="T18" fmla="*/ 613 w 1624"/>
                  <a:gd name="T19" fmla="*/ 1335 h 2651"/>
                  <a:gd name="T20" fmla="*/ 613 w 1624"/>
                  <a:gd name="T21" fmla="*/ 2401 h 2651"/>
                  <a:gd name="T22" fmla="*/ 784 w 1624"/>
                  <a:gd name="T23" fmla="*/ 2651 h 2651"/>
                  <a:gd name="T24" fmla="*/ 11 w 1624"/>
                  <a:gd name="T25" fmla="*/ 2651 h 2651"/>
                  <a:gd name="T26" fmla="*/ 173 w 1624"/>
                  <a:gd name="T27" fmla="*/ 2401 h 2651"/>
                  <a:gd name="T28" fmla="*/ 173 w 1624"/>
                  <a:gd name="T29" fmla="*/ 278 h 2651"/>
                  <a:gd name="T30" fmla="*/ 0 w 1624"/>
                  <a:gd name="T31" fmla="*/ 0 h 2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24" h="2651">
                    <a:moveTo>
                      <a:pt x="0" y="0"/>
                    </a:moveTo>
                    <a:cubicBezTo>
                      <a:pt x="1624" y="0"/>
                      <a:pt x="1624" y="0"/>
                      <a:pt x="1624" y="0"/>
                    </a:cubicBezTo>
                    <a:cubicBezTo>
                      <a:pt x="1624" y="452"/>
                      <a:pt x="1624" y="452"/>
                      <a:pt x="1624" y="452"/>
                    </a:cubicBezTo>
                    <a:cubicBezTo>
                      <a:pt x="1624" y="452"/>
                      <a:pt x="1540" y="274"/>
                      <a:pt x="1365" y="273"/>
                    </a:cubicBezTo>
                    <a:cubicBezTo>
                      <a:pt x="613" y="273"/>
                      <a:pt x="613" y="273"/>
                      <a:pt x="613" y="273"/>
                    </a:cubicBezTo>
                    <a:cubicBezTo>
                      <a:pt x="613" y="1053"/>
                      <a:pt x="613" y="1053"/>
                      <a:pt x="613" y="1053"/>
                    </a:cubicBezTo>
                    <a:cubicBezTo>
                      <a:pt x="1428" y="1053"/>
                      <a:pt x="1428" y="1053"/>
                      <a:pt x="1428" y="1053"/>
                    </a:cubicBezTo>
                    <a:cubicBezTo>
                      <a:pt x="1428" y="1467"/>
                      <a:pt x="1428" y="1467"/>
                      <a:pt x="1428" y="1467"/>
                    </a:cubicBezTo>
                    <a:cubicBezTo>
                      <a:pt x="1428" y="1467"/>
                      <a:pt x="1402" y="1335"/>
                      <a:pt x="1205" y="1335"/>
                    </a:cubicBezTo>
                    <a:cubicBezTo>
                      <a:pt x="613" y="1335"/>
                      <a:pt x="613" y="1335"/>
                      <a:pt x="613" y="1335"/>
                    </a:cubicBezTo>
                    <a:cubicBezTo>
                      <a:pt x="613" y="2401"/>
                      <a:pt x="613" y="2401"/>
                      <a:pt x="613" y="2401"/>
                    </a:cubicBezTo>
                    <a:cubicBezTo>
                      <a:pt x="613" y="2558"/>
                      <a:pt x="784" y="2651"/>
                      <a:pt x="784" y="2651"/>
                    </a:cubicBezTo>
                    <a:cubicBezTo>
                      <a:pt x="11" y="2651"/>
                      <a:pt x="11" y="2651"/>
                      <a:pt x="11" y="2651"/>
                    </a:cubicBezTo>
                    <a:cubicBezTo>
                      <a:pt x="11" y="2651"/>
                      <a:pt x="173" y="2569"/>
                      <a:pt x="173" y="2401"/>
                    </a:cubicBezTo>
                    <a:cubicBezTo>
                      <a:pt x="173" y="278"/>
                      <a:pt x="173" y="278"/>
                      <a:pt x="173" y="278"/>
                    </a:cubicBezTo>
                    <a:cubicBezTo>
                      <a:pt x="173" y="99"/>
                      <a:pt x="0" y="0"/>
                      <a:pt x="0" y="0"/>
                    </a:cubicBezTo>
                    <a:close/>
                  </a:path>
                </a:pathLst>
              </a:custGeom>
              <a:solidFill>
                <a:srgbClr val="FF0000"/>
              </a:solidFill>
              <a:ln>
                <a:noFill/>
              </a:ln>
            </p:spPr>
            <p:txBody>
              <a:bodyPr/>
              <a:lstStyle/>
              <a:p>
                <a:endParaRPr lang="ja-JP" altLang="en-US">
                  <a:latin typeface="Arial" panose="020B0604020202020204" pitchFamily="34" charset="0"/>
                  <a:ea typeface="黑体" panose="02010609060101010101" pitchFamily="49" charset="-122"/>
                </a:endParaRPr>
              </a:p>
            </p:txBody>
          </p:sp>
          <p:sp>
            <p:nvSpPr>
              <p:cNvPr id="45" name="Freeform 46"/>
              <p:cNvSpPr/>
              <p:nvPr/>
            </p:nvSpPr>
            <p:spPr bwMode="gray">
              <a:xfrm>
                <a:off x="5114" y="327"/>
                <a:ext cx="60" cy="207"/>
              </a:xfrm>
              <a:custGeom>
                <a:avLst/>
                <a:gdLst>
                  <a:gd name="T0" fmla="*/ 246 w 1072"/>
                  <a:gd name="T1" fmla="*/ 0 h 3696"/>
                  <a:gd name="T2" fmla="*/ 1072 w 1072"/>
                  <a:gd name="T3" fmla="*/ 0 h 3696"/>
                  <a:gd name="T4" fmla="*/ 887 w 1072"/>
                  <a:gd name="T5" fmla="*/ 230 h 3696"/>
                  <a:gd name="T6" fmla="*/ 887 w 1072"/>
                  <a:gd name="T7" fmla="*/ 2717 h 3696"/>
                  <a:gd name="T8" fmla="*/ 0 w 1072"/>
                  <a:gd name="T9" fmla="*/ 3693 h 3696"/>
                  <a:gd name="T10" fmla="*/ 423 w 1072"/>
                  <a:gd name="T11" fmla="*/ 2717 h 3696"/>
                  <a:gd name="T12" fmla="*/ 423 w 1072"/>
                  <a:gd name="T13" fmla="*/ 230 h 3696"/>
                  <a:gd name="T14" fmla="*/ 246 w 1072"/>
                  <a:gd name="T15" fmla="*/ 0 h 3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72" h="3696">
                    <a:moveTo>
                      <a:pt x="246" y="0"/>
                    </a:moveTo>
                    <a:cubicBezTo>
                      <a:pt x="1072" y="0"/>
                      <a:pt x="1072" y="0"/>
                      <a:pt x="1072" y="0"/>
                    </a:cubicBezTo>
                    <a:cubicBezTo>
                      <a:pt x="1072" y="0"/>
                      <a:pt x="887" y="87"/>
                      <a:pt x="887" y="230"/>
                    </a:cubicBezTo>
                    <a:cubicBezTo>
                      <a:pt x="887" y="2717"/>
                      <a:pt x="887" y="2717"/>
                      <a:pt x="887" y="2717"/>
                    </a:cubicBezTo>
                    <a:cubicBezTo>
                      <a:pt x="887" y="3558"/>
                      <a:pt x="44" y="3696"/>
                      <a:pt x="0" y="3693"/>
                    </a:cubicBezTo>
                    <a:cubicBezTo>
                      <a:pt x="72" y="3647"/>
                      <a:pt x="422" y="3349"/>
                      <a:pt x="423" y="2717"/>
                    </a:cubicBezTo>
                    <a:cubicBezTo>
                      <a:pt x="423" y="230"/>
                      <a:pt x="423" y="230"/>
                      <a:pt x="423" y="230"/>
                    </a:cubicBezTo>
                    <a:cubicBezTo>
                      <a:pt x="424" y="96"/>
                      <a:pt x="246" y="0"/>
                      <a:pt x="246" y="0"/>
                    </a:cubicBezTo>
                    <a:close/>
                  </a:path>
                </a:pathLst>
              </a:custGeom>
              <a:solidFill>
                <a:srgbClr val="FF0000"/>
              </a:solidFill>
              <a:ln>
                <a:noFill/>
              </a:ln>
            </p:spPr>
            <p:txBody>
              <a:bodyPr/>
              <a:lstStyle/>
              <a:p>
                <a:endParaRPr lang="ja-JP" altLang="en-US">
                  <a:latin typeface="Arial" panose="020B0604020202020204" pitchFamily="34" charset="0"/>
                  <a:ea typeface="黑体" panose="02010609060101010101" pitchFamily="49" charset="-122"/>
                </a:endParaRPr>
              </a:p>
            </p:txBody>
          </p:sp>
          <p:sp>
            <p:nvSpPr>
              <p:cNvPr id="46" name="Freeform 47"/>
              <p:cNvSpPr/>
              <p:nvPr/>
            </p:nvSpPr>
            <p:spPr bwMode="gray">
              <a:xfrm>
                <a:off x="5180" y="327"/>
                <a:ext cx="47" cy="148"/>
              </a:xfrm>
              <a:custGeom>
                <a:avLst/>
                <a:gdLst>
                  <a:gd name="T0" fmla="*/ 0 w 828"/>
                  <a:gd name="T1" fmla="*/ 0 h 2653"/>
                  <a:gd name="T2" fmla="*/ 828 w 828"/>
                  <a:gd name="T3" fmla="*/ 0 h 2653"/>
                  <a:gd name="T4" fmla="*/ 645 w 828"/>
                  <a:gd name="T5" fmla="*/ 235 h 2653"/>
                  <a:gd name="T6" fmla="*/ 645 w 828"/>
                  <a:gd name="T7" fmla="*/ 2401 h 2653"/>
                  <a:gd name="T8" fmla="*/ 828 w 828"/>
                  <a:gd name="T9" fmla="*/ 2653 h 2653"/>
                  <a:gd name="T10" fmla="*/ 0 w 828"/>
                  <a:gd name="T11" fmla="*/ 2653 h 2653"/>
                  <a:gd name="T12" fmla="*/ 184 w 828"/>
                  <a:gd name="T13" fmla="*/ 2401 h 2653"/>
                  <a:gd name="T14" fmla="*/ 184 w 828"/>
                  <a:gd name="T15" fmla="*/ 235 h 2653"/>
                  <a:gd name="T16" fmla="*/ 0 w 828"/>
                  <a:gd name="T17" fmla="*/ 0 h 26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8" h="2653">
                    <a:moveTo>
                      <a:pt x="0" y="0"/>
                    </a:moveTo>
                    <a:cubicBezTo>
                      <a:pt x="828" y="0"/>
                      <a:pt x="828" y="0"/>
                      <a:pt x="828" y="0"/>
                    </a:cubicBezTo>
                    <a:cubicBezTo>
                      <a:pt x="828" y="0"/>
                      <a:pt x="645" y="89"/>
                      <a:pt x="645" y="235"/>
                    </a:cubicBezTo>
                    <a:cubicBezTo>
                      <a:pt x="645" y="2401"/>
                      <a:pt x="645" y="2401"/>
                      <a:pt x="645" y="2401"/>
                    </a:cubicBezTo>
                    <a:cubicBezTo>
                      <a:pt x="645" y="2556"/>
                      <a:pt x="828" y="2653"/>
                      <a:pt x="828" y="2653"/>
                    </a:cubicBezTo>
                    <a:cubicBezTo>
                      <a:pt x="0" y="2653"/>
                      <a:pt x="0" y="2653"/>
                      <a:pt x="0" y="2653"/>
                    </a:cubicBezTo>
                    <a:cubicBezTo>
                      <a:pt x="0" y="2653"/>
                      <a:pt x="184" y="2557"/>
                      <a:pt x="184" y="2401"/>
                    </a:cubicBezTo>
                    <a:cubicBezTo>
                      <a:pt x="184" y="235"/>
                      <a:pt x="184" y="235"/>
                      <a:pt x="184" y="235"/>
                    </a:cubicBezTo>
                    <a:cubicBezTo>
                      <a:pt x="184" y="89"/>
                      <a:pt x="0" y="0"/>
                      <a:pt x="0" y="0"/>
                    </a:cubicBezTo>
                    <a:close/>
                  </a:path>
                </a:pathLst>
              </a:custGeom>
              <a:solidFill>
                <a:srgbClr val="FF0000"/>
              </a:solidFill>
              <a:ln>
                <a:noFill/>
              </a:ln>
            </p:spPr>
            <p:txBody>
              <a:bodyPr/>
              <a:lstStyle/>
              <a:p>
                <a:endParaRPr lang="ja-JP" altLang="en-US">
                  <a:latin typeface="Arial" panose="020B0604020202020204" pitchFamily="34" charset="0"/>
                  <a:ea typeface="黑体" panose="02010609060101010101" pitchFamily="49" charset="-122"/>
                </a:endParaRPr>
              </a:p>
            </p:txBody>
          </p:sp>
          <p:sp>
            <p:nvSpPr>
              <p:cNvPr id="47" name="Freeform 48"/>
              <p:cNvSpPr/>
              <p:nvPr/>
            </p:nvSpPr>
            <p:spPr bwMode="gray">
              <a:xfrm>
                <a:off x="5227" y="327"/>
                <a:ext cx="111" cy="148"/>
              </a:xfrm>
              <a:custGeom>
                <a:avLst/>
                <a:gdLst>
                  <a:gd name="T0" fmla="*/ 161 w 1984"/>
                  <a:gd name="T1" fmla="*/ 0 h 2651"/>
                  <a:gd name="T2" fmla="*/ 1984 w 1984"/>
                  <a:gd name="T3" fmla="*/ 0 h 2651"/>
                  <a:gd name="T4" fmla="*/ 1829 w 1984"/>
                  <a:gd name="T5" fmla="*/ 482 h 2651"/>
                  <a:gd name="T6" fmla="*/ 1607 w 1984"/>
                  <a:gd name="T7" fmla="*/ 279 h 2651"/>
                  <a:gd name="T8" fmla="*/ 1229 w 1984"/>
                  <a:gd name="T9" fmla="*/ 279 h 2651"/>
                  <a:gd name="T10" fmla="*/ 1229 w 1984"/>
                  <a:gd name="T11" fmla="*/ 2401 h 2651"/>
                  <a:gd name="T12" fmla="*/ 1407 w 1984"/>
                  <a:gd name="T13" fmla="*/ 2651 h 2651"/>
                  <a:gd name="T14" fmla="*/ 595 w 1984"/>
                  <a:gd name="T15" fmla="*/ 2651 h 2651"/>
                  <a:gd name="T16" fmla="*/ 771 w 1984"/>
                  <a:gd name="T17" fmla="*/ 2401 h 2651"/>
                  <a:gd name="T18" fmla="*/ 771 w 1984"/>
                  <a:gd name="T19" fmla="*/ 279 h 2651"/>
                  <a:gd name="T20" fmla="*/ 315 w 1984"/>
                  <a:gd name="T21" fmla="*/ 279 h 2651"/>
                  <a:gd name="T22" fmla="*/ 0 w 1984"/>
                  <a:gd name="T23" fmla="*/ 522 h 2651"/>
                  <a:gd name="T24" fmla="*/ 161 w 1984"/>
                  <a:gd name="T25" fmla="*/ 0 h 2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84" h="2651">
                    <a:moveTo>
                      <a:pt x="161" y="0"/>
                    </a:moveTo>
                    <a:cubicBezTo>
                      <a:pt x="1984" y="0"/>
                      <a:pt x="1984" y="0"/>
                      <a:pt x="1984" y="0"/>
                    </a:cubicBezTo>
                    <a:cubicBezTo>
                      <a:pt x="1829" y="482"/>
                      <a:pt x="1829" y="482"/>
                      <a:pt x="1829" y="482"/>
                    </a:cubicBezTo>
                    <a:cubicBezTo>
                      <a:pt x="1829" y="482"/>
                      <a:pt x="1783" y="279"/>
                      <a:pt x="1607" y="279"/>
                    </a:cubicBezTo>
                    <a:cubicBezTo>
                      <a:pt x="1229" y="279"/>
                      <a:pt x="1229" y="279"/>
                      <a:pt x="1229" y="279"/>
                    </a:cubicBezTo>
                    <a:cubicBezTo>
                      <a:pt x="1229" y="2401"/>
                      <a:pt x="1229" y="2401"/>
                      <a:pt x="1229" y="2401"/>
                    </a:cubicBezTo>
                    <a:cubicBezTo>
                      <a:pt x="1229" y="2535"/>
                      <a:pt x="1407" y="2651"/>
                      <a:pt x="1407" y="2651"/>
                    </a:cubicBezTo>
                    <a:cubicBezTo>
                      <a:pt x="595" y="2651"/>
                      <a:pt x="595" y="2651"/>
                      <a:pt x="595" y="2651"/>
                    </a:cubicBezTo>
                    <a:cubicBezTo>
                      <a:pt x="595" y="2651"/>
                      <a:pt x="771" y="2547"/>
                      <a:pt x="771" y="2401"/>
                    </a:cubicBezTo>
                    <a:cubicBezTo>
                      <a:pt x="771" y="279"/>
                      <a:pt x="771" y="279"/>
                      <a:pt x="771" y="279"/>
                    </a:cubicBezTo>
                    <a:cubicBezTo>
                      <a:pt x="315" y="279"/>
                      <a:pt x="315" y="279"/>
                      <a:pt x="315" y="279"/>
                    </a:cubicBezTo>
                    <a:cubicBezTo>
                      <a:pt x="185" y="280"/>
                      <a:pt x="0" y="522"/>
                      <a:pt x="0" y="522"/>
                    </a:cubicBezTo>
                    <a:lnTo>
                      <a:pt x="161" y="0"/>
                    </a:lnTo>
                    <a:close/>
                  </a:path>
                </a:pathLst>
              </a:custGeom>
              <a:solidFill>
                <a:srgbClr val="FF0000"/>
              </a:solidFill>
              <a:ln>
                <a:noFill/>
              </a:ln>
            </p:spPr>
            <p:txBody>
              <a:bodyPr/>
              <a:lstStyle/>
              <a:p>
                <a:endParaRPr lang="ja-JP" altLang="en-US">
                  <a:latin typeface="Arial" panose="020B0604020202020204" pitchFamily="34" charset="0"/>
                  <a:ea typeface="黑体" panose="02010609060101010101" pitchFamily="49" charset="-122"/>
                </a:endParaRPr>
              </a:p>
            </p:txBody>
          </p:sp>
          <p:sp>
            <p:nvSpPr>
              <p:cNvPr id="48" name="Freeform 49"/>
              <p:cNvSpPr/>
              <p:nvPr/>
            </p:nvSpPr>
            <p:spPr bwMode="gray">
              <a:xfrm>
                <a:off x="5429" y="327"/>
                <a:ext cx="124" cy="151"/>
              </a:xfrm>
              <a:custGeom>
                <a:avLst/>
                <a:gdLst>
                  <a:gd name="T0" fmla="*/ 1420 w 2219"/>
                  <a:gd name="T1" fmla="*/ 0 h 2693"/>
                  <a:gd name="T2" fmla="*/ 2219 w 2219"/>
                  <a:gd name="T3" fmla="*/ 0 h 2693"/>
                  <a:gd name="T4" fmla="*/ 2048 w 2219"/>
                  <a:gd name="T5" fmla="*/ 234 h 2693"/>
                  <a:gd name="T6" fmla="*/ 2048 w 2219"/>
                  <a:gd name="T7" fmla="*/ 1840 h 2693"/>
                  <a:gd name="T8" fmla="*/ 1131 w 2219"/>
                  <a:gd name="T9" fmla="*/ 2693 h 2693"/>
                  <a:gd name="T10" fmla="*/ 176 w 2219"/>
                  <a:gd name="T11" fmla="*/ 1840 h 2693"/>
                  <a:gd name="T12" fmla="*/ 176 w 2219"/>
                  <a:gd name="T13" fmla="*/ 234 h 2693"/>
                  <a:gd name="T14" fmla="*/ 0 w 2219"/>
                  <a:gd name="T15" fmla="*/ 0 h 2693"/>
                  <a:gd name="T16" fmla="*/ 821 w 2219"/>
                  <a:gd name="T17" fmla="*/ 0 h 2693"/>
                  <a:gd name="T18" fmla="*/ 638 w 2219"/>
                  <a:gd name="T19" fmla="*/ 234 h 2693"/>
                  <a:gd name="T20" fmla="*/ 638 w 2219"/>
                  <a:gd name="T21" fmla="*/ 1840 h 2693"/>
                  <a:gd name="T22" fmla="*/ 1131 w 2219"/>
                  <a:gd name="T23" fmla="*/ 2406 h 2693"/>
                  <a:gd name="T24" fmla="*/ 1601 w 2219"/>
                  <a:gd name="T25" fmla="*/ 1840 h 2693"/>
                  <a:gd name="T26" fmla="*/ 1601 w 2219"/>
                  <a:gd name="T27" fmla="*/ 234 h 2693"/>
                  <a:gd name="T28" fmla="*/ 1420 w 2219"/>
                  <a:gd name="T29" fmla="*/ 0 h 2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19" h="2693">
                    <a:moveTo>
                      <a:pt x="1420" y="0"/>
                    </a:moveTo>
                    <a:cubicBezTo>
                      <a:pt x="2219" y="0"/>
                      <a:pt x="2219" y="0"/>
                      <a:pt x="2219" y="0"/>
                    </a:cubicBezTo>
                    <a:cubicBezTo>
                      <a:pt x="2219" y="0"/>
                      <a:pt x="2048" y="91"/>
                      <a:pt x="2048" y="234"/>
                    </a:cubicBezTo>
                    <a:cubicBezTo>
                      <a:pt x="2048" y="1840"/>
                      <a:pt x="2048" y="1840"/>
                      <a:pt x="2048" y="1840"/>
                    </a:cubicBezTo>
                    <a:cubicBezTo>
                      <a:pt x="2047" y="2492"/>
                      <a:pt x="1506" y="2693"/>
                      <a:pt x="1131" y="2693"/>
                    </a:cubicBezTo>
                    <a:cubicBezTo>
                      <a:pt x="759" y="2693"/>
                      <a:pt x="175" y="2490"/>
                      <a:pt x="176" y="1840"/>
                    </a:cubicBezTo>
                    <a:cubicBezTo>
                      <a:pt x="176" y="234"/>
                      <a:pt x="176" y="234"/>
                      <a:pt x="176" y="234"/>
                    </a:cubicBezTo>
                    <a:cubicBezTo>
                      <a:pt x="176" y="91"/>
                      <a:pt x="0" y="0"/>
                      <a:pt x="0" y="0"/>
                    </a:cubicBezTo>
                    <a:cubicBezTo>
                      <a:pt x="821" y="0"/>
                      <a:pt x="821" y="0"/>
                      <a:pt x="821" y="0"/>
                    </a:cubicBezTo>
                    <a:cubicBezTo>
                      <a:pt x="821" y="0"/>
                      <a:pt x="638" y="88"/>
                      <a:pt x="638" y="234"/>
                    </a:cubicBezTo>
                    <a:cubicBezTo>
                      <a:pt x="638" y="1840"/>
                      <a:pt x="638" y="1840"/>
                      <a:pt x="638" y="1840"/>
                    </a:cubicBezTo>
                    <a:cubicBezTo>
                      <a:pt x="638" y="2182"/>
                      <a:pt x="865" y="2406"/>
                      <a:pt x="1131" y="2406"/>
                    </a:cubicBezTo>
                    <a:cubicBezTo>
                      <a:pt x="1397" y="2406"/>
                      <a:pt x="1600" y="2173"/>
                      <a:pt x="1601" y="1840"/>
                    </a:cubicBezTo>
                    <a:cubicBezTo>
                      <a:pt x="1601" y="234"/>
                      <a:pt x="1601" y="234"/>
                      <a:pt x="1601" y="234"/>
                    </a:cubicBezTo>
                    <a:cubicBezTo>
                      <a:pt x="1601" y="91"/>
                      <a:pt x="1420" y="0"/>
                      <a:pt x="1420" y="0"/>
                    </a:cubicBezTo>
                    <a:close/>
                  </a:path>
                </a:pathLst>
              </a:custGeom>
              <a:solidFill>
                <a:srgbClr val="FF0000"/>
              </a:solidFill>
              <a:ln>
                <a:noFill/>
              </a:ln>
            </p:spPr>
            <p:txBody>
              <a:bodyPr/>
              <a:lstStyle/>
              <a:p>
                <a:endParaRPr lang="ja-JP" altLang="en-US">
                  <a:latin typeface="Arial" panose="020B0604020202020204" pitchFamily="34" charset="0"/>
                  <a:ea typeface="黑体" panose="02010609060101010101" pitchFamily="49" charset="-122"/>
                </a:endParaRPr>
              </a:p>
            </p:txBody>
          </p:sp>
          <p:sp>
            <p:nvSpPr>
              <p:cNvPr id="49" name="Freeform 50"/>
              <p:cNvSpPr/>
              <p:nvPr/>
            </p:nvSpPr>
            <p:spPr bwMode="gray">
              <a:xfrm>
                <a:off x="4994" y="327"/>
                <a:ext cx="125" cy="151"/>
              </a:xfrm>
              <a:custGeom>
                <a:avLst/>
                <a:gdLst>
                  <a:gd name="T0" fmla="*/ 1427 w 2240"/>
                  <a:gd name="T1" fmla="*/ 0 h 2700"/>
                  <a:gd name="T2" fmla="*/ 2240 w 2240"/>
                  <a:gd name="T3" fmla="*/ 0 h 2700"/>
                  <a:gd name="T4" fmla="*/ 2068 w 2240"/>
                  <a:gd name="T5" fmla="*/ 237 h 2700"/>
                  <a:gd name="T6" fmla="*/ 2067 w 2240"/>
                  <a:gd name="T7" fmla="*/ 1838 h 2700"/>
                  <a:gd name="T8" fmla="*/ 1122 w 2240"/>
                  <a:gd name="T9" fmla="*/ 2700 h 2700"/>
                  <a:gd name="T10" fmla="*/ 166 w 2240"/>
                  <a:gd name="T11" fmla="*/ 1838 h 2700"/>
                  <a:gd name="T12" fmla="*/ 166 w 2240"/>
                  <a:gd name="T13" fmla="*/ 237 h 2700"/>
                  <a:gd name="T14" fmla="*/ 0 w 2240"/>
                  <a:gd name="T15" fmla="*/ 0 h 2700"/>
                  <a:gd name="T16" fmla="*/ 821 w 2240"/>
                  <a:gd name="T17" fmla="*/ 0 h 2700"/>
                  <a:gd name="T18" fmla="*/ 631 w 2240"/>
                  <a:gd name="T19" fmla="*/ 237 h 2700"/>
                  <a:gd name="T20" fmla="*/ 630 w 2240"/>
                  <a:gd name="T21" fmla="*/ 1838 h 2700"/>
                  <a:gd name="T22" fmla="*/ 1122 w 2240"/>
                  <a:gd name="T23" fmla="*/ 2413 h 2700"/>
                  <a:gd name="T24" fmla="*/ 1602 w 2240"/>
                  <a:gd name="T25" fmla="*/ 1838 h 2700"/>
                  <a:gd name="T26" fmla="*/ 1603 w 2240"/>
                  <a:gd name="T27" fmla="*/ 237 h 2700"/>
                  <a:gd name="T28" fmla="*/ 1427 w 2240"/>
                  <a:gd name="T29" fmla="*/ 0 h 27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40" h="2700">
                    <a:moveTo>
                      <a:pt x="1427" y="0"/>
                    </a:moveTo>
                    <a:cubicBezTo>
                      <a:pt x="2240" y="0"/>
                      <a:pt x="2240" y="0"/>
                      <a:pt x="2240" y="0"/>
                    </a:cubicBezTo>
                    <a:cubicBezTo>
                      <a:pt x="2240" y="0"/>
                      <a:pt x="2068" y="95"/>
                      <a:pt x="2068" y="237"/>
                    </a:cubicBezTo>
                    <a:cubicBezTo>
                      <a:pt x="2068" y="238"/>
                      <a:pt x="2067" y="1838"/>
                      <a:pt x="2067" y="1838"/>
                    </a:cubicBezTo>
                    <a:cubicBezTo>
                      <a:pt x="2067" y="2494"/>
                      <a:pt x="1501" y="2700"/>
                      <a:pt x="1122" y="2700"/>
                    </a:cubicBezTo>
                    <a:cubicBezTo>
                      <a:pt x="750" y="2700"/>
                      <a:pt x="166" y="2491"/>
                      <a:pt x="166" y="1838"/>
                    </a:cubicBezTo>
                    <a:cubicBezTo>
                      <a:pt x="166" y="237"/>
                      <a:pt x="166" y="237"/>
                      <a:pt x="166" y="237"/>
                    </a:cubicBezTo>
                    <a:cubicBezTo>
                      <a:pt x="166" y="94"/>
                      <a:pt x="0" y="0"/>
                      <a:pt x="0" y="0"/>
                    </a:cubicBezTo>
                    <a:cubicBezTo>
                      <a:pt x="821" y="0"/>
                      <a:pt x="821" y="0"/>
                      <a:pt x="821" y="0"/>
                    </a:cubicBezTo>
                    <a:cubicBezTo>
                      <a:pt x="821" y="0"/>
                      <a:pt x="631" y="94"/>
                      <a:pt x="631" y="237"/>
                    </a:cubicBezTo>
                    <a:cubicBezTo>
                      <a:pt x="630" y="1838"/>
                      <a:pt x="630" y="1838"/>
                      <a:pt x="630" y="1838"/>
                    </a:cubicBezTo>
                    <a:cubicBezTo>
                      <a:pt x="630" y="2178"/>
                      <a:pt x="856" y="2412"/>
                      <a:pt x="1122" y="2413"/>
                    </a:cubicBezTo>
                    <a:cubicBezTo>
                      <a:pt x="1388" y="2414"/>
                      <a:pt x="1602" y="2174"/>
                      <a:pt x="1602" y="1838"/>
                    </a:cubicBezTo>
                    <a:cubicBezTo>
                      <a:pt x="1603" y="237"/>
                      <a:pt x="1603" y="237"/>
                      <a:pt x="1603" y="237"/>
                    </a:cubicBezTo>
                    <a:cubicBezTo>
                      <a:pt x="1603" y="94"/>
                      <a:pt x="1427" y="0"/>
                      <a:pt x="1427" y="0"/>
                    </a:cubicBezTo>
                    <a:close/>
                  </a:path>
                </a:pathLst>
              </a:custGeom>
              <a:solidFill>
                <a:srgbClr val="FF0000"/>
              </a:solidFill>
              <a:ln>
                <a:noFill/>
              </a:ln>
            </p:spPr>
            <p:txBody>
              <a:bodyPr/>
              <a:lstStyle/>
              <a:p>
                <a:endParaRPr lang="ja-JP" altLang="en-US">
                  <a:latin typeface="Arial" panose="020B0604020202020204" pitchFamily="34" charset="0"/>
                  <a:ea typeface="黑体" panose="02010609060101010101" pitchFamily="49" charset="-122"/>
                </a:endParaRPr>
              </a:p>
            </p:txBody>
          </p:sp>
          <p:sp>
            <p:nvSpPr>
              <p:cNvPr id="50" name="Freeform 51"/>
              <p:cNvSpPr/>
              <p:nvPr/>
            </p:nvSpPr>
            <p:spPr bwMode="gray">
              <a:xfrm>
                <a:off x="5333" y="324"/>
                <a:ext cx="95" cy="154"/>
              </a:xfrm>
              <a:custGeom>
                <a:avLst/>
                <a:gdLst>
                  <a:gd name="T0" fmla="*/ 1467 w 1707"/>
                  <a:gd name="T1" fmla="*/ 479 h 2755"/>
                  <a:gd name="T2" fmla="*/ 1019 w 1707"/>
                  <a:gd name="T3" fmla="*/ 276 h 2755"/>
                  <a:gd name="T4" fmla="*/ 504 w 1707"/>
                  <a:gd name="T5" fmla="*/ 677 h 2755"/>
                  <a:gd name="T6" fmla="*/ 995 w 1707"/>
                  <a:gd name="T7" fmla="*/ 1174 h 2755"/>
                  <a:gd name="T8" fmla="*/ 1705 w 1707"/>
                  <a:gd name="T9" fmla="*/ 1974 h 2755"/>
                  <a:gd name="T10" fmla="*/ 651 w 1707"/>
                  <a:gd name="T11" fmla="*/ 2755 h 2755"/>
                  <a:gd name="T12" fmla="*/ 155 w 1707"/>
                  <a:gd name="T13" fmla="*/ 2686 h 2755"/>
                  <a:gd name="T14" fmla="*/ 0 w 1707"/>
                  <a:gd name="T15" fmla="*/ 2177 h 2755"/>
                  <a:gd name="T16" fmla="*/ 658 w 1707"/>
                  <a:gd name="T17" fmla="*/ 2466 h 2755"/>
                  <a:gd name="T18" fmla="*/ 1252 w 1707"/>
                  <a:gd name="T19" fmla="*/ 2030 h 2755"/>
                  <a:gd name="T20" fmla="*/ 46 w 1707"/>
                  <a:gd name="T21" fmla="*/ 731 h 2755"/>
                  <a:gd name="T22" fmla="*/ 973 w 1707"/>
                  <a:gd name="T23" fmla="*/ 0 h 2755"/>
                  <a:gd name="T24" fmla="*/ 1467 w 1707"/>
                  <a:gd name="T25" fmla="*/ 69 h 2755"/>
                  <a:gd name="T26" fmla="*/ 1467 w 1707"/>
                  <a:gd name="T27" fmla="*/ 479 h 2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07" h="2755">
                    <a:moveTo>
                      <a:pt x="1467" y="479"/>
                    </a:moveTo>
                    <a:cubicBezTo>
                      <a:pt x="1467" y="479"/>
                      <a:pt x="1352" y="277"/>
                      <a:pt x="1019" y="276"/>
                    </a:cubicBezTo>
                    <a:cubicBezTo>
                      <a:pt x="686" y="275"/>
                      <a:pt x="505" y="450"/>
                      <a:pt x="504" y="677"/>
                    </a:cubicBezTo>
                    <a:cubicBezTo>
                      <a:pt x="503" y="934"/>
                      <a:pt x="696" y="1031"/>
                      <a:pt x="995" y="1174"/>
                    </a:cubicBezTo>
                    <a:cubicBezTo>
                      <a:pt x="1279" y="1311"/>
                      <a:pt x="1707" y="1499"/>
                      <a:pt x="1705" y="1974"/>
                    </a:cubicBezTo>
                    <a:cubicBezTo>
                      <a:pt x="1704" y="2399"/>
                      <a:pt x="1327" y="2755"/>
                      <a:pt x="651" y="2755"/>
                    </a:cubicBezTo>
                    <a:cubicBezTo>
                      <a:pt x="442" y="2754"/>
                      <a:pt x="155" y="2686"/>
                      <a:pt x="155" y="2686"/>
                    </a:cubicBezTo>
                    <a:cubicBezTo>
                      <a:pt x="0" y="2177"/>
                      <a:pt x="0" y="2177"/>
                      <a:pt x="0" y="2177"/>
                    </a:cubicBezTo>
                    <a:cubicBezTo>
                      <a:pt x="143" y="2316"/>
                      <a:pt x="397" y="2466"/>
                      <a:pt x="658" y="2466"/>
                    </a:cubicBezTo>
                    <a:cubicBezTo>
                      <a:pt x="929" y="2466"/>
                      <a:pt x="1252" y="2298"/>
                      <a:pt x="1252" y="2030"/>
                    </a:cubicBezTo>
                    <a:cubicBezTo>
                      <a:pt x="1252" y="1512"/>
                      <a:pt x="46" y="1598"/>
                      <a:pt x="46" y="731"/>
                    </a:cubicBezTo>
                    <a:cubicBezTo>
                      <a:pt x="46" y="433"/>
                      <a:pt x="254" y="0"/>
                      <a:pt x="973" y="0"/>
                    </a:cubicBezTo>
                    <a:cubicBezTo>
                      <a:pt x="1207" y="0"/>
                      <a:pt x="1467" y="69"/>
                      <a:pt x="1467" y="69"/>
                    </a:cubicBezTo>
                    <a:lnTo>
                      <a:pt x="1467" y="479"/>
                    </a:lnTo>
                    <a:close/>
                  </a:path>
                </a:pathLst>
              </a:custGeom>
              <a:solidFill>
                <a:srgbClr val="FF0000"/>
              </a:solidFill>
              <a:ln>
                <a:noFill/>
              </a:ln>
            </p:spPr>
            <p:txBody>
              <a:bodyPr/>
              <a:lstStyle/>
              <a:p>
                <a:endParaRPr lang="ja-JP" altLang="en-US">
                  <a:latin typeface="Arial" panose="020B0604020202020204" pitchFamily="34" charset="0"/>
                  <a:ea typeface="黑体" panose="02010609060101010101" pitchFamily="49" charset="-122"/>
                </a:endParaRPr>
              </a:p>
            </p:txBody>
          </p:sp>
        </p:grpSp>
      </p:grpSp>
      <p:sp>
        <p:nvSpPr>
          <p:cNvPr id="647173" name="Rectangle 5"/>
          <p:cNvSpPr>
            <a:spLocks noGrp="1" noChangeArrowheads="1"/>
          </p:cNvSpPr>
          <p:nvPr>
            <p:ph type="subTitle" idx="1" hasCustomPrompt="1"/>
          </p:nvPr>
        </p:nvSpPr>
        <p:spPr bwMode="gray">
          <a:xfrm>
            <a:off x="431800" y="3697200"/>
            <a:ext cx="10564800" cy="2595600"/>
          </a:xfrm>
        </p:spPr>
        <p:txBody>
          <a:bodyPr/>
          <a:lstStyle>
            <a:lvl1pPr marL="304800" marR="0" indent="-304800" algn="l" defTabSz="457200" rtl="0" eaLnBrk="1" fontAlgn="base" latinLnBrk="0" hangingPunct="1">
              <a:lnSpc>
                <a:spcPct val="100000"/>
              </a:lnSpc>
              <a:spcBef>
                <a:spcPct val="10000"/>
              </a:spcBef>
              <a:spcAft>
                <a:spcPct val="10000"/>
              </a:spcAft>
              <a:buClr>
                <a:srgbClr val="87867E"/>
              </a:buClr>
              <a:buSzTx/>
              <a:buFont typeface="Wingdings" panose="05000000000000000000" pitchFamily="2" charset="2"/>
              <a:buChar char="n"/>
              <a:defRPr sz="2400"/>
            </a:lvl1pPr>
          </a:lstStyle>
          <a:p>
            <a:pPr marL="304800" marR="0" lvl="0" indent="-304800" algn="l" defTabSz="457200" rtl="0" eaLnBrk="1" fontAlgn="base" latinLnBrk="0" hangingPunct="1">
              <a:lnSpc>
                <a:spcPct val="100000"/>
              </a:lnSpc>
              <a:spcBef>
                <a:spcPct val="10000"/>
              </a:spcBef>
              <a:spcAft>
                <a:spcPct val="10000"/>
              </a:spcAft>
              <a:buClr>
                <a:srgbClr val="87867E"/>
              </a:buClr>
              <a:buSzTx/>
              <a:buFont typeface="Wingdings" panose="05000000000000000000" pitchFamily="2" charset="2"/>
              <a:buChar char="n"/>
              <a:defRPr/>
            </a:pPr>
            <a:r>
              <a:rPr kumimoji="1" lang="zh-CN" altLang="en-US" sz="2400" b="0" i="0" u="none" strike="noStrike" kern="0" cap="none" spc="0" normalizeH="0" baseline="0" noProof="0" dirty="0">
                <a:ln>
                  <a:noFill/>
                </a:ln>
                <a:solidFill>
                  <a:srgbClr val="000000"/>
                </a:solidFill>
                <a:effectLst/>
                <a:uLnTx/>
                <a:uFillTx/>
                <a:latin typeface="+mn-lt"/>
                <a:ea typeface="+mn-ea"/>
                <a:cs typeface="+mn-cs"/>
              </a:rPr>
              <a:t>中页副标题</a:t>
            </a:r>
            <a:r>
              <a:rPr kumimoji="1" lang="en-US" altLang="ja-JP" sz="2400" b="0" i="0" u="none" strike="noStrike" kern="0" cap="none" spc="0" normalizeH="0" baseline="0" noProof="0" dirty="0">
                <a:ln>
                  <a:noFill/>
                </a:ln>
                <a:solidFill>
                  <a:srgbClr val="000000"/>
                </a:solidFill>
                <a:effectLst/>
                <a:uLnTx/>
                <a:uFillTx/>
                <a:latin typeface="+mn-lt"/>
                <a:ea typeface="+mn-ea"/>
                <a:cs typeface="+mn-cs"/>
              </a:rPr>
              <a:t>24pt</a:t>
            </a:r>
            <a:endParaRPr kumimoji="1" lang="de-DE" altLang="ja-JP" sz="2400" b="0" i="0" u="none" strike="noStrike" kern="0" cap="none" spc="0" normalizeH="0" baseline="0" noProof="0" dirty="0">
              <a:ln>
                <a:noFill/>
              </a:ln>
              <a:solidFill>
                <a:srgbClr val="000000"/>
              </a:solidFill>
              <a:effectLst/>
              <a:uLnTx/>
              <a:uFillTx/>
              <a:latin typeface="+mn-lt"/>
              <a:ea typeface="+mn-ea"/>
              <a:cs typeface="+mn-cs"/>
            </a:endParaRPr>
          </a:p>
        </p:txBody>
      </p:sp>
      <p:sp>
        <p:nvSpPr>
          <p:cNvPr id="647174" name="Rectangle 6"/>
          <p:cNvSpPr>
            <a:spLocks noGrp="1" noChangeArrowheads="1"/>
          </p:cNvSpPr>
          <p:nvPr>
            <p:ph type="ctrTitle" hasCustomPrompt="1"/>
          </p:nvPr>
        </p:nvSpPr>
        <p:spPr bwMode="gray">
          <a:xfrm>
            <a:off x="431800" y="1774800"/>
            <a:ext cx="10564800" cy="1440000"/>
          </a:xfrm>
        </p:spPr>
        <p:txBody>
          <a:bodyPr anchor="b"/>
          <a:lstStyle>
            <a:lvl1pPr>
              <a:defRPr sz="4400">
                <a:solidFill>
                  <a:schemeClr val="tx1"/>
                </a:solidFill>
              </a:defRPr>
            </a:lvl1pPr>
          </a:lstStyle>
          <a:p>
            <a:pPr lvl="0"/>
            <a:br>
              <a:rPr lang="en-US" altLang="ja-JP" noProof="0" dirty="0"/>
            </a:br>
            <a:r>
              <a:rPr lang="zh-CN" altLang="en-US" sz="4400" dirty="0"/>
              <a:t>中页标题</a:t>
            </a:r>
            <a:r>
              <a:rPr lang="en-US" altLang="ja-JP" sz="4400" dirty="0">
                <a:solidFill>
                  <a:srgbClr val="000000"/>
                </a:solidFill>
              </a:rPr>
              <a:t>44pt</a:t>
            </a:r>
            <a:endParaRPr lang="de-DE" altLang="ja-JP" noProof="0" dirty="0"/>
          </a:p>
        </p:txBody>
      </p:sp>
      <p:sp>
        <p:nvSpPr>
          <p:cNvPr id="647215" name="Rectangle 47"/>
          <p:cNvSpPr>
            <a:spLocks noGrp="1" noChangeArrowheads="1"/>
          </p:cNvSpPr>
          <p:nvPr>
            <p:ph type="ftr" sz="quarter" idx="3"/>
          </p:nvPr>
        </p:nvSpPr>
        <p:spPr bwMode="gray"/>
        <p:txBody>
          <a:bodyPr/>
          <a:lstStyle>
            <a:lvl1pPr>
              <a:defRPr/>
            </a:lvl1pPr>
          </a:lstStyle>
          <a:p>
            <a:r>
              <a:rPr lang="de-DE" altLang="ja-JP">
                <a:solidFill>
                  <a:srgbClr val="000000"/>
                </a:solidFill>
              </a:rPr>
              <a:t>Copyright 2021 NANJING FUJITSU NANDA SOFTWARE TECHNOLOGY CO.,LTD.</a:t>
            </a:r>
          </a:p>
        </p:txBody>
      </p:sp>
      <p:sp>
        <p:nvSpPr>
          <p:cNvPr id="51" name="Line 4"/>
          <p:cNvSpPr>
            <a:spLocks noChangeShapeType="1"/>
          </p:cNvSpPr>
          <p:nvPr userDrawn="1"/>
        </p:nvSpPr>
        <p:spPr bwMode="gray">
          <a:xfrm>
            <a:off x="0" y="6632575"/>
            <a:ext cx="12192000" cy="0"/>
          </a:xfrm>
          <a:prstGeom prst="line">
            <a:avLst/>
          </a:prstGeom>
          <a:noFill/>
          <a:ln w="12700">
            <a:solidFill>
              <a:srgbClr val="87867E"/>
            </a:solidFill>
            <a:round/>
          </a:ln>
          <a:effectLst/>
        </p:spPr>
        <p:txBody>
          <a:bodyPr/>
          <a:lstStyle/>
          <a:p>
            <a:endParaRPr lang="ja-JP" altLang="en-US">
              <a:latin typeface="Arial" panose="020B0604020202020204" pitchFamily="34" charset="0"/>
              <a:ea typeface="黑体" panose="02010609060101010101" pitchFamily="49" charset="-122"/>
            </a:endParaRPr>
          </a:p>
        </p:txBody>
      </p:sp>
      <p:sp>
        <p:nvSpPr>
          <p:cNvPr id="52" name="Rectangle 29"/>
          <p:cNvSpPr>
            <a:spLocks noGrp="1" noChangeArrowheads="1"/>
          </p:cNvSpPr>
          <p:nvPr>
            <p:ph type="sldNum" sz="quarter" idx="4"/>
          </p:nvPr>
        </p:nvSpPr>
        <p:spPr bwMode="gray">
          <a:xfrm>
            <a:off x="5734051" y="6653213"/>
            <a:ext cx="719667" cy="201612"/>
          </a:xfrm>
          <a:prstGeom prst="rect">
            <a:avLst/>
          </a:prstGeom>
          <a:noFill/>
          <a:ln>
            <a:noFill/>
          </a:ln>
          <a:effectLst/>
        </p:spPr>
        <p:txBody>
          <a:bodyPr vert="horz" wrap="square" lIns="0" tIns="0" rIns="0" bIns="0" numCol="1" anchor="ctr" anchorCtr="0" compatLnSpc="1"/>
          <a:lstStyle>
            <a:lvl1pPr fontAlgn="base">
              <a:defRPr kumimoji="0" sz="800">
                <a:solidFill>
                  <a:schemeClr val="tx1"/>
                </a:solidFill>
              </a:defRPr>
            </a:lvl1pPr>
          </a:lstStyle>
          <a:p>
            <a:fld id="{C96710BC-554A-4C22-A457-51FB5A137C73}" type="slidenum">
              <a:rPr lang="de-DE" altLang="ja-JP">
                <a:solidFill>
                  <a:srgbClr val="000000"/>
                </a:solidFill>
              </a:rPr>
              <a:pPr/>
              <a:t>‹#›</a:t>
            </a:fld>
            <a:endParaRPr lang="de-DE" altLang="ja-JP">
              <a:solidFill>
                <a:srgbClr val="000000"/>
              </a:solidFill>
            </a:endParaRPr>
          </a:p>
        </p:txBody>
      </p:sp>
      <p:pic>
        <p:nvPicPr>
          <p:cNvPr id="3" name="图片 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56117" y="6664325"/>
            <a:ext cx="2109216" cy="192024"/>
          </a:xfrm>
          <a:prstGeom prst="rect">
            <a:avLst/>
          </a:prstGeom>
        </p:spPr>
      </p:pic>
    </p:spTree>
    <p:extLst>
      <p:ext uri="{BB962C8B-B14F-4D97-AF65-F5344CB8AC3E}">
        <p14:creationId xmlns:p14="http://schemas.microsoft.com/office/powerpoint/2010/main" val="961976602"/>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Text 1 column">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lang="zh-CN" altLang="en-US" dirty="0"/>
              <a:t>母板标题</a:t>
            </a:r>
            <a:r>
              <a:rPr lang="en-US" altLang="ja-JP" dirty="0"/>
              <a:t>32pt</a:t>
            </a:r>
            <a:endParaRPr lang="ja-JP" altLang="en-US" dirty="0"/>
          </a:p>
        </p:txBody>
      </p:sp>
      <p:sp>
        <p:nvSpPr>
          <p:cNvPr id="3" name="コンテンツ プレースホルダー 2"/>
          <p:cNvSpPr>
            <a:spLocks noGrp="1"/>
          </p:cNvSpPr>
          <p:nvPr>
            <p:ph idx="1" hasCustomPrompt="1"/>
          </p:nvPr>
        </p:nvSpPr>
        <p:spPr/>
        <p:txBody>
          <a:bodyPr/>
          <a:lstStyle>
            <a:lvl1pPr>
              <a:defRPr sz="2400"/>
            </a:lvl1pPr>
            <a:lvl2pPr>
              <a:defRPr sz="2000"/>
            </a:lvl2pPr>
            <a:lvl3pPr>
              <a:defRPr sz="1800"/>
            </a:lvl3pPr>
            <a:lvl4pPr>
              <a:defRPr sz="1600"/>
            </a:lvl4pPr>
          </a:lstStyle>
          <a:p>
            <a:pPr lvl="0"/>
            <a:r>
              <a:rPr lang="zh-CN" altLang="en-US" dirty="0"/>
              <a:t>纲要</a:t>
            </a:r>
            <a:r>
              <a:rPr lang="en-US" altLang="ja-JP" dirty="0"/>
              <a:t>24pt</a:t>
            </a:r>
            <a:endParaRPr lang="en-US" altLang="zh-CN" dirty="0"/>
          </a:p>
          <a:p>
            <a:pPr lvl="1"/>
            <a:r>
              <a:rPr lang="zh-CN" altLang="en-US" dirty="0"/>
              <a:t>第一副标题</a:t>
            </a:r>
            <a:r>
              <a:rPr lang="en-US" altLang="ja-JP" dirty="0"/>
              <a:t>20pt</a:t>
            </a:r>
          </a:p>
          <a:p>
            <a:pPr lvl="2"/>
            <a:r>
              <a:rPr lang="zh-CN" altLang="en-US" dirty="0"/>
              <a:t>第二副标题</a:t>
            </a:r>
            <a:r>
              <a:rPr lang="en-US" altLang="ja-JP" dirty="0"/>
              <a:t>18pt</a:t>
            </a:r>
          </a:p>
          <a:p>
            <a:pPr lvl="3"/>
            <a:r>
              <a:rPr lang="zh-CN" altLang="en-US" dirty="0"/>
              <a:t>文字</a:t>
            </a:r>
            <a:r>
              <a:rPr lang="en-US" altLang="ja-JP" dirty="0"/>
              <a:t>16pt</a:t>
            </a:r>
          </a:p>
        </p:txBody>
      </p:sp>
      <p:sp>
        <p:nvSpPr>
          <p:cNvPr id="4" name="スライド番号プレースホルダー 3"/>
          <p:cNvSpPr>
            <a:spLocks noGrp="1"/>
          </p:cNvSpPr>
          <p:nvPr>
            <p:ph type="sldNum" sz="quarter" idx="10"/>
          </p:nvPr>
        </p:nvSpPr>
        <p:spPr/>
        <p:txBody>
          <a:bodyPr/>
          <a:lstStyle>
            <a:lvl1pPr>
              <a:defRPr/>
            </a:lvl1pPr>
          </a:lstStyle>
          <a:p>
            <a:fld id="{E0219421-7D58-404D-9759-6A56C35B38B1}" type="slidenum">
              <a:rPr lang="de-DE" altLang="ja-JP">
                <a:solidFill>
                  <a:srgbClr val="000000"/>
                </a:solidFill>
              </a:rPr>
              <a:pPr/>
              <a:t>‹#›</a:t>
            </a:fld>
            <a:endParaRPr lang="de-DE" altLang="ja-JP">
              <a:solidFill>
                <a:srgbClr val="000000"/>
              </a:solidFill>
            </a:endParaRPr>
          </a:p>
        </p:txBody>
      </p:sp>
    </p:spTree>
    <p:extLst>
      <p:ext uri="{BB962C8B-B14F-4D97-AF65-F5344CB8AC3E}">
        <p14:creationId xmlns:p14="http://schemas.microsoft.com/office/powerpoint/2010/main" val="3398047011"/>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woObj" preserve="1">
  <p:cSld name="Text 2 column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lang="zh-CN" altLang="en-US" dirty="0"/>
              <a:t>母板标题</a:t>
            </a:r>
            <a:r>
              <a:rPr lang="en-US" altLang="ja-JP" dirty="0"/>
              <a:t>32pt</a:t>
            </a:r>
            <a:endParaRPr lang="ja-JP" altLang="en-US" dirty="0"/>
          </a:p>
        </p:txBody>
      </p:sp>
      <p:sp>
        <p:nvSpPr>
          <p:cNvPr id="3" name="コンテンツ プレースホルダー 2"/>
          <p:cNvSpPr>
            <a:spLocks noGrp="1"/>
          </p:cNvSpPr>
          <p:nvPr>
            <p:ph sz="half" idx="1" hasCustomPrompt="1"/>
          </p:nvPr>
        </p:nvSpPr>
        <p:spPr>
          <a:xfrm>
            <a:off x="224367" y="869951"/>
            <a:ext cx="5755217" cy="5592763"/>
          </a:xfrm>
        </p:spPr>
        <p:txBody>
          <a:bodyPr/>
          <a:lstStyle>
            <a:lvl1pPr marL="290830" marR="0" indent="-290830" algn="l" defTabSz="457200" rtl="0" eaLnBrk="1" fontAlgn="base" latinLnBrk="0" hangingPunct="1">
              <a:lnSpc>
                <a:spcPct val="95000"/>
              </a:lnSpc>
              <a:spcBef>
                <a:spcPct val="20000"/>
              </a:spcBef>
              <a:spcAft>
                <a:spcPct val="10000"/>
              </a:spcAft>
              <a:buClr>
                <a:srgbClr val="A30B1A"/>
              </a:buClr>
              <a:buSzTx/>
              <a:buFont typeface="Wingdings" panose="05000000000000000000" pitchFamily="2" charset="2"/>
              <a:buChar char="n"/>
              <a:defRPr sz="2400"/>
            </a:lvl1pPr>
            <a:lvl2pPr marL="581025" marR="0" indent="-243205" algn="l" defTabSz="457200" rtl="0" eaLnBrk="1" fontAlgn="base" latinLnBrk="0" hangingPunct="1">
              <a:lnSpc>
                <a:spcPct val="95000"/>
              </a:lnSpc>
              <a:spcBef>
                <a:spcPct val="20000"/>
              </a:spcBef>
              <a:spcAft>
                <a:spcPct val="10000"/>
              </a:spcAft>
              <a:buClr>
                <a:srgbClr val="87867E"/>
              </a:buClr>
              <a:buSzTx/>
              <a:buFont typeface="Wingdings" panose="05000000000000000000" pitchFamily="2" charset="2"/>
              <a:buChar char="n"/>
              <a:defRPr sz="2000"/>
            </a:lvl2pPr>
            <a:lvl3pPr marL="795655" marR="0" indent="-138430" algn="l" defTabSz="457200" rtl="0" eaLnBrk="1" fontAlgn="base" latinLnBrk="0" hangingPunct="1">
              <a:lnSpc>
                <a:spcPct val="95000"/>
              </a:lnSpc>
              <a:spcBef>
                <a:spcPct val="20000"/>
              </a:spcBef>
              <a:spcAft>
                <a:spcPct val="10000"/>
              </a:spcAft>
              <a:buClr>
                <a:srgbClr val="87867E"/>
              </a:buClr>
              <a:buSzPct val="100000"/>
              <a:buFontTx/>
              <a:buChar char="•"/>
              <a:defRPr sz="1800"/>
            </a:lvl3pPr>
            <a:lvl4pPr marL="1014730" marR="0" indent="-135255" algn="l" defTabSz="457200" rtl="0" eaLnBrk="1" fontAlgn="base" latinLnBrk="0" hangingPunct="1">
              <a:lnSpc>
                <a:spcPct val="95000"/>
              </a:lnSpc>
              <a:spcBef>
                <a:spcPct val="20000"/>
              </a:spcBef>
              <a:spcAft>
                <a:spcPct val="10000"/>
              </a:spcAft>
              <a:buClr>
                <a:srgbClr val="87867E"/>
              </a:buClr>
              <a:buSzPct val="100000"/>
              <a:buFontTx/>
              <a:buChar char="•"/>
              <a:defRPr sz="1600"/>
            </a:lvl4pPr>
            <a:lvl5pPr>
              <a:defRPr sz="1800"/>
            </a:lvl5pPr>
            <a:lvl6pPr>
              <a:defRPr sz="1800"/>
            </a:lvl6pPr>
            <a:lvl7pPr>
              <a:defRPr sz="1800"/>
            </a:lvl7pPr>
            <a:lvl8pPr>
              <a:defRPr sz="1800"/>
            </a:lvl8pPr>
            <a:lvl9pPr>
              <a:defRPr sz="1800"/>
            </a:lvl9pPr>
          </a:lstStyle>
          <a:p>
            <a:pPr marL="290830" marR="0" lvl="0" indent="-290830" algn="l" defTabSz="457200" rtl="0" eaLnBrk="1" fontAlgn="base" latinLnBrk="0" hangingPunct="1">
              <a:lnSpc>
                <a:spcPct val="95000"/>
              </a:lnSpc>
              <a:spcBef>
                <a:spcPct val="20000"/>
              </a:spcBef>
              <a:spcAft>
                <a:spcPct val="10000"/>
              </a:spcAft>
              <a:buClr>
                <a:srgbClr val="A30B1A"/>
              </a:buClr>
              <a:buSzTx/>
              <a:buFont typeface="Wingdings" panose="05000000000000000000" pitchFamily="2" charset="2"/>
              <a:buChar char="n"/>
              <a:defRPr/>
            </a:pPr>
            <a:r>
              <a:rPr kumimoji="1" lang="zh-CN" altLang="en-US" sz="2400" b="0" i="0" u="none" strike="noStrike" kern="0" cap="none" spc="0" normalizeH="0" baseline="0" noProof="0" dirty="0">
                <a:ln>
                  <a:noFill/>
                </a:ln>
                <a:solidFill>
                  <a:srgbClr val="000000"/>
                </a:solidFill>
                <a:effectLst/>
                <a:uLnTx/>
                <a:uFillTx/>
                <a:latin typeface="+mn-lt"/>
                <a:ea typeface="+mn-ea"/>
                <a:cs typeface="+mn-cs"/>
              </a:rPr>
              <a:t>纲要</a:t>
            </a:r>
            <a:r>
              <a:rPr kumimoji="1" lang="en-US" altLang="ja-JP" sz="2400" b="0" i="0" u="none" strike="noStrike" kern="0" cap="none" spc="0" normalizeH="0" baseline="0" noProof="0" dirty="0">
                <a:ln>
                  <a:noFill/>
                </a:ln>
                <a:solidFill>
                  <a:srgbClr val="000000"/>
                </a:solidFill>
                <a:effectLst/>
                <a:uLnTx/>
                <a:uFillTx/>
                <a:latin typeface="+mn-lt"/>
                <a:ea typeface="+mn-ea"/>
                <a:cs typeface="+mn-cs"/>
              </a:rPr>
              <a:t>24pt</a:t>
            </a:r>
            <a:endParaRPr kumimoji="1" lang="en-US" altLang="zh-CN" sz="2400" b="0" i="0" u="none" strike="noStrike" kern="0" cap="none" spc="0" normalizeH="0" baseline="0" noProof="0" dirty="0">
              <a:ln>
                <a:noFill/>
              </a:ln>
              <a:solidFill>
                <a:srgbClr val="000000"/>
              </a:solidFill>
              <a:effectLst/>
              <a:uLnTx/>
              <a:uFillTx/>
              <a:latin typeface="+mn-lt"/>
              <a:ea typeface="+mn-ea"/>
              <a:cs typeface="+mn-cs"/>
            </a:endParaRPr>
          </a:p>
          <a:p>
            <a:pPr marL="581025" marR="0" lvl="1" indent="-243205" algn="l" defTabSz="457200" rtl="0" eaLnBrk="1" fontAlgn="base" latinLnBrk="0" hangingPunct="1">
              <a:lnSpc>
                <a:spcPct val="95000"/>
              </a:lnSpc>
              <a:spcBef>
                <a:spcPct val="20000"/>
              </a:spcBef>
              <a:spcAft>
                <a:spcPct val="10000"/>
              </a:spcAft>
              <a:buClr>
                <a:srgbClr val="87867E"/>
              </a:buClr>
              <a:buSzTx/>
              <a:buFont typeface="Wingdings" panose="05000000000000000000" pitchFamily="2" charset="2"/>
              <a:buChar char="n"/>
              <a:defRPr/>
            </a:pPr>
            <a:r>
              <a:rPr kumimoji="1" lang="zh-CN" altLang="en-US" sz="2000" b="0" i="0" u="none" strike="noStrike" kern="0" cap="none" spc="0" normalizeH="0" baseline="0" noProof="0" dirty="0">
                <a:ln>
                  <a:noFill/>
                </a:ln>
                <a:solidFill>
                  <a:srgbClr val="000000"/>
                </a:solidFill>
                <a:effectLst/>
                <a:uLnTx/>
                <a:uFillTx/>
                <a:latin typeface="+mn-lt"/>
                <a:ea typeface="+mn-ea"/>
                <a:cs typeface="+mn-cs"/>
              </a:rPr>
              <a:t>第一副标题</a:t>
            </a:r>
            <a:r>
              <a:rPr kumimoji="1" lang="en-US" altLang="ja-JP" sz="2000" b="0" i="0" u="none" strike="noStrike" kern="0" cap="none" spc="0" normalizeH="0" baseline="0" noProof="0" dirty="0">
                <a:ln>
                  <a:noFill/>
                </a:ln>
                <a:solidFill>
                  <a:srgbClr val="000000"/>
                </a:solidFill>
                <a:effectLst/>
                <a:uLnTx/>
                <a:uFillTx/>
                <a:latin typeface="+mn-lt"/>
                <a:ea typeface="+mn-ea"/>
                <a:cs typeface="+mn-cs"/>
              </a:rPr>
              <a:t>20pt</a:t>
            </a:r>
          </a:p>
          <a:p>
            <a:pPr marL="795655" marR="0" lvl="2" indent="-138430" algn="l" defTabSz="457200" rtl="0" eaLnBrk="1" fontAlgn="base" latinLnBrk="0" hangingPunct="1">
              <a:lnSpc>
                <a:spcPct val="95000"/>
              </a:lnSpc>
              <a:spcBef>
                <a:spcPct val="20000"/>
              </a:spcBef>
              <a:spcAft>
                <a:spcPct val="10000"/>
              </a:spcAft>
              <a:buClr>
                <a:srgbClr val="87867E"/>
              </a:buClr>
              <a:buSzPct val="100000"/>
              <a:buFontTx/>
              <a:buChar char="•"/>
              <a:defRPr/>
            </a:pPr>
            <a:r>
              <a:rPr kumimoji="1" lang="zh-CN" altLang="en-US" sz="1800" b="0" i="0" u="none" strike="noStrike" kern="0" cap="none" spc="0" normalizeH="0" baseline="0" noProof="0" dirty="0">
                <a:ln>
                  <a:noFill/>
                </a:ln>
                <a:solidFill>
                  <a:srgbClr val="000000"/>
                </a:solidFill>
                <a:effectLst/>
                <a:uLnTx/>
                <a:uFillTx/>
                <a:latin typeface="+mn-lt"/>
                <a:ea typeface="+mn-ea"/>
                <a:cs typeface="+mn-cs"/>
              </a:rPr>
              <a:t>第二副标题</a:t>
            </a:r>
            <a:r>
              <a:rPr kumimoji="1" lang="en-US" altLang="ja-JP" sz="1800" b="0" i="0" u="none" strike="noStrike" kern="0" cap="none" spc="0" normalizeH="0" baseline="0" noProof="0" dirty="0">
                <a:ln>
                  <a:noFill/>
                </a:ln>
                <a:solidFill>
                  <a:srgbClr val="000000"/>
                </a:solidFill>
                <a:effectLst/>
                <a:uLnTx/>
                <a:uFillTx/>
                <a:latin typeface="+mn-lt"/>
                <a:ea typeface="+mn-ea"/>
                <a:cs typeface="+mn-cs"/>
              </a:rPr>
              <a:t>18pt</a:t>
            </a:r>
          </a:p>
          <a:p>
            <a:pPr marL="1014730" marR="0" lvl="3" indent="-135255" algn="l" defTabSz="457200" rtl="0" eaLnBrk="1" fontAlgn="base" latinLnBrk="0" hangingPunct="1">
              <a:lnSpc>
                <a:spcPct val="95000"/>
              </a:lnSpc>
              <a:spcBef>
                <a:spcPct val="20000"/>
              </a:spcBef>
              <a:spcAft>
                <a:spcPct val="10000"/>
              </a:spcAft>
              <a:buClr>
                <a:srgbClr val="87867E"/>
              </a:buClr>
              <a:buSzPct val="100000"/>
              <a:buFontTx/>
              <a:buChar char="•"/>
              <a:defRPr/>
            </a:pPr>
            <a:r>
              <a:rPr kumimoji="1" lang="zh-CN" altLang="en-US" sz="1600" b="0" i="0" u="none" strike="noStrike" kern="0" cap="none" spc="0" normalizeH="0" baseline="0" noProof="0" dirty="0">
                <a:ln>
                  <a:noFill/>
                </a:ln>
                <a:solidFill>
                  <a:srgbClr val="000000"/>
                </a:solidFill>
                <a:effectLst/>
                <a:uLnTx/>
                <a:uFillTx/>
                <a:latin typeface="+mn-lt"/>
                <a:ea typeface="+mn-ea"/>
                <a:cs typeface="+mn-cs"/>
              </a:rPr>
              <a:t>文字</a:t>
            </a:r>
            <a:r>
              <a:rPr kumimoji="1" lang="en-US" altLang="ja-JP" sz="1600" b="0" i="0" u="none" strike="noStrike" kern="0" cap="none" spc="0" normalizeH="0" baseline="0" noProof="0" dirty="0">
                <a:ln>
                  <a:noFill/>
                </a:ln>
                <a:solidFill>
                  <a:srgbClr val="000000"/>
                </a:solidFill>
                <a:effectLst/>
                <a:uLnTx/>
                <a:uFillTx/>
                <a:latin typeface="+mn-lt"/>
                <a:ea typeface="+mn-ea"/>
                <a:cs typeface="+mn-cs"/>
              </a:rPr>
              <a:t>16pt</a:t>
            </a:r>
          </a:p>
        </p:txBody>
      </p:sp>
      <p:sp>
        <p:nvSpPr>
          <p:cNvPr id="4" name="コンテンツ プレースホルダー 3"/>
          <p:cNvSpPr>
            <a:spLocks noGrp="1"/>
          </p:cNvSpPr>
          <p:nvPr>
            <p:ph sz="half" idx="2" hasCustomPrompt="1"/>
          </p:nvPr>
        </p:nvSpPr>
        <p:spPr>
          <a:xfrm>
            <a:off x="6182784" y="869951"/>
            <a:ext cx="5757333" cy="5592763"/>
          </a:xfrm>
        </p:spPr>
        <p:txBody>
          <a:bodyPr/>
          <a:lstStyle>
            <a:lvl1pPr marL="290830" marR="0" indent="-290830" algn="l" defTabSz="457200" rtl="0" eaLnBrk="1" fontAlgn="base" latinLnBrk="0" hangingPunct="1">
              <a:lnSpc>
                <a:spcPct val="95000"/>
              </a:lnSpc>
              <a:spcBef>
                <a:spcPct val="20000"/>
              </a:spcBef>
              <a:spcAft>
                <a:spcPct val="10000"/>
              </a:spcAft>
              <a:buClr>
                <a:srgbClr val="A30B1A"/>
              </a:buClr>
              <a:buSzTx/>
              <a:buFont typeface="Wingdings" panose="05000000000000000000" pitchFamily="2" charset="2"/>
              <a:buChar char="n"/>
              <a:defRPr sz="2400"/>
            </a:lvl1pPr>
            <a:lvl2pPr marL="581025" marR="0" indent="-243205" algn="l" defTabSz="457200" rtl="0" eaLnBrk="1" fontAlgn="base" latinLnBrk="0" hangingPunct="1">
              <a:lnSpc>
                <a:spcPct val="95000"/>
              </a:lnSpc>
              <a:spcBef>
                <a:spcPct val="20000"/>
              </a:spcBef>
              <a:spcAft>
                <a:spcPct val="10000"/>
              </a:spcAft>
              <a:buClr>
                <a:srgbClr val="87867E"/>
              </a:buClr>
              <a:buSzTx/>
              <a:buFont typeface="Wingdings" panose="05000000000000000000" pitchFamily="2" charset="2"/>
              <a:buChar char="n"/>
              <a:defRPr sz="2000"/>
            </a:lvl2pPr>
            <a:lvl3pPr marL="795655" marR="0" indent="-138430" algn="l" defTabSz="457200" rtl="0" eaLnBrk="1" fontAlgn="base" latinLnBrk="0" hangingPunct="1">
              <a:lnSpc>
                <a:spcPct val="95000"/>
              </a:lnSpc>
              <a:spcBef>
                <a:spcPct val="20000"/>
              </a:spcBef>
              <a:spcAft>
                <a:spcPct val="10000"/>
              </a:spcAft>
              <a:buClr>
                <a:srgbClr val="87867E"/>
              </a:buClr>
              <a:buSzPct val="100000"/>
              <a:buFontTx/>
              <a:buChar char="•"/>
              <a:defRPr sz="1800"/>
            </a:lvl3pPr>
            <a:lvl4pPr marL="1014730" marR="0" indent="-135255" algn="l" defTabSz="457200" rtl="0" eaLnBrk="1" fontAlgn="base" latinLnBrk="0" hangingPunct="1">
              <a:lnSpc>
                <a:spcPct val="95000"/>
              </a:lnSpc>
              <a:spcBef>
                <a:spcPct val="20000"/>
              </a:spcBef>
              <a:spcAft>
                <a:spcPct val="10000"/>
              </a:spcAft>
              <a:buClr>
                <a:srgbClr val="87867E"/>
              </a:buClr>
              <a:buSzPct val="100000"/>
              <a:buFontTx/>
              <a:buChar char="•"/>
              <a:defRPr sz="1600"/>
            </a:lvl4pPr>
            <a:lvl5pPr>
              <a:defRPr sz="1800"/>
            </a:lvl5pPr>
            <a:lvl6pPr>
              <a:defRPr sz="1800"/>
            </a:lvl6pPr>
            <a:lvl7pPr>
              <a:defRPr sz="1800"/>
            </a:lvl7pPr>
            <a:lvl8pPr>
              <a:defRPr sz="1800"/>
            </a:lvl8pPr>
            <a:lvl9pPr>
              <a:defRPr sz="1800"/>
            </a:lvl9pPr>
          </a:lstStyle>
          <a:p>
            <a:pPr marL="290830" marR="0" lvl="0" indent="-290830" algn="l" defTabSz="457200" rtl="0" eaLnBrk="1" fontAlgn="base" latinLnBrk="0" hangingPunct="1">
              <a:lnSpc>
                <a:spcPct val="95000"/>
              </a:lnSpc>
              <a:spcBef>
                <a:spcPct val="20000"/>
              </a:spcBef>
              <a:spcAft>
                <a:spcPct val="10000"/>
              </a:spcAft>
              <a:buClr>
                <a:srgbClr val="A30B1A"/>
              </a:buClr>
              <a:buSzTx/>
              <a:buFont typeface="Wingdings" panose="05000000000000000000" pitchFamily="2" charset="2"/>
              <a:buChar char="n"/>
              <a:defRPr/>
            </a:pPr>
            <a:r>
              <a:rPr kumimoji="1" lang="zh-CN" altLang="en-US" sz="2400" b="0" i="0" u="none" strike="noStrike" kern="0" cap="none" spc="0" normalizeH="0" baseline="0" noProof="0" dirty="0">
                <a:ln>
                  <a:noFill/>
                </a:ln>
                <a:solidFill>
                  <a:srgbClr val="000000"/>
                </a:solidFill>
                <a:effectLst/>
                <a:uLnTx/>
                <a:uFillTx/>
                <a:latin typeface="+mn-lt"/>
                <a:ea typeface="+mn-ea"/>
                <a:cs typeface="+mn-cs"/>
              </a:rPr>
              <a:t>纲要</a:t>
            </a:r>
            <a:r>
              <a:rPr kumimoji="1" lang="en-US" altLang="ja-JP" sz="2400" b="0" i="0" u="none" strike="noStrike" kern="0" cap="none" spc="0" normalizeH="0" baseline="0" noProof="0" dirty="0">
                <a:ln>
                  <a:noFill/>
                </a:ln>
                <a:solidFill>
                  <a:srgbClr val="000000"/>
                </a:solidFill>
                <a:effectLst/>
                <a:uLnTx/>
                <a:uFillTx/>
                <a:latin typeface="+mn-lt"/>
                <a:ea typeface="+mn-ea"/>
                <a:cs typeface="+mn-cs"/>
              </a:rPr>
              <a:t>24pt</a:t>
            </a:r>
            <a:endParaRPr kumimoji="1" lang="en-US" altLang="zh-CN" sz="2400" b="0" i="0" u="none" strike="noStrike" kern="0" cap="none" spc="0" normalizeH="0" baseline="0" noProof="0" dirty="0">
              <a:ln>
                <a:noFill/>
              </a:ln>
              <a:solidFill>
                <a:srgbClr val="000000"/>
              </a:solidFill>
              <a:effectLst/>
              <a:uLnTx/>
              <a:uFillTx/>
              <a:latin typeface="+mn-lt"/>
              <a:ea typeface="+mn-ea"/>
              <a:cs typeface="+mn-cs"/>
            </a:endParaRPr>
          </a:p>
          <a:p>
            <a:pPr marL="581025" marR="0" lvl="1" indent="-243205" algn="l" defTabSz="457200" rtl="0" eaLnBrk="1" fontAlgn="base" latinLnBrk="0" hangingPunct="1">
              <a:lnSpc>
                <a:spcPct val="95000"/>
              </a:lnSpc>
              <a:spcBef>
                <a:spcPct val="20000"/>
              </a:spcBef>
              <a:spcAft>
                <a:spcPct val="10000"/>
              </a:spcAft>
              <a:buClr>
                <a:srgbClr val="87867E"/>
              </a:buClr>
              <a:buSzTx/>
              <a:buFont typeface="Wingdings" panose="05000000000000000000" pitchFamily="2" charset="2"/>
              <a:buChar char="n"/>
              <a:defRPr/>
            </a:pPr>
            <a:r>
              <a:rPr kumimoji="1" lang="zh-CN" altLang="en-US" sz="2000" b="0" i="0" u="none" strike="noStrike" kern="0" cap="none" spc="0" normalizeH="0" baseline="0" noProof="0" dirty="0">
                <a:ln>
                  <a:noFill/>
                </a:ln>
                <a:solidFill>
                  <a:srgbClr val="000000"/>
                </a:solidFill>
                <a:effectLst/>
                <a:uLnTx/>
                <a:uFillTx/>
                <a:latin typeface="+mn-lt"/>
                <a:ea typeface="+mn-ea"/>
                <a:cs typeface="+mn-cs"/>
              </a:rPr>
              <a:t>第一副标题</a:t>
            </a:r>
            <a:r>
              <a:rPr kumimoji="1" lang="en-US" altLang="ja-JP" sz="2000" b="0" i="0" u="none" strike="noStrike" kern="0" cap="none" spc="0" normalizeH="0" baseline="0" noProof="0" dirty="0">
                <a:ln>
                  <a:noFill/>
                </a:ln>
                <a:solidFill>
                  <a:srgbClr val="000000"/>
                </a:solidFill>
                <a:effectLst/>
                <a:uLnTx/>
                <a:uFillTx/>
                <a:latin typeface="+mn-lt"/>
                <a:ea typeface="+mn-ea"/>
                <a:cs typeface="+mn-cs"/>
              </a:rPr>
              <a:t>20pt</a:t>
            </a:r>
          </a:p>
          <a:p>
            <a:pPr marL="795655" marR="0" lvl="2" indent="-138430" algn="l" defTabSz="457200" rtl="0" eaLnBrk="1" fontAlgn="base" latinLnBrk="0" hangingPunct="1">
              <a:lnSpc>
                <a:spcPct val="95000"/>
              </a:lnSpc>
              <a:spcBef>
                <a:spcPct val="20000"/>
              </a:spcBef>
              <a:spcAft>
                <a:spcPct val="10000"/>
              </a:spcAft>
              <a:buClr>
                <a:srgbClr val="87867E"/>
              </a:buClr>
              <a:buSzPct val="100000"/>
              <a:buFontTx/>
              <a:buChar char="•"/>
              <a:defRPr/>
            </a:pPr>
            <a:r>
              <a:rPr kumimoji="1" lang="zh-CN" altLang="en-US" sz="1800" b="0" i="0" u="none" strike="noStrike" kern="0" cap="none" spc="0" normalizeH="0" baseline="0" noProof="0" dirty="0">
                <a:ln>
                  <a:noFill/>
                </a:ln>
                <a:solidFill>
                  <a:srgbClr val="000000"/>
                </a:solidFill>
                <a:effectLst/>
                <a:uLnTx/>
                <a:uFillTx/>
                <a:latin typeface="+mn-lt"/>
                <a:ea typeface="+mn-ea"/>
                <a:cs typeface="+mn-cs"/>
              </a:rPr>
              <a:t>第二副标题</a:t>
            </a:r>
            <a:r>
              <a:rPr kumimoji="1" lang="en-US" altLang="ja-JP" sz="1800" b="0" i="0" u="none" strike="noStrike" kern="0" cap="none" spc="0" normalizeH="0" baseline="0" noProof="0" dirty="0">
                <a:ln>
                  <a:noFill/>
                </a:ln>
                <a:solidFill>
                  <a:srgbClr val="000000"/>
                </a:solidFill>
                <a:effectLst/>
                <a:uLnTx/>
                <a:uFillTx/>
                <a:latin typeface="+mn-lt"/>
                <a:ea typeface="+mn-ea"/>
                <a:cs typeface="+mn-cs"/>
              </a:rPr>
              <a:t>18pt</a:t>
            </a:r>
          </a:p>
          <a:p>
            <a:pPr marL="1014730" marR="0" lvl="3" indent="-135255" algn="l" defTabSz="457200" rtl="0" eaLnBrk="1" fontAlgn="base" latinLnBrk="0" hangingPunct="1">
              <a:lnSpc>
                <a:spcPct val="95000"/>
              </a:lnSpc>
              <a:spcBef>
                <a:spcPct val="20000"/>
              </a:spcBef>
              <a:spcAft>
                <a:spcPct val="10000"/>
              </a:spcAft>
              <a:buClr>
                <a:srgbClr val="87867E"/>
              </a:buClr>
              <a:buSzPct val="100000"/>
              <a:buFontTx/>
              <a:buChar char="•"/>
              <a:defRPr/>
            </a:pPr>
            <a:r>
              <a:rPr kumimoji="1" lang="zh-CN" altLang="en-US" sz="1600" b="0" i="0" u="none" strike="noStrike" kern="0" cap="none" spc="0" normalizeH="0" baseline="0" noProof="0" dirty="0">
                <a:ln>
                  <a:noFill/>
                </a:ln>
                <a:solidFill>
                  <a:srgbClr val="000000"/>
                </a:solidFill>
                <a:effectLst/>
                <a:uLnTx/>
                <a:uFillTx/>
                <a:latin typeface="+mn-lt"/>
                <a:ea typeface="+mn-ea"/>
                <a:cs typeface="+mn-cs"/>
              </a:rPr>
              <a:t>文字</a:t>
            </a:r>
            <a:r>
              <a:rPr kumimoji="1" lang="en-US" altLang="ja-JP" sz="1600" b="0" i="0" u="none" strike="noStrike" kern="0" cap="none" spc="0" normalizeH="0" baseline="0" noProof="0" dirty="0">
                <a:ln>
                  <a:noFill/>
                </a:ln>
                <a:solidFill>
                  <a:srgbClr val="000000"/>
                </a:solidFill>
                <a:effectLst/>
                <a:uLnTx/>
                <a:uFillTx/>
                <a:latin typeface="+mn-lt"/>
                <a:ea typeface="+mn-ea"/>
                <a:cs typeface="+mn-cs"/>
              </a:rPr>
              <a:t>16pt</a:t>
            </a:r>
          </a:p>
        </p:txBody>
      </p:sp>
      <p:sp>
        <p:nvSpPr>
          <p:cNvPr id="5" name="スライド番号プレースホルダー 4"/>
          <p:cNvSpPr>
            <a:spLocks noGrp="1"/>
          </p:cNvSpPr>
          <p:nvPr>
            <p:ph type="sldNum" sz="quarter" idx="10"/>
          </p:nvPr>
        </p:nvSpPr>
        <p:spPr/>
        <p:txBody>
          <a:bodyPr/>
          <a:lstStyle>
            <a:lvl1pPr>
              <a:defRPr/>
            </a:lvl1pPr>
          </a:lstStyle>
          <a:p>
            <a:fld id="{13F14B9F-87E3-4A1A-BB68-D7C46D4C5373}" type="slidenum">
              <a:rPr lang="de-DE" altLang="ja-JP">
                <a:solidFill>
                  <a:srgbClr val="000000"/>
                </a:solidFill>
              </a:rPr>
              <a:pPr/>
              <a:t>‹#›</a:t>
            </a:fld>
            <a:endParaRPr lang="de-DE" altLang="ja-JP">
              <a:solidFill>
                <a:srgbClr val="000000"/>
              </a:solidFill>
            </a:endParaRPr>
          </a:p>
        </p:txBody>
      </p:sp>
      <p:sp>
        <p:nvSpPr>
          <p:cNvPr id="6" name="フッター プレースホルダー 5"/>
          <p:cNvSpPr>
            <a:spLocks noGrp="1"/>
          </p:cNvSpPr>
          <p:nvPr>
            <p:ph type="ftr" sz="quarter" idx="11"/>
          </p:nvPr>
        </p:nvSpPr>
        <p:spPr/>
        <p:txBody>
          <a:bodyPr/>
          <a:lstStyle>
            <a:lvl1pPr>
              <a:defRPr/>
            </a:lvl1pPr>
          </a:lstStyle>
          <a:p>
            <a:r>
              <a:rPr lang="de-DE" altLang="ja-JP">
                <a:solidFill>
                  <a:srgbClr val="000000"/>
                </a:solidFill>
              </a:rPr>
              <a:t>Copyright 2021 NANJING FUJITSU NANDA SOFTWARE TECHNOLOGY CO.,LTD.</a:t>
            </a:r>
            <a:endParaRPr lang="de-DE" altLang="ja-JP" dirty="0">
              <a:solidFill>
                <a:srgbClr val="000000"/>
              </a:solidFill>
            </a:endParaRPr>
          </a:p>
        </p:txBody>
      </p:sp>
    </p:spTree>
    <p:extLst>
      <p:ext uri="{BB962C8B-B14F-4D97-AF65-F5344CB8AC3E}">
        <p14:creationId xmlns:p14="http://schemas.microsoft.com/office/powerpoint/2010/main" val="3540250854"/>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itleOnly" preserve="1">
  <p:cSld name="Title">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lang="zh-CN" altLang="en-US" dirty="0"/>
              <a:t>母板标题</a:t>
            </a:r>
            <a:r>
              <a:rPr lang="en-US" altLang="ja-JP" dirty="0"/>
              <a:t>32pt</a:t>
            </a:r>
            <a:endParaRPr lang="ja-JP" altLang="en-US" dirty="0"/>
          </a:p>
        </p:txBody>
      </p:sp>
      <p:sp>
        <p:nvSpPr>
          <p:cNvPr id="3" name="スライド番号プレースホルダー 2"/>
          <p:cNvSpPr>
            <a:spLocks noGrp="1"/>
          </p:cNvSpPr>
          <p:nvPr>
            <p:ph type="sldNum" sz="quarter" idx="10"/>
          </p:nvPr>
        </p:nvSpPr>
        <p:spPr/>
        <p:txBody>
          <a:bodyPr/>
          <a:lstStyle>
            <a:lvl1pPr>
              <a:defRPr/>
            </a:lvl1pPr>
          </a:lstStyle>
          <a:p>
            <a:fld id="{3E0E715C-B973-4E78-9C57-579BB9BBEFE1}" type="slidenum">
              <a:rPr lang="de-DE" altLang="ja-JP">
                <a:solidFill>
                  <a:srgbClr val="000000"/>
                </a:solidFill>
              </a:rPr>
              <a:pPr/>
              <a:t>‹#›</a:t>
            </a:fld>
            <a:endParaRPr lang="de-DE" altLang="ja-JP">
              <a:solidFill>
                <a:srgbClr val="000000"/>
              </a:solidFill>
            </a:endParaRPr>
          </a:p>
        </p:txBody>
      </p:sp>
      <p:sp>
        <p:nvSpPr>
          <p:cNvPr id="4" name="フッター プレースホルダー 3"/>
          <p:cNvSpPr>
            <a:spLocks noGrp="1"/>
          </p:cNvSpPr>
          <p:nvPr>
            <p:ph type="ftr" sz="quarter" idx="11"/>
          </p:nvPr>
        </p:nvSpPr>
        <p:spPr/>
        <p:txBody>
          <a:bodyPr/>
          <a:lstStyle>
            <a:lvl1pPr>
              <a:defRPr/>
            </a:lvl1pPr>
          </a:lstStyle>
          <a:p>
            <a:r>
              <a:rPr lang="de-DE" altLang="ja-JP">
                <a:solidFill>
                  <a:srgbClr val="000000"/>
                </a:solidFill>
              </a:rPr>
              <a:t>Copyright 2021 NANJING FUJITSU NANDA SOFTWARE TECHNOLOGY CO.,LTD.</a:t>
            </a:r>
            <a:endParaRPr lang="de-DE" altLang="ja-JP" dirty="0">
              <a:solidFill>
                <a:srgbClr val="000000"/>
              </a:solidFill>
            </a:endParaRPr>
          </a:p>
        </p:txBody>
      </p:sp>
    </p:spTree>
    <p:extLst>
      <p:ext uri="{BB962C8B-B14F-4D97-AF65-F5344CB8AC3E}">
        <p14:creationId xmlns:p14="http://schemas.microsoft.com/office/powerpoint/2010/main" val="164363816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0"/>
          </p:nvPr>
        </p:nvSpPr>
        <p:spPr/>
        <p:txBody>
          <a:bodyPr/>
          <a:lstStyle>
            <a:lvl1pPr>
              <a:defRPr/>
            </a:lvl1pPr>
          </a:lstStyle>
          <a:p>
            <a:fld id="{B6FB3476-72E6-47B0-86B2-9257E381BE9C}" type="slidenum">
              <a:rPr lang="de-DE" altLang="ja-JP">
                <a:solidFill>
                  <a:srgbClr val="000000"/>
                </a:solidFill>
              </a:rPr>
              <a:pPr/>
              <a:t>‹#›</a:t>
            </a:fld>
            <a:endParaRPr lang="de-DE" altLang="ja-JP">
              <a:solidFill>
                <a:srgbClr val="000000"/>
              </a:solidFill>
            </a:endParaRPr>
          </a:p>
        </p:txBody>
      </p:sp>
      <p:sp>
        <p:nvSpPr>
          <p:cNvPr id="3" name="フッター プレースホルダー 2"/>
          <p:cNvSpPr>
            <a:spLocks noGrp="1"/>
          </p:cNvSpPr>
          <p:nvPr>
            <p:ph type="ftr" sz="quarter" idx="11"/>
          </p:nvPr>
        </p:nvSpPr>
        <p:spPr/>
        <p:txBody>
          <a:bodyPr/>
          <a:lstStyle>
            <a:lvl1pPr>
              <a:defRPr/>
            </a:lvl1pPr>
          </a:lstStyle>
          <a:p>
            <a:r>
              <a:rPr lang="de-DE" altLang="ja-JP">
                <a:solidFill>
                  <a:srgbClr val="000000"/>
                </a:solidFill>
              </a:rPr>
              <a:t>Copyright 2021 NANJING FUJITSU NANDA SOFTWARE TECHNOLOGY CO.,LTD.</a:t>
            </a:r>
            <a:endParaRPr lang="de-DE" altLang="ja-JP" dirty="0">
              <a:solidFill>
                <a:srgbClr val="000000"/>
              </a:solidFill>
            </a:endParaRPr>
          </a:p>
        </p:txBody>
      </p:sp>
    </p:spTree>
    <p:extLst>
      <p:ext uri="{BB962C8B-B14F-4D97-AF65-F5344CB8AC3E}">
        <p14:creationId xmlns:p14="http://schemas.microsoft.com/office/powerpoint/2010/main" val="885268704"/>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userDrawn="1">
  <p:cSld name="Closing page">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0"/>
          </p:nvPr>
        </p:nvSpPr>
        <p:spPr/>
        <p:txBody>
          <a:bodyPr/>
          <a:lstStyle>
            <a:lvl1pPr>
              <a:defRPr>
                <a:solidFill>
                  <a:schemeClr val="bg1"/>
                </a:solidFill>
              </a:defRPr>
            </a:lvl1pPr>
          </a:lstStyle>
          <a:p>
            <a:fld id="{C96710BC-554A-4C22-A457-51FB5A137C73}" type="slidenum">
              <a:rPr lang="de-DE" altLang="ja-JP" smtClean="0">
                <a:solidFill>
                  <a:srgbClr val="FFFFFF"/>
                </a:solidFill>
              </a:rPr>
              <a:pPr/>
              <a:t>‹#›</a:t>
            </a:fld>
            <a:endParaRPr lang="de-DE" altLang="ja-JP">
              <a:solidFill>
                <a:srgbClr val="FFFFFF"/>
              </a:solidFill>
            </a:endParaRPr>
          </a:p>
        </p:txBody>
      </p:sp>
      <p:sp>
        <p:nvSpPr>
          <p:cNvPr id="4" name="フッター プレースホルダー 3"/>
          <p:cNvSpPr>
            <a:spLocks noGrp="1"/>
          </p:cNvSpPr>
          <p:nvPr>
            <p:ph type="ftr" sz="quarter" idx="11"/>
          </p:nvPr>
        </p:nvSpPr>
        <p:spPr/>
        <p:txBody>
          <a:bodyPr/>
          <a:lstStyle>
            <a:lvl1pPr>
              <a:defRPr>
                <a:solidFill>
                  <a:schemeClr val="bg1"/>
                </a:solidFill>
              </a:defRPr>
            </a:lvl1pPr>
          </a:lstStyle>
          <a:p>
            <a:r>
              <a:rPr lang="de-DE" altLang="ja-JP">
                <a:solidFill>
                  <a:srgbClr val="FFFFFF"/>
                </a:solidFill>
              </a:rPr>
              <a:t>Copyright 2021 NANJING FUJITSU NANDA SOFTWARE TECHNOLOGY CO.,LTD.</a:t>
            </a:r>
          </a:p>
        </p:txBody>
      </p:sp>
      <p:grpSp>
        <p:nvGrpSpPr>
          <p:cNvPr id="5" name="Group 38" descr="Message Lockup"/>
          <p:cNvGrpSpPr/>
          <p:nvPr userDrawn="1"/>
        </p:nvGrpSpPr>
        <p:grpSpPr bwMode="auto">
          <a:xfrm>
            <a:off x="0" y="0"/>
            <a:ext cx="12192000" cy="6858000"/>
            <a:chOff x="0" y="0"/>
            <a:chExt cx="5760" cy="4320"/>
          </a:xfrm>
        </p:grpSpPr>
        <p:sp>
          <p:nvSpPr>
            <p:cNvPr id="6" name="Rectangle 4"/>
            <p:cNvSpPr>
              <a:spLocks noChangeArrowheads="1"/>
            </p:cNvSpPr>
            <p:nvPr/>
          </p:nvSpPr>
          <p:spPr bwMode="gray">
            <a:xfrm>
              <a:off x="0" y="0"/>
              <a:ext cx="5760" cy="4320"/>
            </a:xfrm>
            <a:prstGeom prst="rect">
              <a:avLst/>
            </a:prstGeom>
            <a:solidFill>
              <a:srgbClr val="FFFFFF"/>
            </a:solidFill>
            <a:ln>
              <a:noFill/>
            </a:ln>
            <a:effectLst/>
          </p:spPr>
          <p:txBody>
            <a:bodyPr wrap="none" anchor="ctr"/>
            <a:lstStyle/>
            <a:p>
              <a:endParaRPr lang="ja-JP" altLang="en-US">
                <a:latin typeface="Arial" panose="020B0604020202020204" pitchFamily="34" charset="0"/>
                <a:ea typeface="黑体" panose="02010609060101010101" pitchFamily="49" charset="-122"/>
              </a:endParaRPr>
            </a:p>
          </p:txBody>
        </p:sp>
        <p:grpSp>
          <p:nvGrpSpPr>
            <p:cNvPr id="7" name="Group 7"/>
            <p:cNvGrpSpPr>
              <a:grpSpLocks noChangeAspect="1"/>
            </p:cNvGrpSpPr>
            <p:nvPr/>
          </p:nvGrpSpPr>
          <p:grpSpPr bwMode="auto">
            <a:xfrm>
              <a:off x="0" y="0"/>
              <a:ext cx="5760" cy="4320"/>
              <a:chOff x="0" y="0"/>
              <a:chExt cx="5760" cy="4320"/>
            </a:xfrm>
          </p:grpSpPr>
          <p:sp>
            <p:nvSpPr>
              <p:cNvPr id="8" name="AutoShape 6"/>
              <p:cNvSpPr>
                <a:spLocks noChangeAspect="1" noChangeArrowheads="1" noTextEdit="1"/>
              </p:cNvSpPr>
              <p:nvPr/>
            </p:nvSpPr>
            <p:spPr bwMode="gray">
              <a:xfrm>
                <a:off x="0" y="0"/>
                <a:ext cx="5760" cy="4320"/>
              </a:xfrm>
              <a:prstGeom prst="rect">
                <a:avLst/>
              </a:prstGeom>
              <a:noFill/>
              <a:ln>
                <a:noFill/>
              </a:ln>
            </p:spPr>
            <p:txBody>
              <a:bodyPr/>
              <a:lstStyle/>
              <a:p>
                <a:endParaRPr lang="ja-JP" altLang="en-US">
                  <a:latin typeface="Arial" panose="020B0604020202020204" pitchFamily="34" charset="0"/>
                  <a:ea typeface="黑体" panose="02010609060101010101" pitchFamily="49" charset="-122"/>
                </a:endParaRPr>
              </a:p>
            </p:txBody>
          </p:sp>
          <p:sp>
            <p:nvSpPr>
              <p:cNvPr id="9" name="Freeform 8"/>
              <p:cNvSpPr/>
              <p:nvPr/>
            </p:nvSpPr>
            <p:spPr bwMode="gray">
              <a:xfrm>
                <a:off x="1217" y="2598"/>
                <a:ext cx="97" cy="159"/>
              </a:xfrm>
              <a:custGeom>
                <a:avLst/>
                <a:gdLst>
                  <a:gd name="T0" fmla="*/ 0 w 484"/>
                  <a:gd name="T1" fmla="*/ 764 h 795"/>
                  <a:gd name="T2" fmla="*/ 0 w 484"/>
                  <a:gd name="T3" fmla="*/ 672 h 795"/>
                  <a:gd name="T4" fmla="*/ 186 w 484"/>
                  <a:gd name="T5" fmla="*/ 715 h 795"/>
                  <a:gd name="T6" fmla="*/ 371 w 484"/>
                  <a:gd name="T7" fmla="*/ 593 h 795"/>
                  <a:gd name="T8" fmla="*/ 339 w 484"/>
                  <a:gd name="T9" fmla="*/ 515 h 795"/>
                  <a:gd name="T10" fmla="*/ 284 w 484"/>
                  <a:gd name="T11" fmla="*/ 472 h 795"/>
                  <a:gd name="T12" fmla="*/ 212 w 484"/>
                  <a:gd name="T13" fmla="*/ 436 h 795"/>
                  <a:gd name="T14" fmla="*/ 65 w 484"/>
                  <a:gd name="T15" fmla="*/ 337 h 795"/>
                  <a:gd name="T16" fmla="*/ 13 w 484"/>
                  <a:gd name="T17" fmla="*/ 199 h 795"/>
                  <a:gd name="T18" fmla="*/ 94 w 484"/>
                  <a:gd name="T19" fmla="*/ 43 h 795"/>
                  <a:gd name="T20" fmla="*/ 269 w 484"/>
                  <a:gd name="T21" fmla="*/ 0 h 795"/>
                  <a:gd name="T22" fmla="*/ 430 w 484"/>
                  <a:gd name="T23" fmla="*/ 26 h 795"/>
                  <a:gd name="T24" fmla="*/ 430 w 484"/>
                  <a:gd name="T25" fmla="*/ 111 h 795"/>
                  <a:gd name="T26" fmla="*/ 274 w 484"/>
                  <a:gd name="T27" fmla="*/ 78 h 795"/>
                  <a:gd name="T28" fmla="*/ 169 w 484"/>
                  <a:gd name="T29" fmla="*/ 103 h 795"/>
                  <a:gd name="T30" fmla="*/ 126 w 484"/>
                  <a:gd name="T31" fmla="*/ 186 h 795"/>
                  <a:gd name="T32" fmla="*/ 156 w 484"/>
                  <a:gd name="T33" fmla="*/ 264 h 795"/>
                  <a:gd name="T34" fmla="*/ 286 w 484"/>
                  <a:gd name="T35" fmla="*/ 345 h 795"/>
                  <a:gd name="T36" fmla="*/ 391 w 484"/>
                  <a:gd name="T37" fmla="*/ 406 h 795"/>
                  <a:gd name="T38" fmla="*/ 464 w 484"/>
                  <a:gd name="T39" fmla="*/ 486 h 795"/>
                  <a:gd name="T40" fmla="*/ 484 w 484"/>
                  <a:gd name="T41" fmla="*/ 581 h 795"/>
                  <a:gd name="T42" fmla="*/ 193 w 484"/>
                  <a:gd name="T43" fmla="*/ 795 h 795"/>
                  <a:gd name="T44" fmla="*/ 0 w 484"/>
                  <a:gd name="T45" fmla="*/ 764 h 7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84" h="795">
                    <a:moveTo>
                      <a:pt x="0" y="764"/>
                    </a:moveTo>
                    <a:cubicBezTo>
                      <a:pt x="0" y="672"/>
                      <a:pt x="0" y="672"/>
                      <a:pt x="0" y="672"/>
                    </a:cubicBezTo>
                    <a:cubicBezTo>
                      <a:pt x="50" y="700"/>
                      <a:pt x="113" y="715"/>
                      <a:pt x="186" y="715"/>
                    </a:cubicBezTo>
                    <a:cubicBezTo>
                      <a:pt x="309" y="715"/>
                      <a:pt x="371" y="674"/>
                      <a:pt x="371" y="593"/>
                    </a:cubicBezTo>
                    <a:cubicBezTo>
                      <a:pt x="371" y="562"/>
                      <a:pt x="361" y="536"/>
                      <a:pt x="339" y="515"/>
                    </a:cubicBezTo>
                    <a:cubicBezTo>
                      <a:pt x="323" y="498"/>
                      <a:pt x="305" y="484"/>
                      <a:pt x="284" y="472"/>
                    </a:cubicBezTo>
                    <a:cubicBezTo>
                      <a:pt x="265" y="462"/>
                      <a:pt x="241" y="450"/>
                      <a:pt x="212" y="436"/>
                    </a:cubicBezTo>
                    <a:cubicBezTo>
                      <a:pt x="142" y="402"/>
                      <a:pt x="93" y="369"/>
                      <a:pt x="65" y="337"/>
                    </a:cubicBezTo>
                    <a:cubicBezTo>
                      <a:pt x="30" y="299"/>
                      <a:pt x="13" y="253"/>
                      <a:pt x="13" y="199"/>
                    </a:cubicBezTo>
                    <a:cubicBezTo>
                      <a:pt x="13" y="129"/>
                      <a:pt x="40" y="77"/>
                      <a:pt x="94" y="43"/>
                    </a:cubicBezTo>
                    <a:cubicBezTo>
                      <a:pt x="140" y="14"/>
                      <a:pt x="198" y="0"/>
                      <a:pt x="269" y="0"/>
                    </a:cubicBezTo>
                    <a:cubicBezTo>
                      <a:pt x="318" y="0"/>
                      <a:pt x="372" y="8"/>
                      <a:pt x="430" y="26"/>
                    </a:cubicBezTo>
                    <a:cubicBezTo>
                      <a:pt x="430" y="111"/>
                      <a:pt x="430" y="111"/>
                      <a:pt x="430" y="111"/>
                    </a:cubicBezTo>
                    <a:cubicBezTo>
                      <a:pt x="381" y="89"/>
                      <a:pt x="329" y="78"/>
                      <a:pt x="274" y="78"/>
                    </a:cubicBezTo>
                    <a:cubicBezTo>
                      <a:pt x="232" y="78"/>
                      <a:pt x="197" y="86"/>
                      <a:pt x="169" y="103"/>
                    </a:cubicBezTo>
                    <a:cubicBezTo>
                      <a:pt x="141" y="120"/>
                      <a:pt x="126" y="148"/>
                      <a:pt x="126" y="186"/>
                    </a:cubicBezTo>
                    <a:cubicBezTo>
                      <a:pt x="126" y="218"/>
                      <a:pt x="136" y="244"/>
                      <a:pt x="156" y="264"/>
                    </a:cubicBezTo>
                    <a:cubicBezTo>
                      <a:pt x="176" y="285"/>
                      <a:pt x="219" y="312"/>
                      <a:pt x="286" y="345"/>
                    </a:cubicBezTo>
                    <a:cubicBezTo>
                      <a:pt x="338" y="372"/>
                      <a:pt x="374" y="392"/>
                      <a:pt x="391" y="406"/>
                    </a:cubicBezTo>
                    <a:cubicBezTo>
                      <a:pt x="426" y="430"/>
                      <a:pt x="450" y="457"/>
                      <a:pt x="464" y="486"/>
                    </a:cubicBezTo>
                    <a:cubicBezTo>
                      <a:pt x="478" y="512"/>
                      <a:pt x="484" y="544"/>
                      <a:pt x="484" y="581"/>
                    </a:cubicBezTo>
                    <a:cubicBezTo>
                      <a:pt x="484" y="724"/>
                      <a:pt x="387" y="795"/>
                      <a:pt x="193" y="795"/>
                    </a:cubicBezTo>
                    <a:cubicBezTo>
                      <a:pt x="114" y="795"/>
                      <a:pt x="50" y="785"/>
                      <a:pt x="0" y="764"/>
                    </a:cubicBezTo>
                  </a:path>
                </a:pathLst>
              </a:custGeom>
              <a:solidFill>
                <a:srgbClr val="000000"/>
              </a:solidFill>
              <a:ln>
                <a:noFill/>
              </a:ln>
            </p:spPr>
            <p:txBody>
              <a:bodyPr/>
              <a:lstStyle/>
              <a:p>
                <a:endParaRPr lang="ja-JP" altLang="en-US">
                  <a:latin typeface="Arial" panose="020B0604020202020204" pitchFamily="34" charset="0"/>
                  <a:ea typeface="黑体" panose="02010609060101010101" pitchFamily="49" charset="-122"/>
                </a:endParaRPr>
              </a:p>
            </p:txBody>
          </p:sp>
          <p:sp>
            <p:nvSpPr>
              <p:cNvPr id="10" name="Freeform 9"/>
              <p:cNvSpPr/>
              <p:nvPr/>
            </p:nvSpPr>
            <p:spPr bwMode="gray">
              <a:xfrm>
                <a:off x="1349" y="2526"/>
                <a:ext cx="115" cy="227"/>
              </a:xfrm>
              <a:custGeom>
                <a:avLst/>
                <a:gdLst>
                  <a:gd name="T0" fmla="*/ 0 w 572"/>
                  <a:gd name="T1" fmla="*/ 1136 h 1136"/>
                  <a:gd name="T2" fmla="*/ 0 w 572"/>
                  <a:gd name="T3" fmla="*/ 0 h 1136"/>
                  <a:gd name="T4" fmla="*/ 129 w 572"/>
                  <a:gd name="T5" fmla="*/ 0 h 1136"/>
                  <a:gd name="T6" fmla="*/ 129 w 572"/>
                  <a:gd name="T7" fmla="*/ 400 h 1136"/>
                  <a:gd name="T8" fmla="*/ 319 w 572"/>
                  <a:gd name="T9" fmla="*/ 361 h 1136"/>
                  <a:gd name="T10" fmla="*/ 549 w 572"/>
                  <a:gd name="T11" fmla="*/ 479 h 1136"/>
                  <a:gd name="T12" fmla="*/ 572 w 572"/>
                  <a:gd name="T13" fmla="*/ 673 h 1136"/>
                  <a:gd name="T14" fmla="*/ 572 w 572"/>
                  <a:gd name="T15" fmla="*/ 1136 h 1136"/>
                  <a:gd name="T16" fmla="*/ 443 w 572"/>
                  <a:gd name="T17" fmla="*/ 1136 h 1136"/>
                  <a:gd name="T18" fmla="*/ 443 w 572"/>
                  <a:gd name="T19" fmla="*/ 653 h 1136"/>
                  <a:gd name="T20" fmla="*/ 420 w 572"/>
                  <a:gd name="T21" fmla="*/ 499 h 1136"/>
                  <a:gd name="T22" fmla="*/ 307 w 572"/>
                  <a:gd name="T23" fmla="*/ 439 h 1136"/>
                  <a:gd name="T24" fmla="*/ 129 w 572"/>
                  <a:gd name="T25" fmla="*/ 485 h 1136"/>
                  <a:gd name="T26" fmla="*/ 129 w 572"/>
                  <a:gd name="T27" fmla="*/ 1136 h 1136"/>
                  <a:gd name="T28" fmla="*/ 0 w 572"/>
                  <a:gd name="T29" fmla="*/ 1136 h 1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2" h="1136">
                    <a:moveTo>
                      <a:pt x="0" y="1136"/>
                    </a:moveTo>
                    <a:cubicBezTo>
                      <a:pt x="0" y="0"/>
                      <a:pt x="0" y="0"/>
                      <a:pt x="0" y="0"/>
                    </a:cubicBezTo>
                    <a:cubicBezTo>
                      <a:pt x="129" y="0"/>
                      <a:pt x="129" y="0"/>
                      <a:pt x="129" y="0"/>
                    </a:cubicBezTo>
                    <a:cubicBezTo>
                      <a:pt x="129" y="400"/>
                      <a:pt x="129" y="400"/>
                      <a:pt x="129" y="400"/>
                    </a:cubicBezTo>
                    <a:cubicBezTo>
                      <a:pt x="196" y="374"/>
                      <a:pt x="260" y="361"/>
                      <a:pt x="319" y="361"/>
                    </a:cubicBezTo>
                    <a:cubicBezTo>
                      <a:pt x="438" y="361"/>
                      <a:pt x="515" y="400"/>
                      <a:pt x="549" y="479"/>
                    </a:cubicBezTo>
                    <a:cubicBezTo>
                      <a:pt x="564" y="515"/>
                      <a:pt x="572" y="579"/>
                      <a:pt x="572" y="673"/>
                    </a:cubicBezTo>
                    <a:cubicBezTo>
                      <a:pt x="572" y="1136"/>
                      <a:pt x="572" y="1136"/>
                      <a:pt x="572" y="1136"/>
                    </a:cubicBezTo>
                    <a:cubicBezTo>
                      <a:pt x="443" y="1136"/>
                      <a:pt x="443" y="1136"/>
                      <a:pt x="443" y="1136"/>
                    </a:cubicBezTo>
                    <a:cubicBezTo>
                      <a:pt x="443" y="653"/>
                      <a:pt x="443" y="653"/>
                      <a:pt x="443" y="653"/>
                    </a:cubicBezTo>
                    <a:cubicBezTo>
                      <a:pt x="443" y="581"/>
                      <a:pt x="436" y="529"/>
                      <a:pt x="420" y="499"/>
                    </a:cubicBezTo>
                    <a:cubicBezTo>
                      <a:pt x="400" y="459"/>
                      <a:pt x="362" y="439"/>
                      <a:pt x="307" y="439"/>
                    </a:cubicBezTo>
                    <a:cubicBezTo>
                      <a:pt x="256" y="439"/>
                      <a:pt x="196" y="454"/>
                      <a:pt x="129" y="485"/>
                    </a:cubicBezTo>
                    <a:cubicBezTo>
                      <a:pt x="129" y="1136"/>
                      <a:pt x="129" y="1136"/>
                      <a:pt x="129" y="1136"/>
                    </a:cubicBezTo>
                    <a:lnTo>
                      <a:pt x="0" y="1136"/>
                    </a:lnTo>
                    <a:close/>
                  </a:path>
                </a:pathLst>
              </a:custGeom>
              <a:solidFill>
                <a:srgbClr val="000000"/>
              </a:solidFill>
              <a:ln>
                <a:noFill/>
              </a:ln>
            </p:spPr>
            <p:txBody>
              <a:bodyPr/>
              <a:lstStyle/>
              <a:p>
                <a:endParaRPr lang="ja-JP" altLang="en-US">
                  <a:latin typeface="Arial" panose="020B0604020202020204" pitchFamily="34" charset="0"/>
                  <a:ea typeface="黑体" panose="02010609060101010101" pitchFamily="49" charset="-122"/>
                </a:endParaRPr>
              </a:p>
            </p:txBody>
          </p:sp>
          <p:sp>
            <p:nvSpPr>
              <p:cNvPr id="11" name="Freeform 10"/>
              <p:cNvSpPr>
                <a:spLocks noEditPoints="1"/>
              </p:cNvSpPr>
              <p:nvPr/>
            </p:nvSpPr>
            <p:spPr bwMode="gray">
              <a:xfrm>
                <a:off x="1499" y="2598"/>
                <a:ext cx="117" cy="159"/>
              </a:xfrm>
              <a:custGeom>
                <a:avLst/>
                <a:gdLst>
                  <a:gd name="T0" fmla="*/ 456 w 585"/>
                  <a:gd name="T1" fmla="*/ 298 h 795"/>
                  <a:gd name="T2" fmla="*/ 456 w 585"/>
                  <a:gd name="T3" fmla="*/ 259 h 795"/>
                  <a:gd name="T4" fmla="*/ 432 w 585"/>
                  <a:gd name="T5" fmla="*/ 144 h 795"/>
                  <a:gd name="T6" fmla="*/ 283 w 585"/>
                  <a:gd name="T7" fmla="*/ 81 h 795"/>
                  <a:gd name="T8" fmla="*/ 73 w 585"/>
                  <a:gd name="T9" fmla="*/ 123 h 795"/>
                  <a:gd name="T10" fmla="*/ 73 w 585"/>
                  <a:gd name="T11" fmla="*/ 33 h 795"/>
                  <a:gd name="T12" fmla="*/ 296 w 585"/>
                  <a:gd name="T13" fmla="*/ 0 h 795"/>
                  <a:gd name="T14" fmla="*/ 539 w 585"/>
                  <a:gd name="T15" fmla="*/ 80 h 795"/>
                  <a:gd name="T16" fmla="*/ 582 w 585"/>
                  <a:gd name="T17" fmla="*/ 209 h 795"/>
                  <a:gd name="T18" fmla="*/ 585 w 585"/>
                  <a:gd name="T19" fmla="*/ 303 h 795"/>
                  <a:gd name="T20" fmla="*/ 585 w 585"/>
                  <a:gd name="T21" fmla="*/ 760 h 795"/>
                  <a:gd name="T22" fmla="*/ 305 w 585"/>
                  <a:gd name="T23" fmla="*/ 795 h 795"/>
                  <a:gd name="T24" fmla="*/ 86 w 585"/>
                  <a:gd name="T25" fmla="*/ 752 h 795"/>
                  <a:gd name="T26" fmla="*/ 0 w 585"/>
                  <a:gd name="T27" fmla="*/ 583 h 795"/>
                  <a:gd name="T28" fmla="*/ 99 w 585"/>
                  <a:gd name="T29" fmla="*/ 380 h 795"/>
                  <a:gd name="T30" fmla="*/ 350 w 585"/>
                  <a:gd name="T31" fmla="*/ 310 h 795"/>
                  <a:gd name="T32" fmla="*/ 456 w 585"/>
                  <a:gd name="T33" fmla="*/ 298 h 795"/>
                  <a:gd name="T34" fmla="*/ 456 w 585"/>
                  <a:gd name="T35" fmla="*/ 372 h 795"/>
                  <a:gd name="T36" fmla="*/ 278 w 585"/>
                  <a:gd name="T37" fmla="*/ 399 h 795"/>
                  <a:gd name="T38" fmla="*/ 132 w 585"/>
                  <a:gd name="T39" fmla="*/ 570 h 795"/>
                  <a:gd name="T40" fmla="*/ 175 w 585"/>
                  <a:gd name="T41" fmla="*/ 679 h 795"/>
                  <a:gd name="T42" fmla="*/ 325 w 585"/>
                  <a:gd name="T43" fmla="*/ 718 h 795"/>
                  <a:gd name="T44" fmla="*/ 456 w 585"/>
                  <a:gd name="T45" fmla="*/ 700 h 795"/>
                  <a:gd name="T46" fmla="*/ 456 w 585"/>
                  <a:gd name="T47" fmla="*/ 372 h 7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85" h="795">
                    <a:moveTo>
                      <a:pt x="456" y="298"/>
                    </a:moveTo>
                    <a:cubicBezTo>
                      <a:pt x="456" y="259"/>
                      <a:pt x="456" y="259"/>
                      <a:pt x="456" y="259"/>
                    </a:cubicBezTo>
                    <a:cubicBezTo>
                      <a:pt x="456" y="209"/>
                      <a:pt x="448" y="171"/>
                      <a:pt x="432" y="144"/>
                    </a:cubicBezTo>
                    <a:cubicBezTo>
                      <a:pt x="409" y="102"/>
                      <a:pt x="359" y="81"/>
                      <a:pt x="283" y="81"/>
                    </a:cubicBezTo>
                    <a:cubicBezTo>
                      <a:pt x="214" y="81"/>
                      <a:pt x="144" y="95"/>
                      <a:pt x="73" y="123"/>
                    </a:cubicBezTo>
                    <a:cubicBezTo>
                      <a:pt x="73" y="33"/>
                      <a:pt x="73" y="33"/>
                      <a:pt x="73" y="33"/>
                    </a:cubicBezTo>
                    <a:cubicBezTo>
                      <a:pt x="145" y="11"/>
                      <a:pt x="219" y="0"/>
                      <a:pt x="296" y="0"/>
                    </a:cubicBezTo>
                    <a:cubicBezTo>
                      <a:pt x="414" y="0"/>
                      <a:pt x="495" y="27"/>
                      <a:pt x="539" y="80"/>
                    </a:cubicBezTo>
                    <a:cubicBezTo>
                      <a:pt x="562" y="109"/>
                      <a:pt x="577" y="152"/>
                      <a:pt x="582" y="209"/>
                    </a:cubicBezTo>
                    <a:cubicBezTo>
                      <a:pt x="584" y="230"/>
                      <a:pt x="585" y="261"/>
                      <a:pt x="585" y="303"/>
                    </a:cubicBezTo>
                    <a:cubicBezTo>
                      <a:pt x="585" y="760"/>
                      <a:pt x="585" y="760"/>
                      <a:pt x="585" y="760"/>
                    </a:cubicBezTo>
                    <a:cubicBezTo>
                      <a:pt x="497" y="783"/>
                      <a:pt x="404" y="795"/>
                      <a:pt x="305" y="795"/>
                    </a:cubicBezTo>
                    <a:cubicBezTo>
                      <a:pt x="211" y="795"/>
                      <a:pt x="138" y="781"/>
                      <a:pt x="86" y="752"/>
                    </a:cubicBezTo>
                    <a:cubicBezTo>
                      <a:pt x="29" y="719"/>
                      <a:pt x="0" y="663"/>
                      <a:pt x="0" y="583"/>
                    </a:cubicBezTo>
                    <a:cubicBezTo>
                      <a:pt x="0" y="491"/>
                      <a:pt x="33" y="423"/>
                      <a:pt x="99" y="380"/>
                    </a:cubicBezTo>
                    <a:cubicBezTo>
                      <a:pt x="149" y="347"/>
                      <a:pt x="233" y="324"/>
                      <a:pt x="350" y="310"/>
                    </a:cubicBezTo>
                    <a:cubicBezTo>
                      <a:pt x="372" y="307"/>
                      <a:pt x="407" y="303"/>
                      <a:pt x="456" y="298"/>
                    </a:cubicBezTo>
                    <a:moveTo>
                      <a:pt x="456" y="372"/>
                    </a:moveTo>
                    <a:cubicBezTo>
                      <a:pt x="378" y="379"/>
                      <a:pt x="318" y="389"/>
                      <a:pt x="278" y="399"/>
                    </a:cubicBezTo>
                    <a:cubicBezTo>
                      <a:pt x="180" y="423"/>
                      <a:pt x="132" y="480"/>
                      <a:pt x="132" y="570"/>
                    </a:cubicBezTo>
                    <a:cubicBezTo>
                      <a:pt x="132" y="619"/>
                      <a:pt x="146" y="655"/>
                      <a:pt x="175" y="679"/>
                    </a:cubicBezTo>
                    <a:cubicBezTo>
                      <a:pt x="206" y="705"/>
                      <a:pt x="256" y="718"/>
                      <a:pt x="325" y="718"/>
                    </a:cubicBezTo>
                    <a:cubicBezTo>
                      <a:pt x="372" y="718"/>
                      <a:pt x="415" y="711"/>
                      <a:pt x="456" y="700"/>
                    </a:cubicBezTo>
                    <a:lnTo>
                      <a:pt x="456" y="372"/>
                    </a:lnTo>
                    <a:close/>
                  </a:path>
                </a:pathLst>
              </a:custGeom>
              <a:solidFill>
                <a:srgbClr val="000000"/>
              </a:solidFill>
              <a:ln>
                <a:noFill/>
              </a:ln>
            </p:spPr>
            <p:txBody>
              <a:bodyPr/>
              <a:lstStyle/>
              <a:p>
                <a:endParaRPr lang="ja-JP" altLang="en-US">
                  <a:latin typeface="Arial" panose="020B0604020202020204" pitchFamily="34" charset="0"/>
                  <a:ea typeface="黑体" panose="02010609060101010101" pitchFamily="49" charset="-122"/>
                </a:endParaRPr>
              </a:p>
            </p:txBody>
          </p:sp>
          <p:sp>
            <p:nvSpPr>
              <p:cNvPr id="12" name="Freeform 11"/>
              <p:cNvSpPr>
                <a:spLocks noEditPoints="1"/>
              </p:cNvSpPr>
              <p:nvPr/>
            </p:nvSpPr>
            <p:spPr bwMode="gray">
              <a:xfrm>
                <a:off x="1662" y="2598"/>
                <a:ext cx="119" cy="227"/>
              </a:xfrm>
              <a:custGeom>
                <a:avLst/>
                <a:gdLst>
                  <a:gd name="T0" fmla="*/ 129 w 592"/>
                  <a:gd name="T1" fmla="*/ 742 h 1136"/>
                  <a:gd name="T2" fmla="*/ 129 w 592"/>
                  <a:gd name="T3" fmla="*/ 1136 h 1136"/>
                  <a:gd name="T4" fmla="*/ 0 w 592"/>
                  <a:gd name="T5" fmla="*/ 1136 h 1136"/>
                  <a:gd name="T6" fmla="*/ 0 w 592"/>
                  <a:gd name="T7" fmla="*/ 30 h 1136"/>
                  <a:gd name="T8" fmla="*/ 260 w 592"/>
                  <a:gd name="T9" fmla="*/ 0 h 1136"/>
                  <a:gd name="T10" fmla="*/ 528 w 592"/>
                  <a:gd name="T11" fmla="*/ 118 h 1136"/>
                  <a:gd name="T12" fmla="*/ 592 w 592"/>
                  <a:gd name="T13" fmla="*/ 396 h 1136"/>
                  <a:gd name="T14" fmla="*/ 511 w 592"/>
                  <a:gd name="T15" fmla="*/ 691 h 1136"/>
                  <a:gd name="T16" fmla="*/ 287 w 592"/>
                  <a:gd name="T17" fmla="*/ 795 h 1136"/>
                  <a:gd name="T18" fmla="*/ 180 w 592"/>
                  <a:gd name="T19" fmla="*/ 775 h 1136"/>
                  <a:gd name="T20" fmla="*/ 129 w 592"/>
                  <a:gd name="T21" fmla="*/ 742 h 1136"/>
                  <a:gd name="T22" fmla="*/ 129 w 592"/>
                  <a:gd name="T23" fmla="*/ 653 h 1136"/>
                  <a:gd name="T24" fmla="*/ 272 w 592"/>
                  <a:gd name="T25" fmla="*/ 718 h 1136"/>
                  <a:gd name="T26" fmla="*/ 418 w 592"/>
                  <a:gd name="T27" fmla="*/ 618 h 1136"/>
                  <a:gd name="T28" fmla="*/ 461 w 592"/>
                  <a:gd name="T29" fmla="*/ 395 h 1136"/>
                  <a:gd name="T30" fmla="*/ 403 w 592"/>
                  <a:gd name="T31" fmla="*/ 147 h 1136"/>
                  <a:gd name="T32" fmla="*/ 241 w 592"/>
                  <a:gd name="T33" fmla="*/ 78 h 1136"/>
                  <a:gd name="T34" fmla="*/ 129 w 592"/>
                  <a:gd name="T35" fmla="*/ 87 h 1136"/>
                  <a:gd name="T36" fmla="*/ 129 w 592"/>
                  <a:gd name="T37" fmla="*/ 653 h 1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92" h="1136">
                    <a:moveTo>
                      <a:pt x="129" y="742"/>
                    </a:moveTo>
                    <a:cubicBezTo>
                      <a:pt x="129" y="1136"/>
                      <a:pt x="129" y="1136"/>
                      <a:pt x="129" y="1136"/>
                    </a:cubicBezTo>
                    <a:cubicBezTo>
                      <a:pt x="0" y="1136"/>
                      <a:pt x="0" y="1136"/>
                      <a:pt x="0" y="1136"/>
                    </a:cubicBezTo>
                    <a:cubicBezTo>
                      <a:pt x="0" y="30"/>
                      <a:pt x="0" y="30"/>
                      <a:pt x="0" y="30"/>
                    </a:cubicBezTo>
                    <a:cubicBezTo>
                      <a:pt x="89" y="10"/>
                      <a:pt x="175" y="0"/>
                      <a:pt x="260" y="0"/>
                    </a:cubicBezTo>
                    <a:cubicBezTo>
                      <a:pt x="391" y="0"/>
                      <a:pt x="480" y="39"/>
                      <a:pt x="528" y="118"/>
                    </a:cubicBezTo>
                    <a:cubicBezTo>
                      <a:pt x="571" y="188"/>
                      <a:pt x="592" y="281"/>
                      <a:pt x="592" y="396"/>
                    </a:cubicBezTo>
                    <a:cubicBezTo>
                      <a:pt x="592" y="518"/>
                      <a:pt x="565" y="616"/>
                      <a:pt x="511" y="691"/>
                    </a:cubicBezTo>
                    <a:cubicBezTo>
                      <a:pt x="460" y="761"/>
                      <a:pt x="385" y="795"/>
                      <a:pt x="287" y="795"/>
                    </a:cubicBezTo>
                    <a:cubicBezTo>
                      <a:pt x="245" y="795"/>
                      <a:pt x="209" y="789"/>
                      <a:pt x="180" y="775"/>
                    </a:cubicBezTo>
                    <a:cubicBezTo>
                      <a:pt x="166" y="769"/>
                      <a:pt x="149" y="758"/>
                      <a:pt x="129" y="742"/>
                    </a:cubicBezTo>
                    <a:moveTo>
                      <a:pt x="129" y="653"/>
                    </a:moveTo>
                    <a:cubicBezTo>
                      <a:pt x="172" y="696"/>
                      <a:pt x="220" y="718"/>
                      <a:pt x="272" y="718"/>
                    </a:cubicBezTo>
                    <a:cubicBezTo>
                      <a:pt x="338" y="718"/>
                      <a:pt x="387" y="684"/>
                      <a:pt x="418" y="618"/>
                    </a:cubicBezTo>
                    <a:cubicBezTo>
                      <a:pt x="447" y="557"/>
                      <a:pt x="461" y="483"/>
                      <a:pt x="461" y="395"/>
                    </a:cubicBezTo>
                    <a:cubicBezTo>
                      <a:pt x="461" y="284"/>
                      <a:pt x="442" y="202"/>
                      <a:pt x="403" y="147"/>
                    </a:cubicBezTo>
                    <a:cubicBezTo>
                      <a:pt x="372" y="101"/>
                      <a:pt x="318" y="78"/>
                      <a:pt x="241" y="78"/>
                    </a:cubicBezTo>
                    <a:cubicBezTo>
                      <a:pt x="207" y="78"/>
                      <a:pt x="170" y="81"/>
                      <a:pt x="129" y="87"/>
                    </a:cubicBezTo>
                    <a:lnTo>
                      <a:pt x="129" y="653"/>
                    </a:lnTo>
                    <a:close/>
                  </a:path>
                </a:pathLst>
              </a:custGeom>
              <a:solidFill>
                <a:srgbClr val="000000"/>
              </a:solidFill>
              <a:ln>
                <a:noFill/>
              </a:ln>
            </p:spPr>
            <p:txBody>
              <a:bodyPr/>
              <a:lstStyle/>
              <a:p>
                <a:endParaRPr lang="ja-JP" altLang="en-US">
                  <a:latin typeface="Arial" panose="020B0604020202020204" pitchFamily="34" charset="0"/>
                  <a:ea typeface="黑体" panose="02010609060101010101" pitchFamily="49" charset="-122"/>
                </a:endParaRPr>
              </a:p>
            </p:txBody>
          </p:sp>
          <p:sp>
            <p:nvSpPr>
              <p:cNvPr id="13" name="Freeform 12"/>
              <p:cNvSpPr>
                <a:spLocks noEditPoints="1"/>
              </p:cNvSpPr>
              <p:nvPr/>
            </p:nvSpPr>
            <p:spPr bwMode="gray">
              <a:xfrm>
                <a:off x="1816" y="2547"/>
                <a:ext cx="32" cy="206"/>
              </a:xfrm>
              <a:custGeom>
                <a:avLst/>
                <a:gdLst>
                  <a:gd name="T0" fmla="*/ 78 w 157"/>
                  <a:gd name="T1" fmla="*/ 0 h 1031"/>
                  <a:gd name="T2" fmla="*/ 137 w 157"/>
                  <a:gd name="T3" fmla="*/ 26 h 1031"/>
                  <a:gd name="T4" fmla="*/ 157 w 157"/>
                  <a:gd name="T5" fmla="*/ 79 h 1031"/>
                  <a:gd name="T6" fmla="*/ 131 w 157"/>
                  <a:gd name="T7" fmla="*/ 139 h 1031"/>
                  <a:gd name="T8" fmla="*/ 78 w 157"/>
                  <a:gd name="T9" fmla="*/ 159 h 1031"/>
                  <a:gd name="T10" fmla="*/ 20 w 157"/>
                  <a:gd name="T11" fmla="*/ 133 h 1031"/>
                  <a:gd name="T12" fmla="*/ 0 w 157"/>
                  <a:gd name="T13" fmla="*/ 78 h 1031"/>
                  <a:gd name="T14" fmla="*/ 25 w 157"/>
                  <a:gd name="T15" fmla="*/ 20 h 1031"/>
                  <a:gd name="T16" fmla="*/ 78 w 157"/>
                  <a:gd name="T17" fmla="*/ 0 h 1031"/>
                  <a:gd name="T18" fmla="*/ 15 w 157"/>
                  <a:gd name="T19" fmla="*/ 277 h 1031"/>
                  <a:gd name="T20" fmla="*/ 144 w 157"/>
                  <a:gd name="T21" fmla="*/ 277 h 1031"/>
                  <a:gd name="T22" fmla="*/ 144 w 157"/>
                  <a:gd name="T23" fmla="*/ 1031 h 1031"/>
                  <a:gd name="T24" fmla="*/ 15 w 157"/>
                  <a:gd name="T25" fmla="*/ 1031 h 1031"/>
                  <a:gd name="T26" fmla="*/ 15 w 157"/>
                  <a:gd name="T27" fmla="*/ 277 h 10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7" h="1031">
                    <a:moveTo>
                      <a:pt x="78" y="0"/>
                    </a:moveTo>
                    <a:cubicBezTo>
                      <a:pt x="102" y="0"/>
                      <a:pt x="121" y="9"/>
                      <a:pt x="137" y="26"/>
                    </a:cubicBezTo>
                    <a:cubicBezTo>
                      <a:pt x="150" y="42"/>
                      <a:pt x="157" y="59"/>
                      <a:pt x="157" y="79"/>
                    </a:cubicBezTo>
                    <a:cubicBezTo>
                      <a:pt x="157" y="103"/>
                      <a:pt x="148" y="123"/>
                      <a:pt x="131" y="139"/>
                    </a:cubicBezTo>
                    <a:cubicBezTo>
                      <a:pt x="116" y="152"/>
                      <a:pt x="99" y="159"/>
                      <a:pt x="78" y="159"/>
                    </a:cubicBezTo>
                    <a:cubicBezTo>
                      <a:pt x="54" y="159"/>
                      <a:pt x="35" y="150"/>
                      <a:pt x="20" y="133"/>
                    </a:cubicBezTo>
                    <a:cubicBezTo>
                      <a:pt x="6" y="118"/>
                      <a:pt x="0" y="99"/>
                      <a:pt x="0" y="78"/>
                    </a:cubicBezTo>
                    <a:cubicBezTo>
                      <a:pt x="0" y="56"/>
                      <a:pt x="8" y="37"/>
                      <a:pt x="25" y="20"/>
                    </a:cubicBezTo>
                    <a:cubicBezTo>
                      <a:pt x="40" y="7"/>
                      <a:pt x="58" y="0"/>
                      <a:pt x="78" y="0"/>
                    </a:cubicBezTo>
                    <a:moveTo>
                      <a:pt x="15" y="277"/>
                    </a:moveTo>
                    <a:cubicBezTo>
                      <a:pt x="144" y="277"/>
                      <a:pt x="144" y="277"/>
                      <a:pt x="144" y="277"/>
                    </a:cubicBezTo>
                    <a:cubicBezTo>
                      <a:pt x="144" y="1031"/>
                      <a:pt x="144" y="1031"/>
                      <a:pt x="144" y="1031"/>
                    </a:cubicBezTo>
                    <a:cubicBezTo>
                      <a:pt x="15" y="1031"/>
                      <a:pt x="15" y="1031"/>
                      <a:pt x="15" y="1031"/>
                    </a:cubicBezTo>
                    <a:lnTo>
                      <a:pt x="15" y="277"/>
                    </a:lnTo>
                    <a:close/>
                  </a:path>
                </a:pathLst>
              </a:custGeom>
              <a:solidFill>
                <a:srgbClr val="000000"/>
              </a:solidFill>
              <a:ln>
                <a:noFill/>
              </a:ln>
            </p:spPr>
            <p:txBody>
              <a:bodyPr/>
              <a:lstStyle/>
              <a:p>
                <a:endParaRPr lang="ja-JP" altLang="en-US">
                  <a:latin typeface="Arial" panose="020B0604020202020204" pitchFamily="34" charset="0"/>
                  <a:ea typeface="黑体" panose="02010609060101010101" pitchFamily="49" charset="-122"/>
                </a:endParaRPr>
              </a:p>
            </p:txBody>
          </p:sp>
          <p:sp>
            <p:nvSpPr>
              <p:cNvPr id="14" name="Freeform 13"/>
              <p:cNvSpPr/>
              <p:nvPr/>
            </p:nvSpPr>
            <p:spPr bwMode="gray">
              <a:xfrm>
                <a:off x="1894" y="2598"/>
                <a:ext cx="114" cy="155"/>
              </a:xfrm>
              <a:custGeom>
                <a:avLst/>
                <a:gdLst>
                  <a:gd name="T0" fmla="*/ 0 w 573"/>
                  <a:gd name="T1" fmla="*/ 775 h 775"/>
                  <a:gd name="T2" fmla="*/ 0 w 573"/>
                  <a:gd name="T3" fmla="*/ 30 h 775"/>
                  <a:gd name="T4" fmla="*/ 302 w 573"/>
                  <a:gd name="T5" fmla="*/ 0 h 775"/>
                  <a:gd name="T6" fmla="*/ 550 w 573"/>
                  <a:gd name="T7" fmla="*/ 119 h 775"/>
                  <a:gd name="T8" fmla="*/ 573 w 573"/>
                  <a:gd name="T9" fmla="*/ 312 h 775"/>
                  <a:gd name="T10" fmla="*/ 573 w 573"/>
                  <a:gd name="T11" fmla="*/ 775 h 775"/>
                  <a:gd name="T12" fmla="*/ 444 w 573"/>
                  <a:gd name="T13" fmla="*/ 775 h 775"/>
                  <a:gd name="T14" fmla="*/ 444 w 573"/>
                  <a:gd name="T15" fmla="*/ 320 h 775"/>
                  <a:gd name="T16" fmla="*/ 421 w 573"/>
                  <a:gd name="T17" fmla="*/ 140 h 775"/>
                  <a:gd name="T18" fmla="*/ 290 w 573"/>
                  <a:gd name="T19" fmla="*/ 78 h 775"/>
                  <a:gd name="T20" fmla="*/ 130 w 573"/>
                  <a:gd name="T21" fmla="*/ 94 h 775"/>
                  <a:gd name="T22" fmla="*/ 130 w 573"/>
                  <a:gd name="T23" fmla="*/ 775 h 775"/>
                  <a:gd name="T24" fmla="*/ 0 w 573"/>
                  <a:gd name="T25" fmla="*/ 775 h 7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3" h="775">
                    <a:moveTo>
                      <a:pt x="0" y="775"/>
                    </a:moveTo>
                    <a:cubicBezTo>
                      <a:pt x="0" y="30"/>
                      <a:pt x="0" y="30"/>
                      <a:pt x="0" y="30"/>
                    </a:cubicBezTo>
                    <a:cubicBezTo>
                      <a:pt x="120" y="10"/>
                      <a:pt x="220" y="0"/>
                      <a:pt x="302" y="0"/>
                    </a:cubicBezTo>
                    <a:cubicBezTo>
                      <a:pt x="434" y="0"/>
                      <a:pt x="516" y="39"/>
                      <a:pt x="550" y="119"/>
                    </a:cubicBezTo>
                    <a:cubicBezTo>
                      <a:pt x="565" y="155"/>
                      <a:pt x="573" y="220"/>
                      <a:pt x="573" y="312"/>
                    </a:cubicBezTo>
                    <a:cubicBezTo>
                      <a:pt x="573" y="775"/>
                      <a:pt x="573" y="775"/>
                      <a:pt x="573" y="775"/>
                    </a:cubicBezTo>
                    <a:cubicBezTo>
                      <a:pt x="444" y="775"/>
                      <a:pt x="444" y="775"/>
                      <a:pt x="444" y="775"/>
                    </a:cubicBezTo>
                    <a:cubicBezTo>
                      <a:pt x="444" y="320"/>
                      <a:pt x="444" y="320"/>
                      <a:pt x="444" y="320"/>
                    </a:cubicBezTo>
                    <a:cubicBezTo>
                      <a:pt x="444" y="230"/>
                      <a:pt x="436" y="171"/>
                      <a:pt x="421" y="140"/>
                    </a:cubicBezTo>
                    <a:cubicBezTo>
                      <a:pt x="400" y="99"/>
                      <a:pt x="356" y="78"/>
                      <a:pt x="290" y="78"/>
                    </a:cubicBezTo>
                    <a:cubicBezTo>
                      <a:pt x="237" y="78"/>
                      <a:pt x="184" y="83"/>
                      <a:pt x="130" y="94"/>
                    </a:cubicBezTo>
                    <a:cubicBezTo>
                      <a:pt x="130" y="775"/>
                      <a:pt x="130" y="775"/>
                      <a:pt x="130" y="775"/>
                    </a:cubicBezTo>
                    <a:lnTo>
                      <a:pt x="0" y="775"/>
                    </a:lnTo>
                    <a:close/>
                  </a:path>
                </a:pathLst>
              </a:custGeom>
              <a:solidFill>
                <a:srgbClr val="000000"/>
              </a:solidFill>
              <a:ln>
                <a:noFill/>
              </a:ln>
            </p:spPr>
            <p:txBody>
              <a:bodyPr/>
              <a:lstStyle/>
              <a:p>
                <a:endParaRPr lang="ja-JP" altLang="en-US">
                  <a:latin typeface="Arial" panose="020B0604020202020204" pitchFamily="34" charset="0"/>
                  <a:ea typeface="黑体" panose="02010609060101010101" pitchFamily="49" charset="-122"/>
                </a:endParaRPr>
              </a:p>
            </p:txBody>
          </p:sp>
          <p:sp>
            <p:nvSpPr>
              <p:cNvPr id="15" name="Freeform 14"/>
              <p:cNvSpPr>
                <a:spLocks noEditPoints="1"/>
              </p:cNvSpPr>
              <p:nvPr/>
            </p:nvSpPr>
            <p:spPr bwMode="gray">
              <a:xfrm>
                <a:off x="2044" y="2598"/>
                <a:ext cx="119" cy="229"/>
              </a:xfrm>
              <a:custGeom>
                <a:avLst/>
                <a:gdLst>
                  <a:gd name="T0" fmla="*/ 466 w 595"/>
                  <a:gd name="T1" fmla="*/ 707 h 1147"/>
                  <a:gd name="T2" fmla="*/ 418 w 595"/>
                  <a:gd name="T3" fmla="*/ 752 h 1147"/>
                  <a:gd name="T4" fmla="*/ 268 w 595"/>
                  <a:gd name="T5" fmla="*/ 795 h 1147"/>
                  <a:gd name="T6" fmla="*/ 102 w 595"/>
                  <a:gd name="T7" fmla="*/ 740 h 1147"/>
                  <a:gd name="T8" fmla="*/ 0 w 595"/>
                  <a:gd name="T9" fmla="*/ 433 h 1147"/>
                  <a:gd name="T10" fmla="*/ 75 w 595"/>
                  <a:gd name="T11" fmla="*/ 137 h 1147"/>
                  <a:gd name="T12" fmla="*/ 356 w 595"/>
                  <a:gd name="T13" fmla="*/ 0 h 1147"/>
                  <a:gd name="T14" fmla="*/ 595 w 595"/>
                  <a:gd name="T15" fmla="*/ 30 h 1147"/>
                  <a:gd name="T16" fmla="*/ 595 w 595"/>
                  <a:gd name="T17" fmla="*/ 628 h 1147"/>
                  <a:gd name="T18" fmla="*/ 580 w 595"/>
                  <a:gd name="T19" fmla="*/ 881 h 1147"/>
                  <a:gd name="T20" fmla="*/ 441 w 595"/>
                  <a:gd name="T21" fmla="*/ 1099 h 1147"/>
                  <a:gd name="T22" fmla="*/ 200 w 595"/>
                  <a:gd name="T23" fmla="*/ 1147 h 1147"/>
                  <a:gd name="T24" fmla="*/ 103 w 595"/>
                  <a:gd name="T25" fmla="*/ 1141 h 1147"/>
                  <a:gd name="T26" fmla="*/ 103 w 595"/>
                  <a:gd name="T27" fmla="*/ 1064 h 1147"/>
                  <a:gd name="T28" fmla="*/ 199 w 595"/>
                  <a:gd name="T29" fmla="*/ 1069 h 1147"/>
                  <a:gd name="T30" fmla="*/ 357 w 595"/>
                  <a:gd name="T31" fmla="*/ 1041 h 1147"/>
                  <a:gd name="T32" fmla="*/ 454 w 595"/>
                  <a:gd name="T33" fmla="*/ 896 h 1147"/>
                  <a:gd name="T34" fmla="*/ 466 w 595"/>
                  <a:gd name="T35" fmla="*/ 748 h 1147"/>
                  <a:gd name="T36" fmla="*/ 466 w 595"/>
                  <a:gd name="T37" fmla="*/ 707 h 1147"/>
                  <a:gd name="T38" fmla="*/ 466 w 595"/>
                  <a:gd name="T39" fmla="*/ 85 h 1147"/>
                  <a:gd name="T40" fmla="*/ 369 w 595"/>
                  <a:gd name="T41" fmla="*/ 78 h 1147"/>
                  <a:gd name="T42" fmla="*/ 242 w 595"/>
                  <a:gd name="T43" fmla="*/ 111 h 1147"/>
                  <a:gd name="T44" fmla="*/ 159 w 595"/>
                  <a:gd name="T45" fmla="*/ 244 h 1147"/>
                  <a:gd name="T46" fmla="*/ 132 w 595"/>
                  <a:gd name="T47" fmla="*/ 438 h 1147"/>
                  <a:gd name="T48" fmla="*/ 183 w 595"/>
                  <a:gd name="T49" fmla="*/ 662 h 1147"/>
                  <a:gd name="T50" fmla="*/ 286 w 595"/>
                  <a:gd name="T51" fmla="*/ 718 h 1147"/>
                  <a:gd name="T52" fmla="*/ 388 w 595"/>
                  <a:gd name="T53" fmla="*/ 683 h 1147"/>
                  <a:gd name="T54" fmla="*/ 455 w 595"/>
                  <a:gd name="T55" fmla="*/ 592 h 1147"/>
                  <a:gd name="T56" fmla="*/ 466 w 595"/>
                  <a:gd name="T57" fmla="*/ 505 h 1147"/>
                  <a:gd name="T58" fmla="*/ 466 w 595"/>
                  <a:gd name="T59" fmla="*/ 85 h 1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95" h="1147">
                    <a:moveTo>
                      <a:pt x="466" y="707"/>
                    </a:moveTo>
                    <a:cubicBezTo>
                      <a:pt x="446" y="728"/>
                      <a:pt x="430" y="743"/>
                      <a:pt x="418" y="752"/>
                    </a:cubicBezTo>
                    <a:cubicBezTo>
                      <a:pt x="378" y="781"/>
                      <a:pt x="329" y="795"/>
                      <a:pt x="268" y="795"/>
                    </a:cubicBezTo>
                    <a:cubicBezTo>
                      <a:pt x="201" y="795"/>
                      <a:pt x="146" y="777"/>
                      <a:pt x="102" y="740"/>
                    </a:cubicBezTo>
                    <a:cubicBezTo>
                      <a:pt x="34" y="683"/>
                      <a:pt x="0" y="581"/>
                      <a:pt x="0" y="433"/>
                    </a:cubicBezTo>
                    <a:cubicBezTo>
                      <a:pt x="0" y="313"/>
                      <a:pt x="25" y="215"/>
                      <a:pt x="75" y="137"/>
                    </a:cubicBezTo>
                    <a:cubicBezTo>
                      <a:pt x="133" y="46"/>
                      <a:pt x="226" y="0"/>
                      <a:pt x="356" y="0"/>
                    </a:cubicBezTo>
                    <a:cubicBezTo>
                      <a:pt x="433" y="0"/>
                      <a:pt x="513" y="10"/>
                      <a:pt x="595" y="30"/>
                    </a:cubicBezTo>
                    <a:cubicBezTo>
                      <a:pt x="595" y="628"/>
                      <a:pt x="595" y="628"/>
                      <a:pt x="595" y="628"/>
                    </a:cubicBezTo>
                    <a:cubicBezTo>
                      <a:pt x="595" y="739"/>
                      <a:pt x="590" y="823"/>
                      <a:pt x="580" y="881"/>
                    </a:cubicBezTo>
                    <a:cubicBezTo>
                      <a:pt x="563" y="986"/>
                      <a:pt x="516" y="1059"/>
                      <a:pt x="441" y="1099"/>
                    </a:cubicBezTo>
                    <a:cubicBezTo>
                      <a:pt x="380" y="1131"/>
                      <a:pt x="299" y="1147"/>
                      <a:pt x="200" y="1147"/>
                    </a:cubicBezTo>
                    <a:cubicBezTo>
                      <a:pt x="172" y="1147"/>
                      <a:pt x="140" y="1145"/>
                      <a:pt x="103" y="1141"/>
                    </a:cubicBezTo>
                    <a:cubicBezTo>
                      <a:pt x="103" y="1064"/>
                      <a:pt x="103" y="1064"/>
                      <a:pt x="103" y="1064"/>
                    </a:cubicBezTo>
                    <a:cubicBezTo>
                      <a:pt x="136" y="1068"/>
                      <a:pt x="168" y="1069"/>
                      <a:pt x="199" y="1069"/>
                    </a:cubicBezTo>
                    <a:cubicBezTo>
                      <a:pt x="270" y="1069"/>
                      <a:pt x="322" y="1060"/>
                      <a:pt x="357" y="1041"/>
                    </a:cubicBezTo>
                    <a:cubicBezTo>
                      <a:pt x="408" y="1014"/>
                      <a:pt x="440" y="966"/>
                      <a:pt x="454" y="896"/>
                    </a:cubicBezTo>
                    <a:cubicBezTo>
                      <a:pt x="462" y="857"/>
                      <a:pt x="466" y="808"/>
                      <a:pt x="466" y="748"/>
                    </a:cubicBezTo>
                    <a:lnTo>
                      <a:pt x="466" y="707"/>
                    </a:lnTo>
                    <a:close/>
                    <a:moveTo>
                      <a:pt x="466" y="85"/>
                    </a:moveTo>
                    <a:cubicBezTo>
                      <a:pt x="430" y="80"/>
                      <a:pt x="398" y="78"/>
                      <a:pt x="369" y="78"/>
                    </a:cubicBezTo>
                    <a:cubicBezTo>
                      <a:pt x="315" y="78"/>
                      <a:pt x="272" y="89"/>
                      <a:pt x="242" y="111"/>
                    </a:cubicBezTo>
                    <a:cubicBezTo>
                      <a:pt x="207" y="136"/>
                      <a:pt x="179" y="180"/>
                      <a:pt x="159" y="244"/>
                    </a:cubicBezTo>
                    <a:cubicBezTo>
                      <a:pt x="141" y="299"/>
                      <a:pt x="132" y="364"/>
                      <a:pt x="132" y="438"/>
                    </a:cubicBezTo>
                    <a:cubicBezTo>
                      <a:pt x="132" y="540"/>
                      <a:pt x="149" y="615"/>
                      <a:pt x="183" y="662"/>
                    </a:cubicBezTo>
                    <a:cubicBezTo>
                      <a:pt x="209" y="699"/>
                      <a:pt x="243" y="718"/>
                      <a:pt x="286" y="718"/>
                    </a:cubicBezTo>
                    <a:cubicBezTo>
                      <a:pt x="323" y="718"/>
                      <a:pt x="357" y="706"/>
                      <a:pt x="388" y="683"/>
                    </a:cubicBezTo>
                    <a:cubicBezTo>
                      <a:pt x="420" y="660"/>
                      <a:pt x="442" y="629"/>
                      <a:pt x="455" y="592"/>
                    </a:cubicBezTo>
                    <a:cubicBezTo>
                      <a:pt x="462" y="572"/>
                      <a:pt x="466" y="543"/>
                      <a:pt x="466" y="505"/>
                    </a:cubicBezTo>
                    <a:lnTo>
                      <a:pt x="466" y="85"/>
                    </a:lnTo>
                    <a:close/>
                  </a:path>
                </a:pathLst>
              </a:custGeom>
              <a:solidFill>
                <a:srgbClr val="000000"/>
              </a:solidFill>
              <a:ln>
                <a:noFill/>
              </a:ln>
            </p:spPr>
            <p:txBody>
              <a:bodyPr/>
              <a:lstStyle/>
              <a:p>
                <a:endParaRPr lang="ja-JP" altLang="en-US">
                  <a:latin typeface="Arial" panose="020B0604020202020204" pitchFamily="34" charset="0"/>
                  <a:ea typeface="黑体" panose="02010609060101010101" pitchFamily="49" charset="-122"/>
                </a:endParaRPr>
              </a:p>
            </p:txBody>
          </p:sp>
          <p:sp>
            <p:nvSpPr>
              <p:cNvPr id="16" name="Freeform 15"/>
              <p:cNvSpPr/>
              <p:nvPr/>
            </p:nvSpPr>
            <p:spPr bwMode="gray">
              <a:xfrm>
                <a:off x="2280" y="2561"/>
                <a:ext cx="67" cy="192"/>
              </a:xfrm>
              <a:custGeom>
                <a:avLst/>
                <a:gdLst>
                  <a:gd name="T0" fmla="*/ 0 w 332"/>
                  <a:gd name="T1" fmla="*/ 0 h 958"/>
                  <a:gd name="T2" fmla="*/ 129 w 332"/>
                  <a:gd name="T3" fmla="*/ 0 h 958"/>
                  <a:gd name="T4" fmla="*/ 129 w 332"/>
                  <a:gd name="T5" fmla="*/ 204 h 958"/>
                  <a:gd name="T6" fmla="*/ 332 w 332"/>
                  <a:gd name="T7" fmla="*/ 204 h 958"/>
                  <a:gd name="T8" fmla="*/ 332 w 332"/>
                  <a:gd name="T9" fmla="*/ 286 h 958"/>
                  <a:gd name="T10" fmla="*/ 129 w 332"/>
                  <a:gd name="T11" fmla="*/ 286 h 958"/>
                  <a:gd name="T12" fmla="*/ 129 w 332"/>
                  <a:gd name="T13" fmla="*/ 686 h 958"/>
                  <a:gd name="T14" fmla="*/ 163 w 332"/>
                  <a:gd name="T15" fmla="*/ 840 h 958"/>
                  <a:gd name="T16" fmla="*/ 235 w 332"/>
                  <a:gd name="T17" fmla="*/ 873 h 958"/>
                  <a:gd name="T18" fmla="*/ 290 w 332"/>
                  <a:gd name="T19" fmla="*/ 875 h 958"/>
                  <a:gd name="T20" fmla="*/ 332 w 332"/>
                  <a:gd name="T21" fmla="*/ 875 h 958"/>
                  <a:gd name="T22" fmla="*/ 332 w 332"/>
                  <a:gd name="T23" fmla="*/ 958 h 958"/>
                  <a:gd name="T24" fmla="*/ 263 w 332"/>
                  <a:gd name="T25" fmla="*/ 958 h 958"/>
                  <a:gd name="T26" fmla="*/ 132 w 332"/>
                  <a:gd name="T27" fmla="*/ 945 h 958"/>
                  <a:gd name="T28" fmla="*/ 12 w 332"/>
                  <a:gd name="T29" fmla="*/ 817 h 958"/>
                  <a:gd name="T30" fmla="*/ 0 w 332"/>
                  <a:gd name="T31" fmla="*/ 667 h 958"/>
                  <a:gd name="T32" fmla="*/ 0 w 332"/>
                  <a:gd name="T33" fmla="*/ 0 h 9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32" h="958">
                    <a:moveTo>
                      <a:pt x="0" y="0"/>
                    </a:moveTo>
                    <a:cubicBezTo>
                      <a:pt x="129" y="0"/>
                      <a:pt x="129" y="0"/>
                      <a:pt x="129" y="0"/>
                    </a:cubicBezTo>
                    <a:cubicBezTo>
                      <a:pt x="129" y="204"/>
                      <a:pt x="129" y="204"/>
                      <a:pt x="129" y="204"/>
                    </a:cubicBezTo>
                    <a:cubicBezTo>
                      <a:pt x="332" y="204"/>
                      <a:pt x="332" y="204"/>
                      <a:pt x="332" y="204"/>
                    </a:cubicBezTo>
                    <a:cubicBezTo>
                      <a:pt x="332" y="286"/>
                      <a:pt x="332" y="286"/>
                      <a:pt x="332" y="286"/>
                    </a:cubicBezTo>
                    <a:cubicBezTo>
                      <a:pt x="129" y="286"/>
                      <a:pt x="129" y="286"/>
                      <a:pt x="129" y="286"/>
                    </a:cubicBezTo>
                    <a:cubicBezTo>
                      <a:pt x="129" y="686"/>
                      <a:pt x="129" y="686"/>
                      <a:pt x="129" y="686"/>
                    </a:cubicBezTo>
                    <a:cubicBezTo>
                      <a:pt x="129" y="762"/>
                      <a:pt x="140" y="813"/>
                      <a:pt x="163" y="840"/>
                    </a:cubicBezTo>
                    <a:cubicBezTo>
                      <a:pt x="179" y="858"/>
                      <a:pt x="203" y="869"/>
                      <a:pt x="235" y="873"/>
                    </a:cubicBezTo>
                    <a:cubicBezTo>
                      <a:pt x="245" y="875"/>
                      <a:pt x="264" y="875"/>
                      <a:pt x="290" y="875"/>
                    </a:cubicBezTo>
                    <a:cubicBezTo>
                      <a:pt x="332" y="875"/>
                      <a:pt x="332" y="875"/>
                      <a:pt x="332" y="875"/>
                    </a:cubicBezTo>
                    <a:cubicBezTo>
                      <a:pt x="332" y="958"/>
                      <a:pt x="332" y="958"/>
                      <a:pt x="332" y="958"/>
                    </a:cubicBezTo>
                    <a:cubicBezTo>
                      <a:pt x="263" y="958"/>
                      <a:pt x="263" y="958"/>
                      <a:pt x="263" y="958"/>
                    </a:cubicBezTo>
                    <a:cubicBezTo>
                      <a:pt x="207" y="958"/>
                      <a:pt x="164" y="953"/>
                      <a:pt x="132" y="945"/>
                    </a:cubicBezTo>
                    <a:cubicBezTo>
                      <a:pt x="67" y="927"/>
                      <a:pt x="27" y="884"/>
                      <a:pt x="12" y="817"/>
                    </a:cubicBezTo>
                    <a:cubicBezTo>
                      <a:pt x="4" y="781"/>
                      <a:pt x="0" y="731"/>
                      <a:pt x="0" y="667"/>
                    </a:cubicBezTo>
                    <a:lnTo>
                      <a:pt x="0" y="0"/>
                    </a:lnTo>
                    <a:close/>
                  </a:path>
                </a:pathLst>
              </a:custGeom>
              <a:solidFill>
                <a:srgbClr val="000000"/>
              </a:solidFill>
              <a:ln>
                <a:noFill/>
              </a:ln>
            </p:spPr>
            <p:txBody>
              <a:bodyPr/>
              <a:lstStyle/>
              <a:p>
                <a:endParaRPr lang="ja-JP" altLang="en-US">
                  <a:latin typeface="Arial" panose="020B0604020202020204" pitchFamily="34" charset="0"/>
                  <a:ea typeface="黑体" panose="02010609060101010101" pitchFamily="49" charset="-122"/>
                </a:endParaRPr>
              </a:p>
            </p:txBody>
          </p:sp>
          <p:sp>
            <p:nvSpPr>
              <p:cNvPr id="17" name="Freeform 16"/>
              <p:cNvSpPr>
                <a:spLocks noEditPoints="1"/>
              </p:cNvSpPr>
              <p:nvPr/>
            </p:nvSpPr>
            <p:spPr bwMode="gray">
              <a:xfrm>
                <a:off x="2374" y="2598"/>
                <a:ext cx="127" cy="159"/>
              </a:xfrm>
              <a:custGeom>
                <a:avLst/>
                <a:gdLst>
                  <a:gd name="T0" fmla="*/ 318 w 634"/>
                  <a:gd name="T1" fmla="*/ 0 h 795"/>
                  <a:gd name="T2" fmla="*/ 559 w 634"/>
                  <a:gd name="T3" fmla="*/ 107 h 795"/>
                  <a:gd name="T4" fmla="*/ 634 w 634"/>
                  <a:gd name="T5" fmla="*/ 398 h 795"/>
                  <a:gd name="T6" fmla="*/ 559 w 634"/>
                  <a:gd name="T7" fmla="*/ 688 h 795"/>
                  <a:gd name="T8" fmla="*/ 318 w 634"/>
                  <a:gd name="T9" fmla="*/ 795 h 795"/>
                  <a:gd name="T10" fmla="*/ 0 w 634"/>
                  <a:gd name="T11" fmla="*/ 393 h 795"/>
                  <a:gd name="T12" fmla="*/ 76 w 634"/>
                  <a:gd name="T13" fmla="*/ 107 h 795"/>
                  <a:gd name="T14" fmla="*/ 318 w 634"/>
                  <a:gd name="T15" fmla="*/ 0 h 795"/>
                  <a:gd name="T16" fmla="*/ 318 w 634"/>
                  <a:gd name="T17" fmla="*/ 78 h 795"/>
                  <a:gd name="T18" fmla="*/ 166 w 634"/>
                  <a:gd name="T19" fmla="*/ 176 h 795"/>
                  <a:gd name="T20" fmla="*/ 132 w 634"/>
                  <a:gd name="T21" fmla="*/ 394 h 795"/>
                  <a:gd name="T22" fmla="*/ 166 w 634"/>
                  <a:gd name="T23" fmla="*/ 619 h 795"/>
                  <a:gd name="T24" fmla="*/ 318 w 634"/>
                  <a:gd name="T25" fmla="*/ 718 h 795"/>
                  <a:gd name="T26" fmla="*/ 468 w 634"/>
                  <a:gd name="T27" fmla="*/ 619 h 795"/>
                  <a:gd name="T28" fmla="*/ 503 w 634"/>
                  <a:gd name="T29" fmla="*/ 398 h 795"/>
                  <a:gd name="T30" fmla="*/ 468 w 634"/>
                  <a:gd name="T31" fmla="*/ 176 h 795"/>
                  <a:gd name="T32" fmla="*/ 318 w 634"/>
                  <a:gd name="T33" fmla="*/ 78 h 7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34" h="795">
                    <a:moveTo>
                      <a:pt x="318" y="0"/>
                    </a:moveTo>
                    <a:cubicBezTo>
                      <a:pt x="426" y="0"/>
                      <a:pt x="506" y="36"/>
                      <a:pt x="559" y="107"/>
                    </a:cubicBezTo>
                    <a:cubicBezTo>
                      <a:pt x="609" y="176"/>
                      <a:pt x="634" y="273"/>
                      <a:pt x="634" y="398"/>
                    </a:cubicBezTo>
                    <a:cubicBezTo>
                      <a:pt x="634" y="521"/>
                      <a:pt x="609" y="618"/>
                      <a:pt x="559" y="688"/>
                    </a:cubicBezTo>
                    <a:cubicBezTo>
                      <a:pt x="507" y="760"/>
                      <a:pt x="427" y="795"/>
                      <a:pt x="318" y="795"/>
                    </a:cubicBezTo>
                    <a:cubicBezTo>
                      <a:pt x="106" y="795"/>
                      <a:pt x="0" y="661"/>
                      <a:pt x="0" y="393"/>
                    </a:cubicBezTo>
                    <a:cubicBezTo>
                      <a:pt x="0" y="271"/>
                      <a:pt x="26" y="176"/>
                      <a:pt x="76" y="107"/>
                    </a:cubicBezTo>
                    <a:cubicBezTo>
                      <a:pt x="129" y="36"/>
                      <a:pt x="209" y="0"/>
                      <a:pt x="318" y="0"/>
                    </a:cubicBezTo>
                    <a:moveTo>
                      <a:pt x="318" y="78"/>
                    </a:moveTo>
                    <a:cubicBezTo>
                      <a:pt x="245" y="78"/>
                      <a:pt x="194" y="110"/>
                      <a:pt x="166" y="176"/>
                    </a:cubicBezTo>
                    <a:cubicBezTo>
                      <a:pt x="144" y="230"/>
                      <a:pt x="132" y="303"/>
                      <a:pt x="132" y="394"/>
                    </a:cubicBezTo>
                    <a:cubicBezTo>
                      <a:pt x="132" y="490"/>
                      <a:pt x="144" y="565"/>
                      <a:pt x="166" y="619"/>
                    </a:cubicBezTo>
                    <a:cubicBezTo>
                      <a:pt x="194" y="685"/>
                      <a:pt x="245" y="718"/>
                      <a:pt x="318" y="718"/>
                    </a:cubicBezTo>
                    <a:cubicBezTo>
                      <a:pt x="391" y="718"/>
                      <a:pt x="441" y="685"/>
                      <a:pt x="468" y="619"/>
                    </a:cubicBezTo>
                    <a:cubicBezTo>
                      <a:pt x="491" y="565"/>
                      <a:pt x="503" y="491"/>
                      <a:pt x="503" y="398"/>
                    </a:cubicBezTo>
                    <a:cubicBezTo>
                      <a:pt x="503" y="302"/>
                      <a:pt x="491" y="228"/>
                      <a:pt x="468" y="176"/>
                    </a:cubicBezTo>
                    <a:cubicBezTo>
                      <a:pt x="440" y="110"/>
                      <a:pt x="390" y="78"/>
                      <a:pt x="318" y="78"/>
                    </a:cubicBezTo>
                  </a:path>
                </a:pathLst>
              </a:custGeom>
              <a:solidFill>
                <a:srgbClr val="000000"/>
              </a:solidFill>
              <a:ln>
                <a:noFill/>
              </a:ln>
            </p:spPr>
            <p:txBody>
              <a:bodyPr/>
              <a:lstStyle/>
              <a:p>
                <a:endParaRPr lang="ja-JP" altLang="en-US">
                  <a:latin typeface="Arial" panose="020B0604020202020204" pitchFamily="34" charset="0"/>
                  <a:ea typeface="黑体" panose="02010609060101010101" pitchFamily="49" charset="-122"/>
                </a:endParaRPr>
              </a:p>
            </p:txBody>
          </p:sp>
          <p:sp>
            <p:nvSpPr>
              <p:cNvPr id="18" name="Freeform 17"/>
              <p:cNvSpPr/>
              <p:nvPr/>
            </p:nvSpPr>
            <p:spPr bwMode="gray">
              <a:xfrm>
                <a:off x="2538" y="2598"/>
                <a:ext cx="195" cy="155"/>
              </a:xfrm>
              <a:custGeom>
                <a:avLst/>
                <a:gdLst>
                  <a:gd name="T0" fmla="*/ 0 w 974"/>
                  <a:gd name="T1" fmla="*/ 775 h 775"/>
                  <a:gd name="T2" fmla="*/ 0 w 974"/>
                  <a:gd name="T3" fmla="*/ 30 h 775"/>
                  <a:gd name="T4" fmla="*/ 278 w 974"/>
                  <a:gd name="T5" fmla="*/ 0 h 775"/>
                  <a:gd name="T6" fmla="*/ 480 w 974"/>
                  <a:gd name="T7" fmla="*/ 49 h 775"/>
                  <a:gd name="T8" fmla="*/ 722 w 974"/>
                  <a:gd name="T9" fmla="*/ 0 h 775"/>
                  <a:gd name="T10" fmla="*/ 952 w 974"/>
                  <a:gd name="T11" fmla="*/ 119 h 775"/>
                  <a:gd name="T12" fmla="*/ 974 w 974"/>
                  <a:gd name="T13" fmla="*/ 312 h 775"/>
                  <a:gd name="T14" fmla="*/ 974 w 974"/>
                  <a:gd name="T15" fmla="*/ 775 h 775"/>
                  <a:gd name="T16" fmla="*/ 845 w 974"/>
                  <a:gd name="T17" fmla="*/ 775 h 775"/>
                  <a:gd name="T18" fmla="*/ 845 w 974"/>
                  <a:gd name="T19" fmla="*/ 320 h 775"/>
                  <a:gd name="T20" fmla="*/ 824 w 974"/>
                  <a:gd name="T21" fmla="*/ 141 h 775"/>
                  <a:gd name="T22" fmla="*/ 705 w 974"/>
                  <a:gd name="T23" fmla="*/ 78 h 775"/>
                  <a:gd name="T24" fmla="*/ 551 w 974"/>
                  <a:gd name="T25" fmla="*/ 113 h 775"/>
                  <a:gd name="T26" fmla="*/ 551 w 974"/>
                  <a:gd name="T27" fmla="*/ 775 h 775"/>
                  <a:gd name="T28" fmla="*/ 422 w 974"/>
                  <a:gd name="T29" fmla="*/ 775 h 775"/>
                  <a:gd name="T30" fmla="*/ 422 w 974"/>
                  <a:gd name="T31" fmla="*/ 314 h 775"/>
                  <a:gd name="T32" fmla="*/ 401 w 974"/>
                  <a:gd name="T33" fmla="*/ 141 h 775"/>
                  <a:gd name="T34" fmla="*/ 278 w 974"/>
                  <a:gd name="T35" fmla="*/ 78 h 775"/>
                  <a:gd name="T36" fmla="*/ 128 w 974"/>
                  <a:gd name="T37" fmla="*/ 94 h 775"/>
                  <a:gd name="T38" fmla="*/ 128 w 974"/>
                  <a:gd name="T39" fmla="*/ 775 h 775"/>
                  <a:gd name="T40" fmla="*/ 0 w 974"/>
                  <a:gd name="T41" fmla="*/ 775 h 7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74" h="775">
                    <a:moveTo>
                      <a:pt x="0" y="775"/>
                    </a:moveTo>
                    <a:cubicBezTo>
                      <a:pt x="0" y="30"/>
                      <a:pt x="0" y="30"/>
                      <a:pt x="0" y="30"/>
                    </a:cubicBezTo>
                    <a:cubicBezTo>
                      <a:pt x="117" y="10"/>
                      <a:pt x="210" y="0"/>
                      <a:pt x="278" y="0"/>
                    </a:cubicBezTo>
                    <a:cubicBezTo>
                      <a:pt x="367" y="0"/>
                      <a:pt x="435" y="16"/>
                      <a:pt x="480" y="49"/>
                    </a:cubicBezTo>
                    <a:cubicBezTo>
                      <a:pt x="561" y="16"/>
                      <a:pt x="642" y="0"/>
                      <a:pt x="722" y="0"/>
                    </a:cubicBezTo>
                    <a:cubicBezTo>
                      <a:pt x="843" y="0"/>
                      <a:pt x="920" y="40"/>
                      <a:pt x="952" y="119"/>
                    </a:cubicBezTo>
                    <a:cubicBezTo>
                      <a:pt x="967" y="156"/>
                      <a:pt x="974" y="220"/>
                      <a:pt x="974" y="312"/>
                    </a:cubicBezTo>
                    <a:cubicBezTo>
                      <a:pt x="974" y="775"/>
                      <a:pt x="974" y="775"/>
                      <a:pt x="974" y="775"/>
                    </a:cubicBezTo>
                    <a:cubicBezTo>
                      <a:pt x="845" y="775"/>
                      <a:pt x="845" y="775"/>
                      <a:pt x="845" y="775"/>
                    </a:cubicBezTo>
                    <a:cubicBezTo>
                      <a:pt x="845" y="320"/>
                      <a:pt x="845" y="320"/>
                      <a:pt x="845" y="320"/>
                    </a:cubicBezTo>
                    <a:cubicBezTo>
                      <a:pt x="845" y="231"/>
                      <a:pt x="838" y="172"/>
                      <a:pt x="824" y="141"/>
                    </a:cubicBezTo>
                    <a:cubicBezTo>
                      <a:pt x="805" y="99"/>
                      <a:pt x="765" y="78"/>
                      <a:pt x="705" y="78"/>
                    </a:cubicBezTo>
                    <a:cubicBezTo>
                      <a:pt x="654" y="78"/>
                      <a:pt x="603" y="90"/>
                      <a:pt x="551" y="113"/>
                    </a:cubicBezTo>
                    <a:cubicBezTo>
                      <a:pt x="551" y="775"/>
                      <a:pt x="551" y="775"/>
                      <a:pt x="551" y="775"/>
                    </a:cubicBezTo>
                    <a:cubicBezTo>
                      <a:pt x="422" y="775"/>
                      <a:pt x="422" y="775"/>
                      <a:pt x="422" y="775"/>
                    </a:cubicBezTo>
                    <a:cubicBezTo>
                      <a:pt x="422" y="314"/>
                      <a:pt x="422" y="314"/>
                      <a:pt x="422" y="314"/>
                    </a:cubicBezTo>
                    <a:cubicBezTo>
                      <a:pt x="422" y="229"/>
                      <a:pt x="415" y="171"/>
                      <a:pt x="401" y="141"/>
                    </a:cubicBezTo>
                    <a:cubicBezTo>
                      <a:pt x="382" y="99"/>
                      <a:pt x="341" y="78"/>
                      <a:pt x="278" y="78"/>
                    </a:cubicBezTo>
                    <a:cubicBezTo>
                      <a:pt x="231" y="78"/>
                      <a:pt x="181" y="83"/>
                      <a:pt x="128" y="94"/>
                    </a:cubicBezTo>
                    <a:cubicBezTo>
                      <a:pt x="128" y="775"/>
                      <a:pt x="128" y="775"/>
                      <a:pt x="128" y="775"/>
                    </a:cubicBezTo>
                    <a:lnTo>
                      <a:pt x="0" y="775"/>
                    </a:lnTo>
                    <a:close/>
                  </a:path>
                </a:pathLst>
              </a:custGeom>
              <a:solidFill>
                <a:srgbClr val="000000"/>
              </a:solidFill>
              <a:ln>
                <a:noFill/>
              </a:ln>
            </p:spPr>
            <p:txBody>
              <a:bodyPr/>
              <a:lstStyle/>
              <a:p>
                <a:endParaRPr lang="ja-JP" altLang="en-US">
                  <a:latin typeface="Arial" panose="020B0604020202020204" pitchFamily="34" charset="0"/>
                  <a:ea typeface="黑体" panose="02010609060101010101" pitchFamily="49" charset="-122"/>
                </a:endParaRPr>
              </a:p>
            </p:txBody>
          </p:sp>
          <p:sp>
            <p:nvSpPr>
              <p:cNvPr id="19" name="Freeform 18"/>
              <p:cNvSpPr>
                <a:spLocks noEditPoints="1"/>
              </p:cNvSpPr>
              <p:nvPr/>
            </p:nvSpPr>
            <p:spPr bwMode="gray">
              <a:xfrm>
                <a:off x="2768" y="2598"/>
                <a:ext cx="127" cy="159"/>
              </a:xfrm>
              <a:custGeom>
                <a:avLst/>
                <a:gdLst>
                  <a:gd name="T0" fmla="*/ 318 w 635"/>
                  <a:gd name="T1" fmla="*/ 0 h 795"/>
                  <a:gd name="T2" fmla="*/ 559 w 635"/>
                  <a:gd name="T3" fmla="*/ 107 h 795"/>
                  <a:gd name="T4" fmla="*/ 635 w 635"/>
                  <a:gd name="T5" fmla="*/ 398 h 795"/>
                  <a:gd name="T6" fmla="*/ 559 w 635"/>
                  <a:gd name="T7" fmla="*/ 688 h 795"/>
                  <a:gd name="T8" fmla="*/ 319 w 635"/>
                  <a:gd name="T9" fmla="*/ 795 h 795"/>
                  <a:gd name="T10" fmla="*/ 0 w 635"/>
                  <a:gd name="T11" fmla="*/ 393 h 795"/>
                  <a:gd name="T12" fmla="*/ 77 w 635"/>
                  <a:gd name="T13" fmla="*/ 107 h 795"/>
                  <a:gd name="T14" fmla="*/ 318 w 635"/>
                  <a:gd name="T15" fmla="*/ 0 h 795"/>
                  <a:gd name="T16" fmla="*/ 318 w 635"/>
                  <a:gd name="T17" fmla="*/ 78 h 795"/>
                  <a:gd name="T18" fmla="*/ 167 w 635"/>
                  <a:gd name="T19" fmla="*/ 176 h 795"/>
                  <a:gd name="T20" fmla="*/ 132 w 635"/>
                  <a:gd name="T21" fmla="*/ 394 h 795"/>
                  <a:gd name="T22" fmla="*/ 167 w 635"/>
                  <a:gd name="T23" fmla="*/ 619 h 795"/>
                  <a:gd name="T24" fmla="*/ 318 w 635"/>
                  <a:gd name="T25" fmla="*/ 718 h 795"/>
                  <a:gd name="T26" fmla="*/ 468 w 635"/>
                  <a:gd name="T27" fmla="*/ 619 h 795"/>
                  <a:gd name="T28" fmla="*/ 503 w 635"/>
                  <a:gd name="T29" fmla="*/ 398 h 795"/>
                  <a:gd name="T30" fmla="*/ 468 w 635"/>
                  <a:gd name="T31" fmla="*/ 176 h 795"/>
                  <a:gd name="T32" fmla="*/ 318 w 635"/>
                  <a:gd name="T33" fmla="*/ 78 h 7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35" h="795">
                    <a:moveTo>
                      <a:pt x="318" y="0"/>
                    </a:moveTo>
                    <a:cubicBezTo>
                      <a:pt x="426" y="0"/>
                      <a:pt x="506" y="36"/>
                      <a:pt x="559" y="107"/>
                    </a:cubicBezTo>
                    <a:cubicBezTo>
                      <a:pt x="609" y="176"/>
                      <a:pt x="635" y="273"/>
                      <a:pt x="635" y="398"/>
                    </a:cubicBezTo>
                    <a:cubicBezTo>
                      <a:pt x="635" y="521"/>
                      <a:pt x="609" y="618"/>
                      <a:pt x="559" y="688"/>
                    </a:cubicBezTo>
                    <a:cubicBezTo>
                      <a:pt x="507" y="760"/>
                      <a:pt x="427" y="795"/>
                      <a:pt x="319" y="795"/>
                    </a:cubicBezTo>
                    <a:cubicBezTo>
                      <a:pt x="107" y="795"/>
                      <a:pt x="0" y="661"/>
                      <a:pt x="0" y="393"/>
                    </a:cubicBezTo>
                    <a:cubicBezTo>
                      <a:pt x="0" y="271"/>
                      <a:pt x="26" y="176"/>
                      <a:pt x="77" y="107"/>
                    </a:cubicBezTo>
                    <a:cubicBezTo>
                      <a:pt x="129" y="36"/>
                      <a:pt x="209" y="0"/>
                      <a:pt x="318" y="0"/>
                    </a:cubicBezTo>
                    <a:moveTo>
                      <a:pt x="318" y="78"/>
                    </a:moveTo>
                    <a:cubicBezTo>
                      <a:pt x="245" y="78"/>
                      <a:pt x="194" y="110"/>
                      <a:pt x="167" y="176"/>
                    </a:cubicBezTo>
                    <a:cubicBezTo>
                      <a:pt x="144" y="230"/>
                      <a:pt x="132" y="303"/>
                      <a:pt x="132" y="394"/>
                    </a:cubicBezTo>
                    <a:cubicBezTo>
                      <a:pt x="132" y="490"/>
                      <a:pt x="144" y="565"/>
                      <a:pt x="167" y="619"/>
                    </a:cubicBezTo>
                    <a:cubicBezTo>
                      <a:pt x="194" y="685"/>
                      <a:pt x="245" y="718"/>
                      <a:pt x="318" y="718"/>
                    </a:cubicBezTo>
                    <a:cubicBezTo>
                      <a:pt x="391" y="718"/>
                      <a:pt x="441" y="685"/>
                      <a:pt x="468" y="619"/>
                    </a:cubicBezTo>
                    <a:cubicBezTo>
                      <a:pt x="491" y="565"/>
                      <a:pt x="503" y="491"/>
                      <a:pt x="503" y="398"/>
                    </a:cubicBezTo>
                    <a:cubicBezTo>
                      <a:pt x="503" y="302"/>
                      <a:pt x="491" y="228"/>
                      <a:pt x="468" y="176"/>
                    </a:cubicBezTo>
                    <a:cubicBezTo>
                      <a:pt x="440" y="110"/>
                      <a:pt x="390" y="78"/>
                      <a:pt x="318" y="78"/>
                    </a:cubicBezTo>
                  </a:path>
                </a:pathLst>
              </a:custGeom>
              <a:solidFill>
                <a:srgbClr val="000000"/>
              </a:solidFill>
              <a:ln>
                <a:noFill/>
              </a:ln>
            </p:spPr>
            <p:txBody>
              <a:bodyPr/>
              <a:lstStyle/>
              <a:p>
                <a:endParaRPr lang="ja-JP" altLang="en-US">
                  <a:latin typeface="Arial" panose="020B0604020202020204" pitchFamily="34" charset="0"/>
                  <a:ea typeface="黑体" panose="02010609060101010101" pitchFamily="49" charset="-122"/>
                </a:endParaRPr>
              </a:p>
            </p:txBody>
          </p:sp>
          <p:sp>
            <p:nvSpPr>
              <p:cNvPr id="20" name="Freeform 19"/>
              <p:cNvSpPr/>
              <p:nvPr/>
            </p:nvSpPr>
            <p:spPr bwMode="gray">
              <a:xfrm>
                <a:off x="2934" y="2598"/>
                <a:ext cx="65" cy="155"/>
              </a:xfrm>
              <a:custGeom>
                <a:avLst/>
                <a:gdLst>
                  <a:gd name="T0" fmla="*/ 0 w 326"/>
                  <a:gd name="T1" fmla="*/ 775 h 775"/>
                  <a:gd name="T2" fmla="*/ 0 w 326"/>
                  <a:gd name="T3" fmla="*/ 33 h 775"/>
                  <a:gd name="T4" fmla="*/ 326 w 326"/>
                  <a:gd name="T5" fmla="*/ 0 h 775"/>
                  <a:gd name="T6" fmla="*/ 326 w 326"/>
                  <a:gd name="T7" fmla="*/ 81 h 775"/>
                  <a:gd name="T8" fmla="*/ 129 w 326"/>
                  <a:gd name="T9" fmla="*/ 94 h 775"/>
                  <a:gd name="T10" fmla="*/ 129 w 326"/>
                  <a:gd name="T11" fmla="*/ 775 h 775"/>
                  <a:gd name="T12" fmla="*/ 0 w 326"/>
                  <a:gd name="T13" fmla="*/ 775 h 775"/>
                </a:gdLst>
                <a:ahLst/>
                <a:cxnLst>
                  <a:cxn ang="0">
                    <a:pos x="T0" y="T1"/>
                  </a:cxn>
                  <a:cxn ang="0">
                    <a:pos x="T2" y="T3"/>
                  </a:cxn>
                  <a:cxn ang="0">
                    <a:pos x="T4" y="T5"/>
                  </a:cxn>
                  <a:cxn ang="0">
                    <a:pos x="T6" y="T7"/>
                  </a:cxn>
                  <a:cxn ang="0">
                    <a:pos x="T8" y="T9"/>
                  </a:cxn>
                  <a:cxn ang="0">
                    <a:pos x="T10" y="T11"/>
                  </a:cxn>
                  <a:cxn ang="0">
                    <a:pos x="T12" y="T13"/>
                  </a:cxn>
                </a:cxnLst>
                <a:rect l="0" t="0" r="r" b="b"/>
                <a:pathLst>
                  <a:path w="326" h="775">
                    <a:moveTo>
                      <a:pt x="0" y="775"/>
                    </a:moveTo>
                    <a:cubicBezTo>
                      <a:pt x="0" y="33"/>
                      <a:pt x="0" y="33"/>
                      <a:pt x="0" y="33"/>
                    </a:cubicBezTo>
                    <a:cubicBezTo>
                      <a:pt x="99" y="12"/>
                      <a:pt x="207" y="1"/>
                      <a:pt x="326" y="0"/>
                    </a:cubicBezTo>
                    <a:cubicBezTo>
                      <a:pt x="326" y="81"/>
                      <a:pt x="326" y="81"/>
                      <a:pt x="326" y="81"/>
                    </a:cubicBezTo>
                    <a:cubicBezTo>
                      <a:pt x="254" y="81"/>
                      <a:pt x="188" y="86"/>
                      <a:pt x="129" y="94"/>
                    </a:cubicBezTo>
                    <a:cubicBezTo>
                      <a:pt x="129" y="775"/>
                      <a:pt x="129" y="775"/>
                      <a:pt x="129" y="775"/>
                    </a:cubicBezTo>
                    <a:lnTo>
                      <a:pt x="0" y="775"/>
                    </a:lnTo>
                    <a:close/>
                  </a:path>
                </a:pathLst>
              </a:custGeom>
              <a:solidFill>
                <a:srgbClr val="000000"/>
              </a:solidFill>
              <a:ln>
                <a:noFill/>
              </a:ln>
            </p:spPr>
            <p:txBody>
              <a:bodyPr/>
              <a:lstStyle/>
              <a:p>
                <a:endParaRPr lang="ja-JP" altLang="en-US">
                  <a:latin typeface="Arial" panose="020B0604020202020204" pitchFamily="34" charset="0"/>
                  <a:ea typeface="黑体" panose="02010609060101010101" pitchFamily="49" charset="-122"/>
                </a:endParaRPr>
              </a:p>
            </p:txBody>
          </p:sp>
          <p:sp>
            <p:nvSpPr>
              <p:cNvPr id="21" name="Freeform 20"/>
              <p:cNvSpPr/>
              <p:nvPr/>
            </p:nvSpPr>
            <p:spPr bwMode="gray">
              <a:xfrm>
                <a:off x="3028" y="2598"/>
                <a:ext cx="65" cy="155"/>
              </a:xfrm>
              <a:custGeom>
                <a:avLst/>
                <a:gdLst>
                  <a:gd name="T0" fmla="*/ 0 w 326"/>
                  <a:gd name="T1" fmla="*/ 775 h 775"/>
                  <a:gd name="T2" fmla="*/ 0 w 326"/>
                  <a:gd name="T3" fmla="*/ 33 h 775"/>
                  <a:gd name="T4" fmla="*/ 326 w 326"/>
                  <a:gd name="T5" fmla="*/ 0 h 775"/>
                  <a:gd name="T6" fmla="*/ 326 w 326"/>
                  <a:gd name="T7" fmla="*/ 81 h 775"/>
                  <a:gd name="T8" fmla="*/ 129 w 326"/>
                  <a:gd name="T9" fmla="*/ 94 h 775"/>
                  <a:gd name="T10" fmla="*/ 129 w 326"/>
                  <a:gd name="T11" fmla="*/ 775 h 775"/>
                  <a:gd name="T12" fmla="*/ 0 w 326"/>
                  <a:gd name="T13" fmla="*/ 775 h 775"/>
                </a:gdLst>
                <a:ahLst/>
                <a:cxnLst>
                  <a:cxn ang="0">
                    <a:pos x="T0" y="T1"/>
                  </a:cxn>
                  <a:cxn ang="0">
                    <a:pos x="T2" y="T3"/>
                  </a:cxn>
                  <a:cxn ang="0">
                    <a:pos x="T4" y="T5"/>
                  </a:cxn>
                  <a:cxn ang="0">
                    <a:pos x="T6" y="T7"/>
                  </a:cxn>
                  <a:cxn ang="0">
                    <a:pos x="T8" y="T9"/>
                  </a:cxn>
                  <a:cxn ang="0">
                    <a:pos x="T10" y="T11"/>
                  </a:cxn>
                  <a:cxn ang="0">
                    <a:pos x="T12" y="T13"/>
                  </a:cxn>
                </a:cxnLst>
                <a:rect l="0" t="0" r="r" b="b"/>
                <a:pathLst>
                  <a:path w="326" h="775">
                    <a:moveTo>
                      <a:pt x="0" y="775"/>
                    </a:moveTo>
                    <a:cubicBezTo>
                      <a:pt x="0" y="33"/>
                      <a:pt x="0" y="33"/>
                      <a:pt x="0" y="33"/>
                    </a:cubicBezTo>
                    <a:cubicBezTo>
                      <a:pt x="99" y="12"/>
                      <a:pt x="207" y="1"/>
                      <a:pt x="326" y="0"/>
                    </a:cubicBezTo>
                    <a:cubicBezTo>
                      <a:pt x="326" y="81"/>
                      <a:pt x="326" y="81"/>
                      <a:pt x="326" y="81"/>
                    </a:cubicBezTo>
                    <a:cubicBezTo>
                      <a:pt x="253" y="81"/>
                      <a:pt x="188" y="86"/>
                      <a:pt x="129" y="94"/>
                    </a:cubicBezTo>
                    <a:cubicBezTo>
                      <a:pt x="129" y="775"/>
                      <a:pt x="129" y="775"/>
                      <a:pt x="129" y="775"/>
                    </a:cubicBezTo>
                    <a:lnTo>
                      <a:pt x="0" y="775"/>
                    </a:lnTo>
                    <a:close/>
                  </a:path>
                </a:pathLst>
              </a:custGeom>
              <a:solidFill>
                <a:srgbClr val="000000"/>
              </a:solidFill>
              <a:ln>
                <a:noFill/>
              </a:ln>
            </p:spPr>
            <p:txBody>
              <a:bodyPr/>
              <a:lstStyle/>
              <a:p>
                <a:endParaRPr lang="ja-JP" altLang="en-US">
                  <a:latin typeface="Arial" panose="020B0604020202020204" pitchFamily="34" charset="0"/>
                  <a:ea typeface="黑体" panose="02010609060101010101" pitchFamily="49" charset="-122"/>
                </a:endParaRPr>
              </a:p>
            </p:txBody>
          </p:sp>
          <p:sp>
            <p:nvSpPr>
              <p:cNvPr id="22" name="Freeform 21"/>
              <p:cNvSpPr>
                <a:spLocks noEditPoints="1"/>
              </p:cNvSpPr>
              <p:nvPr/>
            </p:nvSpPr>
            <p:spPr bwMode="gray">
              <a:xfrm>
                <a:off x="3110" y="2598"/>
                <a:ext cx="127" cy="159"/>
              </a:xfrm>
              <a:custGeom>
                <a:avLst/>
                <a:gdLst>
                  <a:gd name="T0" fmla="*/ 317 w 634"/>
                  <a:gd name="T1" fmla="*/ 0 h 795"/>
                  <a:gd name="T2" fmla="*/ 558 w 634"/>
                  <a:gd name="T3" fmla="*/ 107 h 795"/>
                  <a:gd name="T4" fmla="*/ 634 w 634"/>
                  <a:gd name="T5" fmla="*/ 398 h 795"/>
                  <a:gd name="T6" fmla="*/ 558 w 634"/>
                  <a:gd name="T7" fmla="*/ 688 h 795"/>
                  <a:gd name="T8" fmla="*/ 318 w 634"/>
                  <a:gd name="T9" fmla="*/ 795 h 795"/>
                  <a:gd name="T10" fmla="*/ 0 w 634"/>
                  <a:gd name="T11" fmla="*/ 393 h 795"/>
                  <a:gd name="T12" fmla="*/ 76 w 634"/>
                  <a:gd name="T13" fmla="*/ 107 h 795"/>
                  <a:gd name="T14" fmla="*/ 317 w 634"/>
                  <a:gd name="T15" fmla="*/ 0 h 795"/>
                  <a:gd name="T16" fmla="*/ 317 w 634"/>
                  <a:gd name="T17" fmla="*/ 78 h 795"/>
                  <a:gd name="T18" fmla="*/ 166 w 634"/>
                  <a:gd name="T19" fmla="*/ 176 h 795"/>
                  <a:gd name="T20" fmla="*/ 132 w 634"/>
                  <a:gd name="T21" fmla="*/ 394 h 795"/>
                  <a:gd name="T22" fmla="*/ 166 w 634"/>
                  <a:gd name="T23" fmla="*/ 619 h 795"/>
                  <a:gd name="T24" fmla="*/ 317 w 634"/>
                  <a:gd name="T25" fmla="*/ 718 h 795"/>
                  <a:gd name="T26" fmla="*/ 468 w 634"/>
                  <a:gd name="T27" fmla="*/ 619 h 795"/>
                  <a:gd name="T28" fmla="*/ 502 w 634"/>
                  <a:gd name="T29" fmla="*/ 398 h 795"/>
                  <a:gd name="T30" fmla="*/ 468 w 634"/>
                  <a:gd name="T31" fmla="*/ 176 h 795"/>
                  <a:gd name="T32" fmla="*/ 317 w 634"/>
                  <a:gd name="T33" fmla="*/ 78 h 7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34" h="795">
                    <a:moveTo>
                      <a:pt x="317" y="0"/>
                    </a:moveTo>
                    <a:cubicBezTo>
                      <a:pt x="425" y="0"/>
                      <a:pt x="505" y="36"/>
                      <a:pt x="558" y="107"/>
                    </a:cubicBezTo>
                    <a:cubicBezTo>
                      <a:pt x="608" y="176"/>
                      <a:pt x="634" y="273"/>
                      <a:pt x="634" y="398"/>
                    </a:cubicBezTo>
                    <a:cubicBezTo>
                      <a:pt x="634" y="521"/>
                      <a:pt x="608" y="618"/>
                      <a:pt x="558" y="688"/>
                    </a:cubicBezTo>
                    <a:cubicBezTo>
                      <a:pt x="506" y="760"/>
                      <a:pt x="426" y="795"/>
                      <a:pt x="318" y="795"/>
                    </a:cubicBezTo>
                    <a:cubicBezTo>
                      <a:pt x="106" y="795"/>
                      <a:pt x="0" y="661"/>
                      <a:pt x="0" y="393"/>
                    </a:cubicBezTo>
                    <a:cubicBezTo>
                      <a:pt x="0" y="271"/>
                      <a:pt x="25" y="176"/>
                      <a:pt x="76" y="107"/>
                    </a:cubicBezTo>
                    <a:cubicBezTo>
                      <a:pt x="128" y="36"/>
                      <a:pt x="209" y="0"/>
                      <a:pt x="317" y="0"/>
                    </a:cubicBezTo>
                    <a:moveTo>
                      <a:pt x="317" y="78"/>
                    </a:moveTo>
                    <a:cubicBezTo>
                      <a:pt x="244" y="78"/>
                      <a:pt x="194" y="110"/>
                      <a:pt x="166" y="176"/>
                    </a:cubicBezTo>
                    <a:cubicBezTo>
                      <a:pt x="143" y="230"/>
                      <a:pt x="132" y="303"/>
                      <a:pt x="132" y="394"/>
                    </a:cubicBezTo>
                    <a:cubicBezTo>
                      <a:pt x="132" y="490"/>
                      <a:pt x="143" y="565"/>
                      <a:pt x="166" y="619"/>
                    </a:cubicBezTo>
                    <a:cubicBezTo>
                      <a:pt x="194" y="685"/>
                      <a:pt x="244" y="718"/>
                      <a:pt x="317" y="718"/>
                    </a:cubicBezTo>
                    <a:cubicBezTo>
                      <a:pt x="390" y="718"/>
                      <a:pt x="440" y="685"/>
                      <a:pt x="468" y="619"/>
                    </a:cubicBezTo>
                    <a:cubicBezTo>
                      <a:pt x="490" y="565"/>
                      <a:pt x="502" y="491"/>
                      <a:pt x="502" y="398"/>
                    </a:cubicBezTo>
                    <a:cubicBezTo>
                      <a:pt x="502" y="302"/>
                      <a:pt x="490" y="228"/>
                      <a:pt x="468" y="176"/>
                    </a:cubicBezTo>
                    <a:cubicBezTo>
                      <a:pt x="439" y="110"/>
                      <a:pt x="389" y="78"/>
                      <a:pt x="317" y="78"/>
                    </a:cubicBezTo>
                  </a:path>
                </a:pathLst>
              </a:custGeom>
              <a:solidFill>
                <a:srgbClr val="000000"/>
              </a:solidFill>
              <a:ln>
                <a:noFill/>
              </a:ln>
            </p:spPr>
            <p:txBody>
              <a:bodyPr/>
              <a:lstStyle/>
              <a:p>
                <a:endParaRPr lang="ja-JP" altLang="en-US">
                  <a:latin typeface="Arial" panose="020B0604020202020204" pitchFamily="34" charset="0"/>
                  <a:ea typeface="黑体" panose="02010609060101010101" pitchFamily="49" charset="-122"/>
                </a:endParaRPr>
              </a:p>
            </p:txBody>
          </p:sp>
          <p:sp>
            <p:nvSpPr>
              <p:cNvPr id="23" name="Freeform 22"/>
              <p:cNvSpPr/>
              <p:nvPr/>
            </p:nvSpPr>
            <p:spPr bwMode="gray">
              <a:xfrm>
                <a:off x="3253" y="2602"/>
                <a:ext cx="195" cy="151"/>
              </a:xfrm>
              <a:custGeom>
                <a:avLst/>
                <a:gdLst>
                  <a:gd name="T0" fmla="*/ 213 w 971"/>
                  <a:gd name="T1" fmla="*/ 754 h 754"/>
                  <a:gd name="T2" fmla="*/ 0 w 971"/>
                  <a:gd name="T3" fmla="*/ 0 h 754"/>
                  <a:gd name="T4" fmla="*/ 130 w 971"/>
                  <a:gd name="T5" fmla="*/ 0 h 754"/>
                  <a:gd name="T6" fmla="*/ 290 w 971"/>
                  <a:gd name="T7" fmla="*/ 614 h 754"/>
                  <a:gd name="T8" fmla="*/ 431 w 971"/>
                  <a:gd name="T9" fmla="*/ 0 h 754"/>
                  <a:gd name="T10" fmla="*/ 558 w 971"/>
                  <a:gd name="T11" fmla="*/ 0 h 754"/>
                  <a:gd name="T12" fmla="*/ 706 w 971"/>
                  <a:gd name="T13" fmla="*/ 614 h 754"/>
                  <a:gd name="T14" fmla="*/ 866 w 971"/>
                  <a:gd name="T15" fmla="*/ 0 h 754"/>
                  <a:gd name="T16" fmla="*/ 971 w 971"/>
                  <a:gd name="T17" fmla="*/ 0 h 754"/>
                  <a:gd name="T18" fmla="*/ 758 w 971"/>
                  <a:gd name="T19" fmla="*/ 754 h 754"/>
                  <a:gd name="T20" fmla="*/ 631 w 971"/>
                  <a:gd name="T21" fmla="*/ 754 h 754"/>
                  <a:gd name="T22" fmla="*/ 517 w 971"/>
                  <a:gd name="T23" fmla="*/ 266 h 754"/>
                  <a:gd name="T24" fmla="*/ 489 w 971"/>
                  <a:gd name="T25" fmla="*/ 112 h 754"/>
                  <a:gd name="T26" fmla="*/ 460 w 971"/>
                  <a:gd name="T27" fmla="*/ 265 h 754"/>
                  <a:gd name="T28" fmla="*/ 347 w 971"/>
                  <a:gd name="T29" fmla="*/ 754 h 754"/>
                  <a:gd name="T30" fmla="*/ 213 w 971"/>
                  <a:gd name="T31" fmla="*/ 754 h 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71" h="754">
                    <a:moveTo>
                      <a:pt x="213" y="754"/>
                    </a:moveTo>
                    <a:cubicBezTo>
                      <a:pt x="0" y="0"/>
                      <a:pt x="0" y="0"/>
                      <a:pt x="0" y="0"/>
                    </a:cubicBezTo>
                    <a:cubicBezTo>
                      <a:pt x="130" y="0"/>
                      <a:pt x="130" y="0"/>
                      <a:pt x="130" y="0"/>
                    </a:cubicBezTo>
                    <a:cubicBezTo>
                      <a:pt x="290" y="614"/>
                      <a:pt x="290" y="614"/>
                      <a:pt x="290" y="614"/>
                    </a:cubicBezTo>
                    <a:cubicBezTo>
                      <a:pt x="431" y="0"/>
                      <a:pt x="431" y="0"/>
                      <a:pt x="431" y="0"/>
                    </a:cubicBezTo>
                    <a:cubicBezTo>
                      <a:pt x="558" y="0"/>
                      <a:pt x="558" y="0"/>
                      <a:pt x="558" y="0"/>
                    </a:cubicBezTo>
                    <a:cubicBezTo>
                      <a:pt x="706" y="614"/>
                      <a:pt x="706" y="614"/>
                      <a:pt x="706" y="614"/>
                    </a:cubicBezTo>
                    <a:cubicBezTo>
                      <a:pt x="866" y="0"/>
                      <a:pt x="866" y="0"/>
                      <a:pt x="866" y="0"/>
                    </a:cubicBezTo>
                    <a:cubicBezTo>
                      <a:pt x="971" y="0"/>
                      <a:pt x="971" y="0"/>
                      <a:pt x="971" y="0"/>
                    </a:cubicBezTo>
                    <a:cubicBezTo>
                      <a:pt x="758" y="754"/>
                      <a:pt x="758" y="754"/>
                      <a:pt x="758" y="754"/>
                    </a:cubicBezTo>
                    <a:cubicBezTo>
                      <a:pt x="631" y="754"/>
                      <a:pt x="631" y="754"/>
                      <a:pt x="631" y="754"/>
                    </a:cubicBezTo>
                    <a:cubicBezTo>
                      <a:pt x="517" y="266"/>
                      <a:pt x="517" y="266"/>
                      <a:pt x="517" y="266"/>
                    </a:cubicBezTo>
                    <a:cubicBezTo>
                      <a:pt x="509" y="231"/>
                      <a:pt x="500" y="180"/>
                      <a:pt x="489" y="112"/>
                    </a:cubicBezTo>
                    <a:cubicBezTo>
                      <a:pt x="481" y="166"/>
                      <a:pt x="471" y="217"/>
                      <a:pt x="460" y="265"/>
                    </a:cubicBezTo>
                    <a:cubicBezTo>
                      <a:pt x="347" y="754"/>
                      <a:pt x="347" y="754"/>
                      <a:pt x="347" y="754"/>
                    </a:cubicBezTo>
                    <a:lnTo>
                      <a:pt x="213" y="754"/>
                    </a:lnTo>
                    <a:close/>
                  </a:path>
                </a:pathLst>
              </a:custGeom>
              <a:solidFill>
                <a:srgbClr val="000000"/>
              </a:solidFill>
              <a:ln>
                <a:noFill/>
              </a:ln>
            </p:spPr>
            <p:txBody>
              <a:bodyPr/>
              <a:lstStyle/>
              <a:p>
                <a:endParaRPr lang="ja-JP" altLang="en-US">
                  <a:latin typeface="Arial" panose="020B0604020202020204" pitchFamily="34" charset="0"/>
                  <a:ea typeface="黑体" panose="02010609060101010101" pitchFamily="49" charset="-122"/>
                </a:endParaRPr>
              </a:p>
            </p:txBody>
          </p:sp>
          <p:sp>
            <p:nvSpPr>
              <p:cNvPr id="24" name="Freeform 23"/>
              <p:cNvSpPr/>
              <p:nvPr/>
            </p:nvSpPr>
            <p:spPr bwMode="gray">
              <a:xfrm>
                <a:off x="3525" y="2602"/>
                <a:ext cx="194" cy="151"/>
              </a:xfrm>
              <a:custGeom>
                <a:avLst/>
                <a:gdLst>
                  <a:gd name="T0" fmla="*/ 213 w 971"/>
                  <a:gd name="T1" fmla="*/ 754 h 754"/>
                  <a:gd name="T2" fmla="*/ 0 w 971"/>
                  <a:gd name="T3" fmla="*/ 0 h 754"/>
                  <a:gd name="T4" fmla="*/ 130 w 971"/>
                  <a:gd name="T5" fmla="*/ 0 h 754"/>
                  <a:gd name="T6" fmla="*/ 290 w 971"/>
                  <a:gd name="T7" fmla="*/ 614 h 754"/>
                  <a:gd name="T8" fmla="*/ 431 w 971"/>
                  <a:gd name="T9" fmla="*/ 0 h 754"/>
                  <a:gd name="T10" fmla="*/ 559 w 971"/>
                  <a:gd name="T11" fmla="*/ 0 h 754"/>
                  <a:gd name="T12" fmla="*/ 706 w 971"/>
                  <a:gd name="T13" fmla="*/ 614 h 754"/>
                  <a:gd name="T14" fmla="*/ 866 w 971"/>
                  <a:gd name="T15" fmla="*/ 0 h 754"/>
                  <a:gd name="T16" fmla="*/ 971 w 971"/>
                  <a:gd name="T17" fmla="*/ 0 h 754"/>
                  <a:gd name="T18" fmla="*/ 758 w 971"/>
                  <a:gd name="T19" fmla="*/ 754 h 754"/>
                  <a:gd name="T20" fmla="*/ 631 w 971"/>
                  <a:gd name="T21" fmla="*/ 754 h 754"/>
                  <a:gd name="T22" fmla="*/ 518 w 971"/>
                  <a:gd name="T23" fmla="*/ 266 h 754"/>
                  <a:gd name="T24" fmla="*/ 489 w 971"/>
                  <a:gd name="T25" fmla="*/ 112 h 754"/>
                  <a:gd name="T26" fmla="*/ 460 w 971"/>
                  <a:gd name="T27" fmla="*/ 265 h 754"/>
                  <a:gd name="T28" fmla="*/ 347 w 971"/>
                  <a:gd name="T29" fmla="*/ 754 h 754"/>
                  <a:gd name="T30" fmla="*/ 213 w 971"/>
                  <a:gd name="T31" fmla="*/ 754 h 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71" h="754">
                    <a:moveTo>
                      <a:pt x="213" y="754"/>
                    </a:moveTo>
                    <a:cubicBezTo>
                      <a:pt x="0" y="0"/>
                      <a:pt x="0" y="0"/>
                      <a:pt x="0" y="0"/>
                    </a:cubicBezTo>
                    <a:cubicBezTo>
                      <a:pt x="130" y="0"/>
                      <a:pt x="130" y="0"/>
                      <a:pt x="130" y="0"/>
                    </a:cubicBezTo>
                    <a:cubicBezTo>
                      <a:pt x="290" y="614"/>
                      <a:pt x="290" y="614"/>
                      <a:pt x="290" y="614"/>
                    </a:cubicBezTo>
                    <a:cubicBezTo>
                      <a:pt x="431" y="0"/>
                      <a:pt x="431" y="0"/>
                      <a:pt x="431" y="0"/>
                    </a:cubicBezTo>
                    <a:cubicBezTo>
                      <a:pt x="559" y="0"/>
                      <a:pt x="559" y="0"/>
                      <a:pt x="559" y="0"/>
                    </a:cubicBezTo>
                    <a:cubicBezTo>
                      <a:pt x="706" y="614"/>
                      <a:pt x="706" y="614"/>
                      <a:pt x="706" y="614"/>
                    </a:cubicBezTo>
                    <a:cubicBezTo>
                      <a:pt x="866" y="0"/>
                      <a:pt x="866" y="0"/>
                      <a:pt x="866" y="0"/>
                    </a:cubicBezTo>
                    <a:cubicBezTo>
                      <a:pt x="971" y="0"/>
                      <a:pt x="971" y="0"/>
                      <a:pt x="971" y="0"/>
                    </a:cubicBezTo>
                    <a:cubicBezTo>
                      <a:pt x="758" y="754"/>
                      <a:pt x="758" y="754"/>
                      <a:pt x="758" y="754"/>
                    </a:cubicBezTo>
                    <a:cubicBezTo>
                      <a:pt x="631" y="754"/>
                      <a:pt x="631" y="754"/>
                      <a:pt x="631" y="754"/>
                    </a:cubicBezTo>
                    <a:cubicBezTo>
                      <a:pt x="518" y="266"/>
                      <a:pt x="518" y="266"/>
                      <a:pt x="518" y="266"/>
                    </a:cubicBezTo>
                    <a:cubicBezTo>
                      <a:pt x="510" y="231"/>
                      <a:pt x="500" y="180"/>
                      <a:pt x="489" y="112"/>
                    </a:cubicBezTo>
                    <a:cubicBezTo>
                      <a:pt x="481" y="166"/>
                      <a:pt x="471" y="217"/>
                      <a:pt x="460" y="265"/>
                    </a:cubicBezTo>
                    <a:cubicBezTo>
                      <a:pt x="347" y="754"/>
                      <a:pt x="347" y="754"/>
                      <a:pt x="347" y="754"/>
                    </a:cubicBezTo>
                    <a:lnTo>
                      <a:pt x="213" y="754"/>
                    </a:lnTo>
                    <a:close/>
                  </a:path>
                </a:pathLst>
              </a:custGeom>
              <a:solidFill>
                <a:srgbClr val="000000"/>
              </a:solidFill>
              <a:ln>
                <a:noFill/>
              </a:ln>
            </p:spPr>
            <p:txBody>
              <a:bodyPr/>
              <a:lstStyle/>
              <a:p>
                <a:endParaRPr lang="ja-JP" altLang="en-US">
                  <a:latin typeface="Arial" panose="020B0604020202020204" pitchFamily="34" charset="0"/>
                  <a:ea typeface="黑体" panose="02010609060101010101" pitchFamily="49" charset="-122"/>
                </a:endParaRPr>
              </a:p>
            </p:txBody>
          </p:sp>
          <p:sp>
            <p:nvSpPr>
              <p:cNvPr id="25" name="Freeform 24"/>
              <p:cNvSpPr>
                <a:spLocks noEditPoints="1"/>
              </p:cNvSpPr>
              <p:nvPr/>
            </p:nvSpPr>
            <p:spPr bwMode="gray">
              <a:xfrm>
                <a:off x="3745" y="2547"/>
                <a:ext cx="31" cy="206"/>
              </a:xfrm>
              <a:custGeom>
                <a:avLst/>
                <a:gdLst>
                  <a:gd name="T0" fmla="*/ 79 w 157"/>
                  <a:gd name="T1" fmla="*/ 0 h 1031"/>
                  <a:gd name="T2" fmla="*/ 137 w 157"/>
                  <a:gd name="T3" fmla="*/ 26 h 1031"/>
                  <a:gd name="T4" fmla="*/ 157 w 157"/>
                  <a:gd name="T5" fmla="*/ 79 h 1031"/>
                  <a:gd name="T6" fmla="*/ 132 w 157"/>
                  <a:gd name="T7" fmla="*/ 139 h 1031"/>
                  <a:gd name="T8" fmla="*/ 78 w 157"/>
                  <a:gd name="T9" fmla="*/ 159 h 1031"/>
                  <a:gd name="T10" fmla="*/ 20 w 157"/>
                  <a:gd name="T11" fmla="*/ 133 h 1031"/>
                  <a:gd name="T12" fmla="*/ 0 w 157"/>
                  <a:gd name="T13" fmla="*/ 78 h 1031"/>
                  <a:gd name="T14" fmla="*/ 26 w 157"/>
                  <a:gd name="T15" fmla="*/ 20 h 1031"/>
                  <a:gd name="T16" fmla="*/ 79 w 157"/>
                  <a:gd name="T17" fmla="*/ 0 h 1031"/>
                  <a:gd name="T18" fmla="*/ 16 w 157"/>
                  <a:gd name="T19" fmla="*/ 277 h 1031"/>
                  <a:gd name="T20" fmla="*/ 144 w 157"/>
                  <a:gd name="T21" fmla="*/ 277 h 1031"/>
                  <a:gd name="T22" fmla="*/ 144 w 157"/>
                  <a:gd name="T23" fmla="*/ 1031 h 1031"/>
                  <a:gd name="T24" fmla="*/ 16 w 157"/>
                  <a:gd name="T25" fmla="*/ 1031 h 1031"/>
                  <a:gd name="T26" fmla="*/ 16 w 157"/>
                  <a:gd name="T27" fmla="*/ 277 h 10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7" h="1031">
                    <a:moveTo>
                      <a:pt x="79" y="0"/>
                    </a:moveTo>
                    <a:cubicBezTo>
                      <a:pt x="102" y="0"/>
                      <a:pt x="122" y="9"/>
                      <a:pt x="137" y="26"/>
                    </a:cubicBezTo>
                    <a:cubicBezTo>
                      <a:pt x="151" y="42"/>
                      <a:pt x="157" y="59"/>
                      <a:pt x="157" y="79"/>
                    </a:cubicBezTo>
                    <a:cubicBezTo>
                      <a:pt x="157" y="103"/>
                      <a:pt x="149" y="123"/>
                      <a:pt x="132" y="139"/>
                    </a:cubicBezTo>
                    <a:cubicBezTo>
                      <a:pt x="117" y="152"/>
                      <a:pt x="99" y="159"/>
                      <a:pt x="78" y="159"/>
                    </a:cubicBezTo>
                    <a:cubicBezTo>
                      <a:pt x="55" y="159"/>
                      <a:pt x="35" y="150"/>
                      <a:pt x="20" y="133"/>
                    </a:cubicBezTo>
                    <a:cubicBezTo>
                      <a:pt x="6" y="118"/>
                      <a:pt x="0" y="99"/>
                      <a:pt x="0" y="78"/>
                    </a:cubicBezTo>
                    <a:cubicBezTo>
                      <a:pt x="0" y="56"/>
                      <a:pt x="9" y="37"/>
                      <a:pt x="26" y="20"/>
                    </a:cubicBezTo>
                    <a:cubicBezTo>
                      <a:pt x="41" y="7"/>
                      <a:pt x="58" y="0"/>
                      <a:pt x="79" y="0"/>
                    </a:cubicBezTo>
                    <a:moveTo>
                      <a:pt x="16" y="277"/>
                    </a:moveTo>
                    <a:cubicBezTo>
                      <a:pt x="144" y="277"/>
                      <a:pt x="144" y="277"/>
                      <a:pt x="144" y="277"/>
                    </a:cubicBezTo>
                    <a:cubicBezTo>
                      <a:pt x="144" y="1031"/>
                      <a:pt x="144" y="1031"/>
                      <a:pt x="144" y="1031"/>
                    </a:cubicBezTo>
                    <a:cubicBezTo>
                      <a:pt x="16" y="1031"/>
                      <a:pt x="16" y="1031"/>
                      <a:pt x="16" y="1031"/>
                    </a:cubicBezTo>
                    <a:lnTo>
                      <a:pt x="16" y="277"/>
                    </a:lnTo>
                    <a:close/>
                  </a:path>
                </a:pathLst>
              </a:custGeom>
              <a:solidFill>
                <a:srgbClr val="000000"/>
              </a:solidFill>
              <a:ln>
                <a:noFill/>
              </a:ln>
            </p:spPr>
            <p:txBody>
              <a:bodyPr/>
              <a:lstStyle/>
              <a:p>
                <a:endParaRPr lang="ja-JP" altLang="en-US">
                  <a:latin typeface="Arial" panose="020B0604020202020204" pitchFamily="34" charset="0"/>
                  <a:ea typeface="黑体" panose="02010609060101010101" pitchFamily="49" charset="-122"/>
                </a:endParaRPr>
              </a:p>
            </p:txBody>
          </p:sp>
          <p:sp>
            <p:nvSpPr>
              <p:cNvPr id="26" name="Freeform 25"/>
              <p:cNvSpPr/>
              <p:nvPr/>
            </p:nvSpPr>
            <p:spPr bwMode="gray">
              <a:xfrm>
                <a:off x="3820" y="2561"/>
                <a:ext cx="67" cy="192"/>
              </a:xfrm>
              <a:custGeom>
                <a:avLst/>
                <a:gdLst>
                  <a:gd name="T0" fmla="*/ 0 w 332"/>
                  <a:gd name="T1" fmla="*/ 0 h 958"/>
                  <a:gd name="T2" fmla="*/ 129 w 332"/>
                  <a:gd name="T3" fmla="*/ 0 h 958"/>
                  <a:gd name="T4" fmla="*/ 129 w 332"/>
                  <a:gd name="T5" fmla="*/ 204 h 958"/>
                  <a:gd name="T6" fmla="*/ 332 w 332"/>
                  <a:gd name="T7" fmla="*/ 204 h 958"/>
                  <a:gd name="T8" fmla="*/ 332 w 332"/>
                  <a:gd name="T9" fmla="*/ 286 h 958"/>
                  <a:gd name="T10" fmla="*/ 129 w 332"/>
                  <a:gd name="T11" fmla="*/ 286 h 958"/>
                  <a:gd name="T12" fmla="*/ 129 w 332"/>
                  <a:gd name="T13" fmla="*/ 686 h 958"/>
                  <a:gd name="T14" fmla="*/ 163 w 332"/>
                  <a:gd name="T15" fmla="*/ 840 h 958"/>
                  <a:gd name="T16" fmla="*/ 234 w 332"/>
                  <a:gd name="T17" fmla="*/ 873 h 958"/>
                  <a:gd name="T18" fmla="*/ 289 w 332"/>
                  <a:gd name="T19" fmla="*/ 875 h 958"/>
                  <a:gd name="T20" fmla="*/ 332 w 332"/>
                  <a:gd name="T21" fmla="*/ 875 h 958"/>
                  <a:gd name="T22" fmla="*/ 332 w 332"/>
                  <a:gd name="T23" fmla="*/ 958 h 958"/>
                  <a:gd name="T24" fmla="*/ 262 w 332"/>
                  <a:gd name="T25" fmla="*/ 958 h 958"/>
                  <a:gd name="T26" fmla="*/ 132 w 332"/>
                  <a:gd name="T27" fmla="*/ 945 h 958"/>
                  <a:gd name="T28" fmla="*/ 11 w 332"/>
                  <a:gd name="T29" fmla="*/ 817 h 958"/>
                  <a:gd name="T30" fmla="*/ 0 w 332"/>
                  <a:gd name="T31" fmla="*/ 667 h 958"/>
                  <a:gd name="T32" fmla="*/ 0 w 332"/>
                  <a:gd name="T33" fmla="*/ 0 h 9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32" h="958">
                    <a:moveTo>
                      <a:pt x="0" y="0"/>
                    </a:moveTo>
                    <a:cubicBezTo>
                      <a:pt x="129" y="0"/>
                      <a:pt x="129" y="0"/>
                      <a:pt x="129" y="0"/>
                    </a:cubicBezTo>
                    <a:cubicBezTo>
                      <a:pt x="129" y="204"/>
                      <a:pt x="129" y="204"/>
                      <a:pt x="129" y="204"/>
                    </a:cubicBezTo>
                    <a:cubicBezTo>
                      <a:pt x="332" y="204"/>
                      <a:pt x="332" y="204"/>
                      <a:pt x="332" y="204"/>
                    </a:cubicBezTo>
                    <a:cubicBezTo>
                      <a:pt x="332" y="286"/>
                      <a:pt x="332" y="286"/>
                      <a:pt x="332" y="286"/>
                    </a:cubicBezTo>
                    <a:cubicBezTo>
                      <a:pt x="129" y="286"/>
                      <a:pt x="129" y="286"/>
                      <a:pt x="129" y="286"/>
                    </a:cubicBezTo>
                    <a:cubicBezTo>
                      <a:pt x="129" y="686"/>
                      <a:pt x="129" y="686"/>
                      <a:pt x="129" y="686"/>
                    </a:cubicBezTo>
                    <a:cubicBezTo>
                      <a:pt x="129" y="762"/>
                      <a:pt x="140" y="813"/>
                      <a:pt x="163" y="840"/>
                    </a:cubicBezTo>
                    <a:cubicBezTo>
                      <a:pt x="178" y="858"/>
                      <a:pt x="202" y="869"/>
                      <a:pt x="234" y="873"/>
                    </a:cubicBezTo>
                    <a:cubicBezTo>
                      <a:pt x="245" y="875"/>
                      <a:pt x="263" y="875"/>
                      <a:pt x="289" y="875"/>
                    </a:cubicBezTo>
                    <a:cubicBezTo>
                      <a:pt x="332" y="875"/>
                      <a:pt x="332" y="875"/>
                      <a:pt x="332" y="875"/>
                    </a:cubicBezTo>
                    <a:cubicBezTo>
                      <a:pt x="332" y="958"/>
                      <a:pt x="332" y="958"/>
                      <a:pt x="332" y="958"/>
                    </a:cubicBezTo>
                    <a:cubicBezTo>
                      <a:pt x="262" y="958"/>
                      <a:pt x="262" y="958"/>
                      <a:pt x="262" y="958"/>
                    </a:cubicBezTo>
                    <a:cubicBezTo>
                      <a:pt x="207" y="958"/>
                      <a:pt x="163" y="953"/>
                      <a:pt x="132" y="945"/>
                    </a:cubicBezTo>
                    <a:cubicBezTo>
                      <a:pt x="66" y="927"/>
                      <a:pt x="26" y="884"/>
                      <a:pt x="11" y="817"/>
                    </a:cubicBezTo>
                    <a:cubicBezTo>
                      <a:pt x="4" y="781"/>
                      <a:pt x="0" y="731"/>
                      <a:pt x="0" y="667"/>
                    </a:cubicBezTo>
                    <a:lnTo>
                      <a:pt x="0" y="0"/>
                    </a:lnTo>
                    <a:close/>
                  </a:path>
                </a:pathLst>
              </a:custGeom>
              <a:solidFill>
                <a:srgbClr val="000000"/>
              </a:solidFill>
              <a:ln>
                <a:noFill/>
              </a:ln>
            </p:spPr>
            <p:txBody>
              <a:bodyPr/>
              <a:lstStyle/>
              <a:p>
                <a:endParaRPr lang="ja-JP" altLang="en-US">
                  <a:latin typeface="Arial" panose="020B0604020202020204" pitchFamily="34" charset="0"/>
                  <a:ea typeface="黑体" panose="02010609060101010101" pitchFamily="49" charset="-122"/>
                </a:endParaRPr>
              </a:p>
            </p:txBody>
          </p:sp>
          <p:sp>
            <p:nvSpPr>
              <p:cNvPr id="27" name="Freeform 26"/>
              <p:cNvSpPr/>
              <p:nvPr/>
            </p:nvSpPr>
            <p:spPr bwMode="gray">
              <a:xfrm>
                <a:off x="3918" y="2526"/>
                <a:ext cx="114" cy="227"/>
              </a:xfrm>
              <a:custGeom>
                <a:avLst/>
                <a:gdLst>
                  <a:gd name="T0" fmla="*/ 0 w 572"/>
                  <a:gd name="T1" fmla="*/ 1136 h 1136"/>
                  <a:gd name="T2" fmla="*/ 0 w 572"/>
                  <a:gd name="T3" fmla="*/ 0 h 1136"/>
                  <a:gd name="T4" fmla="*/ 129 w 572"/>
                  <a:gd name="T5" fmla="*/ 0 h 1136"/>
                  <a:gd name="T6" fmla="*/ 129 w 572"/>
                  <a:gd name="T7" fmla="*/ 400 h 1136"/>
                  <a:gd name="T8" fmla="*/ 319 w 572"/>
                  <a:gd name="T9" fmla="*/ 361 h 1136"/>
                  <a:gd name="T10" fmla="*/ 549 w 572"/>
                  <a:gd name="T11" fmla="*/ 479 h 1136"/>
                  <a:gd name="T12" fmla="*/ 572 w 572"/>
                  <a:gd name="T13" fmla="*/ 673 h 1136"/>
                  <a:gd name="T14" fmla="*/ 572 w 572"/>
                  <a:gd name="T15" fmla="*/ 1136 h 1136"/>
                  <a:gd name="T16" fmla="*/ 443 w 572"/>
                  <a:gd name="T17" fmla="*/ 1136 h 1136"/>
                  <a:gd name="T18" fmla="*/ 443 w 572"/>
                  <a:gd name="T19" fmla="*/ 653 h 1136"/>
                  <a:gd name="T20" fmla="*/ 420 w 572"/>
                  <a:gd name="T21" fmla="*/ 499 h 1136"/>
                  <a:gd name="T22" fmla="*/ 306 w 572"/>
                  <a:gd name="T23" fmla="*/ 439 h 1136"/>
                  <a:gd name="T24" fmla="*/ 129 w 572"/>
                  <a:gd name="T25" fmla="*/ 485 h 1136"/>
                  <a:gd name="T26" fmla="*/ 129 w 572"/>
                  <a:gd name="T27" fmla="*/ 1136 h 1136"/>
                  <a:gd name="T28" fmla="*/ 0 w 572"/>
                  <a:gd name="T29" fmla="*/ 1136 h 1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2" h="1136">
                    <a:moveTo>
                      <a:pt x="0" y="1136"/>
                    </a:moveTo>
                    <a:cubicBezTo>
                      <a:pt x="0" y="0"/>
                      <a:pt x="0" y="0"/>
                      <a:pt x="0" y="0"/>
                    </a:cubicBezTo>
                    <a:cubicBezTo>
                      <a:pt x="129" y="0"/>
                      <a:pt x="129" y="0"/>
                      <a:pt x="129" y="0"/>
                    </a:cubicBezTo>
                    <a:cubicBezTo>
                      <a:pt x="129" y="400"/>
                      <a:pt x="129" y="400"/>
                      <a:pt x="129" y="400"/>
                    </a:cubicBezTo>
                    <a:cubicBezTo>
                      <a:pt x="196" y="374"/>
                      <a:pt x="259" y="361"/>
                      <a:pt x="319" y="361"/>
                    </a:cubicBezTo>
                    <a:cubicBezTo>
                      <a:pt x="438" y="361"/>
                      <a:pt x="515" y="400"/>
                      <a:pt x="549" y="479"/>
                    </a:cubicBezTo>
                    <a:cubicBezTo>
                      <a:pt x="564" y="515"/>
                      <a:pt x="572" y="579"/>
                      <a:pt x="572" y="673"/>
                    </a:cubicBezTo>
                    <a:cubicBezTo>
                      <a:pt x="572" y="1136"/>
                      <a:pt x="572" y="1136"/>
                      <a:pt x="572" y="1136"/>
                    </a:cubicBezTo>
                    <a:cubicBezTo>
                      <a:pt x="443" y="1136"/>
                      <a:pt x="443" y="1136"/>
                      <a:pt x="443" y="1136"/>
                    </a:cubicBezTo>
                    <a:cubicBezTo>
                      <a:pt x="443" y="653"/>
                      <a:pt x="443" y="653"/>
                      <a:pt x="443" y="653"/>
                    </a:cubicBezTo>
                    <a:cubicBezTo>
                      <a:pt x="443" y="581"/>
                      <a:pt x="436" y="529"/>
                      <a:pt x="420" y="499"/>
                    </a:cubicBezTo>
                    <a:cubicBezTo>
                      <a:pt x="400" y="459"/>
                      <a:pt x="362" y="439"/>
                      <a:pt x="306" y="439"/>
                    </a:cubicBezTo>
                    <a:cubicBezTo>
                      <a:pt x="256" y="439"/>
                      <a:pt x="197" y="454"/>
                      <a:pt x="129" y="485"/>
                    </a:cubicBezTo>
                    <a:cubicBezTo>
                      <a:pt x="129" y="1136"/>
                      <a:pt x="129" y="1136"/>
                      <a:pt x="129" y="1136"/>
                    </a:cubicBezTo>
                    <a:lnTo>
                      <a:pt x="0" y="1136"/>
                    </a:lnTo>
                    <a:close/>
                  </a:path>
                </a:pathLst>
              </a:custGeom>
              <a:solidFill>
                <a:srgbClr val="000000"/>
              </a:solidFill>
              <a:ln>
                <a:noFill/>
              </a:ln>
            </p:spPr>
            <p:txBody>
              <a:bodyPr/>
              <a:lstStyle/>
              <a:p>
                <a:endParaRPr lang="ja-JP" altLang="en-US">
                  <a:latin typeface="Arial" panose="020B0604020202020204" pitchFamily="34" charset="0"/>
                  <a:ea typeface="黑体" panose="02010609060101010101" pitchFamily="49" charset="-122"/>
                </a:endParaRPr>
              </a:p>
            </p:txBody>
          </p:sp>
          <p:sp>
            <p:nvSpPr>
              <p:cNvPr id="28" name="Freeform 27"/>
              <p:cNvSpPr/>
              <p:nvPr/>
            </p:nvSpPr>
            <p:spPr bwMode="gray">
              <a:xfrm>
                <a:off x="4128" y="2602"/>
                <a:ext cx="126" cy="223"/>
              </a:xfrm>
              <a:custGeom>
                <a:avLst/>
                <a:gdLst>
                  <a:gd name="T0" fmla="*/ 56 w 126"/>
                  <a:gd name="T1" fmla="*/ 153 h 223"/>
                  <a:gd name="T2" fmla="*/ 0 w 126"/>
                  <a:gd name="T3" fmla="*/ 0 h 223"/>
                  <a:gd name="T4" fmla="*/ 27 w 126"/>
                  <a:gd name="T5" fmla="*/ 0 h 223"/>
                  <a:gd name="T6" fmla="*/ 67 w 126"/>
                  <a:gd name="T7" fmla="*/ 120 h 223"/>
                  <a:gd name="T8" fmla="*/ 104 w 126"/>
                  <a:gd name="T9" fmla="*/ 0 h 223"/>
                  <a:gd name="T10" fmla="*/ 126 w 126"/>
                  <a:gd name="T11" fmla="*/ 0 h 223"/>
                  <a:gd name="T12" fmla="*/ 51 w 126"/>
                  <a:gd name="T13" fmla="*/ 223 h 223"/>
                  <a:gd name="T14" fmla="*/ 29 w 126"/>
                  <a:gd name="T15" fmla="*/ 223 h 223"/>
                  <a:gd name="T16" fmla="*/ 56 w 126"/>
                  <a:gd name="T17" fmla="*/ 153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6" h="223">
                    <a:moveTo>
                      <a:pt x="56" y="153"/>
                    </a:moveTo>
                    <a:lnTo>
                      <a:pt x="0" y="0"/>
                    </a:lnTo>
                    <a:lnTo>
                      <a:pt x="27" y="0"/>
                    </a:lnTo>
                    <a:lnTo>
                      <a:pt x="67" y="120"/>
                    </a:lnTo>
                    <a:lnTo>
                      <a:pt x="104" y="0"/>
                    </a:lnTo>
                    <a:lnTo>
                      <a:pt x="126" y="0"/>
                    </a:lnTo>
                    <a:lnTo>
                      <a:pt x="51" y="223"/>
                    </a:lnTo>
                    <a:lnTo>
                      <a:pt x="29" y="223"/>
                    </a:lnTo>
                    <a:lnTo>
                      <a:pt x="56" y="153"/>
                    </a:lnTo>
                    <a:close/>
                  </a:path>
                </a:pathLst>
              </a:custGeom>
              <a:solidFill>
                <a:srgbClr val="000000"/>
              </a:solidFill>
              <a:ln>
                <a:noFill/>
              </a:ln>
            </p:spPr>
            <p:txBody>
              <a:bodyPr/>
              <a:lstStyle/>
              <a:p>
                <a:endParaRPr lang="ja-JP" altLang="en-US">
                  <a:latin typeface="Arial" panose="020B0604020202020204" pitchFamily="34" charset="0"/>
                  <a:ea typeface="黑体" panose="02010609060101010101" pitchFamily="49" charset="-122"/>
                </a:endParaRPr>
              </a:p>
            </p:txBody>
          </p:sp>
          <p:sp>
            <p:nvSpPr>
              <p:cNvPr id="29" name="Freeform 28"/>
              <p:cNvSpPr>
                <a:spLocks noEditPoints="1"/>
              </p:cNvSpPr>
              <p:nvPr/>
            </p:nvSpPr>
            <p:spPr bwMode="gray">
              <a:xfrm>
                <a:off x="4270" y="2598"/>
                <a:ext cx="127" cy="159"/>
              </a:xfrm>
              <a:custGeom>
                <a:avLst/>
                <a:gdLst>
                  <a:gd name="T0" fmla="*/ 318 w 634"/>
                  <a:gd name="T1" fmla="*/ 0 h 795"/>
                  <a:gd name="T2" fmla="*/ 559 w 634"/>
                  <a:gd name="T3" fmla="*/ 107 h 795"/>
                  <a:gd name="T4" fmla="*/ 634 w 634"/>
                  <a:gd name="T5" fmla="*/ 398 h 795"/>
                  <a:gd name="T6" fmla="*/ 559 w 634"/>
                  <a:gd name="T7" fmla="*/ 688 h 795"/>
                  <a:gd name="T8" fmla="*/ 318 w 634"/>
                  <a:gd name="T9" fmla="*/ 795 h 795"/>
                  <a:gd name="T10" fmla="*/ 0 w 634"/>
                  <a:gd name="T11" fmla="*/ 393 h 795"/>
                  <a:gd name="T12" fmla="*/ 76 w 634"/>
                  <a:gd name="T13" fmla="*/ 107 h 795"/>
                  <a:gd name="T14" fmla="*/ 318 w 634"/>
                  <a:gd name="T15" fmla="*/ 0 h 795"/>
                  <a:gd name="T16" fmla="*/ 318 w 634"/>
                  <a:gd name="T17" fmla="*/ 78 h 795"/>
                  <a:gd name="T18" fmla="*/ 167 w 634"/>
                  <a:gd name="T19" fmla="*/ 176 h 795"/>
                  <a:gd name="T20" fmla="*/ 132 w 634"/>
                  <a:gd name="T21" fmla="*/ 394 h 795"/>
                  <a:gd name="T22" fmla="*/ 167 w 634"/>
                  <a:gd name="T23" fmla="*/ 619 h 795"/>
                  <a:gd name="T24" fmla="*/ 318 w 634"/>
                  <a:gd name="T25" fmla="*/ 718 h 795"/>
                  <a:gd name="T26" fmla="*/ 468 w 634"/>
                  <a:gd name="T27" fmla="*/ 619 h 795"/>
                  <a:gd name="T28" fmla="*/ 503 w 634"/>
                  <a:gd name="T29" fmla="*/ 398 h 795"/>
                  <a:gd name="T30" fmla="*/ 468 w 634"/>
                  <a:gd name="T31" fmla="*/ 176 h 795"/>
                  <a:gd name="T32" fmla="*/ 318 w 634"/>
                  <a:gd name="T33" fmla="*/ 78 h 7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34" h="795">
                    <a:moveTo>
                      <a:pt x="318" y="0"/>
                    </a:moveTo>
                    <a:cubicBezTo>
                      <a:pt x="426" y="0"/>
                      <a:pt x="506" y="36"/>
                      <a:pt x="559" y="107"/>
                    </a:cubicBezTo>
                    <a:cubicBezTo>
                      <a:pt x="609" y="176"/>
                      <a:pt x="634" y="273"/>
                      <a:pt x="634" y="398"/>
                    </a:cubicBezTo>
                    <a:cubicBezTo>
                      <a:pt x="634" y="521"/>
                      <a:pt x="609" y="618"/>
                      <a:pt x="559" y="688"/>
                    </a:cubicBezTo>
                    <a:cubicBezTo>
                      <a:pt x="507" y="760"/>
                      <a:pt x="427" y="795"/>
                      <a:pt x="318" y="795"/>
                    </a:cubicBezTo>
                    <a:cubicBezTo>
                      <a:pt x="106" y="795"/>
                      <a:pt x="0" y="661"/>
                      <a:pt x="0" y="393"/>
                    </a:cubicBezTo>
                    <a:cubicBezTo>
                      <a:pt x="0" y="271"/>
                      <a:pt x="26" y="176"/>
                      <a:pt x="76" y="107"/>
                    </a:cubicBezTo>
                    <a:cubicBezTo>
                      <a:pt x="129" y="36"/>
                      <a:pt x="210" y="0"/>
                      <a:pt x="318" y="0"/>
                    </a:cubicBezTo>
                    <a:moveTo>
                      <a:pt x="318" y="78"/>
                    </a:moveTo>
                    <a:cubicBezTo>
                      <a:pt x="245" y="78"/>
                      <a:pt x="194" y="110"/>
                      <a:pt x="167" y="176"/>
                    </a:cubicBezTo>
                    <a:cubicBezTo>
                      <a:pt x="144" y="230"/>
                      <a:pt x="132" y="303"/>
                      <a:pt x="132" y="394"/>
                    </a:cubicBezTo>
                    <a:cubicBezTo>
                      <a:pt x="132" y="490"/>
                      <a:pt x="144" y="565"/>
                      <a:pt x="167" y="619"/>
                    </a:cubicBezTo>
                    <a:cubicBezTo>
                      <a:pt x="194" y="685"/>
                      <a:pt x="245" y="718"/>
                      <a:pt x="318" y="718"/>
                    </a:cubicBezTo>
                    <a:cubicBezTo>
                      <a:pt x="391" y="718"/>
                      <a:pt x="441" y="685"/>
                      <a:pt x="468" y="619"/>
                    </a:cubicBezTo>
                    <a:cubicBezTo>
                      <a:pt x="491" y="565"/>
                      <a:pt x="503" y="491"/>
                      <a:pt x="503" y="398"/>
                    </a:cubicBezTo>
                    <a:cubicBezTo>
                      <a:pt x="503" y="302"/>
                      <a:pt x="491" y="228"/>
                      <a:pt x="468" y="176"/>
                    </a:cubicBezTo>
                    <a:cubicBezTo>
                      <a:pt x="440" y="110"/>
                      <a:pt x="390" y="78"/>
                      <a:pt x="318" y="78"/>
                    </a:cubicBezTo>
                  </a:path>
                </a:pathLst>
              </a:custGeom>
              <a:solidFill>
                <a:srgbClr val="000000"/>
              </a:solidFill>
              <a:ln>
                <a:noFill/>
              </a:ln>
            </p:spPr>
            <p:txBody>
              <a:bodyPr/>
              <a:lstStyle/>
              <a:p>
                <a:endParaRPr lang="ja-JP" altLang="en-US">
                  <a:latin typeface="Arial" panose="020B0604020202020204" pitchFamily="34" charset="0"/>
                  <a:ea typeface="黑体" panose="02010609060101010101" pitchFamily="49" charset="-122"/>
                </a:endParaRPr>
              </a:p>
            </p:txBody>
          </p:sp>
          <p:sp>
            <p:nvSpPr>
              <p:cNvPr id="30" name="Freeform 29"/>
              <p:cNvSpPr/>
              <p:nvPr/>
            </p:nvSpPr>
            <p:spPr bwMode="gray">
              <a:xfrm>
                <a:off x="4433" y="2602"/>
                <a:ext cx="110" cy="155"/>
              </a:xfrm>
              <a:custGeom>
                <a:avLst/>
                <a:gdLst>
                  <a:gd name="T0" fmla="*/ 0 w 550"/>
                  <a:gd name="T1" fmla="*/ 0 h 774"/>
                  <a:gd name="T2" fmla="*/ 129 w 550"/>
                  <a:gd name="T3" fmla="*/ 0 h 774"/>
                  <a:gd name="T4" fmla="*/ 129 w 550"/>
                  <a:gd name="T5" fmla="*/ 465 h 774"/>
                  <a:gd name="T6" fmla="*/ 152 w 550"/>
                  <a:gd name="T7" fmla="*/ 636 h 774"/>
                  <a:gd name="T8" fmla="*/ 206 w 550"/>
                  <a:gd name="T9" fmla="*/ 685 h 774"/>
                  <a:gd name="T10" fmla="*/ 289 w 550"/>
                  <a:gd name="T11" fmla="*/ 697 h 774"/>
                  <a:gd name="T12" fmla="*/ 422 w 550"/>
                  <a:gd name="T13" fmla="*/ 677 h 774"/>
                  <a:gd name="T14" fmla="*/ 422 w 550"/>
                  <a:gd name="T15" fmla="*/ 0 h 774"/>
                  <a:gd name="T16" fmla="*/ 550 w 550"/>
                  <a:gd name="T17" fmla="*/ 0 h 774"/>
                  <a:gd name="T18" fmla="*/ 550 w 550"/>
                  <a:gd name="T19" fmla="*/ 742 h 774"/>
                  <a:gd name="T20" fmla="*/ 281 w 550"/>
                  <a:gd name="T21" fmla="*/ 774 h 774"/>
                  <a:gd name="T22" fmla="*/ 90 w 550"/>
                  <a:gd name="T23" fmla="*/ 734 h 774"/>
                  <a:gd name="T24" fmla="*/ 7 w 550"/>
                  <a:gd name="T25" fmla="*/ 593 h 774"/>
                  <a:gd name="T26" fmla="*/ 0 w 550"/>
                  <a:gd name="T27" fmla="*/ 475 h 774"/>
                  <a:gd name="T28" fmla="*/ 0 w 550"/>
                  <a:gd name="T29" fmla="*/ 0 h 7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50" h="774">
                    <a:moveTo>
                      <a:pt x="0" y="0"/>
                    </a:moveTo>
                    <a:cubicBezTo>
                      <a:pt x="129" y="0"/>
                      <a:pt x="129" y="0"/>
                      <a:pt x="129" y="0"/>
                    </a:cubicBezTo>
                    <a:cubicBezTo>
                      <a:pt x="129" y="465"/>
                      <a:pt x="129" y="465"/>
                      <a:pt x="129" y="465"/>
                    </a:cubicBezTo>
                    <a:cubicBezTo>
                      <a:pt x="129" y="550"/>
                      <a:pt x="137" y="608"/>
                      <a:pt x="152" y="636"/>
                    </a:cubicBezTo>
                    <a:cubicBezTo>
                      <a:pt x="165" y="660"/>
                      <a:pt x="183" y="676"/>
                      <a:pt x="206" y="685"/>
                    </a:cubicBezTo>
                    <a:cubicBezTo>
                      <a:pt x="225" y="693"/>
                      <a:pt x="253" y="697"/>
                      <a:pt x="289" y="697"/>
                    </a:cubicBezTo>
                    <a:cubicBezTo>
                      <a:pt x="331" y="697"/>
                      <a:pt x="375" y="690"/>
                      <a:pt x="422" y="677"/>
                    </a:cubicBezTo>
                    <a:cubicBezTo>
                      <a:pt x="422" y="0"/>
                      <a:pt x="422" y="0"/>
                      <a:pt x="422" y="0"/>
                    </a:cubicBezTo>
                    <a:cubicBezTo>
                      <a:pt x="550" y="0"/>
                      <a:pt x="550" y="0"/>
                      <a:pt x="550" y="0"/>
                    </a:cubicBezTo>
                    <a:cubicBezTo>
                      <a:pt x="550" y="742"/>
                      <a:pt x="550" y="742"/>
                      <a:pt x="550" y="742"/>
                    </a:cubicBezTo>
                    <a:cubicBezTo>
                      <a:pt x="455" y="763"/>
                      <a:pt x="365" y="774"/>
                      <a:pt x="281" y="774"/>
                    </a:cubicBezTo>
                    <a:cubicBezTo>
                      <a:pt x="196" y="774"/>
                      <a:pt x="132" y="761"/>
                      <a:pt x="90" y="734"/>
                    </a:cubicBezTo>
                    <a:cubicBezTo>
                      <a:pt x="43" y="704"/>
                      <a:pt x="15" y="657"/>
                      <a:pt x="7" y="593"/>
                    </a:cubicBezTo>
                    <a:cubicBezTo>
                      <a:pt x="2" y="563"/>
                      <a:pt x="0" y="523"/>
                      <a:pt x="0" y="475"/>
                    </a:cubicBezTo>
                    <a:lnTo>
                      <a:pt x="0" y="0"/>
                    </a:lnTo>
                    <a:close/>
                  </a:path>
                </a:pathLst>
              </a:custGeom>
              <a:solidFill>
                <a:srgbClr val="000000"/>
              </a:solidFill>
              <a:ln>
                <a:noFill/>
              </a:ln>
            </p:spPr>
            <p:txBody>
              <a:bodyPr/>
              <a:lstStyle/>
              <a:p>
                <a:endParaRPr lang="ja-JP" altLang="en-US">
                  <a:latin typeface="Arial" panose="020B0604020202020204" pitchFamily="34" charset="0"/>
                  <a:ea typeface="黑体" panose="02010609060101010101" pitchFamily="49" charset="-122"/>
                </a:endParaRPr>
              </a:p>
            </p:txBody>
          </p:sp>
          <p:sp>
            <p:nvSpPr>
              <p:cNvPr id="31" name="Freeform 30"/>
              <p:cNvSpPr/>
              <p:nvPr/>
            </p:nvSpPr>
            <p:spPr bwMode="gray">
              <a:xfrm>
                <a:off x="2479" y="1143"/>
                <a:ext cx="496" cy="383"/>
              </a:xfrm>
              <a:custGeom>
                <a:avLst/>
                <a:gdLst>
                  <a:gd name="T0" fmla="*/ 1006 w 2477"/>
                  <a:gd name="T1" fmla="*/ 801 h 1913"/>
                  <a:gd name="T2" fmla="*/ 627 w 2477"/>
                  <a:gd name="T3" fmla="*/ 673 h 1913"/>
                  <a:gd name="T4" fmla="*/ 1 w 2477"/>
                  <a:gd name="T5" fmla="*/ 1294 h 1913"/>
                  <a:gd name="T6" fmla="*/ 627 w 2477"/>
                  <a:gd name="T7" fmla="*/ 1912 h 1913"/>
                  <a:gd name="T8" fmla="*/ 1103 w 2477"/>
                  <a:gd name="T9" fmla="*/ 1696 h 1913"/>
                  <a:gd name="T10" fmla="*/ 1103 w 2477"/>
                  <a:gd name="T11" fmla="*/ 1355 h 1913"/>
                  <a:gd name="T12" fmla="*/ 807 w 2477"/>
                  <a:gd name="T13" fmla="*/ 1643 h 1913"/>
                  <a:gd name="T14" fmla="*/ 627 w 2477"/>
                  <a:gd name="T15" fmla="*/ 1681 h 1913"/>
                  <a:gd name="T16" fmla="*/ 235 w 2477"/>
                  <a:gd name="T17" fmla="*/ 1294 h 1913"/>
                  <a:gd name="T18" fmla="*/ 627 w 2477"/>
                  <a:gd name="T19" fmla="*/ 905 h 1913"/>
                  <a:gd name="T20" fmla="*/ 902 w 2477"/>
                  <a:gd name="T21" fmla="*/ 1019 h 1913"/>
                  <a:gd name="T22" fmla="*/ 1145 w 2477"/>
                  <a:gd name="T23" fmla="*/ 1298 h 1913"/>
                  <a:gd name="T24" fmla="*/ 1708 w 2477"/>
                  <a:gd name="T25" fmla="*/ 1544 h 1913"/>
                  <a:gd name="T26" fmla="*/ 2477 w 2477"/>
                  <a:gd name="T27" fmla="*/ 777 h 1913"/>
                  <a:gd name="T28" fmla="*/ 1708 w 2477"/>
                  <a:gd name="T29" fmla="*/ 0 h 1913"/>
                  <a:gd name="T30" fmla="*/ 1103 w 2477"/>
                  <a:gd name="T31" fmla="*/ 309 h 1913"/>
                  <a:gd name="T32" fmla="*/ 1103 w 2477"/>
                  <a:gd name="T33" fmla="*/ 771 h 1913"/>
                  <a:gd name="T34" fmla="*/ 1708 w 2477"/>
                  <a:gd name="T35" fmla="*/ 244 h 1913"/>
                  <a:gd name="T36" fmla="*/ 2236 w 2477"/>
                  <a:gd name="T37" fmla="*/ 777 h 1913"/>
                  <a:gd name="T38" fmla="*/ 1708 w 2477"/>
                  <a:gd name="T39" fmla="*/ 1305 h 1913"/>
                  <a:gd name="T40" fmla="*/ 1365 w 2477"/>
                  <a:gd name="T41" fmla="*/ 1179 h 1913"/>
                  <a:gd name="T42" fmla="*/ 1006 w 2477"/>
                  <a:gd name="T43" fmla="*/ 801 h 19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77" h="1913">
                    <a:moveTo>
                      <a:pt x="1006" y="801"/>
                    </a:moveTo>
                    <a:cubicBezTo>
                      <a:pt x="916" y="722"/>
                      <a:pt x="771" y="674"/>
                      <a:pt x="627" y="673"/>
                    </a:cubicBezTo>
                    <a:cubicBezTo>
                      <a:pt x="283" y="672"/>
                      <a:pt x="2" y="944"/>
                      <a:pt x="1" y="1294"/>
                    </a:cubicBezTo>
                    <a:cubicBezTo>
                      <a:pt x="0" y="1638"/>
                      <a:pt x="283" y="1911"/>
                      <a:pt x="627" y="1912"/>
                    </a:cubicBezTo>
                    <a:cubicBezTo>
                      <a:pt x="820" y="1913"/>
                      <a:pt x="988" y="1834"/>
                      <a:pt x="1103" y="1696"/>
                    </a:cubicBezTo>
                    <a:cubicBezTo>
                      <a:pt x="1103" y="1355"/>
                      <a:pt x="1103" y="1355"/>
                      <a:pt x="1103" y="1355"/>
                    </a:cubicBezTo>
                    <a:cubicBezTo>
                      <a:pt x="1042" y="1461"/>
                      <a:pt x="918" y="1597"/>
                      <a:pt x="807" y="1643"/>
                    </a:cubicBezTo>
                    <a:cubicBezTo>
                      <a:pt x="751" y="1666"/>
                      <a:pt x="694" y="1681"/>
                      <a:pt x="627" y="1681"/>
                    </a:cubicBezTo>
                    <a:cubicBezTo>
                      <a:pt x="412" y="1681"/>
                      <a:pt x="235" y="1514"/>
                      <a:pt x="235" y="1294"/>
                    </a:cubicBezTo>
                    <a:cubicBezTo>
                      <a:pt x="235" y="1091"/>
                      <a:pt x="398" y="904"/>
                      <a:pt x="627" y="905"/>
                    </a:cubicBezTo>
                    <a:cubicBezTo>
                      <a:pt x="734" y="905"/>
                      <a:pt x="831" y="949"/>
                      <a:pt x="902" y="1019"/>
                    </a:cubicBezTo>
                    <a:cubicBezTo>
                      <a:pt x="976" y="1090"/>
                      <a:pt x="1090" y="1239"/>
                      <a:pt x="1145" y="1298"/>
                    </a:cubicBezTo>
                    <a:cubicBezTo>
                      <a:pt x="1285" y="1449"/>
                      <a:pt x="1486" y="1543"/>
                      <a:pt x="1708" y="1544"/>
                    </a:cubicBezTo>
                    <a:cubicBezTo>
                      <a:pt x="2132" y="1545"/>
                      <a:pt x="2477" y="1201"/>
                      <a:pt x="2477" y="777"/>
                    </a:cubicBezTo>
                    <a:cubicBezTo>
                      <a:pt x="2477" y="353"/>
                      <a:pt x="2132" y="0"/>
                      <a:pt x="1708" y="0"/>
                    </a:cubicBezTo>
                    <a:cubicBezTo>
                      <a:pt x="1461" y="0"/>
                      <a:pt x="1244" y="129"/>
                      <a:pt x="1103" y="309"/>
                    </a:cubicBezTo>
                    <a:cubicBezTo>
                      <a:pt x="1103" y="771"/>
                      <a:pt x="1103" y="771"/>
                      <a:pt x="1103" y="771"/>
                    </a:cubicBezTo>
                    <a:cubicBezTo>
                      <a:pt x="1210" y="478"/>
                      <a:pt x="1404" y="244"/>
                      <a:pt x="1708" y="244"/>
                    </a:cubicBezTo>
                    <a:cubicBezTo>
                      <a:pt x="2000" y="244"/>
                      <a:pt x="2237" y="485"/>
                      <a:pt x="2236" y="777"/>
                    </a:cubicBezTo>
                    <a:cubicBezTo>
                      <a:pt x="2235" y="1069"/>
                      <a:pt x="2000" y="1305"/>
                      <a:pt x="1708" y="1305"/>
                    </a:cubicBezTo>
                    <a:cubicBezTo>
                      <a:pt x="1578" y="1304"/>
                      <a:pt x="1457" y="1257"/>
                      <a:pt x="1365" y="1179"/>
                    </a:cubicBezTo>
                    <a:cubicBezTo>
                      <a:pt x="1251" y="1090"/>
                      <a:pt x="1124" y="901"/>
                      <a:pt x="1006" y="801"/>
                    </a:cubicBezTo>
                  </a:path>
                </a:pathLst>
              </a:custGeom>
              <a:solidFill>
                <a:srgbClr val="FF0000"/>
              </a:solidFill>
              <a:ln>
                <a:noFill/>
              </a:ln>
            </p:spPr>
            <p:txBody>
              <a:bodyPr/>
              <a:lstStyle/>
              <a:p>
                <a:endParaRPr lang="ja-JP" altLang="en-US">
                  <a:latin typeface="Arial" panose="020B0604020202020204" pitchFamily="34" charset="0"/>
                  <a:ea typeface="黑体" panose="02010609060101010101" pitchFamily="49" charset="-122"/>
                </a:endParaRPr>
              </a:p>
            </p:txBody>
          </p:sp>
          <p:sp>
            <p:nvSpPr>
              <p:cNvPr id="32" name="Freeform 31"/>
              <p:cNvSpPr/>
              <p:nvPr/>
            </p:nvSpPr>
            <p:spPr bwMode="gray">
              <a:xfrm>
                <a:off x="1671" y="1560"/>
                <a:ext cx="340" cy="556"/>
              </a:xfrm>
              <a:custGeom>
                <a:avLst/>
                <a:gdLst>
                  <a:gd name="T0" fmla="*/ 0 w 1700"/>
                  <a:gd name="T1" fmla="*/ 0 h 2777"/>
                  <a:gd name="T2" fmla="*/ 1700 w 1700"/>
                  <a:gd name="T3" fmla="*/ 0 h 2777"/>
                  <a:gd name="T4" fmla="*/ 1700 w 1700"/>
                  <a:gd name="T5" fmla="*/ 473 h 2777"/>
                  <a:gd name="T6" fmla="*/ 1429 w 1700"/>
                  <a:gd name="T7" fmla="*/ 286 h 2777"/>
                  <a:gd name="T8" fmla="*/ 642 w 1700"/>
                  <a:gd name="T9" fmla="*/ 286 h 2777"/>
                  <a:gd name="T10" fmla="*/ 642 w 1700"/>
                  <a:gd name="T11" fmla="*/ 1104 h 2777"/>
                  <a:gd name="T12" fmla="*/ 1495 w 1700"/>
                  <a:gd name="T13" fmla="*/ 1104 h 2777"/>
                  <a:gd name="T14" fmla="*/ 1495 w 1700"/>
                  <a:gd name="T15" fmla="*/ 1537 h 2777"/>
                  <a:gd name="T16" fmla="*/ 1262 w 1700"/>
                  <a:gd name="T17" fmla="*/ 1398 h 2777"/>
                  <a:gd name="T18" fmla="*/ 642 w 1700"/>
                  <a:gd name="T19" fmla="*/ 1398 h 2777"/>
                  <a:gd name="T20" fmla="*/ 642 w 1700"/>
                  <a:gd name="T21" fmla="*/ 2515 h 2777"/>
                  <a:gd name="T22" fmla="*/ 820 w 1700"/>
                  <a:gd name="T23" fmla="*/ 2777 h 2777"/>
                  <a:gd name="T24" fmla="*/ 11 w 1700"/>
                  <a:gd name="T25" fmla="*/ 2777 h 2777"/>
                  <a:gd name="T26" fmla="*/ 181 w 1700"/>
                  <a:gd name="T27" fmla="*/ 2515 h 2777"/>
                  <a:gd name="T28" fmla="*/ 181 w 1700"/>
                  <a:gd name="T29" fmla="*/ 291 h 2777"/>
                  <a:gd name="T30" fmla="*/ 0 w 1700"/>
                  <a:gd name="T31" fmla="*/ 0 h 27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0" h="2777">
                    <a:moveTo>
                      <a:pt x="0" y="0"/>
                    </a:moveTo>
                    <a:cubicBezTo>
                      <a:pt x="1700" y="0"/>
                      <a:pt x="1700" y="0"/>
                      <a:pt x="1700" y="0"/>
                    </a:cubicBezTo>
                    <a:cubicBezTo>
                      <a:pt x="1700" y="473"/>
                      <a:pt x="1700" y="473"/>
                      <a:pt x="1700" y="473"/>
                    </a:cubicBezTo>
                    <a:cubicBezTo>
                      <a:pt x="1700" y="473"/>
                      <a:pt x="1613" y="287"/>
                      <a:pt x="1429" y="286"/>
                    </a:cubicBezTo>
                    <a:cubicBezTo>
                      <a:pt x="642" y="286"/>
                      <a:pt x="642" y="286"/>
                      <a:pt x="642" y="286"/>
                    </a:cubicBezTo>
                    <a:cubicBezTo>
                      <a:pt x="642" y="1104"/>
                      <a:pt x="642" y="1104"/>
                      <a:pt x="642" y="1104"/>
                    </a:cubicBezTo>
                    <a:cubicBezTo>
                      <a:pt x="1495" y="1104"/>
                      <a:pt x="1495" y="1104"/>
                      <a:pt x="1495" y="1104"/>
                    </a:cubicBezTo>
                    <a:cubicBezTo>
                      <a:pt x="1495" y="1537"/>
                      <a:pt x="1495" y="1537"/>
                      <a:pt x="1495" y="1537"/>
                    </a:cubicBezTo>
                    <a:cubicBezTo>
                      <a:pt x="1495" y="1537"/>
                      <a:pt x="1468" y="1399"/>
                      <a:pt x="1262" y="1398"/>
                    </a:cubicBezTo>
                    <a:cubicBezTo>
                      <a:pt x="642" y="1398"/>
                      <a:pt x="642" y="1398"/>
                      <a:pt x="642" y="1398"/>
                    </a:cubicBezTo>
                    <a:cubicBezTo>
                      <a:pt x="642" y="2515"/>
                      <a:pt x="642" y="2515"/>
                      <a:pt x="642" y="2515"/>
                    </a:cubicBezTo>
                    <a:cubicBezTo>
                      <a:pt x="642" y="2679"/>
                      <a:pt x="820" y="2777"/>
                      <a:pt x="820" y="2777"/>
                    </a:cubicBezTo>
                    <a:cubicBezTo>
                      <a:pt x="11" y="2777"/>
                      <a:pt x="11" y="2777"/>
                      <a:pt x="11" y="2777"/>
                    </a:cubicBezTo>
                    <a:cubicBezTo>
                      <a:pt x="11" y="2777"/>
                      <a:pt x="181" y="2691"/>
                      <a:pt x="181" y="2515"/>
                    </a:cubicBezTo>
                    <a:cubicBezTo>
                      <a:pt x="181" y="291"/>
                      <a:pt x="181" y="291"/>
                      <a:pt x="181" y="291"/>
                    </a:cubicBezTo>
                    <a:cubicBezTo>
                      <a:pt x="181" y="104"/>
                      <a:pt x="0" y="0"/>
                      <a:pt x="0" y="0"/>
                    </a:cubicBezTo>
                    <a:close/>
                  </a:path>
                </a:pathLst>
              </a:custGeom>
              <a:solidFill>
                <a:srgbClr val="FF0000"/>
              </a:solidFill>
              <a:ln>
                <a:noFill/>
              </a:ln>
            </p:spPr>
            <p:txBody>
              <a:bodyPr/>
              <a:lstStyle/>
              <a:p>
                <a:endParaRPr lang="ja-JP" altLang="en-US">
                  <a:latin typeface="Arial" panose="020B0604020202020204" pitchFamily="34" charset="0"/>
                  <a:ea typeface="黑体" panose="02010609060101010101" pitchFamily="49" charset="-122"/>
                </a:endParaRPr>
              </a:p>
            </p:txBody>
          </p:sp>
          <p:sp>
            <p:nvSpPr>
              <p:cNvPr id="33" name="Freeform 32"/>
              <p:cNvSpPr/>
              <p:nvPr/>
            </p:nvSpPr>
            <p:spPr bwMode="gray">
              <a:xfrm>
                <a:off x="2475" y="1560"/>
                <a:ext cx="224" cy="775"/>
              </a:xfrm>
              <a:custGeom>
                <a:avLst/>
                <a:gdLst>
                  <a:gd name="T0" fmla="*/ 257 w 1123"/>
                  <a:gd name="T1" fmla="*/ 0 h 3872"/>
                  <a:gd name="T2" fmla="*/ 1123 w 1123"/>
                  <a:gd name="T3" fmla="*/ 0 h 3872"/>
                  <a:gd name="T4" fmla="*/ 929 w 1123"/>
                  <a:gd name="T5" fmla="*/ 242 h 3872"/>
                  <a:gd name="T6" fmla="*/ 929 w 1123"/>
                  <a:gd name="T7" fmla="*/ 2847 h 3872"/>
                  <a:gd name="T8" fmla="*/ 0 w 1123"/>
                  <a:gd name="T9" fmla="*/ 3869 h 3872"/>
                  <a:gd name="T10" fmla="*/ 443 w 1123"/>
                  <a:gd name="T11" fmla="*/ 2847 h 3872"/>
                  <a:gd name="T12" fmla="*/ 443 w 1123"/>
                  <a:gd name="T13" fmla="*/ 242 h 3872"/>
                  <a:gd name="T14" fmla="*/ 257 w 1123"/>
                  <a:gd name="T15" fmla="*/ 0 h 387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3" h="3872">
                    <a:moveTo>
                      <a:pt x="257" y="0"/>
                    </a:moveTo>
                    <a:cubicBezTo>
                      <a:pt x="1123" y="0"/>
                      <a:pt x="1123" y="0"/>
                      <a:pt x="1123" y="0"/>
                    </a:cubicBezTo>
                    <a:cubicBezTo>
                      <a:pt x="1123" y="0"/>
                      <a:pt x="929" y="92"/>
                      <a:pt x="929" y="242"/>
                    </a:cubicBezTo>
                    <a:cubicBezTo>
                      <a:pt x="929" y="2847"/>
                      <a:pt x="929" y="2847"/>
                      <a:pt x="929" y="2847"/>
                    </a:cubicBezTo>
                    <a:cubicBezTo>
                      <a:pt x="929" y="3727"/>
                      <a:pt x="46" y="3872"/>
                      <a:pt x="0" y="3869"/>
                    </a:cubicBezTo>
                    <a:cubicBezTo>
                      <a:pt x="75" y="3821"/>
                      <a:pt x="442" y="3508"/>
                      <a:pt x="443" y="2847"/>
                    </a:cubicBezTo>
                    <a:cubicBezTo>
                      <a:pt x="443" y="242"/>
                      <a:pt x="443" y="242"/>
                      <a:pt x="443" y="242"/>
                    </a:cubicBezTo>
                    <a:cubicBezTo>
                      <a:pt x="444" y="100"/>
                      <a:pt x="257" y="0"/>
                      <a:pt x="257" y="0"/>
                    </a:cubicBezTo>
                    <a:close/>
                  </a:path>
                </a:pathLst>
              </a:custGeom>
              <a:solidFill>
                <a:srgbClr val="FF0000"/>
              </a:solidFill>
              <a:ln>
                <a:noFill/>
              </a:ln>
            </p:spPr>
            <p:txBody>
              <a:bodyPr/>
              <a:lstStyle/>
              <a:p>
                <a:endParaRPr lang="ja-JP" altLang="en-US">
                  <a:latin typeface="Arial" panose="020B0604020202020204" pitchFamily="34" charset="0"/>
                  <a:ea typeface="黑体" panose="02010609060101010101" pitchFamily="49" charset="-122"/>
                </a:endParaRPr>
              </a:p>
            </p:txBody>
          </p:sp>
          <p:sp>
            <p:nvSpPr>
              <p:cNvPr id="34" name="Freeform 33"/>
              <p:cNvSpPr/>
              <p:nvPr/>
            </p:nvSpPr>
            <p:spPr bwMode="gray">
              <a:xfrm>
                <a:off x="2723" y="1560"/>
                <a:ext cx="174" cy="556"/>
              </a:xfrm>
              <a:custGeom>
                <a:avLst/>
                <a:gdLst>
                  <a:gd name="T0" fmla="*/ 0 w 868"/>
                  <a:gd name="T1" fmla="*/ 0 h 2778"/>
                  <a:gd name="T2" fmla="*/ 868 w 868"/>
                  <a:gd name="T3" fmla="*/ 0 h 2778"/>
                  <a:gd name="T4" fmla="*/ 675 w 868"/>
                  <a:gd name="T5" fmla="*/ 245 h 2778"/>
                  <a:gd name="T6" fmla="*/ 675 w 868"/>
                  <a:gd name="T7" fmla="*/ 2514 h 2778"/>
                  <a:gd name="T8" fmla="*/ 868 w 868"/>
                  <a:gd name="T9" fmla="*/ 2778 h 2778"/>
                  <a:gd name="T10" fmla="*/ 0 w 868"/>
                  <a:gd name="T11" fmla="*/ 2778 h 2778"/>
                  <a:gd name="T12" fmla="*/ 193 w 868"/>
                  <a:gd name="T13" fmla="*/ 2514 h 2778"/>
                  <a:gd name="T14" fmla="*/ 193 w 868"/>
                  <a:gd name="T15" fmla="*/ 245 h 2778"/>
                  <a:gd name="T16" fmla="*/ 0 w 868"/>
                  <a:gd name="T17" fmla="*/ 0 h 27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8" h="2778">
                    <a:moveTo>
                      <a:pt x="0" y="0"/>
                    </a:moveTo>
                    <a:cubicBezTo>
                      <a:pt x="868" y="0"/>
                      <a:pt x="868" y="0"/>
                      <a:pt x="868" y="0"/>
                    </a:cubicBezTo>
                    <a:cubicBezTo>
                      <a:pt x="868" y="0"/>
                      <a:pt x="675" y="92"/>
                      <a:pt x="675" y="245"/>
                    </a:cubicBezTo>
                    <a:cubicBezTo>
                      <a:pt x="675" y="2514"/>
                      <a:pt x="675" y="2514"/>
                      <a:pt x="675" y="2514"/>
                    </a:cubicBezTo>
                    <a:cubicBezTo>
                      <a:pt x="675" y="2677"/>
                      <a:pt x="868" y="2778"/>
                      <a:pt x="868" y="2778"/>
                    </a:cubicBezTo>
                    <a:cubicBezTo>
                      <a:pt x="0" y="2778"/>
                      <a:pt x="0" y="2778"/>
                      <a:pt x="0" y="2778"/>
                    </a:cubicBezTo>
                    <a:cubicBezTo>
                      <a:pt x="0" y="2778"/>
                      <a:pt x="193" y="2677"/>
                      <a:pt x="193" y="2514"/>
                    </a:cubicBezTo>
                    <a:cubicBezTo>
                      <a:pt x="193" y="245"/>
                      <a:pt x="193" y="245"/>
                      <a:pt x="193" y="245"/>
                    </a:cubicBezTo>
                    <a:cubicBezTo>
                      <a:pt x="193" y="92"/>
                      <a:pt x="0" y="0"/>
                      <a:pt x="0" y="0"/>
                    </a:cubicBezTo>
                    <a:close/>
                  </a:path>
                </a:pathLst>
              </a:custGeom>
              <a:solidFill>
                <a:srgbClr val="FF0000"/>
              </a:solidFill>
              <a:ln>
                <a:noFill/>
              </a:ln>
            </p:spPr>
            <p:txBody>
              <a:bodyPr/>
              <a:lstStyle/>
              <a:p>
                <a:endParaRPr lang="ja-JP" altLang="en-US">
                  <a:latin typeface="Arial" panose="020B0604020202020204" pitchFamily="34" charset="0"/>
                  <a:ea typeface="黑体" panose="02010609060101010101" pitchFamily="49" charset="-122"/>
                </a:endParaRPr>
              </a:p>
            </p:txBody>
          </p:sp>
          <p:sp>
            <p:nvSpPr>
              <p:cNvPr id="35" name="Freeform 34"/>
              <p:cNvSpPr/>
              <p:nvPr/>
            </p:nvSpPr>
            <p:spPr bwMode="gray">
              <a:xfrm>
                <a:off x="2898" y="1560"/>
                <a:ext cx="416" cy="556"/>
              </a:xfrm>
              <a:custGeom>
                <a:avLst/>
                <a:gdLst>
                  <a:gd name="T0" fmla="*/ 170 w 2079"/>
                  <a:gd name="T1" fmla="*/ 0 h 2777"/>
                  <a:gd name="T2" fmla="*/ 2079 w 2079"/>
                  <a:gd name="T3" fmla="*/ 0 h 2777"/>
                  <a:gd name="T4" fmla="*/ 1917 w 2079"/>
                  <a:gd name="T5" fmla="*/ 505 h 2777"/>
                  <a:gd name="T6" fmla="*/ 1684 w 2079"/>
                  <a:gd name="T7" fmla="*/ 293 h 2777"/>
                  <a:gd name="T8" fmla="*/ 1288 w 2079"/>
                  <a:gd name="T9" fmla="*/ 293 h 2777"/>
                  <a:gd name="T10" fmla="*/ 1288 w 2079"/>
                  <a:gd name="T11" fmla="*/ 2515 h 2777"/>
                  <a:gd name="T12" fmla="*/ 1474 w 2079"/>
                  <a:gd name="T13" fmla="*/ 2777 h 2777"/>
                  <a:gd name="T14" fmla="*/ 624 w 2079"/>
                  <a:gd name="T15" fmla="*/ 2777 h 2777"/>
                  <a:gd name="T16" fmla="*/ 808 w 2079"/>
                  <a:gd name="T17" fmla="*/ 2515 h 2777"/>
                  <a:gd name="T18" fmla="*/ 808 w 2079"/>
                  <a:gd name="T19" fmla="*/ 293 h 2777"/>
                  <a:gd name="T20" fmla="*/ 330 w 2079"/>
                  <a:gd name="T21" fmla="*/ 293 h 2777"/>
                  <a:gd name="T22" fmla="*/ 0 w 2079"/>
                  <a:gd name="T23" fmla="*/ 547 h 2777"/>
                  <a:gd name="T24" fmla="*/ 170 w 2079"/>
                  <a:gd name="T25" fmla="*/ 0 h 27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79" h="2777">
                    <a:moveTo>
                      <a:pt x="170" y="0"/>
                    </a:moveTo>
                    <a:cubicBezTo>
                      <a:pt x="2079" y="0"/>
                      <a:pt x="2079" y="0"/>
                      <a:pt x="2079" y="0"/>
                    </a:cubicBezTo>
                    <a:cubicBezTo>
                      <a:pt x="1917" y="505"/>
                      <a:pt x="1917" y="505"/>
                      <a:pt x="1917" y="505"/>
                    </a:cubicBezTo>
                    <a:cubicBezTo>
                      <a:pt x="1917" y="505"/>
                      <a:pt x="1869" y="293"/>
                      <a:pt x="1684" y="293"/>
                    </a:cubicBezTo>
                    <a:cubicBezTo>
                      <a:pt x="1288" y="293"/>
                      <a:pt x="1288" y="293"/>
                      <a:pt x="1288" y="293"/>
                    </a:cubicBezTo>
                    <a:cubicBezTo>
                      <a:pt x="1288" y="2515"/>
                      <a:pt x="1288" y="2515"/>
                      <a:pt x="1288" y="2515"/>
                    </a:cubicBezTo>
                    <a:cubicBezTo>
                      <a:pt x="1288" y="2656"/>
                      <a:pt x="1474" y="2777"/>
                      <a:pt x="1474" y="2777"/>
                    </a:cubicBezTo>
                    <a:cubicBezTo>
                      <a:pt x="624" y="2777"/>
                      <a:pt x="624" y="2777"/>
                      <a:pt x="624" y="2777"/>
                    </a:cubicBezTo>
                    <a:cubicBezTo>
                      <a:pt x="624" y="2777"/>
                      <a:pt x="809" y="2668"/>
                      <a:pt x="808" y="2515"/>
                    </a:cubicBezTo>
                    <a:cubicBezTo>
                      <a:pt x="808" y="293"/>
                      <a:pt x="808" y="293"/>
                      <a:pt x="808" y="293"/>
                    </a:cubicBezTo>
                    <a:cubicBezTo>
                      <a:pt x="330" y="293"/>
                      <a:pt x="330" y="293"/>
                      <a:pt x="330" y="293"/>
                    </a:cubicBezTo>
                    <a:cubicBezTo>
                      <a:pt x="195" y="293"/>
                      <a:pt x="0" y="547"/>
                      <a:pt x="0" y="547"/>
                    </a:cubicBezTo>
                    <a:lnTo>
                      <a:pt x="170" y="0"/>
                    </a:lnTo>
                    <a:close/>
                  </a:path>
                </a:pathLst>
              </a:custGeom>
              <a:solidFill>
                <a:srgbClr val="FF0000"/>
              </a:solidFill>
              <a:ln>
                <a:noFill/>
              </a:ln>
            </p:spPr>
            <p:txBody>
              <a:bodyPr/>
              <a:lstStyle/>
              <a:p>
                <a:endParaRPr lang="ja-JP" altLang="en-US">
                  <a:latin typeface="Arial" panose="020B0604020202020204" pitchFamily="34" charset="0"/>
                  <a:ea typeface="黑体" panose="02010609060101010101" pitchFamily="49" charset="-122"/>
                </a:endParaRPr>
              </a:p>
            </p:txBody>
          </p:sp>
          <p:sp>
            <p:nvSpPr>
              <p:cNvPr id="36" name="Freeform 35"/>
              <p:cNvSpPr/>
              <p:nvPr/>
            </p:nvSpPr>
            <p:spPr bwMode="gray">
              <a:xfrm>
                <a:off x="3654" y="1560"/>
                <a:ext cx="465" cy="564"/>
              </a:xfrm>
              <a:custGeom>
                <a:avLst/>
                <a:gdLst>
                  <a:gd name="T0" fmla="*/ 1488 w 2324"/>
                  <a:gd name="T1" fmla="*/ 0 h 2820"/>
                  <a:gd name="T2" fmla="*/ 2324 w 2324"/>
                  <a:gd name="T3" fmla="*/ 0 h 2820"/>
                  <a:gd name="T4" fmla="*/ 2145 w 2324"/>
                  <a:gd name="T5" fmla="*/ 244 h 2820"/>
                  <a:gd name="T6" fmla="*/ 2145 w 2324"/>
                  <a:gd name="T7" fmla="*/ 1926 h 2820"/>
                  <a:gd name="T8" fmla="*/ 1185 w 2324"/>
                  <a:gd name="T9" fmla="*/ 2820 h 2820"/>
                  <a:gd name="T10" fmla="*/ 185 w 2324"/>
                  <a:gd name="T11" fmla="*/ 1926 h 2820"/>
                  <a:gd name="T12" fmla="*/ 185 w 2324"/>
                  <a:gd name="T13" fmla="*/ 244 h 2820"/>
                  <a:gd name="T14" fmla="*/ 0 w 2324"/>
                  <a:gd name="T15" fmla="*/ 0 h 2820"/>
                  <a:gd name="T16" fmla="*/ 861 w 2324"/>
                  <a:gd name="T17" fmla="*/ 0 h 2820"/>
                  <a:gd name="T18" fmla="*/ 669 w 2324"/>
                  <a:gd name="T19" fmla="*/ 244 h 2820"/>
                  <a:gd name="T20" fmla="*/ 669 w 2324"/>
                  <a:gd name="T21" fmla="*/ 1926 h 2820"/>
                  <a:gd name="T22" fmla="*/ 1185 w 2324"/>
                  <a:gd name="T23" fmla="*/ 2519 h 2820"/>
                  <a:gd name="T24" fmla="*/ 1677 w 2324"/>
                  <a:gd name="T25" fmla="*/ 1926 h 2820"/>
                  <a:gd name="T26" fmla="*/ 1677 w 2324"/>
                  <a:gd name="T27" fmla="*/ 244 h 2820"/>
                  <a:gd name="T28" fmla="*/ 1488 w 2324"/>
                  <a:gd name="T29" fmla="*/ 0 h 28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24" h="2820">
                    <a:moveTo>
                      <a:pt x="1488" y="0"/>
                    </a:moveTo>
                    <a:cubicBezTo>
                      <a:pt x="2324" y="0"/>
                      <a:pt x="2324" y="0"/>
                      <a:pt x="2324" y="0"/>
                    </a:cubicBezTo>
                    <a:cubicBezTo>
                      <a:pt x="2324" y="0"/>
                      <a:pt x="2145" y="94"/>
                      <a:pt x="2145" y="244"/>
                    </a:cubicBezTo>
                    <a:cubicBezTo>
                      <a:pt x="2145" y="1926"/>
                      <a:pt x="2145" y="1926"/>
                      <a:pt x="2145" y="1926"/>
                    </a:cubicBezTo>
                    <a:cubicBezTo>
                      <a:pt x="2144" y="2610"/>
                      <a:pt x="1578" y="2820"/>
                      <a:pt x="1185" y="2820"/>
                    </a:cubicBezTo>
                    <a:cubicBezTo>
                      <a:pt x="795" y="2820"/>
                      <a:pt x="184" y="2607"/>
                      <a:pt x="185" y="1926"/>
                    </a:cubicBezTo>
                    <a:cubicBezTo>
                      <a:pt x="185" y="244"/>
                      <a:pt x="185" y="244"/>
                      <a:pt x="185" y="244"/>
                    </a:cubicBezTo>
                    <a:cubicBezTo>
                      <a:pt x="185" y="94"/>
                      <a:pt x="0" y="0"/>
                      <a:pt x="0" y="0"/>
                    </a:cubicBezTo>
                    <a:cubicBezTo>
                      <a:pt x="861" y="0"/>
                      <a:pt x="861" y="0"/>
                      <a:pt x="861" y="0"/>
                    </a:cubicBezTo>
                    <a:cubicBezTo>
                      <a:pt x="861" y="0"/>
                      <a:pt x="669" y="92"/>
                      <a:pt x="669" y="244"/>
                    </a:cubicBezTo>
                    <a:cubicBezTo>
                      <a:pt x="669" y="1926"/>
                      <a:pt x="669" y="1926"/>
                      <a:pt x="669" y="1926"/>
                    </a:cubicBezTo>
                    <a:cubicBezTo>
                      <a:pt x="669" y="2285"/>
                      <a:pt x="907" y="2519"/>
                      <a:pt x="1185" y="2519"/>
                    </a:cubicBezTo>
                    <a:cubicBezTo>
                      <a:pt x="1464" y="2519"/>
                      <a:pt x="1676" y="2275"/>
                      <a:pt x="1677" y="1926"/>
                    </a:cubicBezTo>
                    <a:cubicBezTo>
                      <a:pt x="1677" y="244"/>
                      <a:pt x="1677" y="244"/>
                      <a:pt x="1677" y="244"/>
                    </a:cubicBezTo>
                    <a:cubicBezTo>
                      <a:pt x="1677" y="94"/>
                      <a:pt x="1488" y="0"/>
                      <a:pt x="1488" y="0"/>
                    </a:cubicBezTo>
                    <a:close/>
                  </a:path>
                </a:pathLst>
              </a:custGeom>
              <a:solidFill>
                <a:srgbClr val="FF0000"/>
              </a:solidFill>
              <a:ln>
                <a:noFill/>
              </a:ln>
            </p:spPr>
            <p:txBody>
              <a:bodyPr/>
              <a:lstStyle/>
              <a:p>
                <a:endParaRPr lang="ja-JP" altLang="en-US">
                  <a:latin typeface="Arial" panose="020B0604020202020204" pitchFamily="34" charset="0"/>
                  <a:ea typeface="黑体" panose="02010609060101010101" pitchFamily="49" charset="-122"/>
                </a:endParaRPr>
              </a:p>
            </p:txBody>
          </p:sp>
          <p:sp>
            <p:nvSpPr>
              <p:cNvPr id="37" name="Freeform 36"/>
              <p:cNvSpPr/>
              <p:nvPr/>
            </p:nvSpPr>
            <p:spPr bwMode="gray">
              <a:xfrm>
                <a:off x="2027" y="1560"/>
                <a:ext cx="469" cy="566"/>
              </a:xfrm>
              <a:custGeom>
                <a:avLst/>
                <a:gdLst>
                  <a:gd name="T0" fmla="*/ 1495 w 2347"/>
                  <a:gd name="T1" fmla="*/ 0 h 2827"/>
                  <a:gd name="T2" fmla="*/ 2347 w 2347"/>
                  <a:gd name="T3" fmla="*/ 0 h 2827"/>
                  <a:gd name="T4" fmla="*/ 2166 w 2347"/>
                  <a:gd name="T5" fmla="*/ 247 h 2827"/>
                  <a:gd name="T6" fmla="*/ 2166 w 2347"/>
                  <a:gd name="T7" fmla="*/ 1925 h 2827"/>
                  <a:gd name="T8" fmla="*/ 1176 w 2347"/>
                  <a:gd name="T9" fmla="*/ 2827 h 2827"/>
                  <a:gd name="T10" fmla="*/ 175 w 2347"/>
                  <a:gd name="T11" fmla="*/ 1925 h 2827"/>
                  <a:gd name="T12" fmla="*/ 174 w 2347"/>
                  <a:gd name="T13" fmla="*/ 247 h 2827"/>
                  <a:gd name="T14" fmla="*/ 0 w 2347"/>
                  <a:gd name="T15" fmla="*/ 0 h 2827"/>
                  <a:gd name="T16" fmla="*/ 860 w 2347"/>
                  <a:gd name="T17" fmla="*/ 0 h 2827"/>
                  <a:gd name="T18" fmla="*/ 661 w 2347"/>
                  <a:gd name="T19" fmla="*/ 247 h 2827"/>
                  <a:gd name="T20" fmla="*/ 660 w 2347"/>
                  <a:gd name="T21" fmla="*/ 1925 h 2827"/>
                  <a:gd name="T22" fmla="*/ 1176 w 2347"/>
                  <a:gd name="T23" fmla="*/ 2527 h 2827"/>
                  <a:gd name="T24" fmla="*/ 1678 w 2347"/>
                  <a:gd name="T25" fmla="*/ 1925 h 2827"/>
                  <a:gd name="T26" fmla="*/ 1679 w 2347"/>
                  <a:gd name="T27" fmla="*/ 247 h 2827"/>
                  <a:gd name="T28" fmla="*/ 1495 w 2347"/>
                  <a:gd name="T29" fmla="*/ 0 h 2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47" h="2827">
                    <a:moveTo>
                      <a:pt x="1495" y="0"/>
                    </a:moveTo>
                    <a:cubicBezTo>
                      <a:pt x="2347" y="0"/>
                      <a:pt x="2347" y="0"/>
                      <a:pt x="2347" y="0"/>
                    </a:cubicBezTo>
                    <a:cubicBezTo>
                      <a:pt x="2347" y="0"/>
                      <a:pt x="2166" y="98"/>
                      <a:pt x="2166" y="247"/>
                    </a:cubicBezTo>
                    <a:cubicBezTo>
                      <a:pt x="2166" y="248"/>
                      <a:pt x="2166" y="1925"/>
                      <a:pt x="2166" y="1925"/>
                    </a:cubicBezTo>
                    <a:cubicBezTo>
                      <a:pt x="2166" y="2611"/>
                      <a:pt x="1573" y="2827"/>
                      <a:pt x="1176" y="2827"/>
                    </a:cubicBezTo>
                    <a:cubicBezTo>
                      <a:pt x="786" y="2827"/>
                      <a:pt x="175" y="2608"/>
                      <a:pt x="175" y="1925"/>
                    </a:cubicBezTo>
                    <a:cubicBezTo>
                      <a:pt x="174" y="247"/>
                      <a:pt x="174" y="247"/>
                      <a:pt x="174" y="247"/>
                    </a:cubicBezTo>
                    <a:cubicBezTo>
                      <a:pt x="174" y="97"/>
                      <a:pt x="0" y="0"/>
                      <a:pt x="0" y="0"/>
                    </a:cubicBezTo>
                    <a:cubicBezTo>
                      <a:pt x="860" y="0"/>
                      <a:pt x="860" y="0"/>
                      <a:pt x="860" y="0"/>
                    </a:cubicBezTo>
                    <a:cubicBezTo>
                      <a:pt x="860" y="0"/>
                      <a:pt x="661" y="98"/>
                      <a:pt x="661" y="247"/>
                    </a:cubicBezTo>
                    <a:cubicBezTo>
                      <a:pt x="660" y="1925"/>
                      <a:pt x="660" y="1925"/>
                      <a:pt x="660" y="1925"/>
                    </a:cubicBezTo>
                    <a:cubicBezTo>
                      <a:pt x="660" y="2280"/>
                      <a:pt x="897" y="2525"/>
                      <a:pt x="1176" y="2527"/>
                    </a:cubicBezTo>
                    <a:cubicBezTo>
                      <a:pt x="1454" y="2528"/>
                      <a:pt x="1678" y="2277"/>
                      <a:pt x="1678" y="1925"/>
                    </a:cubicBezTo>
                    <a:cubicBezTo>
                      <a:pt x="1679" y="247"/>
                      <a:pt x="1679" y="247"/>
                      <a:pt x="1679" y="247"/>
                    </a:cubicBezTo>
                    <a:cubicBezTo>
                      <a:pt x="1679" y="97"/>
                      <a:pt x="1495" y="0"/>
                      <a:pt x="1495" y="0"/>
                    </a:cubicBezTo>
                    <a:close/>
                  </a:path>
                </a:pathLst>
              </a:custGeom>
              <a:solidFill>
                <a:srgbClr val="FF0000"/>
              </a:solidFill>
              <a:ln>
                <a:noFill/>
              </a:ln>
            </p:spPr>
            <p:txBody>
              <a:bodyPr/>
              <a:lstStyle/>
              <a:p>
                <a:endParaRPr lang="ja-JP" altLang="en-US">
                  <a:latin typeface="Arial" panose="020B0604020202020204" pitchFamily="34" charset="0"/>
                  <a:ea typeface="黑体" panose="02010609060101010101" pitchFamily="49" charset="-122"/>
                </a:endParaRPr>
              </a:p>
            </p:txBody>
          </p:sp>
          <p:sp>
            <p:nvSpPr>
              <p:cNvPr id="38" name="Freeform 37"/>
              <p:cNvSpPr/>
              <p:nvPr/>
            </p:nvSpPr>
            <p:spPr bwMode="gray">
              <a:xfrm>
                <a:off x="3295" y="1549"/>
                <a:ext cx="358" cy="577"/>
              </a:xfrm>
              <a:custGeom>
                <a:avLst/>
                <a:gdLst>
                  <a:gd name="T0" fmla="*/ 1537 w 1788"/>
                  <a:gd name="T1" fmla="*/ 501 h 2885"/>
                  <a:gd name="T2" fmla="*/ 1067 w 1788"/>
                  <a:gd name="T3" fmla="*/ 289 h 2885"/>
                  <a:gd name="T4" fmla="*/ 528 w 1788"/>
                  <a:gd name="T5" fmla="*/ 709 h 2885"/>
                  <a:gd name="T6" fmla="*/ 1042 w 1788"/>
                  <a:gd name="T7" fmla="*/ 1230 h 2885"/>
                  <a:gd name="T8" fmla="*/ 1786 w 1788"/>
                  <a:gd name="T9" fmla="*/ 2067 h 2885"/>
                  <a:gd name="T10" fmla="*/ 681 w 1788"/>
                  <a:gd name="T11" fmla="*/ 2885 h 2885"/>
                  <a:gd name="T12" fmla="*/ 162 w 1788"/>
                  <a:gd name="T13" fmla="*/ 2813 h 2885"/>
                  <a:gd name="T14" fmla="*/ 0 w 1788"/>
                  <a:gd name="T15" fmla="*/ 2280 h 2885"/>
                  <a:gd name="T16" fmla="*/ 689 w 1788"/>
                  <a:gd name="T17" fmla="*/ 2582 h 2885"/>
                  <a:gd name="T18" fmla="*/ 1311 w 1788"/>
                  <a:gd name="T19" fmla="*/ 2126 h 2885"/>
                  <a:gd name="T20" fmla="*/ 48 w 1788"/>
                  <a:gd name="T21" fmla="*/ 765 h 2885"/>
                  <a:gd name="T22" fmla="*/ 1019 w 1788"/>
                  <a:gd name="T23" fmla="*/ 0 h 2885"/>
                  <a:gd name="T24" fmla="*/ 1537 w 1788"/>
                  <a:gd name="T25" fmla="*/ 72 h 2885"/>
                  <a:gd name="T26" fmla="*/ 1537 w 1788"/>
                  <a:gd name="T27" fmla="*/ 501 h 28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88" h="2885">
                    <a:moveTo>
                      <a:pt x="1537" y="501"/>
                    </a:moveTo>
                    <a:cubicBezTo>
                      <a:pt x="1537" y="501"/>
                      <a:pt x="1416" y="290"/>
                      <a:pt x="1067" y="289"/>
                    </a:cubicBezTo>
                    <a:cubicBezTo>
                      <a:pt x="718" y="288"/>
                      <a:pt x="529" y="471"/>
                      <a:pt x="528" y="709"/>
                    </a:cubicBezTo>
                    <a:cubicBezTo>
                      <a:pt x="527" y="978"/>
                      <a:pt x="729" y="1079"/>
                      <a:pt x="1042" y="1230"/>
                    </a:cubicBezTo>
                    <a:cubicBezTo>
                      <a:pt x="1340" y="1373"/>
                      <a:pt x="1788" y="1570"/>
                      <a:pt x="1786" y="2067"/>
                    </a:cubicBezTo>
                    <a:cubicBezTo>
                      <a:pt x="1785" y="2513"/>
                      <a:pt x="1390" y="2885"/>
                      <a:pt x="681" y="2885"/>
                    </a:cubicBezTo>
                    <a:cubicBezTo>
                      <a:pt x="463" y="2884"/>
                      <a:pt x="162" y="2813"/>
                      <a:pt x="162" y="2813"/>
                    </a:cubicBezTo>
                    <a:cubicBezTo>
                      <a:pt x="0" y="2280"/>
                      <a:pt x="0" y="2280"/>
                      <a:pt x="0" y="2280"/>
                    </a:cubicBezTo>
                    <a:cubicBezTo>
                      <a:pt x="150" y="2426"/>
                      <a:pt x="416" y="2582"/>
                      <a:pt x="689" y="2582"/>
                    </a:cubicBezTo>
                    <a:cubicBezTo>
                      <a:pt x="973" y="2582"/>
                      <a:pt x="1311" y="2407"/>
                      <a:pt x="1311" y="2126"/>
                    </a:cubicBezTo>
                    <a:cubicBezTo>
                      <a:pt x="1311" y="1583"/>
                      <a:pt x="48" y="1674"/>
                      <a:pt x="48" y="765"/>
                    </a:cubicBezTo>
                    <a:cubicBezTo>
                      <a:pt x="48" y="453"/>
                      <a:pt x="266" y="0"/>
                      <a:pt x="1019" y="0"/>
                    </a:cubicBezTo>
                    <a:cubicBezTo>
                      <a:pt x="1264" y="0"/>
                      <a:pt x="1537" y="72"/>
                      <a:pt x="1537" y="72"/>
                    </a:cubicBezTo>
                    <a:lnTo>
                      <a:pt x="1537" y="501"/>
                    </a:lnTo>
                    <a:close/>
                  </a:path>
                </a:pathLst>
              </a:custGeom>
              <a:solidFill>
                <a:srgbClr val="FF0000"/>
              </a:solidFill>
              <a:ln>
                <a:noFill/>
              </a:ln>
            </p:spPr>
            <p:txBody>
              <a:bodyPr/>
              <a:lstStyle/>
              <a:p>
                <a:endParaRPr lang="ja-JP" altLang="en-US">
                  <a:latin typeface="Arial" panose="020B0604020202020204" pitchFamily="34" charset="0"/>
                  <a:ea typeface="黑体" panose="02010609060101010101" pitchFamily="49" charset="-122"/>
                </a:endParaRPr>
              </a:p>
            </p:txBody>
          </p:sp>
        </p:grpSp>
      </p:grpSp>
    </p:spTree>
    <p:extLst>
      <p:ext uri="{BB962C8B-B14F-4D97-AF65-F5344CB8AC3E}">
        <p14:creationId xmlns:p14="http://schemas.microsoft.com/office/powerpoint/2010/main" val="3422539335"/>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userDrawn="1">
  <p:cSld name="Closing page 2">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0"/>
          </p:nvPr>
        </p:nvSpPr>
        <p:spPr/>
        <p:txBody>
          <a:bodyPr/>
          <a:lstStyle>
            <a:lvl1pPr>
              <a:defRPr>
                <a:solidFill>
                  <a:schemeClr val="bg1"/>
                </a:solidFill>
              </a:defRPr>
            </a:lvl1pPr>
          </a:lstStyle>
          <a:p>
            <a:fld id="{C96710BC-554A-4C22-A457-51FB5A137C73}" type="slidenum">
              <a:rPr lang="de-DE" altLang="ja-JP" smtClean="0">
                <a:solidFill>
                  <a:srgbClr val="FFFFFF"/>
                </a:solidFill>
              </a:rPr>
              <a:pPr/>
              <a:t>‹#›</a:t>
            </a:fld>
            <a:endParaRPr lang="de-DE" altLang="ja-JP">
              <a:solidFill>
                <a:srgbClr val="FFFFFF"/>
              </a:solidFill>
            </a:endParaRPr>
          </a:p>
        </p:txBody>
      </p:sp>
      <p:sp>
        <p:nvSpPr>
          <p:cNvPr id="4" name="フッター プレースホルダー 3"/>
          <p:cNvSpPr>
            <a:spLocks noGrp="1"/>
          </p:cNvSpPr>
          <p:nvPr>
            <p:ph type="ftr" sz="quarter" idx="11"/>
          </p:nvPr>
        </p:nvSpPr>
        <p:spPr/>
        <p:txBody>
          <a:bodyPr/>
          <a:lstStyle>
            <a:lvl1pPr>
              <a:defRPr>
                <a:solidFill>
                  <a:schemeClr val="bg1"/>
                </a:solidFill>
              </a:defRPr>
            </a:lvl1pPr>
          </a:lstStyle>
          <a:p>
            <a:r>
              <a:rPr lang="de-DE" altLang="ja-JP">
                <a:solidFill>
                  <a:srgbClr val="FFFFFF"/>
                </a:solidFill>
              </a:rPr>
              <a:t>Copyright 2021 NANJING FUJITSU NANDA SOFTWARE TECHNOLOGY CO.,LTD.</a:t>
            </a:r>
          </a:p>
        </p:txBody>
      </p:sp>
      <p:grpSp>
        <p:nvGrpSpPr>
          <p:cNvPr id="5" name="Group 131" descr="Message Lockup"/>
          <p:cNvGrpSpPr/>
          <p:nvPr userDrawn="1"/>
        </p:nvGrpSpPr>
        <p:grpSpPr bwMode="auto">
          <a:xfrm>
            <a:off x="0" y="0"/>
            <a:ext cx="12192000" cy="6859588"/>
            <a:chOff x="0" y="0"/>
            <a:chExt cx="5760" cy="4321"/>
          </a:xfrm>
        </p:grpSpPr>
        <p:sp>
          <p:nvSpPr>
            <p:cNvPr id="6" name="Rectangle 3"/>
            <p:cNvSpPr>
              <a:spLocks noChangeArrowheads="1"/>
            </p:cNvSpPr>
            <p:nvPr/>
          </p:nvSpPr>
          <p:spPr bwMode="gray">
            <a:xfrm>
              <a:off x="0" y="0"/>
              <a:ext cx="5760" cy="4320"/>
            </a:xfrm>
            <a:prstGeom prst="rect">
              <a:avLst/>
            </a:prstGeom>
            <a:solidFill>
              <a:srgbClr val="FFFFFF"/>
            </a:solidFill>
            <a:ln>
              <a:noFill/>
            </a:ln>
            <a:effectLst/>
          </p:spPr>
          <p:txBody>
            <a:bodyPr wrap="none" anchor="ctr"/>
            <a:lstStyle/>
            <a:p>
              <a:endParaRPr lang="ja-JP" altLang="en-US">
                <a:latin typeface="Arial" panose="020B0604020202020204" pitchFamily="34" charset="0"/>
                <a:ea typeface="黑体" panose="02010609060101010101" pitchFamily="49" charset="-122"/>
              </a:endParaRPr>
            </a:p>
          </p:txBody>
        </p:sp>
        <p:grpSp>
          <p:nvGrpSpPr>
            <p:cNvPr id="7" name="Group 92"/>
            <p:cNvGrpSpPr>
              <a:grpSpLocks noChangeAspect="1"/>
            </p:cNvGrpSpPr>
            <p:nvPr/>
          </p:nvGrpSpPr>
          <p:grpSpPr bwMode="auto">
            <a:xfrm>
              <a:off x="0" y="0"/>
              <a:ext cx="5760" cy="4321"/>
              <a:chOff x="0" y="0"/>
              <a:chExt cx="5760" cy="4321"/>
            </a:xfrm>
          </p:grpSpPr>
          <p:sp>
            <p:nvSpPr>
              <p:cNvPr id="8" name="AutoShape 91"/>
              <p:cNvSpPr>
                <a:spLocks noChangeAspect="1" noChangeArrowheads="1" noTextEdit="1"/>
              </p:cNvSpPr>
              <p:nvPr/>
            </p:nvSpPr>
            <p:spPr bwMode="auto">
              <a:xfrm>
                <a:off x="0" y="0"/>
                <a:ext cx="5760" cy="4321"/>
              </a:xfrm>
              <a:prstGeom prst="rect">
                <a:avLst/>
              </a:prstGeom>
              <a:noFill/>
              <a:ln>
                <a:noFill/>
              </a:ln>
            </p:spPr>
            <p:txBody>
              <a:bodyPr/>
              <a:lstStyle/>
              <a:p>
                <a:endParaRPr lang="ja-JP" altLang="en-US">
                  <a:latin typeface="Arial" panose="020B0604020202020204" pitchFamily="34" charset="0"/>
                  <a:ea typeface="黑体" panose="02010609060101010101" pitchFamily="49" charset="-122"/>
                </a:endParaRPr>
              </a:p>
            </p:txBody>
          </p:sp>
          <p:sp>
            <p:nvSpPr>
              <p:cNvPr id="9" name="Freeform 93"/>
              <p:cNvSpPr/>
              <p:nvPr/>
            </p:nvSpPr>
            <p:spPr bwMode="auto">
              <a:xfrm>
                <a:off x="1217" y="2598"/>
                <a:ext cx="97" cy="159"/>
              </a:xfrm>
              <a:custGeom>
                <a:avLst/>
                <a:gdLst>
                  <a:gd name="T0" fmla="*/ 0 w 484"/>
                  <a:gd name="T1" fmla="*/ 764 h 795"/>
                  <a:gd name="T2" fmla="*/ 0 w 484"/>
                  <a:gd name="T3" fmla="*/ 672 h 795"/>
                  <a:gd name="T4" fmla="*/ 186 w 484"/>
                  <a:gd name="T5" fmla="*/ 715 h 795"/>
                  <a:gd name="T6" fmla="*/ 371 w 484"/>
                  <a:gd name="T7" fmla="*/ 593 h 795"/>
                  <a:gd name="T8" fmla="*/ 339 w 484"/>
                  <a:gd name="T9" fmla="*/ 515 h 795"/>
                  <a:gd name="T10" fmla="*/ 284 w 484"/>
                  <a:gd name="T11" fmla="*/ 472 h 795"/>
                  <a:gd name="T12" fmla="*/ 212 w 484"/>
                  <a:gd name="T13" fmla="*/ 436 h 795"/>
                  <a:gd name="T14" fmla="*/ 65 w 484"/>
                  <a:gd name="T15" fmla="*/ 337 h 795"/>
                  <a:gd name="T16" fmla="*/ 13 w 484"/>
                  <a:gd name="T17" fmla="*/ 199 h 795"/>
                  <a:gd name="T18" fmla="*/ 94 w 484"/>
                  <a:gd name="T19" fmla="*/ 43 h 795"/>
                  <a:gd name="T20" fmla="*/ 269 w 484"/>
                  <a:gd name="T21" fmla="*/ 0 h 795"/>
                  <a:gd name="T22" fmla="*/ 430 w 484"/>
                  <a:gd name="T23" fmla="*/ 26 h 795"/>
                  <a:gd name="T24" fmla="*/ 430 w 484"/>
                  <a:gd name="T25" fmla="*/ 111 h 795"/>
                  <a:gd name="T26" fmla="*/ 274 w 484"/>
                  <a:gd name="T27" fmla="*/ 78 h 795"/>
                  <a:gd name="T28" fmla="*/ 169 w 484"/>
                  <a:gd name="T29" fmla="*/ 103 h 795"/>
                  <a:gd name="T30" fmla="*/ 126 w 484"/>
                  <a:gd name="T31" fmla="*/ 186 h 795"/>
                  <a:gd name="T32" fmla="*/ 156 w 484"/>
                  <a:gd name="T33" fmla="*/ 264 h 795"/>
                  <a:gd name="T34" fmla="*/ 286 w 484"/>
                  <a:gd name="T35" fmla="*/ 345 h 795"/>
                  <a:gd name="T36" fmla="*/ 391 w 484"/>
                  <a:gd name="T37" fmla="*/ 406 h 795"/>
                  <a:gd name="T38" fmla="*/ 464 w 484"/>
                  <a:gd name="T39" fmla="*/ 486 h 795"/>
                  <a:gd name="T40" fmla="*/ 484 w 484"/>
                  <a:gd name="T41" fmla="*/ 581 h 795"/>
                  <a:gd name="T42" fmla="*/ 193 w 484"/>
                  <a:gd name="T43" fmla="*/ 795 h 795"/>
                  <a:gd name="T44" fmla="*/ 0 w 484"/>
                  <a:gd name="T45" fmla="*/ 764 h 7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84" h="795">
                    <a:moveTo>
                      <a:pt x="0" y="764"/>
                    </a:moveTo>
                    <a:cubicBezTo>
                      <a:pt x="0" y="672"/>
                      <a:pt x="0" y="672"/>
                      <a:pt x="0" y="672"/>
                    </a:cubicBezTo>
                    <a:cubicBezTo>
                      <a:pt x="51" y="700"/>
                      <a:pt x="113" y="715"/>
                      <a:pt x="186" y="715"/>
                    </a:cubicBezTo>
                    <a:cubicBezTo>
                      <a:pt x="309" y="715"/>
                      <a:pt x="371" y="674"/>
                      <a:pt x="371" y="593"/>
                    </a:cubicBezTo>
                    <a:cubicBezTo>
                      <a:pt x="371" y="562"/>
                      <a:pt x="361" y="536"/>
                      <a:pt x="339" y="515"/>
                    </a:cubicBezTo>
                    <a:cubicBezTo>
                      <a:pt x="323" y="498"/>
                      <a:pt x="305" y="484"/>
                      <a:pt x="284" y="472"/>
                    </a:cubicBezTo>
                    <a:cubicBezTo>
                      <a:pt x="265" y="462"/>
                      <a:pt x="241" y="450"/>
                      <a:pt x="212" y="436"/>
                    </a:cubicBezTo>
                    <a:cubicBezTo>
                      <a:pt x="142" y="401"/>
                      <a:pt x="93" y="368"/>
                      <a:pt x="65" y="337"/>
                    </a:cubicBezTo>
                    <a:cubicBezTo>
                      <a:pt x="30" y="299"/>
                      <a:pt x="13" y="253"/>
                      <a:pt x="13" y="199"/>
                    </a:cubicBezTo>
                    <a:cubicBezTo>
                      <a:pt x="13" y="129"/>
                      <a:pt x="40" y="77"/>
                      <a:pt x="94" y="43"/>
                    </a:cubicBezTo>
                    <a:cubicBezTo>
                      <a:pt x="140" y="14"/>
                      <a:pt x="198" y="0"/>
                      <a:pt x="269" y="0"/>
                    </a:cubicBezTo>
                    <a:cubicBezTo>
                      <a:pt x="318" y="0"/>
                      <a:pt x="372" y="8"/>
                      <a:pt x="430" y="26"/>
                    </a:cubicBezTo>
                    <a:cubicBezTo>
                      <a:pt x="430" y="111"/>
                      <a:pt x="430" y="111"/>
                      <a:pt x="430" y="111"/>
                    </a:cubicBezTo>
                    <a:cubicBezTo>
                      <a:pt x="381" y="89"/>
                      <a:pt x="329" y="78"/>
                      <a:pt x="274" y="78"/>
                    </a:cubicBezTo>
                    <a:cubicBezTo>
                      <a:pt x="232" y="78"/>
                      <a:pt x="197" y="86"/>
                      <a:pt x="169" y="103"/>
                    </a:cubicBezTo>
                    <a:cubicBezTo>
                      <a:pt x="141" y="120"/>
                      <a:pt x="126" y="148"/>
                      <a:pt x="126" y="186"/>
                    </a:cubicBezTo>
                    <a:cubicBezTo>
                      <a:pt x="126" y="218"/>
                      <a:pt x="136" y="244"/>
                      <a:pt x="156" y="264"/>
                    </a:cubicBezTo>
                    <a:cubicBezTo>
                      <a:pt x="176" y="284"/>
                      <a:pt x="219" y="311"/>
                      <a:pt x="286" y="345"/>
                    </a:cubicBezTo>
                    <a:cubicBezTo>
                      <a:pt x="338" y="372"/>
                      <a:pt x="374" y="392"/>
                      <a:pt x="391" y="406"/>
                    </a:cubicBezTo>
                    <a:cubicBezTo>
                      <a:pt x="426" y="430"/>
                      <a:pt x="450" y="457"/>
                      <a:pt x="464" y="486"/>
                    </a:cubicBezTo>
                    <a:cubicBezTo>
                      <a:pt x="478" y="512"/>
                      <a:pt x="484" y="544"/>
                      <a:pt x="484" y="581"/>
                    </a:cubicBezTo>
                    <a:cubicBezTo>
                      <a:pt x="484" y="724"/>
                      <a:pt x="387" y="795"/>
                      <a:pt x="193" y="795"/>
                    </a:cubicBezTo>
                    <a:cubicBezTo>
                      <a:pt x="115" y="795"/>
                      <a:pt x="50" y="785"/>
                      <a:pt x="0" y="764"/>
                    </a:cubicBezTo>
                  </a:path>
                </a:pathLst>
              </a:custGeom>
              <a:solidFill>
                <a:srgbClr val="000000"/>
              </a:solidFill>
              <a:ln>
                <a:noFill/>
              </a:ln>
            </p:spPr>
            <p:txBody>
              <a:bodyPr/>
              <a:lstStyle/>
              <a:p>
                <a:endParaRPr lang="ja-JP" altLang="en-US">
                  <a:latin typeface="Arial" panose="020B0604020202020204" pitchFamily="34" charset="0"/>
                  <a:ea typeface="黑体" panose="02010609060101010101" pitchFamily="49" charset="-122"/>
                </a:endParaRPr>
              </a:p>
            </p:txBody>
          </p:sp>
          <p:sp>
            <p:nvSpPr>
              <p:cNvPr id="10" name="Freeform 94"/>
              <p:cNvSpPr/>
              <p:nvPr/>
            </p:nvSpPr>
            <p:spPr bwMode="auto">
              <a:xfrm>
                <a:off x="1349" y="2526"/>
                <a:ext cx="115" cy="227"/>
              </a:xfrm>
              <a:custGeom>
                <a:avLst/>
                <a:gdLst>
                  <a:gd name="T0" fmla="*/ 0 w 572"/>
                  <a:gd name="T1" fmla="*/ 1135 h 1135"/>
                  <a:gd name="T2" fmla="*/ 0 w 572"/>
                  <a:gd name="T3" fmla="*/ 0 h 1135"/>
                  <a:gd name="T4" fmla="*/ 129 w 572"/>
                  <a:gd name="T5" fmla="*/ 0 h 1135"/>
                  <a:gd name="T6" fmla="*/ 129 w 572"/>
                  <a:gd name="T7" fmla="*/ 400 h 1135"/>
                  <a:gd name="T8" fmla="*/ 319 w 572"/>
                  <a:gd name="T9" fmla="*/ 361 h 1135"/>
                  <a:gd name="T10" fmla="*/ 549 w 572"/>
                  <a:gd name="T11" fmla="*/ 479 h 1135"/>
                  <a:gd name="T12" fmla="*/ 572 w 572"/>
                  <a:gd name="T13" fmla="*/ 673 h 1135"/>
                  <a:gd name="T14" fmla="*/ 572 w 572"/>
                  <a:gd name="T15" fmla="*/ 1135 h 1135"/>
                  <a:gd name="T16" fmla="*/ 443 w 572"/>
                  <a:gd name="T17" fmla="*/ 1135 h 1135"/>
                  <a:gd name="T18" fmla="*/ 443 w 572"/>
                  <a:gd name="T19" fmla="*/ 653 h 1135"/>
                  <a:gd name="T20" fmla="*/ 420 w 572"/>
                  <a:gd name="T21" fmla="*/ 499 h 1135"/>
                  <a:gd name="T22" fmla="*/ 307 w 572"/>
                  <a:gd name="T23" fmla="*/ 439 h 1135"/>
                  <a:gd name="T24" fmla="*/ 129 w 572"/>
                  <a:gd name="T25" fmla="*/ 485 h 1135"/>
                  <a:gd name="T26" fmla="*/ 129 w 572"/>
                  <a:gd name="T27" fmla="*/ 1135 h 1135"/>
                  <a:gd name="T28" fmla="*/ 0 w 572"/>
                  <a:gd name="T29" fmla="*/ 1135 h 1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2" h="1135">
                    <a:moveTo>
                      <a:pt x="0" y="1135"/>
                    </a:moveTo>
                    <a:cubicBezTo>
                      <a:pt x="0" y="0"/>
                      <a:pt x="0" y="0"/>
                      <a:pt x="0" y="0"/>
                    </a:cubicBezTo>
                    <a:cubicBezTo>
                      <a:pt x="129" y="0"/>
                      <a:pt x="129" y="0"/>
                      <a:pt x="129" y="0"/>
                    </a:cubicBezTo>
                    <a:cubicBezTo>
                      <a:pt x="129" y="400"/>
                      <a:pt x="129" y="400"/>
                      <a:pt x="129" y="400"/>
                    </a:cubicBezTo>
                    <a:cubicBezTo>
                      <a:pt x="196" y="374"/>
                      <a:pt x="260" y="361"/>
                      <a:pt x="319" y="361"/>
                    </a:cubicBezTo>
                    <a:cubicBezTo>
                      <a:pt x="438" y="361"/>
                      <a:pt x="515" y="400"/>
                      <a:pt x="549" y="479"/>
                    </a:cubicBezTo>
                    <a:cubicBezTo>
                      <a:pt x="565" y="515"/>
                      <a:pt x="572" y="579"/>
                      <a:pt x="572" y="673"/>
                    </a:cubicBezTo>
                    <a:cubicBezTo>
                      <a:pt x="572" y="1135"/>
                      <a:pt x="572" y="1135"/>
                      <a:pt x="572" y="1135"/>
                    </a:cubicBezTo>
                    <a:cubicBezTo>
                      <a:pt x="443" y="1135"/>
                      <a:pt x="443" y="1135"/>
                      <a:pt x="443" y="1135"/>
                    </a:cubicBezTo>
                    <a:cubicBezTo>
                      <a:pt x="443" y="653"/>
                      <a:pt x="443" y="653"/>
                      <a:pt x="443" y="653"/>
                    </a:cubicBezTo>
                    <a:cubicBezTo>
                      <a:pt x="443" y="581"/>
                      <a:pt x="436" y="529"/>
                      <a:pt x="420" y="499"/>
                    </a:cubicBezTo>
                    <a:cubicBezTo>
                      <a:pt x="400" y="459"/>
                      <a:pt x="362" y="439"/>
                      <a:pt x="307" y="439"/>
                    </a:cubicBezTo>
                    <a:cubicBezTo>
                      <a:pt x="256" y="439"/>
                      <a:pt x="197" y="454"/>
                      <a:pt x="129" y="485"/>
                    </a:cubicBezTo>
                    <a:cubicBezTo>
                      <a:pt x="129" y="1135"/>
                      <a:pt x="129" y="1135"/>
                      <a:pt x="129" y="1135"/>
                    </a:cubicBezTo>
                    <a:lnTo>
                      <a:pt x="0" y="1135"/>
                    </a:lnTo>
                    <a:close/>
                  </a:path>
                </a:pathLst>
              </a:custGeom>
              <a:solidFill>
                <a:srgbClr val="000000"/>
              </a:solidFill>
              <a:ln>
                <a:noFill/>
              </a:ln>
            </p:spPr>
            <p:txBody>
              <a:bodyPr/>
              <a:lstStyle/>
              <a:p>
                <a:endParaRPr lang="ja-JP" altLang="en-US">
                  <a:latin typeface="Arial" panose="020B0604020202020204" pitchFamily="34" charset="0"/>
                  <a:ea typeface="黑体" panose="02010609060101010101" pitchFamily="49" charset="-122"/>
                </a:endParaRPr>
              </a:p>
            </p:txBody>
          </p:sp>
          <p:sp>
            <p:nvSpPr>
              <p:cNvPr id="11" name="Freeform 95"/>
              <p:cNvSpPr>
                <a:spLocks noEditPoints="1"/>
              </p:cNvSpPr>
              <p:nvPr/>
            </p:nvSpPr>
            <p:spPr bwMode="auto">
              <a:xfrm>
                <a:off x="1499" y="2598"/>
                <a:ext cx="117" cy="159"/>
              </a:xfrm>
              <a:custGeom>
                <a:avLst/>
                <a:gdLst>
                  <a:gd name="T0" fmla="*/ 456 w 585"/>
                  <a:gd name="T1" fmla="*/ 298 h 795"/>
                  <a:gd name="T2" fmla="*/ 456 w 585"/>
                  <a:gd name="T3" fmla="*/ 259 h 795"/>
                  <a:gd name="T4" fmla="*/ 433 w 585"/>
                  <a:gd name="T5" fmla="*/ 144 h 795"/>
                  <a:gd name="T6" fmla="*/ 283 w 585"/>
                  <a:gd name="T7" fmla="*/ 81 h 795"/>
                  <a:gd name="T8" fmla="*/ 73 w 585"/>
                  <a:gd name="T9" fmla="*/ 123 h 795"/>
                  <a:gd name="T10" fmla="*/ 73 w 585"/>
                  <a:gd name="T11" fmla="*/ 33 h 795"/>
                  <a:gd name="T12" fmla="*/ 297 w 585"/>
                  <a:gd name="T13" fmla="*/ 0 h 795"/>
                  <a:gd name="T14" fmla="*/ 539 w 585"/>
                  <a:gd name="T15" fmla="*/ 80 h 795"/>
                  <a:gd name="T16" fmla="*/ 582 w 585"/>
                  <a:gd name="T17" fmla="*/ 209 h 795"/>
                  <a:gd name="T18" fmla="*/ 585 w 585"/>
                  <a:gd name="T19" fmla="*/ 302 h 795"/>
                  <a:gd name="T20" fmla="*/ 585 w 585"/>
                  <a:gd name="T21" fmla="*/ 760 h 795"/>
                  <a:gd name="T22" fmla="*/ 305 w 585"/>
                  <a:gd name="T23" fmla="*/ 795 h 795"/>
                  <a:gd name="T24" fmla="*/ 86 w 585"/>
                  <a:gd name="T25" fmla="*/ 752 h 795"/>
                  <a:gd name="T26" fmla="*/ 0 w 585"/>
                  <a:gd name="T27" fmla="*/ 583 h 795"/>
                  <a:gd name="T28" fmla="*/ 100 w 585"/>
                  <a:gd name="T29" fmla="*/ 380 h 795"/>
                  <a:gd name="T30" fmla="*/ 350 w 585"/>
                  <a:gd name="T31" fmla="*/ 310 h 795"/>
                  <a:gd name="T32" fmla="*/ 456 w 585"/>
                  <a:gd name="T33" fmla="*/ 298 h 795"/>
                  <a:gd name="T34" fmla="*/ 456 w 585"/>
                  <a:gd name="T35" fmla="*/ 372 h 795"/>
                  <a:gd name="T36" fmla="*/ 278 w 585"/>
                  <a:gd name="T37" fmla="*/ 399 h 795"/>
                  <a:gd name="T38" fmla="*/ 132 w 585"/>
                  <a:gd name="T39" fmla="*/ 570 h 795"/>
                  <a:gd name="T40" fmla="*/ 175 w 585"/>
                  <a:gd name="T41" fmla="*/ 679 h 795"/>
                  <a:gd name="T42" fmla="*/ 325 w 585"/>
                  <a:gd name="T43" fmla="*/ 717 h 795"/>
                  <a:gd name="T44" fmla="*/ 456 w 585"/>
                  <a:gd name="T45" fmla="*/ 700 h 795"/>
                  <a:gd name="T46" fmla="*/ 456 w 585"/>
                  <a:gd name="T47" fmla="*/ 372 h 7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85" h="795">
                    <a:moveTo>
                      <a:pt x="456" y="298"/>
                    </a:moveTo>
                    <a:cubicBezTo>
                      <a:pt x="456" y="259"/>
                      <a:pt x="456" y="259"/>
                      <a:pt x="456" y="259"/>
                    </a:cubicBezTo>
                    <a:cubicBezTo>
                      <a:pt x="456" y="209"/>
                      <a:pt x="448" y="171"/>
                      <a:pt x="433" y="144"/>
                    </a:cubicBezTo>
                    <a:cubicBezTo>
                      <a:pt x="409" y="102"/>
                      <a:pt x="359" y="81"/>
                      <a:pt x="283" y="81"/>
                    </a:cubicBezTo>
                    <a:cubicBezTo>
                      <a:pt x="214" y="81"/>
                      <a:pt x="144" y="95"/>
                      <a:pt x="73" y="123"/>
                    </a:cubicBezTo>
                    <a:cubicBezTo>
                      <a:pt x="73" y="33"/>
                      <a:pt x="73" y="33"/>
                      <a:pt x="73" y="33"/>
                    </a:cubicBezTo>
                    <a:cubicBezTo>
                      <a:pt x="145" y="11"/>
                      <a:pt x="219" y="0"/>
                      <a:pt x="297" y="0"/>
                    </a:cubicBezTo>
                    <a:cubicBezTo>
                      <a:pt x="414" y="0"/>
                      <a:pt x="495" y="27"/>
                      <a:pt x="539" y="80"/>
                    </a:cubicBezTo>
                    <a:cubicBezTo>
                      <a:pt x="562" y="109"/>
                      <a:pt x="577" y="152"/>
                      <a:pt x="582" y="209"/>
                    </a:cubicBezTo>
                    <a:cubicBezTo>
                      <a:pt x="584" y="230"/>
                      <a:pt x="585" y="261"/>
                      <a:pt x="585" y="302"/>
                    </a:cubicBezTo>
                    <a:cubicBezTo>
                      <a:pt x="585" y="760"/>
                      <a:pt x="585" y="760"/>
                      <a:pt x="585" y="760"/>
                    </a:cubicBezTo>
                    <a:cubicBezTo>
                      <a:pt x="498" y="783"/>
                      <a:pt x="404" y="795"/>
                      <a:pt x="305" y="795"/>
                    </a:cubicBezTo>
                    <a:cubicBezTo>
                      <a:pt x="211" y="795"/>
                      <a:pt x="138" y="781"/>
                      <a:pt x="86" y="752"/>
                    </a:cubicBezTo>
                    <a:cubicBezTo>
                      <a:pt x="29" y="719"/>
                      <a:pt x="0" y="663"/>
                      <a:pt x="0" y="583"/>
                    </a:cubicBezTo>
                    <a:cubicBezTo>
                      <a:pt x="0" y="491"/>
                      <a:pt x="33" y="423"/>
                      <a:pt x="100" y="380"/>
                    </a:cubicBezTo>
                    <a:cubicBezTo>
                      <a:pt x="149" y="347"/>
                      <a:pt x="233" y="324"/>
                      <a:pt x="350" y="310"/>
                    </a:cubicBezTo>
                    <a:cubicBezTo>
                      <a:pt x="372" y="307"/>
                      <a:pt x="408" y="303"/>
                      <a:pt x="456" y="298"/>
                    </a:cubicBezTo>
                    <a:moveTo>
                      <a:pt x="456" y="372"/>
                    </a:moveTo>
                    <a:cubicBezTo>
                      <a:pt x="378" y="379"/>
                      <a:pt x="319" y="388"/>
                      <a:pt x="278" y="399"/>
                    </a:cubicBezTo>
                    <a:cubicBezTo>
                      <a:pt x="180" y="423"/>
                      <a:pt x="132" y="480"/>
                      <a:pt x="132" y="570"/>
                    </a:cubicBezTo>
                    <a:cubicBezTo>
                      <a:pt x="132" y="619"/>
                      <a:pt x="146" y="655"/>
                      <a:pt x="175" y="679"/>
                    </a:cubicBezTo>
                    <a:cubicBezTo>
                      <a:pt x="206" y="705"/>
                      <a:pt x="257" y="717"/>
                      <a:pt x="325" y="717"/>
                    </a:cubicBezTo>
                    <a:cubicBezTo>
                      <a:pt x="372" y="717"/>
                      <a:pt x="416" y="711"/>
                      <a:pt x="456" y="700"/>
                    </a:cubicBezTo>
                    <a:lnTo>
                      <a:pt x="456" y="372"/>
                    </a:lnTo>
                    <a:close/>
                  </a:path>
                </a:pathLst>
              </a:custGeom>
              <a:solidFill>
                <a:srgbClr val="000000"/>
              </a:solidFill>
              <a:ln>
                <a:noFill/>
              </a:ln>
            </p:spPr>
            <p:txBody>
              <a:bodyPr/>
              <a:lstStyle/>
              <a:p>
                <a:endParaRPr lang="ja-JP" altLang="en-US">
                  <a:latin typeface="Arial" panose="020B0604020202020204" pitchFamily="34" charset="0"/>
                  <a:ea typeface="黑体" panose="02010609060101010101" pitchFamily="49" charset="-122"/>
                </a:endParaRPr>
              </a:p>
            </p:txBody>
          </p:sp>
          <p:sp>
            <p:nvSpPr>
              <p:cNvPr id="12" name="Freeform 96"/>
              <p:cNvSpPr>
                <a:spLocks noEditPoints="1"/>
              </p:cNvSpPr>
              <p:nvPr/>
            </p:nvSpPr>
            <p:spPr bwMode="auto">
              <a:xfrm>
                <a:off x="1662" y="2598"/>
                <a:ext cx="119" cy="227"/>
              </a:xfrm>
              <a:custGeom>
                <a:avLst/>
                <a:gdLst>
                  <a:gd name="T0" fmla="*/ 129 w 593"/>
                  <a:gd name="T1" fmla="*/ 742 h 1136"/>
                  <a:gd name="T2" fmla="*/ 129 w 593"/>
                  <a:gd name="T3" fmla="*/ 1136 h 1136"/>
                  <a:gd name="T4" fmla="*/ 0 w 593"/>
                  <a:gd name="T5" fmla="*/ 1136 h 1136"/>
                  <a:gd name="T6" fmla="*/ 0 w 593"/>
                  <a:gd name="T7" fmla="*/ 30 h 1136"/>
                  <a:gd name="T8" fmla="*/ 260 w 593"/>
                  <a:gd name="T9" fmla="*/ 0 h 1136"/>
                  <a:gd name="T10" fmla="*/ 528 w 593"/>
                  <a:gd name="T11" fmla="*/ 118 h 1136"/>
                  <a:gd name="T12" fmla="*/ 593 w 593"/>
                  <a:gd name="T13" fmla="*/ 396 h 1136"/>
                  <a:gd name="T14" fmla="*/ 511 w 593"/>
                  <a:gd name="T15" fmla="*/ 691 h 1136"/>
                  <a:gd name="T16" fmla="*/ 287 w 593"/>
                  <a:gd name="T17" fmla="*/ 795 h 1136"/>
                  <a:gd name="T18" fmla="*/ 180 w 593"/>
                  <a:gd name="T19" fmla="*/ 775 h 1136"/>
                  <a:gd name="T20" fmla="*/ 129 w 593"/>
                  <a:gd name="T21" fmla="*/ 742 h 1136"/>
                  <a:gd name="T22" fmla="*/ 129 w 593"/>
                  <a:gd name="T23" fmla="*/ 653 h 1136"/>
                  <a:gd name="T24" fmla="*/ 272 w 593"/>
                  <a:gd name="T25" fmla="*/ 717 h 1136"/>
                  <a:gd name="T26" fmla="*/ 418 w 593"/>
                  <a:gd name="T27" fmla="*/ 618 h 1136"/>
                  <a:gd name="T28" fmla="*/ 461 w 593"/>
                  <a:gd name="T29" fmla="*/ 395 h 1136"/>
                  <a:gd name="T30" fmla="*/ 403 w 593"/>
                  <a:gd name="T31" fmla="*/ 146 h 1136"/>
                  <a:gd name="T32" fmla="*/ 241 w 593"/>
                  <a:gd name="T33" fmla="*/ 78 h 1136"/>
                  <a:gd name="T34" fmla="*/ 129 w 593"/>
                  <a:gd name="T35" fmla="*/ 87 h 1136"/>
                  <a:gd name="T36" fmla="*/ 129 w 593"/>
                  <a:gd name="T37" fmla="*/ 653 h 1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93" h="1136">
                    <a:moveTo>
                      <a:pt x="129" y="742"/>
                    </a:moveTo>
                    <a:cubicBezTo>
                      <a:pt x="129" y="1136"/>
                      <a:pt x="129" y="1136"/>
                      <a:pt x="129" y="1136"/>
                    </a:cubicBezTo>
                    <a:cubicBezTo>
                      <a:pt x="0" y="1136"/>
                      <a:pt x="0" y="1136"/>
                      <a:pt x="0" y="1136"/>
                    </a:cubicBezTo>
                    <a:cubicBezTo>
                      <a:pt x="0" y="30"/>
                      <a:pt x="0" y="30"/>
                      <a:pt x="0" y="30"/>
                    </a:cubicBezTo>
                    <a:cubicBezTo>
                      <a:pt x="89" y="10"/>
                      <a:pt x="176" y="0"/>
                      <a:pt x="260" y="0"/>
                    </a:cubicBezTo>
                    <a:cubicBezTo>
                      <a:pt x="391" y="0"/>
                      <a:pt x="480" y="39"/>
                      <a:pt x="528" y="118"/>
                    </a:cubicBezTo>
                    <a:cubicBezTo>
                      <a:pt x="571" y="188"/>
                      <a:pt x="593" y="281"/>
                      <a:pt x="593" y="396"/>
                    </a:cubicBezTo>
                    <a:cubicBezTo>
                      <a:pt x="593" y="518"/>
                      <a:pt x="565" y="616"/>
                      <a:pt x="511" y="691"/>
                    </a:cubicBezTo>
                    <a:cubicBezTo>
                      <a:pt x="460" y="761"/>
                      <a:pt x="385" y="795"/>
                      <a:pt x="287" y="795"/>
                    </a:cubicBezTo>
                    <a:cubicBezTo>
                      <a:pt x="245" y="795"/>
                      <a:pt x="209" y="789"/>
                      <a:pt x="180" y="775"/>
                    </a:cubicBezTo>
                    <a:cubicBezTo>
                      <a:pt x="166" y="769"/>
                      <a:pt x="149" y="758"/>
                      <a:pt x="129" y="742"/>
                    </a:cubicBezTo>
                    <a:moveTo>
                      <a:pt x="129" y="653"/>
                    </a:moveTo>
                    <a:cubicBezTo>
                      <a:pt x="172" y="696"/>
                      <a:pt x="220" y="717"/>
                      <a:pt x="272" y="717"/>
                    </a:cubicBezTo>
                    <a:cubicBezTo>
                      <a:pt x="339" y="717"/>
                      <a:pt x="387" y="684"/>
                      <a:pt x="418" y="618"/>
                    </a:cubicBezTo>
                    <a:cubicBezTo>
                      <a:pt x="447" y="557"/>
                      <a:pt x="461" y="483"/>
                      <a:pt x="461" y="395"/>
                    </a:cubicBezTo>
                    <a:cubicBezTo>
                      <a:pt x="461" y="284"/>
                      <a:pt x="442" y="202"/>
                      <a:pt x="403" y="146"/>
                    </a:cubicBezTo>
                    <a:cubicBezTo>
                      <a:pt x="372" y="101"/>
                      <a:pt x="318" y="78"/>
                      <a:pt x="241" y="78"/>
                    </a:cubicBezTo>
                    <a:cubicBezTo>
                      <a:pt x="208" y="78"/>
                      <a:pt x="170" y="81"/>
                      <a:pt x="129" y="87"/>
                    </a:cubicBezTo>
                    <a:lnTo>
                      <a:pt x="129" y="653"/>
                    </a:lnTo>
                    <a:close/>
                  </a:path>
                </a:pathLst>
              </a:custGeom>
              <a:solidFill>
                <a:srgbClr val="000000"/>
              </a:solidFill>
              <a:ln>
                <a:noFill/>
              </a:ln>
            </p:spPr>
            <p:txBody>
              <a:bodyPr/>
              <a:lstStyle/>
              <a:p>
                <a:endParaRPr lang="ja-JP" altLang="en-US">
                  <a:latin typeface="Arial" panose="020B0604020202020204" pitchFamily="34" charset="0"/>
                  <a:ea typeface="黑体" panose="02010609060101010101" pitchFamily="49" charset="-122"/>
                </a:endParaRPr>
              </a:p>
            </p:txBody>
          </p:sp>
          <p:sp>
            <p:nvSpPr>
              <p:cNvPr id="13" name="Freeform 97"/>
              <p:cNvSpPr>
                <a:spLocks noEditPoints="1"/>
              </p:cNvSpPr>
              <p:nvPr/>
            </p:nvSpPr>
            <p:spPr bwMode="auto">
              <a:xfrm>
                <a:off x="1816" y="2547"/>
                <a:ext cx="32" cy="206"/>
              </a:xfrm>
              <a:custGeom>
                <a:avLst/>
                <a:gdLst>
                  <a:gd name="T0" fmla="*/ 78 w 157"/>
                  <a:gd name="T1" fmla="*/ 0 h 1031"/>
                  <a:gd name="T2" fmla="*/ 137 w 157"/>
                  <a:gd name="T3" fmla="*/ 26 h 1031"/>
                  <a:gd name="T4" fmla="*/ 157 w 157"/>
                  <a:gd name="T5" fmla="*/ 79 h 1031"/>
                  <a:gd name="T6" fmla="*/ 131 w 157"/>
                  <a:gd name="T7" fmla="*/ 139 h 1031"/>
                  <a:gd name="T8" fmla="*/ 78 w 157"/>
                  <a:gd name="T9" fmla="*/ 159 h 1031"/>
                  <a:gd name="T10" fmla="*/ 20 w 157"/>
                  <a:gd name="T11" fmla="*/ 133 h 1031"/>
                  <a:gd name="T12" fmla="*/ 0 w 157"/>
                  <a:gd name="T13" fmla="*/ 78 h 1031"/>
                  <a:gd name="T14" fmla="*/ 25 w 157"/>
                  <a:gd name="T15" fmla="*/ 20 h 1031"/>
                  <a:gd name="T16" fmla="*/ 78 w 157"/>
                  <a:gd name="T17" fmla="*/ 0 h 1031"/>
                  <a:gd name="T18" fmla="*/ 15 w 157"/>
                  <a:gd name="T19" fmla="*/ 277 h 1031"/>
                  <a:gd name="T20" fmla="*/ 144 w 157"/>
                  <a:gd name="T21" fmla="*/ 277 h 1031"/>
                  <a:gd name="T22" fmla="*/ 144 w 157"/>
                  <a:gd name="T23" fmla="*/ 1031 h 1031"/>
                  <a:gd name="T24" fmla="*/ 15 w 157"/>
                  <a:gd name="T25" fmla="*/ 1031 h 1031"/>
                  <a:gd name="T26" fmla="*/ 15 w 157"/>
                  <a:gd name="T27" fmla="*/ 277 h 10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7" h="1031">
                    <a:moveTo>
                      <a:pt x="78" y="0"/>
                    </a:moveTo>
                    <a:cubicBezTo>
                      <a:pt x="102" y="0"/>
                      <a:pt x="121" y="9"/>
                      <a:pt x="137" y="26"/>
                    </a:cubicBezTo>
                    <a:cubicBezTo>
                      <a:pt x="150" y="42"/>
                      <a:pt x="157" y="59"/>
                      <a:pt x="157" y="79"/>
                    </a:cubicBezTo>
                    <a:cubicBezTo>
                      <a:pt x="157" y="103"/>
                      <a:pt x="148" y="123"/>
                      <a:pt x="131" y="139"/>
                    </a:cubicBezTo>
                    <a:cubicBezTo>
                      <a:pt x="117" y="152"/>
                      <a:pt x="99" y="159"/>
                      <a:pt x="78" y="159"/>
                    </a:cubicBezTo>
                    <a:cubicBezTo>
                      <a:pt x="54" y="159"/>
                      <a:pt x="35" y="150"/>
                      <a:pt x="20" y="133"/>
                    </a:cubicBezTo>
                    <a:cubicBezTo>
                      <a:pt x="6" y="117"/>
                      <a:pt x="0" y="99"/>
                      <a:pt x="0" y="78"/>
                    </a:cubicBezTo>
                    <a:cubicBezTo>
                      <a:pt x="0" y="56"/>
                      <a:pt x="8" y="37"/>
                      <a:pt x="25" y="20"/>
                    </a:cubicBezTo>
                    <a:cubicBezTo>
                      <a:pt x="40" y="7"/>
                      <a:pt x="58" y="0"/>
                      <a:pt x="78" y="0"/>
                    </a:cubicBezTo>
                    <a:moveTo>
                      <a:pt x="15" y="277"/>
                    </a:moveTo>
                    <a:cubicBezTo>
                      <a:pt x="144" y="277"/>
                      <a:pt x="144" y="277"/>
                      <a:pt x="144" y="277"/>
                    </a:cubicBezTo>
                    <a:cubicBezTo>
                      <a:pt x="144" y="1031"/>
                      <a:pt x="144" y="1031"/>
                      <a:pt x="144" y="1031"/>
                    </a:cubicBezTo>
                    <a:cubicBezTo>
                      <a:pt x="15" y="1031"/>
                      <a:pt x="15" y="1031"/>
                      <a:pt x="15" y="1031"/>
                    </a:cubicBezTo>
                    <a:lnTo>
                      <a:pt x="15" y="277"/>
                    </a:lnTo>
                    <a:close/>
                  </a:path>
                </a:pathLst>
              </a:custGeom>
              <a:solidFill>
                <a:srgbClr val="000000"/>
              </a:solidFill>
              <a:ln>
                <a:noFill/>
              </a:ln>
            </p:spPr>
            <p:txBody>
              <a:bodyPr/>
              <a:lstStyle/>
              <a:p>
                <a:endParaRPr lang="ja-JP" altLang="en-US">
                  <a:latin typeface="Arial" panose="020B0604020202020204" pitchFamily="34" charset="0"/>
                  <a:ea typeface="黑体" panose="02010609060101010101" pitchFamily="49" charset="-122"/>
                </a:endParaRPr>
              </a:p>
            </p:txBody>
          </p:sp>
          <p:sp>
            <p:nvSpPr>
              <p:cNvPr id="14" name="Freeform 98"/>
              <p:cNvSpPr/>
              <p:nvPr/>
            </p:nvSpPr>
            <p:spPr bwMode="auto">
              <a:xfrm>
                <a:off x="1894" y="2598"/>
                <a:ext cx="114" cy="155"/>
              </a:xfrm>
              <a:custGeom>
                <a:avLst/>
                <a:gdLst>
                  <a:gd name="T0" fmla="*/ 0 w 572"/>
                  <a:gd name="T1" fmla="*/ 774 h 774"/>
                  <a:gd name="T2" fmla="*/ 0 w 572"/>
                  <a:gd name="T3" fmla="*/ 30 h 774"/>
                  <a:gd name="T4" fmla="*/ 301 w 572"/>
                  <a:gd name="T5" fmla="*/ 0 h 774"/>
                  <a:gd name="T6" fmla="*/ 549 w 572"/>
                  <a:gd name="T7" fmla="*/ 119 h 774"/>
                  <a:gd name="T8" fmla="*/ 572 w 572"/>
                  <a:gd name="T9" fmla="*/ 312 h 774"/>
                  <a:gd name="T10" fmla="*/ 572 w 572"/>
                  <a:gd name="T11" fmla="*/ 774 h 774"/>
                  <a:gd name="T12" fmla="*/ 443 w 572"/>
                  <a:gd name="T13" fmla="*/ 774 h 774"/>
                  <a:gd name="T14" fmla="*/ 443 w 572"/>
                  <a:gd name="T15" fmla="*/ 320 h 774"/>
                  <a:gd name="T16" fmla="*/ 420 w 572"/>
                  <a:gd name="T17" fmla="*/ 140 h 774"/>
                  <a:gd name="T18" fmla="*/ 289 w 572"/>
                  <a:gd name="T19" fmla="*/ 78 h 774"/>
                  <a:gd name="T20" fmla="*/ 129 w 572"/>
                  <a:gd name="T21" fmla="*/ 94 h 774"/>
                  <a:gd name="T22" fmla="*/ 129 w 572"/>
                  <a:gd name="T23" fmla="*/ 774 h 774"/>
                  <a:gd name="T24" fmla="*/ 0 w 572"/>
                  <a:gd name="T25" fmla="*/ 774 h 7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2" h="774">
                    <a:moveTo>
                      <a:pt x="0" y="774"/>
                    </a:moveTo>
                    <a:cubicBezTo>
                      <a:pt x="0" y="30"/>
                      <a:pt x="0" y="30"/>
                      <a:pt x="0" y="30"/>
                    </a:cubicBezTo>
                    <a:cubicBezTo>
                      <a:pt x="119" y="10"/>
                      <a:pt x="220" y="0"/>
                      <a:pt x="301" y="0"/>
                    </a:cubicBezTo>
                    <a:cubicBezTo>
                      <a:pt x="433" y="0"/>
                      <a:pt x="516" y="39"/>
                      <a:pt x="549" y="119"/>
                    </a:cubicBezTo>
                    <a:cubicBezTo>
                      <a:pt x="565" y="155"/>
                      <a:pt x="572" y="220"/>
                      <a:pt x="572" y="312"/>
                    </a:cubicBezTo>
                    <a:cubicBezTo>
                      <a:pt x="572" y="774"/>
                      <a:pt x="572" y="774"/>
                      <a:pt x="572" y="774"/>
                    </a:cubicBezTo>
                    <a:cubicBezTo>
                      <a:pt x="443" y="774"/>
                      <a:pt x="443" y="774"/>
                      <a:pt x="443" y="774"/>
                    </a:cubicBezTo>
                    <a:cubicBezTo>
                      <a:pt x="443" y="320"/>
                      <a:pt x="443" y="320"/>
                      <a:pt x="443" y="320"/>
                    </a:cubicBezTo>
                    <a:cubicBezTo>
                      <a:pt x="443" y="230"/>
                      <a:pt x="435" y="171"/>
                      <a:pt x="420" y="140"/>
                    </a:cubicBezTo>
                    <a:cubicBezTo>
                      <a:pt x="399" y="99"/>
                      <a:pt x="356" y="78"/>
                      <a:pt x="289" y="78"/>
                    </a:cubicBezTo>
                    <a:cubicBezTo>
                      <a:pt x="236" y="78"/>
                      <a:pt x="183" y="83"/>
                      <a:pt x="129" y="94"/>
                    </a:cubicBezTo>
                    <a:cubicBezTo>
                      <a:pt x="129" y="774"/>
                      <a:pt x="129" y="774"/>
                      <a:pt x="129" y="774"/>
                    </a:cubicBezTo>
                    <a:lnTo>
                      <a:pt x="0" y="774"/>
                    </a:lnTo>
                    <a:close/>
                  </a:path>
                </a:pathLst>
              </a:custGeom>
              <a:solidFill>
                <a:srgbClr val="000000"/>
              </a:solidFill>
              <a:ln>
                <a:noFill/>
              </a:ln>
            </p:spPr>
            <p:txBody>
              <a:bodyPr/>
              <a:lstStyle/>
              <a:p>
                <a:endParaRPr lang="ja-JP" altLang="en-US">
                  <a:latin typeface="Arial" panose="020B0604020202020204" pitchFamily="34" charset="0"/>
                  <a:ea typeface="黑体" panose="02010609060101010101" pitchFamily="49" charset="-122"/>
                </a:endParaRPr>
              </a:p>
            </p:txBody>
          </p:sp>
          <p:sp>
            <p:nvSpPr>
              <p:cNvPr id="15" name="Freeform 99"/>
              <p:cNvSpPr>
                <a:spLocks noEditPoints="1"/>
              </p:cNvSpPr>
              <p:nvPr/>
            </p:nvSpPr>
            <p:spPr bwMode="auto">
              <a:xfrm>
                <a:off x="2044" y="2598"/>
                <a:ext cx="119" cy="230"/>
              </a:xfrm>
              <a:custGeom>
                <a:avLst/>
                <a:gdLst>
                  <a:gd name="T0" fmla="*/ 465 w 594"/>
                  <a:gd name="T1" fmla="*/ 707 h 1147"/>
                  <a:gd name="T2" fmla="*/ 417 w 594"/>
                  <a:gd name="T3" fmla="*/ 752 h 1147"/>
                  <a:gd name="T4" fmla="*/ 268 w 594"/>
                  <a:gd name="T5" fmla="*/ 795 h 1147"/>
                  <a:gd name="T6" fmla="*/ 102 w 594"/>
                  <a:gd name="T7" fmla="*/ 740 h 1147"/>
                  <a:gd name="T8" fmla="*/ 0 w 594"/>
                  <a:gd name="T9" fmla="*/ 433 h 1147"/>
                  <a:gd name="T10" fmla="*/ 74 w 594"/>
                  <a:gd name="T11" fmla="*/ 137 h 1147"/>
                  <a:gd name="T12" fmla="*/ 355 w 594"/>
                  <a:gd name="T13" fmla="*/ 0 h 1147"/>
                  <a:gd name="T14" fmla="*/ 594 w 594"/>
                  <a:gd name="T15" fmla="*/ 30 h 1147"/>
                  <a:gd name="T16" fmla="*/ 594 w 594"/>
                  <a:gd name="T17" fmla="*/ 628 h 1147"/>
                  <a:gd name="T18" fmla="*/ 579 w 594"/>
                  <a:gd name="T19" fmla="*/ 881 h 1147"/>
                  <a:gd name="T20" fmla="*/ 440 w 594"/>
                  <a:gd name="T21" fmla="*/ 1099 h 1147"/>
                  <a:gd name="T22" fmla="*/ 199 w 594"/>
                  <a:gd name="T23" fmla="*/ 1147 h 1147"/>
                  <a:gd name="T24" fmla="*/ 102 w 594"/>
                  <a:gd name="T25" fmla="*/ 1141 h 1147"/>
                  <a:gd name="T26" fmla="*/ 102 w 594"/>
                  <a:gd name="T27" fmla="*/ 1064 h 1147"/>
                  <a:gd name="T28" fmla="*/ 198 w 594"/>
                  <a:gd name="T29" fmla="*/ 1069 h 1147"/>
                  <a:gd name="T30" fmla="*/ 356 w 594"/>
                  <a:gd name="T31" fmla="*/ 1041 h 1147"/>
                  <a:gd name="T32" fmla="*/ 453 w 594"/>
                  <a:gd name="T33" fmla="*/ 896 h 1147"/>
                  <a:gd name="T34" fmla="*/ 465 w 594"/>
                  <a:gd name="T35" fmla="*/ 748 h 1147"/>
                  <a:gd name="T36" fmla="*/ 465 w 594"/>
                  <a:gd name="T37" fmla="*/ 707 h 1147"/>
                  <a:gd name="T38" fmla="*/ 465 w 594"/>
                  <a:gd name="T39" fmla="*/ 85 h 1147"/>
                  <a:gd name="T40" fmla="*/ 368 w 594"/>
                  <a:gd name="T41" fmla="*/ 78 h 1147"/>
                  <a:gd name="T42" fmla="*/ 241 w 594"/>
                  <a:gd name="T43" fmla="*/ 111 h 1147"/>
                  <a:gd name="T44" fmla="*/ 158 w 594"/>
                  <a:gd name="T45" fmla="*/ 244 h 1147"/>
                  <a:gd name="T46" fmla="*/ 132 w 594"/>
                  <a:gd name="T47" fmla="*/ 438 h 1147"/>
                  <a:gd name="T48" fmla="*/ 182 w 594"/>
                  <a:gd name="T49" fmla="*/ 662 h 1147"/>
                  <a:gd name="T50" fmla="*/ 285 w 594"/>
                  <a:gd name="T51" fmla="*/ 718 h 1147"/>
                  <a:gd name="T52" fmla="*/ 387 w 594"/>
                  <a:gd name="T53" fmla="*/ 683 h 1147"/>
                  <a:gd name="T54" fmla="*/ 454 w 594"/>
                  <a:gd name="T55" fmla="*/ 591 h 1147"/>
                  <a:gd name="T56" fmla="*/ 465 w 594"/>
                  <a:gd name="T57" fmla="*/ 505 h 1147"/>
                  <a:gd name="T58" fmla="*/ 465 w 594"/>
                  <a:gd name="T59" fmla="*/ 85 h 1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94" h="1147">
                    <a:moveTo>
                      <a:pt x="465" y="707"/>
                    </a:moveTo>
                    <a:cubicBezTo>
                      <a:pt x="446" y="728"/>
                      <a:pt x="430" y="743"/>
                      <a:pt x="417" y="752"/>
                    </a:cubicBezTo>
                    <a:cubicBezTo>
                      <a:pt x="378" y="781"/>
                      <a:pt x="328" y="795"/>
                      <a:pt x="268" y="795"/>
                    </a:cubicBezTo>
                    <a:cubicBezTo>
                      <a:pt x="200" y="795"/>
                      <a:pt x="145" y="777"/>
                      <a:pt x="102" y="740"/>
                    </a:cubicBezTo>
                    <a:cubicBezTo>
                      <a:pt x="34" y="683"/>
                      <a:pt x="0" y="581"/>
                      <a:pt x="0" y="433"/>
                    </a:cubicBezTo>
                    <a:cubicBezTo>
                      <a:pt x="0" y="313"/>
                      <a:pt x="24" y="215"/>
                      <a:pt x="74" y="137"/>
                    </a:cubicBezTo>
                    <a:cubicBezTo>
                      <a:pt x="132" y="46"/>
                      <a:pt x="226" y="0"/>
                      <a:pt x="355" y="0"/>
                    </a:cubicBezTo>
                    <a:cubicBezTo>
                      <a:pt x="432" y="0"/>
                      <a:pt x="512" y="10"/>
                      <a:pt x="594" y="30"/>
                    </a:cubicBezTo>
                    <a:cubicBezTo>
                      <a:pt x="594" y="628"/>
                      <a:pt x="594" y="628"/>
                      <a:pt x="594" y="628"/>
                    </a:cubicBezTo>
                    <a:cubicBezTo>
                      <a:pt x="594" y="738"/>
                      <a:pt x="589" y="823"/>
                      <a:pt x="579" y="881"/>
                    </a:cubicBezTo>
                    <a:cubicBezTo>
                      <a:pt x="562" y="986"/>
                      <a:pt x="516" y="1059"/>
                      <a:pt x="440" y="1099"/>
                    </a:cubicBezTo>
                    <a:cubicBezTo>
                      <a:pt x="379" y="1131"/>
                      <a:pt x="298" y="1147"/>
                      <a:pt x="199" y="1147"/>
                    </a:cubicBezTo>
                    <a:cubicBezTo>
                      <a:pt x="171" y="1147"/>
                      <a:pt x="139" y="1145"/>
                      <a:pt x="102" y="1141"/>
                    </a:cubicBezTo>
                    <a:cubicBezTo>
                      <a:pt x="102" y="1064"/>
                      <a:pt x="102" y="1064"/>
                      <a:pt x="102" y="1064"/>
                    </a:cubicBezTo>
                    <a:cubicBezTo>
                      <a:pt x="135" y="1068"/>
                      <a:pt x="167" y="1069"/>
                      <a:pt x="198" y="1069"/>
                    </a:cubicBezTo>
                    <a:cubicBezTo>
                      <a:pt x="269" y="1069"/>
                      <a:pt x="321" y="1060"/>
                      <a:pt x="356" y="1041"/>
                    </a:cubicBezTo>
                    <a:cubicBezTo>
                      <a:pt x="407" y="1014"/>
                      <a:pt x="439" y="966"/>
                      <a:pt x="453" y="896"/>
                    </a:cubicBezTo>
                    <a:cubicBezTo>
                      <a:pt x="461" y="857"/>
                      <a:pt x="465" y="808"/>
                      <a:pt x="465" y="748"/>
                    </a:cubicBezTo>
                    <a:lnTo>
                      <a:pt x="465" y="707"/>
                    </a:lnTo>
                    <a:close/>
                    <a:moveTo>
                      <a:pt x="465" y="85"/>
                    </a:moveTo>
                    <a:cubicBezTo>
                      <a:pt x="429" y="80"/>
                      <a:pt x="397" y="78"/>
                      <a:pt x="368" y="78"/>
                    </a:cubicBezTo>
                    <a:cubicBezTo>
                      <a:pt x="314" y="78"/>
                      <a:pt x="272" y="89"/>
                      <a:pt x="241" y="111"/>
                    </a:cubicBezTo>
                    <a:cubicBezTo>
                      <a:pt x="206" y="136"/>
                      <a:pt x="178" y="180"/>
                      <a:pt x="158" y="244"/>
                    </a:cubicBezTo>
                    <a:cubicBezTo>
                      <a:pt x="141" y="299"/>
                      <a:pt x="132" y="364"/>
                      <a:pt x="132" y="438"/>
                    </a:cubicBezTo>
                    <a:cubicBezTo>
                      <a:pt x="132" y="540"/>
                      <a:pt x="148" y="615"/>
                      <a:pt x="182" y="662"/>
                    </a:cubicBezTo>
                    <a:cubicBezTo>
                      <a:pt x="208" y="699"/>
                      <a:pt x="242" y="718"/>
                      <a:pt x="285" y="718"/>
                    </a:cubicBezTo>
                    <a:cubicBezTo>
                      <a:pt x="322" y="718"/>
                      <a:pt x="356" y="706"/>
                      <a:pt x="387" y="683"/>
                    </a:cubicBezTo>
                    <a:cubicBezTo>
                      <a:pt x="419" y="660"/>
                      <a:pt x="441" y="629"/>
                      <a:pt x="454" y="591"/>
                    </a:cubicBezTo>
                    <a:cubicBezTo>
                      <a:pt x="461" y="572"/>
                      <a:pt x="465" y="543"/>
                      <a:pt x="465" y="505"/>
                    </a:cubicBezTo>
                    <a:lnTo>
                      <a:pt x="465" y="85"/>
                    </a:lnTo>
                    <a:close/>
                  </a:path>
                </a:pathLst>
              </a:custGeom>
              <a:solidFill>
                <a:srgbClr val="000000"/>
              </a:solidFill>
              <a:ln>
                <a:noFill/>
              </a:ln>
            </p:spPr>
            <p:txBody>
              <a:bodyPr/>
              <a:lstStyle/>
              <a:p>
                <a:endParaRPr lang="ja-JP" altLang="en-US">
                  <a:latin typeface="Arial" panose="020B0604020202020204" pitchFamily="34" charset="0"/>
                  <a:ea typeface="黑体" panose="02010609060101010101" pitchFamily="49" charset="-122"/>
                </a:endParaRPr>
              </a:p>
            </p:txBody>
          </p:sp>
          <p:sp>
            <p:nvSpPr>
              <p:cNvPr id="16" name="Freeform 100"/>
              <p:cNvSpPr/>
              <p:nvPr/>
            </p:nvSpPr>
            <p:spPr bwMode="auto">
              <a:xfrm>
                <a:off x="2281" y="2562"/>
                <a:ext cx="66" cy="191"/>
              </a:xfrm>
              <a:custGeom>
                <a:avLst/>
                <a:gdLst>
                  <a:gd name="T0" fmla="*/ 0 w 331"/>
                  <a:gd name="T1" fmla="*/ 0 h 957"/>
                  <a:gd name="T2" fmla="*/ 128 w 331"/>
                  <a:gd name="T3" fmla="*/ 0 h 957"/>
                  <a:gd name="T4" fmla="*/ 128 w 331"/>
                  <a:gd name="T5" fmla="*/ 204 h 957"/>
                  <a:gd name="T6" fmla="*/ 331 w 331"/>
                  <a:gd name="T7" fmla="*/ 204 h 957"/>
                  <a:gd name="T8" fmla="*/ 331 w 331"/>
                  <a:gd name="T9" fmla="*/ 286 h 957"/>
                  <a:gd name="T10" fmla="*/ 128 w 331"/>
                  <a:gd name="T11" fmla="*/ 286 h 957"/>
                  <a:gd name="T12" fmla="*/ 128 w 331"/>
                  <a:gd name="T13" fmla="*/ 686 h 957"/>
                  <a:gd name="T14" fmla="*/ 162 w 331"/>
                  <a:gd name="T15" fmla="*/ 840 h 957"/>
                  <a:gd name="T16" fmla="*/ 234 w 331"/>
                  <a:gd name="T17" fmla="*/ 873 h 957"/>
                  <a:gd name="T18" fmla="*/ 289 w 331"/>
                  <a:gd name="T19" fmla="*/ 875 h 957"/>
                  <a:gd name="T20" fmla="*/ 331 w 331"/>
                  <a:gd name="T21" fmla="*/ 875 h 957"/>
                  <a:gd name="T22" fmla="*/ 331 w 331"/>
                  <a:gd name="T23" fmla="*/ 957 h 957"/>
                  <a:gd name="T24" fmla="*/ 262 w 331"/>
                  <a:gd name="T25" fmla="*/ 957 h 957"/>
                  <a:gd name="T26" fmla="*/ 131 w 331"/>
                  <a:gd name="T27" fmla="*/ 945 h 957"/>
                  <a:gd name="T28" fmla="*/ 11 w 331"/>
                  <a:gd name="T29" fmla="*/ 817 h 957"/>
                  <a:gd name="T30" fmla="*/ 0 w 331"/>
                  <a:gd name="T31" fmla="*/ 667 h 957"/>
                  <a:gd name="T32" fmla="*/ 0 w 331"/>
                  <a:gd name="T33" fmla="*/ 0 h 9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31" h="957">
                    <a:moveTo>
                      <a:pt x="0" y="0"/>
                    </a:moveTo>
                    <a:cubicBezTo>
                      <a:pt x="128" y="0"/>
                      <a:pt x="128" y="0"/>
                      <a:pt x="128" y="0"/>
                    </a:cubicBezTo>
                    <a:cubicBezTo>
                      <a:pt x="128" y="204"/>
                      <a:pt x="128" y="204"/>
                      <a:pt x="128" y="204"/>
                    </a:cubicBezTo>
                    <a:cubicBezTo>
                      <a:pt x="331" y="204"/>
                      <a:pt x="331" y="204"/>
                      <a:pt x="331" y="204"/>
                    </a:cubicBezTo>
                    <a:cubicBezTo>
                      <a:pt x="331" y="286"/>
                      <a:pt x="331" y="286"/>
                      <a:pt x="331" y="286"/>
                    </a:cubicBezTo>
                    <a:cubicBezTo>
                      <a:pt x="128" y="286"/>
                      <a:pt x="128" y="286"/>
                      <a:pt x="128" y="286"/>
                    </a:cubicBezTo>
                    <a:cubicBezTo>
                      <a:pt x="128" y="686"/>
                      <a:pt x="128" y="686"/>
                      <a:pt x="128" y="686"/>
                    </a:cubicBezTo>
                    <a:cubicBezTo>
                      <a:pt x="128" y="762"/>
                      <a:pt x="139" y="813"/>
                      <a:pt x="162" y="840"/>
                    </a:cubicBezTo>
                    <a:cubicBezTo>
                      <a:pt x="178" y="858"/>
                      <a:pt x="202" y="869"/>
                      <a:pt x="234" y="873"/>
                    </a:cubicBezTo>
                    <a:cubicBezTo>
                      <a:pt x="244" y="875"/>
                      <a:pt x="263" y="875"/>
                      <a:pt x="289" y="875"/>
                    </a:cubicBezTo>
                    <a:cubicBezTo>
                      <a:pt x="331" y="875"/>
                      <a:pt x="331" y="875"/>
                      <a:pt x="331" y="875"/>
                    </a:cubicBezTo>
                    <a:cubicBezTo>
                      <a:pt x="331" y="957"/>
                      <a:pt x="331" y="957"/>
                      <a:pt x="331" y="957"/>
                    </a:cubicBezTo>
                    <a:cubicBezTo>
                      <a:pt x="262" y="957"/>
                      <a:pt x="262" y="957"/>
                      <a:pt x="262" y="957"/>
                    </a:cubicBezTo>
                    <a:cubicBezTo>
                      <a:pt x="206" y="957"/>
                      <a:pt x="163" y="953"/>
                      <a:pt x="131" y="945"/>
                    </a:cubicBezTo>
                    <a:cubicBezTo>
                      <a:pt x="66" y="927"/>
                      <a:pt x="26" y="884"/>
                      <a:pt x="11" y="817"/>
                    </a:cubicBezTo>
                    <a:cubicBezTo>
                      <a:pt x="3" y="781"/>
                      <a:pt x="0" y="731"/>
                      <a:pt x="0" y="667"/>
                    </a:cubicBezTo>
                    <a:lnTo>
                      <a:pt x="0" y="0"/>
                    </a:lnTo>
                    <a:close/>
                  </a:path>
                </a:pathLst>
              </a:custGeom>
              <a:solidFill>
                <a:srgbClr val="000000"/>
              </a:solidFill>
              <a:ln>
                <a:noFill/>
              </a:ln>
            </p:spPr>
            <p:txBody>
              <a:bodyPr/>
              <a:lstStyle/>
              <a:p>
                <a:endParaRPr lang="ja-JP" altLang="en-US">
                  <a:latin typeface="Arial" panose="020B0604020202020204" pitchFamily="34" charset="0"/>
                  <a:ea typeface="黑体" panose="02010609060101010101" pitchFamily="49" charset="-122"/>
                </a:endParaRPr>
              </a:p>
            </p:txBody>
          </p:sp>
          <p:sp>
            <p:nvSpPr>
              <p:cNvPr id="17" name="Freeform 101"/>
              <p:cNvSpPr>
                <a:spLocks noEditPoints="1"/>
              </p:cNvSpPr>
              <p:nvPr/>
            </p:nvSpPr>
            <p:spPr bwMode="auto">
              <a:xfrm>
                <a:off x="2374" y="2598"/>
                <a:ext cx="127" cy="159"/>
              </a:xfrm>
              <a:custGeom>
                <a:avLst/>
                <a:gdLst>
                  <a:gd name="T0" fmla="*/ 317 w 634"/>
                  <a:gd name="T1" fmla="*/ 0 h 795"/>
                  <a:gd name="T2" fmla="*/ 558 w 634"/>
                  <a:gd name="T3" fmla="*/ 107 h 795"/>
                  <a:gd name="T4" fmla="*/ 634 w 634"/>
                  <a:gd name="T5" fmla="*/ 398 h 795"/>
                  <a:gd name="T6" fmla="*/ 558 w 634"/>
                  <a:gd name="T7" fmla="*/ 688 h 795"/>
                  <a:gd name="T8" fmla="*/ 318 w 634"/>
                  <a:gd name="T9" fmla="*/ 795 h 795"/>
                  <a:gd name="T10" fmla="*/ 0 w 634"/>
                  <a:gd name="T11" fmla="*/ 393 h 795"/>
                  <a:gd name="T12" fmla="*/ 75 w 634"/>
                  <a:gd name="T13" fmla="*/ 107 h 795"/>
                  <a:gd name="T14" fmla="*/ 317 w 634"/>
                  <a:gd name="T15" fmla="*/ 0 h 795"/>
                  <a:gd name="T16" fmla="*/ 317 w 634"/>
                  <a:gd name="T17" fmla="*/ 78 h 795"/>
                  <a:gd name="T18" fmla="*/ 166 w 634"/>
                  <a:gd name="T19" fmla="*/ 176 h 795"/>
                  <a:gd name="T20" fmla="*/ 131 w 634"/>
                  <a:gd name="T21" fmla="*/ 394 h 795"/>
                  <a:gd name="T22" fmla="*/ 166 w 634"/>
                  <a:gd name="T23" fmla="*/ 619 h 795"/>
                  <a:gd name="T24" fmla="*/ 317 w 634"/>
                  <a:gd name="T25" fmla="*/ 717 h 795"/>
                  <a:gd name="T26" fmla="*/ 468 w 634"/>
                  <a:gd name="T27" fmla="*/ 619 h 795"/>
                  <a:gd name="T28" fmla="*/ 502 w 634"/>
                  <a:gd name="T29" fmla="*/ 398 h 795"/>
                  <a:gd name="T30" fmla="*/ 468 w 634"/>
                  <a:gd name="T31" fmla="*/ 176 h 795"/>
                  <a:gd name="T32" fmla="*/ 317 w 634"/>
                  <a:gd name="T33" fmla="*/ 78 h 7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34" h="795">
                    <a:moveTo>
                      <a:pt x="317" y="0"/>
                    </a:moveTo>
                    <a:cubicBezTo>
                      <a:pt x="425" y="0"/>
                      <a:pt x="505" y="36"/>
                      <a:pt x="558" y="107"/>
                    </a:cubicBezTo>
                    <a:cubicBezTo>
                      <a:pt x="608" y="176"/>
                      <a:pt x="634" y="273"/>
                      <a:pt x="634" y="398"/>
                    </a:cubicBezTo>
                    <a:cubicBezTo>
                      <a:pt x="634" y="521"/>
                      <a:pt x="608" y="618"/>
                      <a:pt x="558" y="688"/>
                    </a:cubicBezTo>
                    <a:cubicBezTo>
                      <a:pt x="506" y="760"/>
                      <a:pt x="426" y="795"/>
                      <a:pt x="318" y="795"/>
                    </a:cubicBezTo>
                    <a:cubicBezTo>
                      <a:pt x="105" y="795"/>
                      <a:pt x="0" y="661"/>
                      <a:pt x="0" y="393"/>
                    </a:cubicBezTo>
                    <a:cubicBezTo>
                      <a:pt x="0" y="271"/>
                      <a:pt x="25" y="176"/>
                      <a:pt x="75" y="107"/>
                    </a:cubicBezTo>
                    <a:cubicBezTo>
                      <a:pt x="128" y="36"/>
                      <a:pt x="209" y="0"/>
                      <a:pt x="317" y="0"/>
                    </a:cubicBezTo>
                    <a:moveTo>
                      <a:pt x="317" y="78"/>
                    </a:moveTo>
                    <a:cubicBezTo>
                      <a:pt x="244" y="78"/>
                      <a:pt x="193" y="110"/>
                      <a:pt x="166" y="176"/>
                    </a:cubicBezTo>
                    <a:cubicBezTo>
                      <a:pt x="143" y="230"/>
                      <a:pt x="131" y="303"/>
                      <a:pt x="131" y="394"/>
                    </a:cubicBezTo>
                    <a:cubicBezTo>
                      <a:pt x="131" y="490"/>
                      <a:pt x="143" y="565"/>
                      <a:pt x="166" y="619"/>
                    </a:cubicBezTo>
                    <a:cubicBezTo>
                      <a:pt x="193" y="685"/>
                      <a:pt x="244" y="717"/>
                      <a:pt x="317" y="717"/>
                    </a:cubicBezTo>
                    <a:cubicBezTo>
                      <a:pt x="390" y="717"/>
                      <a:pt x="440" y="685"/>
                      <a:pt x="468" y="619"/>
                    </a:cubicBezTo>
                    <a:cubicBezTo>
                      <a:pt x="490" y="565"/>
                      <a:pt x="502" y="491"/>
                      <a:pt x="502" y="398"/>
                    </a:cubicBezTo>
                    <a:cubicBezTo>
                      <a:pt x="502" y="302"/>
                      <a:pt x="490" y="228"/>
                      <a:pt x="468" y="176"/>
                    </a:cubicBezTo>
                    <a:cubicBezTo>
                      <a:pt x="439" y="110"/>
                      <a:pt x="389" y="78"/>
                      <a:pt x="317" y="78"/>
                    </a:cubicBezTo>
                  </a:path>
                </a:pathLst>
              </a:custGeom>
              <a:solidFill>
                <a:srgbClr val="000000"/>
              </a:solidFill>
              <a:ln>
                <a:noFill/>
              </a:ln>
            </p:spPr>
            <p:txBody>
              <a:bodyPr/>
              <a:lstStyle/>
              <a:p>
                <a:endParaRPr lang="ja-JP" altLang="en-US">
                  <a:latin typeface="Arial" panose="020B0604020202020204" pitchFamily="34" charset="0"/>
                  <a:ea typeface="黑体" panose="02010609060101010101" pitchFamily="49" charset="-122"/>
                </a:endParaRPr>
              </a:p>
            </p:txBody>
          </p:sp>
          <p:sp>
            <p:nvSpPr>
              <p:cNvPr id="18" name="Freeform 102"/>
              <p:cNvSpPr/>
              <p:nvPr/>
            </p:nvSpPr>
            <p:spPr bwMode="auto">
              <a:xfrm>
                <a:off x="2538" y="2598"/>
                <a:ext cx="195" cy="155"/>
              </a:xfrm>
              <a:custGeom>
                <a:avLst/>
                <a:gdLst>
                  <a:gd name="T0" fmla="*/ 0 w 974"/>
                  <a:gd name="T1" fmla="*/ 774 h 774"/>
                  <a:gd name="T2" fmla="*/ 0 w 974"/>
                  <a:gd name="T3" fmla="*/ 30 h 774"/>
                  <a:gd name="T4" fmla="*/ 278 w 974"/>
                  <a:gd name="T5" fmla="*/ 0 h 774"/>
                  <a:gd name="T6" fmla="*/ 480 w 974"/>
                  <a:gd name="T7" fmla="*/ 49 h 774"/>
                  <a:gd name="T8" fmla="*/ 722 w 974"/>
                  <a:gd name="T9" fmla="*/ 0 h 774"/>
                  <a:gd name="T10" fmla="*/ 952 w 974"/>
                  <a:gd name="T11" fmla="*/ 119 h 774"/>
                  <a:gd name="T12" fmla="*/ 974 w 974"/>
                  <a:gd name="T13" fmla="*/ 312 h 774"/>
                  <a:gd name="T14" fmla="*/ 974 w 974"/>
                  <a:gd name="T15" fmla="*/ 774 h 774"/>
                  <a:gd name="T16" fmla="*/ 845 w 974"/>
                  <a:gd name="T17" fmla="*/ 774 h 774"/>
                  <a:gd name="T18" fmla="*/ 845 w 974"/>
                  <a:gd name="T19" fmla="*/ 320 h 774"/>
                  <a:gd name="T20" fmla="*/ 824 w 974"/>
                  <a:gd name="T21" fmla="*/ 141 h 774"/>
                  <a:gd name="T22" fmla="*/ 705 w 974"/>
                  <a:gd name="T23" fmla="*/ 78 h 774"/>
                  <a:gd name="T24" fmla="*/ 551 w 974"/>
                  <a:gd name="T25" fmla="*/ 113 h 774"/>
                  <a:gd name="T26" fmla="*/ 551 w 974"/>
                  <a:gd name="T27" fmla="*/ 774 h 774"/>
                  <a:gd name="T28" fmla="*/ 422 w 974"/>
                  <a:gd name="T29" fmla="*/ 774 h 774"/>
                  <a:gd name="T30" fmla="*/ 422 w 974"/>
                  <a:gd name="T31" fmla="*/ 314 h 774"/>
                  <a:gd name="T32" fmla="*/ 401 w 974"/>
                  <a:gd name="T33" fmla="*/ 141 h 774"/>
                  <a:gd name="T34" fmla="*/ 278 w 974"/>
                  <a:gd name="T35" fmla="*/ 78 h 774"/>
                  <a:gd name="T36" fmla="*/ 129 w 974"/>
                  <a:gd name="T37" fmla="*/ 94 h 774"/>
                  <a:gd name="T38" fmla="*/ 129 w 974"/>
                  <a:gd name="T39" fmla="*/ 774 h 774"/>
                  <a:gd name="T40" fmla="*/ 0 w 974"/>
                  <a:gd name="T41" fmla="*/ 774 h 7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74" h="774">
                    <a:moveTo>
                      <a:pt x="0" y="774"/>
                    </a:moveTo>
                    <a:cubicBezTo>
                      <a:pt x="0" y="30"/>
                      <a:pt x="0" y="30"/>
                      <a:pt x="0" y="30"/>
                    </a:cubicBezTo>
                    <a:cubicBezTo>
                      <a:pt x="117" y="10"/>
                      <a:pt x="211" y="0"/>
                      <a:pt x="278" y="0"/>
                    </a:cubicBezTo>
                    <a:cubicBezTo>
                      <a:pt x="368" y="0"/>
                      <a:pt x="435" y="16"/>
                      <a:pt x="480" y="49"/>
                    </a:cubicBezTo>
                    <a:cubicBezTo>
                      <a:pt x="561" y="16"/>
                      <a:pt x="642" y="0"/>
                      <a:pt x="722" y="0"/>
                    </a:cubicBezTo>
                    <a:cubicBezTo>
                      <a:pt x="843" y="0"/>
                      <a:pt x="920" y="40"/>
                      <a:pt x="952" y="119"/>
                    </a:cubicBezTo>
                    <a:cubicBezTo>
                      <a:pt x="967" y="156"/>
                      <a:pt x="974" y="220"/>
                      <a:pt x="974" y="312"/>
                    </a:cubicBezTo>
                    <a:cubicBezTo>
                      <a:pt x="974" y="774"/>
                      <a:pt x="974" y="774"/>
                      <a:pt x="974" y="774"/>
                    </a:cubicBezTo>
                    <a:cubicBezTo>
                      <a:pt x="845" y="774"/>
                      <a:pt x="845" y="774"/>
                      <a:pt x="845" y="774"/>
                    </a:cubicBezTo>
                    <a:cubicBezTo>
                      <a:pt x="845" y="320"/>
                      <a:pt x="845" y="320"/>
                      <a:pt x="845" y="320"/>
                    </a:cubicBezTo>
                    <a:cubicBezTo>
                      <a:pt x="845" y="231"/>
                      <a:pt x="838" y="172"/>
                      <a:pt x="824" y="141"/>
                    </a:cubicBezTo>
                    <a:cubicBezTo>
                      <a:pt x="805" y="99"/>
                      <a:pt x="765" y="78"/>
                      <a:pt x="705" y="78"/>
                    </a:cubicBezTo>
                    <a:cubicBezTo>
                      <a:pt x="654" y="78"/>
                      <a:pt x="603" y="89"/>
                      <a:pt x="551" y="113"/>
                    </a:cubicBezTo>
                    <a:cubicBezTo>
                      <a:pt x="551" y="774"/>
                      <a:pt x="551" y="774"/>
                      <a:pt x="551" y="774"/>
                    </a:cubicBezTo>
                    <a:cubicBezTo>
                      <a:pt x="422" y="774"/>
                      <a:pt x="422" y="774"/>
                      <a:pt x="422" y="774"/>
                    </a:cubicBezTo>
                    <a:cubicBezTo>
                      <a:pt x="422" y="314"/>
                      <a:pt x="422" y="314"/>
                      <a:pt x="422" y="314"/>
                    </a:cubicBezTo>
                    <a:cubicBezTo>
                      <a:pt x="422" y="229"/>
                      <a:pt x="416" y="171"/>
                      <a:pt x="401" y="141"/>
                    </a:cubicBezTo>
                    <a:cubicBezTo>
                      <a:pt x="382" y="99"/>
                      <a:pt x="341" y="78"/>
                      <a:pt x="278" y="78"/>
                    </a:cubicBezTo>
                    <a:cubicBezTo>
                      <a:pt x="231" y="78"/>
                      <a:pt x="181" y="83"/>
                      <a:pt x="129" y="94"/>
                    </a:cubicBezTo>
                    <a:cubicBezTo>
                      <a:pt x="129" y="774"/>
                      <a:pt x="129" y="774"/>
                      <a:pt x="129" y="774"/>
                    </a:cubicBezTo>
                    <a:lnTo>
                      <a:pt x="0" y="774"/>
                    </a:lnTo>
                    <a:close/>
                  </a:path>
                </a:pathLst>
              </a:custGeom>
              <a:solidFill>
                <a:srgbClr val="000000"/>
              </a:solidFill>
              <a:ln>
                <a:noFill/>
              </a:ln>
            </p:spPr>
            <p:txBody>
              <a:bodyPr/>
              <a:lstStyle/>
              <a:p>
                <a:endParaRPr lang="ja-JP" altLang="en-US">
                  <a:latin typeface="Arial" panose="020B0604020202020204" pitchFamily="34" charset="0"/>
                  <a:ea typeface="黑体" panose="02010609060101010101" pitchFamily="49" charset="-122"/>
                </a:endParaRPr>
              </a:p>
            </p:txBody>
          </p:sp>
          <p:sp>
            <p:nvSpPr>
              <p:cNvPr id="19" name="Freeform 103"/>
              <p:cNvSpPr>
                <a:spLocks noEditPoints="1"/>
              </p:cNvSpPr>
              <p:nvPr/>
            </p:nvSpPr>
            <p:spPr bwMode="auto">
              <a:xfrm>
                <a:off x="2768" y="2598"/>
                <a:ext cx="127" cy="159"/>
              </a:xfrm>
              <a:custGeom>
                <a:avLst/>
                <a:gdLst>
                  <a:gd name="T0" fmla="*/ 317 w 634"/>
                  <a:gd name="T1" fmla="*/ 0 h 795"/>
                  <a:gd name="T2" fmla="*/ 558 w 634"/>
                  <a:gd name="T3" fmla="*/ 107 h 795"/>
                  <a:gd name="T4" fmla="*/ 634 w 634"/>
                  <a:gd name="T5" fmla="*/ 398 h 795"/>
                  <a:gd name="T6" fmla="*/ 558 w 634"/>
                  <a:gd name="T7" fmla="*/ 688 h 795"/>
                  <a:gd name="T8" fmla="*/ 318 w 634"/>
                  <a:gd name="T9" fmla="*/ 795 h 795"/>
                  <a:gd name="T10" fmla="*/ 0 w 634"/>
                  <a:gd name="T11" fmla="*/ 393 h 795"/>
                  <a:gd name="T12" fmla="*/ 76 w 634"/>
                  <a:gd name="T13" fmla="*/ 107 h 795"/>
                  <a:gd name="T14" fmla="*/ 317 w 634"/>
                  <a:gd name="T15" fmla="*/ 0 h 795"/>
                  <a:gd name="T16" fmla="*/ 317 w 634"/>
                  <a:gd name="T17" fmla="*/ 78 h 795"/>
                  <a:gd name="T18" fmla="*/ 166 w 634"/>
                  <a:gd name="T19" fmla="*/ 176 h 795"/>
                  <a:gd name="T20" fmla="*/ 131 w 634"/>
                  <a:gd name="T21" fmla="*/ 394 h 795"/>
                  <a:gd name="T22" fmla="*/ 166 w 634"/>
                  <a:gd name="T23" fmla="*/ 619 h 795"/>
                  <a:gd name="T24" fmla="*/ 317 w 634"/>
                  <a:gd name="T25" fmla="*/ 717 h 795"/>
                  <a:gd name="T26" fmla="*/ 467 w 634"/>
                  <a:gd name="T27" fmla="*/ 619 h 795"/>
                  <a:gd name="T28" fmla="*/ 502 w 634"/>
                  <a:gd name="T29" fmla="*/ 398 h 795"/>
                  <a:gd name="T30" fmla="*/ 467 w 634"/>
                  <a:gd name="T31" fmla="*/ 176 h 795"/>
                  <a:gd name="T32" fmla="*/ 317 w 634"/>
                  <a:gd name="T33" fmla="*/ 78 h 7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34" h="795">
                    <a:moveTo>
                      <a:pt x="317" y="0"/>
                    </a:moveTo>
                    <a:cubicBezTo>
                      <a:pt x="425" y="0"/>
                      <a:pt x="505" y="36"/>
                      <a:pt x="558" y="107"/>
                    </a:cubicBezTo>
                    <a:cubicBezTo>
                      <a:pt x="608" y="176"/>
                      <a:pt x="634" y="273"/>
                      <a:pt x="634" y="398"/>
                    </a:cubicBezTo>
                    <a:cubicBezTo>
                      <a:pt x="634" y="521"/>
                      <a:pt x="608" y="618"/>
                      <a:pt x="558" y="688"/>
                    </a:cubicBezTo>
                    <a:cubicBezTo>
                      <a:pt x="506" y="760"/>
                      <a:pt x="426" y="795"/>
                      <a:pt x="318" y="795"/>
                    </a:cubicBezTo>
                    <a:cubicBezTo>
                      <a:pt x="106" y="795"/>
                      <a:pt x="0" y="661"/>
                      <a:pt x="0" y="393"/>
                    </a:cubicBezTo>
                    <a:cubicBezTo>
                      <a:pt x="0" y="271"/>
                      <a:pt x="25" y="176"/>
                      <a:pt x="76" y="107"/>
                    </a:cubicBezTo>
                    <a:cubicBezTo>
                      <a:pt x="128" y="36"/>
                      <a:pt x="208" y="0"/>
                      <a:pt x="317" y="0"/>
                    </a:cubicBezTo>
                    <a:moveTo>
                      <a:pt x="317" y="78"/>
                    </a:moveTo>
                    <a:cubicBezTo>
                      <a:pt x="244" y="78"/>
                      <a:pt x="193" y="110"/>
                      <a:pt x="166" y="176"/>
                    </a:cubicBezTo>
                    <a:cubicBezTo>
                      <a:pt x="143" y="230"/>
                      <a:pt x="131" y="303"/>
                      <a:pt x="131" y="394"/>
                    </a:cubicBezTo>
                    <a:cubicBezTo>
                      <a:pt x="131" y="490"/>
                      <a:pt x="143" y="565"/>
                      <a:pt x="166" y="619"/>
                    </a:cubicBezTo>
                    <a:cubicBezTo>
                      <a:pt x="193" y="685"/>
                      <a:pt x="244" y="717"/>
                      <a:pt x="317" y="717"/>
                    </a:cubicBezTo>
                    <a:cubicBezTo>
                      <a:pt x="390" y="717"/>
                      <a:pt x="440" y="685"/>
                      <a:pt x="467" y="619"/>
                    </a:cubicBezTo>
                    <a:cubicBezTo>
                      <a:pt x="490" y="565"/>
                      <a:pt x="502" y="491"/>
                      <a:pt x="502" y="398"/>
                    </a:cubicBezTo>
                    <a:cubicBezTo>
                      <a:pt x="502" y="302"/>
                      <a:pt x="490" y="228"/>
                      <a:pt x="467" y="176"/>
                    </a:cubicBezTo>
                    <a:cubicBezTo>
                      <a:pt x="439" y="110"/>
                      <a:pt x="389" y="78"/>
                      <a:pt x="317" y="78"/>
                    </a:cubicBezTo>
                  </a:path>
                </a:pathLst>
              </a:custGeom>
              <a:solidFill>
                <a:srgbClr val="000000"/>
              </a:solidFill>
              <a:ln>
                <a:noFill/>
              </a:ln>
            </p:spPr>
            <p:txBody>
              <a:bodyPr/>
              <a:lstStyle/>
              <a:p>
                <a:endParaRPr lang="ja-JP" altLang="en-US">
                  <a:latin typeface="Arial" panose="020B0604020202020204" pitchFamily="34" charset="0"/>
                  <a:ea typeface="黑体" panose="02010609060101010101" pitchFamily="49" charset="-122"/>
                </a:endParaRPr>
              </a:p>
            </p:txBody>
          </p:sp>
          <p:sp>
            <p:nvSpPr>
              <p:cNvPr id="20" name="Freeform 104"/>
              <p:cNvSpPr/>
              <p:nvPr/>
            </p:nvSpPr>
            <p:spPr bwMode="auto">
              <a:xfrm>
                <a:off x="2934" y="2598"/>
                <a:ext cx="65" cy="155"/>
              </a:xfrm>
              <a:custGeom>
                <a:avLst/>
                <a:gdLst>
                  <a:gd name="T0" fmla="*/ 0 w 325"/>
                  <a:gd name="T1" fmla="*/ 774 h 774"/>
                  <a:gd name="T2" fmla="*/ 0 w 325"/>
                  <a:gd name="T3" fmla="*/ 33 h 774"/>
                  <a:gd name="T4" fmla="*/ 325 w 325"/>
                  <a:gd name="T5" fmla="*/ 0 h 774"/>
                  <a:gd name="T6" fmla="*/ 325 w 325"/>
                  <a:gd name="T7" fmla="*/ 81 h 774"/>
                  <a:gd name="T8" fmla="*/ 128 w 325"/>
                  <a:gd name="T9" fmla="*/ 94 h 774"/>
                  <a:gd name="T10" fmla="*/ 128 w 325"/>
                  <a:gd name="T11" fmla="*/ 774 h 774"/>
                  <a:gd name="T12" fmla="*/ 0 w 325"/>
                  <a:gd name="T13" fmla="*/ 774 h 774"/>
                </a:gdLst>
                <a:ahLst/>
                <a:cxnLst>
                  <a:cxn ang="0">
                    <a:pos x="T0" y="T1"/>
                  </a:cxn>
                  <a:cxn ang="0">
                    <a:pos x="T2" y="T3"/>
                  </a:cxn>
                  <a:cxn ang="0">
                    <a:pos x="T4" y="T5"/>
                  </a:cxn>
                  <a:cxn ang="0">
                    <a:pos x="T6" y="T7"/>
                  </a:cxn>
                  <a:cxn ang="0">
                    <a:pos x="T8" y="T9"/>
                  </a:cxn>
                  <a:cxn ang="0">
                    <a:pos x="T10" y="T11"/>
                  </a:cxn>
                  <a:cxn ang="0">
                    <a:pos x="T12" y="T13"/>
                  </a:cxn>
                </a:cxnLst>
                <a:rect l="0" t="0" r="r" b="b"/>
                <a:pathLst>
                  <a:path w="325" h="774">
                    <a:moveTo>
                      <a:pt x="0" y="774"/>
                    </a:moveTo>
                    <a:cubicBezTo>
                      <a:pt x="0" y="33"/>
                      <a:pt x="0" y="33"/>
                      <a:pt x="0" y="33"/>
                    </a:cubicBezTo>
                    <a:cubicBezTo>
                      <a:pt x="98" y="12"/>
                      <a:pt x="206" y="1"/>
                      <a:pt x="325" y="0"/>
                    </a:cubicBezTo>
                    <a:cubicBezTo>
                      <a:pt x="325" y="81"/>
                      <a:pt x="325" y="81"/>
                      <a:pt x="325" y="81"/>
                    </a:cubicBezTo>
                    <a:cubicBezTo>
                      <a:pt x="253" y="81"/>
                      <a:pt x="187" y="86"/>
                      <a:pt x="128" y="94"/>
                    </a:cubicBezTo>
                    <a:cubicBezTo>
                      <a:pt x="128" y="774"/>
                      <a:pt x="128" y="774"/>
                      <a:pt x="128" y="774"/>
                    </a:cubicBezTo>
                    <a:lnTo>
                      <a:pt x="0" y="774"/>
                    </a:lnTo>
                    <a:close/>
                  </a:path>
                </a:pathLst>
              </a:custGeom>
              <a:solidFill>
                <a:srgbClr val="000000"/>
              </a:solidFill>
              <a:ln>
                <a:noFill/>
              </a:ln>
            </p:spPr>
            <p:txBody>
              <a:bodyPr/>
              <a:lstStyle/>
              <a:p>
                <a:endParaRPr lang="ja-JP" altLang="en-US">
                  <a:latin typeface="Arial" panose="020B0604020202020204" pitchFamily="34" charset="0"/>
                  <a:ea typeface="黑体" panose="02010609060101010101" pitchFamily="49" charset="-122"/>
                </a:endParaRPr>
              </a:p>
            </p:txBody>
          </p:sp>
          <p:sp>
            <p:nvSpPr>
              <p:cNvPr id="21" name="Freeform 105"/>
              <p:cNvSpPr/>
              <p:nvPr/>
            </p:nvSpPr>
            <p:spPr bwMode="auto">
              <a:xfrm>
                <a:off x="3028" y="2598"/>
                <a:ext cx="65" cy="155"/>
              </a:xfrm>
              <a:custGeom>
                <a:avLst/>
                <a:gdLst>
                  <a:gd name="T0" fmla="*/ 0 w 326"/>
                  <a:gd name="T1" fmla="*/ 774 h 774"/>
                  <a:gd name="T2" fmla="*/ 0 w 326"/>
                  <a:gd name="T3" fmla="*/ 33 h 774"/>
                  <a:gd name="T4" fmla="*/ 326 w 326"/>
                  <a:gd name="T5" fmla="*/ 0 h 774"/>
                  <a:gd name="T6" fmla="*/ 326 w 326"/>
                  <a:gd name="T7" fmla="*/ 81 h 774"/>
                  <a:gd name="T8" fmla="*/ 129 w 326"/>
                  <a:gd name="T9" fmla="*/ 94 h 774"/>
                  <a:gd name="T10" fmla="*/ 129 w 326"/>
                  <a:gd name="T11" fmla="*/ 774 h 774"/>
                  <a:gd name="T12" fmla="*/ 0 w 326"/>
                  <a:gd name="T13" fmla="*/ 774 h 774"/>
                </a:gdLst>
                <a:ahLst/>
                <a:cxnLst>
                  <a:cxn ang="0">
                    <a:pos x="T0" y="T1"/>
                  </a:cxn>
                  <a:cxn ang="0">
                    <a:pos x="T2" y="T3"/>
                  </a:cxn>
                  <a:cxn ang="0">
                    <a:pos x="T4" y="T5"/>
                  </a:cxn>
                  <a:cxn ang="0">
                    <a:pos x="T6" y="T7"/>
                  </a:cxn>
                  <a:cxn ang="0">
                    <a:pos x="T8" y="T9"/>
                  </a:cxn>
                  <a:cxn ang="0">
                    <a:pos x="T10" y="T11"/>
                  </a:cxn>
                  <a:cxn ang="0">
                    <a:pos x="T12" y="T13"/>
                  </a:cxn>
                </a:cxnLst>
                <a:rect l="0" t="0" r="r" b="b"/>
                <a:pathLst>
                  <a:path w="326" h="774">
                    <a:moveTo>
                      <a:pt x="0" y="774"/>
                    </a:moveTo>
                    <a:cubicBezTo>
                      <a:pt x="0" y="33"/>
                      <a:pt x="0" y="33"/>
                      <a:pt x="0" y="33"/>
                    </a:cubicBezTo>
                    <a:cubicBezTo>
                      <a:pt x="99" y="12"/>
                      <a:pt x="207" y="1"/>
                      <a:pt x="326" y="0"/>
                    </a:cubicBezTo>
                    <a:cubicBezTo>
                      <a:pt x="326" y="81"/>
                      <a:pt x="326" y="81"/>
                      <a:pt x="326" y="81"/>
                    </a:cubicBezTo>
                    <a:cubicBezTo>
                      <a:pt x="253" y="81"/>
                      <a:pt x="188" y="86"/>
                      <a:pt x="129" y="94"/>
                    </a:cubicBezTo>
                    <a:cubicBezTo>
                      <a:pt x="129" y="774"/>
                      <a:pt x="129" y="774"/>
                      <a:pt x="129" y="774"/>
                    </a:cubicBezTo>
                    <a:lnTo>
                      <a:pt x="0" y="774"/>
                    </a:lnTo>
                    <a:close/>
                  </a:path>
                </a:pathLst>
              </a:custGeom>
              <a:solidFill>
                <a:srgbClr val="000000"/>
              </a:solidFill>
              <a:ln>
                <a:noFill/>
              </a:ln>
            </p:spPr>
            <p:txBody>
              <a:bodyPr/>
              <a:lstStyle/>
              <a:p>
                <a:endParaRPr lang="ja-JP" altLang="en-US">
                  <a:latin typeface="Arial" panose="020B0604020202020204" pitchFamily="34" charset="0"/>
                  <a:ea typeface="黑体" panose="02010609060101010101" pitchFamily="49" charset="-122"/>
                </a:endParaRPr>
              </a:p>
            </p:txBody>
          </p:sp>
          <p:sp>
            <p:nvSpPr>
              <p:cNvPr id="22" name="Freeform 106"/>
              <p:cNvSpPr>
                <a:spLocks noEditPoints="1"/>
              </p:cNvSpPr>
              <p:nvPr/>
            </p:nvSpPr>
            <p:spPr bwMode="auto">
              <a:xfrm>
                <a:off x="3110" y="2598"/>
                <a:ext cx="127" cy="159"/>
              </a:xfrm>
              <a:custGeom>
                <a:avLst/>
                <a:gdLst>
                  <a:gd name="T0" fmla="*/ 317 w 634"/>
                  <a:gd name="T1" fmla="*/ 0 h 795"/>
                  <a:gd name="T2" fmla="*/ 558 w 634"/>
                  <a:gd name="T3" fmla="*/ 107 h 795"/>
                  <a:gd name="T4" fmla="*/ 634 w 634"/>
                  <a:gd name="T5" fmla="*/ 398 h 795"/>
                  <a:gd name="T6" fmla="*/ 558 w 634"/>
                  <a:gd name="T7" fmla="*/ 688 h 795"/>
                  <a:gd name="T8" fmla="*/ 318 w 634"/>
                  <a:gd name="T9" fmla="*/ 795 h 795"/>
                  <a:gd name="T10" fmla="*/ 0 w 634"/>
                  <a:gd name="T11" fmla="*/ 393 h 795"/>
                  <a:gd name="T12" fmla="*/ 76 w 634"/>
                  <a:gd name="T13" fmla="*/ 107 h 795"/>
                  <a:gd name="T14" fmla="*/ 317 w 634"/>
                  <a:gd name="T15" fmla="*/ 0 h 795"/>
                  <a:gd name="T16" fmla="*/ 317 w 634"/>
                  <a:gd name="T17" fmla="*/ 78 h 795"/>
                  <a:gd name="T18" fmla="*/ 166 w 634"/>
                  <a:gd name="T19" fmla="*/ 176 h 795"/>
                  <a:gd name="T20" fmla="*/ 132 w 634"/>
                  <a:gd name="T21" fmla="*/ 394 h 795"/>
                  <a:gd name="T22" fmla="*/ 166 w 634"/>
                  <a:gd name="T23" fmla="*/ 619 h 795"/>
                  <a:gd name="T24" fmla="*/ 317 w 634"/>
                  <a:gd name="T25" fmla="*/ 717 h 795"/>
                  <a:gd name="T26" fmla="*/ 468 w 634"/>
                  <a:gd name="T27" fmla="*/ 619 h 795"/>
                  <a:gd name="T28" fmla="*/ 502 w 634"/>
                  <a:gd name="T29" fmla="*/ 398 h 795"/>
                  <a:gd name="T30" fmla="*/ 468 w 634"/>
                  <a:gd name="T31" fmla="*/ 176 h 795"/>
                  <a:gd name="T32" fmla="*/ 317 w 634"/>
                  <a:gd name="T33" fmla="*/ 78 h 7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34" h="795">
                    <a:moveTo>
                      <a:pt x="317" y="0"/>
                    </a:moveTo>
                    <a:cubicBezTo>
                      <a:pt x="425" y="0"/>
                      <a:pt x="505" y="36"/>
                      <a:pt x="558" y="107"/>
                    </a:cubicBezTo>
                    <a:cubicBezTo>
                      <a:pt x="608" y="176"/>
                      <a:pt x="634" y="273"/>
                      <a:pt x="634" y="398"/>
                    </a:cubicBezTo>
                    <a:cubicBezTo>
                      <a:pt x="634" y="521"/>
                      <a:pt x="608" y="618"/>
                      <a:pt x="558" y="688"/>
                    </a:cubicBezTo>
                    <a:cubicBezTo>
                      <a:pt x="506" y="760"/>
                      <a:pt x="427" y="795"/>
                      <a:pt x="318" y="795"/>
                    </a:cubicBezTo>
                    <a:cubicBezTo>
                      <a:pt x="106" y="795"/>
                      <a:pt x="0" y="661"/>
                      <a:pt x="0" y="393"/>
                    </a:cubicBezTo>
                    <a:cubicBezTo>
                      <a:pt x="0" y="271"/>
                      <a:pt x="25" y="176"/>
                      <a:pt x="76" y="107"/>
                    </a:cubicBezTo>
                    <a:cubicBezTo>
                      <a:pt x="129" y="36"/>
                      <a:pt x="209" y="0"/>
                      <a:pt x="317" y="0"/>
                    </a:cubicBezTo>
                    <a:moveTo>
                      <a:pt x="317" y="78"/>
                    </a:moveTo>
                    <a:cubicBezTo>
                      <a:pt x="244" y="78"/>
                      <a:pt x="194" y="110"/>
                      <a:pt x="166" y="176"/>
                    </a:cubicBezTo>
                    <a:cubicBezTo>
                      <a:pt x="143" y="230"/>
                      <a:pt x="132" y="303"/>
                      <a:pt x="132" y="394"/>
                    </a:cubicBezTo>
                    <a:cubicBezTo>
                      <a:pt x="132" y="490"/>
                      <a:pt x="143" y="565"/>
                      <a:pt x="166" y="619"/>
                    </a:cubicBezTo>
                    <a:cubicBezTo>
                      <a:pt x="194" y="685"/>
                      <a:pt x="244" y="717"/>
                      <a:pt x="317" y="717"/>
                    </a:cubicBezTo>
                    <a:cubicBezTo>
                      <a:pt x="391" y="717"/>
                      <a:pt x="441" y="685"/>
                      <a:pt x="468" y="619"/>
                    </a:cubicBezTo>
                    <a:cubicBezTo>
                      <a:pt x="491" y="565"/>
                      <a:pt x="502" y="491"/>
                      <a:pt x="502" y="398"/>
                    </a:cubicBezTo>
                    <a:cubicBezTo>
                      <a:pt x="502" y="302"/>
                      <a:pt x="491" y="228"/>
                      <a:pt x="468" y="176"/>
                    </a:cubicBezTo>
                    <a:cubicBezTo>
                      <a:pt x="440" y="110"/>
                      <a:pt x="390" y="78"/>
                      <a:pt x="317" y="78"/>
                    </a:cubicBezTo>
                  </a:path>
                </a:pathLst>
              </a:custGeom>
              <a:solidFill>
                <a:srgbClr val="000000"/>
              </a:solidFill>
              <a:ln>
                <a:noFill/>
              </a:ln>
            </p:spPr>
            <p:txBody>
              <a:bodyPr/>
              <a:lstStyle/>
              <a:p>
                <a:endParaRPr lang="ja-JP" altLang="en-US">
                  <a:latin typeface="Arial" panose="020B0604020202020204" pitchFamily="34" charset="0"/>
                  <a:ea typeface="黑体" panose="02010609060101010101" pitchFamily="49" charset="-122"/>
                </a:endParaRPr>
              </a:p>
            </p:txBody>
          </p:sp>
          <p:sp>
            <p:nvSpPr>
              <p:cNvPr id="23" name="Freeform 107"/>
              <p:cNvSpPr/>
              <p:nvPr/>
            </p:nvSpPr>
            <p:spPr bwMode="auto">
              <a:xfrm>
                <a:off x="3254" y="2602"/>
                <a:ext cx="194" cy="151"/>
              </a:xfrm>
              <a:custGeom>
                <a:avLst/>
                <a:gdLst>
                  <a:gd name="T0" fmla="*/ 212 w 970"/>
                  <a:gd name="T1" fmla="*/ 753 h 753"/>
                  <a:gd name="T2" fmla="*/ 0 w 970"/>
                  <a:gd name="T3" fmla="*/ 0 h 753"/>
                  <a:gd name="T4" fmla="*/ 129 w 970"/>
                  <a:gd name="T5" fmla="*/ 0 h 753"/>
                  <a:gd name="T6" fmla="*/ 289 w 970"/>
                  <a:gd name="T7" fmla="*/ 614 h 753"/>
                  <a:gd name="T8" fmla="*/ 430 w 970"/>
                  <a:gd name="T9" fmla="*/ 0 h 753"/>
                  <a:gd name="T10" fmla="*/ 557 w 970"/>
                  <a:gd name="T11" fmla="*/ 0 h 753"/>
                  <a:gd name="T12" fmla="*/ 705 w 970"/>
                  <a:gd name="T13" fmla="*/ 614 h 753"/>
                  <a:gd name="T14" fmla="*/ 865 w 970"/>
                  <a:gd name="T15" fmla="*/ 0 h 753"/>
                  <a:gd name="T16" fmla="*/ 970 w 970"/>
                  <a:gd name="T17" fmla="*/ 0 h 753"/>
                  <a:gd name="T18" fmla="*/ 757 w 970"/>
                  <a:gd name="T19" fmla="*/ 753 h 753"/>
                  <a:gd name="T20" fmla="*/ 630 w 970"/>
                  <a:gd name="T21" fmla="*/ 753 h 753"/>
                  <a:gd name="T22" fmla="*/ 517 w 970"/>
                  <a:gd name="T23" fmla="*/ 266 h 753"/>
                  <a:gd name="T24" fmla="*/ 488 w 970"/>
                  <a:gd name="T25" fmla="*/ 112 h 753"/>
                  <a:gd name="T26" fmla="*/ 459 w 970"/>
                  <a:gd name="T27" fmla="*/ 265 h 753"/>
                  <a:gd name="T28" fmla="*/ 346 w 970"/>
                  <a:gd name="T29" fmla="*/ 753 h 753"/>
                  <a:gd name="T30" fmla="*/ 212 w 970"/>
                  <a:gd name="T31" fmla="*/ 753 h 7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70" h="753">
                    <a:moveTo>
                      <a:pt x="212" y="753"/>
                    </a:moveTo>
                    <a:cubicBezTo>
                      <a:pt x="0" y="0"/>
                      <a:pt x="0" y="0"/>
                      <a:pt x="0" y="0"/>
                    </a:cubicBezTo>
                    <a:cubicBezTo>
                      <a:pt x="129" y="0"/>
                      <a:pt x="129" y="0"/>
                      <a:pt x="129" y="0"/>
                    </a:cubicBezTo>
                    <a:cubicBezTo>
                      <a:pt x="289" y="614"/>
                      <a:pt x="289" y="614"/>
                      <a:pt x="289" y="614"/>
                    </a:cubicBezTo>
                    <a:cubicBezTo>
                      <a:pt x="430" y="0"/>
                      <a:pt x="430" y="0"/>
                      <a:pt x="430" y="0"/>
                    </a:cubicBezTo>
                    <a:cubicBezTo>
                      <a:pt x="557" y="0"/>
                      <a:pt x="557" y="0"/>
                      <a:pt x="557" y="0"/>
                    </a:cubicBezTo>
                    <a:cubicBezTo>
                      <a:pt x="705" y="614"/>
                      <a:pt x="705" y="614"/>
                      <a:pt x="705" y="614"/>
                    </a:cubicBezTo>
                    <a:cubicBezTo>
                      <a:pt x="865" y="0"/>
                      <a:pt x="865" y="0"/>
                      <a:pt x="865" y="0"/>
                    </a:cubicBezTo>
                    <a:cubicBezTo>
                      <a:pt x="970" y="0"/>
                      <a:pt x="970" y="0"/>
                      <a:pt x="970" y="0"/>
                    </a:cubicBezTo>
                    <a:cubicBezTo>
                      <a:pt x="757" y="753"/>
                      <a:pt x="757" y="753"/>
                      <a:pt x="757" y="753"/>
                    </a:cubicBezTo>
                    <a:cubicBezTo>
                      <a:pt x="630" y="753"/>
                      <a:pt x="630" y="753"/>
                      <a:pt x="630" y="753"/>
                    </a:cubicBezTo>
                    <a:cubicBezTo>
                      <a:pt x="517" y="266"/>
                      <a:pt x="517" y="266"/>
                      <a:pt x="517" y="266"/>
                    </a:cubicBezTo>
                    <a:cubicBezTo>
                      <a:pt x="508" y="231"/>
                      <a:pt x="499" y="180"/>
                      <a:pt x="488" y="112"/>
                    </a:cubicBezTo>
                    <a:cubicBezTo>
                      <a:pt x="480" y="166"/>
                      <a:pt x="470" y="217"/>
                      <a:pt x="459" y="265"/>
                    </a:cubicBezTo>
                    <a:cubicBezTo>
                      <a:pt x="346" y="753"/>
                      <a:pt x="346" y="753"/>
                      <a:pt x="346" y="753"/>
                    </a:cubicBezTo>
                    <a:lnTo>
                      <a:pt x="212" y="753"/>
                    </a:lnTo>
                    <a:close/>
                  </a:path>
                </a:pathLst>
              </a:custGeom>
              <a:solidFill>
                <a:srgbClr val="000000"/>
              </a:solidFill>
              <a:ln>
                <a:noFill/>
              </a:ln>
            </p:spPr>
            <p:txBody>
              <a:bodyPr/>
              <a:lstStyle/>
              <a:p>
                <a:endParaRPr lang="ja-JP" altLang="en-US">
                  <a:latin typeface="Arial" panose="020B0604020202020204" pitchFamily="34" charset="0"/>
                  <a:ea typeface="黑体" panose="02010609060101010101" pitchFamily="49" charset="-122"/>
                </a:endParaRPr>
              </a:p>
            </p:txBody>
          </p:sp>
          <p:sp>
            <p:nvSpPr>
              <p:cNvPr id="24" name="Freeform 108"/>
              <p:cNvSpPr/>
              <p:nvPr/>
            </p:nvSpPr>
            <p:spPr bwMode="auto">
              <a:xfrm>
                <a:off x="3525" y="2602"/>
                <a:ext cx="194" cy="151"/>
              </a:xfrm>
              <a:custGeom>
                <a:avLst/>
                <a:gdLst>
                  <a:gd name="T0" fmla="*/ 212 w 970"/>
                  <a:gd name="T1" fmla="*/ 753 h 753"/>
                  <a:gd name="T2" fmla="*/ 0 w 970"/>
                  <a:gd name="T3" fmla="*/ 0 h 753"/>
                  <a:gd name="T4" fmla="*/ 129 w 970"/>
                  <a:gd name="T5" fmla="*/ 0 h 753"/>
                  <a:gd name="T6" fmla="*/ 289 w 970"/>
                  <a:gd name="T7" fmla="*/ 614 h 753"/>
                  <a:gd name="T8" fmla="*/ 430 w 970"/>
                  <a:gd name="T9" fmla="*/ 0 h 753"/>
                  <a:gd name="T10" fmla="*/ 558 w 970"/>
                  <a:gd name="T11" fmla="*/ 0 h 753"/>
                  <a:gd name="T12" fmla="*/ 705 w 970"/>
                  <a:gd name="T13" fmla="*/ 614 h 753"/>
                  <a:gd name="T14" fmla="*/ 865 w 970"/>
                  <a:gd name="T15" fmla="*/ 0 h 753"/>
                  <a:gd name="T16" fmla="*/ 970 w 970"/>
                  <a:gd name="T17" fmla="*/ 0 h 753"/>
                  <a:gd name="T18" fmla="*/ 758 w 970"/>
                  <a:gd name="T19" fmla="*/ 753 h 753"/>
                  <a:gd name="T20" fmla="*/ 630 w 970"/>
                  <a:gd name="T21" fmla="*/ 753 h 753"/>
                  <a:gd name="T22" fmla="*/ 517 w 970"/>
                  <a:gd name="T23" fmla="*/ 266 h 753"/>
                  <a:gd name="T24" fmla="*/ 488 w 970"/>
                  <a:gd name="T25" fmla="*/ 112 h 753"/>
                  <a:gd name="T26" fmla="*/ 460 w 970"/>
                  <a:gd name="T27" fmla="*/ 265 h 753"/>
                  <a:gd name="T28" fmla="*/ 347 w 970"/>
                  <a:gd name="T29" fmla="*/ 753 h 753"/>
                  <a:gd name="T30" fmla="*/ 212 w 970"/>
                  <a:gd name="T31" fmla="*/ 753 h 7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70" h="753">
                    <a:moveTo>
                      <a:pt x="212" y="753"/>
                    </a:moveTo>
                    <a:cubicBezTo>
                      <a:pt x="0" y="0"/>
                      <a:pt x="0" y="0"/>
                      <a:pt x="0" y="0"/>
                    </a:cubicBezTo>
                    <a:cubicBezTo>
                      <a:pt x="129" y="0"/>
                      <a:pt x="129" y="0"/>
                      <a:pt x="129" y="0"/>
                    </a:cubicBezTo>
                    <a:cubicBezTo>
                      <a:pt x="289" y="614"/>
                      <a:pt x="289" y="614"/>
                      <a:pt x="289" y="614"/>
                    </a:cubicBezTo>
                    <a:cubicBezTo>
                      <a:pt x="430" y="0"/>
                      <a:pt x="430" y="0"/>
                      <a:pt x="430" y="0"/>
                    </a:cubicBezTo>
                    <a:cubicBezTo>
                      <a:pt x="558" y="0"/>
                      <a:pt x="558" y="0"/>
                      <a:pt x="558" y="0"/>
                    </a:cubicBezTo>
                    <a:cubicBezTo>
                      <a:pt x="705" y="614"/>
                      <a:pt x="705" y="614"/>
                      <a:pt x="705" y="614"/>
                    </a:cubicBezTo>
                    <a:cubicBezTo>
                      <a:pt x="865" y="0"/>
                      <a:pt x="865" y="0"/>
                      <a:pt x="865" y="0"/>
                    </a:cubicBezTo>
                    <a:cubicBezTo>
                      <a:pt x="970" y="0"/>
                      <a:pt x="970" y="0"/>
                      <a:pt x="970" y="0"/>
                    </a:cubicBezTo>
                    <a:cubicBezTo>
                      <a:pt x="758" y="753"/>
                      <a:pt x="758" y="753"/>
                      <a:pt x="758" y="753"/>
                    </a:cubicBezTo>
                    <a:cubicBezTo>
                      <a:pt x="630" y="753"/>
                      <a:pt x="630" y="753"/>
                      <a:pt x="630" y="753"/>
                    </a:cubicBezTo>
                    <a:cubicBezTo>
                      <a:pt x="517" y="266"/>
                      <a:pt x="517" y="266"/>
                      <a:pt x="517" y="266"/>
                    </a:cubicBezTo>
                    <a:cubicBezTo>
                      <a:pt x="509" y="231"/>
                      <a:pt x="499" y="180"/>
                      <a:pt x="488" y="112"/>
                    </a:cubicBezTo>
                    <a:cubicBezTo>
                      <a:pt x="480" y="166"/>
                      <a:pt x="471" y="217"/>
                      <a:pt x="460" y="265"/>
                    </a:cubicBezTo>
                    <a:cubicBezTo>
                      <a:pt x="347" y="753"/>
                      <a:pt x="347" y="753"/>
                      <a:pt x="347" y="753"/>
                    </a:cubicBezTo>
                    <a:lnTo>
                      <a:pt x="212" y="753"/>
                    </a:lnTo>
                    <a:close/>
                  </a:path>
                </a:pathLst>
              </a:custGeom>
              <a:solidFill>
                <a:srgbClr val="000000"/>
              </a:solidFill>
              <a:ln>
                <a:noFill/>
              </a:ln>
            </p:spPr>
            <p:txBody>
              <a:bodyPr/>
              <a:lstStyle/>
              <a:p>
                <a:endParaRPr lang="ja-JP" altLang="en-US">
                  <a:latin typeface="Arial" panose="020B0604020202020204" pitchFamily="34" charset="0"/>
                  <a:ea typeface="黑体" panose="02010609060101010101" pitchFamily="49" charset="-122"/>
                </a:endParaRPr>
              </a:p>
            </p:txBody>
          </p:sp>
          <p:sp>
            <p:nvSpPr>
              <p:cNvPr id="25" name="Freeform 109"/>
              <p:cNvSpPr>
                <a:spLocks noEditPoints="1"/>
              </p:cNvSpPr>
              <p:nvPr/>
            </p:nvSpPr>
            <p:spPr bwMode="auto">
              <a:xfrm>
                <a:off x="3745" y="2547"/>
                <a:ext cx="31" cy="206"/>
              </a:xfrm>
              <a:custGeom>
                <a:avLst/>
                <a:gdLst>
                  <a:gd name="T0" fmla="*/ 79 w 157"/>
                  <a:gd name="T1" fmla="*/ 0 h 1031"/>
                  <a:gd name="T2" fmla="*/ 137 w 157"/>
                  <a:gd name="T3" fmla="*/ 26 h 1031"/>
                  <a:gd name="T4" fmla="*/ 157 w 157"/>
                  <a:gd name="T5" fmla="*/ 79 h 1031"/>
                  <a:gd name="T6" fmla="*/ 132 w 157"/>
                  <a:gd name="T7" fmla="*/ 139 h 1031"/>
                  <a:gd name="T8" fmla="*/ 78 w 157"/>
                  <a:gd name="T9" fmla="*/ 159 h 1031"/>
                  <a:gd name="T10" fmla="*/ 20 w 157"/>
                  <a:gd name="T11" fmla="*/ 133 h 1031"/>
                  <a:gd name="T12" fmla="*/ 0 w 157"/>
                  <a:gd name="T13" fmla="*/ 78 h 1031"/>
                  <a:gd name="T14" fmla="*/ 26 w 157"/>
                  <a:gd name="T15" fmla="*/ 20 h 1031"/>
                  <a:gd name="T16" fmla="*/ 79 w 157"/>
                  <a:gd name="T17" fmla="*/ 0 h 1031"/>
                  <a:gd name="T18" fmla="*/ 16 w 157"/>
                  <a:gd name="T19" fmla="*/ 277 h 1031"/>
                  <a:gd name="T20" fmla="*/ 145 w 157"/>
                  <a:gd name="T21" fmla="*/ 277 h 1031"/>
                  <a:gd name="T22" fmla="*/ 145 w 157"/>
                  <a:gd name="T23" fmla="*/ 1031 h 1031"/>
                  <a:gd name="T24" fmla="*/ 16 w 157"/>
                  <a:gd name="T25" fmla="*/ 1031 h 1031"/>
                  <a:gd name="T26" fmla="*/ 16 w 157"/>
                  <a:gd name="T27" fmla="*/ 277 h 10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7" h="1031">
                    <a:moveTo>
                      <a:pt x="79" y="0"/>
                    </a:moveTo>
                    <a:cubicBezTo>
                      <a:pt x="102" y="0"/>
                      <a:pt x="122" y="9"/>
                      <a:pt x="137" y="26"/>
                    </a:cubicBezTo>
                    <a:cubicBezTo>
                      <a:pt x="151" y="42"/>
                      <a:pt x="157" y="59"/>
                      <a:pt x="157" y="79"/>
                    </a:cubicBezTo>
                    <a:cubicBezTo>
                      <a:pt x="157" y="103"/>
                      <a:pt x="149" y="123"/>
                      <a:pt x="132" y="139"/>
                    </a:cubicBezTo>
                    <a:cubicBezTo>
                      <a:pt x="117" y="152"/>
                      <a:pt x="99" y="159"/>
                      <a:pt x="78" y="159"/>
                    </a:cubicBezTo>
                    <a:cubicBezTo>
                      <a:pt x="55" y="159"/>
                      <a:pt x="35" y="150"/>
                      <a:pt x="20" y="133"/>
                    </a:cubicBezTo>
                    <a:cubicBezTo>
                      <a:pt x="7" y="117"/>
                      <a:pt x="0" y="99"/>
                      <a:pt x="0" y="78"/>
                    </a:cubicBezTo>
                    <a:cubicBezTo>
                      <a:pt x="0" y="56"/>
                      <a:pt x="9" y="37"/>
                      <a:pt x="26" y="20"/>
                    </a:cubicBezTo>
                    <a:cubicBezTo>
                      <a:pt x="41" y="7"/>
                      <a:pt x="58" y="0"/>
                      <a:pt x="79" y="0"/>
                    </a:cubicBezTo>
                    <a:moveTo>
                      <a:pt x="16" y="277"/>
                    </a:moveTo>
                    <a:cubicBezTo>
                      <a:pt x="145" y="277"/>
                      <a:pt x="145" y="277"/>
                      <a:pt x="145" y="277"/>
                    </a:cubicBezTo>
                    <a:cubicBezTo>
                      <a:pt x="145" y="1031"/>
                      <a:pt x="145" y="1031"/>
                      <a:pt x="145" y="1031"/>
                    </a:cubicBezTo>
                    <a:cubicBezTo>
                      <a:pt x="16" y="1031"/>
                      <a:pt x="16" y="1031"/>
                      <a:pt x="16" y="1031"/>
                    </a:cubicBezTo>
                    <a:lnTo>
                      <a:pt x="16" y="277"/>
                    </a:lnTo>
                    <a:close/>
                  </a:path>
                </a:pathLst>
              </a:custGeom>
              <a:solidFill>
                <a:srgbClr val="000000"/>
              </a:solidFill>
              <a:ln>
                <a:noFill/>
              </a:ln>
            </p:spPr>
            <p:txBody>
              <a:bodyPr/>
              <a:lstStyle/>
              <a:p>
                <a:endParaRPr lang="ja-JP" altLang="en-US">
                  <a:latin typeface="Arial" panose="020B0604020202020204" pitchFamily="34" charset="0"/>
                  <a:ea typeface="黑体" panose="02010609060101010101" pitchFamily="49" charset="-122"/>
                </a:endParaRPr>
              </a:p>
            </p:txBody>
          </p:sp>
          <p:sp>
            <p:nvSpPr>
              <p:cNvPr id="26" name="Freeform 110"/>
              <p:cNvSpPr/>
              <p:nvPr/>
            </p:nvSpPr>
            <p:spPr bwMode="auto">
              <a:xfrm>
                <a:off x="3820" y="2562"/>
                <a:ext cx="67" cy="191"/>
              </a:xfrm>
              <a:custGeom>
                <a:avLst/>
                <a:gdLst>
                  <a:gd name="T0" fmla="*/ 0 w 332"/>
                  <a:gd name="T1" fmla="*/ 0 h 957"/>
                  <a:gd name="T2" fmla="*/ 129 w 332"/>
                  <a:gd name="T3" fmla="*/ 0 h 957"/>
                  <a:gd name="T4" fmla="*/ 129 w 332"/>
                  <a:gd name="T5" fmla="*/ 204 h 957"/>
                  <a:gd name="T6" fmla="*/ 332 w 332"/>
                  <a:gd name="T7" fmla="*/ 204 h 957"/>
                  <a:gd name="T8" fmla="*/ 332 w 332"/>
                  <a:gd name="T9" fmla="*/ 286 h 957"/>
                  <a:gd name="T10" fmla="*/ 129 w 332"/>
                  <a:gd name="T11" fmla="*/ 286 h 957"/>
                  <a:gd name="T12" fmla="*/ 129 w 332"/>
                  <a:gd name="T13" fmla="*/ 686 h 957"/>
                  <a:gd name="T14" fmla="*/ 163 w 332"/>
                  <a:gd name="T15" fmla="*/ 840 h 957"/>
                  <a:gd name="T16" fmla="*/ 234 w 332"/>
                  <a:gd name="T17" fmla="*/ 873 h 957"/>
                  <a:gd name="T18" fmla="*/ 289 w 332"/>
                  <a:gd name="T19" fmla="*/ 875 h 957"/>
                  <a:gd name="T20" fmla="*/ 332 w 332"/>
                  <a:gd name="T21" fmla="*/ 875 h 957"/>
                  <a:gd name="T22" fmla="*/ 332 w 332"/>
                  <a:gd name="T23" fmla="*/ 957 h 957"/>
                  <a:gd name="T24" fmla="*/ 262 w 332"/>
                  <a:gd name="T25" fmla="*/ 957 h 957"/>
                  <a:gd name="T26" fmla="*/ 132 w 332"/>
                  <a:gd name="T27" fmla="*/ 945 h 957"/>
                  <a:gd name="T28" fmla="*/ 12 w 332"/>
                  <a:gd name="T29" fmla="*/ 817 h 957"/>
                  <a:gd name="T30" fmla="*/ 0 w 332"/>
                  <a:gd name="T31" fmla="*/ 667 h 957"/>
                  <a:gd name="T32" fmla="*/ 0 w 332"/>
                  <a:gd name="T33" fmla="*/ 0 h 9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32" h="957">
                    <a:moveTo>
                      <a:pt x="0" y="0"/>
                    </a:moveTo>
                    <a:cubicBezTo>
                      <a:pt x="129" y="0"/>
                      <a:pt x="129" y="0"/>
                      <a:pt x="129" y="0"/>
                    </a:cubicBezTo>
                    <a:cubicBezTo>
                      <a:pt x="129" y="204"/>
                      <a:pt x="129" y="204"/>
                      <a:pt x="129" y="204"/>
                    </a:cubicBezTo>
                    <a:cubicBezTo>
                      <a:pt x="332" y="204"/>
                      <a:pt x="332" y="204"/>
                      <a:pt x="332" y="204"/>
                    </a:cubicBezTo>
                    <a:cubicBezTo>
                      <a:pt x="332" y="286"/>
                      <a:pt x="332" y="286"/>
                      <a:pt x="332" y="286"/>
                    </a:cubicBezTo>
                    <a:cubicBezTo>
                      <a:pt x="129" y="286"/>
                      <a:pt x="129" y="286"/>
                      <a:pt x="129" y="286"/>
                    </a:cubicBezTo>
                    <a:cubicBezTo>
                      <a:pt x="129" y="686"/>
                      <a:pt x="129" y="686"/>
                      <a:pt x="129" y="686"/>
                    </a:cubicBezTo>
                    <a:cubicBezTo>
                      <a:pt x="129" y="762"/>
                      <a:pt x="140" y="813"/>
                      <a:pt x="163" y="840"/>
                    </a:cubicBezTo>
                    <a:cubicBezTo>
                      <a:pt x="179" y="858"/>
                      <a:pt x="202" y="869"/>
                      <a:pt x="234" y="873"/>
                    </a:cubicBezTo>
                    <a:cubicBezTo>
                      <a:pt x="245" y="875"/>
                      <a:pt x="263" y="875"/>
                      <a:pt x="289" y="875"/>
                    </a:cubicBezTo>
                    <a:cubicBezTo>
                      <a:pt x="332" y="875"/>
                      <a:pt x="332" y="875"/>
                      <a:pt x="332" y="875"/>
                    </a:cubicBezTo>
                    <a:cubicBezTo>
                      <a:pt x="332" y="957"/>
                      <a:pt x="332" y="957"/>
                      <a:pt x="332" y="957"/>
                    </a:cubicBezTo>
                    <a:cubicBezTo>
                      <a:pt x="262" y="957"/>
                      <a:pt x="262" y="957"/>
                      <a:pt x="262" y="957"/>
                    </a:cubicBezTo>
                    <a:cubicBezTo>
                      <a:pt x="207" y="957"/>
                      <a:pt x="164" y="953"/>
                      <a:pt x="132" y="945"/>
                    </a:cubicBezTo>
                    <a:cubicBezTo>
                      <a:pt x="66" y="927"/>
                      <a:pt x="26" y="884"/>
                      <a:pt x="12" y="817"/>
                    </a:cubicBezTo>
                    <a:cubicBezTo>
                      <a:pt x="4" y="781"/>
                      <a:pt x="0" y="731"/>
                      <a:pt x="0" y="667"/>
                    </a:cubicBezTo>
                    <a:lnTo>
                      <a:pt x="0" y="0"/>
                    </a:lnTo>
                    <a:close/>
                  </a:path>
                </a:pathLst>
              </a:custGeom>
              <a:solidFill>
                <a:srgbClr val="000000"/>
              </a:solidFill>
              <a:ln>
                <a:noFill/>
              </a:ln>
            </p:spPr>
            <p:txBody>
              <a:bodyPr/>
              <a:lstStyle/>
              <a:p>
                <a:endParaRPr lang="ja-JP" altLang="en-US">
                  <a:latin typeface="Arial" panose="020B0604020202020204" pitchFamily="34" charset="0"/>
                  <a:ea typeface="黑体" panose="02010609060101010101" pitchFamily="49" charset="-122"/>
                </a:endParaRPr>
              </a:p>
            </p:txBody>
          </p:sp>
          <p:sp>
            <p:nvSpPr>
              <p:cNvPr id="27" name="Freeform 111"/>
              <p:cNvSpPr/>
              <p:nvPr/>
            </p:nvSpPr>
            <p:spPr bwMode="auto">
              <a:xfrm>
                <a:off x="3918" y="2526"/>
                <a:ext cx="114" cy="227"/>
              </a:xfrm>
              <a:custGeom>
                <a:avLst/>
                <a:gdLst>
                  <a:gd name="T0" fmla="*/ 0 w 572"/>
                  <a:gd name="T1" fmla="*/ 1135 h 1135"/>
                  <a:gd name="T2" fmla="*/ 0 w 572"/>
                  <a:gd name="T3" fmla="*/ 0 h 1135"/>
                  <a:gd name="T4" fmla="*/ 129 w 572"/>
                  <a:gd name="T5" fmla="*/ 0 h 1135"/>
                  <a:gd name="T6" fmla="*/ 129 w 572"/>
                  <a:gd name="T7" fmla="*/ 400 h 1135"/>
                  <a:gd name="T8" fmla="*/ 319 w 572"/>
                  <a:gd name="T9" fmla="*/ 361 h 1135"/>
                  <a:gd name="T10" fmla="*/ 549 w 572"/>
                  <a:gd name="T11" fmla="*/ 479 h 1135"/>
                  <a:gd name="T12" fmla="*/ 572 w 572"/>
                  <a:gd name="T13" fmla="*/ 673 h 1135"/>
                  <a:gd name="T14" fmla="*/ 572 w 572"/>
                  <a:gd name="T15" fmla="*/ 1135 h 1135"/>
                  <a:gd name="T16" fmla="*/ 444 w 572"/>
                  <a:gd name="T17" fmla="*/ 1135 h 1135"/>
                  <a:gd name="T18" fmla="*/ 444 w 572"/>
                  <a:gd name="T19" fmla="*/ 653 h 1135"/>
                  <a:gd name="T20" fmla="*/ 421 w 572"/>
                  <a:gd name="T21" fmla="*/ 499 h 1135"/>
                  <a:gd name="T22" fmla="*/ 307 w 572"/>
                  <a:gd name="T23" fmla="*/ 439 h 1135"/>
                  <a:gd name="T24" fmla="*/ 129 w 572"/>
                  <a:gd name="T25" fmla="*/ 485 h 1135"/>
                  <a:gd name="T26" fmla="*/ 129 w 572"/>
                  <a:gd name="T27" fmla="*/ 1135 h 1135"/>
                  <a:gd name="T28" fmla="*/ 0 w 572"/>
                  <a:gd name="T29" fmla="*/ 1135 h 1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2" h="1135">
                    <a:moveTo>
                      <a:pt x="0" y="1135"/>
                    </a:moveTo>
                    <a:cubicBezTo>
                      <a:pt x="0" y="0"/>
                      <a:pt x="0" y="0"/>
                      <a:pt x="0" y="0"/>
                    </a:cubicBezTo>
                    <a:cubicBezTo>
                      <a:pt x="129" y="0"/>
                      <a:pt x="129" y="0"/>
                      <a:pt x="129" y="0"/>
                    </a:cubicBezTo>
                    <a:cubicBezTo>
                      <a:pt x="129" y="400"/>
                      <a:pt x="129" y="400"/>
                      <a:pt x="129" y="400"/>
                    </a:cubicBezTo>
                    <a:cubicBezTo>
                      <a:pt x="196" y="374"/>
                      <a:pt x="260" y="361"/>
                      <a:pt x="319" y="361"/>
                    </a:cubicBezTo>
                    <a:cubicBezTo>
                      <a:pt x="438" y="361"/>
                      <a:pt x="515" y="400"/>
                      <a:pt x="549" y="479"/>
                    </a:cubicBezTo>
                    <a:cubicBezTo>
                      <a:pt x="564" y="515"/>
                      <a:pt x="572" y="579"/>
                      <a:pt x="572" y="673"/>
                    </a:cubicBezTo>
                    <a:cubicBezTo>
                      <a:pt x="572" y="1135"/>
                      <a:pt x="572" y="1135"/>
                      <a:pt x="572" y="1135"/>
                    </a:cubicBezTo>
                    <a:cubicBezTo>
                      <a:pt x="444" y="1135"/>
                      <a:pt x="444" y="1135"/>
                      <a:pt x="444" y="1135"/>
                    </a:cubicBezTo>
                    <a:cubicBezTo>
                      <a:pt x="444" y="653"/>
                      <a:pt x="444" y="653"/>
                      <a:pt x="444" y="653"/>
                    </a:cubicBezTo>
                    <a:cubicBezTo>
                      <a:pt x="444" y="581"/>
                      <a:pt x="436" y="529"/>
                      <a:pt x="421" y="499"/>
                    </a:cubicBezTo>
                    <a:cubicBezTo>
                      <a:pt x="400" y="459"/>
                      <a:pt x="362" y="439"/>
                      <a:pt x="307" y="439"/>
                    </a:cubicBezTo>
                    <a:cubicBezTo>
                      <a:pt x="256" y="439"/>
                      <a:pt x="197" y="454"/>
                      <a:pt x="129" y="485"/>
                    </a:cubicBezTo>
                    <a:cubicBezTo>
                      <a:pt x="129" y="1135"/>
                      <a:pt x="129" y="1135"/>
                      <a:pt x="129" y="1135"/>
                    </a:cubicBezTo>
                    <a:lnTo>
                      <a:pt x="0" y="1135"/>
                    </a:lnTo>
                    <a:close/>
                  </a:path>
                </a:pathLst>
              </a:custGeom>
              <a:solidFill>
                <a:srgbClr val="000000"/>
              </a:solidFill>
              <a:ln>
                <a:noFill/>
              </a:ln>
            </p:spPr>
            <p:txBody>
              <a:bodyPr/>
              <a:lstStyle/>
              <a:p>
                <a:endParaRPr lang="ja-JP" altLang="en-US">
                  <a:latin typeface="Arial" panose="020B0604020202020204" pitchFamily="34" charset="0"/>
                  <a:ea typeface="黑体" panose="02010609060101010101" pitchFamily="49" charset="-122"/>
                </a:endParaRPr>
              </a:p>
            </p:txBody>
          </p:sp>
          <p:sp>
            <p:nvSpPr>
              <p:cNvPr id="28" name="Freeform 112"/>
              <p:cNvSpPr/>
              <p:nvPr/>
            </p:nvSpPr>
            <p:spPr bwMode="auto">
              <a:xfrm>
                <a:off x="4128" y="2602"/>
                <a:ext cx="126" cy="223"/>
              </a:xfrm>
              <a:custGeom>
                <a:avLst/>
                <a:gdLst>
                  <a:gd name="T0" fmla="*/ 56 w 126"/>
                  <a:gd name="T1" fmla="*/ 154 h 223"/>
                  <a:gd name="T2" fmla="*/ 0 w 126"/>
                  <a:gd name="T3" fmla="*/ 0 h 223"/>
                  <a:gd name="T4" fmla="*/ 27 w 126"/>
                  <a:gd name="T5" fmla="*/ 0 h 223"/>
                  <a:gd name="T6" fmla="*/ 68 w 126"/>
                  <a:gd name="T7" fmla="*/ 121 h 223"/>
                  <a:gd name="T8" fmla="*/ 104 w 126"/>
                  <a:gd name="T9" fmla="*/ 0 h 223"/>
                  <a:gd name="T10" fmla="*/ 126 w 126"/>
                  <a:gd name="T11" fmla="*/ 0 h 223"/>
                  <a:gd name="T12" fmla="*/ 51 w 126"/>
                  <a:gd name="T13" fmla="*/ 223 h 223"/>
                  <a:gd name="T14" fmla="*/ 29 w 126"/>
                  <a:gd name="T15" fmla="*/ 223 h 223"/>
                  <a:gd name="T16" fmla="*/ 56 w 126"/>
                  <a:gd name="T17" fmla="*/ 154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6" h="223">
                    <a:moveTo>
                      <a:pt x="56" y="154"/>
                    </a:moveTo>
                    <a:lnTo>
                      <a:pt x="0" y="0"/>
                    </a:lnTo>
                    <a:lnTo>
                      <a:pt x="27" y="0"/>
                    </a:lnTo>
                    <a:lnTo>
                      <a:pt x="68" y="121"/>
                    </a:lnTo>
                    <a:lnTo>
                      <a:pt x="104" y="0"/>
                    </a:lnTo>
                    <a:lnTo>
                      <a:pt x="126" y="0"/>
                    </a:lnTo>
                    <a:lnTo>
                      <a:pt x="51" y="223"/>
                    </a:lnTo>
                    <a:lnTo>
                      <a:pt x="29" y="223"/>
                    </a:lnTo>
                    <a:lnTo>
                      <a:pt x="56" y="154"/>
                    </a:lnTo>
                    <a:close/>
                  </a:path>
                </a:pathLst>
              </a:custGeom>
              <a:solidFill>
                <a:srgbClr val="000000"/>
              </a:solidFill>
              <a:ln>
                <a:noFill/>
              </a:ln>
            </p:spPr>
            <p:txBody>
              <a:bodyPr/>
              <a:lstStyle/>
              <a:p>
                <a:endParaRPr lang="ja-JP" altLang="en-US">
                  <a:latin typeface="Arial" panose="020B0604020202020204" pitchFamily="34" charset="0"/>
                  <a:ea typeface="黑体" panose="02010609060101010101" pitchFamily="49" charset="-122"/>
                </a:endParaRPr>
              </a:p>
            </p:txBody>
          </p:sp>
          <p:sp>
            <p:nvSpPr>
              <p:cNvPr id="29" name="Freeform 113"/>
              <p:cNvSpPr>
                <a:spLocks noEditPoints="1"/>
              </p:cNvSpPr>
              <p:nvPr/>
            </p:nvSpPr>
            <p:spPr bwMode="auto">
              <a:xfrm>
                <a:off x="4270" y="2598"/>
                <a:ext cx="127" cy="159"/>
              </a:xfrm>
              <a:custGeom>
                <a:avLst/>
                <a:gdLst>
                  <a:gd name="T0" fmla="*/ 317 w 634"/>
                  <a:gd name="T1" fmla="*/ 0 h 795"/>
                  <a:gd name="T2" fmla="*/ 558 w 634"/>
                  <a:gd name="T3" fmla="*/ 107 h 795"/>
                  <a:gd name="T4" fmla="*/ 634 w 634"/>
                  <a:gd name="T5" fmla="*/ 398 h 795"/>
                  <a:gd name="T6" fmla="*/ 558 w 634"/>
                  <a:gd name="T7" fmla="*/ 688 h 795"/>
                  <a:gd name="T8" fmla="*/ 318 w 634"/>
                  <a:gd name="T9" fmla="*/ 795 h 795"/>
                  <a:gd name="T10" fmla="*/ 0 w 634"/>
                  <a:gd name="T11" fmla="*/ 393 h 795"/>
                  <a:gd name="T12" fmla="*/ 76 w 634"/>
                  <a:gd name="T13" fmla="*/ 107 h 795"/>
                  <a:gd name="T14" fmla="*/ 317 w 634"/>
                  <a:gd name="T15" fmla="*/ 0 h 795"/>
                  <a:gd name="T16" fmla="*/ 317 w 634"/>
                  <a:gd name="T17" fmla="*/ 78 h 795"/>
                  <a:gd name="T18" fmla="*/ 166 w 634"/>
                  <a:gd name="T19" fmla="*/ 176 h 795"/>
                  <a:gd name="T20" fmla="*/ 131 w 634"/>
                  <a:gd name="T21" fmla="*/ 394 h 795"/>
                  <a:gd name="T22" fmla="*/ 166 w 634"/>
                  <a:gd name="T23" fmla="*/ 619 h 795"/>
                  <a:gd name="T24" fmla="*/ 317 w 634"/>
                  <a:gd name="T25" fmla="*/ 717 h 795"/>
                  <a:gd name="T26" fmla="*/ 468 w 634"/>
                  <a:gd name="T27" fmla="*/ 619 h 795"/>
                  <a:gd name="T28" fmla="*/ 502 w 634"/>
                  <a:gd name="T29" fmla="*/ 398 h 795"/>
                  <a:gd name="T30" fmla="*/ 468 w 634"/>
                  <a:gd name="T31" fmla="*/ 176 h 795"/>
                  <a:gd name="T32" fmla="*/ 317 w 634"/>
                  <a:gd name="T33" fmla="*/ 78 h 7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34" h="795">
                    <a:moveTo>
                      <a:pt x="317" y="0"/>
                    </a:moveTo>
                    <a:cubicBezTo>
                      <a:pt x="425" y="0"/>
                      <a:pt x="505" y="36"/>
                      <a:pt x="558" y="107"/>
                    </a:cubicBezTo>
                    <a:cubicBezTo>
                      <a:pt x="608" y="176"/>
                      <a:pt x="634" y="273"/>
                      <a:pt x="634" y="398"/>
                    </a:cubicBezTo>
                    <a:cubicBezTo>
                      <a:pt x="634" y="521"/>
                      <a:pt x="608" y="618"/>
                      <a:pt x="558" y="688"/>
                    </a:cubicBezTo>
                    <a:cubicBezTo>
                      <a:pt x="506" y="760"/>
                      <a:pt x="426" y="795"/>
                      <a:pt x="318" y="795"/>
                    </a:cubicBezTo>
                    <a:cubicBezTo>
                      <a:pt x="106" y="795"/>
                      <a:pt x="0" y="661"/>
                      <a:pt x="0" y="393"/>
                    </a:cubicBezTo>
                    <a:cubicBezTo>
                      <a:pt x="0" y="271"/>
                      <a:pt x="25" y="176"/>
                      <a:pt x="76" y="107"/>
                    </a:cubicBezTo>
                    <a:cubicBezTo>
                      <a:pt x="128" y="36"/>
                      <a:pt x="209" y="0"/>
                      <a:pt x="317" y="0"/>
                    </a:cubicBezTo>
                    <a:moveTo>
                      <a:pt x="317" y="78"/>
                    </a:moveTo>
                    <a:cubicBezTo>
                      <a:pt x="244" y="78"/>
                      <a:pt x="194" y="110"/>
                      <a:pt x="166" y="176"/>
                    </a:cubicBezTo>
                    <a:cubicBezTo>
                      <a:pt x="143" y="230"/>
                      <a:pt x="131" y="303"/>
                      <a:pt x="131" y="394"/>
                    </a:cubicBezTo>
                    <a:cubicBezTo>
                      <a:pt x="131" y="490"/>
                      <a:pt x="143" y="565"/>
                      <a:pt x="166" y="619"/>
                    </a:cubicBezTo>
                    <a:cubicBezTo>
                      <a:pt x="194" y="685"/>
                      <a:pt x="244" y="717"/>
                      <a:pt x="317" y="717"/>
                    </a:cubicBezTo>
                    <a:cubicBezTo>
                      <a:pt x="390" y="717"/>
                      <a:pt x="440" y="685"/>
                      <a:pt x="468" y="619"/>
                    </a:cubicBezTo>
                    <a:cubicBezTo>
                      <a:pt x="491" y="565"/>
                      <a:pt x="502" y="491"/>
                      <a:pt x="502" y="398"/>
                    </a:cubicBezTo>
                    <a:cubicBezTo>
                      <a:pt x="502" y="302"/>
                      <a:pt x="491" y="228"/>
                      <a:pt x="468" y="176"/>
                    </a:cubicBezTo>
                    <a:cubicBezTo>
                      <a:pt x="439" y="110"/>
                      <a:pt x="389" y="78"/>
                      <a:pt x="317" y="78"/>
                    </a:cubicBezTo>
                  </a:path>
                </a:pathLst>
              </a:custGeom>
              <a:solidFill>
                <a:srgbClr val="000000"/>
              </a:solidFill>
              <a:ln>
                <a:noFill/>
              </a:ln>
            </p:spPr>
            <p:txBody>
              <a:bodyPr/>
              <a:lstStyle/>
              <a:p>
                <a:endParaRPr lang="ja-JP" altLang="en-US">
                  <a:latin typeface="Arial" panose="020B0604020202020204" pitchFamily="34" charset="0"/>
                  <a:ea typeface="黑体" panose="02010609060101010101" pitchFamily="49" charset="-122"/>
                </a:endParaRPr>
              </a:p>
            </p:txBody>
          </p:sp>
          <p:sp>
            <p:nvSpPr>
              <p:cNvPr id="30" name="Freeform 114"/>
              <p:cNvSpPr/>
              <p:nvPr/>
            </p:nvSpPr>
            <p:spPr bwMode="auto">
              <a:xfrm>
                <a:off x="4433" y="2602"/>
                <a:ext cx="110" cy="155"/>
              </a:xfrm>
              <a:custGeom>
                <a:avLst/>
                <a:gdLst>
                  <a:gd name="T0" fmla="*/ 0 w 551"/>
                  <a:gd name="T1" fmla="*/ 0 h 774"/>
                  <a:gd name="T2" fmla="*/ 129 w 551"/>
                  <a:gd name="T3" fmla="*/ 0 h 774"/>
                  <a:gd name="T4" fmla="*/ 129 w 551"/>
                  <a:gd name="T5" fmla="*/ 465 h 774"/>
                  <a:gd name="T6" fmla="*/ 152 w 551"/>
                  <a:gd name="T7" fmla="*/ 636 h 774"/>
                  <a:gd name="T8" fmla="*/ 206 w 551"/>
                  <a:gd name="T9" fmla="*/ 685 h 774"/>
                  <a:gd name="T10" fmla="*/ 289 w 551"/>
                  <a:gd name="T11" fmla="*/ 696 h 774"/>
                  <a:gd name="T12" fmla="*/ 422 w 551"/>
                  <a:gd name="T13" fmla="*/ 677 h 774"/>
                  <a:gd name="T14" fmla="*/ 422 w 551"/>
                  <a:gd name="T15" fmla="*/ 0 h 774"/>
                  <a:gd name="T16" fmla="*/ 551 w 551"/>
                  <a:gd name="T17" fmla="*/ 0 h 774"/>
                  <a:gd name="T18" fmla="*/ 551 w 551"/>
                  <a:gd name="T19" fmla="*/ 741 h 774"/>
                  <a:gd name="T20" fmla="*/ 281 w 551"/>
                  <a:gd name="T21" fmla="*/ 774 h 774"/>
                  <a:gd name="T22" fmla="*/ 91 w 551"/>
                  <a:gd name="T23" fmla="*/ 734 h 774"/>
                  <a:gd name="T24" fmla="*/ 7 w 551"/>
                  <a:gd name="T25" fmla="*/ 593 h 774"/>
                  <a:gd name="T26" fmla="*/ 0 w 551"/>
                  <a:gd name="T27" fmla="*/ 475 h 774"/>
                  <a:gd name="T28" fmla="*/ 0 w 551"/>
                  <a:gd name="T29" fmla="*/ 0 h 7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51" h="774">
                    <a:moveTo>
                      <a:pt x="0" y="0"/>
                    </a:moveTo>
                    <a:cubicBezTo>
                      <a:pt x="129" y="0"/>
                      <a:pt x="129" y="0"/>
                      <a:pt x="129" y="0"/>
                    </a:cubicBezTo>
                    <a:cubicBezTo>
                      <a:pt x="129" y="465"/>
                      <a:pt x="129" y="465"/>
                      <a:pt x="129" y="465"/>
                    </a:cubicBezTo>
                    <a:cubicBezTo>
                      <a:pt x="129" y="550"/>
                      <a:pt x="137" y="608"/>
                      <a:pt x="152" y="636"/>
                    </a:cubicBezTo>
                    <a:cubicBezTo>
                      <a:pt x="165" y="660"/>
                      <a:pt x="183" y="676"/>
                      <a:pt x="206" y="685"/>
                    </a:cubicBezTo>
                    <a:cubicBezTo>
                      <a:pt x="226" y="693"/>
                      <a:pt x="253" y="696"/>
                      <a:pt x="289" y="696"/>
                    </a:cubicBezTo>
                    <a:cubicBezTo>
                      <a:pt x="331" y="696"/>
                      <a:pt x="376" y="690"/>
                      <a:pt x="422" y="677"/>
                    </a:cubicBezTo>
                    <a:cubicBezTo>
                      <a:pt x="422" y="0"/>
                      <a:pt x="422" y="0"/>
                      <a:pt x="422" y="0"/>
                    </a:cubicBezTo>
                    <a:cubicBezTo>
                      <a:pt x="551" y="0"/>
                      <a:pt x="551" y="0"/>
                      <a:pt x="551" y="0"/>
                    </a:cubicBezTo>
                    <a:cubicBezTo>
                      <a:pt x="551" y="741"/>
                      <a:pt x="551" y="741"/>
                      <a:pt x="551" y="741"/>
                    </a:cubicBezTo>
                    <a:cubicBezTo>
                      <a:pt x="455" y="763"/>
                      <a:pt x="365" y="774"/>
                      <a:pt x="281" y="774"/>
                    </a:cubicBezTo>
                    <a:cubicBezTo>
                      <a:pt x="196" y="774"/>
                      <a:pt x="132" y="761"/>
                      <a:pt x="91" y="734"/>
                    </a:cubicBezTo>
                    <a:cubicBezTo>
                      <a:pt x="43" y="704"/>
                      <a:pt x="15" y="656"/>
                      <a:pt x="7" y="593"/>
                    </a:cubicBezTo>
                    <a:cubicBezTo>
                      <a:pt x="3" y="563"/>
                      <a:pt x="0" y="523"/>
                      <a:pt x="0" y="475"/>
                    </a:cubicBezTo>
                    <a:lnTo>
                      <a:pt x="0" y="0"/>
                    </a:lnTo>
                    <a:close/>
                  </a:path>
                </a:pathLst>
              </a:custGeom>
              <a:solidFill>
                <a:srgbClr val="000000"/>
              </a:solidFill>
              <a:ln>
                <a:noFill/>
              </a:ln>
            </p:spPr>
            <p:txBody>
              <a:bodyPr/>
              <a:lstStyle/>
              <a:p>
                <a:endParaRPr lang="ja-JP" altLang="en-US">
                  <a:latin typeface="Arial" panose="020B0604020202020204" pitchFamily="34" charset="0"/>
                  <a:ea typeface="黑体" panose="02010609060101010101" pitchFamily="49" charset="-122"/>
                </a:endParaRPr>
              </a:p>
            </p:txBody>
          </p:sp>
          <p:sp>
            <p:nvSpPr>
              <p:cNvPr id="31" name="Freeform 115"/>
              <p:cNvSpPr/>
              <p:nvPr/>
            </p:nvSpPr>
            <p:spPr bwMode="auto">
              <a:xfrm>
                <a:off x="2480" y="1143"/>
                <a:ext cx="495" cy="383"/>
              </a:xfrm>
              <a:custGeom>
                <a:avLst/>
                <a:gdLst>
                  <a:gd name="T0" fmla="*/ 1005 w 2477"/>
                  <a:gd name="T1" fmla="*/ 801 h 1912"/>
                  <a:gd name="T2" fmla="*/ 626 w 2477"/>
                  <a:gd name="T3" fmla="*/ 673 h 1912"/>
                  <a:gd name="T4" fmla="*/ 1 w 2477"/>
                  <a:gd name="T5" fmla="*/ 1294 h 1912"/>
                  <a:gd name="T6" fmla="*/ 626 w 2477"/>
                  <a:gd name="T7" fmla="*/ 1912 h 1912"/>
                  <a:gd name="T8" fmla="*/ 1102 w 2477"/>
                  <a:gd name="T9" fmla="*/ 1696 h 1912"/>
                  <a:gd name="T10" fmla="*/ 1102 w 2477"/>
                  <a:gd name="T11" fmla="*/ 1355 h 1912"/>
                  <a:gd name="T12" fmla="*/ 806 w 2477"/>
                  <a:gd name="T13" fmla="*/ 1643 h 1912"/>
                  <a:gd name="T14" fmla="*/ 626 w 2477"/>
                  <a:gd name="T15" fmla="*/ 1681 h 1912"/>
                  <a:gd name="T16" fmla="*/ 234 w 2477"/>
                  <a:gd name="T17" fmla="*/ 1294 h 1912"/>
                  <a:gd name="T18" fmla="*/ 626 w 2477"/>
                  <a:gd name="T19" fmla="*/ 904 h 1912"/>
                  <a:gd name="T20" fmla="*/ 901 w 2477"/>
                  <a:gd name="T21" fmla="*/ 1018 h 1912"/>
                  <a:gd name="T22" fmla="*/ 1144 w 2477"/>
                  <a:gd name="T23" fmla="*/ 1298 h 1912"/>
                  <a:gd name="T24" fmla="*/ 1707 w 2477"/>
                  <a:gd name="T25" fmla="*/ 1544 h 1912"/>
                  <a:gd name="T26" fmla="*/ 2477 w 2477"/>
                  <a:gd name="T27" fmla="*/ 777 h 1912"/>
                  <a:gd name="T28" fmla="*/ 1707 w 2477"/>
                  <a:gd name="T29" fmla="*/ 0 h 1912"/>
                  <a:gd name="T30" fmla="*/ 1102 w 2477"/>
                  <a:gd name="T31" fmla="*/ 309 h 1912"/>
                  <a:gd name="T32" fmla="*/ 1102 w 2477"/>
                  <a:gd name="T33" fmla="*/ 771 h 1912"/>
                  <a:gd name="T34" fmla="*/ 1707 w 2477"/>
                  <a:gd name="T35" fmla="*/ 244 h 1912"/>
                  <a:gd name="T36" fmla="*/ 2235 w 2477"/>
                  <a:gd name="T37" fmla="*/ 777 h 1912"/>
                  <a:gd name="T38" fmla="*/ 1707 w 2477"/>
                  <a:gd name="T39" fmla="*/ 1305 h 1912"/>
                  <a:gd name="T40" fmla="*/ 1364 w 2477"/>
                  <a:gd name="T41" fmla="*/ 1179 h 1912"/>
                  <a:gd name="T42" fmla="*/ 1005 w 2477"/>
                  <a:gd name="T43" fmla="*/ 801 h 19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77" h="1912">
                    <a:moveTo>
                      <a:pt x="1005" y="801"/>
                    </a:moveTo>
                    <a:cubicBezTo>
                      <a:pt x="915" y="722"/>
                      <a:pt x="770" y="674"/>
                      <a:pt x="626" y="673"/>
                    </a:cubicBezTo>
                    <a:cubicBezTo>
                      <a:pt x="282" y="672"/>
                      <a:pt x="2" y="944"/>
                      <a:pt x="1" y="1294"/>
                    </a:cubicBezTo>
                    <a:cubicBezTo>
                      <a:pt x="0" y="1638"/>
                      <a:pt x="282" y="1911"/>
                      <a:pt x="626" y="1912"/>
                    </a:cubicBezTo>
                    <a:cubicBezTo>
                      <a:pt x="820" y="1912"/>
                      <a:pt x="987" y="1834"/>
                      <a:pt x="1102" y="1696"/>
                    </a:cubicBezTo>
                    <a:cubicBezTo>
                      <a:pt x="1102" y="1355"/>
                      <a:pt x="1102" y="1355"/>
                      <a:pt x="1102" y="1355"/>
                    </a:cubicBezTo>
                    <a:cubicBezTo>
                      <a:pt x="1041" y="1461"/>
                      <a:pt x="917" y="1596"/>
                      <a:pt x="806" y="1643"/>
                    </a:cubicBezTo>
                    <a:cubicBezTo>
                      <a:pt x="750" y="1666"/>
                      <a:pt x="693" y="1681"/>
                      <a:pt x="626" y="1681"/>
                    </a:cubicBezTo>
                    <a:cubicBezTo>
                      <a:pt x="411" y="1681"/>
                      <a:pt x="234" y="1514"/>
                      <a:pt x="234" y="1294"/>
                    </a:cubicBezTo>
                    <a:cubicBezTo>
                      <a:pt x="234" y="1091"/>
                      <a:pt x="397" y="904"/>
                      <a:pt x="626" y="904"/>
                    </a:cubicBezTo>
                    <a:cubicBezTo>
                      <a:pt x="733" y="905"/>
                      <a:pt x="830" y="949"/>
                      <a:pt x="901" y="1018"/>
                    </a:cubicBezTo>
                    <a:cubicBezTo>
                      <a:pt x="975" y="1090"/>
                      <a:pt x="1090" y="1239"/>
                      <a:pt x="1144" y="1298"/>
                    </a:cubicBezTo>
                    <a:cubicBezTo>
                      <a:pt x="1284" y="1449"/>
                      <a:pt x="1485" y="1543"/>
                      <a:pt x="1707" y="1544"/>
                    </a:cubicBezTo>
                    <a:cubicBezTo>
                      <a:pt x="2132" y="1545"/>
                      <a:pt x="2477" y="1201"/>
                      <a:pt x="2477" y="777"/>
                    </a:cubicBezTo>
                    <a:cubicBezTo>
                      <a:pt x="2477" y="353"/>
                      <a:pt x="2131" y="0"/>
                      <a:pt x="1707" y="0"/>
                    </a:cubicBezTo>
                    <a:cubicBezTo>
                      <a:pt x="1460" y="0"/>
                      <a:pt x="1243" y="129"/>
                      <a:pt x="1102" y="309"/>
                    </a:cubicBezTo>
                    <a:cubicBezTo>
                      <a:pt x="1102" y="771"/>
                      <a:pt x="1102" y="771"/>
                      <a:pt x="1102" y="771"/>
                    </a:cubicBezTo>
                    <a:cubicBezTo>
                      <a:pt x="1209" y="478"/>
                      <a:pt x="1403" y="244"/>
                      <a:pt x="1707" y="244"/>
                    </a:cubicBezTo>
                    <a:cubicBezTo>
                      <a:pt x="1999" y="244"/>
                      <a:pt x="2236" y="485"/>
                      <a:pt x="2235" y="777"/>
                    </a:cubicBezTo>
                    <a:cubicBezTo>
                      <a:pt x="2234" y="1069"/>
                      <a:pt x="1999" y="1305"/>
                      <a:pt x="1707" y="1305"/>
                    </a:cubicBezTo>
                    <a:cubicBezTo>
                      <a:pt x="1577" y="1304"/>
                      <a:pt x="1456" y="1257"/>
                      <a:pt x="1364" y="1179"/>
                    </a:cubicBezTo>
                    <a:cubicBezTo>
                      <a:pt x="1250" y="1090"/>
                      <a:pt x="1124" y="901"/>
                      <a:pt x="1005" y="801"/>
                    </a:cubicBezTo>
                  </a:path>
                </a:pathLst>
              </a:custGeom>
              <a:solidFill>
                <a:srgbClr val="FF0000"/>
              </a:solidFill>
              <a:ln>
                <a:noFill/>
              </a:ln>
            </p:spPr>
            <p:txBody>
              <a:bodyPr/>
              <a:lstStyle/>
              <a:p>
                <a:endParaRPr lang="ja-JP" altLang="en-US">
                  <a:latin typeface="Arial" panose="020B0604020202020204" pitchFamily="34" charset="0"/>
                  <a:ea typeface="黑体" panose="02010609060101010101" pitchFamily="49" charset="-122"/>
                </a:endParaRPr>
              </a:p>
            </p:txBody>
          </p:sp>
          <p:sp>
            <p:nvSpPr>
              <p:cNvPr id="32" name="Freeform 116"/>
              <p:cNvSpPr/>
              <p:nvPr/>
            </p:nvSpPr>
            <p:spPr bwMode="auto">
              <a:xfrm>
                <a:off x="1671" y="1560"/>
                <a:ext cx="340" cy="556"/>
              </a:xfrm>
              <a:custGeom>
                <a:avLst/>
                <a:gdLst>
                  <a:gd name="T0" fmla="*/ 0 w 1700"/>
                  <a:gd name="T1" fmla="*/ 0 h 2777"/>
                  <a:gd name="T2" fmla="*/ 1700 w 1700"/>
                  <a:gd name="T3" fmla="*/ 0 h 2777"/>
                  <a:gd name="T4" fmla="*/ 1700 w 1700"/>
                  <a:gd name="T5" fmla="*/ 473 h 2777"/>
                  <a:gd name="T6" fmla="*/ 1429 w 1700"/>
                  <a:gd name="T7" fmla="*/ 286 h 2777"/>
                  <a:gd name="T8" fmla="*/ 642 w 1700"/>
                  <a:gd name="T9" fmla="*/ 286 h 2777"/>
                  <a:gd name="T10" fmla="*/ 642 w 1700"/>
                  <a:gd name="T11" fmla="*/ 1103 h 2777"/>
                  <a:gd name="T12" fmla="*/ 1495 w 1700"/>
                  <a:gd name="T13" fmla="*/ 1103 h 2777"/>
                  <a:gd name="T14" fmla="*/ 1495 w 1700"/>
                  <a:gd name="T15" fmla="*/ 1537 h 2777"/>
                  <a:gd name="T16" fmla="*/ 1262 w 1700"/>
                  <a:gd name="T17" fmla="*/ 1398 h 2777"/>
                  <a:gd name="T18" fmla="*/ 642 w 1700"/>
                  <a:gd name="T19" fmla="*/ 1398 h 2777"/>
                  <a:gd name="T20" fmla="*/ 642 w 1700"/>
                  <a:gd name="T21" fmla="*/ 2515 h 2777"/>
                  <a:gd name="T22" fmla="*/ 821 w 1700"/>
                  <a:gd name="T23" fmla="*/ 2777 h 2777"/>
                  <a:gd name="T24" fmla="*/ 11 w 1700"/>
                  <a:gd name="T25" fmla="*/ 2777 h 2777"/>
                  <a:gd name="T26" fmla="*/ 181 w 1700"/>
                  <a:gd name="T27" fmla="*/ 2515 h 2777"/>
                  <a:gd name="T28" fmla="*/ 181 w 1700"/>
                  <a:gd name="T29" fmla="*/ 291 h 2777"/>
                  <a:gd name="T30" fmla="*/ 0 w 1700"/>
                  <a:gd name="T31" fmla="*/ 0 h 27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0" h="2777">
                    <a:moveTo>
                      <a:pt x="0" y="0"/>
                    </a:moveTo>
                    <a:cubicBezTo>
                      <a:pt x="1700" y="0"/>
                      <a:pt x="1700" y="0"/>
                      <a:pt x="1700" y="0"/>
                    </a:cubicBezTo>
                    <a:cubicBezTo>
                      <a:pt x="1700" y="473"/>
                      <a:pt x="1700" y="473"/>
                      <a:pt x="1700" y="473"/>
                    </a:cubicBezTo>
                    <a:cubicBezTo>
                      <a:pt x="1700" y="473"/>
                      <a:pt x="1613" y="287"/>
                      <a:pt x="1429" y="286"/>
                    </a:cubicBezTo>
                    <a:cubicBezTo>
                      <a:pt x="642" y="286"/>
                      <a:pt x="642" y="286"/>
                      <a:pt x="642" y="286"/>
                    </a:cubicBezTo>
                    <a:cubicBezTo>
                      <a:pt x="642" y="1103"/>
                      <a:pt x="642" y="1103"/>
                      <a:pt x="642" y="1103"/>
                    </a:cubicBezTo>
                    <a:cubicBezTo>
                      <a:pt x="1495" y="1103"/>
                      <a:pt x="1495" y="1103"/>
                      <a:pt x="1495" y="1103"/>
                    </a:cubicBezTo>
                    <a:cubicBezTo>
                      <a:pt x="1495" y="1537"/>
                      <a:pt x="1495" y="1537"/>
                      <a:pt x="1495" y="1537"/>
                    </a:cubicBezTo>
                    <a:cubicBezTo>
                      <a:pt x="1495" y="1537"/>
                      <a:pt x="1468" y="1399"/>
                      <a:pt x="1262" y="1398"/>
                    </a:cubicBezTo>
                    <a:cubicBezTo>
                      <a:pt x="642" y="1398"/>
                      <a:pt x="642" y="1398"/>
                      <a:pt x="642" y="1398"/>
                    </a:cubicBezTo>
                    <a:cubicBezTo>
                      <a:pt x="642" y="2515"/>
                      <a:pt x="642" y="2515"/>
                      <a:pt x="642" y="2515"/>
                    </a:cubicBezTo>
                    <a:cubicBezTo>
                      <a:pt x="642" y="2679"/>
                      <a:pt x="821" y="2777"/>
                      <a:pt x="821" y="2777"/>
                    </a:cubicBezTo>
                    <a:cubicBezTo>
                      <a:pt x="11" y="2777"/>
                      <a:pt x="11" y="2777"/>
                      <a:pt x="11" y="2777"/>
                    </a:cubicBezTo>
                    <a:cubicBezTo>
                      <a:pt x="11" y="2777"/>
                      <a:pt x="181" y="2691"/>
                      <a:pt x="181" y="2515"/>
                    </a:cubicBezTo>
                    <a:cubicBezTo>
                      <a:pt x="181" y="291"/>
                      <a:pt x="181" y="291"/>
                      <a:pt x="181" y="291"/>
                    </a:cubicBezTo>
                    <a:cubicBezTo>
                      <a:pt x="181" y="104"/>
                      <a:pt x="0" y="0"/>
                      <a:pt x="0" y="0"/>
                    </a:cubicBezTo>
                    <a:close/>
                  </a:path>
                </a:pathLst>
              </a:custGeom>
              <a:solidFill>
                <a:srgbClr val="FF0000"/>
              </a:solidFill>
              <a:ln>
                <a:noFill/>
              </a:ln>
            </p:spPr>
            <p:txBody>
              <a:bodyPr/>
              <a:lstStyle/>
              <a:p>
                <a:endParaRPr lang="ja-JP" altLang="en-US">
                  <a:latin typeface="Arial" panose="020B0604020202020204" pitchFamily="34" charset="0"/>
                  <a:ea typeface="黑体" panose="02010609060101010101" pitchFamily="49" charset="-122"/>
                </a:endParaRPr>
              </a:p>
            </p:txBody>
          </p:sp>
          <p:sp>
            <p:nvSpPr>
              <p:cNvPr id="33" name="Freeform 117"/>
              <p:cNvSpPr/>
              <p:nvPr/>
            </p:nvSpPr>
            <p:spPr bwMode="auto">
              <a:xfrm>
                <a:off x="2475" y="1561"/>
                <a:ext cx="224" cy="774"/>
              </a:xfrm>
              <a:custGeom>
                <a:avLst/>
                <a:gdLst>
                  <a:gd name="T0" fmla="*/ 258 w 1123"/>
                  <a:gd name="T1" fmla="*/ 0 h 3871"/>
                  <a:gd name="T2" fmla="*/ 1123 w 1123"/>
                  <a:gd name="T3" fmla="*/ 0 h 3871"/>
                  <a:gd name="T4" fmla="*/ 929 w 1123"/>
                  <a:gd name="T5" fmla="*/ 241 h 3871"/>
                  <a:gd name="T6" fmla="*/ 929 w 1123"/>
                  <a:gd name="T7" fmla="*/ 2847 h 3871"/>
                  <a:gd name="T8" fmla="*/ 0 w 1123"/>
                  <a:gd name="T9" fmla="*/ 3869 h 3871"/>
                  <a:gd name="T10" fmla="*/ 443 w 1123"/>
                  <a:gd name="T11" fmla="*/ 2847 h 3871"/>
                  <a:gd name="T12" fmla="*/ 443 w 1123"/>
                  <a:gd name="T13" fmla="*/ 241 h 3871"/>
                  <a:gd name="T14" fmla="*/ 258 w 1123"/>
                  <a:gd name="T15" fmla="*/ 0 h 38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3" h="3871">
                    <a:moveTo>
                      <a:pt x="258" y="0"/>
                    </a:moveTo>
                    <a:cubicBezTo>
                      <a:pt x="1123" y="0"/>
                      <a:pt x="1123" y="0"/>
                      <a:pt x="1123" y="0"/>
                    </a:cubicBezTo>
                    <a:cubicBezTo>
                      <a:pt x="1123" y="0"/>
                      <a:pt x="929" y="92"/>
                      <a:pt x="929" y="241"/>
                    </a:cubicBezTo>
                    <a:cubicBezTo>
                      <a:pt x="929" y="2847"/>
                      <a:pt x="929" y="2847"/>
                      <a:pt x="929" y="2847"/>
                    </a:cubicBezTo>
                    <a:cubicBezTo>
                      <a:pt x="929" y="3727"/>
                      <a:pt x="46" y="3871"/>
                      <a:pt x="0" y="3869"/>
                    </a:cubicBezTo>
                    <a:cubicBezTo>
                      <a:pt x="75" y="3821"/>
                      <a:pt x="442" y="3508"/>
                      <a:pt x="443" y="2847"/>
                    </a:cubicBezTo>
                    <a:cubicBezTo>
                      <a:pt x="443" y="241"/>
                      <a:pt x="443" y="241"/>
                      <a:pt x="443" y="241"/>
                    </a:cubicBezTo>
                    <a:cubicBezTo>
                      <a:pt x="444" y="100"/>
                      <a:pt x="258" y="0"/>
                      <a:pt x="258" y="0"/>
                    </a:cubicBezTo>
                    <a:close/>
                  </a:path>
                </a:pathLst>
              </a:custGeom>
              <a:solidFill>
                <a:srgbClr val="FF0000"/>
              </a:solidFill>
              <a:ln>
                <a:noFill/>
              </a:ln>
            </p:spPr>
            <p:txBody>
              <a:bodyPr/>
              <a:lstStyle/>
              <a:p>
                <a:endParaRPr lang="ja-JP" altLang="en-US">
                  <a:latin typeface="Arial" panose="020B0604020202020204" pitchFamily="34" charset="0"/>
                  <a:ea typeface="黑体" panose="02010609060101010101" pitchFamily="49" charset="-122"/>
                </a:endParaRPr>
              </a:p>
            </p:txBody>
          </p:sp>
          <p:sp>
            <p:nvSpPr>
              <p:cNvPr id="34" name="Freeform 118"/>
              <p:cNvSpPr/>
              <p:nvPr/>
            </p:nvSpPr>
            <p:spPr bwMode="auto">
              <a:xfrm>
                <a:off x="2724" y="1560"/>
                <a:ext cx="173" cy="556"/>
              </a:xfrm>
              <a:custGeom>
                <a:avLst/>
                <a:gdLst>
                  <a:gd name="T0" fmla="*/ 0 w 867"/>
                  <a:gd name="T1" fmla="*/ 0 h 2779"/>
                  <a:gd name="T2" fmla="*/ 867 w 867"/>
                  <a:gd name="T3" fmla="*/ 0 h 2779"/>
                  <a:gd name="T4" fmla="*/ 675 w 867"/>
                  <a:gd name="T5" fmla="*/ 246 h 2779"/>
                  <a:gd name="T6" fmla="*/ 675 w 867"/>
                  <a:gd name="T7" fmla="*/ 2515 h 2779"/>
                  <a:gd name="T8" fmla="*/ 867 w 867"/>
                  <a:gd name="T9" fmla="*/ 2779 h 2779"/>
                  <a:gd name="T10" fmla="*/ 0 w 867"/>
                  <a:gd name="T11" fmla="*/ 2779 h 2779"/>
                  <a:gd name="T12" fmla="*/ 192 w 867"/>
                  <a:gd name="T13" fmla="*/ 2515 h 2779"/>
                  <a:gd name="T14" fmla="*/ 192 w 867"/>
                  <a:gd name="T15" fmla="*/ 246 h 2779"/>
                  <a:gd name="T16" fmla="*/ 0 w 867"/>
                  <a:gd name="T17" fmla="*/ 0 h 27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7" h="2779">
                    <a:moveTo>
                      <a:pt x="0" y="0"/>
                    </a:moveTo>
                    <a:cubicBezTo>
                      <a:pt x="867" y="0"/>
                      <a:pt x="867" y="0"/>
                      <a:pt x="867" y="0"/>
                    </a:cubicBezTo>
                    <a:cubicBezTo>
                      <a:pt x="867" y="0"/>
                      <a:pt x="675" y="93"/>
                      <a:pt x="675" y="246"/>
                    </a:cubicBezTo>
                    <a:cubicBezTo>
                      <a:pt x="675" y="2515"/>
                      <a:pt x="675" y="2515"/>
                      <a:pt x="675" y="2515"/>
                    </a:cubicBezTo>
                    <a:cubicBezTo>
                      <a:pt x="675" y="2678"/>
                      <a:pt x="867" y="2779"/>
                      <a:pt x="867" y="2779"/>
                    </a:cubicBezTo>
                    <a:cubicBezTo>
                      <a:pt x="0" y="2779"/>
                      <a:pt x="0" y="2779"/>
                      <a:pt x="0" y="2779"/>
                    </a:cubicBezTo>
                    <a:cubicBezTo>
                      <a:pt x="0" y="2779"/>
                      <a:pt x="192" y="2678"/>
                      <a:pt x="192" y="2515"/>
                    </a:cubicBezTo>
                    <a:cubicBezTo>
                      <a:pt x="192" y="246"/>
                      <a:pt x="192" y="246"/>
                      <a:pt x="192" y="246"/>
                    </a:cubicBezTo>
                    <a:cubicBezTo>
                      <a:pt x="192" y="93"/>
                      <a:pt x="0" y="0"/>
                      <a:pt x="0" y="0"/>
                    </a:cubicBezTo>
                    <a:close/>
                  </a:path>
                </a:pathLst>
              </a:custGeom>
              <a:solidFill>
                <a:srgbClr val="FF0000"/>
              </a:solidFill>
              <a:ln>
                <a:noFill/>
              </a:ln>
            </p:spPr>
            <p:txBody>
              <a:bodyPr/>
              <a:lstStyle/>
              <a:p>
                <a:endParaRPr lang="ja-JP" altLang="en-US">
                  <a:latin typeface="Arial" panose="020B0604020202020204" pitchFamily="34" charset="0"/>
                  <a:ea typeface="黑体" panose="02010609060101010101" pitchFamily="49" charset="-122"/>
                </a:endParaRPr>
              </a:p>
            </p:txBody>
          </p:sp>
          <p:sp>
            <p:nvSpPr>
              <p:cNvPr id="35" name="Freeform 119"/>
              <p:cNvSpPr/>
              <p:nvPr/>
            </p:nvSpPr>
            <p:spPr bwMode="auto">
              <a:xfrm>
                <a:off x="2898" y="1560"/>
                <a:ext cx="416" cy="556"/>
              </a:xfrm>
              <a:custGeom>
                <a:avLst/>
                <a:gdLst>
                  <a:gd name="T0" fmla="*/ 170 w 2079"/>
                  <a:gd name="T1" fmla="*/ 0 h 2777"/>
                  <a:gd name="T2" fmla="*/ 2079 w 2079"/>
                  <a:gd name="T3" fmla="*/ 0 h 2777"/>
                  <a:gd name="T4" fmla="*/ 1917 w 2079"/>
                  <a:gd name="T5" fmla="*/ 505 h 2777"/>
                  <a:gd name="T6" fmla="*/ 1684 w 2079"/>
                  <a:gd name="T7" fmla="*/ 293 h 2777"/>
                  <a:gd name="T8" fmla="*/ 1288 w 2079"/>
                  <a:gd name="T9" fmla="*/ 293 h 2777"/>
                  <a:gd name="T10" fmla="*/ 1288 w 2079"/>
                  <a:gd name="T11" fmla="*/ 2515 h 2777"/>
                  <a:gd name="T12" fmla="*/ 1474 w 2079"/>
                  <a:gd name="T13" fmla="*/ 2777 h 2777"/>
                  <a:gd name="T14" fmla="*/ 624 w 2079"/>
                  <a:gd name="T15" fmla="*/ 2777 h 2777"/>
                  <a:gd name="T16" fmla="*/ 809 w 2079"/>
                  <a:gd name="T17" fmla="*/ 2515 h 2777"/>
                  <a:gd name="T18" fmla="*/ 809 w 2079"/>
                  <a:gd name="T19" fmla="*/ 293 h 2777"/>
                  <a:gd name="T20" fmla="*/ 330 w 2079"/>
                  <a:gd name="T21" fmla="*/ 293 h 2777"/>
                  <a:gd name="T22" fmla="*/ 0 w 2079"/>
                  <a:gd name="T23" fmla="*/ 547 h 2777"/>
                  <a:gd name="T24" fmla="*/ 170 w 2079"/>
                  <a:gd name="T25" fmla="*/ 0 h 27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79" h="2777">
                    <a:moveTo>
                      <a:pt x="170" y="0"/>
                    </a:moveTo>
                    <a:cubicBezTo>
                      <a:pt x="2079" y="0"/>
                      <a:pt x="2079" y="0"/>
                      <a:pt x="2079" y="0"/>
                    </a:cubicBezTo>
                    <a:cubicBezTo>
                      <a:pt x="1917" y="505"/>
                      <a:pt x="1917" y="505"/>
                      <a:pt x="1917" y="505"/>
                    </a:cubicBezTo>
                    <a:cubicBezTo>
                      <a:pt x="1917" y="505"/>
                      <a:pt x="1869" y="293"/>
                      <a:pt x="1684" y="293"/>
                    </a:cubicBezTo>
                    <a:cubicBezTo>
                      <a:pt x="1288" y="293"/>
                      <a:pt x="1288" y="293"/>
                      <a:pt x="1288" y="293"/>
                    </a:cubicBezTo>
                    <a:cubicBezTo>
                      <a:pt x="1288" y="2515"/>
                      <a:pt x="1288" y="2515"/>
                      <a:pt x="1288" y="2515"/>
                    </a:cubicBezTo>
                    <a:cubicBezTo>
                      <a:pt x="1288" y="2656"/>
                      <a:pt x="1474" y="2777"/>
                      <a:pt x="1474" y="2777"/>
                    </a:cubicBezTo>
                    <a:cubicBezTo>
                      <a:pt x="624" y="2777"/>
                      <a:pt x="624" y="2777"/>
                      <a:pt x="624" y="2777"/>
                    </a:cubicBezTo>
                    <a:cubicBezTo>
                      <a:pt x="624" y="2777"/>
                      <a:pt x="809" y="2668"/>
                      <a:pt x="809" y="2515"/>
                    </a:cubicBezTo>
                    <a:cubicBezTo>
                      <a:pt x="809" y="293"/>
                      <a:pt x="809" y="293"/>
                      <a:pt x="809" y="293"/>
                    </a:cubicBezTo>
                    <a:cubicBezTo>
                      <a:pt x="330" y="293"/>
                      <a:pt x="330" y="293"/>
                      <a:pt x="330" y="293"/>
                    </a:cubicBezTo>
                    <a:cubicBezTo>
                      <a:pt x="195" y="293"/>
                      <a:pt x="0" y="547"/>
                      <a:pt x="0" y="547"/>
                    </a:cubicBezTo>
                    <a:lnTo>
                      <a:pt x="170" y="0"/>
                    </a:lnTo>
                    <a:close/>
                  </a:path>
                </a:pathLst>
              </a:custGeom>
              <a:solidFill>
                <a:srgbClr val="FF0000"/>
              </a:solidFill>
              <a:ln>
                <a:noFill/>
              </a:ln>
            </p:spPr>
            <p:txBody>
              <a:bodyPr/>
              <a:lstStyle/>
              <a:p>
                <a:endParaRPr lang="ja-JP" altLang="en-US">
                  <a:latin typeface="Arial" panose="020B0604020202020204" pitchFamily="34" charset="0"/>
                  <a:ea typeface="黑体" panose="02010609060101010101" pitchFamily="49" charset="-122"/>
                </a:endParaRPr>
              </a:p>
            </p:txBody>
          </p:sp>
          <p:sp>
            <p:nvSpPr>
              <p:cNvPr id="36" name="Freeform 120"/>
              <p:cNvSpPr/>
              <p:nvPr/>
            </p:nvSpPr>
            <p:spPr bwMode="auto">
              <a:xfrm>
                <a:off x="3654" y="1560"/>
                <a:ext cx="465" cy="565"/>
              </a:xfrm>
              <a:custGeom>
                <a:avLst/>
                <a:gdLst>
                  <a:gd name="T0" fmla="*/ 1488 w 2324"/>
                  <a:gd name="T1" fmla="*/ 0 h 2821"/>
                  <a:gd name="T2" fmla="*/ 2324 w 2324"/>
                  <a:gd name="T3" fmla="*/ 0 h 2821"/>
                  <a:gd name="T4" fmla="*/ 2145 w 2324"/>
                  <a:gd name="T5" fmla="*/ 245 h 2821"/>
                  <a:gd name="T6" fmla="*/ 2145 w 2324"/>
                  <a:gd name="T7" fmla="*/ 1927 h 2821"/>
                  <a:gd name="T8" fmla="*/ 1186 w 2324"/>
                  <a:gd name="T9" fmla="*/ 2821 h 2821"/>
                  <a:gd name="T10" fmla="*/ 185 w 2324"/>
                  <a:gd name="T11" fmla="*/ 1927 h 2821"/>
                  <a:gd name="T12" fmla="*/ 185 w 2324"/>
                  <a:gd name="T13" fmla="*/ 245 h 2821"/>
                  <a:gd name="T14" fmla="*/ 0 w 2324"/>
                  <a:gd name="T15" fmla="*/ 0 h 2821"/>
                  <a:gd name="T16" fmla="*/ 861 w 2324"/>
                  <a:gd name="T17" fmla="*/ 0 h 2821"/>
                  <a:gd name="T18" fmla="*/ 669 w 2324"/>
                  <a:gd name="T19" fmla="*/ 245 h 2821"/>
                  <a:gd name="T20" fmla="*/ 669 w 2324"/>
                  <a:gd name="T21" fmla="*/ 1927 h 2821"/>
                  <a:gd name="T22" fmla="*/ 1186 w 2324"/>
                  <a:gd name="T23" fmla="*/ 2520 h 2821"/>
                  <a:gd name="T24" fmla="*/ 1677 w 2324"/>
                  <a:gd name="T25" fmla="*/ 1927 h 2821"/>
                  <a:gd name="T26" fmla="*/ 1677 w 2324"/>
                  <a:gd name="T27" fmla="*/ 245 h 2821"/>
                  <a:gd name="T28" fmla="*/ 1488 w 2324"/>
                  <a:gd name="T29" fmla="*/ 0 h 2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24" h="2821">
                    <a:moveTo>
                      <a:pt x="1488" y="0"/>
                    </a:moveTo>
                    <a:cubicBezTo>
                      <a:pt x="2324" y="0"/>
                      <a:pt x="2324" y="0"/>
                      <a:pt x="2324" y="0"/>
                    </a:cubicBezTo>
                    <a:cubicBezTo>
                      <a:pt x="2324" y="0"/>
                      <a:pt x="2146" y="95"/>
                      <a:pt x="2145" y="245"/>
                    </a:cubicBezTo>
                    <a:cubicBezTo>
                      <a:pt x="2145" y="1927"/>
                      <a:pt x="2145" y="1927"/>
                      <a:pt x="2145" y="1927"/>
                    </a:cubicBezTo>
                    <a:cubicBezTo>
                      <a:pt x="2144" y="2610"/>
                      <a:pt x="1578" y="2821"/>
                      <a:pt x="1186" y="2821"/>
                    </a:cubicBezTo>
                    <a:cubicBezTo>
                      <a:pt x="795" y="2821"/>
                      <a:pt x="184" y="2608"/>
                      <a:pt x="185" y="1927"/>
                    </a:cubicBezTo>
                    <a:cubicBezTo>
                      <a:pt x="185" y="245"/>
                      <a:pt x="185" y="245"/>
                      <a:pt x="185" y="245"/>
                    </a:cubicBezTo>
                    <a:cubicBezTo>
                      <a:pt x="185" y="95"/>
                      <a:pt x="0" y="0"/>
                      <a:pt x="0" y="0"/>
                    </a:cubicBezTo>
                    <a:cubicBezTo>
                      <a:pt x="861" y="0"/>
                      <a:pt x="861" y="0"/>
                      <a:pt x="861" y="0"/>
                    </a:cubicBezTo>
                    <a:cubicBezTo>
                      <a:pt x="861" y="0"/>
                      <a:pt x="669" y="93"/>
                      <a:pt x="669" y="245"/>
                    </a:cubicBezTo>
                    <a:cubicBezTo>
                      <a:pt x="669" y="1927"/>
                      <a:pt x="669" y="1927"/>
                      <a:pt x="669" y="1927"/>
                    </a:cubicBezTo>
                    <a:cubicBezTo>
                      <a:pt x="669" y="2286"/>
                      <a:pt x="907" y="2520"/>
                      <a:pt x="1186" y="2520"/>
                    </a:cubicBezTo>
                    <a:cubicBezTo>
                      <a:pt x="1464" y="2520"/>
                      <a:pt x="1677" y="2276"/>
                      <a:pt x="1677" y="1927"/>
                    </a:cubicBezTo>
                    <a:cubicBezTo>
                      <a:pt x="1677" y="245"/>
                      <a:pt x="1677" y="245"/>
                      <a:pt x="1677" y="245"/>
                    </a:cubicBezTo>
                    <a:cubicBezTo>
                      <a:pt x="1677" y="95"/>
                      <a:pt x="1488" y="0"/>
                      <a:pt x="1488" y="0"/>
                    </a:cubicBezTo>
                    <a:close/>
                  </a:path>
                </a:pathLst>
              </a:custGeom>
              <a:solidFill>
                <a:srgbClr val="FF0000"/>
              </a:solidFill>
              <a:ln>
                <a:noFill/>
              </a:ln>
            </p:spPr>
            <p:txBody>
              <a:bodyPr/>
              <a:lstStyle/>
              <a:p>
                <a:endParaRPr lang="ja-JP" altLang="en-US">
                  <a:latin typeface="Arial" panose="020B0604020202020204" pitchFamily="34" charset="0"/>
                  <a:ea typeface="黑体" panose="02010609060101010101" pitchFamily="49" charset="-122"/>
                </a:endParaRPr>
              </a:p>
            </p:txBody>
          </p:sp>
          <p:sp>
            <p:nvSpPr>
              <p:cNvPr id="37" name="Freeform 121"/>
              <p:cNvSpPr/>
              <p:nvPr/>
            </p:nvSpPr>
            <p:spPr bwMode="auto">
              <a:xfrm>
                <a:off x="2027" y="1560"/>
                <a:ext cx="469" cy="566"/>
              </a:xfrm>
              <a:custGeom>
                <a:avLst/>
                <a:gdLst>
                  <a:gd name="T0" fmla="*/ 1496 w 2347"/>
                  <a:gd name="T1" fmla="*/ 0 h 2828"/>
                  <a:gd name="T2" fmla="*/ 2347 w 2347"/>
                  <a:gd name="T3" fmla="*/ 0 h 2828"/>
                  <a:gd name="T4" fmla="*/ 2166 w 2347"/>
                  <a:gd name="T5" fmla="*/ 248 h 2828"/>
                  <a:gd name="T6" fmla="*/ 2166 w 2347"/>
                  <a:gd name="T7" fmla="*/ 1926 h 2828"/>
                  <a:gd name="T8" fmla="*/ 1176 w 2347"/>
                  <a:gd name="T9" fmla="*/ 2828 h 2828"/>
                  <a:gd name="T10" fmla="*/ 175 w 2347"/>
                  <a:gd name="T11" fmla="*/ 1926 h 2828"/>
                  <a:gd name="T12" fmla="*/ 174 w 2347"/>
                  <a:gd name="T13" fmla="*/ 248 h 2828"/>
                  <a:gd name="T14" fmla="*/ 0 w 2347"/>
                  <a:gd name="T15" fmla="*/ 0 h 2828"/>
                  <a:gd name="T16" fmla="*/ 860 w 2347"/>
                  <a:gd name="T17" fmla="*/ 0 h 2828"/>
                  <a:gd name="T18" fmla="*/ 661 w 2347"/>
                  <a:gd name="T19" fmla="*/ 248 h 2828"/>
                  <a:gd name="T20" fmla="*/ 661 w 2347"/>
                  <a:gd name="T21" fmla="*/ 1926 h 2828"/>
                  <a:gd name="T22" fmla="*/ 1176 w 2347"/>
                  <a:gd name="T23" fmla="*/ 2528 h 2828"/>
                  <a:gd name="T24" fmla="*/ 1678 w 2347"/>
                  <a:gd name="T25" fmla="*/ 1926 h 2828"/>
                  <a:gd name="T26" fmla="*/ 1679 w 2347"/>
                  <a:gd name="T27" fmla="*/ 248 h 2828"/>
                  <a:gd name="T28" fmla="*/ 1496 w 2347"/>
                  <a:gd name="T29" fmla="*/ 0 h 2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47" h="2828">
                    <a:moveTo>
                      <a:pt x="1496" y="0"/>
                    </a:moveTo>
                    <a:cubicBezTo>
                      <a:pt x="2347" y="0"/>
                      <a:pt x="2347" y="0"/>
                      <a:pt x="2347" y="0"/>
                    </a:cubicBezTo>
                    <a:cubicBezTo>
                      <a:pt x="2347" y="0"/>
                      <a:pt x="2166" y="99"/>
                      <a:pt x="2166" y="248"/>
                    </a:cubicBezTo>
                    <a:cubicBezTo>
                      <a:pt x="2166" y="249"/>
                      <a:pt x="2166" y="1926"/>
                      <a:pt x="2166" y="1926"/>
                    </a:cubicBezTo>
                    <a:cubicBezTo>
                      <a:pt x="2166" y="2612"/>
                      <a:pt x="1573" y="2828"/>
                      <a:pt x="1176" y="2828"/>
                    </a:cubicBezTo>
                    <a:cubicBezTo>
                      <a:pt x="786" y="2828"/>
                      <a:pt x="175" y="2609"/>
                      <a:pt x="175" y="1926"/>
                    </a:cubicBezTo>
                    <a:cubicBezTo>
                      <a:pt x="174" y="248"/>
                      <a:pt x="174" y="248"/>
                      <a:pt x="174" y="248"/>
                    </a:cubicBezTo>
                    <a:cubicBezTo>
                      <a:pt x="174" y="98"/>
                      <a:pt x="0" y="0"/>
                      <a:pt x="0" y="0"/>
                    </a:cubicBezTo>
                    <a:cubicBezTo>
                      <a:pt x="860" y="0"/>
                      <a:pt x="860" y="0"/>
                      <a:pt x="860" y="0"/>
                    </a:cubicBezTo>
                    <a:cubicBezTo>
                      <a:pt x="860" y="0"/>
                      <a:pt x="661" y="98"/>
                      <a:pt x="661" y="248"/>
                    </a:cubicBezTo>
                    <a:cubicBezTo>
                      <a:pt x="661" y="1926"/>
                      <a:pt x="661" y="1926"/>
                      <a:pt x="661" y="1926"/>
                    </a:cubicBezTo>
                    <a:cubicBezTo>
                      <a:pt x="661" y="2281"/>
                      <a:pt x="897" y="2526"/>
                      <a:pt x="1176" y="2528"/>
                    </a:cubicBezTo>
                    <a:cubicBezTo>
                      <a:pt x="1454" y="2529"/>
                      <a:pt x="1678" y="2278"/>
                      <a:pt x="1678" y="1926"/>
                    </a:cubicBezTo>
                    <a:cubicBezTo>
                      <a:pt x="1679" y="248"/>
                      <a:pt x="1679" y="248"/>
                      <a:pt x="1679" y="248"/>
                    </a:cubicBezTo>
                    <a:cubicBezTo>
                      <a:pt x="1679" y="98"/>
                      <a:pt x="1496" y="0"/>
                      <a:pt x="1496" y="0"/>
                    </a:cubicBezTo>
                    <a:close/>
                  </a:path>
                </a:pathLst>
              </a:custGeom>
              <a:solidFill>
                <a:srgbClr val="FF0000"/>
              </a:solidFill>
              <a:ln>
                <a:noFill/>
              </a:ln>
            </p:spPr>
            <p:txBody>
              <a:bodyPr/>
              <a:lstStyle/>
              <a:p>
                <a:endParaRPr lang="ja-JP" altLang="en-US">
                  <a:latin typeface="Arial" panose="020B0604020202020204" pitchFamily="34" charset="0"/>
                  <a:ea typeface="黑体" panose="02010609060101010101" pitchFamily="49" charset="-122"/>
                </a:endParaRPr>
              </a:p>
            </p:txBody>
          </p:sp>
          <p:sp>
            <p:nvSpPr>
              <p:cNvPr id="38" name="Freeform 122"/>
              <p:cNvSpPr/>
              <p:nvPr/>
            </p:nvSpPr>
            <p:spPr bwMode="auto">
              <a:xfrm>
                <a:off x="3295" y="1549"/>
                <a:ext cx="358" cy="577"/>
              </a:xfrm>
              <a:custGeom>
                <a:avLst/>
                <a:gdLst>
                  <a:gd name="T0" fmla="*/ 1537 w 1788"/>
                  <a:gd name="T1" fmla="*/ 501 h 2885"/>
                  <a:gd name="T2" fmla="*/ 1067 w 1788"/>
                  <a:gd name="T3" fmla="*/ 289 h 2885"/>
                  <a:gd name="T4" fmla="*/ 528 w 1788"/>
                  <a:gd name="T5" fmla="*/ 709 h 2885"/>
                  <a:gd name="T6" fmla="*/ 1043 w 1788"/>
                  <a:gd name="T7" fmla="*/ 1230 h 2885"/>
                  <a:gd name="T8" fmla="*/ 1786 w 1788"/>
                  <a:gd name="T9" fmla="*/ 2067 h 2885"/>
                  <a:gd name="T10" fmla="*/ 682 w 1788"/>
                  <a:gd name="T11" fmla="*/ 2885 h 2885"/>
                  <a:gd name="T12" fmla="*/ 162 w 1788"/>
                  <a:gd name="T13" fmla="*/ 2813 h 2885"/>
                  <a:gd name="T14" fmla="*/ 0 w 1788"/>
                  <a:gd name="T15" fmla="*/ 2280 h 2885"/>
                  <a:gd name="T16" fmla="*/ 690 w 1788"/>
                  <a:gd name="T17" fmla="*/ 2582 h 2885"/>
                  <a:gd name="T18" fmla="*/ 1311 w 1788"/>
                  <a:gd name="T19" fmla="*/ 2126 h 2885"/>
                  <a:gd name="T20" fmla="*/ 48 w 1788"/>
                  <a:gd name="T21" fmla="*/ 765 h 2885"/>
                  <a:gd name="T22" fmla="*/ 1020 w 1788"/>
                  <a:gd name="T23" fmla="*/ 0 h 2885"/>
                  <a:gd name="T24" fmla="*/ 1537 w 1788"/>
                  <a:gd name="T25" fmla="*/ 72 h 2885"/>
                  <a:gd name="T26" fmla="*/ 1537 w 1788"/>
                  <a:gd name="T27" fmla="*/ 501 h 28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88" h="2885">
                    <a:moveTo>
                      <a:pt x="1537" y="501"/>
                    </a:moveTo>
                    <a:cubicBezTo>
                      <a:pt x="1537" y="501"/>
                      <a:pt x="1416" y="290"/>
                      <a:pt x="1067" y="289"/>
                    </a:cubicBezTo>
                    <a:cubicBezTo>
                      <a:pt x="718" y="287"/>
                      <a:pt x="529" y="471"/>
                      <a:pt x="528" y="709"/>
                    </a:cubicBezTo>
                    <a:cubicBezTo>
                      <a:pt x="527" y="978"/>
                      <a:pt x="729" y="1079"/>
                      <a:pt x="1043" y="1230"/>
                    </a:cubicBezTo>
                    <a:cubicBezTo>
                      <a:pt x="1340" y="1373"/>
                      <a:pt x="1788" y="1570"/>
                      <a:pt x="1786" y="2067"/>
                    </a:cubicBezTo>
                    <a:cubicBezTo>
                      <a:pt x="1785" y="2513"/>
                      <a:pt x="1390" y="2885"/>
                      <a:pt x="682" y="2885"/>
                    </a:cubicBezTo>
                    <a:cubicBezTo>
                      <a:pt x="463" y="2884"/>
                      <a:pt x="162" y="2813"/>
                      <a:pt x="162" y="2813"/>
                    </a:cubicBezTo>
                    <a:cubicBezTo>
                      <a:pt x="0" y="2280"/>
                      <a:pt x="0" y="2280"/>
                      <a:pt x="0" y="2280"/>
                    </a:cubicBezTo>
                    <a:cubicBezTo>
                      <a:pt x="150" y="2426"/>
                      <a:pt x="416" y="2582"/>
                      <a:pt x="690" y="2582"/>
                    </a:cubicBezTo>
                    <a:cubicBezTo>
                      <a:pt x="973" y="2582"/>
                      <a:pt x="1311" y="2407"/>
                      <a:pt x="1311" y="2126"/>
                    </a:cubicBezTo>
                    <a:cubicBezTo>
                      <a:pt x="1311" y="1583"/>
                      <a:pt x="48" y="1674"/>
                      <a:pt x="48" y="765"/>
                    </a:cubicBezTo>
                    <a:cubicBezTo>
                      <a:pt x="48" y="453"/>
                      <a:pt x="266" y="0"/>
                      <a:pt x="1020" y="0"/>
                    </a:cubicBezTo>
                    <a:cubicBezTo>
                      <a:pt x="1264" y="0"/>
                      <a:pt x="1537" y="72"/>
                      <a:pt x="1537" y="72"/>
                    </a:cubicBezTo>
                    <a:lnTo>
                      <a:pt x="1537" y="501"/>
                    </a:lnTo>
                    <a:close/>
                  </a:path>
                </a:pathLst>
              </a:custGeom>
              <a:solidFill>
                <a:srgbClr val="FF0000"/>
              </a:solidFill>
              <a:ln>
                <a:noFill/>
              </a:ln>
            </p:spPr>
            <p:txBody>
              <a:bodyPr/>
              <a:lstStyle/>
              <a:p>
                <a:endParaRPr lang="ja-JP" altLang="en-US">
                  <a:latin typeface="Arial" panose="020B0604020202020204" pitchFamily="34" charset="0"/>
                  <a:ea typeface="黑体" panose="02010609060101010101" pitchFamily="49" charset="-122"/>
                </a:endParaRPr>
              </a:p>
            </p:txBody>
          </p:sp>
          <p:sp>
            <p:nvSpPr>
              <p:cNvPr id="39" name="Freeform 123"/>
              <p:cNvSpPr>
                <a:spLocks noEditPoints="1"/>
              </p:cNvSpPr>
              <p:nvPr/>
            </p:nvSpPr>
            <p:spPr bwMode="auto">
              <a:xfrm>
                <a:off x="1866" y="2944"/>
                <a:ext cx="195" cy="213"/>
              </a:xfrm>
              <a:custGeom>
                <a:avLst/>
                <a:gdLst>
                  <a:gd name="T0" fmla="*/ 0 w 978"/>
                  <a:gd name="T1" fmla="*/ 792 h 1068"/>
                  <a:gd name="T2" fmla="*/ 3 w 978"/>
                  <a:gd name="T3" fmla="*/ 759 h 1068"/>
                  <a:gd name="T4" fmla="*/ 3 w 978"/>
                  <a:gd name="T5" fmla="*/ 739 h 1068"/>
                  <a:gd name="T6" fmla="*/ 0 w 978"/>
                  <a:gd name="T7" fmla="*/ 682 h 1068"/>
                  <a:gd name="T8" fmla="*/ 172 w 978"/>
                  <a:gd name="T9" fmla="*/ 687 h 1068"/>
                  <a:gd name="T10" fmla="*/ 526 w 978"/>
                  <a:gd name="T11" fmla="*/ 687 h 1068"/>
                  <a:gd name="T12" fmla="*/ 699 w 978"/>
                  <a:gd name="T13" fmla="*/ 682 h 1068"/>
                  <a:gd name="T14" fmla="*/ 694 w 978"/>
                  <a:gd name="T15" fmla="*/ 721 h 1068"/>
                  <a:gd name="T16" fmla="*/ 695 w 978"/>
                  <a:gd name="T17" fmla="*/ 755 h 1068"/>
                  <a:gd name="T18" fmla="*/ 699 w 978"/>
                  <a:gd name="T19" fmla="*/ 792 h 1068"/>
                  <a:gd name="T20" fmla="*/ 525 w 978"/>
                  <a:gd name="T21" fmla="*/ 786 h 1068"/>
                  <a:gd name="T22" fmla="*/ 178 w 978"/>
                  <a:gd name="T23" fmla="*/ 786 h 1068"/>
                  <a:gd name="T24" fmla="*/ 0 w 978"/>
                  <a:gd name="T25" fmla="*/ 792 h 1068"/>
                  <a:gd name="T26" fmla="*/ 179 w 978"/>
                  <a:gd name="T27" fmla="*/ 537 h 1068"/>
                  <a:gd name="T28" fmla="*/ 184 w 978"/>
                  <a:gd name="T29" fmla="*/ 462 h 1068"/>
                  <a:gd name="T30" fmla="*/ 189 w 978"/>
                  <a:gd name="T31" fmla="*/ 419 h 1068"/>
                  <a:gd name="T32" fmla="*/ 202 w 978"/>
                  <a:gd name="T33" fmla="*/ 125 h 1068"/>
                  <a:gd name="T34" fmla="*/ 202 w 978"/>
                  <a:gd name="T35" fmla="*/ 64 h 1068"/>
                  <a:gd name="T36" fmla="*/ 203 w 978"/>
                  <a:gd name="T37" fmla="*/ 0 h 1068"/>
                  <a:gd name="T38" fmla="*/ 321 w 978"/>
                  <a:gd name="T39" fmla="*/ 10 h 1068"/>
                  <a:gd name="T40" fmla="*/ 314 w 978"/>
                  <a:gd name="T41" fmla="*/ 55 h 1068"/>
                  <a:gd name="T42" fmla="*/ 310 w 978"/>
                  <a:gd name="T43" fmla="*/ 107 h 1068"/>
                  <a:gd name="T44" fmla="*/ 307 w 978"/>
                  <a:gd name="T45" fmla="*/ 162 h 1068"/>
                  <a:gd name="T46" fmla="*/ 751 w 978"/>
                  <a:gd name="T47" fmla="*/ 162 h 1068"/>
                  <a:gd name="T48" fmla="*/ 865 w 978"/>
                  <a:gd name="T49" fmla="*/ 159 h 1068"/>
                  <a:gd name="T50" fmla="*/ 978 w 978"/>
                  <a:gd name="T51" fmla="*/ 156 h 1068"/>
                  <a:gd name="T52" fmla="*/ 973 w 978"/>
                  <a:gd name="T53" fmla="*/ 191 h 1068"/>
                  <a:gd name="T54" fmla="*/ 973 w 978"/>
                  <a:gd name="T55" fmla="*/ 211 h 1068"/>
                  <a:gd name="T56" fmla="*/ 978 w 978"/>
                  <a:gd name="T57" fmla="*/ 268 h 1068"/>
                  <a:gd name="T58" fmla="*/ 759 w 978"/>
                  <a:gd name="T59" fmla="*/ 262 h 1068"/>
                  <a:gd name="T60" fmla="*/ 304 w 978"/>
                  <a:gd name="T61" fmla="*/ 262 h 1068"/>
                  <a:gd name="T62" fmla="*/ 294 w 978"/>
                  <a:gd name="T63" fmla="*/ 440 h 1068"/>
                  <a:gd name="T64" fmla="*/ 776 w 978"/>
                  <a:gd name="T65" fmla="*/ 440 h 1068"/>
                  <a:gd name="T66" fmla="*/ 910 w 978"/>
                  <a:gd name="T67" fmla="*/ 434 h 1068"/>
                  <a:gd name="T68" fmla="*/ 900 w 978"/>
                  <a:gd name="T69" fmla="*/ 515 h 1068"/>
                  <a:gd name="T70" fmla="*/ 895 w 978"/>
                  <a:gd name="T71" fmla="*/ 567 h 1068"/>
                  <a:gd name="T72" fmla="*/ 866 w 978"/>
                  <a:gd name="T73" fmla="*/ 900 h 1068"/>
                  <a:gd name="T74" fmla="*/ 858 w 978"/>
                  <a:gd name="T75" fmla="*/ 964 h 1068"/>
                  <a:gd name="T76" fmla="*/ 810 w 978"/>
                  <a:gd name="T77" fmla="*/ 1029 h 1068"/>
                  <a:gd name="T78" fmla="*/ 595 w 978"/>
                  <a:gd name="T79" fmla="*/ 1068 h 1068"/>
                  <a:gd name="T80" fmla="*/ 586 w 978"/>
                  <a:gd name="T81" fmla="*/ 1016 h 1068"/>
                  <a:gd name="T82" fmla="*/ 540 w 978"/>
                  <a:gd name="T83" fmla="*/ 929 h 1068"/>
                  <a:gd name="T84" fmla="*/ 668 w 978"/>
                  <a:gd name="T85" fmla="*/ 944 h 1068"/>
                  <a:gd name="T86" fmla="*/ 739 w 978"/>
                  <a:gd name="T87" fmla="*/ 927 h 1068"/>
                  <a:gd name="T88" fmla="*/ 757 w 978"/>
                  <a:gd name="T89" fmla="*/ 888 h 1068"/>
                  <a:gd name="T90" fmla="*/ 765 w 978"/>
                  <a:gd name="T91" fmla="*/ 841 h 1068"/>
                  <a:gd name="T92" fmla="*/ 791 w 978"/>
                  <a:gd name="T93" fmla="*/ 531 h 1068"/>
                  <a:gd name="T94" fmla="*/ 364 w 978"/>
                  <a:gd name="T95" fmla="*/ 531 h 1068"/>
                  <a:gd name="T96" fmla="*/ 179 w 978"/>
                  <a:gd name="T97" fmla="*/ 537 h 10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978" h="1068">
                    <a:moveTo>
                      <a:pt x="0" y="792"/>
                    </a:moveTo>
                    <a:cubicBezTo>
                      <a:pt x="1" y="776"/>
                      <a:pt x="2" y="765"/>
                      <a:pt x="3" y="759"/>
                    </a:cubicBezTo>
                    <a:cubicBezTo>
                      <a:pt x="3" y="752"/>
                      <a:pt x="3" y="746"/>
                      <a:pt x="3" y="739"/>
                    </a:cubicBezTo>
                    <a:cubicBezTo>
                      <a:pt x="2" y="730"/>
                      <a:pt x="1" y="711"/>
                      <a:pt x="0" y="682"/>
                    </a:cubicBezTo>
                    <a:cubicBezTo>
                      <a:pt x="60" y="685"/>
                      <a:pt x="118" y="687"/>
                      <a:pt x="172" y="687"/>
                    </a:cubicBezTo>
                    <a:cubicBezTo>
                      <a:pt x="526" y="687"/>
                      <a:pt x="526" y="687"/>
                      <a:pt x="526" y="687"/>
                    </a:cubicBezTo>
                    <a:cubicBezTo>
                      <a:pt x="580" y="687"/>
                      <a:pt x="638" y="685"/>
                      <a:pt x="699" y="682"/>
                    </a:cubicBezTo>
                    <a:cubicBezTo>
                      <a:pt x="697" y="696"/>
                      <a:pt x="695" y="710"/>
                      <a:pt x="694" y="721"/>
                    </a:cubicBezTo>
                    <a:cubicBezTo>
                      <a:pt x="692" y="732"/>
                      <a:pt x="692" y="744"/>
                      <a:pt x="695" y="755"/>
                    </a:cubicBezTo>
                    <a:cubicBezTo>
                      <a:pt x="699" y="792"/>
                      <a:pt x="699" y="792"/>
                      <a:pt x="699" y="792"/>
                    </a:cubicBezTo>
                    <a:cubicBezTo>
                      <a:pt x="600" y="788"/>
                      <a:pt x="541" y="786"/>
                      <a:pt x="525" y="786"/>
                    </a:cubicBezTo>
                    <a:cubicBezTo>
                      <a:pt x="178" y="786"/>
                      <a:pt x="178" y="786"/>
                      <a:pt x="178" y="786"/>
                    </a:cubicBezTo>
                    <a:cubicBezTo>
                      <a:pt x="155" y="786"/>
                      <a:pt x="95" y="788"/>
                      <a:pt x="0" y="792"/>
                    </a:cubicBezTo>
                    <a:close/>
                    <a:moveTo>
                      <a:pt x="179" y="537"/>
                    </a:moveTo>
                    <a:cubicBezTo>
                      <a:pt x="180" y="511"/>
                      <a:pt x="182" y="486"/>
                      <a:pt x="184" y="462"/>
                    </a:cubicBezTo>
                    <a:cubicBezTo>
                      <a:pt x="186" y="437"/>
                      <a:pt x="188" y="423"/>
                      <a:pt x="189" y="419"/>
                    </a:cubicBezTo>
                    <a:cubicBezTo>
                      <a:pt x="202" y="125"/>
                      <a:pt x="202" y="125"/>
                      <a:pt x="202" y="125"/>
                    </a:cubicBezTo>
                    <a:cubicBezTo>
                      <a:pt x="202" y="64"/>
                      <a:pt x="202" y="64"/>
                      <a:pt x="202" y="64"/>
                    </a:cubicBezTo>
                    <a:cubicBezTo>
                      <a:pt x="203" y="0"/>
                      <a:pt x="203" y="0"/>
                      <a:pt x="203" y="0"/>
                    </a:cubicBezTo>
                    <a:cubicBezTo>
                      <a:pt x="239" y="6"/>
                      <a:pt x="279" y="10"/>
                      <a:pt x="321" y="10"/>
                    </a:cubicBezTo>
                    <a:cubicBezTo>
                      <a:pt x="317" y="32"/>
                      <a:pt x="314" y="47"/>
                      <a:pt x="314" y="55"/>
                    </a:cubicBezTo>
                    <a:cubicBezTo>
                      <a:pt x="313" y="63"/>
                      <a:pt x="312" y="80"/>
                      <a:pt x="310" y="107"/>
                    </a:cubicBezTo>
                    <a:cubicBezTo>
                      <a:pt x="307" y="162"/>
                      <a:pt x="307" y="162"/>
                      <a:pt x="307" y="162"/>
                    </a:cubicBezTo>
                    <a:cubicBezTo>
                      <a:pt x="751" y="162"/>
                      <a:pt x="751" y="162"/>
                      <a:pt x="751" y="162"/>
                    </a:cubicBezTo>
                    <a:cubicBezTo>
                      <a:pt x="865" y="159"/>
                      <a:pt x="865" y="159"/>
                      <a:pt x="865" y="159"/>
                    </a:cubicBezTo>
                    <a:cubicBezTo>
                      <a:pt x="978" y="156"/>
                      <a:pt x="978" y="156"/>
                      <a:pt x="978" y="156"/>
                    </a:cubicBezTo>
                    <a:cubicBezTo>
                      <a:pt x="975" y="171"/>
                      <a:pt x="974" y="182"/>
                      <a:pt x="973" y="191"/>
                    </a:cubicBezTo>
                    <a:cubicBezTo>
                      <a:pt x="972" y="199"/>
                      <a:pt x="972" y="206"/>
                      <a:pt x="973" y="211"/>
                    </a:cubicBezTo>
                    <a:cubicBezTo>
                      <a:pt x="973" y="216"/>
                      <a:pt x="975" y="235"/>
                      <a:pt x="978" y="268"/>
                    </a:cubicBezTo>
                    <a:cubicBezTo>
                      <a:pt x="903" y="264"/>
                      <a:pt x="830" y="262"/>
                      <a:pt x="759" y="262"/>
                    </a:cubicBezTo>
                    <a:cubicBezTo>
                      <a:pt x="304" y="262"/>
                      <a:pt x="304" y="262"/>
                      <a:pt x="304" y="262"/>
                    </a:cubicBezTo>
                    <a:cubicBezTo>
                      <a:pt x="294" y="440"/>
                      <a:pt x="294" y="440"/>
                      <a:pt x="294" y="440"/>
                    </a:cubicBezTo>
                    <a:cubicBezTo>
                      <a:pt x="776" y="440"/>
                      <a:pt x="776" y="440"/>
                      <a:pt x="776" y="440"/>
                    </a:cubicBezTo>
                    <a:cubicBezTo>
                      <a:pt x="788" y="440"/>
                      <a:pt x="833" y="438"/>
                      <a:pt x="910" y="434"/>
                    </a:cubicBezTo>
                    <a:cubicBezTo>
                      <a:pt x="906" y="464"/>
                      <a:pt x="903" y="491"/>
                      <a:pt x="900" y="515"/>
                    </a:cubicBezTo>
                    <a:cubicBezTo>
                      <a:pt x="897" y="540"/>
                      <a:pt x="895" y="557"/>
                      <a:pt x="895" y="567"/>
                    </a:cubicBezTo>
                    <a:cubicBezTo>
                      <a:pt x="866" y="900"/>
                      <a:pt x="866" y="900"/>
                      <a:pt x="866" y="900"/>
                    </a:cubicBezTo>
                    <a:cubicBezTo>
                      <a:pt x="864" y="922"/>
                      <a:pt x="861" y="943"/>
                      <a:pt x="858" y="964"/>
                    </a:cubicBezTo>
                    <a:cubicBezTo>
                      <a:pt x="854" y="985"/>
                      <a:pt x="838" y="1006"/>
                      <a:pt x="810" y="1029"/>
                    </a:cubicBezTo>
                    <a:cubicBezTo>
                      <a:pt x="782" y="1051"/>
                      <a:pt x="710" y="1064"/>
                      <a:pt x="595" y="1068"/>
                    </a:cubicBezTo>
                    <a:cubicBezTo>
                      <a:pt x="594" y="1053"/>
                      <a:pt x="591" y="1036"/>
                      <a:pt x="586" y="1016"/>
                    </a:cubicBezTo>
                    <a:cubicBezTo>
                      <a:pt x="582" y="995"/>
                      <a:pt x="567" y="967"/>
                      <a:pt x="540" y="929"/>
                    </a:cubicBezTo>
                    <a:cubicBezTo>
                      <a:pt x="595" y="940"/>
                      <a:pt x="638" y="945"/>
                      <a:pt x="668" y="944"/>
                    </a:cubicBezTo>
                    <a:cubicBezTo>
                      <a:pt x="707" y="944"/>
                      <a:pt x="731" y="939"/>
                      <a:pt x="739" y="927"/>
                    </a:cubicBezTo>
                    <a:cubicBezTo>
                      <a:pt x="747" y="915"/>
                      <a:pt x="753" y="902"/>
                      <a:pt x="757" y="888"/>
                    </a:cubicBezTo>
                    <a:cubicBezTo>
                      <a:pt x="761" y="873"/>
                      <a:pt x="764" y="858"/>
                      <a:pt x="765" y="841"/>
                    </a:cubicBezTo>
                    <a:cubicBezTo>
                      <a:pt x="791" y="531"/>
                      <a:pt x="791" y="531"/>
                      <a:pt x="791" y="531"/>
                    </a:cubicBezTo>
                    <a:cubicBezTo>
                      <a:pt x="364" y="531"/>
                      <a:pt x="364" y="531"/>
                      <a:pt x="364" y="531"/>
                    </a:cubicBezTo>
                    <a:cubicBezTo>
                      <a:pt x="308" y="531"/>
                      <a:pt x="246" y="533"/>
                      <a:pt x="179" y="537"/>
                    </a:cubicBezTo>
                    <a:close/>
                  </a:path>
                </a:pathLst>
              </a:custGeom>
              <a:solidFill>
                <a:srgbClr val="000000"/>
              </a:solidFill>
              <a:ln>
                <a:noFill/>
              </a:ln>
            </p:spPr>
            <p:txBody>
              <a:bodyPr/>
              <a:lstStyle/>
              <a:p>
                <a:endParaRPr lang="ja-JP" altLang="en-US">
                  <a:latin typeface="Arial" panose="020B0604020202020204" pitchFamily="34" charset="0"/>
                  <a:ea typeface="黑体" panose="02010609060101010101" pitchFamily="49" charset="-122"/>
                </a:endParaRPr>
              </a:p>
            </p:txBody>
          </p:sp>
          <p:sp>
            <p:nvSpPr>
              <p:cNvPr id="40" name="Freeform 124"/>
              <p:cNvSpPr>
                <a:spLocks noEditPoints="1"/>
              </p:cNvSpPr>
              <p:nvPr/>
            </p:nvSpPr>
            <p:spPr bwMode="auto">
              <a:xfrm>
                <a:off x="2107" y="2945"/>
                <a:ext cx="209" cy="208"/>
              </a:xfrm>
              <a:custGeom>
                <a:avLst/>
                <a:gdLst>
                  <a:gd name="T0" fmla="*/ 166 w 1046"/>
                  <a:gd name="T1" fmla="*/ 565 h 1039"/>
                  <a:gd name="T2" fmla="*/ 169 w 1046"/>
                  <a:gd name="T3" fmla="*/ 301 h 1039"/>
                  <a:gd name="T4" fmla="*/ 52 w 1046"/>
                  <a:gd name="T5" fmla="*/ 417 h 1039"/>
                  <a:gd name="T6" fmla="*/ 25 w 1046"/>
                  <a:gd name="T7" fmla="*/ 330 h 1039"/>
                  <a:gd name="T8" fmla="*/ 218 w 1046"/>
                  <a:gd name="T9" fmla="*/ 52 h 1039"/>
                  <a:gd name="T10" fmla="*/ 331 w 1046"/>
                  <a:gd name="T11" fmla="*/ 73 h 1039"/>
                  <a:gd name="T12" fmla="*/ 256 w 1046"/>
                  <a:gd name="T13" fmla="*/ 486 h 1039"/>
                  <a:gd name="T14" fmla="*/ 264 w 1046"/>
                  <a:gd name="T15" fmla="*/ 666 h 1039"/>
                  <a:gd name="T16" fmla="*/ 160 w 1046"/>
                  <a:gd name="T17" fmla="*/ 666 h 1039"/>
                  <a:gd name="T18" fmla="*/ 55 w 1046"/>
                  <a:gd name="T19" fmla="*/ 935 h 1039"/>
                  <a:gd name="T20" fmla="*/ 130 w 1046"/>
                  <a:gd name="T21" fmla="*/ 754 h 1039"/>
                  <a:gd name="T22" fmla="*/ 238 w 1046"/>
                  <a:gd name="T23" fmla="*/ 752 h 1039"/>
                  <a:gd name="T24" fmla="*/ 182 w 1046"/>
                  <a:gd name="T25" fmla="*/ 897 h 1039"/>
                  <a:gd name="T26" fmla="*/ 143 w 1046"/>
                  <a:gd name="T27" fmla="*/ 1000 h 1039"/>
                  <a:gd name="T28" fmla="*/ 300 w 1046"/>
                  <a:gd name="T29" fmla="*/ 313 h 1039"/>
                  <a:gd name="T30" fmla="*/ 478 w 1046"/>
                  <a:gd name="T31" fmla="*/ 146 h 1039"/>
                  <a:gd name="T32" fmla="*/ 556 w 1046"/>
                  <a:gd name="T33" fmla="*/ 0 h 1039"/>
                  <a:gd name="T34" fmla="*/ 576 w 1046"/>
                  <a:gd name="T35" fmla="*/ 147 h 1039"/>
                  <a:gd name="T36" fmla="*/ 1028 w 1046"/>
                  <a:gd name="T37" fmla="*/ 140 h 1039"/>
                  <a:gd name="T38" fmla="*/ 946 w 1046"/>
                  <a:gd name="T39" fmla="*/ 330 h 1039"/>
                  <a:gd name="T40" fmla="*/ 829 w 1046"/>
                  <a:gd name="T41" fmla="*/ 334 h 1039"/>
                  <a:gd name="T42" fmla="*/ 514 w 1046"/>
                  <a:gd name="T43" fmla="*/ 238 h 1039"/>
                  <a:gd name="T44" fmla="*/ 404 w 1046"/>
                  <a:gd name="T45" fmla="*/ 357 h 1039"/>
                  <a:gd name="T46" fmla="*/ 300 w 1046"/>
                  <a:gd name="T47" fmla="*/ 313 h 1039"/>
                  <a:gd name="T48" fmla="*/ 417 w 1046"/>
                  <a:gd name="T49" fmla="*/ 720 h 1039"/>
                  <a:gd name="T50" fmla="*/ 412 w 1046"/>
                  <a:gd name="T51" fmla="*/ 909 h 1039"/>
                  <a:gd name="T52" fmla="*/ 590 w 1046"/>
                  <a:gd name="T53" fmla="*/ 951 h 1039"/>
                  <a:gd name="T54" fmla="*/ 728 w 1046"/>
                  <a:gd name="T55" fmla="*/ 908 h 1039"/>
                  <a:gd name="T56" fmla="*/ 745 w 1046"/>
                  <a:gd name="T57" fmla="*/ 828 h 1039"/>
                  <a:gd name="T58" fmla="*/ 849 w 1046"/>
                  <a:gd name="T59" fmla="*/ 905 h 1039"/>
                  <a:gd name="T60" fmla="*/ 789 w 1046"/>
                  <a:gd name="T61" fmla="*/ 1006 h 1039"/>
                  <a:gd name="T62" fmla="*/ 655 w 1046"/>
                  <a:gd name="T63" fmla="*/ 1038 h 1039"/>
                  <a:gd name="T64" fmla="*/ 335 w 1046"/>
                  <a:gd name="T65" fmla="*/ 1014 h 1039"/>
                  <a:gd name="T66" fmla="*/ 313 w 1046"/>
                  <a:gd name="T67" fmla="*/ 803 h 1039"/>
                  <a:gd name="T68" fmla="*/ 308 w 1046"/>
                  <a:gd name="T69" fmla="*/ 720 h 1039"/>
                  <a:gd name="T70" fmla="*/ 321 w 1046"/>
                  <a:gd name="T71" fmla="*/ 564 h 1039"/>
                  <a:gd name="T72" fmla="*/ 406 w 1046"/>
                  <a:gd name="T73" fmla="*/ 474 h 1039"/>
                  <a:gd name="T74" fmla="*/ 468 w 1046"/>
                  <a:gd name="T75" fmla="*/ 369 h 1039"/>
                  <a:gd name="T76" fmla="*/ 517 w 1046"/>
                  <a:gd name="T77" fmla="*/ 457 h 1039"/>
                  <a:gd name="T78" fmla="*/ 427 w 1046"/>
                  <a:gd name="T79" fmla="*/ 581 h 1039"/>
                  <a:gd name="T80" fmla="*/ 321 w 1046"/>
                  <a:gd name="T81" fmla="*/ 564 h 1039"/>
                  <a:gd name="T82" fmla="*/ 528 w 1046"/>
                  <a:gd name="T83" fmla="*/ 713 h 1039"/>
                  <a:gd name="T84" fmla="*/ 658 w 1046"/>
                  <a:gd name="T85" fmla="*/ 838 h 1039"/>
                  <a:gd name="T86" fmla="*/ 550 w 1046"/>
                  <a:gd name="T87" fmla="*/ 848 h 1039"/>
                  <a:gd name="T88" fmla="*/ 485 w 1046"/>
                  <a:gd name="T89" fmla="*/ 724 h 1039"/>
                  <a:gd name="T90" fmla="*/ 720 w 1046"/>
                  <a:gd name="T91" fmla="*/ 268 h 1039"/>
                  <a:gd name="T92" fmla="*/ 713 w 1046"/>
                  <a:gd name="T93" fmla="*/ 389 h 1039"/>
                  <a:gd name="T94" fmla="*/ 712 w 1046"/>
                  <a:gd name="T95" fmla="*/ 616 h 1039"/>
                  <a:gd name="T96" fmla="*/ 551 w 1046"/>
                  <a:gd name="T97" fmla="*/ 676 h 1039"/>
                  <a:gd name="T98" fmla="*/ 535 w 1046"/>
                  <a:gd name="T99" fmla="*/ 603 h 1039"/>
                  <a:gd name="T100" fmla="*/ 590 w 1046"/>
                  <a:gd name="T101" fmla="*/ 577 h 1039"/>
                  <a:gd name="T102" fmla="*/ 626 w 1046"/>
                  <a:gd name="T103" fmla="*/ 518 h 1039"/>
                  <a:gd name="T104" fmla="*/ 625 w 1046"/>
                  <a:gd name="T105" fmla="*/ 334 h 1039"/>
                  <a:gd name="T106" fmla="*/ 670 w 1046"/>
                  <a:gd name="T107" fmla="*/ 273 h 1039"/>
                  <a:gd name="T108" fmla="*/ 858 w 1046"/>
                  <a:gd name="T109" fmla="*/ 691 h 1039"/>
                  <a:gd name="T110" fmla="*/ 944 w 1046"/>
                  <a:gd name="T111" fmla="*/ 977 h 1039"/>
                  <a:gd name="T112" fmla="*/ 796 w 1046"/>
                  <a:gd name="T113" fmla="*/ 769 h 1039"/>
                  <a:gd name="T114" fmla="*/ 769 w 1046"/>
                  <a:gd name="T115" fmla="*/ 431 h 1039"/>
                  <a:gd name="T116" fmla="*/ 1016 w 1046"/>
                  <a:gd name="T117" fmla="*/ 538 h 1039"/>
                  <a:gd name="T118" fmla="*/ 896 w 1046"/>
                  <a:gd name="T119" fmla="*/ 553 h 1039"/>
                  <a:gd name="T120" fmla="*/ 788 w 1046"/>
                  <a:gd name="T121" fmla="*/ 446 h 10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046" h="1039">
                    <a:moveTo>
                      <a:pt x="160" y="666"/>
                    </a:moveTo>
                    <a:cubicBezTo>
                      <a:pt x="162" y="628"/>
                      <a:pt x="164" y="594"/>
                      <a:pt x="166" y="565"/>
                    </a:cubicBezTo>
                    <a:cubicBezTo>
                      <a:pt x="168" y="537"/>
                      <a:pt x="169" y="510"/>
                      <a:pt x="169" y="486"/>
                    </a:cubicBezTo>
                    <a:cubicBezTo>
                      <a:pt x="169" y="301"/>
                      <a:pt x="169" y="301"/>
                      <a:pt x="169" y="301"/>
                    </a:cubicBezTo>
                    <a:cubicBezTo>
                      <a:pt x="104" y="390"/>
                      <a:pt x="70" y="436"/>
                      <a:pt x="66" y="439"/>
                    </a:cubicBezTo>
                    <a:cubicBezTo>
                      <a:pt x="63" y="441"/>
                      <a:pt x="58" y="434"/>
                      <a:pt x="52" y="417"/>
                    </a:cubicBezTo>
                    <a:cubicBezTo>
                      <a:pt x="46" y="400"/>
                      <a:pt x="28" y="379"/>
                      <a:pt x="0" y="352"/>
                    </a:cubicBezTo>
                    <a:cubicBezTo>
                      <a:pt x="25" y="330"/>
                      <a:pt x="25" y="330"/>
                      <a:pt x="25" y="330"/>
                    </a:cubicBezTo>
                    <a:cubicBezTo>
                      <a:pt x="59" y="301"/>
                      <a:pt x="93" y="262"/>
                      <a:pt x="129" y="213"/>
                    </a:cubicBezTo>
                    <a:cubicBezTo>
                      <a:pt x="164" y="165"/>
                      <a:pt x="194" y="111"/>
                      <a:pt x="218" y="52"/>
                    </a:cubicBezTo>
                    <a:cubicBezTo>
                      <a:pt x="232" y="17"/>
                      <a:pt x="232" y="17"/>
                      <a:pt x="232" y="17"/>
                    </a:cubicBezTo>
                    <a:cubicBezTo>
                      <a:pt x="265" y="39"/>
                      <a:pt x="298" y="57"/>
                      <a:pt x="331" y="73"/>
                    </a:cubicBezTo>
                    <a:cubicBezTo>
                      <a:pt x="304" y="109"/>
                      <a:pt x="279" y="144"/>
                      <a:pt x="256" y="179"/>
                    </a:cubicBezTo>
                    <a:cubicBezTo>
                      <a:pt x="256" y="486"/>
                      <a:pt x="256" y="486"/>
                      <a:pt x="256" y="486"/>
                    </a:cubicBezTo>
                    <a:cubicBezTo>
                      <a:pt x="256" y="523"/>
                      <a:pt x="257" y="553"/>
                      <a:pt x="258" y="574"/>
                    </a:cubicBezTo>
                    <a:cubicBezTo>
                      <a:pt x="264" y="666"/>
                      <a:pt x="264" y="666"/>
                      <a:pt x="264" y="666"/>
                    </a:cubicBezTo>
                    <a:cubicBezTo>
                      <a:pt x="234" y="664"/>
                      <a:pt x="216" y="662"/>
                      <a:pt x="210" y="662"/>
                    </a:cubicBezTo>
                    <a:cubicBezTo>
                      <a:pt x="203" y="662"/>
                      <a:pt x="186" y="663"/>
                      <a:pt x="160" y="666"/>
                    </a:cubicBezTo>
                    <a:close/>
                    <a:moveTo>
                      <a:pt x="40" y="954"/>
                    </a:moveTo>
                    <a:cubicBezTo>
                      <a:pt x="55" y="935"/>
                      <a:pt x="55" y="935"/>
                      <a:pt x="55" y="935"/>
                    </a:cubicBezTo>
                    <a:cubicBezTo>
                      <a:pt x="61" y="928"/>
                      <a:pt x="73" y="907"/>
                      <a:pt x="91" y="874"/>
                    </a:cubicBezTo>
                    <a:cubicBezTo>
                      <a:pt x="109" y="840"/>
                      <a:pt x="122" y="800"/>
                      <a:pt x="130" y="754"/>
                    </a:cubicBezTo>
                    <a:cubicBezTo>
                      <a:pt x="135" y="722"/>
                      <a:pt x="135" y="722"/>
                      <a:pt x="135" y="722"/>
                    </a:cubicBezTo>
                    <a:cubicBezTo>
                      <a:pt x="171" y="736"/>
                      <a:pt x="205" y="746"/>
                      <a:pt x="238" y="752"/>
                    </a:cubicBezTo>
                    <a:cubicBezTo>
                      <a:pt x="217" y="804"/>
                      <a:pt x="217" y="804"/>
                      <a:pt x="217" y="804"/>
                    </a:cubicBezTo>
                    <a:cubicBezTo>
                      <a:pt x="182" y="897"/>
                      <a:pt x="182" y="897"/>
                      <a:pt x="182" y="897"/>
                    </a:cubicBezTo>
                    <a:cubicBezTo>
                      <a:pt x="153" y="972"/>
                      <a:pt x="153" y="972"/>
                      <a:pt x="153" y="972"/>
                    </a:cubicBezTo>
                    <a:cubicBezTo>
                      <a:pt x="143" y="1000"/>
                      <a:pt x="143" y="1000"/>
                      <a:pt x="143" y="1000"/>
                    </a:cubicBezTo>
                    <a:cubicBezTo>
                      <a:pt x="109" y="983"/>
                      <a:pt x="75" y="967"/>
                      <a:pt x="40" y="954"/>
                    </a:cubicBezTo>
                    <a:close/>
                    <a:moveTo>
                      <a:pt x="300" y="313"/>
                    </a:moveTo>
                    <a:cubicBezTo>
                      <a:pt x="333" y="291"/>
                      <a:pt x="333" y="291"/>
                      <a:pt x="333" y="291"/>
                    </a:cubicBezTo>
                    <a:cubicBezTo>
                      <a:pt x="399" y="246"/>
                      <a:pt x="448" y="198"/>
                      <a:pt x="478" y="146"/>
                    </a:cubicBezTo>
                    <a:cubicBezTo>
                      <a:pt x="509" y="93"/>
                      <a:pt x="528" y="60"/>
                      <a:pt x="534" y="46"/>
                    </a:cubicBezTo>
                    <a:cubicBezTo>
                      <a:pt x="556" y="0"/>
                      <a:pt x="556" y="0"/>
                      <a:pt x="556" y="0"/>
                    </a:cubicBezTo>
                    <a:cubicBezTo>
                      <a:pt x="587" y="21"/>
                      <a:pt x="618" y="39"/>
                      <a:pt x="647" y="55"/>
                    </a:cubicBezTo>
                    <a:cubicBezTo>
                      <a:pt x="623" y="84"/>
                      <a:pt x="599" y="115"/>
                      <a:pt x="576" y="147"/>
                    </a:cubicBezTo>
                    <a:cubicBezTo>
                      <a:pt x="907" y="147"/>
                      <a:pt x="907" y="147"/>
                      <a:pt x="907" y="147"/>
                    </a:cubicBezTo>
                    <a:cubicBezTo>
                      <a:pt x="931" y="147"/>
                      <a:pt x="971" y="144"/>
                      <a:pt x="1028" y="140"/>
                    </a:cubicBezTo>
                    <a:cubicBezTo>
                      <a:pt x="1003" y="195"/>
                      <a:pt x="1003" y="195"/>
                      <a:pt x="1003" y="195"/>
                    </a:cubicBezTo>
                    <a:cubicBezTo>
                      <a:pt x="999" y="203"/>
                      <a:pt x="980" y="248"/>
                      <a:pt x="946" y="330"/>
                    </a:cubicBezTo>
                    <a:cubicBezTo>
                      <a:pt x="934" y="359"/>
                      <a:pt x="934" y="359"/>
                      <a:pt x="934" y="359"/>
                    </a:cubicBezTo>
                    <a:cubicBezTo>
                      <a:pt x="894" y="344"/>
                      <a:pt x="859" y="336"/>
                      <a:pt x="829" y="334"/>
                    </a:cubicBezTo>
                    <a:cubicBezTo>
                      <a:pt x="894" y="238"/>
                      <a:pt x="894" y="238"/>
                      <a:pt x="894" y="238"/>
                    </a:cubicBezTo>
                    <a:cubicBezTo>
                      <a:pt x="514" y="238"/>
                      <a:pt x="514" y="238"/>
                      <a:pt x="514" y="238"/>
                    </a:cubicBezTo>
                    <a:cubicBezTo>
                      <a:pt x="494" y="260"/>
                      <a:pt x="474" y="283"/>
                      <a:pt x="451" y="307"/>
                    </a:cubicBezTo>
                    <a:cubicBezTo>
                      <a:pt x="429" y="331"/>
                      <a:pt x="413" y="348"/>
                      <a:pt x="404" y="357"/>
                    </a:cubicBezTo>
                    <a:cubicBezTo>
                      <a:pt x="388" y="371"/>
                      <a:pt x="388" y="371"/>
                      <a:pt x="388" y="371"/>
                    </a:cubicBezTo>
                    <a:cubicBezTo>
                      <a:pt x="361" y="349"/>
                      <a:pt x="332" y="330"/>
                      <a:pt x="300" y="313"/>
                    </a:cubicBezTo>
                    <a:close/>
                    <a:moveTo>
                      <a:pt x="362" y="723"/>
                    </a:moveTo>
                    <a:cubicBezTo>
                      <a:pt x="381" y="723"/>
                      <a:pt x="400" y="722"/>
                      <a:pt x="417" y="720"/>
                    </a:cubicBezTo>
                    <a:cubicBezTo>
                      <a:pt x="413" y="761"/>
                      <a:pt x="412" y="788"/>
                      <a:pt x="412" y="802"/>
                    </a:cubicBezTo>
                    <a:cubicBezTo>
                      <a:pt x="412" y="909"/>
                      <a:pt x="412" y="909"/>
                      <a:pt x="412" y="909"/>
                    </a:cubicBezTo>
                    <a:cubicBezTo>
                      <a:pt x="412" y="923"/>
                      <a:pt x="416" y="934"/>
                      <a:pt x="425" y="941"/>
                    </a:cubicBezTo>
                    <a:cubicBezTo>
                      <a:pt x="435" y="948"/>
                      <a:pt x="489" y="952"/>
                      <a:pt x="590" y="951"/>
                    </a:cubicBezTo>
                    <a:cubicBezTo>
                      <a:pt x="653" y="951"/>
                      <a:pt x="691" y="946"/>
                      <a:pt x="704" y="936"/>
                    </a:cubicBezTo>
                    <a:cubicBezTo>
                      <a:pt x="717" y="926"/>
                      <a:pt x="725" y="917"/>
                      <a:pt x="728" y="908"/>
                    </a:cubicBezTo>
                    <a:cubicBezTo>
                      <a:pt x="731" y="899"/>
                      <a:pt x="735" y="882"/>
                      <a:pt x="740" y="858"/>
                    </a:cubicBezTo>
                    <a:cubicBezTo>
                      <a:pt x="745" y="828"/>
                      <a:pt x="745" y="828"/>
                      <a:pt x="745" y="828"/>
                    </a:cubicBezTo>
                    <a:cubicBezTo>
                      <a:pt x="766" y="856"/>
                      <a:pt x="782" y="873"/>
                      <a:pt x="794" y="881"/>
                    </a:cubicBezTo>
                    <a:cubicBezTo>
                      <a:pt x="806" y="888"/>
                      <a:pt x="824" y="896"/>
                      <a:pt x="849" y="905"/>
                    </a:cubicBezTo>
                    <a:cubicBezTo>
                      <a:pt x="834" y="933"/>
                      <a:pt x="834" y="933"/>
                      <a:pt x="834" y="933"/>
                    </a:cubicBezTo>
                    <a:cubicBezTo>
                      <a:pt x="813" y="971"/>
                      <a:pt x="798" y="995"/>
                      <a:pt x="789" y="1006"/>
                    </a:cubicBezTo>
                    <a:cubicBezTo>
                      <a:pt x="780" y="1016"/>
                      <a:pt x="765" y="1025"/>
                      <a:pt x="745" y="1030"/>
                    </a:cubicBezTo>
                    <a:cubicBezTo>
                      <a:pt x="725" y="1036"/>
                      <a:pt x="695" y="1039"/>
                      <a:pt x="655" y="1038"/>
                    </a:cubicBezTo>
                    <a:cubicBezTo>
                      <a:pt x="496" y="1038"/>
                      <a:pt x="496" y="1038"/>
                      <a:pt x="496" y="1038"/>
                    </a:cubicBezTo>
                    <a:cubicBezTo>
                      <a:pt x="403" y="1037"/>
                      <a:pt x="350" y="1029"/>
                      <a:pt x="335" y="1014"/>
                    </a:cubicBezTo>
                    <a:cubicBezTo>
                      <a:pt x="321" y="998"/>
                      <a:pt x="313" y="979"/>
                      <a:pt x="313" y="955"/>
                    </a:cubicBezTo>
                    <a:cubicBezTo>
                      <a:pt x="313" y="803"/>
                      <a:pt x="313" y="803"/>
                      <a:pt x="313" y="803"/>
                    </a:cubicBezTo>
                    <a:cubicBezTo>
                      <a:pt x="313" y="782"/>
                      <a:pt x="313" y="769"/>
                      <a:pt x="312" y="762"/>
                    </a:cubicBezTo>
                    <a:cubicBezTo>
                      <a:pt x="308" y="720"/>
                      <a:pt x="308" y="720"/>
                      <a:pt x="308" y="720"/>
                    </a:cubicBezTo>
                    <a:cubicBezTo>
                      <a:pt x="325" y="723"/>
                      <a:pt x="343" y="724"/>
                      <a:pt x="362" y="723"/>
                    </a:cubicBezTo>
                    <a:close/>
                    <a:moveTo>
                      <a:pt x="321" y="564"/>
                    </a:moveTo>
                    <a:cubicBezTo>
                      <a:pt x="339" y="548"/>
                      <a:pt x="339" y="548"/>
                      <a:pt x="339" y="548"/>
                    </a:cubicBezTo>
                    <a:cubicBezTo>
                      <a:pt x="364" y="524"/>
                      <a:pt x="386" y="499"/>
                      <a:pt x="406" y="474"/>
                    </a:cubicBezTo>
                    <a:cubicBezTo>
                      <a:pt x="426" y="448"/>
                      <a:pt x="439" y="428"/>
                      <a:pt x="446" y="414"/>
                    </a:cubicBezTo>
                    <a:cubicBezTo>
                      <a:pt x="468" y="369"/>
                      <a:pt x="468" y="369"/>
                      <a:pt x="468" y="369"/>
                    </a:cubicBezTo>
                    <a:cubicBezTo>
                      <a:pt x="494" y="386"/>
                      <a:pt x="521" y="400"/>
                      <a:pt x="550" y="411"/>
                    </a:cubicBezTo>
                    <a:cubicBezTo>
                      <a:pt x="517" y="457"/>
                      <a:pt x="517" y="457"/>
                      <a:pt x="517" y="457"/>
                    </a:cubicBezTo>
                    <a:cubicBezTo>
                      <a:pt x="516" y="458"/>
                      <a:pt x="504" y="474"/>
                      <a:pt x="480" y="507"/>
                    </a:cubicBezTo>
                    <a:cubicBezTo>
                      <a:pt x="456" y="539"/>
                      <a:pt x="438" y="564"/>
                      <a:pt x="427" y="581"/>
                    </a:cubicBezTo>
                    <a:cubicBezTo>
                      <a:pt x="408" y="610"/>
                      <a:pt x="408" y="610"/>
                      <a:pt x="408" y="610"/>
                    </a:cubicBezTo>
                    <a:cubicBezTo>
                      <a:pt x="383" y="592"/>
                      <a:pt x="353" y="577"/>
                      <a:pt x="321" y="564"/>
                    </a:cubicBezTo>
                    <a:close/>
                    <a:moveTo>
                      <a:pt x="485" y="724"/>
                    </a:moveTo>
                    <a:cubicBezTo>
                      <a:pt x="509" y="720"/>
                      <a:pt x="523" y="716"/>
                      <a:pt x="528" y="713"/>
                    </a:cubicBezTo>
                    <a:cubicBezTo>
                      <a:pt x="569" y="689"/>
                      <a:pt x="569" y="689"/>
                      <a:pt x="569" y="689"/>
                    </a:cubicBezTo>
                    <a:cubicBezTo>
                      <a:pt x="658" y="838"/>
                      <a:pt x="658" y="838"/>
                      <a:pt x="658" y="838"/>
                    </a:cubicBezTo>
                    <a:cubicBezTo>
                      <a:pt x="623" y="851"/>
                      <a:pt x="591" y="864"/>
                      <a:pt x="560" y="877"/>
                    </a:cubicBezTo>
                    <a:cubicBezTo>
                      <a:pt x="550" y="848"/>
                      <a:pt x="550" y="848"/>
                      <a:pt x="550" y="848"/>
                    </a:cubicBezTo>
                    <a:cubicBezTo>
                      <a:pt x="538" y="814"/>
                      <a:pt x="521" y="779"/>
                      <a:pt x="498" y="744"/>
                    </a:cubicBezTo>
                    <a:lnTo>
                      <a:pt x="485" y="724"/>
                    </a:lnTo>
                    <a:close/>
                    <a:moveTo>
                      <a:pt x="670" y="273"/>
                    </a:moveTo>
                    <a:cubicBezTo>
                      <a:pt x="674" y="273"/>
                      <a:pt x="691" y="271"/>
                      <a:pt x="720" y="268"/>
                    </a:cubicBezTo>
                    <a:cubicBezTo>
                      <a:pt x="717" y="297"/>
                      <a:pt x="715" y="318"/>
                      <a:pt x="714" y="333"/>
                    </a:cubicBezTo>
                    <a:cubicBezTo>
                      <a:pt x="714" y="347"/>
                      <a:pt x="713" y="366"/>
                      <a:pt x="713" y="389"/>
                    </a:cubicBezTo>
                    <a:cubicBezTo>
                      <a:pt x="713" y="566"/>
                      <a:pt x="713" y="566"/>
                      <a:pt x="713" y="566"/>
                    </a:cubicBezTo>
                    <a:cubicBezTo>
                      <a:pt x="713" y="590"/>
                      <a:pt x="713" y="606"/>
                      <a:pt x="712" y="616"/>
                    </a:cubicBezTo>
                    <a:cubicBezTo>
                      <a:pt x="711" y="625"/>
                      <a:pt x="701" y="636"/>
                      <a:pt x="682" y="648"/>
                    </a:cubicBezTo>
                    <a:cubicBezTo>
                      <a:pt x="664" y="661"/>
                      <a:pt x="620" y="670"/>
                      <a:pt x="551" y="676"/>
                    </a:cubicBezTo>
                    <a:cubicBezTo>
                      <a:pt x="549" y="663"/>
                      <a:pt x="548" y="649"/>
                      <a:pt x="545" y="635"/>
                    </a:cubicBezTo>
                    <a:cubicBezTo>
                      <a:pt x="543" y="622"/>
                      <a:pt x="540" y="611"/>
                      <a:pt x="535" y="603"/>
                    </a:cubicBezTo>
                    <a:cubicBezTo>
                      <a:pt x="517" y="569"/>
                      <a:pt x="517" y="569"/>
                      <a:pt x="517" y="569"/>
                    </a:cubicBezTo>
                    <a:cubicBezTo>
                      <a:pt x="541" y="574"/>
                      <a:pt x="565" y="577"/>
                      <a:pt x="590" y="577"/>
                    </a:cubicBezTo>
                    <a:cubicBezTo>
                      <a:pt x="608" y="578"/>
                      <a:pt x="619" y="575"/>
                      <a:pt x="622" y="568"/>
                    </a:cubicBezTo>
                    <a:cubicBezTo>
                      <a:pt x="624" y="560"/>
                      <a:pt x="626" y="544"/>
                      <a:pt x="626" y="518"/>
                    </a:cubicBezTo>
                    <a:cubicBezTo>
                      <a:pt x="626" y="389"/>
                      <a:pt x="626" y="389"/>
                      <a:pt x="626" y="389"/>
                    </a:cubicBezTo>
                    <a:cubicBezTo>
                      <a:pt x="626" y="361"/>
                      <a:pt x="626" y="343"/>
                      <a:pt x="625" y="334"/>
                    </a:cubicBezTo>
                    <a:cubicBezTo>
                      <a:pt x="619" y="268"/>
                      <a:pt x="619" y="268"/>
                      <a:pt x="619" y="268"/>
                    </a:cubicBezTo>
                    <a:cubicBezTo>
                      <a:pt x="645" y="272"/>
                      <a:pt x="662" y="273"/>
                      <a:pt x="670" y="273"/>
                    </a:cubicBezTo>
                    <a:close/>
                    <a:moveTo>
                      <a:pt x="767" y="740"/>
                    </a:moveTo>
                    <a:cubicBezTo>
                      <a:pt x="799" y="727"/>
                      <a:pt x="829" y="711"/>
                      <a:pt x="858" y="691"/>
                    </a:cubicBezTo>
                    <a:cubicBezTo>
                      <a:pt x="1046" y="912"/>
                      <a:pt x="1046" y="912"/>
                      <a:pt x="1046" y="912"/>
                    </a:cubicBezTo>
                    <a:cubicBezTo>
                      <a:pt x="1011" y="931"/>
                      <a:pt x="977" y="952"/>
                      <a:pt x="944" y="977"/>
                    </a:cubicBezTo>
                    <a:cubicBezTo>
                      <a:pt x="922" y="938"/>
                      <a:pt x="922" y="938"/>
                      <a:pt x="922" y="938"/>
                    </a:cubicBezTo>
                    <a:cubicBezTo>
                      <a:pt x="885" y="872"/>
                      <a:pt x="843" y="816"/>
                      <a:pt x="796" y="769"/>
                    </a:cubicBezTo>
                    <a:lnTo>
                      <a:pt x="767" y="740"/>
                    </a:lnTo>
                    <a:close/>
                    <a:moveTo>
                      <a:pt x="769" y="431"/>
                    </a:moveTo>
                    <a:cubicBezTo>
                      <a:pt x="793" y="415"/>
                      <a:pt x="815" y="397"/>
                      <a:pt x="835" y="375"/>
                    </a:cubicBezTo>
                    <a:cubicBezTo>
                      <a:pt x="1016" y="538"/>
                      <a:pt x="1016" y="538"/>
                      <a:pt x="1016" y="538"/>
                    </a:cubicBezTo>
                    <a:cubicBezTo>
                      <a:pt x="985" y="559"/>
                      <a:pt x="959" y="582"/>
                      <a:pt x="936" y="605"/>
                    </a:cubicBezTo>
                    <a:cubicBezTo>
                      <a:pt x="896" y="553"/>
                      <a:pt x="896" y="553"/>
                      <a:pt x="896" y="553"/>
                    </a:cubicBezTo>
                    <a:cubicBezTo>
                      <a:pt x="884" y="540"/>
                      <a:pt x="867" y="521"/>
                      <a:pt x="844" y="498"/>
                    </a:cubicBezTo>
                    <a:cubicBezTo>
                      <a:pt x="820" y="474"/>
                      <a:pt x="802" y="457"/>
                      <a:pt x="788" y="446"/>
                    </a:cubicBezTo>
                    <a:lnTo>
                      <a:pt x="769" y="431"/>
                    </a:lnTo>
                    <a:close/>
                  </a:path>
                </a:pathLst>
              </a:custGeom>
              <a:solidFill>
                <a:srgbClr val="000000"/>
              </a:solidFill>
              <a:ln>
                <a:noFill/>
              </a:ln>
            </p:spPr>
            <p:txBody>
              <a:bodyPr/>
              <a:lstStyle/>
              <a:p>
                <a:endParaRPr lang="ja-JP" altLang="en-US">
                  <a:latin typeface="Arial" panose="020B0604020202020204" pitchFamily="34" charset="0"/>
                  <a:ea typeface="黑体" panose="02010609060101010101" pitchFamily="49" charset="-122"/>
                </a:endParaRPr>
              </a:p>
            </p:txBody>
          </p:sp>
          <p:sp>
            <p:nvSpPr>
              <p:cNvPr id="41" name="Freeform 125"/>
              <p:cNvSpPr>
                <a:spLocks noEditPoints="1"/>
              </p:cNvSpPr>
              <p:nvPr/>
            </p:nvSpPr>
            <p:spPr bwMode="auto">
              <a:xfrm>
                <a:off x="2360" y="2946"/>
                <a:ext cx="205" cy="213"/>
              </a:xfrm>
              <a:custGeom>
                <a:avLst/>
                <a:gdLst>
                  <a:gd name="T0" fmla="*/ 152 w 1022"/>
                  <a:gd name="T1" fmla="*/ 305 h 1064"/>
                  <a:gd name="T2" fmla="*/ 53 w 1022"/>
                  <a:gd name="T3" fmla="*/ 306 h 1064"/>
                  <a:gd name="T4" fmla="*/ 14 w 1022"/>
                  <a:gd name="T5" fmla="*/ 255 h 1064"/>
                  <a:gd name="T6" fmla="*/ 108 w 1022"/>
                  <a:gd name="T7" fmla="*/ 212 h 1064"/>
                  <a:gd name="T8" fmla="*/ 150 w 1022"/>
                  <a:gd name="T9" fmla="*/ 64 h 1064"/>
                  <a:gd name="T10" fmla="*/ 251 w 1022"/>
                  <a:gd name="T11" fmla="*/ 62 h 1064"/>
                  <a:gd name="T12" fmla="*/ 287 w 1022"/>
                  <a:gd name="T13" fmla="*/ 212 h 1064"/>
                  <a:gd name="T14" fmla="*/ 341 w 1022"/>
                  <a:gd name="T15" fmla="*/ 259 h 1064"/>
                  <a:gd name="T16" fmla="*/ 277 w 1022"/>
                  <a:gd name="T17" fmla="*/ 304 h 1064"/>
                  <a:gd name="T18" fmla="*/ 318 w 1022"/>
                  <a:gd name="T19" fmla="*/ 496 h 1064"/>
                  <a:gd name="T20" fmla="*/ 341 w 1022"/>
                  <a:gd name="T21" fmla="*/ 558 h 1064"/>
                  <a:gd name="T22" fmla="*/ 250 w 1022"/>
                  <a:gd name="T23" fmla="*/ 605 h 1064"/>
                  <a:gd name="T24" fmla="*/ 210 w 1022"/>
                  <a:gd name="T25" fmla="*/ 1004 h 1064"/>
                  <a:gd name="T26" fmla="*/ 8 w 1022"/>
                  <a:gd name="T27" fmla="*/ 913 h 1064"/>
                  <a:gd name="T28" fmla="*/ 152 w 1022"/>
                  <a:gd name="T29" fmla="*/ 881 h 1064"/>
                  <a:gd name="T30" fmla="*/ 18 w 1022"/>
                  <a:gd name="T31" fmla="*/ 688 h 1064"/>
                  <a:gd name="T32" fmla="*/ 33 w 1022"/>
                  <a:gd name="T33" fmla="*/ 571 h 1064"/>
                  <a:gd name="T34" fmla="*/ 494 w 1022"/>
                  <a:gd name="T35" fmla="*/ 51 h 1064"/>
                  <a:gd name="T36" fmla="*/ 595 w 1022"/>
                  <a:gd name="T37" fmla="*/ 84 h 1064"/>
                  <a:gd name="T38" fmla="*/ 725 w 1022"/>
                  <a:gd name="T39" fmla="*/ 152 h 1064"/>
                  <a:gd name="T40" fmla="*/ 694 w 1022"/>
                  <a:gd name="T41" fmla="*/ 62 h 1064"/>
                  <a:gd name="T42" fmla="*/ 828 w 1022"/>
                  <a:gd name="T43" fmla="*/ 131 h 1064"/>
                  <a:gd name="T44" fmla="*/ 1017 w 1022"/>
                  <a:gd name="T45" fmla="*/ 147 h 1064"/>
                  <a:gd name="T46" fmla="*/ 1017 w 1022"/>
                  <a:gd name="T47" fmla="*/ 235 h 1064"/>
                  <a:gd name="T48" fmla="*/ 795 w 1022"/>
                  <a:gd name="T49" fmla="*/ 291 h 1064"/>
                  <a:gd name="T50" fmla="*/ 980 w 1022"/>
                  <a:gd name="T51" fmla="*/ 307 h 1064"/>
                  <a:gd name="T52" fmla="*/ 984 w 1022"/>
                  <a:gd name="T53" fmla="*/ 365 h 1064"/>
                  <a:gd name="T54" fmla="*/ 795 w 1022"/>
                  <a:gd name="T55" fmla="*/ 424 h 1064"/>
                  <a:gd name="T56" fmla="*/ 982 w 1022"/>
                  <a:gd name="T57" fmla="*/ 444 h 1064"/>
                  <a:gd name="T58" fmla="*/ 985 w 1022"/>
                  <a:gd name="T59" fmla="*/ 498 h 1064"/>
                  <a:gd name="T60" fmla="*/ 795 w 1022"/>
                  <a:gd name="T61" fmla="*/ 555 h 1064"/>
                  <a:gd name="T62" fmla="*/ 1017 w 1022"/>
                  <a:gd name="T63" fmla="*/ 579 h 1064"/>
                  <a:gd name="T64" fmla="*/ 952 w 1022"/>
                  <a:gd name="T65" fmla="*/ 635 h 1064"/>
                  <a:gd name="T66" fmla="*/ 538 w 1022"/>
                  <a:gd name="T67" fmla="*/ 672 h 1064"/>
                  <a:gd name="T68" fmla="*/ 447 w 1022"/>
                  <a:gd name="T69" fmla="*/ 559 h 1064"/>
                  <a:gd name="T70" fmla="*/ 315 w 1022"/>
                  <a:gd name="T71" fmla="*/ 393 h 1064"/>
                  <a:gd name="T72" fmla="*/ 488 w 1022"/>
                  <a:gd name="T73" fmla="*/ 770 h 1064"/>
                  <a:gd name="T74" fmla="*/ 373 w 1022"/>
                  <a:gd name="T75" fmla="*/ 733 h 1064"/>
                  <a:gd name="T76" fmla="*/ 797 w 1022"/>
                  <a:gd name="T77" fmla="*/ 693 h 1064"/>
                  <a:gd name="T78" fmla="*/ 932 w 1022"/>
                  <a:gd name="T79" fmla="*/ 788 h 1064"/>
                  <a:gd name="T80" fmla="*/ 922 w 1022"/>
                  <a:gd name="T81" fmla="*/ 1019 h 1064"/>
                  <a:gd name="T82" fmla="*/ 755 w 1022"/>
                  <a:gd name="T83" fmla="*/ 1054 h 1064"/>
                  <a:gd name="T84" fmla="*/ 801 w 1022"/>
                  <a:gd name="T85" fmla="*/ 951 h 1064"/>
                  <a:gd name="T86" fmla="*/ 778 w 1022"/>
                  <a:gd name="T87" fmla="*/ 864 h 1064"/>
                  <a:gd name="T88" fmla="*/ 783 w 1022"/>
                  <a:gd name="T89" fmla="*/ 770 h 1064"/>
                  <a:gd name="T90" fmla="*/ 552 w 1022"/>
                  <a:gd name="T91" fmla="*/ 960 h 1064"/>
                  <a:gd name="T92" fmla="*/ 337 w 1022"/>
                  <a:gd name="T93" fmla="*/ 1024 h 1064"/>
                  <a:gd name="T94" fmla="*/ 488 w 1022"/>
                  <a:gd name="T95" fmla="*/ 898 h 1064"/>
                  <a:gd name="T96" fmla="*/ 488 w 1022"/>
                  <a:gd name="T97" fmla="*/ 770 h 1064"/>
                  <a:gd name="T98" fmla="*/ 708 w 1022"/>
                  <a:gd name="T99" fmla="*/ 230 h 1064"/>
                  <a:gd name="T100" fmla="*/ 534 w 1022"/>
                  <a:gd name="T101" fmla="*/ 424 h 1064"/>
                  <a:gd name="T102" fmla="*/ 534 w 1022"/>
                  <a:gd name="T103" fmla="*/ 359 h 1064"/>
                  <a:gd name="T104" fmla="*/ 708 w 1022"/>
                  <a:gd name="T105" fmla="*/ 555 h 1064"/>
                  <a:gd name="T106" fmla="*/ 534 w 1022"/>
                  <a:gd name="T107" fmla="*/ 555 h 10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022" h="1064">
                    <a:moveTo>
                      <a:pt x="33" y="571"/>
                    </a:moveTo>
                    <a:cubicBezTo>
                      <a:pt x="58" y="569"/>
                      <a:pt x="97" y="559"/>
                      <a:pt x="152" y="542"/>
                    </a:cubicBezTo>
                    <a:cubicBezTo>
                      <a:pt x="152" y="305"/>
                      <a:pt x="152" y="305"/>
                      <a:pt x="152" y="305"/>
                    </a:cubicBezTo>
                    <a:cubicBezTo>
                      <a:pt x="101" y="304"/>
                      <a:pt x="101" y="304"/>
                      <a:pt x="101" y="304"/>
                    </a:cubicBezTo>
                    <a:cubicBezTo>
                      <a:pt x="99" y="304"/>
                      <a:pt x="98" y="304"/>
                      <a:pt x="97" y="304"/>
                    </a:cubicBezTo>
                    <a:cubicBezTo>
                      <a:pt x="53" y="306"/>
                      <a:pt x="53" y="306"/>
                      <a:pt x="53" y="306"/>
                    </a:cubicBezTo>
                    <a:cubicBezTo>
                      <a:pt x="8" y="308"/>
                      <a:pt x="8" y="308"/>
                      <a:pt x="8" y="308"/>
                    </a:cubicBezTo>
                    <a:cubicBezTo>
                      <a:pt x="10" y="295"/>
                      <a:pt x="11" y="284"/>
                      <a:pt x="12" y="276"/>
                    </a:cubicBezTo>
                    <a:cubicBezTo>
                      <a:pt x="13" y="268"/>
                      <a:pt x="14" y="261"/>
                      <a:pt x="14" y="255"/>
                    </a:cubicBezTo>
                    <a:cubicBezTo>
                      <a:pt x="15" y="249"/>
                      <a:pt x="13" y="232"/>
                      <a:pt x="8" y="207"/>
                    </a:cubicBezTo>
                    <a:cubicBezTo>
                      <a:pt x="33" y="208"/>
                      <a:pt x="53" y="209"/>
                      <a:pt x="70" y="210"/>
                    </a:cubicBezTo>
                    <a:cubicBezTo>
                      <a:pt x="86" y="212"/>
                      <a:pt x="99" y="212"/>
                      <a:pt x="108" y="212"/>
                    </a:cubicBezTo>
                    <a:cubicBezTo>
                      <a:pt x="152" y="212"/>
                      <a:pt x="152" y="212"/>
                      <a:pt x="152" y="212"/>
                    </a:cubicBezTo>
                    <a:cubicBezTo>
                      <a:pt x="152" y="108"/>
                      <a:pt x="152" y="108"/>
                      <a:pt x="152" y="108"/>
                    </a:cubicBezTo>
                    <a:cubicBezTo>
                      <a:pt x="152" y="99"/>
                      <a:pt x="151" y="85"/>
                      <a:pt x="150" y="64"/>
                    </a:cubicBezTo>
                    <a:cubicBezTo>
                      <a:pt x="145" y="3"/>
                      <a:pt x="145" y="3"/>
                      <a:pt x="145" y="3"/>
                    </a:cubicBezTo>
                    <a:cubicBezTo>
                      <a:pt x="180" y="10"/>
                      <a:pt x="217" y="10"/>
                      <a:pt x="256" y="3"/>
                    </a:cubicBezTo>
                    <a:cubicBezTo>
                      <a:pt x="253" y="29"/>
                      <a:pt x="251" y="49"/>
                      <a:pt x="251" y="62"/>
                    </a:cubicBezTo>
                    <a:cubicBezTo>
                      <a:pt x="250" y="76"/>
                      <a:pt x="250" y="92"/>
                      <a:pt x="250" y="110"/>
                    </a:cubicBezTo>
                    <a:cubicBezTo>
                      <a:pt x="250" y="212"/>
                      <a:pt x="250" y="212"/>
                      <a:pt x="250" y="212"/>
                    </a:cubicBezTo>
                    <a:cubicBezTo>
                      <a:pt x="287" y="212"/>
                      <a:pt x="287" y="212"/>
                      <a:pt x="287" y="212"/>
                    </a:cubicBezTo>
                    <a:cubicBezTo>
                      <a:pt x="309" y="210"/>
                      <a:pt x="309" y="210"/>
                      <a:pt x="309" y="210"/>
                    </a:cubicBezTo>
                    <a:cubicBezTo>
                      <a:pt x="346" y="207"/>
                      <a:pt x="346" y="207"/>
                      <a:pt x="346" y="207"/>
                    </a:cubicBezTo>
                    <a:cubicBezTo>
                      <a:pt x="342" y="238"/>
                      <a:pt x="340" y="255"/>
                      <a:pt x="341" y="259"/>
                    </a:cubicBezTo>
                    <a:cubicBezTo>
                      <a:pt x="344" y="308"/>
                      <a:pt x="344" y="308"/>
                      <a:pt x="344" y="308"/>
                    </a:cubicBezTo>
                    <a:cubicBezTo>
                      <a:pt x="329" y="307"/>
                      <a:pt x="315" y="307"/>
                      <a:pt x="303" y="305"/>
                    </a:cubicBezTo>
                    <a:cubicBezTo>
                      <a:pt x="290" y="304"/>
                      <a:pt x="282" y="304"/>
                      <a:pt x="277" y="304"/>
                    </a:cubicBezTo>
                    <a:cubicBezTo>
                      <a:pt x="250" y="304"/>
                      <a:pt x="250" y="304"/>
                      <a:pt x="250" y="304"/>
                    </a:cubicBezTo>
                    <a:cubicBezTo>
                      <a:pt x="250" y="520"/>
                      <a:pt x="250" y="520"/>
                      <a:pt x="250" y="520"/>
                    </a:cubicBezTo>
                    <a:cubicBezTo>
                      <a:pt x="273" y="514"/>
                      <a:pt x="295" y="506"/>
                      <a:pt x="318" y="496"/>
                    </a:cubicBezTo>
                    <a:cubicBezTo>
                      <a:pt x="355" y="479"/>
                      <a:pt x="355" y="479"/>
                      <a:pt x="355" y="479"/>
                    </a:cubicBezTo>
                    <a:cubicBezTo>
                      <a:pt x="350" y="496"/>
                      <a:pt x="347" y="508"/>
                      <a:pt x="345" y="516"/>
                    </a:cubicBezTo>
                    <a:cubicBezTo>
                      <a:pt x="344" y="524"/>
                      <a:pt x="342" y="538"/>
                      <a:pt x="341" y="558"/>
                    </a:cubicBezTo>
                    <a:cubicBezTo>
                      <a:pt x="339" y="589"/>
                      <a:pt x="339" y="589"/>
                      <a:pt x="339" y="589"/>
                    </a:cubicBezTo>
                    <a:cubicBezTo>
                      <a:pt x="314" y="593"/>
                      <a:pt x="314" y="593"/>
                      <a:pt x="314" y="593"/>
                    </a:cubicBezTo>
                    <a:cubicBezTo>
                      <a:pt x="280" y="600"/>
                      <a:pt x="259" y="604"/>
                      <a:pt x="250" y="605"/>
                    </a:cubicBezTo>
                    <a:cubicBezTo>
                      <a:pt x="250" y="892"/>
                      <a:pt x="250" y="892"/>
                      <a:pt x="250" y="892"/>
                    </a:cubicBezTo>
                    <a:cubicBezTo>
                      <a:pt x="250" y="920"/>
                      <a:pt x="248" y="943"/>
                      <a:pt x="243" y="958"/>
                    </a:cubicBezTo>
                    <a:cubicBezTo>
                      <a:pt x="238" y="974"/>
                      <a:pt x="227" y="989"/>
                      <a:pt x="210" y="1004"/>
                    </a:cubicBezTo>
                    <a:cubicBezTo>
                      <a:pt x="192" y="1018"/>
                      <a:pt x="139" y="1030"/>
                      <a:pt x="48" y="1041"/>
                    </a:cubicBezTo>
                    <a:cubicBezTo>
                      <a:pt x="44" y="997"/>
                      <a:pt x="38" y="970"/>
                      <a:pt x="33" y="959"/>
                    </a:cubicBezTo>
                    <a:cubicBezTo>
                      <a:pt x="8" y="913"/>
                      <a:pt x="8" y="913"/>
                      <a:pt x="8" y="913"/>
                    </a:cubicBezTo>
                    <a:cubicBezTo>
                      <a:pt x="37" y="920"/>
                      <a:pt x="63" y="923"/>
                      <a:pt x="87" y="922"/>
                    </a:cubicBezTo>
                    <a:cubicBezTo>
                      <a:pt x="116" y="922"/>
                      <a:pt x="134" y="919"/>
                      <a:pt x="141" y="912"/>
                    </a:cubicBezTo>
                    <a:cubicBezTo>
                      <a:pt x="148" y="905"/>
                      <a:pt x="152" y="894"/>
                      <a:pt x="152" y="881"/>
                    </a:cubicBezTo>
                    <a:cubicBezTo>
                      <a:pt x="152" y="635"/>
                      <a:pt x="152" y="635"/>
                      <a:pt x="152" y="635"/>
                    </a:cubicBezTo>
                    <a:cubicBezTo>
                      <a:pt x="106" y="651"/>
                      <a:pt x="72" y="664"/>
                      <a:pt x="49" y="674"/>
                    </a:cubicBezTo>
                    <a:cubicBezTo>
                      <a:pt x="18" y="688"/>
                      <a:pt x="18" y="688"/>
                      <a:pt x="18" y="688"/>
                    </a:cubicBezTo>
                    <a:cubicBezTo>
                      <a:pt x="12" y="639"/>
                      <a:pt x="9" y="612"/>
                      <a:pt x="8" y="608"/>
                    </a:cubicBezTo>
                    <a:cubicBezTo>
                      <a:pt x="0" y="574"/>
                      <a:pt x="0" y="574"/>
                      <a:pt x="0" y="574"/>
                    </a:cubicBezTo>
                    <a:lnTo>
                      <a:pt x="33" y="571"/>
                    </a:lnTo>
                    <a:close/>
                    <a:moveTo>
                      <a:pt x="312" y="345"/>
                    </a:moveTo>
                    <a:cubicBezTo>
                      <a:pt x="350" y="310"/>
                      <a:pt x="385" y="263"/>
                      <a:pt x="418" y="204"/>
                    </a:cubicBezTo>
                    <a:cubicBezTo>
                      <a:pt x="452" y="145"/>
                      <a:pt x="477" y="94"/>
                      <a:pt x="494" y="51"/>
                    </a:cubicBezTo>
                    <a:cubicBezTo>
                      <a:pt x="507" y="15"/>
                      <a:pt x="507" y="15"/>
                      <a:pt x="507" y="15"/>
                    </a:cubicBezTo>
                    <a:cubicBezTo>
                      <a:pt x="541" y="31"/>
                      <a:pt x="577" y="45"/>
                      <a:pt x="612" y="56"/>
                    </a:cubicBezTo>
                    <a:cubicBezTo>
                      <a:pt x="595" y="84"/>
                      <a:pt x="595" y="84"/>
                      <a:pt x="595" y="84"/>
                    </a:cubicBezTo>
                    <a:cubicBezTo>
                      <a:pt x="576" y="110"/>
                      <a:pt x="576" y="110"/>
                      <a:pt x="576" y="110"/>
                    </a:cubicBezTo>
                    <a:cubicBezTo>
                      <a:pt x="549" y="152"/>
                      <a:pt x="549" y="152"/>
                      <a:pt x="549" y="152"/>
                    </a:cubicBezTo>
                    <a:cubicBezTo>
                      <a:pt x="725" y="152"/>
                      <a:pt x="725" y="152"/>
                      <a:pt x="725" y="152"/>
                    </a:cubicBezTo>
                    <a:cubicBezTo>
                      <a:pt x="722" y="134"/>
                      <a:pt x="722" y="134"/>
                      <a:pt x="722" y="134"/>
                    </a:cubicBezTo>
                    <a:cubicBezTo>
                      <a:pt x="720" y="128"/>
                      <a:pt x="716" y="117"/>
                      <a:pt x="709" y="98"/>
                    </a:cubicBezTo>
                    <a:cubicBezTo>
                      <a:pt x="694" y="62"/>
                      <a:pt x="694" y="62"/>
                      <a:pt x="694" y="62"/>
                    </a:cubicBezTo>
                    <a:cubicBezTo>
                      <a:pt x="680" y="34"/>
                      <a:pt x="680" y="34"/>
                      <a:pt x="680" y="34"/>
                    </a:cubicBezTo>
                    <a:cubicBezTo>
                      <a:pt x="710" y="26"/>
                      <a:pt x="740" y="15"/>
                      <a:pt x="770" y="0"/>
                    </a:cubicBezTo>
                    <a:cubicBezTo>
                      <a:pt x="828" y="131"/>
                      <a:pt x="828" y="131"/>
                      <a:pt x="828" y="131"/>
                    </a:cubicBezTo>
                    <a:cubicBezTo>
                      <a:pt x="806" y="137"/>
                      <a:pt x="785" y="144"/>
                      <a:pt x="765" y="152"/>
                    </a:cubicBezTo>
                    <a:cubicBezTo>
                      <a:pt x="901" y="152"/>
                      <a:pt x="901" y="152"/>
                      <a:pt x="901" y="152"/>
                    </a:cubicBezTo>
                    <a:cubicBezTo>
                      <a:pt x="929" y="152"/>
                      <a:pt x="968" y="151"/>
                      <a:pt x="1017" y="147"/>
                    </a:cubicBezTo>
                    <a:cubicBezTo>
                      <a:pt x="1015" y="160"/>
                      <a:pt x="1013" y="170"/>
                      <a:pt x="1013" y="177"/>
                    </a:cubicBezTo>
                    <a:cubicBezTo>
                      <a:pt x="1013" y="184"/>
                      <a:pt x="1012" y="190"/>
                      <a:pt x="1012" y="195"/>
                    </a:cubicBezTo>
                    <a:cubicBezTo>
                      <a:pt x="1012" y="200"/>
                      <a:pt x="1013" y="213"/>
                      <a:pt x="1017" y="235"/>
                    </a:cubicBezTo>
                    <a:cubicBezTo>
                      <a:pt x="953" y="232"/>
                      <a:pt x="914" y="230"/>
                      <a:pt x="901" y="230"/>
                    </a:cubicBezTo>
                    <a:cubicBezTo>
                      <a:pt x="795" y="230"/>
                      <a:pt x="795" y="230"/>
                      <a:pt x="795" y="230"/>
                    </a:cubicBezTo>
                    <a:cubicBezTo>
                      <a:pt x="795" y="291"/>
                      <a:pt x="795" y="291"/>
                      <a:pt x="795" y="291"/>
                    </a:cubicBezTo>
                    <a:cubicBezTo>
                      <a:pt x="886" y="291"/>
                      <a:pt x="886" y="291"/>
                      <a:pt x="886" y="291"/>
                    </a:cubicBezTo>
                    <a:cubicBezTo>
                      <a:pt x="918" y="291"/>
                      <a:pt x="951" y="289"/>
                      <a:pt x="984" y="285"/>
                    </a:cubicBezTo>
                    <a:cubicBezTo>
                      <a:pt x="982" y="295"/>
                      <a:pt x="980" y="302"/>
                      <a:pt x="980" y="307"/>
                    </a:cubicBezTo>
                    <a:cubicBezTo>
                      <a:pt x="979" y="312"/>
                      <a:pt x="979" y="318"/>
                      <a:pt x="979" y="324"/>
                    </a:cubicBezTo>
                    <a:cubicBezTo>
                      <a:pt x="978" y="331"/>
                      <a:pt x="979" y="334"/>
                      <a:pt x="979" y="335"/>
                    </a:cubicBezTo>
                    <a:cubicBezTo>
                      <a:pt x="984" y="365"/>
                      <a:pt x="984" y="365"/>
                      <a:pt x="984" y="365"/>
                    </a:cubicBezTo>
                    <a:cubicBezTo>
                      <a:pt x="948" y="361"/>
                      <a:pt x="916" y="359"/>
                      <a:pt x="886" y="359"/>
                    </a:cubicBezTo>
                    <a:cubicBezTo>
                      <a:pt x="795" y="359"/>
                      <a:pt x="795" y="359"/>
                      <a:pt x="795" y="359"/>
                    </a:cubicBezTo>
                    <a:cubicBezTo>
                      <a:pt x="795" y="424"/>
                      <a:pt x="795" y="424"/>
                      <a:pt x="795" y="424"/>
                    </a:cubicBezTo>
                    <a:cubicBezTo>
                      <a:pt x="889" y="424"/>
                      <a:pt x="889" y="424"/>
                      <a:pt x="889" y="424"/>
                    </a:cubicBezTo>
                    <a:cubicBezTo>
                      <a:pt x="902" y="424"/>
                      <a:pt x="934" y="422"/>
                      <a:pt x="985" y="419"/>
                    </a:cubicBezTo>
                    <a:cubicBezTo>
                      <a:pt x="983" y="429"/>
                      <a:pt x="982" y="438"/>
                      <a:pt x="982" y="444"/>
                    </a:cubicBezTo>
                    <a:cubicBezTo>
                      <a:pt x="981" y="450"/>
                      <a:pt x="981" y="455"/>
                      <a:pt x="982" y="457"/>
                    </a:cubicBezTo>
                    <a:cubicBezTo>
                      <a:pt x="983" y="470"/>
                      <a:pt x="983" y="470"/>
                      <a:pt x="983" y="470"/>
                    </a:cubicBezTo>
                    <a:cubicBezTo>
                      <a:pt x="985" y="498"/>
                      <a:pt x="985" y="498"/>
                      <a:pt x="985" y="498"/>
                    </a:cubicBezTo>
                    <a:cubicBezTo>
                      <a:pt x="951" y="495"/>
                      <a:pt x="918" y="493"/>
                      <a:pt x="885" y="493"/>
                    </a:cubicBezTo>
                    <a:cubicBezTo>
                      <a:pt x="795" y="493"/>
                      <a:pt x="795" y="493"/>
                      <a:pt x="795" y="493"/>
                    </a:cubicBezTo>
                    <a:cubicBezTo>
                      <a:pt x="795" y="555"/>
                      <a:pt x="795" y="555"/>
                      <a:pt x="795" y="555"/>
                    </a:cubicBezTo>
                    <a:cubicBezTo>
                      <a:pt x="915" y="555"/>
                      <a:pt x="915" y="555"/>
                      <a:pt x="915" y="555"/>
                    </a:cubicBezTo>
                    <a:cubicBezTo>
                      <a:pt x="920" y="555"/>
                      <a:pt x="956" y="553"/>
                      <a:pt x="1021" y="549"/>
                    </a:cubicBezTo>
                    <a:cubicBezTo>
                      <a:pt x="1019" y="562"/>
                      <a:pt x="1018" y="572"/>
                      <a:pt x="1017" y="579"/>
                    </a:cubicBezTo>
                    <a:cubicBezTo>
                      <a:pt x="1016" y="586"/>
                      <a:pt x="1016" y="592"/>
                      <a:pt x="1016" y="596"/>
                    </a:cubicBezTo>
                    <a:cubicBezTo>
                      <a:pt x="1017" y="601"/>
                      <a:pt x="1018" y="614"/>
                      <a:pt x="1021" y="637"/>
                    </a:cubicBezTo>
                    <a:cubicBezTo>
                      <a:pt x="995" y="637"/>
                      <a:pt x="972" y="637"/>
                      <a:pt x="952" y="635"/>
                    </a:cubicBezTo>
                    <a:cubicBezTo>
                      <a:pt x="931" y="633"/>
                      <a:pt x="919" y="632"/>
                      <a:pt x="915" y="632"/>
                    </a:cubicBezTo>
                    <a:cubicBezTo>
                      <a:pt x="534" y="632"/>
                      <a:pt x="534" y="632"/>
                      <a:pt x="534" y="632"/>
                    </a:cubicBezTo>
                    <a:cubicBezTo>
                      <a:pt x="538" y="672"/>
                      <a:pt x="538" y="672"/>
                      <a:pt x="538" y="672"/>
                    </a:cubicBezTo>
                    <a:cubicBezTo>
                      <a:pt x="498" y="669"/>
                      <a:pt x="466" y="669"/>
                      <a:pt x="441" y="672"/>
                    </a:cubicBezTo>
                    <a:cubicBezTo>
                      <a:pt x="443" y="649"/>
                      <a:pt x="445" y="631"/>
                      <a:pt x="446" y="619"/>
                    </a:cubicBezTo>
                    <a:cubicBezTo>
                      <a:pt x="446" y="606"/>
                      <a:pt x="447" y="586"/>
                      <a:pt x="447" y="559"/>
                    </a:cubicBezTo>
                    <a:cubicBezTo>
                      <a:pt x="447" y="316"/>
                      <a:pt x="447" y="316"/>
                      <a:pt x="447" y="316"/>
                    </a:cubicBezTo>
                    <a:cubicBezTo>
                      <a:pt x="417" y="363"/>
                      <a:pt x="393" y="405"/>
                      <a:pt x="373" y="441"/>
                    </a:cubicBezTo>
                    <a:cubicBezTo>
                      <a:pt x="343" y="412"/>
                      <a:pt x="323" y="396"/>
                      <a:pt x="315" y="393"/>
                    </a:cubicBezTo>
                    <a:cubicBezTo>
                      <a:pt x="278" y="377"/>
                      <a:pt x="278" y="377"/>
                      <a:pt x="278" y="377"/>
                    </a:cubicBezTo>
                    <a:lnTo>
                      <a:pt x="312" y="345"/>
                    </a:lnTo>
                    <a:close/>
                    <a:moveTo>
                      <a:pt x="488" y="770"/>
                    </a:moveTo>
                    <a:cubicBezTo>
                      <a:pt x="455" y="770"/>
                      <a:pt x="416" y="772"/>
                      <a:pt x="369" y="776"/>
                    </a:cubicBezTo>
                    <a:cubicBezTo>
                      <a:pt x="371" y="764"/>
                      <a:pt x="372" y="754"/>
                      <a:pt x="373" y="747"/>
                    </a:cubicBezTo>
                    <a:cubicBezTo>
                      <a:pt x="373" y="740"/>
                      <a:pt x="374" y="736"/>
                      <a:pt x="373" y="733"/>
                    </a:cubicBezTo>
                    <a:cubicBezTo>
                      <a:pt x="373" y="730"/>
                      <a:pt x="372" y="715"/>
                      <a:pt x="369" y="687"/>
                    </a:cubicBezTo>
                    <a:cubicBezTo>
                      <a:pt x="414" y="691"/>
                      <a:pt x="456" y="693"/>
                      <a:pt x="495" y="693"/>
                    </a:cubicBezTo>
                    <a:cubicBezTo>
                      <a:pt x="797" y="693"/>
                      <a:pt x="797" y="693"/>
                      <a:pt x="797" y="693"/>
                    </a:cubicBezTo>
                    <a:cubicBezTo>
                      <a:pt x="832" y="693"/>
                      <a:pt x="869" y="691"/>
                      <a:pt x="908" y="687"/>
                    </a:cubicBezTo>
                    <a:cubicBezTo>
                      <a:pt x="891" y="721"/>
                      <a:pt x="873" y="756"/>
                      <a:pt x="854" y="791"/>
                    </a:cubicBezTo>
                    <a:cubicBezTo>
                      <a:pt x="932" y="788"/>
                      <a:pt x="932" y="788"/>
                      <a:pt x="932" y="788"/>
                    </a:cubicBezTo>
                    <a:cubicBezTo>
                      <a:pt x="962" y="787"/>
                      <a:pt x="992" y="783"/>
                      <a:pt x="1022" y="777"/>
                    </a:cubicBezTo>
                    <a:cubicBezTo>
                      <a:pt x="979" y="921"/>
                      <a:pt x="979" y="921"/>
                      <a:pt x="979" y="921"/>
                    </a:cubicBezTo>
                    <a:cubicBezTo>
                      <a:pt x="964" y="973"/>
                      <a:pt x="945" y="1005"/>
                      <a:pt x="922" y="1019"/>
                    </a:cubicBezTo>
                    <a:cubicBezTo>
                      <a:pt x="899" y="1032"/>
                      <a:pt x="874" y="1040"/>
                      <a:pt x="847" y="1043"/>
                    </a:cubicBezTo>
                    <a:cubicBezTo>
                      <a:pt x="788" y="1050"/>
                      <a:pt x="788" y="1050"/>
                      <a:pt x="788" y="1050"/>
                    </a:cubicBezTo>
                    <a:cubicBezTo>
                      <a:pt x="755" y="1054"/>
                      <a:pt x="755" y="1054"/>
                      <a:pt x="755" y="1054"/>
                    </a:cubicBezTo>
                    <a:cubicBezTo>
                      <a:pt x="748" y="1012"/>
                      <a:pt x="742" y="987"/>
                      <a:pt x="737" y="980"/>
                    </a:cubicBezTo>
                    <a:cubicBezTo>
                      <a:pt x="713" y="938"/>
                      <a:pt x="713" y="938"/>
                      <a:pt x="713" y="938"/>
                    </a:cubicBezTo>
                    <a:cubicBezTo>
                      <a:pt x="739" y="945"/>
                      <a:pt x="768" y="950"/>
                      <a:pt x="801" y="951"/>
                    </a:cubicBezTo>
                    <a:cubicBezTo>
                      <a:pt x="835" y="952"/>
                      <a:pt x="857" y="947"/>
                      <a:pt x="868" y="935"/>
                    </a:cubicBezTo>
                    <a:cubicBezTo>
                      <a:pt x="879" y="924"/>
                      <a:pt x="890" y="899"/>
                      <a:pt x="901" y="861"/>
                    </a:cubicBezTo>
                    <a:cubicBezTo>
                      <a:pt x="778" y="864"/>
                      <a:pt x="778" y="864"/>
                      <a:pt x="778" y="864"/>
                    </a:cubicBezTo>
                    <a:cubicBezTo>
                      <a:pt x="766" y="865"/>
                      <a:pt x="749" y="866"/>
                      <a:pt x="729" y="868"/>
                    </a:cubicBezTo>
                    <a:cubicBezTo>
                      <a:pt x="753" y="830"/>
                      <a:pt x="753" y="830"/>
                      <a:pt x="753" y="830"/>
                    </a:cubicBezTo>
                    <a:cubicBezTo>
                      <a:pt x="759" y="820"/>
                      <a:pt x="769" y="800"/>
                      <a:pt x="783" y="770"/>
                    </a:cubicBezTo>
                    <a:cubicBezTo>
                      <a:pt x="650" y="770"/>
                      <a:pt x="650" y="770"/>
                      <a:pt x="650" y="770"/>
                    </a:cubicBezTo>
                    <a:cubicBezTo>
                      <a:pt x="644" y="794"/>
                      <a:pt x="636" y="824"/>
                      <a:pt x="624" y="860"/>
                    </a:cubicBezTo>
                    <a:cubicBezTo>
                      <a:pt x="613" y="896"/>
                      <a:pt x="589" y="929"/>
                      <a:pt x="552" y="960"/>
                    </a:cubicBezTo>
                    <a:cubicBezTo>
                      <a:pt x="515" y="991"/>
                      <a:pt x="459" y="1022"/>
                      <a:pt x="384" y="1052"/>
                    </a:cubicBezTo>
                    <a:cubicBezTo>
                      <a:pt x="354" y="1064"/>
                      <a:pt x="354" y="1064"/>
                      <a:pt x="354" y="1064"/>
                    </a:cubicBezTo>
                    <a:cubicBezTo>
                      <a:pt x="349" y="1050"/>
                      <a:pt x="343" y="1036"/>
                      <a:pt x="337" y="1024"/>
                    </a:cubicBezTo>
                    <a:cubicBezTo>
                      <a:pt x="331" y="1011"/>
                      <a:pt x="312" y="989"/>
                      <a:pt x="282" y="959"/>
                    </a:cubicBezTo>
                    <a:cubicBezTo>
                      <a:pt x="341" y="953"/>
                      <a:pt x="341" y="953"/>
                      <a:pt x="341" y="953"/>
                    </a:cubicBezTo>
                    <a:cubicBezTo>
                      <a:pt x="408" y="947"/>
                      <a:pt x="457" y="929"/>
                      <a:pt x="488" y="898"/>
                    </a:cubicBezTo>
                    <a:cubicBezTo>
                      <a:pt x="519" y="867"/>
                      <a:pt x="537" y="841"/>
                      <a:pt x="544" y="819"/>
                    </a:cubicBezTo>
                    <a:cubicBezTo>
                      <a:pt x="561" y="770"/>
                      <a:pt x="561" y="770"/>
                      <a:pt x="561" y="770"/>
                    </a:cubicBezTo>
                    <a:lnTo>
                      <a:pt x="488" y="770"/>
                    </a:lnTo>
                    <a:close/>
                    <a:moveTo>
                      <a:pt x="534" y="291"/>
                    </a:moveTo>
                    <a:cubicBezTo>
                      <a:pt x="708" y="291"/>
                      <a:pt x="708" y="291"/>
                      <a:pt x="708" y="291"/>
                    </a:cubicBezTo>
                    <a:cubicBezTo>
                      <a:pt x="708" y="230"/>
                      <a:pt x="708" y="230"/>
                      <a:pt x="708" y="230"/>
                    </a:cubicBezTo>
                    <a:cubicBezTo>
                      <a:pt x="534" y="230"/>
                      <a:pt x="534" y="230"/>
                      <a:pt x="534" y="230"/>
                    </a:cubicBezTo>
                    <a:lnTo>
                      <a:pt x="534" y="291"/>
                    </a:lnTo>
                    <a:close/>
                    <a:moveTo>
                      <a:pt x="534" y="424"/>
                    </a:moveTo>
                    <a:cubicBezTo>
                      <a:pt x="708" y="424"/>
                      <a:pt x="708" y="424"/>
                      <a:pt x="708" y="424"/>
                    </a:cubicBezTo>
                    <a:cubicBezTo>
                      <a:pt x="708" y="359"/>
                      <a:pt x="708" y="359"/>
                      <a:pt x="708" y="359"/>
                    </a:cubicBezTo>
                    <a:cubicBezTo>
                      <a:pt x="534" y="359"/>
                      <a:pt x="534" y="359"/>
                      <a:pt x="534" y="359"/>
                    </a:cubicBezTo>
                    <a:lnTo>
                      <a:pt x="534" y="424"/>
                    </a:lnTo>
                    <a:close/>
                    <a:moveTo>
                      <a:pt x="534" y="555"/>
                    </a:moveTo>
                    <a:cubicBezTo>
                      <a:pt x="708" y="555"/>
                      <a:pt x="708" y="555"/>
                      <a:pt x="708" y="555"/>
                    </a:cubicBezTo>
                    <a:cubicBezTo>
                      <a:pt x="708" y="493"/>
                      <a:pt x="708" y="493"/>
                      <a:pt x="708" y="493"/>
                    </a:cubicBezTo>
                    <a:cubicBezTo>
                      <a:pt x="534" y="493"/>
                      <a:pt x="534" y="493"/>
                      <a:pt x="534" y="493"/>
                    </a:cubicBezTo>
                    <a:lnTo>
                      <a:pt x="534" y="555"/>
                    </a:lnTo>
                    <a:close/>
                  </a:path>
                </a:pathLst>
              </a:custGeom>
              <a:solidFill>
                <a:srgbClr val="000000"/>
              </a:solidFill>
              <a:ln>
                <a:noFill/>
              </a:ln>
            </p:spPr>
            <p:txBody>
              <a:bodyPr/>
              <a:lstStyle/>
              <a:p>
                <a:endParaRPr lang="ja-JP" altLang="en-US">
                  <a:latin typeface="Arial" panose="020B0604020202020204" pitchFamily="34" charset="0"/>
                  <a:ea typeface="黑体" panose="02010609060101010101" pitchFamily="49" charset="-122"/>
                </a:endParaRPr>
              </a:p>
            </p:txBody>
          </p:sp>
          <p:sp>
            <p:nvSpPr>
              <p:cNvPr id="42" name="Freeform 126"/>
              <p:cNvSpPr/>
              <p:nvPr/>
            </p:nvSpPr>
            <p:spPr bwMode="auto">
              <a:xfrm>
                <a:off x="2608" y="2955"/>
                <a:ext cx="204" cy="198"/>
              </a:xfrm>
              <a:custGeom>
                <a:avLst/>
                <a:gdLst>
                  <a:gd name="T0" fmla="*/ 153 w 1023"/>
                  <a:gd name="T1" fmla="*/ 517 h 991"/>
                  <a:gd name="T2" fmla="*/ 488 w 1023"/>
                  <a:gd name="T3" fmla="*/ 517 h 991"/>
                  <a:gd name="T4" fmla="*/ 488 w 1023"/>
                  <a:gd name="T5" fmla="*/ 379 h 991"/>
                  <a:gd name="T6" fmla="*/ 289 w 1023"/>
                  <a:gd name="T7" fmla="*/ 379 h 991"/>
                  <a:gd name="T8" fmla="*/ 141 w 1023"/>
                  <a:gd name="T9" fmla="*/ 385 h 991"/>
                  <a:gd name="T10" fmla="*/ 143 w 1023"/>
                  <a:gd name="T11" fmla="*/ 358 h 991"/>
                  <a:gd name="T12" fmla="*/ 144 w 1023"/>
                  <a:gd name="T13" fmla="*/ 331 h 991"/>
                  <a:gd name="T14" fmla="*/ 144 w 1023"/>
                  <a:gd name="T15" fmla="*/ 316 h 991"/>
                  <a:gd name="T16" fmla="*/ 142 w 1023"/>
                  <a:gd name="T17" fmla="*/ 282 h 991"/>
                  <a:gd name="T18" fmla="*/ 284 w 1023"/>
                  <a:gd name="T19" fmla="*/ 288 h 991"/>
                  <a:gd name="T20" fmla="*/ 488 w 1023"/>
                  <a:gd name="T21" fmla="*/ 288 h 991"/>
                  <a:gd name="T22" fmla="*/ 488 w 1023"/>
                  <a:gd name="T23" fmla="*/ 142 h 991"/>
                  <a:gd name="T24" fmla="*/ 165 w 1023"/>
                  <a:gd name="T25" fmla="*/ 156 h 991"/>
                  <a:gd name="T26" fmla="*/ 118 w 1023"/>
                  <a:gd name="T27" fmla="*/ 157 h 991"/>
                  <a:gd name="T28" fmla="*/ 103 w 1023"/>
                  <a:gd name="T29" fmla="*/ 115 h 991"/>
                  <a:gd name="T30" fmla="*/ 63 w 1023"/>
                  <a:gd name="T31" fmla="*/ 47 h 991"/>
                  <a:gd name="T32" fmla="*/ 108 w 1023"/>
                  <a:gd name="T33" fmla="*/ 53 h 991"/>
                  <a:gd name="T34" fmla="*/ 452 w 1023"/>
                  <a:gd name="T35" fmla="*/ 53 h 991"/>
                  <a:gd name="T36" fmla="*/ 840 w 1023"/>
                  <a:gd name="T37" fmla="*/ 10 h 991"/>
                  <a:gd name="T38" fmla="*/ 890 w 1023"/>
                  <a:gd name="T39" fmla="*/ 0 h 991"/>
                  <a:gd name="T40" fmla="*/ 953 w 1023"/>
                  <a:gd name="T41" fmla="*/ 112 h 991"/>
                  <a:gd name="T42" fmla="*/ 897 w 1023"/>
                  <a:gd name="T43" fmla="*/ 114 h 991"/>
                  <a:gd name="T44" fmla="*/ 774 w 1023"/>
                  <a:gd name="T45" fmla="*/ 123 h 991"/>
                  <a:gd name="T46" fmla="*/ 593 w 1023"/>
                  <a:gd name="T47" fmla="*/ 134 h 991"/>
                  <a:gd name="T48" fmla="*/ 593 w 1023"/>
                  <a:gd name="T49" fmla="*/ 288 h 991"/>
                  <a:gd name="T50" fmla="*/ 745 w 1023"/>
                  <a:gd name="T51" fmla="*/ 288 h 991"/>
                  <a:gd name="T52" fmla="*/ 901 w 1023"/>
                  <a:gd name="T53" fmla="*/ 282 h 991"/>
                  <a:gd name="T54" fmla="*/ 896 w 1023"/>
                  <a:gd name="T55" fmla="*/ 316 h 991"/>
                  <a:gd name="T56" fmla="*/ 895 w 1023"/>
                  <a:gd name="T57" fmla="*/ 338 h 991"/>
                  <a:gd name="T58" fmla="*/ 901 w 1023"/>
                  <a:gd name="T59" fmla="*/ 385 h 991"/>
                  <a:gd name="T60" fmla="*/ 745 w 1023"/>
                  <a:gd name="T61" fmla="*/ 379 h 991"/>
                  <a:gd name="T62" fmla="*/ 593 w 1023"/>
                  <a:gd name="T63" fmla="*/ 379 h 991"/>
                  <a:gd name="T64" fmla="*/ 593 w 1023"/>
                  <a:gd name="T65" fmla="*/ 517 h 991"/>
                  <a:gd name="T66" fmla="*/ 850 w 1023"/>
                  <a:gd name="T67" fmla="*/ 517 h 991"/>
                  <a:gd name="T68" fmla="*/ 1023 w 1023"/>
                  <a:gd name="T69" fmla="*/ 512 h 991"/>
                  <a:gd name="T70" fmla="*/ 1019 w 1023"/>
                  <a:gd name="T71" fmla="*/ 547 h 991"/>
                  <a:gd name="T72" fmla="*/ 1017 w 1023"/>
                  <a:gd name="T73" fmla="*/ 570 h 991"/>
                  <a:gd name="T74" fmla="*/ 1023 w 1023"/>
                  <a:gd name="T75" fmla="*/ 615 h 991"/>
                  <a:gd name="T76" fmla="*/ 850 w 1023"/>
                  <a:gd name="T77" fmla="*/ 609 h 991"/>
                  <a:gd name="T78" fmla="*/ 593 w 1023"/>
                  <a:gd name="T79" fmla="*/ 609 h 991"/>
                  <a:gd name="T80" fmla="*/ 593 w 1023"/>
                  <a:gd name="T81" fmla="*/ 841 h 991"/>
                  <a:gd name="T82" fmla="*/ 590 w 1023"/>
                  <a:gd name="T83" fmla="*/ 908 h 991"/>
                  <a:gd name="T84" fmla="*/ 576 w 1023"/>
                  <a:gd name="T85" fmla="*/ 941 h 991"/>
                  <a:gd name="T86" fmla="*/ 527 w 1023"/>
                  <a:gd name="T87" fmla="*/ 970 h 991"/>
                  <a:gd name="T88" fmla="*/ 372 w 1023"/>
                  <a:gd name="T89" fmla="*/ 991 h 991"/>
                  <a:gd name="T90" fmla="*/ 363 w 1023"/>
                  <a:gd name="T91" fmla="*/ 943 h 991"/>
                  <a:gd name="T92" fmla="*/ 326 w 1023"/>
                  <a:gd name="T93" fmla="*/ 863 h 991"/>
                  <a:gd name="T94" fmla="*/ 440 w 1023"/>
                  <a:gd name="T95" fmla="*/ 875 h 991"/>
                  <a:gd name="T96" fmla="*/ 488 w 1023"/>
                  <a:gd name="T97" fmla="*/ 837 h 991"/>
                  <a:gd name="T98" fmla="*/ 488 w 1023"/>
                  <a:gd name="T99" fmla="*/ 609 h 991"/>
                  <a:gd name="T100" fmla="*/ 154 w 1023"/>
                  <a:gd name="T101" fmla="*/ 609 h 991"/>
                  <a:gd name="T102" fmla="*/ 0 w 1023"/>
                  <a:gd name="T103" fmla="*/ 615 h 991"/>
                  <a:gd name="T104" fmla="*/ 3 w 1023"/>
                  <a:gd name="T105" fmla="*/ 574 h 991"/>
                  <a:gd name="T106" fmla="*/ 4 w 1023"/>
                  <a:gd name="T107" fmla="*/ 546 h 991"/>
                  <a:gd name="T108" fmla="*/ 0 w 1023"/>
                  <a:gd name="T109" fmla="*/ 512 h 991"/>
                  <a:gd name="T110" fmla="*/ 153 w 1023"/>
                  <a:gd name="T111" fmla="*/ 517 h 9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023" h="991">
                    <a:moveTo>
                      <a:pt x="153" y="517"/>
                    </a:moveTo>
                    <a:cubicBezTo>
                      <a:pt x="488" y="517"/>
                      <a:pt x="488" y="517"/>
                      <a:pt x="488" y="517"/>
                    </a:cubicBezTo>
                    <a:cubicBezTo>
                      <a:pt x="488" y="379"/>
                      <a:pt x="488" y="379"/>
                      <a:pt x="488" y="379"/>
                    </a:cubicBezTo>
                    <a:cubicBezTo>
                      <a:pt x="289" y="379"/>
                      <a:pt x="289" y="379"/>
                      <a:pt x="289" y="379"/>
                    </a:cubicBezTo>
                    <a:cubicBezTo>
                      <a:pt x="278" y="379"/>
                      <a:pt x="229" y="381"/>
                      <a:pt x="141" y="385"/>
                    </a:cubicBezTo>
                    <a:cubicBezTo>
                      <a:pt x="142" y="371"/>
                      <a:pt x="143" y="362"/>
                      <a:pt x="143" y="358"/>
                    </a:cubicBezTo>
                    <a:cubicBezTo>
                      <a:pt x="144" y="354"/>
                      <a:pt x="144" y="345"/>
                      <a:pt x="144" y="331"/>
                    </a:cubicBezTo>
                    <a:cubicBezTo>
                      <a:pt x="144" y="316"/>
                      <a:pt x="144" y="316"/>
                      <a:pt x="144" y="316"/>
                    </a:cubicBezTo>
                    <a:cubicBezTo>
                      <a:pt x="142" y="282"/>
                      <a:pt x="142" y="282"/>
                      <a:pt x="142" y="282"/>
                    </a:cubicBezTo>
                    <a:cubicBezTo>
                      <a:pt x="226" y="286"/>
                      <a:pt x="273" y="288"/>
                      <a:pt x="284" y="288"/>
                    </a:cubicBezTo>
                    <a:cubicBezTo>
                      <a:pt x="488" y="288"/>
                      <a:pt x="488" y="288"/>
                      <a:pt x="488" y="288"/>
                    </a:cubicBezTo>
                    <a:cubicBezTo>
                      <a:pt x="488" y="142"/>
                      <a:pt x="488" y="142"/>
                      <a:pt x="488" y="142"/>
                    </a:cubicBezTo>
                    <a:cubicBezTo>
                      <a:pt x="285" y="151"/>
                      <a:pt x="178" y="156"/>
                      <a:pt x="165" y="156"/>
                    </a:cubicBezTo>
                    <a:cubicBezTo>
                      <a:pt x="118" y="157"/>
                      <a:pt x="118" y="157"/>
                      <a:pt x="118" y="157"/>
                    </a:cubicBezTo>
                    <a:cubicBezTo>
                      <a:pt x="113" y="142"/>
                      <a:pt x="108" y="128"/>
                      <a:pt x="103" y="115"/>
                    </a:cubicBezTo>
                    <a:cubicBezTo>
                      <a:pt x="98" y="103"/>
                      <a:pt x="85" y="80"/>
                      <a:pt x="63" y="47"/>
                    </a:cubicBezTo>
                    <a:cubicBezTo>
                      <a:pt x="108" y="53"/>
                      <a:pt x="108" y="53"/>
                      <a:pt x="108" y="53"/>
                    </a:cubicBezTo>
                    <a:cubicBezTo>
                      <a:pt x="167" y="63"/>
                      <a:pt x="282" y="63"/>
                      <a:pt x="452" y="53"/>
                    </a:cubicBezTo>
                    <a:cubicBezTo>
                      <a:pt x="621" y="43"/>
                      <a:pt x="751" y="29"/>
                      <a:pt x="840" y="10"/>
                    </a:cubicBezTo>
                    <a:cubicBezTo>
                      <a:pt x="890" y="0"/>
                      <a:pt x="890" y="0"/>
                      <a:pt x="890" y="0"/>
                    </a:cubicBezTo>
                    <a:cubicBezTo>
                      <a:pt x="909" y="40"/>
                      <a:pt x="930" y="77"/>
                      <a:pt x="953" y="112"/>
                    </a:cubicBezTo>
                    <a:cubicBezTo>
                      <a:pt x="897" y="114"/>
                      <a:pt x="897" y="114"/>
                      <a:pt x="897" y="114"/>
                    </a:cubicBezTo>
                    <a:cubicBezTo>
                      <a:pt x="874" y="116"/>
                      <a:pt x="833" y="119"/>
                      <a:pt x="774" y="123"/>
                    </a:cubicBezTo>
                    <a:cubicBezTo>
                      <a:pt x="715" y="128"/>
                      <a:pt x="654" y="132"/>
                      <a:pt x="593" y="134"/>
                    </a:cubicBezTo>
                    <a:cubicBezTo>
                      <a:pt x="593" y="288"/>
                      <a:pt x="593" y="288"/>
                      <a:pt x="593" y="288"/>
                    </a:cubicBezTo>
                    <a:cubicBezTo>
                      <a:pt x="745" y="288"/>
                      <a:pt x="745" y="288"/>
                      <a:pt x="745" y="288"/>
                    </a:cubicBezTo>
                    <a:cubicBezTo>
                      <a:pt x="748" y="288"/>
                      <a:pt x="800" y="286"/>
                      <a:pt x="901" y="282"/>
                    </a:cubicBezTo>
                    <a:cubicBezTo>
                      <a:pt x="899" y="298"/>
                      <a:pt x="897" y="309"/>
                      <a:pt x="896" y="316"/>
                    </a:cubicBezTo>
                    <a:cubicBezTo>
                      <a:pt x="896" y="323"/>
                      <a:pt x="895" y="331"/>
                      <a:pt x="895" y="338"/>
                    </a:cubicBezTo>
                    <a:cubicBezTo>
                      <a:pt x="894" y="345"/>
                      <a:pt x="896" y="360"/>
                      <a:pt x="901" y="385"/>
                    </a:cubicBezTo>
                    <a:cubicBezTo>
                      <a:pt x="809" y="381"/>
                      <a:pt x="757" y="379"/>
                      <a:pt x="745" y="379"/>
                    </a:cubicBezTo>
                    <a:cubicBezTo>
                      <a:pt x="593" y="379"/>
                      <a:pt x="593" y="379"/>
                      <a:pt x="593" y="379"/>
                    </a:cubicBezTo>
                    <a:cubicBezTo>
                      <a:pt x="593" y="517"/>
                      <a:pt x="593" y="517"/>
                      <a:pt x="593" y="517"/>
                    </a:cubicBezTo>
                    <a:cubicBezTo>
                      <a:pt x="850" y="517"/>
                      <a:pt x="850" y="517"/>
                      <a:pt x="850" y="517"/>
                    </a:cubicBezTo>
                    <a:cubicBezTo>
                      <a:pt x="870" y="517"/>
                      <a:pt x="928" y="515"/>
                      <a:pt x="1023" y="512"/>
                    </a:cubicBezTo>
                    <a:cubicBezTo>
                      <a:pt x="1021" y="528"/>
                      <a:pt x="1020" y="539"/>
                      <a:pt x="1019" y="547"/>
                    </a:cubicBezTo>
                    <a:cubicBezTo>
                      <a:pt x="1018" y="554"/>
                      <a:pt x="1018" y="562"/>
                      <a:pt x="1017" y="570"/>
                    </a:cubicBezTo>
                    <a:cubicBezTo>
                      <a:pt x="1017" y="577"/>
                      <a:pt x="1019" y="592"/>
                      <a:pt x="1023" y="615"/>
                    </a:cubicBezTo>
                    <a:cubicBezTo>
                      <a:pt x="962" y="611"/>
                      <a:pt x="904" y="609"/>
                      <a:pt x="850" y="609"/>
                    </a:cubicBezTo>
                    <a:cubicBezTo>
                      <a:pt x="593" y="609"/>
                      <a:pt x="593" y="609"/>
                      <a:pt x="593" y="609"/>
                    </a:cubicBezTo>
                    <a:cubicBezTo>
                      <a:pt x="593" y="841"/>
                      <a:pt x="593" y="841"/>
                      <a:pt x="593" y="841"/>
                    </a:cubicBezTo>
                    <a:cubicBezTo>
                      <a:pt x="593" y="875"/>
                      <a:pt x="592" y="897"/>
                      <a:pt x="590" y="908"/>
                    </a:cubicBezTo>
                    <a:cubicBezTo>
                      <a:pt x="589" y="919"/>
                      <a:pt x="584" y="930"/>
                      <a:pt x="576" y="941"/>
                    </a:cubicBezTo>
                    <a:cubicBezTo>
                      <a:pt x="569" y="952"/>
                      <a:pt x="552" y="961"/>
                      <a:pt x="527" y="970"/>
                    </a:cubicBezTo>
                    <a:cubicBezTo>
                      <a:pt x="501" y="978"/>
                      <a:pt x="450" y="985"/>
                      <a:pt x="372" y="991"/>
                    </a:cubicBezTo>
                    <a:cubicBezTo>
                      <a:pt x="369" y="974"/>
                      <a:pt x="367" y="958"/>
                      <a:pt x="363" y="943"/>
                    </a:cubicBezTo>
                    <a:cubicBezTo>
                      <a:pt x="360" y="929"/>
                      <a:pt x="348" y="902"/>
                      <a:pt x="326" y="863"/>
                    </a:cubicBezTo>
                    <a:cubicBezTo>
                      <a:pt x="378" y="871"/>
                      <a:pt x="416" y="875"/>
                      <a:pt x="440" y="875"/>
                    </a:cubicBezTo>
                    <a:cubicBezTo>
                      <a:pt x="472" y="876"/>
                      <a:pt x="488" y="863"/>
                      <a:pt x="488" y="837"/>
                    </a:cubicBezTo>
                    <a:cubicBezTo>
                      <a:pt x="488" y="609"/>
                      <a:pt x="488" y="609"/>
                      <a:pt x="488" y="609"/>
                    </a:cubicBezTo>
                    <a:cubicBezTo>
                      <a:pt x="154" y="609"/>
                      <a:pt x="154" y="609"/>
                      <a:pt x="154" y="609"/>
                    </a:cubicBezTo>
                    <a:cubicBezTo>
                      <a:pt x="111" y="609"/>
                      <a:pt x="60" y="611"/>
                      <a:pt x="0" y="615"/>
                    </a:cubicBezTo>
                    <a:cubicBezTo>
                      <a:pt x="1" y="601"/>
                      <a:pt x="2" y="588"/>
                      <a:pt x="3" y="574"/>
                    </a:cubicBezTo>
                    <a:cubicBezTo>
                      <a:pt x="3" y="561"/>
                      <a:pt x="4" y="552"/>
                      <a:pt x="4" y="546"/>
                    </a:cubicBezTo>
                    <a:cubicBezTo>
                      <a:pt x="0" y="512"/>
                      <a:pt x="0" y="512"/>
                      <a:pt x="0" y="512"/>
                    </a:cubicBezTo>
                    <a:cubicBezTo>
                      <a:pt x="95" y="515"/>
                      <a:pt x="146" y="517"/>
                      <a:pt x="153" y="517"/>
                    </a:cubicBezTo>
                    <a:close/>
                  </a:path>
                </a:pathLst>
              </a:custGeom>
              <a:solidFill>
                <a:srgbClr val="000000"/>
              </a:solidFill>
              <a:ln>
                <a:noFill/>
              </a:ln>
            </p:spPr>
            <p:txBody>
              <a:bodyPr/>
              <a:lstStyle/>
              <a:p>
                <a:endParaRPr lang="ja-JP" altLang="en-US">
                  <a:latin typeface="Arial" panose="020B0604020202020204" pitchFamily="34" charset="0"/>
                  <a:ea typeface="黑体" panose="02010609060101010101" pitchFamily="49" charset="-122"/>
                </a:endParaRPr>
              </a:p>
            </p:txBody>
          </p:sp>
          <p:sp>
            <p:nvSpPr>
              <p:cNvPr id="43" name="Freeform 127"/>
              <p:cNvSpPr>
                <a:spLocks noEditPoints="1"/>
              </p:cNvSpPr>
              <p:nvPr/>
            </p:nvSpPr>
            <p:spPr bwMode="auto">
              <a:xfrm>
                <a:off x="2930" y="2944"/>
                <a:ext cx="201" cy="214"/>
              </a:xfrm>
              <a:custGeom>
                <a:avLst/>
                <a:gdLst>
                  <a:gd name="T0" fmla="*/ 182 w 1005"/>
                  <a:gd name="T1" fmla="*/ 261 h 1069"/>
                  <a:gd name="T2" fmla="*/ 309 w 1005"/>
                  <a:gd name="T3" fmla="*/ 92 h 1069"/>
                  <a:gd name="T4" fmla="*/ 353 w 1005"/>
                  <a:gd name="T5" fmla="*/ 0 h 1069"/>
                  <a:gd name="T6" fmla="*/ 408 w 1005"/>
                  <a:gd name="T7" fmla="*/ 118 h 1069"/>
                  <a:gd name="T8" fmla="*/ 580 w 1005"/>
                  <a:gd name="T9" fmla="*/ 359 h 1069"/>
                  <a:gd name="T10" fmla="*/ 359 w 1005"/>
                  <a:gd name="T11" fmla="*/ 187 h 1069"/>
                  <a:gd name="T12" fmla="*/ 249 w 1005"/>
                  <a:gd name="T13" fmla="*/ 386 h 1069"/>
                  <a:gd name="T14" fmla="*/ 573 w 1005"/>
                  <a:gd name="T15" fmla="*/ 380 h 1069"/>
                  <a:gd name="T16" fmla="*/ 552 w 1005"/>
                  <a:gd name="T17" fmla="*/ 636 h 1069"/>
                  <a:gd name="T18" fmla="*/ 487 w 1005"/>
                  <a:gd name="T19" fmla="*/ 712 h 1069"/>
                  <a:gd name="T20" fmla="*/ 338 w 1005"/>
                  <a:gd name="T21" fmla="*/ 662 h 1069"/>
                  <a:gd name="T22" fmla="*/ 384 w 1005"/>
                  <a:gd name="T23" fmla="*/ 633 h 1069"/>
                  <a:gd name="T24" fmla="*/ 461 w 1005"/>
                  <a:gd name="T25" fmla="*/ 587 h 1069"/>
                  <a:gd name="T26" fmla="*/ 277 w 1005"/>
                  <a:gd name="T27" fmla="*/ 477 h 1069"/>
                  <a:gd name="T28" fmla="*/ 296 w 1005"/>
                  <a:gd name="T29" fmla="*/ 919 h 1069"/>
                  <a:gd name="T30" fmla="*/ 430 w 1005"/>
                  <a:gd name="T31" fmla="*/ 929 h 1069"/>
                  <a:gd name="T32" fmla="*/ 528 w 1005"/>
                  <a:gd name="T33" fmla="*/ 885 h 1069"/>
                  <a:gd name="T34" fmla="*/ 583 w 1005"/>
                  <a:gd name="T35" fmla="*/ 852 h 1069"/>
                  <a:gd name="T36" fmla="*/ 614 w 1005"/>
                  <a:gd name="T37" fmla="*/ 960 h 1069"/>
                  <a:gd name="T38" fmla="*/ 487 w 1005"/>
                  <a:gd name="T39" fmla="*/ 1017 h 1069"/>
                  <a:gd name="T40" fmla="*/ 208 w 1005"/>
                  <a:gd name="T41" fmla="*/ 999 h 1069"/>
                  <a:gd name="T42" fmla="*/ 179 w 1005"/>
                  <a:gd name="T43" fmla="*/ 448 h 1069"/>
                  <a:gd name="T44" fmla="*/ 177 w 1005"/>
                  <a:gd name="T45" fmla="*/ 400 h 1069"/>
                  <a:gd name="T46" fmla="*/ 117 w 1005"/>
                  <a:gd name="T47" fmla="*/ 462 h 1069"/>
                  <a:gd name="T48" fmla="*/ 39 w 1005"/>
                  <a:gd name="T49" fmla="*/ 444 h 1069"/>
                  <a:gd name="T50" fmla="*/ 40 w 1005"/>
                  <a:gd name="T51" fmla="*/ 387 h 1069"/>
                  <a:gd name="T52" fmla="*/ 683 w 1005"/>
                  <a:gd name="T53" fmla="*/ 703 h 1069"/>
                  <a:gd name="T54" fmla="*/ 685 w 1005"/>
                  <a:gd name="T55" fmla="*/ 272 h 1069"/>
                  <a:gd name="T56" fmla="*/ 679 w 1005"/>
                  <a:gd name="T57" fmla="*/ 180 h 1069"/>
                  <a:gd name="T58" fmla="*/ 784 w 1005"/>
                  <a:gd name="T59" fmla="*/ 231 h 1069"/>
                  <a:gd name="T60" fmla="*/ 783 w 1005"/>
                  <a:gd name="T61" fmla="*/ 657 h 1069"/>
                  <a:gd name="T62" fmla="*/ 789 w 1005"/>
                  <a:gd name="T63" fmla="*/ 757 h 1069"/>
                  <a:gd name="T64" fmla="*/ 679 w 1005"/>
                  <a:gd name="T65" fmla="*/ 757 h 1069"/>
                  <a:gd name="T66" fmla="*/ 898 w 1005"/>
                  <a:gd name="T67" fmla="*/ 916 h 1069"/>
                  <a:gd name="T68" fmla="*/ 895 w 1005"/>
                  <a:gd name="T69" fmla="*/ 146 h 1069"/>
                  <a:gd name="T70" fmla="*/ 1005 w 1005"/>
                  <a:gd name="T71" fmla="*/ 42 h 1069"/>
                  <a:gd name="T72" fmla="*/ 996 w 1005"/>
                  <a:gd name="T73" fmla="*/ 229 h 1069"/>
                  <a:gd name="T74" fmla="*/ 986 w 1005"/>
                  <a:gd name="T75" fmla="*/ 1006 h 1069"/>
                  <a:gd name="T76" fmla="*/ 793 w 1005"/>
                  <a:gd name="T77" fmla="*/ 1069 h 1069"/>
                  <a:gd name="T78" fmla="*/ 752 w 1005"/>
                  <a:gd name="T79" fmla="*/ 949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05" h="1069">
                    <a:moveTo>
                      <a:pt x="40" y="387"/>
                    </a:moveTo>
                    <a:cubicBezTo>
                      <a:pt x="94" y="349"/>
                      <a:pt x="142" y="307"/>
                      <a:pt x="182" y="261"/>
                    </a:cubicBezTo>
                    <a:cubicBezTo>
                      <a:pt x="223" y="215"/>
                      <a:pt x="250" y="183"/>
                      <a:pt x="264" y="164"/>
                    </a:cubicBezTo>
                    <a:cubicBezTo>
                      <a:pt x="277" y="145"/>
                      <a:pt x="292" y="121"/>
                      <a:pt x="309" y="92"/>
                    </a:cubicBezTo>
                    <a:cubicBezTo>
                      <a:pt x="326" y="63"/>
                      <a:pt x="337" y="42"/>
                      <a:pt x="342" y="29"/>
                    </a:cubicBezTo>
                    <a:cubicBezTo>
                      <a:pt x="353" y="0"/>
                      <a:pt x="353" y="0"/>
                      <a:pt x="353" y="0"/>
                    </a:cubicBezTo>
                    <a:cubicBezTo>
                      <a:pt x="387" y="20"/>
                      <a:pt x="422" y="36"/>
                      <a:pt x="458" y="47"/>
                    </a:cubicBezTo>
                    <a:cubicBezTo>
                      <a:pt x="443" y="70"/>
                      <a:pt x="426" y="94"/>
                      <a:pt x="408" y="118"/>
                    </a:cubicBezTo>
                    <a:cubicBezTo>
                      <a:pt x="659" y="272"/>
                      <a:pt x="659" y="272"/>
                      <a:pt x="659" y="272"/>
                    </a:cubicBezTo>
                    <a:cubicBezTo>
                      <a:pt x="630" y="299"/>
                      <a:pt x="603" y="328"/>
                      <a:pt x="580" y="359"/>
                    </a:cubicBezTo>
                    <a:cubicBezTo>
                      <a:pt x="560" y="338"/>
                      <a:pt x="560" y="338"/>
                      <a:pt x="560" y="338"/>
                    </a:cubicBezTo>
                    <a:cubicBezTo>
                      <a:pt x="514" y="290"/>
                      <a:pt x="447" y="240"/>
                      <a:pt x="359" y="187"/>
                    </a:cubicBezTo>
                    <a:cubicBezTo>
                      <a:pt x="314" y="250"/>
                      <a:pt x="259" y="315"/>
                      <a:pt x="195" y="381"/>
                    </a:cubicBezTo>
                    <a:cubicBezTo>
                      <a:pt x="214" y="384"/>
                      <a:pt x="232" y="386"/>
                      <a:pt x="249" y="386"/>
                    </a:cubicBezTo>
                    <a:cubicBezTo>
                      <a:pt x="507" y="386"/>
                      <a:pt x="507" y="386"/>
                      <a:pt x="507" y="386"/>
                    </a:cubicBezTo>
                    <a:cubicBezTo>
                      <a:pt x="524" y="386"/>
                      <a:pt x="546" y="384"/>
                      <a:pt x="573" y="380"/>
                    </a:cubicBezTo>
                    <a:cubicBezTo>
                      <a:pt x="569" y="420"/>
                      <a:pt x="566" y="445"/>
                      <a:pt x="566" y="456"/>
                    </a:cubicBezTo>
                    <a:cubicBezTo>
                      <a:pt x="552" y="636"/>
                      <a:pt x="552" y="636"/>
                      <a:pt x="552" y="636"/>
                    </a:cubicBezTo>
                    <a:cubicBezTo>
                      <a:pt x="551" y="653"/>
                      <a:pt x="546" y="667"/>
                      <a:pt x="537" y="681"/>
                    </a:cubicBezTo>
                    <a:cubicBezTo>
                      <a:pt x="529" y="694"/>
                      <a:pt x="512" y="704"/>
                      <a:pt x="487" y="712"/>
                    </a:cubicBezTo>
                    <a:cubicBezTo>
                      <a:pt x="462" y="720"/>
                      <a:pt x="420" y="730"/>
                      <a:pt x="362" y="742"/>
                    </a:cubicBezTo>
                    <a:cubicBezTo>
                      <a:pt x="353" y="700"/>
                      <a:pt x="345" y="673"/>
                      <a:pt x="338" y="662"/>
                    </a:cubicBezTo>
                    <a:cubicBezTo>
                      <a:pt x="319" y="629"/>
                      <a:pt x="319" y="629"/>
                      <a:pt x="319" y="629"/>
                    </a:cubicBezTo>
                    <a:cubicBezTo>
                      <a:pt x="338" y="632"/>
                      <a:pt x="359" y="633"/>
                      <a:pt x="384" y="633"/>
                    </a:cubicBezTo>
                    <a:cubicBezTo>
                      <a:pt x="417" y="634"/>
                      <a:pt x="437" y="631"/>
                      <a:pt x="446" y="624"/>
                    </a:cubicBezTo>
                    <a:cubicBezTo>
                      <a:pt x="454" y="616"/>
                      <a:pt x="459" y="604"/>
                      <a:pt x="461" y="587"/>
                    </a:cubicBezTo>
                    <a:cubicBezTo>
                      <a:pt x="466" y="477"/>
                      <a:pt x="466" y="477"/>
                      <a:pt x="466" y="477"/>
                    </a:cubicBezTo>
                    <a:cubicBezTo>
                      <a:pt x="277" y="477"/>
                      <a:pt x="277" y="477"/>
                      <a:pt x="277" y="477"/>
                    </a:cubicBezTo>
                    <a:cubicBezTo>
                      <a:pt x="277" y="877"/>
                      <a:pt x="277" y="877"/>
                      <a:pt x="277" y="877"/>
                    </a:cubicBezTo>
                    <a:cubicBezTo>
                      <a:pt x="277" y="899"/>
                      <a:pt x="283" y="913"/>
                      <a:pt x="296" y="919"/>
                    </a:cubicBezTo>
                    <a:cubicBezTo>
                      <a:pt x="308" y="924"/>
                      <a:pt x="319" y="927"/>
                      <a:pt x="329" y="928"/>
                    </a:cubicBezTo>
                    <a:cubicBezTo>
                      <a:pt x="339" y="929"/>
                      <a:pt x="372" y="929"/>
                      <a:pt x="430" y="929"/>
                    </a:cubicBezTo>
                    <a:cubicBezTo>
                      <a:pt x="473" y="930"/>
                      <a:pt x="500" y="925"/>
                      <a:pt x="509" y="915"/>
                    </a:cubicBezTo>
                    <a:cubicBezTo>
                      <a:pt x="519" y="905"/>
                      <a:pt x="525" y="895"/>
                      <a:pt x="528" y="885"/>
                    </a:cubicBezTo>
                    <a:cubicBezTo>
                      <a:pt x="531" y="875"/>
                      <a:pt x="535" y="856"/>
                      <a:pt x="539" y="829"/>
                    </a:cubicBezTo>
                    <a:cubicBezTo>
                      <a:pt x="555" y="839"/>
                      <a:pt x="570" y="847"/>
                      <a:pt x="583" y="852"/>
                    </a:cubicBezTo>
                    <a:cubicBezTo>
                      <a:pt x="596" y="857"/>
                      <a:pt x="619" y="861"/>
                      <a:pt x="653" y="864"/>
                    </a:cubicBezTo>
                    <a:cubicBezTo>
                      <a:pt x="637" y="910"/>
                      <a:pt x="623" y="942"/>
                      <a:pt x="614" y="960"/>
                    </a:cubicBezTo>
                    <a:cubicBezTo>
                      <a:pt x="604" y="978"/>
                      <a:pt x="590" y="992"/>
                      <a:pt x="573" y="1002"/>
                    </a:cubicBezTo>
                    <a:cubicBezTo>
                      <a:pt x="555" y="1012"/>
                      <a:pt x="527" y="1017"/>
                      <a:pt x="487" y="1017"/>
                    </a:cubicBezTo>
                    <a:cubicBezTo>
                      <a:pt x="442" y="1020"/>
                      <a:pt x="380" y="1020"/>
                      <a:pt x="300" y="1017"/>
                    </a:cubicBezTo>
                    <a:cubicBezTo>
                      <a:pt x="258" y="1017"/>
                      <a:pt x="227" y="1011"/>
                      <a:pt x="208" y="999"/>
                    </a:cubicBezTo>
                    <a:cubicBezTo>
                      <a:pt x="188" y="988"/>
                      <a:pt x="179" y="970"/>
                      <a:pt x="179" y="947"/>
                    </a:cubicBezTo>
                    <a:cubicBezTo>
                      <a:pt x="179" y="448"/>
                      <a:pt x="179" y="448"/>
                      <a:pt x="179" y="448"/>
                    </a:cubicBezTo>
                    <a:cubicBezTo>
                      <a:pt x="178" y="430"/>
                      <a:pt x="178" y="430"/>
                      <a:pt x="178" y="430"/>
                    </a:cubicBezTo>
                    <a:cubicBezTo>
                      <a:pt x="177" y="400"/>
                      <a:pt x="177" y="400"/>
                      <a:pt x="177" y="400"/>
                    </a:cubicBezTo>
                    <a:cubicBezTo>
                      <a:pt x="166" y="411"/>
                      <a:pt x="154" y="423"/>
                      <a:pt x="141" y="436"/>
                    </a:cubicBezTo>
                    <a:cubicBezTo>
                      <a:pt x="128" y="449"/>
                      <a:pt x="120" y="458"/>
                      <a:pt x="117" y="462"/>
                    </a:cubicBezTo>
                    <a:cubicBezTo>
                      <a:pt x="88" y="499"/>
                      <a:pt x="88" y="499"/>
                      <a:pt x="88" y="499"/>
                    </a:cubicBezTo>
                    <a:cubicBezTo>
                      <a:pt x="62" y="468"/>
                      <a:pt x="46" y="450"/>
                      <a:pt x="39" y="444"/>
                    </a:cubicBezTo>
                    <a:cubicBezTo>
                      <a:pt x="0" y="416"/>
                      <a:pt x="0" y="416"/>
                      <a:pt x="0" y="416"/>
                    </a:cubicBezTo>
                    <a:lnTo>
                      <a:pt x="40" y="387"/>
                    </a:lnTo>
                    <a:close/>
                    <a:moveTo>
                      <a:pt x="679" y="757"/>
                    </a:moveTo>
                    <a:cubicBezTo>
                      <a:pt x="681" y="737"/>
                      <a:pt x="682" y="719"/>
                      <a:pt x="683" y="703"/>
                    </a:cubicBezTo>
                    <a:cubicBezTo>
                      <a:pt x="684" y="686"/>
                      <a:pt x="685" y="672"/>
                      <a:pt x="685" y="658"/>
                    </a:cubicBezTo>
                    <a:cubicBezTo>
                      <a:pt x="685" y="272"/>
                      <a:pt x="685" y="272"/>
                      <a:pt x="685" y="272"/>
                    </a:cubicBezTo>
                    <a:cubicBezTo>
                      <a:pt x="685" y="266"/>
                      <a:pt x="684" y="251"/>
                      <a:pt x="683" y="229"/>
                    </a:cubicBezTo>
                    <a:cubicBezTo>
                      <a:pt x="679" y="180"/>
                      <a:pt x="679" y="180"/>
                      <a:pt x="679" y="180"/>
                    </a:cubicBezTo>
                    <a:cubicBezTo>
                      <a:pt x="716" y="185"/>
                      <a:pt x="753" y="185"/>
                      <a:pt x="789" y="180"/>
                    </a:cubicBezTo>
                    <a:cubicBezTo>
                      <a:pt x="786" y="202"/>
                      <a:pt x="784" y="219"/>
                      <a:pt x="784" y="231"/>
                    </a:cubicBezTo>
                    <a:cubicBezTo>
                      <a:pt x="783" y="244"/>
                      <a:pt x="783" y="257"/>
                      <a:pt x="783" y="272"/>
                    </a:cubicBezTo>
                    <a:cubicBezTo>
                      <a:pt x="783" y="657"/>
                      <a:pt x="783" y="657"/>
                      <a:pt x="783" y="657"/>
                    </a:cubicBezTo>
                    <a:cubicBezTo>
                      <a:pt x="783" y="683"/>
                      <a:pt x="784" y="699"/>
                      <a:pt x="784" y="706"/>
                    </a:cubicBezTo>
                    <a:cubicBezTo>
                      <a:pt x="789" y="757"/>
                      <a:pt x="789" y="757"/>
                      <a:pt x="789" y="757"/>
                    </a:cubicBezTo>
                    <a:cubicBezTo>
                      <a:pt x="761" y="754"/>
                      <a:pt x="743" y="752"/>
                      <a:pt x="736" y="753"/>
                    </a:cubicBezTo>
                    <a:cubicBezTo>
                      <a:pt x="729" y="753"/>
                      <a:pt x="710" y="755"/>
                      <a:pt x="679" y="757"/>
                    </a:cubicBezTo>
                    <a:close/>
                    <a:moveTo>
                      <a:pt x="836" y="954"/>
                    </a:moveTo>
                    <a:cubicBezTo>
                      <a:pt x="877" y="954"/>
                      <a:pt x="898" y="941"/>
                      <a:pt x="898" y="916"/>
                    </a:cubicBezTo>
                    <a:cubicBezTo>
                      <a:pt x="898" y="229"/>
                      <a:pt x="898" y="229"/>
                      <a:pt x="898" y="229"/>
                    </a:cubicBezTo>
                    <a:cubicBezTo>
                      <a:pt x="898" y="217"/>
                      <a:pt x="897" y="189"/>
                      <a:pt x="895" y="146"/>
                    </a:cubicBezTo>
                    <a:cubicBezTo>
                      <a:pt x="889" y="42"/>
                      <a:pt x="889" y="42"/>
                      <a:pt x="889" y="42"/>
                    </a:cubicBezTo>
                    <a:cubicBezTo>
                      <a:pt x="930" y="47"/>
                      <a:pt x="969" y="47"/>
                      <a:pt x="1005" y="42"/>
                    </a:cubicBezTo>
                    <a:cubicBezTo>
                      <a:pt x="1002" y="88"/>
                      <a:pt x="1000" y="126"/>
                      <a:pt x="999" y="157"/>
                    </a:cubicBezTo>
                    <a:cubicBezTo>
                      <a:pt x="997" y="188"/>
                      <a:pt x="996" y="212"/>
                      <a:pt x="996" y="229"/>
                    </a:cubicBezTo>
                    <a:cubicBezTo>
                      <a:pt x="996" y="958"/>
                      <a:pt x="996" y="958"/>
                      <a:pt x="996" y="958"/>
                    </a:cubicBezTo>
                    <a:cubicBezTo>
                      <a:pt x="996" y="976"/>
                      <a:pt x="993" y="992"/>
                      <a:pt x="986" y="1006"/>
                    </a:cubicBezTo>
                    <a:cubicBezTo>
                      <a:pt x="979" y="1020"/>
                      <a:pt x="964" y="1031"/>
                      <a:pt x="941" y="1040"/>
                    </a:cubicBezTo>
                    <a:cubicBezTo>
                      <a:pt x="919" y="1048"/>
                      <a:pt x="869" y="1058"/>
                      <a:pt x="793" y="1069"/>
                    </a:cubicBezTo>
                    <a:cubicBezTo>
                      <a:pt x="786" y="1033"/>
                      <a:pt x="781" y="1009"/>
                      <a:pt x="777" y="1000"/>
                    </a:cubicBezTo>
                    <a:cubicBezTo>
                      <a:pt x="752" y="949"/>
                      <a:pt x="752" y="949"/>
                      <a:pt x="752" y="949"/>
                    </a:cubicBezTo>
                    <a:cubicBezTo>
                      <a:pt x="793" y="953"/>
                      <a:pt x="821" y="955"/>
                      <a:pt x="836" y="954"/>
                    </a:cubicBezTo>
                    <a:close/>
                  </a:path>
                </a:pathLst>
              </a:custGeom>
              <a:solidFill>
                <a:srgbClr val="000000"/>
              </a:solidFill>
              <a:ln>
                <a:noFill/>
              </a:ln>
            </p:spPr>
            <p:txBody>
              <a:bodyPr/>
              <a:lstStyle/>
              <a:p>
                <a:endParaRPr lang="ja-JP" altLang="en-US">
                  <a:latin typeface="Arial" panose="020B0604020202020204" pitchFamily="34" charset="0"/>
                  <a:ea typeface="黑体" panose="02010609060101010101" pitchFamily="49" charset="-122"/>
                </a:endParaRPr>
              </a:p>
            </p:txBody>
          </p:sp>
          <p:sp>
            <p:nvSpPr>
              <p:cNvPr id="44" name="Freeform 128"/>
              <p:cNvSpPr>
                <a:spLocks noEditPoints="1"/>
              </p:cNvSpPr>
              <p:nvPr/>
            </p:nvSpPr>
            <p:spPr bwMode="auto">
              <a:xfrm>
                <a:off x="3188" y="2945"/>
                <a:ext cx="203" cy="207"/>
              </a:xfrm>
              <a:custGeom>
                <a:avLst/>
                <a:gdLst>
                  <a:gd name="T0" fmla="*/ 3 w 1015"/>
                  <a:gd name="T1" fmla="*/ 342 h 1037"/>
                  <a:gd name="T2" fmla="*/ 0 w 1015"/>
                  <a:gd name="T3" fmla="*/ 280 h 1037"/>
                  <a:gd name="T4" fmla="*/ 318 w 1015"/>
                  <a:gd name="T5" fmla="*/ 286 h 1037"/>
                  <a:gd name="T6" fmla="*/ 274 w 1015"/>
                  <a:gd name="T7" fmla="*/ 224 h 1037"/>
                  <a:gd name="T8" fmla="*/ 417 w 1015"/>
                  <a:gd name="T9" fmla="*/ 286 h 1037"/>
                  <a:gd name="T10" fmla="*/ 637 w 1015"/>
                  <a:gd name="T11" fmla="*/ 223 h 1037"/>
                  <a:gd name="T12" fmla="*/ 744 w 1015"/>
                  <a:gd name="T13" fmla="*/ 230 h 1037"/>
                  <a:gd name="T14" fmla="*/ 884 w 1015"/>
                  <a:gd name="T15" fmla="*/ 286 h 1037"/>
                  <a:gd name="T16" fmla="*/ 1011 w 1015"/>
                  <a:gd name="T17" fmla="*/ 308 h 1037"/>
                  <a:gd name="T18" fmla="*/ 1015 w 1015"/>
                  <a:gd name="T19" fmla="*/ 368 h 1037"/>
                  <a:gd name="T20" fmla="*/ 117 w 1015"/>
                  <a:gd name="T21" fmla="*/ 363 h 1037"/>
                  <a:gd name="T22" fmla="*/ 4 w 1015"/>
                  <a:gd name="T23" fmla="*/ 990 h 1037"/>
                  <a:gd name="T24" fmla="*/ 95 w 1015"/>
                  <a:gd name="T25" fmla="*/ 842 h 1037"/>
                  <a:gd name="T26" fmla="*/ 206 w 1015"/>
                  <a:gd name="T27" fmla="*/ 822 h 1037"/>
                  <a:gd name="T28" fmla="*/ 151 w 1015"/>
                  <a:gd name="T29" fmla="*/ 918 h 1037"/>
                  <a:gd name="T30" fmla="*/ 96 w 1015"/>
                  <a:gd name="T31" fmla="*/ 1025 h 1037"/>
                  <a:gd name="T32" fmla="*/ 63 w 1015"/>
                  <a:gd name="T33" fmla="*/ 193 h 1037"/>
                  <a:gd name="T34" fmla="*/ 66 w 1015"/>
                  <a:gd name="T35" fmla="*/ 146 h 1037"/>
                  <a:gd name="T36" fmla="*/ 63 w 1015"/>
                  <a:gd name="T37" fmla="*/ 104 h 1037"/>
                  <a:gd name="T38" fmla="*/ 472 w 1015"/>
                  <a:gd name="T39" fmla="*/ 110 h 1037"/>
                  <a:gd name="T40" fmla="*/ 436 w 1015"/>
                  <a:gd name="T41" fmla="*/ 16 h 1037"/>
                  <a:gd name="T42" fmla="*/ 571 w 1015"/>
                  <a:gd name="T43" fmla="*/ 110 h 1037"/>
                  <a:gd name="T44" fmla="*/ 952 w 1015"/>
                  <a:gd name="T45" fmla="*/ 104 h 1037"/>
                  <a:gd name="T46" fmla="*/ 947 w 1015"/>
                  <a:gd name="T47" fmla="*/ 151 h 1037"/>
                  <a:gd name="T48" fmla="*/ 825 w 1015"/>
                  <a:gd name="T49" fmla="*/ 187 h 1037"/>
                  <a:gd name="T50" fmla="*/ 63 w 1015"/>
                  <a:gd name="T51" fmla="*/ 193 h 1037"/>
                  <a:gd name="T52" fmla="*/ 158 w 1015"/>
                  <a:gd name="T53" fmla="*/ 716 h 1037"/>
                  <a:gd name="T54" fmla="*/ 159 w 1015"/>
                  <a:gd name="T55" fmla="*/ 508 h 1037"/>
                  <a:gd name="T56" fmla="*/ 153 w 1015"/>
                  <a:gd name="T57" fmla="*/ 417 h 1037"/>
                  <a:gd name="T58" fmla="*/ 741 w 1015"/>
                  <a:gd name="T59" fmla="*/ 424 h 1037"/>
                  <a:gd name="T60" fmla="*/ 851 w 1015"/>
                  <a:gd name="T61" fmla="*/ 473 h 1037"/>
                  <a:gd name="T62" fmla="*/ 851 w 1015"/>
                  <a:gd name="T63" fmla="*/ 656 h 1037"/>
                  <a:gd name="T64" fmla="*/ 856 w 1015"/>
                  <a:gd name="T65" fmla="*/ 764 h 1037"/>
                  <a:gd name="T66" fmla="*/ 258 w 1015"/>
                  <a:gd name="T67" fmla="*/ 758 h 1037"/>
                  <a:gd name="T68" fmla="*/ 246 w 1015"/>
                  <a:gd name="T69" fmla="*/ 553 h 1037"/>
                  <a:gd name="T70" fmla="*/ 763 w 1015"/>
                  <a:gd name="T71" fmla="*/ 492 h 1037"/>
                  <a:gd name="T72" fmla="*/ 246 w 1015"/>
                  <a:gd name="T73" fmla="*/ 553 h 1037"/>
                  <a:gd name="T74" fmla="*/ 763 w 1015"/>
                  <a:gd name="T75" fmla="*/ 690 h 1037"/>
                  <a:gd name="T76" fmla="*/ 246 w 1015"/>
                  <a:gd name="T77" fmla="*/ 621 h 1037"/>
                  <a:gd name="T78" fmla="*/ 300 w 1015"/>
                  <a:gd name="T79" fmla="*/ 794 h 1037"/>
                  <a:gd name="T80" fmla="*/ 345 w 1015"/>
                  <a:gd name="T81" fmla="*/ 829 h 1037"/>
                  <a:gd name="T82" fmla="*/ 345 w 1015"/>
                  <a:gd name="T83" fmla="*/ 920 h 1037"/>
                  <a:gd name="T84" fmla="*/ 383 w 1015"/>
                  <a:gd name="T85" fmla="*/ 955 h 1037"/>
                  <a:gd name="T86" fmla="*/ 647 w 1015"/>
                  <a:gd name="T87" fmla="*/ 946 h 1037"/>
                  <a:gd name="T88" fmla="*/ 680 w 1015"/>
                  <a:gd name="T89" fmla="*/ 871 h 1037"/>
                  <a:gd name="T90" fmla="*/ 788 w 1015"/>
                  <a:gd name="T91" fmla="*/ 892 h 1037"/>
                  <a:gd name="T92" fmla="*/ 708 w 1015"/>
                  <a:gd name="T93" fmla="*/ 1021 h 1037"/>
                  <a:gd name="T94" fmla="*/ 491 w 1015"/>
                  <a:gd name="T95" fmla="*/ 1037 h 1037"/>
                  <a:gd name="T96" fmla="*/ 266 w 1015"/>
                  <a:gd name="T97" fmla="*/ 1000 h 1037"/>
                  <a:gd name="T98" fmla="*/ 257 w 1015"/>
                  <a:gd name="T99" fmla="*/ 861 h 1037"/>
                  <a:gd name="T100" fmla="*/ 253 w 1015"/>
                  <a:gd name="T101" fmla="*/ 789 h 1037"/>
                  <a:gd name="T102" fmla="*/ 444 w 1015"/>
                  <a:gd name="T103" fmla="*/ 801 h 1037"/>
                  <a:gd name="T104" fmla="*/ 602 w 1015"/>
                  <a:gd name="T105" fmla="*/ 889 h 1037"/>
                  <a:gd name="T106" fmla="*/ 498 w 1015"/>
                  <a:gd name="T107" fmla="*/ 895 h 1037"/>
                  <a:gd name="T108" fmla="*/ 444 w 1015"/>
                  <a:gd name="T109" fmla="*/ 801 h 1037"/>
                  <a:gd name="T110" fmla="*/ 863 w 1015"/>
                  <a:gd name="T111" fmla="*/ 793 h 1037"/>
                  <a:gd name="T112" fmla="*/ 917 w 1015"/>
                  <a:gd name="T113" fmla="*/ 1011 h 1037"/>
                  <a:gd name="T114" fmla="*/ 862 w 1015"/>
                  <a:gd name="T115" fmla="*/ 924 h 1037"/>
                  <a:gd name="T116" fmla="*/ 784 w 1015"/>
                  <a:gd name="T117" fmla="*/ 838 h 10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015" h="1037">
                    <a:moveTo>
                      <a:pt x="0" y="368"/>
                    </a:moveTo>
                    <a:cubicBezTo>
                      <a:pt x="1" y="358"/>
                      <a:pt x="2" y="349"/>
                      <a:pt x="3" y="342"/>
                    </a:cubicBezTo>
                    <a:cubicBezTo>
                      <a:pt x="4" y="335"/>
                      <a:pt x="4" y="331"/>
                      <a:pt x="4" y="328"/>
                    </a:cubicBezTo>
                    <a:cubicBezTo>
                      <a:pt x="3" y="326"/>
                      <a:pt x="2" y="310"/>
                      <a:pt x="0" y="280"/>
                    </a:cubicBezTo>
                    <a:cubicBezTo>
                      <a:pt x="37" y="284"/>
                      <a:pt x="76" y="286"/>
                      <a:pt x="117" y="286"/>
                    </a:cubicBezTo>
                    <a:cubicBezTo>
                      <a:pt x="318" y="286"/>
                      <a:pt x="318" y="286"/>
                      <a:pt x="318" y="286"/>
                    </a:cubicBezTo>
                    <a:cubicBezTo>
                      <a:pt x="302" y="262"/>
                      <a:pt x="292" y="248"/>
                      <a:pt x="289" y="244"/>
                    </a:cubicBezTo>
                    <a:cubicBezTo>
                      <a:pt x="274" y="224"/>
                      <a:pt x="274" y="224"/>
                      <a:pt x="274" y="224"/>
                    </a:cubicBezTo>
                    <a:cubicBezTo>
                      <a:pt x="309" y="219"/>
                      <a:pt x="343" y="210"/>
                      <a:pt x="377" y="197"/>
                    </a:cubicBezTo>
                    <a:cubicBezTo>
                      <a:pt x="417" y="286"/>
                      <a:pt x="417" y="286"/>
                      <a:pt x="417" y="286"/>
                    </a:cubicBezTo>
                    <a:cubicBezTo>
                      <a:pt x="607" y="286"/>
                      <a:pt x="607" y="286"/>
                      <a:pt x="607" y="286"/>
                    </a:cubicBezTo>
                    <a:cubicBezTo>
                      <a:pt x="618" y="268"/>
                      <a:pt x="628" y="247"/>
                      <a:pt x="637" y="223"/>
                    </a:cubicBezTo>
                    <a:cubicBezTo>
                      <a:pt x="648" y="195"/>
                      <a:pt x="648" y="195"/>
                      <a:pt x="648" y="195"/>
                    </a:cubicBezTo>
                    <a:cubicBezTo>
                      <a:pt x="691" y="216"/>
                      <a:pt x="723" y="227"/>
                      <a:pt x="744" y="230"/>
                    </a:cubicBezTo>
                    <a:cubicBezTo>
                      <a:pt x="731" y="248"/>
                      <a:pt x="718" y="266"/>
                      <a:pt x="706" y="286"/>
                    </a:cubicBezTo>
                    <a:cubicBezTo>
                      <a:pt x="884" y="286"/>
                      <a:pt x="884" y="286"/>
                      <a:pt x="884" y="286"/>
                    </a:cubicBezTo>
                    <a:cubicBezTo>
                      <a:pt x="923" y="286"/>
                      <a:pt x="967" y="284"/>
                      <a:pt x="1015" y="280"/>
                    </a:cubicBezTo>
                    <a:cubicBezTo>
                      <a:pt x="1013" y="293"/>
                      <a:pt x="1012" y="302"/>
                      <a:pt x="1011" y="308"/>
                    </a:cubicBezTo>
                    <a:cubicBezTo>
                      <a:pt x="1011" y="313"/>
                      <a:pt x="1011" y="319"/>
                      <a:pt x="1011" y="324"/>
                    </a:cubicBezTo>
                    <a:cubicBezTo>
                      <a:pt x="1012" y="329"/>
                      <a:pt x="1013" y="343"/>
                      <a:pt x="1015" y="368"/>
                    </a:cubicBezTo>
                    <a:cubicBezTo>
                      <a:pt x="972" y="365"/>
                      <a:pt x="930" y="363"/>
                      <a:pt x="889" y="363"/>
                    </a:cubicBezTo>
                    <a:cubicBezTo>
                      <a:pt x="117" y="363"/>
                      <a:pt x="117" y="363"/>
                      <a:pt x="117" y="363"/>
                    </a:cubicBezTo>
                    <a:cubicBezTo>
                      <a:pt x="80" y="363"/>
                      <a:pt x="41" y="365"/>
                      <a:pt x="0" y="368"/>
                    </a:cubicBezTo>
                    <a:close/>
                    <a:moveTo>
                      <a:pt x="4" y="990"/>
                    </a:moveTo>
                    <a:cubicBezTo>
                      <a:pt x="24" y="963"/>
                      <a:pt x="24" y="963"/>
                      <a:pt x="24" y="963"/>
                    </a:cubicBezTo>
                    <a:cubicBezTo>
                      <a:pt x="56" y="919"/>
                      <a:pt x="79" y="879"/>
                      <a:pt x="95" y="842"/>
                    </a:cubicBezTo>
                    <a:cubicBezTo>
                      <a:pt x="117" y="789"/>
                      <a:pt x="117" y="789"/>
                      <a:pt x="117" y="789"/>
                    </a:cubicBezTo>
                    <a:cubicBezTo>
                      <a:pt x="149" y="806"/>
                      <a:pt x="179" y="817"/>
                      <a:pt x="206" y="822"/>
                    </a:cubicBezTo>
                    <a:cubicBezTo>
                      <a:pt x="189" y="851"/>
                      <a:pt x="189" y="851"/>
                      <a:pt x="189" y="851"/>
                    </a:cubicBezTo>
                    <a:cubicBezTo>
                      <a:pt x="186" y="856"/>
                      <a:pt x="173" y="878"/>
                      <a:pt x="151" y="918"/>
                    </a:cubicBezTo>
                    <a:cubicBezTo>
                      <a:pt x="128" y="958"/>
                      <a:pt x="115" y="982"/>
                      <a:pt x="113" y="989"/>
                    </a:cubicBezTo>
                    <a:cubicBezTo>
                      <a:pt x="96" y="1025"/>
                      <a:pt x="96" y="1025"/>
                      <a:pt x="96" y="1025"/>
                    </a:cubicBezTo>
                    <a:cubicBezTo>
                      <a:pt x="71" y="1013"/>
                      <a:pt x="40" y="1001"/>
                      <a:pt x="4" y="990"/>
                    </a:cubicBezTo>
                    <a:close/>
                    <a:moveTo>
                      <a:pt x="63" y="193"/>
                    </a:moveTo>
                    <a:cubicBezTo>
                      <a:pt x="63" y="181"/>
                      <a:pt x="64" y="172"/>
                      <a:pt x="64" y="166"/>
                    </a:cubicBezTo>
                    <a:cubicBezTo>
                      <a:pt x="65" y="159"/>
                      <a:pt x="65" y="152"/>
                      <a:pt x="66" y="146"/>
                    </a:cubicBezTo>
                    <a:cubicBezTo>
                      <a:pt x="66" y="140"/>
                      <a:pt x="66" y="136"/>
                      <a:pt x="66" y="135"/>
                    </a:cubicBezTo>
                    <a:cubicBezTo>
                      <a:pt x="63" y="104"/>
                      <a:pt x="63" y="104"/>
                      <a:pt x="63" y="104"/>
                    </a:cubicBezTo>
                    <a:cubicBezTo>
                      <a:pt x="106" y="108"/>
                      <a:pt x="146" y="110"/>
                      <a:pt x="182" y="110"/>
                    </a:cubicBezTo>
                    <a:cubicBezTo>
                      <a:pt x="472" y="110"/>
                      <a:pt x="472" y="110"/>
                      <a:pt x="472" y="110"/>
                    </a:cubicBezTo>
                    <a:cubicBezTo>
                      <a:pt x="463" y="81"/>
                      <a:pt x="455" y="60"/>
                      <a:pt x="450" y="46"/>
                    </a:cubicBezTo>
                    <a:cubicBezTo>
                      <a:pt x="436" y="16"/>
                      <a:pt x="436" y="16"/>
                      <a:pt x="436" y="16"/>
                    </a:cubicBezTo>
                    <a:cubicBezTo>
                      <a:pt x="477" y="15"/>
                      <a:pt x="514" y="10"/>
                      <a:pt x="549" y="0"/>
                    </a:cubicBezTo>
                    <a:cubicBezTo>
                      <a:pt x="571" y="110"/>
                      <a:pt x="571" y="110"/>
                      <a:pt x="571" y="110"/>
                    </a:cubicBezTo>
                    <a:cubicBezTo>
                      <a:pt x="826" y="110"/>
                      <a:pt x="826" y="110"/>
                      <a:pt x="826" y="110"/>
                    </a:cubicBezTo>
                    <a:cubicBezTo>
                      <a:pt x="862" y="110"/>
                      <a:pt x="904" y="108"/>
                      <a:pt x="952" y="104"/>
                    </a:cubicBezTo>
                    <a:cubicBezTo>
                      <a:pt x="950" y="118"/>
                      <a:pt x="949" y="128"/>
                      <a:pt x="948" y="134"/>
                    </a:cubicBezTo>
                    <a:cubicBezTo>
                      <a:pt x="948" y="141"/>
                      <a:pt x="948" y="146"/>
                      <a:pt x="947" y="151"/>
                    </a:cubicBezTo>
                    <a:cubicBezTo>
                      <a:pt x="947" y="156"/>
                      <a:pt x="948" y="170"/>
                      <a:pt x="952" y="193"/>
                    </a:cubicBezTo>
                    <a:cubicBezTo>
                      <a:pt x="906" y="189"/>
                      <a:pt x="863" y="187"/>
                      <a:pt x="825" y="187"/>
                    </a:cubicBezTo>
                    <a:cubicBezTo>
                      <a:pt x="182" y="187"/>
                      <a:pt x="182" y="187"/>
                      <a:pt x="182" y="187"/>
                    </a:cubicBezTo>
                    <a:cubicBezTo>
                      <a:pt x="146" y="187"/>
                      <a:pt x="106" y="189"/>
                      <a:pt x="63" y="193"/>
                    </a:cubicBezTo>
                    <a:close/>
                    <a:moveTo>
                      <a:pt x="153" y="764"/>
                    </a:moveTo>
                    <a:cubicBezTo>
                      <a:pt x="156" y="743"/>
                      <a:pt x="157" y="728"/>
                      <a:pt x="158" y="716"/>
                    </a:cubicBezTo>
                    <a:cubicBezTo>
                      <a:pt x="158" y="705"/>
                      <a:pt x="159" y="685"/>
                      <a:pt x="159" y="656"/>
                    </a:cubicBezTo>
                    <a:cubicBezTo>
                      <a:pt x="159" y="508"/>
                      <a:pt x="159" y="508"/>
                      <a:pt x="159" y="508"/>
                    </a:cubicBezTo>
                    <a:cubicBezTo>
                      <a:pt x="159" y="495"/>
                      <a:pt x="158" y="484"/>
                      <a:pt x="158" y="475"/>
                    </a:cubicBezTo>
                    <a:cubicBezTo>
                      <a:pt x="153" y="417"/>
                      <a:pt x="153" y="417"/>
                      <a:pt x="153" y="417"/>
                    </a:cubicBezTo>
                    <a:cubicBezTo>
                      <a:pt x="188" y="421"/>
                      <a:pt x="223" y="424"/>
                      <a:pt x="258" y="424"/>
                    </a:cubicBezTo>
                    <a:cubicBezTo>
                      <a:pt x="741" y="424"/>
                      <a:pt x="741" y="424"/>
                      <a:pt x="741" y="424"/>
                    </a:cubicBezTo>
                    <a:cubicBezTo>
                      <a:pt x="776" y="424"/>
                      <a:pt x="814" y="422"/>
                      <a:pt x="856" y="418"/>
                    </a:cubicBezTo>
                    <a:cubicBezTo>
                      <a:pt x="853" y="442"/>
                      <a:pt x="851" y="460"/>
                      <a:pt x="851" y="473"/>
                    </a:cubicBezTo>
                    <a:cubicBezTo>
                      <a:pt x="851" y="485"/>
                      <a:pt x="851" y="497"/>
                      <a:pt x="851" y="508"/>
                    </a:cubicBezTo>
                    <a:cubicBezTo>
                      <a:pt x="851" y="656"/>
                      <a:pt x="851" y="656"/>
                      <a:pt x="851" y="656"/>
                    </a:cubicBezTo>
                    <a:cubicBezTo>
                      <a:pt x="851" y="687"/>
                      <a:pt x="851" y="706"/>
                      <a:pt x="852" y="712"/>
                    </a:cubicBezTo>
                    <a:cubicBezTo>
                      <a:pt x="856" y="764"/>
                      <a:pt x="856" y="764"/>
                      <a:pt x="856" y="764"/>
                    </a:cubicBezTo>
                    <a:cubicBezTo>
                      <a:pt x="791" y="760"/>
                      <a:pt x="752" y="758"/>
                      <a:pt x="741" y="758"/>
                    </a:cubicBezTo>
                    <a:cubicBezTo>
                      <a:pt x="258" y="758"/>
                      <a:pt x="258" y="758"/>
                      <a:pt x="258" y="758"/>
                    </a:cubicBezTo>
                    <a:cubicBezTo>
                      <a:pt x="249" y="758"/>
                      <a:pt x="214" y="760"/>
                      <a:pt x="153" y="764"/>
                    </a:cubicBezTo>
                    <a:close/>
                    <a:moveTo>
                      <a:pt x="246" y="553"/>
                    </a:moveTo>
                    <a:cubicBezTo>
                      <a:pt x="763" y="553"/>
                      <a:pt x="763" y="553"/>
                      <a:pt x="763" y="553"/>
                    </a:cubicBezTo>
                    <a:cubicBezTo>
                      <a:pt x="763" y="492"/>
                      <a:pt x="763" y="492"/>
                      <a:pt x="763" y="492"/>
                    </a:cubicBezTo>
                    <a:cubicBezTo>
                      <a:pt x="246" y="492"/>
                      <a:pt x="246" y="492"/>
                      <a:pt x="246" y="492"/>
                    </a:cubicBezTo>
                    <a:lnTo>
                      <a:pt x="246" y="553"/>
                    </a:lnTo>
                    <a:close/>
                    <a:moveTo>
                      <a:pt x="246" y="690"/>
                    </a:moveTo>
                    <a:cubicBezTo>
                      <a:pt x="763" y="690"/>
                      <a:pt x="763" y="690"/>
                      <a:pt x="763" y="690"/>
                    </a:cubicBezTo>
                    <a:cubicBezTo>
                      <a:pt x="763" y="621"/>
                      <a:pt x="763" y="621"/>
                      <a:pt x="763" y="621"/>
                    </a:cubicBezTo>
                    <a:cubicBezTo>
                      <a:pt x="246" y="621"/>
                      <a:pt x="246" y="621"/>
                      <a:pt x="246" y="621"/>
                    </a:cubicBezTo>
                    <a:lnTo>
                      <a:pt x="246" y="690"/>
                    </a:lnTo>
                    <a:close/>
                    <a:moveTo>
                      <a:pt x="300" y="794"/>
                    </a:moveTo>
                    <a:cubicBezTo>
                      <a:pt x="303" y="794"/>
                      <a:pt x="319" y="793"/>
                      <a:pt x="350" y="789"/>
                    </a:cubicBezTo>
                    <a:cubicBezTo>
                      <a:pt x="347" y="807"/>
                      <a:pt x="345" y="820"/>
                      <a:pt x="345" y="829"/>
                    </a:cubicBezTo>
                    <a:cubicBezTo>
                      <a:pt x="345" y="838"/>
                      <a:pt x="345" y="847"/>
                      <a:pt x="345" y="858"/>
                    </a:cubicBezTo>
                    <a:cubicBezTo>
                      <a:pt x="345" y="920"/>
                      <a:pt x="345" y="920"/>
                      <a:pt x="345" y="920"/>
                    </a:cubicBezTo>
                    <a:cubicBezTo>
                      <a:pt x="345" y="930"/>
                      <a:pt x="346" y="938"/>
                      <a:pt x="350" y="944"/>
                    </a:cubicBezTo>
                    <a:cubicBezTo>
                      <a:pt x="353" y="950"/>
                      <a:pt x="364" y="953"/>
                      <a:pt x="383" y="955"/>
                    </a:cubicBezTo>
                    <a:cubicBezTo>
                      <a:pt x="402" y="956"/>
                      <a:pt x="448" y="957"/>
                      <a:pt x="520" y="958"/>
                    </a:cubicBezTo>
                    <a:cubicBezTo>
                      <a:pt x="592" y="958"/>
                      <a:pt x="635" y="954"/>
                      <a:pt x="647" y="946"/>
                    </a:cubicBezTo>
                    <a:cubicBezTo>
                      <a:pt x="660" y="938"/>
                      <a:pt x="668" y="928"/>
                      <a:pt x="672" y="915"/>
                    </a:cubicBezTo>
                    <a:cubicBezTo>
                      <a:pt x="675" y="903"/>
                      <a:pt x="678" y="888"/>
                      <a:pt x="680" y="871"/>
                    </a:cubicBezTo>
                    <a:cubicBezTo>
                      <a:pt x="684" y="839"/>
                      <a:pt x="684" y="839"/>
                      <a:pt x="684" y="839"/>
                    </a:cubicBezTo>
                    <a:cubicBezTo>
                      <a:pt x="714" y="862"/>
                      <a:pt x="748" y="879"/>
                      <a:pt x="788" y="892"/>
                    </a:cubicBezTo>
                    <a:cubicBezTo>
                      <a:pt x="773" y="930"/>
                      <a:pt x="761" y="958"/>
                      <a:pt x="752" y="979"/>
                    </a:cubicBezTo>
                    <a:cubicBezTo>
                      <a:pt x="743" y="999"/>
                      <a:pt x="729" y="1013"/>
                      <a:pt x="708" y="1021"/>
                    </a:cubicBezTo>
                    <a:cubicBezTo>
                      <a:pt x="687" y="1028"/>
                      <a:pt x="668" y="1033"/>
                      <a:pt x="650" y="1035"/>
                    </a:cubicBezTo>
                    <a:cubicBezTo>
                      <a:pt x="632" y="1037"/>
                      <a:pt x="579" y="1037"/>
                      <a:pt x="491" y="1037"/>
                    </a:cubicBezTo>
                    <a:cubicBezTo>
                      <a:pt x="422" y="1037"/>
                      <a:pt x="369" y="1036"/>
                      <a:pt x="331" y="1033"/>
                    </a:cubicBezTo>
                    <a:cubicBezTo>
                      <a:pt x="294" y="1031"/>
                      <a:pt x="272" y="1020"/>
                      <a:pt x="266" y="1000"/>
                    </a:cubicBezTo>
                    <a:cubicBezTo>
                      <a:pt x="260" y="980"/>
                      <a:pt x="257" y="956"/>
                      <a:pt x="257" y="927"/>
                    </a:cubicBezTo>
                    <a:cubicBezTo>
                      <a:pt x="257" y="861"/>
                      <a:pt x="257" y="861"/>
                      <a:pt x="257" y="861"/>
                    </a:cubicBezTo>
                    <a:cubicBezTo>
                      <a:pt x="257" y="846"/>
                      <a:pt x="257" y="834"/>
                      <a:pt x="256" y="827"/>
                    </a:cubicBezTo>
                    <a:cubicBezTo>
                      <a:pt x="253" y="789"/>
                      <a:pt x="253" y="789"/>
                      <a:pt x="253" y="789"/>
                    </a:cubicBezTo>
                    <a:cubicBezTo>
                      <a:pt x="280" y="792"/>
                      <a:pt x="296" y="794"/>
                      <a:pt x="300" y="794"/>
                    </a:cubicBezTo>
                    <a:close/>
                    <a:moveTo>
                      <a:pt x="444" y="801"/>
                    </a:moveTo>
                    <a:cubicBezTo>
                      <a:pt x="470" y="796"/>
                      <a:pt x="500" y="786"/>
                      <a:pt x="533" y="772"/>
                    </a:cubicBezTo>
                    <a:cubicBezTo>
                      <a:pt x="602" y="889"/>
                      <a:pt x="602" y="889"/>
                      <a:pt x="602" y="889"/>
                    </a:cubicBezTo>
                    <a:cubicBezTo>
                      <a:pt x="569" y="898"/>
                      <a:pt x="537" y="909"/>
                      <a:pt x="508" y="920"/>
                    </a:cubicBezTo>
                    <a:cubicBezTo>
                      <a:pt x="498" y="895"/>
                      <a:pt x="498" y="895"/>
                      <a:pt x="498" y="895"/>
                    </a:cubicBezTo>
                    <a:cubicBezTo>
                      <a:pt x="487" y="871"/>
                      <a:pt x="476" y="850"/>
                      <a:pt x="465" y="832"/>
                    </a:cubicBezTo>
                    <a:lnTo>
                      <a:pt x="444" y="801"/>
                    </a:lnTo>
                    <a:close/>
                    <a:moveTo>
                      <a:pt x="784" y="838"/>
                    </a:moveTo>
                    <a:cubicBezTo>
                      <a:pt x="820" y="825"/>
                      <a:pt x="846" y="810"/>
                      <a:pt x="863" y="793"/>
                    </a:cubicBezTo>
                    <a:cubicBezTo>
                      <a:pt x="1005" y="958"/>
                      <a:pt x="1005" y="958"/>
                      <a:pt x="1005" y="958"/>
                    </a:cubicBezTo>
                    <a:cubicBezTo>
                      <a:pt x="986" y="967"/>
                      <a:pt x="957" y="985"/>
                      <a:pt x="917" y="1011"/>
                    </a:cubicBezTo>
                    <a:cubicBezTo>
                      <a:pt x="899" y="977"/>
                      <a:pt x="899" y="977"/>
                      <a:pt x="899" y="977"/>
                    </a:cubicBezTo>
                    <a:cubicBezTo>
                      <a:pt x="892" y="964"/>
                      <a:pt x="879" y="946"/>
                      <a:pt x="862" y="924"/>
                    </a:cubicBezTo>
                    <a:cubicBezTo>
                      <a:pt x="845" y="901"/>
                      <a:pt x="828" y="882"/>
                      <a:pt x="813" y="867"/>
                    </a:cubicBezTo>
                    <a:lnTo>
                      <a:pt x="784" y="838"/>
                    </a:lnTo>
                    <a:close/>
                  </a:path>
                </a:pathLst>
              </a:custGeom>
              <a:solidFill>
                <a:srgbClr val="000000"/>
              </a:solidFill>
              <a:ln>
                <a:noFill/>
              </a:ln>
            </p:spPr>
            <p:txBody>
              <a:bodyPr/>
              <a:lstStyle/>
              <a:p>
                <a:endParaRPr lang="ja-JP" altLang="en-US">
                  <a:latin typeface="Arial" panose="020B0604020202020204" pitchFamily="34" charset="0"/>
                  <a:ea typeface="黑体" panose="02010609060101010101" pitchFamily="49" charset="-122"/>
                </a:endParaRPr>
              </a:p>
            </p:txBody>
          </p:sp>
          <p:sp>
            <p:nvSpPr>
              <p:cNvPr id="45" name="Freeform 129"/>
              <p:cNvSpPr/>
              <p:nvPr/>
            </p:nvSpPr>
            <p:spPr bwMode="auto">
              <a:xfrm>
                <a:off x="3434" y="2943"/>
                <a:ext cx="209" cy="215"/>
              </a:xfrm>
              <a:custGeom>
                <a:avLst/>
                <a:gdLst>
                  <a:gd name="T0" fmla="*/ 45 w 1042"/>
                  <a:gd name="T1" fmla="*/ 875 h 1074"/>
                  <a:gd name="T2" fmla="*/ 297 w 1042"/>
                  <a:gd name="T3" fmla="*/ 685 h 1074"/>
                  <a:gd name="T4" fmla="*/ 389 w 1042"/>
                  <a:gd name="T5" fmla="*/ 546 h 1074"/>
                  <a:gd name="T6" fmla="*/ 41 w 1042"/>
                  <a:gd name="T7" fmla="*/ 553 h 1074"/>
                  <a:gd name="T8" fmla="*/ 45 w 1042"/>
                  <a:gd name="T9" fmla="*/ 498 h 1074"/>
                  <a:gd name="T10" fmla="*/ 225 w 1042"/>
                  <a:gd name="T11" fmla="*/ 454 h 1074"/>
                  <a:gd name="T12" fmla="*/ 477 w 1042"/>
                  <a:gd name="T13" fmla="*/ 293 h 1074"/>
                  <a:gd name="T14" fmla="*/ 125 w 1042"/>
                  <a:gd name="T15" fmla="*/ 299 h 1074"/>
                  <a:gd name="T16" fmla="*/ 129 w 1042"/>
                  <a:gd name="T17" fmla="*/ 246 h 1074"/>
                  <a:gd name="T18" fmla="*/ 282 w 1042"/>
                  <a:gd name="T19" fmla="*/ 201 h 1074"/>
                  <a:gd name="T20" fmla="*/ 477 w 1042"/>
                  <a:gd name="T21" fmla="*/ 143 h 1074"/>
                  <a:gd name="T22" fmla="*/ 471 w 1042"/>
                  <a:gd name="T23" fmla="*/ 0 h 1074"/>
                  <a:gd name="T24" fmla="*/ 582 w 1042"/>
                  <a:gd name="T25" fmla="*/ 0 h 1074"/>
                  <a:gd name="T26" fmla="*/ 576 w 1042"/>
                  <a:gd name="T27" fmla="*/ 143 h 1074"/>
                  <a:gd name="T28" fmla="*/ 766 w 1042"/>
                  <a:gd name="T29" fmla="*/ 201 h 1074"/>
                  <a:gd name="T30" fmla="*/ 912 w 1042"/>
                  <a:gd name="T31" fmla="*/ 222 h 1074"/>
                  <a:gd name="T32" fmla="*/ 913 w 1042"/>
                  <a:gd name="T33" fmla="*/ 264 h 1074"/>
                  <a:gd name="T34" fmla="*/ 766 w 1042"/>
                  <a:gd name="T35" fmla="*/ 293 h 1074"/>
                  <a:gd name="T36" fmla="*/ 576 w 1042"/>
                  <a:gd name="T37" fmla="*/ 454 h 1074"/>
                  <a:gd name="T38" fmla="*/ 1001 w 1042"/>
                  <a:gd name="T39" fmla="*/ 447 h 1074"/>
                  <a:gd name="T40" fmla="*/ 998 w 1042"/>
                  <a:gd name="T41" fmla="*/ 499 h 1074"/>
                  <a:gd name="T42" fmla="*/ 1001 w 1042"/>
                  <a:gd name="T43" fmla="*/ 552 h 1074"/>
                  <a:gd name="T44" fmla="*/ 643 w 1042"/>
                  <a:gd name="T45" fmla="*/ 546 h 1074"/>
                  <a:gd name="T46" fmla="*/ 775 w 1042"/>
                  <a:gd name="T47" fmla="*/ 731 h 1074"/>
                  <a:gd name="T48" fmla="*/ 1042 w 1042"/>
                  <a:gd name="T49" fmla="*/ 852 h 1074"/>
                  <a:gd name="T50" fmla="*/ 944 w 1042"/>
                  <a:gd name="T51" fmla="*/ 973 h 1074"/>
                  <a:gd name="T52" fmla="*/ 724 w 1042"/>
                  <a:gd name="T53" fmla="*/ 817 h 1074"/>
                  <a:gd name="T54" fmla="*/ 592 w 1042"/>
                  <a:gd name="T55" fmla="*/ 628 h 1074"/>
                  <a:gd name="T56" fmla="*/ 576 w 1042"/>
                  <a:gd name="T57" fmla="*/ 857 h 1074"/>
                  <a:gd name="T58" fmla="*/ 583 w 1042"/>
                  <a:gd name="T59" fmla="*/ 1074 h 1074"/>
                  <a:gd name="T60" fmla="*/ 475 w 1042"/>
                  <a:gd name="T61" fmla="*/ 956 h 1074"/>
                  <a:gd name="T62" fmla="*/ 477 w 1042"/>
                  <a:gd name="T63" fmla="*/ 565 h 1074"/>
                  <a:gd name="T64" fmla="*/ 308 w 1042"/>
                  <a:gd name="T65" fmla="*/ 813 h 1074"/>
                  <a:gd name="T66" fmla="*/ 134 w 1042"/>
                  <a:gd name="T67" fmla="*/ 962 h 1074"/>
                  <a:gd name="T68" fmla="*/ 57 w 1042"/>
                  <a:gd name="T69" fmla="*/ 933 h 10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42" h="1074">
                    <a:moveTo>
                      <a:pt x="0" y="892"/>
                    </a:moveTo>
                    <a:cubicBezTo>
                      <a:pt x="45" y="875"/>
                      <a:pt x="45" y="875"/>
                      <a:pt x="45" y="875"/>
                    </a:cubicBezTo>
                    <a:cubicBezTo>
                      <a:pt x="62" y="868"/>
                      <a:pt x="98" y="849"/>
                      <a:pt x="153" y="816"/>
                    </a:cubicBezTo>
                    <a:cubicBezTo>
                      <a:pt x="207" y="784"/>
                      <a:pt x="255" y="740"/>
                      <a:pt x="297" y="685"/>
                    </a:cubicBezTo>
                    <a:cubicBezTo>
                      <a:pt x="339" y="630"/>
                      <a:pt x="364" y="595"/>
                      <a:pt x="372" y="579"/>
                    </a:cubicBezTo>
                    <a:cubicBezTo>
                      <a:pt x="389" y="546"/>
                      <a:pt x="389" y="546"/>
                      <a:pt x="389" y="546"/>
                    </a:cubicBezTo>
                    <a:cubicBezTo>
                      <a:pt x="225" y="546"/>
                      <a:pt x="225" y="546"/>
                      <a:pt x="225" y="546"/>
                    </a:cubicBezTo>
                    <a:cubicBezTo>
                      <a:pt x="180" y="546"/>
                      <a:pt x="118" y="548"/>
                      <a:pt x="41" y="553"/>
                    </a:cubicBezTo>
                    <a:cubicBezTo>
                      <a:pt x="42" y="538"/>
                      <a:pt x="43" y="526"/>
                      <a:pt x="44" y="518"/>
                    </a:cubicBezTo>
                    <a:cubicBezTo>
                      <a:pt x="44" y="511"/>
                      <a:pt x="44" y="504"/>
                      <a:pt x="45" y="498"/>
                    </a:cubicBezTo>
                    <a:cubicBezTo>
                      <a:pt x="45" y="493"/>
                      <a:pt x="44" y="476"/>
                      <a:pt x="41" y="447"/>
                    </a:cubicBezTo>
                    <a:cubicBezTo>
                      <a:pt x="127" y="452"/>
                      <a:pt x="189" y="454"/>
                      <a:pt x="225" y="454"/>
                    </a:cubicBezTo>
                    <a:cubicBezTo>
                      <a:pt x="477" y="454"/>
                      <a:pt x="477" y="454"/>
                      <a:pt x="477" y="454"/>
                    </a:cubicBezTo>
                    <a:cubicBezTo>
                      <a:pt x="477" y="293"/>
                      <a:pt x="477" y="293"/>
                      <a:pt x="477" y="293"/>
                    </a:cubicBezTo>
                    <a:cubicBezTo>
                      <a:pt x="281" y="293"/>
                      <a:pt x="281" y="293"/>
                      <a:pt x="281" y="293"/>
                    </a:cubicBezTo>
                    <a:cubicBezTo>
                      <a:pt x="229" y="293"/>
                      <a:pt x="177" y="295"/>
                      <a:pt x="125" y="299"/>
                    </a:cubicBezTo>
                    <a:cubicBezTo>
                      <a:pt x="126" y="284"/>
                      <a:pt x="127" y="273"/>
                      <a:pt x="128" y="265"/>
                    </a:cubicBezTo>
                    <a:cubicBezTo>
                      <a:pt x="128" y="257"/>
                      <a:pt x="128" y="251"/>
                      <a:pt x="129" y="246"/>
                    </a:cubicBezTo>
                    <a:cubicBezTo>
                      <a:pt x="129" y="240"/>
                      <a:pt x="128" y="223"/>
                      <a:pt x="125" y="194"/>
                    </a:cubicBezTo>
                    <a:cubicBezTo>
                      <a:pt x="198" y="199"/>
                      <a:pt x="250" y="201"/>
                      <a:pt x="282" y="201"/>
                    </a:cubicBezTo>
                    <a:cubicBezTo>
                      <a:pt x="478" y="201"/>
                      <a:pt x="478" y="201"/>
                      <a:pt x="478" y="201"/>
                    </a:cubicBezTo>
                    <a:cubicBezTo>
                      <a:pt x="477" y="143"/>
                      <a:pt x="477" y="143"/>
                      <a:pt x="477" y="143"/>
                    </a:cubicBezTo>
                    <a:cubicBezTo>
                      <a:pt x="476" y="73"/>
                      <a:pt x="476" y="73"/>
                      <a:pt x="476" y="73"/>
                    </a:cubicBezTo>
                    <a:cubicBezTo>
                      <a:pt x="471" y="0"/>
                      <a:pt x="471" y="0"/>
                      <a:pt x="471" y="0"/>
                    </a:cubicBezTo>
                    <a:cubicBezTo>
                      <a:pt x="500" y="3"/>
                      <a:pt x="518" y="5"/>
                      <a:pt x="525" y="5"/>
                    </a:cubicBezTo>
                    <a:cubicBezTo>
                      <a:pt x="532" y="4"/>
                      <a:pt x="551" y="3"/>
                      <a:pt x="582" y="0"/>
                    </a:cubicBezTo>
                    <a:cubicBezTo>
                      <a:pt x="581" y="31"/>
                      <a:pt x="579" y="60"/>
                      <a:pt x="578" y="87"/>
                    </a:cubicBezTo>
                    <a:cubicBezTo>
                      <a:pt x="576" y="114"/>
                      <a:pt x="576" y="132"/>
                      <a:pt x="576" y="143"/>
                    </a:cubicBezTo>
                    <a:cubicBezTo>
                      <a:pt x="576" y="201"/>
                      <a:pt x="576" y="201"/>
                      <a:pt x="576" y="201"/>
                    </a:cubicBezTo>
                    <a:cubicBezTo>
                      <a:pt x="766" y="201"/>
                      <a:pt x="766" y="201"/>
                      <a:pt x="766" y="201"/>
                    </a:cubicBezTo>
                    <a:cubicBezTo>
                      <a:pt x="798" y="201"/>
                      <a:pt x="848" y="199"/>
                      <a:pt x="916" y="194"/>
                    </a:cubicBezTo>
                    <a:cubicBezTo>
                      <a:pt x="914" y="209"/>
                      <a:pt x="912" y="218"/>
                      <a:pt x="912" y="222"/>
                    </a:cubicBezTo>
                    <a:cubicBezTo>
                      <a:pt x="912" y="226"/>
                      <a:pt x="912" y="234"/>
                      <a:pt x="913" y="247"/>
                    </a:cubicBezTo>
                    <a:cubicBezTo>
                      <a:pt x="913" y="264"/>
                      <a:pt x="913" y="264"/>
                      <a:pt x="913" y="264"/>
                    </a:cubicBezTo>
                    <a:cubicBezTo>
                      <a:pt x="916" y="299"/>
                      <a:pt x="916" y="299"/>
                      <a:pt x="916" y="299"/>
                    </a:cubicBezTo>
                    <a:cubicBezTo>
                      <a:pt x="867" y="295"/>
                      <a:pt x="817" y="293"/>
                      <a:pt x="766" y="293"/>
                    </a:cubicBezTo>
                    <a:cubicBezTo>
                      <a:pt x="576" y="293"/>
                      <a:pt x="576" y="293"/>
                      <a:pt x="576" y="293"/>
                    </a:cubicBezTo>
                    <a:cubicBezTo>
                      <a:pt x="576" y="454"/>
                      <a:pt x="576" y="454"/>
                      <a:pt x="576" y="454"/>
                    </a:cubicBezTo>
                    <a:cubicBezTo>
                      <a:pt x="822" y="454"/>
                      <a:pt x="822" y="454"/>
                      <a:pt x="822" y="454"/>
                    </a:cubicBezTo>
                    <a:cubicBezTo>
                      <a:pt x="859" y="454"/>
                      <a:pt x="918" y="452"/>
                      <a:pt x="1001" y="447"/>
                    </a:cubicBezTo>
                    <a:cubicBezTo>
                      <a:pt x="999" y="462"/>
                      <a:pt x="998" y="474"/>
                      <a:pt x="998" y="482"/>
                    </a:cubicBezTo>
                    <a:cubicBezTo>
                      <a:pt x="998" y="499"/>
                      <a:pt x="998" y="499"/>
                      <a:pt x="998" y="499"/>
                    </a:cubicBezTo>
                    <a:cubicBezTo>
                      <a:pt x="997" y="513"/>
                      <a:pt x="997" y="520"/>
                      <a:pt x="998" y="520"/>
                    </a:cubicBezTo>
                    <a:cubicBezTo>
                      <a:pt x="1001" y="552"/>
                      <a:pt x="1001" y="552"/>
                      <a:pt x="1001" y="552"/>
                    </a:cubicBezTo>
                    <a:cubicBezTo>
                      <a:pt x="924" y="548"/>
                      <a:pt x="865" y="546"/>
                      <a:pt x="823" y="546"/>
                    </a:cubicBezTo>
                    <a:cubicBezTo>
                      <a:pt x="643" y="546"/>
                      <a:pt x="643" y="546"/>
                      <a:pt x="643" y="546"/>
                    </a:cubicBezTo>
                    <a:cubicBezTo>
                      <a:pt x="656" y="574"/>
                      <a:pt x="656" y="574"/>
                      <a:pt x="656" y="574"/>
                    </a:cubicBezTo>
                    <a:cubicBezTo>
                      <a:pt x="679" y="625"/>
                      <a:pt x="719" y="677"/>
                      <a:pt x="775" y="731"/>
                    </a:cubicBezTo>
                    <a:cubicBezTo>
                      <a:pt x="831" y="785"/>
                      <a:pt x="904" y="821"/>
                      <a:pt x="992" y="840"/>
                    </a:cubicBezTo>
                    <a:cubicBezTo>
                      <a:pt x="1042" y="852"/>
                      <a:pt x="1042" y="852"/>
                      <a:pt x="1042" y="852"/>
                    </a:cubicBezTo>
                    <a:cubicBezTo>
                      <a:pt x="1008" y="874"/>
                      <a:pt x="988" y="891"/>
                      <a:pt x="982" y="900"/>
                    </a:cubicBezTo>
                    <a:cubicBezTo>
                      <a:pt x="975" y="910"/>
                      <a:pt x="963" y="934"/>
                      <a:pt x="944" y="973"/>
                    </a:cubicBezTo>
                    <a:cubicBezTo>
                      <a:pt x="917" y="959"/>
                      <a:pt x="917" y="959"/>
                      <a:pt x="917" y="959"/>
                    </a:cubicBezTo>
                    <a:cubicBezTo>
                      <a:pt x="836" y="915"/>
                      <a:pt x="772" y="868"/>
                      <a:pt x="724" y="817"/>
                    </a:cubicBezTo>
                    <a:cubicBezTo>
                      <a:pt x="677" y="766"/>
                      <a:pt x="646" y="729"/>
                      <a:pt x="631" y="704"/>
                    </a:cubicBezTo>
                    <a:cubicBezTo>
                      <a:pt x="617" y="679"/>
                      <a:pt x="604" y="654"/>
                      <a:pt x="592" y="628"/>
                    </a:cubicBezTo>
                    <a:cubicBezTo>
                      <a:pt x="576" y="593"/>
                      <a:pt x="576" y="593"/>
                      <a:pt x="576" y="593"/>
                    </a:cubicBezTo>
                    <a:cubicBezTo>
                      <a:pt x="576" y="857"/>
                      <a:pt x="576" y="857"/>
                      <a:pt x="576" y="857"/>
                    </a:cubicBezTo>
                    <a:cubicBezTo>
                      <a:pt x="576" y="874"/>
                      <a:pt x="577" y="910"/>
                      <a:pt x="579" y="965"/>
                    </a:cubicBezTo>
                    <a:cubicBezTo>
                      <a:pt x="583" y="1074"/>
                      <a:pt x="583" y="1074"/>
                      <a:pt x="583" y="1074"/>
                    </a:cubicBezTo>
                    <a:cubicBezTo>
                      <a:pt x="553" y="1069"/>
                      <a:pt x="515" y="1069"/>
                      <a:pt x="470" y="1074"/>
                    </a:cubicBezTo>
                    <a:cubicBezTo>
                      <a:pt x="472" y="1026"/>
                      <a:pt x="474" y="986"/>
                      <a:pt x="475" y="956"/>
                    </a:cubicBezTo>
                    <a:cubicBezTo>
                      <a:pt x="477" y="925"/>
                      <a:pt x="477" y="892"/>
                      <a:pt x="477" y="857"/>
                    </a:cubicBezTo>
                    <a:cubicBezTo>
                      <a:pt x="477" y="565"/>
                      <a:pt x="477" y="565"/>
                      <a:pt x="477" y="565"/>
                    </a:cubicBezTo>
                    <a:cubicBezTo>
                      <a:pt x="447" y="620"/>
                      <a:pt x="447" y="620"/>
                      <a:pt x="447" y="620"/>
                    </a:cubicBezTo>
                    <a:cubicBezTo>
                      <a:pt x="401" y="703"/>
                      <a:pt x="355" y="768"/>
                      <a:pt x="308" y="813"/>
                    </a:cubicBezTo>
                    <a:cubicBezTo>
                      <a:pt x="261" y="859"/>
                      <a:pt x="226" y="890"/>
                      <a:pt x="203" y="908"/>
                    </a:cubicBezTo>
                    <a:cubicBezTo>
                      <a:pt x="134" y="962"/>
                      <a:pt x="134" y="962"/>
                      <a:pt x="134" y="962"/>
                    </a:cubicBezTo>
                    <a:cubicBezTo>
                      <a:pt x="100" y="990"/>
                      <a:pt x="100" y="990"/>
                      <a:pt x="100" y="990"/>
                    </a:cubicBezTo>
                    <a:cubicBezTo>
                      <a:pt x="85" y="964"/>
                      <a:pt x="71" y="945"/>
                      <a:pt x="57" y="933"/>
                    </a:cubicBezTo>
                    <a:cubicBezTo>
                      <a:pt x="44" y="921"/>
                      <a:pt x="25" y="907"/>
                      <a:pt x="0" y="892"/>
                    </a:cubicBezTo>
                    <a:close/>
                  </a:path>
                </a:pathLst>
              </a:custGeom>
              <a:solidFill>
                <a:srgbClr val="000000"/>
              </a:solidFill>
              <a:ln>
                <a:noFill/>
              </a:ln>
            </p:spPr>
            <p:txBody>
              <a:bodyPr/>
              <a:lstStyle/>
              <a:p>
                <a:endParaRPr lang="ja-JP" altLang="en-US">
                  <a:latin typeface="Arial" panose="020B0604020202020204" pitchFamily="34" charset="0"/>
                  <a:ea typeface="黑体" panose="02010609060101010101" pitchFamily="49" charset="-122"/>
                </a:endParaRPr>
              </a:p>
            </p:txBody>
          </p:sp>
          <p:sp>
            <p:nvSpPr>
              <p:cNvPr id="46" name="Freeform 130"/>
              <p:cNvSpPr>
                <a:spLocks noEditPoints="1"/>
              </p:cNvSpPr>
              <p:nvPr/>
            </p:nvSpPr>
            <p:spPr bwMode="auto">
              <a:xfrm>
                <a:off x="3681" y="2946"/>
                <a:ext cx="213" cy="215"/>
              </a:xfrm>
              <a:custGeom>
                <a:avLst/>
                <a:gdLst>
                  <a:gd name="T0" fmla="*/ 47 w 1066"/>
                  <a:gd name="T1" fmla="*/ 898 h 1077"/>
                  <a:gd name="T2" fmla="*/ 360 w 1066"/>
                  <a:gd name="T3" fmla="*/ 643 h 1077"/>
                  <a:gd name="T4" fmla="*/ 207 w 1066"/>
                  <a:gd name="T5" fmla="*/ 611 h 1077"/>
                  <a:gd name="T6" fmla="*/ 45 w 1066"/>
                  <a:gd name="T7" fmla="*/ 585 h 1077"/>
                  <a:gd name="T8" fmla="*/ 42 w 1066"/>
                  <a:gd name="T9" fmla="*/ 512 h 1077"/>
                  <a:gd name="T10" fmla="*/ 487 w 1066"/>
                  <a:gd name="T11" fmla="*/ 519 h 1077"/>
                  <a:gd name="T12" fmla="*/ 276 w 1066"/>
                  <a:gd name="T13" fmla="*/ 254 h 1077"/>
                  <a:gd name="T14" fmla="*/ 98 w 1066"/>
                  <a:gd name="T15" fmla="*/ 228 h 1077"/>
                  <a:gd name="T16" fmla="*/ 95 w 1066"/>
                  <a:gd name="T17" fmla="*/ 154 h 1077"/>
                  <a:gd name="T18" fmla="*/ 487 w 1066"/>
                  <a:gd name="T19" fmla="*/ 162 h 1077"/>
                  <a:gd name="T20" fmla="*/ 486 w 1066"/>
                  <a:gd name="T21" fmla="*/ 59 h 1077"/>
                  <a:gd name="T22" fmla="*/ 590 w 1066"/>
                  <a:gd name="T23" fmla="*/ 0 h 1077"/>
                  <a:gd name="T24" fmla="*/ 585 w 1066"/>
                  <a:gd name="T25" fmla="*/ 116 h 1077"/>
                  <a:gd name="T26" fmla="*/ 813 w 1066"/>
                  <a:gd name="T27" fmla="*/ 162 h 1077"/>
                  <a:gd name="T28" fmla="*/ 976 w 1066"/>
                  <a:gd name="T29" fmla="*/ 190 h 1077"/>
                  <a:gd name="T30" fmla="*/ 981 w 1066"/>
                  <a:gd name="T31" fmla="*/ 260 h 1077"/>
                  <a:gd name="T32" fmla="*/ 585 w 1066"/>
                  <a:gd name="T33" fmla="*/ 254 h 1077"/>
                  <a:gd name="T34" fmla="*/ 862 w 1066"/>
                  <a:gd name="T35" fmla="*/ 519 h 1077"/>
                  <a:gd name="T36" fmla="*/ 1018 w 1066"/>
                  <a:gd name="T37" fmla="*/ 547 h 1077"/>
                  <a:gd name="T38" fmla="*/ 1017 w 1066"/>
                  <a:gd name="T39" fmla="*/ 582 h 1077"/>
                  <a:gd name="T40" fmla="*/ 862 w 1066"/>
                  <a:gd name="T41" fmla="*/ 611 h 1077"/>
                  <a:gd name="T42" fmla="*/ 682 w 1066"/>
                  <a:gd name="T43" fmla="*/ 646 h 1077"/>
                  <a:gd name="T44" fmla="*/ 1029 w 1066"/>
                  <a:gd name="T45" fmla="*/ 866 h 1077"/>
                  <a:gd name="T46" fmla="*/ 999 w 1066"/>
                  <a:gd name="T47" fmla="*/ 933 h 1077"/>
                  <a:gd name="T48" fmla="*/ 944 w 1066"/>
                  <a:gd name="T49" fmla="*/ 981 h 1077"/>
                  <a:gd name="T50" fmla="*/ 734 w 1066"/>
                  <a:gd name="T51" fmla="*/ 849 h 1077"/>
                  <a:gd name="T52" fmla="*/ 597 w 1066"/>
                  <a:gd name="T53" fmla="*/ 644 h 1077"/>
                  <a:gd name="T54" fmla="*/ 585 w 1066"/>
                  <a:gd name="T55" fmla="*/ 838 h 1077"/>
                  <a:gd name="T56" fmla="*/ 593 w 1066"/>
                  <a:gd name="T57" fmla="*/ 1077 h 1077"/>
                  <a:gd name="T58" fmla="*/ 479 w 1066"/>
                  <a:gd name="T59" fmla="*/ 1077 h 1077"/>
                  <a:gd name="T60" fmla="*/ 487 w 1066"/>
                  <a:gd name="T61" fmla="*/ 838 h 1077"/>
                  <a:gd name="T62" fmla="*/ 481 w 1066"/>
                  <a:gd name="T63" fmla="*/ 611 h 1077"/>
                  <a:gd name="T64" fmla="*/ 366 w 1066"/>
                  <a:gd name="T65" fmla="*/ 789 h 1077"/>
                  <a:gd name="T66" fmla="*/ 131 w 1066"/>
                  <a:gd name="T67" fmla="*/ 995 h 1077"/>
                  <a:gd name="T68" fmla="*/ 70 w 1066"/>
                  <a:gd name="T69" fmla="*/ 969 h 1077"/>
                  <a:gd name="T70" fmla="*/ 184 w 1066"/>
                  <a:gd name="T71" fmla="*/ 329 h 1077"/>
                  <a:gd name="T72" fmla="*/ 405 w 1066"/>
                  <a:gd name="T73" fmla="*/ 443 h 1077"/>
                  <a:gd name="T74" fmla="*/ 292 w 1066"/>
                  <a:gd name="T75" fmla="*/ 463 h 1077"/>
                  <a:gd name="T76" fmla="*/ 222 w 1066"/>
                  <a:gd name="T77" fmla="*/ 371 h 1077"/>
                  <a:gd name="T78" fmla="*/ 669 w 1066"/>
                  <a:gd name="T79" fmla="*/ 464 h 1077"/>
                  <a:gd name="T80" fmla="*/ 734 w 1066"/>
                  <a:gd name="T81" fmla="*/ 381 h 1077"/>
                  <a:gd name="T82" fmla="*/ 788 w 1066"/>
                  <a:gd name="T83" fmla="*/ 282 h 1077"/>
                  <a:gd name="T84" fmla="*/ 846 w 1066"/>
                  <a:gd name="T85" fmla="*/ 372 h 1077"/>
                  <a:gd name="T86" fmla="*/ 773 w 1066"/>
                  <a:gd name="T87" fmla="*/ 478 h 1077"/>
                  <a:gd name="T88" fmla="*/ 669 w 1066"/>
                  <a:gd name="T89" fmla="*/ 464 h 10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066" h="1077">
                    <a:moveTo>
                      <a:pt x="0" y="916"/>
                    </a:moveTo>
                    <a:cubicBezTo>
                      <a:pt x="47" y="898"/>
                      <a:pt x="47" y="898"/>
                      <a:pt x="47" y="898"/>
                    </a:cubicBezTo>
                    <a:cubicBezTo>
                      <a:pt x="132" y="868"/>
                      <a:pt x="200" y="826"/>
                      <a:pt x="250" y="774"/>
                    </a:cubicBezTo>
                    <a:cubicBezTo>
                      <a:pt x="301" y="721"/>
                      <a:pt x="338" y="677"/>
                      <a:pt x="360" y="643"/>
                    </a:cubicBezTo>
                    <a:cubicBezTo>
                      <a:pt x="380" y="611"/>
                      <a:pt x="380" y="611"/>
                      <a:pt x="380" y="611"/>
                    </a:cubicBezTo>
                    <a:cubicBezTo>
                      <a:pt x="207" y="611"/>
                      <a:pt x="207" y="611"/>
                      <a:pt x="207" y="611"/>
                    </a:cubicBezTo>
                    <a:cubicBezTo>
                      <a:pt x="173" y="611"/>
                      <a:pt x="118" y="613"/>
                      <a:pt x="42" y="617"/>
                    </a:cubicBezTo>
                    <a:cubicBezTo>
                      <a:pt x="44" y="602"/>
                      <a:pt x="45" y="591"/>
                      <a:pt x="45" y="585"/>
                    </a:cubicBezTo>
                    <a:cubicBezTo>
                      <a:pt x="46" y="579"/>
                      <a:pt x="46" y="571"/>
                      <a:pt x="45" y="561"/>
                    </a:cubicBezTo>
                    <a:cubicBezTo>
                      <a:pt x="45" y="551"/>
                      <a:pt x="44" y="535"/>
                      <a:pt x="42" y="512"/>
                    </a:cubicBezTo>
                    <a:cubicBezTo>
                      <a:pt x="95" y="517"/>
                      <a:pt x="151" y="519"/>
                      <a:pt x="207" y="519"/>
                    </a:cubicBezTo>
                    <a:cubicBezTo>
                      <a:pt x="487" y="519"/>
                      <a:pt x="487" y="519"/>
                      <a:pt x="487" y="519"/>
                    </a:cubicBezTo>
                    <a:cubicBezTo>
                      <a:pt x="487" y="254"/>
                      <a:pt x="487" y="254"/>
                      <a:pt x="487" y="254"/>
                    </a:cubicBezTo>
                    <a:cubicBezTo>
                      <a:pt x="276" y="254"/>
                      <a:pt x="276" y="254"/>
                      <a:pt x="276" y="254"/>
                    </a:cubicBezTo>
                    <a:cubicBezTo>
                      <a:pt x="239" y="254"/>
                      <a:pt x="179" y="256"/>
                      <a:pt x="95" y="260"/>
                    </a:cubicBezTo>
                    <a:cubicBezTo>
                      <a:pt x="96" y="247"/>
                      <a:pt x="97" y="236"/>
                      <a:pt x="98" y="228"/>
                    </a:cubicBezTo>
                    <a:cubicBezTo>
                      <a:pt x="99" y="220"/>
                      <a:pt x="99" y="214"/>
                      <a:pt x="98" y="208"/>
                    </a:cubicBezTo>
                    <a:cubicBezTo>
                      <a:pt x="98" y="202"/>
                      <a:pt x="97" y="185"/>
                      <a:pt x="95" y="154"/>
                    </a:cubicBezTo>
                    <a:cubicBezTo>
                      <a:pt x="170" y="160"/>
                      <a:pt x="231" y="162"/>
                      <a:pt x="276" y="162"/>
                    </a:cubicBezTo>
                    <a:cubicBezTo>
                      <a:pt x="487" y="162"/>
                      <a:pt x="487" y="162"/>
                      <a:pt x="487" y="162"/>
                    </a:cubicBezTo>
                    <a:cubicBezTo>
                      <a:pt x="486" y="117"/>
                      <a:pt x="486" y="117"/>
                      <a:pt x="486" y="117"/>
                    </a:cubicBezTo>
                    <a:cubicBezTo>
                      <a:pt x="486" y="59"/>
                      <a:pt x="486" y="59"/>
                      <a:pt x="486" y="59"/>
                    </a:cubicBezTo>
                    <a:cubicBezTo>
                      <a:pt x="481" y="0"/>
                      <a:pt x="481" y="0"/>
                      <a:pt x="481" y="0"/>
                    </a:cubicBezTo>
                    <a:cubicBezTo>
                      <a:pt x="511" y="4"/>
                      <a:pt x="547" y="4"/>
                      <a:pt x="590" y="0"/>
                    </a:cubicBezTo>
                    <a:cubicBezTo>
                      <a:pt x="587" y="26"/>
                      <a:pt x="586" y="46"/>
                      <a:pt x="586" y="62"/>
                    </a:cubicBezTo>
                    <a:cubicBezTo>
                      <a:pt x="585" y="77"/>
                      <a:pt x="585" y="95"/>
                      <a:pt x="585" y="116"/>
                    </a:cubicBezTo>
                    <a:cubicBezTo>
                      <a:pt x="585" y="162"/>
                      <a:pt x="585" y="162"/>
                      <a:pt x="585" y="162"/>
                    </a:cubicBezTo>
                    <a:cubicBezTo>
                      <a:pt x="813" y="162"/>
                      <a:pt x="813" y="162"/>
                      <a:pt x="813" y="162"/>
                    </a:cubicBezTo>
                    <a:cubicBezTo>
                      <a:pt x="854" y="162"/>
                      <a:pt x="910" y="160"/>
                      <a:pt x="981" y="154"/>
                    </a:cubicBezTo>
                    <a:cubicBezTo>
                      <a:pt x="978" y="170"/>
                      <a:pt x="977" y="182"/>
                      <a:pt x="976" y="190"/>
                    </a:cubicBezTo>
                    <a:cubicBezTo>
                      <a:pt x="976" y="198"/>
                      <a:pt x="975" y="205"/>
                      <a:pt x="976" y="210"/>
                    </a:cubicBezTo>
                    <a:cubicBezTo>
                      <a:pt x="976" y="215"/>
                      <a:pt x="978" y="232"/>
                      <a:pt x="981" y="260"/>
                    </a:cubicBezTo>
                    <a:cubicBezTo>
                      <a:pt x="900" y="256"/>
                      <a:pt x="844" y="254"/>
                      <a:pt x="812" y="254"/>
                    </a:cubicBezTo>
                    <a:cubicBezTo>
                      <a:pt x="585" y="254"/>
                      <a:pt x="585" y="254"/>
                      <a:pt x="585" y="254"/>
                    </a:cubicBezTo>
                    <a:cubicBezTo>
                      <a:pt x="585" y="519"/>
                      <a:pt x="585" y="519"/>
                      <a:pt x="585" y="519"/>
                    </a:cubicBezTo>
                    <a:cubicBezTo>
                      <a:pt x="862" y="519"/>
                      <a:pt x="862" y="519"/>
                      <a:pt x="862" y="519"/>
                    </a:cubicBezTo>
                    <a:cubicBezTo>
                      <a:pt x="916" y="519"/>
                      <a:pt x="969" y="517"/>
                      <a:pt x="1020" y="512"/>
                    </a:cubicBezTo>
                    <a:cubicBezTo>
                      <a:pt x="1019" y="528"/>
                      <a:pt x="1018" y="539"/>
                      <a:pt x="1018" y="547"/>
                    </a:cubicBezTo>
                    <a:cubicBezTo>
                      <a:pt x="1017" y="555"/>
                      <a:pt x="1017" y="562"/>
                      <a:pt x="1017" y="569"/>
                    </a:cubicBezTo>
                    <a:cubicBezTo>
                      <a:pt x="1016" y="576"/>
                      <a:pt x="1016" y="580"/>
                      <a:pt x="1017" y="582"/>
                    </a:cubicBezTo>
                    <a:cubicBezTo>
                      <a:pt x="1020" y="617"/>
                      <a:pt x="1020" y="617"/>
                      <a:pt x="1020" y="617"/>
                    </a:cubicBezTo>
                    <a:cubicBezTo>
                      <a:pt x="953" y="614"/>
                      <a:pt x="900" y="611"/>
                      <a:pt x="862" y="611"/>
                    </a:cubicBezTo>
                    <a:cubicBezTo>
                      <a:pt x="661" y="611"/>
                      <a:pt x="661" y="611"/>
                      <a:pt x="661" y="611"/>
                    </a:cubicBezTo>
                    <a:cubicBezTo>
                      <a:pt x="682" y="646"/>
                      <a:pt x="682" y="646"/>
                      <a:pt x="682" y="646"/>
                    </a:cubicBezTo>
                    <a:cubicBezTo>
                      <a:pt x="699" y="675"/>
                      <a:pt x="732" y="714"/>
                      <a:pt x="784" y="763"/>
                    </a:cubicBezTo>
                    <a:cubicBezTo>
                      <a:pt x="836" y="812"/>
                      <a:pt x="917" y="846"/>
                      <a:pt x="1029" y="866"/>
                    </a:cubicBezTo>
                    <a:cubicBezTo>
                      <a:pt x="1066" y="871"/>
                      <a:pt x="1066" y="871"/>
                      <a:pt x="1066" y="871"/>
                    </a:cubicBezTo>
                    <a:cubicBezTo>
                      <a:pt x="1029" y="903"/>
                      <a:pt x="1007" y="924"/>
                      <a:pt x="999" y="933"/>
                    </a:cubicBezTo>
                    <a:cubicBezTo>
                      <a:pt x="992" y="942"/>
                      <a:pt x="982" y="962"/>
                      <a:pt x="970" y="992"/>
                    </a:cubicBezTo>
                    <a:cubicBezTo>
                      <a:pt x="944" y="981"/>
                      <a:pt x="944" y="981"/>
                      <a:pt x="944" y="981"/>
                    </a:cubicBezTo>
                    <a:cubicBezTo>
                      <a:pt x="902" y="963"/>
                      <a:pt x="863" y="942"/>
                      <a:pt x="828" y="918"/>
                    </a:cubicBezTo>
                    <a:cubicBezTo>
                      <a:pt x="792" y="894"/>
                      <a:pt x="761" y="871"/>
                      <a:pt x="734" y="849"/>
                    </a:cubicBezTo>
                    <a:cubicBezTo>
                      <a:pt x="708" y="827"/>
                      <a:pt x="681" y="796"/>
                      <a:pt x="655" y="755"/>
                    </a:cubicBezTo>
                    <a:cubicBezTo>
                      <a:pt x="628" y="714"/>
                      <a:pt x="609" y="677"/>
                      <a:pt x="597" y="644"/>
                    </a:cubicBezTo>
                    <a:cubicBezTo>
                      <a:pt x="585" y="611"/>
                      <a:pt x="585" y="611"/>
                      <a:pt x="585" y="611"/>
                    </a:cubicBezTo>
                    <a:cubicBezTo>
                      <a:pt x="585" y="838"/>
                      <a:pt x="585" y="838"/>
                      <a:pt x="585" y="838"/>
                    </a:cubicBezTo>
                    <a:cubicBezTo>
                      <a:pt x="585" y="890"/>
                      <a:pt x="586" y="930"/>
                      <a:pt x="587" y="958"/>
                    </a:cubicBezTo>
                    <a:cubicBezTo>
                      <a:pt x="593" y="1077"/>
                      <a:pt x="593" y="1077"/>
                      <a:pt x="593" y="1077"/>
                    </a:cubicBezTo>
                    <a:cubicBezTo>
                      <a:pt x="561" y="1075"/>
                      <a:pt x="542" y="1073"/>
                      <a:pt x="535" y="1073"/>
                    </a:cubicBezTo>
                    <a:cubicBezTo>
                      <a:pt x="528" y="1073"/>
                      <a:pt x="509" y="1074"/>
                      <a:pt x="479" y="1077"/>
                    </a:cubicBezTo>
                    <a:cubicBezTo>
                      <a:pt x="481" y="1025"/>
                      <a:pt x="482" y="978"/>
                      <a:pt x="484" y="936"/>
                    </a:cubicBezTo>
                    <a:cubicBezTo>
                      <a:pt x="486" y="894"/>
                      <a:pt x="487" y="862"/>
                      <a:pt x="487" y="838"/>
                    </a:cubicBezTo>
                    <a:cubicBezTo>
                      <a:pt x="487" y="611"/>
                      <a:pt x="487" y="611"/>
                      <a:pt x="487" y="611"/>
                    </a:cubicBezTo>
                    <a:cubicBezTo>
                      <a:pt x="481" y="611"/>
                      <a:pt x="481" y="611"/>
                      <a:pt x="481" y="611"/>
                    </a:cubicBezTo>
                    <a:cubicBezTo>
                      <a:pt x="464" y="643"/>
                      <a:pt x="464" y="643"/>
                      <a:pt x="464" y="643"/>
                    </a:cubicBezTo>
                    <a:cubicBezTo>
                      <a:pt x="430" y="704"/>
                      <a:pt x="397" y="753"/>
                      <a:pt x="366" y="789"/>
                    </a:cubicBezTo>
                    <a:cubicBezTo>
                      <a:pt x="334" y="825"/>
                      <a:pt x="296" y="863"/>
                      <a:pt x="249" y="904"/>
                    </a:cubicBezTo>
                    <a:cubicBezTo>
                      <a:pt x="202" y="945"/>
                      <a:pt x="163" y="975"/>
                      <a:pt x="131" y="995"/>
                    </a:cubicBezTo>
                    <a:cubicBezTo>
                      <a:pt x="101" y="1014"/>
                      <a:pt x="101" y="1014"/>
                      <a:pt x="101" y="1014"/>
                    </a:cubicBezTo>
                    <a:cubicBezTo>
                      <a:pt x="92" y="1000"/>
                      <a:pt x="82" y="985"/>
                      <a:pt x="70" y="969"/>
                    </a:cubicBezTo>
                    <a:cubicBezTo>
                      <a:pt x="58" y="953"/>
                      <a:pt x="34" y="936"/>
                      <a:pt x="0" y="916"/>
                    </a:cubicBezTo>
                    <a:close/>
                    <a:moveTo>
                      <a:pt x="184" y="329"/>
                    </a:moveTo>
                    <a:cubicBezTo>
                      <a:pt x="213" y="316"/>
                      <a:pt x="239" y="299"/>
                      <a:pt x="264" y="278"/>
                    </a:cubicBezTo>
                    <a:cubicBezTo>
                      <a:pt x="405" y="443"/>
                      <a:pt x="405" y="443"/>
                      <a:pt x="405" y="443"/>
                    </a:cubicBezTo>
                    <a:cubicBezTo>
                      <a:pt x="381" y="454"/>
                      <a:pt x="351" y="472"/>
                      <a:pt x="313" y="497"/>
                    </a:cubicBezTo>
                    <a:cubicBezTo>
                      <a:pt x="292" y="463"/>
                      <a:pt x="292" y="463"/>
                      <a:pt x="292" y="463"/>
                    </a:cubicBezTo>
                    <a:cubicBezTo>
                      <a:pt x="286" y="454"/>
                      <a:pt x="275" y="438"/>
                      <a:pt x="257" y="416"/>
                    </a:cubicBezTo>
                    <a:cubicBezTo>
                      <a:pt x="239" y="393"/>
                      <a:pt x="228" y="378"/>
                      <a:pt x="222" y="371"/>
                    </a:cubicBezTo>
                    <a:lnTo>
                      <a:pt x="184" y="329"/>
                    </a:lnTo>
                    <a:close/>
                    <a:moveTo>
                      <a:pt x="669" y="464"/>
                    </a:moveTo>
                    <a:cubicBezTo>
                      <a:pt x="696" y="432"/>
                      <a:pt x="696" y="432"/>
                      <a:pt x="696" y="432"/>
                    </a:cubicBezTo>
                    <a:cubicBezTo>
                      <a:pt x="714" y="409"/>
                      <a:pt x="727" y="392"/>
                      <a:pt x="734" y="381"/>
                    </a:cubicBezTo>
                    <a:cubicBezTo>
                      <a:pt x="742" y="371"/>
                      <a:pt x="752" y="353"/>
                      <a:pt x="764" y="329"/>
                    </a:cubicBezTo>
                    <a:cubicBezTo>
                      <a:pt x="788" y="282"/>
                      <a:pt x="788" y="282"/>
                      <a:pt x="788" y="282"/>
                    </a:cubicBezTo>
                    <a:cubicBezTo>
                      <a:pt x="814" y="300"/>
                      <a:pt x="844" y="316"/>
                      <a:pt x="877" y="329"/>
                    </a:cubicBezTo>
                    <a:cubicBezTo>
                      <a:pt x="846" y="372"/>
                      <a:pt x="846" y="372"/>
                      <a:pt x="846" y="372"/>
                    </a:cubicBezTo>
                    <a:cubicBezTo>
                      <a:pt x="830" y="395"/>
                      <a:pt x="820" y="409"/>
                      <a:pt x="816" y="414"/>
                    </a:cubicBezTo>
                    <a:cubicBezTo>
                      <a:pt x="773" y="478"/>
                      <a:pt x="773" y="478"/>
                      <a:pt x="773" y="478"/>
                    </a:cubicBezTo>
                    <a:cubicBezTo>
                      <a:pt x="752" y="507"/>
                      <a:pt x="752" y="507"/>
                      <a:pt x="752" y="507"/>
                    </a:cubicBezTo>
                    <a:cubicBezTo>
                      <a:pt x="723" y="488"/>
                      <a:pt x="696" y="473"/>
                      <a:pt x="669" y="464"/>
                    </a:cubicBezTo>
                    <a:close/>
                  </a:path>
                </a:pathLst>
              </a:custGeom>
              <a:solidFill>
                <a:srgbClr val="000000"/>
              </a:solidFill>
              <a:ln>
                <a:noFill/>
              </a:ln>
            </p:spPr>
            <p:txBody>
              <a:bodyPr/>
              <a:lstStyle/>
              <a:p>
                <a:endParaRPr lang="ja-JP" altLang="en-US">
                  <a:latin typeface="Arial" panose="020B0604020202020204" pitchFamily="34" charset="0"/>
                  <a:ea typeface="黑体" panose="02010609060101010101" pitchFamily="49" charset="-122"/>
                </a:endParaRPr>
              </a:p>
            </p:txBody>
          </p:sp>
        </p:grpSp>
      </p:grpSp>
    </p:spTree>
    <p:extLst>
      <p:ext uri="{BB962C8B-B14F-4D97-AF65-F5344CB8AC3E}">
        <p14:creationId xmlns:p14="http://schemas.microsoft.com/office/powerpoint/2010/main" val="3131958184"/>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userDrawn="1">
  <p:cSld name="Title Master_1">
    <p:spTree>
      <p:nvGrpSpPr>
        <p:cNvPr id="1" name=""/>
        <p:cNvGrpSpPr/>
        <p:nvPr/>
      </p:nvGrpSpPr>
      <p:grpSpPr>
        <a:xfrm>
          <a:off x="0" y="0"/>
          <a:ext cx="0" cy="0"/>
          <a:chOff x="0" y="0"/>
          <a:chExt cx="0" cy="0"/>
        </a:xfrm>
      </p:grpSpPr>
      <p:grpSp>
        <p:nvGrpSpPr>
          <p:cNvPr id="15" name="グループ化 14">
            <a:extLst>
              <a:ext uri="{FF2B5EF4-FFF2-40B4-BE49-F238E27FC236}">
                <a16:creationId xmlns:a16="http://schemas.microsoft.com/office/drawing/2014/main" id="{919D6FC5-3DA2-4822-BFE9-05705B001F17}"/>
              </a:ext>
            </a:extLst>
          </p:cNvPr>
          <p:cNvGrpSpPr/>
          <p:nvPr userDrawn="1"/>
        </p:nvGrpSpPr>
        <p:grpSpPr>
          <a:xfrm>
            <a:off x="5951999" y="0"/>
            <a:ext cx="6240000" cy="6859200"/>
            <a:chOff x="4463999" y="0"/>
            <a:chExt cx="4680000" cy="5144400"/>
          </a:xfrm>
        </p:grpSpPr>
        <p:pic>
          <p:nvPicPr>
            <p:cNvPr id="16" name="図 15">
              <a:extLst>
                <a:ext uri="{FF2B5EF4-FFF2-40B4-BE49-F238E27FC236}">
                  <a16:creationId xmlns:a16="http://schemas.microsoft.com/office/drawing/2014/main" id="{C526FC09-CE6E-4413-8B41-836D480370AE}"/>
                </a:ext>
                <a:ext uri="{C183D7F6-B498-43B3-948B-1728B52AA6E4}">
                  <adec:decorative xmlns:adec="http://schemas.microsoft.com/office/drawing/2017/decorative" val="1"/>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174"/>
            <a:stretch/>
          </p:blipFill>
          <p:spPr>
            <a:xfrm>
              <a:off x="4463999" y="0"/>
              <a:ext cx="4680000" cy="5144400"/>
            </a:xfrm>
            <a:prstGeom prst="rect">
              <a:avLst/>
            </a:prstGeom>
          </p:spPr>
        </p:pic>
        <p:sp>
          <p:nvSpPr>
            <p:cNvPr id="17" name="正方形/長方形 16">
              <a:extLst>
                <a:ext uri="{FF2B5EF4-FFF2-40B4-BE49-F238E27FC236}">
                  <a16:creationId xmlns:a16="http://schemas.microsoft.com/office/drawing/2014/main" id="{4A80D47A-CA37-49A1-ACB6-FBB18CFD0609}"/>
                </a:ext>
              </a:extLst>
            </p:cNvPr>
            <p:cNvSpPr/>
            <p:nvPr userDrawn="1"/>
          </p:nvSpPr>
          <p:spPr>
            <a:xfrm>
              <a:off x="4463999" y="4581524"/>
              <a:ext cx="4680000" cy="561975"/>
            </a:xfrm>
            <a:prstGeom prst="rect">
              <a:avLst/>
            </a:prstGeom>
            <a:gradFill flip="none" rotWithShape="1">
              <a:gsLst>
                <a:gs pos="0">
                  <a:schemeClr val="bg1"/>
                </a:gs>
                <a:gs pos="100000">
                  <a:schemeClr val="bg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dirty="0">
                <a:solidFill>
                  <a:schemeClr val="tx1"/>
                </a:solidFill>
                <a:latin typeface="Meiryo UI" panose="020B0604030504040204" pitchFamily="50" charset="-128"/>
                <a:ea typeface="Meiryo UI" panose="020B0604030504040204" pitchFamily="50" charset="-128"/>
              </a:endParaRPr>
            </a:p>
          </p:txBody>
        </p:sp>
        <p:sp>
          <p:nvSpPr>
            <p:cNvPr id="18" name="テキスト ボックス 17">
              <a:extLst>
                <a:ext uri="{FF2B5EF4-FFF2-40B4-BE49-F238E27FC236}">
                  <a16:creationId xmlns:a16="http://schemas.microsoft.com/office/drawing/2014/main" id="{A903DC51-A7BF-4F20-AFA6-6BB1C60FE748}"/>
                </a:ext>
              </a:extLst>
            </p:cNvPr>
            <p:cNvSpPr txBox="1"/>
            <p:nvPr userDrawn="1"/>
          </p:nvSpPr>
          <p:spPr>
            <a:xfrm>
              <a:off x="5205712" y="439894"/>
              <a:ext cx="2274902" cy="438581"/>
            </a:xfrm>
            <a:prstGeom prst="rect">
              <a:avLst/>
            </a:prstGeom>
            <a:noFill/>
          </p:spPr>
          <p:txBody>
            <a:bodyPr wrap="none" rtlCol="0">
              <a:spAutoFit/>
            </a:bodyPr>
            <a:lstStyle/>
            <a:p>
              <a:pPr algn="l"/>
              <a:r>
                <a:rPr kumimoji="1" lang="en-US" altLang="ja-JP" sz="3200">
                  <a:solidFill>
                    <a:schemeClr val="bg1">
                      <a:lumMod val="50000"/>
                    </a:schemeClr>
                  </a:solidFill>
                </a:rPr>
                <a:t>Sample</a:t>
              </a:r>
              <a:r>
                <a:rPr kumimoji="1" lang="ja-JP" altLang="en-US" sz="3200">
                  <a:solidFill>
                    <a:schemeClr val="bg1">
                      <a:lumMod val="50000"/>
                    </a:schemeClr>
                  </a:solidFill>
                </a:rPr>
                <a:t> </a:t>
              </a:r>
              <a:r>
                <a:rPr kumimoji="1" lang="en-US" altLang="ja-JP" sz="3200">
                  <a:solidFill>
                    <a:schemeClr val="bg1">
                      <a:lumMod val="50000"/>
                    </a:schemeClr>
                  </a:solidFill>
                </a:rPr>
                <a:t>image</a:t>
              </a:r>
              <a:endParaRPr kumimoji="1" lang="ja-JP" altLang="en-US" sz="3200">
                <a:solidFill>
                  <a:schemeClr val="bg1">
                    <a:lumMod val="50000"/>
                  </a:schemeClr>
                </a:solidFill>
              </a:endParaRPr>
            </a:p>
          </p:txBody>
        </p:sp>
      </p:grpSp>
      <p:pic>
        <p:nvPicPr>
          <p:cNvPr id="19" name="図 18">
            <a:extLst>
              <a:ext uri="{FF2B5EF4-FFF2-40B4-BE49-F238E27FC236}">
                <a16:creationId xmlns:a16="http://schemas.microsoft.com/office/drawing/2014/main" id="{06E41C4D-AC92-4318-87B0-504062446794}"/>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6099077" cy="6858000"/>
          </a:xfrm>
          <a:prstGeom prst="rect">
            <a:avLst/>
          </a:prstGeom>
        </p:spPr>
      </p:pic>
      <p:sp>
        <p:nvSpPr>
          <p:cNvPr id="2" name="Title 1"/>
          <p:cNvSpPr>
            <a:spLocks noGrp="1"/>
          </p:cNvSpPr>
          <p:nvPr userDrawn="1">
            <p:ph type="ctrTitle" hasCustomPrompt="1"/>
          </p:nvPr>
        </p:nvSpPr>
        <p:spPr>
          <a:xfrm>
            <a:off x="292800" y="2121600"/>
            <a:ext cx="4320000" cy="1329600"/>
          </a:xfrm>
        </p:spPr>
        <p:txBody>
          <a:bodyPr anchor="b">
            <a:noAutofit/>
          </a:bodyPr>
          <a:lstStyle>
            <a:lvl1pPr algn="l">
              <a:defRPr sz="4000">
                <a:solidFill>
                  <a:schemeClr val="bg1"/>
                </a:solidFill>
              </a:defRPr>
            </a:lvl1pPr>
          </a:lstStyle>
          <a:p>
            <a:r>
              <a:rPr lang="ja-JP" altLang="en-US"/>
              <a:t>タイトルを入力</a:t>
            </a:r>
            <a:endParaRPr lang="en-US"/>
          </a:p>
        </p:txBody>
      </p:sp>
      <p:sp>
        <p:nvSpPr>
          <p:cNvPr id="3" name="Subtitle 2"/>
          <p:cNvSpPr>
            <a:spLocks noGrp="1"/>
          </p:cNvSpPr>
          <p:nvPr userDrawn="1">
            <p:ph type="subTitle" idx="1" hasCustomPrompt="1"/>
          </p:nvPr>
        </p:nvSpPr>
        <p:spPr>
          <a:xfrm>
            <a:off x="312000" y="4089400"/>
            <a:ext cx="3696000" cy="1680000"/>
          </a:xfrm>
        </p:spPr>
        <p:txBody>
          <a:bodyPr anchor="t" anchorCtr="0">
            <a:noAutofit/>
          </a:bodyPr>
          <a:lstStyle>
            <a:lvl1pPr marL="0" indent="0" algn="l">
              <a:buNone/>
              <a:defRPr sz="2400">
                <a:solidFill>
                  <a:schemeClr val="bg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ja-JP" altLang="en-US"/>
              <a:t>サブタイトルを入力</a:t>
            </a:r>
            <a:endParaRPr lang="en-US"/>
          </a:p>
        </p:txBody>
      </p:sp>
      <p:sp>
        <p:nvSpPr>
          <p:cNvPr id="5" name="Footer Placeholder 4"/>
          <p:cNvSpPr>
            <a:spLocks noGrp="1"/>
          </p:cNvSpPr>
          <p:nvPr userDrawn="1">
            <p:ph type="ftr" sz="quarter" idx="11"/>
          </p:nvPr>
        </p:nvSpPr>
        <p:spPr/>
        <p:txBody>
          <a:bodyPr/>
          <a:lstStyle>
            <a:lvl1pPr>
              <a:defRPr>
                <a:solidFill>
                  <a:schemeClr val="tx1"/>
                </a:solidFill>
              </a:defRPr>
            </a:lvl1pPr>
          </a:lstStyle>
          <a:p>
            <a:r>
              <a:rPr kumimoji="1" lang="en-US" altLang="ja-JP"/>
              <a:t>Copyright 2021 NANJING FUJITSU NANDA SOFTWARE TECHNOLOGY CO.,LTD.</a:t>
            </a:r>
            <a:endParaRPr kumimoji="1" lang="ja-JP" altLang="en-US"/>
          </a:p>
        </p:txBody>
      </p:sp>
      <p:pic>
        <p:nvPicPr>
          <p:cNvPr id="21" name="図 20">
            <a:extLst>
              <a:ext uri="{FF2B5EF4-FFF2-40B4-BE49-F238E27FC236}">
                <a16:creationId xmlns:a16="http://schemas.microsoft.com/office/drawing/2014/main" id="{9522F68D-D7B8-4079-A7C4-DBAF3F52D5F3}"/>
              </a:ext>
              <a:ext uri="{C183D7F6-B498-43B3-948B-1728B52AA6E4}">
                <adec:decorative xmlns:adec="http://schemas.microsoft.com/office/drawing/2017/decorative" val="1"/>
              </a:ext>
            </a:extLst>
          </p:cNvPr>
          <p:cNvPicPr>
            <a:picLocks noChangeAspect="1"/>
          </p:cNvPicPr>
          <p:nvPr userDrawn="1"/>
        </p:nvPicPr>
        <p:blipFill>
          <a:blip r:embed="rId4" cstate="print">
            <a:extLst>
              <a:ext uri="{28A0092B-C50C-407E-A947-70E740481C1C}">
                <a14:useLocalDpi xmlns:a14="http://schemas.microsoft.com/office/drawing/2010/main" val="0"/>
              </a:ext>
            </a:extLst>
          </a:blip>
          <a:srcRect/>
          <a:stretch/>
        </p:blipFill>
        <p:spPr>
          <a:xfrm>
            <a:off x="4139851" y="1732601"/>
            <a:ext cx="4367999" cy="3391751"/>
          </a:xfrm>
          <a:prstGeom prst="rect">
            <a:avLst/>
          </a:prstGeom>
        </p:spPr>
      </p:pic>
      <p:pic>
        <p:nvPicPr>
          <p:cNvPr id="24" name="図 23" descr="FUJITSU-RESTRICTED">
            <a:extLst>
              <a:ext uri="{FF2B5EF4-FFF2-40B4-BE49-F238E27FC236}">
                <a16:creationId xmlns:a16="http://schemas.microsoft.com/office/drawing/2014/main" id="{E93C2A43-87E0-4653-9763-ECEF7B1CF387}"/>
              </a:ext>
              <a:ext uri="{C183D7F6-B498-43B3-948B-1728B52AA6E4}">
                <adec:decorative xmlns:adec="http://schemas.microsoft.com/office/drawing/2017/decorative" val="0"/>
              </a:ext>
            </a:extLst>
          </p:cNvPr>
          <p:cNvPicPr>
            <a:picLocks noChangeAspect="1"/>
          </p:cNvPicPr>
          <p:nvPr userDrawn="1"/>
        </p:nvPicPr>
        <p:blipFill>
          <a:blip r:embed="rId5">
            <a:extLst>
              <a:ext uri="{28A0092B-C50C-407E-A947-70E740481C1C}">
                <a14:useLocalDpi xmlns:a14="http://schemas.microsoft.com/office/drawing/2010/main"/>
              </a:ext>
            </a:extLst>
          </a:blip>
          <a:stretch>
            <a:fillRect/>
          </a:stretch>
        </p:blipFill>
        <p:spPr>
          <a:xfrm>
            <a:off x="307201" y="6485166"/>
            <a:ext cx="1723588" cy="221684"/>
          </a:xfrm>
          <a:prstGeom prst="rect">
            <a:avLst/>
          </a:prstGeom>
        </p:spPr>
      </p:pic>
      <p:pic>
        <p:nvPicPr>
          <p:cNvPr id="14" name="図 13" descr="Fujitsu">
            <a:extLst>
              <a:ext uri="{FF2B5EF4-FFF2-40B4-BE49-F238E27FC236}">
                <a16:creationId xmlns:a16="http://schemas.microsoft.com/office/drawing/2014/main" id="{F13A1115-B4DC-4FB3-8C33-75E997D0C81B}"/>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0588624" y="327430"/>
            <a:ext cx="1286400" cy="625933"/>
          </a:xfrm>
          <a:prstGeom prst="rect">
            <a:avLst/>
          </a:prstGeom>
        </p:spPr>
      </p:pic>
    </p:spTree>
    <p:extLst>
      <p:ext uri="{BB962C8B-B14F-4D97-AF65-F5344CB8AC3E}">
        <p14:creationId xmlns:p14="http://schemas.microsoft.com/office/powerpoint/2010/main" val="11456997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userDrawn="1">
  <p:cSld name="Title Master_2">
    <p:spTree>
      <p:nvGrpSpPr>
        <p:cNvPr id="1" name=""/>
        <p:cNvGrpSpPr/>
        <p:nvPr/>
      </p:nvGrpSpPr>
      <p:grpSpPr>
        <a:xfrm>
          <a:off x="0" y="0"/>
          <a:ext cx="0" cy="0"/>
          <a:chOff x="0" y="0"/>
          <a:chExt cx="0" cy="0"/>
        </a:xfrm>
      </p:grpSpPr>
      <p:pic>
        <p:nvPicPr>
          <p:cNvPr id="7" name="図 6">
            <a:extLst>
              <a:ext uri="{FF2B5EF4-FFF2-40B4-BE49-F238E27FC236}">
                <a16:creationId xmlns:a16="http://schemas.microsoft.com/office/drawing/2014/main" id="{459EA2C5-E74C-467E-A31E-22534610D348}"/>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a:xfrm>
            <a:off x="8801778" y="1"/>
            <a:ext cx="3390223" cy="6857999"/>
          </a:xfrm>
          <a:prstGeom prst="rect">
            <a:avLst/>
          </a:prstGeom>
        </p:spPr>
      </p:pic>
      <p:sp>
        <p:nvSpPr>
          <p:cNvPr id="2" name="Title 1"/>
          <p:cNvSpPr>
            <a:spLocks noGrp="1"/>
          </p:cNvSpPr>
          <p:nvPr>
            <p:ph type="ctrTitle" hasCustomPrompt="1"/>
          </p:nvPr>
        </p:nvSpPr>
        <p:spPr>
          <a:xfrm>
            <a:off x="311999" y="1488000"/>
            <a:ext cx="7200000" cy="1920000"/>
          </a:xfrm>
        </p:spPr>
        <p:txBody>
          <a:bodyPr anchor="b">
            <a:noAutofit/>
          </a:bodyPr>
          <a:lstStyle>
            <a:lvl1pPr algn="l">
              <a:defRPr sz="4267">
                <a:solidFill>
                  <a:schemeClr val="tx1"/>
                </a:solidFill>
              </a:defRPr>
            </a:lvl1pPr>
          </a:lstStyle>
          <a:p>
            <a:r>
              <a:rPr lang="ja-JP" altLang="en-US"/>
              <a:t>タイトルを入力</a:t>
            </a:r>
            <a:endParaRPr lang="en-US"/>
          </a:p>
        </p:txBody>
      </p:sp>
      <p:sp>
        <p:nvSpPr>
          <p:cNvPr id="3" name="Subtitle 2"/>
          <p:cNvSpPr>
            <a:spLocks noGrp="1"/>
          </p:cNvSpPr>
          <p:nvPr>
            <p:ph type="subTitle" idx="1" hasCustomPrompt="1"/>
          </p:nvPr>
        </p:nvSpPr>
        <p:spPr>
          <a:xfrm>
            <a:off x="312000" y="4089600"/>
            <a:ext cx="6331200" cy="1680000"/>
          </a:xfrm>
        </p:spPr>
        <p:txBody>
          <a:bodyPr anchor="t" anchorCtr="0">
            <a:noAutofit/>
          </a:bodyPr>
          <a:lstStyle>
            <a:lvl1pPr marL="0" indent="0" algn="l">
              <a:buNone/>
              <a:defRPr sz="2400">
                <a:solidFill>
                  <a:schemeClr val="tx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ja-JP" altLang="en-US"/>
              <a:t>サブタイトルを入力</a:t>
            </a:r>
            <a:endParaRPr lang="en-US"/>
          </a:p>
        </p:txBody>
      </p:sp>
      <p:pic>
        <p:nvPicPr>
          <p:cNvPr id="20" name="図 19">
            <a:extLst>
              <a:ext uri="{FF2B5EF4-FFF2-40B4-BE49-F238E27FC236}">
                <a16:creationId xmlns:a16="http://schemas.microsoft.com/office/drawing/2014/main" id="{943DCFA9-F6CE-4F0F-B3EE-23D84F3C6FB4}"/>
              </a:ext>
              <a:ext uri="{C183D7F6-B498-43B3-948B-1728B52AA6E4}">
                <adec:decorative xmlns:adec="http://schemas.microsoft.com/office/drawing/2017/decorative" val="1"/>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6883623" y="1801118"/>
            <a:ext cx="4190397" cy="3256028"/>
          </a:xfrm>
          <a:prstGeom prst="rect">
            <a:avLst/>
          </a:prstGeom>
        </p:spPr>
      </p:pic>
      <p:pic>
        <p:nvPicPr>
          <p:cNvPr id="22" name="図 21" descr="FUJITSU-RESTRICTED">
            <a:extLst>
              <a:ext uri="{FF2B5EF4-FFF2-40B4-BE49-F238E27FC236}">
                <a16:creationId xmlns:a16="http://schemas.microsoft.com/office/drawing/2014/main" id="{9A7F1DCF-6C8B-47E0-BBD7-55A136B6DD54}"/>
              </a:ext>
            </a:extLst>
          </p:cNvPr>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307201" y="6485166"/>
            <a:ext cx="1723588" cy="221684"/>
          </a:xfrm>
          <a:prstGeom prst="rect">
            <a:avLst/>
          </a:prstGeom>
        </p:spPr>
      </p:pic>
      <p:grpSp>
        <p:nvGrpSpPr>
          <p:cNvPr id="23" name="Group 22" descr="Fujitsu">
            <a:extLst>
              <a:ext uri="{FF2B5EF4-FFF2-40B4-BE49-F238E27FC236}">
                <a16:creationId xmlns:a16="http://schemas.microsoft.com/office/drawing/2014/main" id="{EA0FA9AC-AC26-48E3-BF47-91D55901E917}"/>
              </a:ext>
            </a:extLst>
          </p:cNvPr>
          <p:cNvGrpSpPr>
            <a:grpSpLocks noChangeAspect="1"/>
          </p:cNvGrpSpPr>
          <p:nvPr userDrawn="1"/>
        </p:nvGrpSpPr>
        <p:grpSpPr>
          <a:xfrm>
            <a:off x="10587567" y="323745"/>
            <a:ext cx="1291692" cy="629564"/>
            <a:chOff x="8012114" y="249161"/>
            <a:chExt cx="892174" cy="434841"/>
          </a:xfrm>
        </p:grpSpPr>
        <p:sp>
          <p:nvSpPr>
            <p:cNvPr id="24" name="Freeform 34">
              <a:extLst>
                <a:ext uri="{FF2B5EF4-FFF2-40B4-BE49-F238E27FC236}">
                  <a16:creationId xmlns:a16="http://schemas.microsoft.com/office/drawing/2014/main" id="{6DD794C0-B5B1-4749-93AE-C0B3DA7765D6}"/>
                </a:ext>
              </a:extLst>
            </p:cNvPr>
            <p:cNvSpPr>
              <a:spLocks/>
            </p:cNvSpPr>
            <p:nvPr userDrawn="1"/>
          </p:nvSpPr>
          <p:spPr bwMode="gray">
            <a:xfrm>
              <a:off x="8307389" y="249161"/>
              <a:ext cx="179387" cy="139657"/>
            </a:xfrm>
            <a:custGeom>
              <a:avLst/>
              <a:gdLst>
                <a:gd name="T0" fmla="*/ 961 w 2365"/>
                <a:gd name="T1" fmla="*/ 764 h 1825"/>
                <a:gd name="T2" fmla="*/ 599 w 2365"/>
                <a:gd name="T3" fmla="*/ 642 h 1825"/>
                <a:gd name="T4" fmla="*/ 1 w 2365"/>
                <a:gd name="T5" fmla="*/ 1235 h 1825"/>
                <a:gd name="T6" fmla="*/ 599 w 2365"/>
                <a:gd name="T7" fmla="*/ 1825 h 1825"/>
                <a:gd name="T8" fmla="*/ 1053 w 2365"/>
                <a:gd name="T9" fmla="*/ 1619 h 1825"/>
                <a:gd name="T10" fmla="*/ 1053 w 2365"/>
                <a:gd name="T11" fmla="*/ 1293 h 1825"/>
                <a:gd name="T12" fmla="*/ 771 w 2365"/>
                <a:gd name="T13" fmla="*/ 1568 h 1825"/>
                <a:gd name="T14" fmla="*/ 599 w 2365"/>
                <a:gd name="T15" fmla="*/ 1604 h 1825"/>
                <a:gd name="T16" fmla="*/ 225 w 2365"/>
                <a:gd name="T17" fmla="*/ 1235 h 1825"/>
                <a:gd name="T18" fmla="*/ 599 w 2365"/>
                <a:gd name="T19" fmla="*/ 863 h 1825"/>
                <a:gd name="T20" fmla="*/ 861 w 2365"/>
                <a:gd name="T21" fmla="*/ 972 h 1825"/>
                <a:gd name="T22" fmla="*/ 1093 w 2365"/>
                <a:gd name="T23" fmla="*/ 1239 h 1825"/>
                <a:gd name="T24" fmla="*/ 1630 w 2365"/>
                <a:gd name="T25" fmla="*/ 1473 h 1825"/>
                <a:gd name="T26" fmla="*/ 2365 w 2365"/>
                <a:gd name="T27" fmla="*/ 741 h 1825"/>
                <a:gd name="T28" fmla="*/ 1630 w 2365"/>
                <a:gd name="T29" fmla="*/ 0 h 1825"/>
                <a:gd name="T30" fmla="*/ 1053 w 2365"/>
                <a:gd name="T31" fmla="*/ 295 h 1825"/>
                <a:gd name="T32" fmla="*/ 1053 w 2365"/>
                <a:gd name="T33" fmla="*/ 735 h 1825"/>
                <a:gd name="T34" fmla="*/ 1630 w 2365"/>
                <a:gd name="T35" fmla="*/ 232 h 1825"/>
                <a:gd name="T36" fmla="*/ 2134 w 2365"/>
                <a:gd name="T37" fmla="*/ 741 h 1825"/>
                <a:gd name="T38" fmla="*/ 1630 w 2365"/>
                <a:gd name="T39" fmla="*/ 1245 h 1825"/>
                <a:gd name="T40" fmla="*/ 1303 w 2365"/>
                <a:gd name="T41" fmla="*/ 1125 h 1825"/>
                <a:gd name="T42" fmla="*/ 961 w 2365"/>
                <a:gd name="T43" fmla="*/ 764 h 1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65" h="1825">
                  <a:moveTo>
                    <a:pt x="961" y="764"/>
                  </a:moveTo>
                  <a:cubicBezTo>
                    <a:pt x="875" y="688"/>
                    <a:pt x="736" y="643"/>
                    <a:pt x="599" y="642"/>
                  </a:cubicBezTo>
                  <a:cubicBezTo>
                    <a:pt x="270" y="641"/>
                    <a:pt x="2" y="900"/>
                    <a:pt x="1" y="1235"/>
                  </a:cubicBezTo>
                  <a:cubicBezTo>
                    <a:pt x="0" y="1563"/>
                    <a:pt x="270" y="1824"/>
                    <a:pt x="599" y="1825"/>
                  </a:cubicBezTo>
                  <a:cubicBezTo>
                    <a:pt x="783" y="1825"/>
                    <a:pt x="943" y="1751"/>
                    <a:pt x="1053" y="1619"/>
                  </a:cubicBezTo>
                  <a:cubicBezTo>
                    <a:pt x="1053" y="1293"/>
                    <a:pt x="1053" y="1293"/>
                    <a:pt x="1053" y="1293"/>
                  </a:cubicBezTo>
                  <a:cubicBezTo>
                    <a:pt x="994" y="1394"/>
                    <a:pt x="877" y="1524"/>
                    <a:pt x="771" y="1568"/>
                  </a:cubicBezTo>
                  <a:cubicBezTo>
                    <a:pt x="717" y="1590"/>
                    <a:pt x="662" y="1604"/>
                    <a:pt x="599" y="1604"/>
                  </a:cubicBezTo>
                  <a:cubicBezTo>
                    <a:pt x="394" y="1604"/>
                    <a:pt x="225" y="1445"/>
                    <a:pt x="225" y="1235"/>
                  </a:cubicBezTo>
                  <a:cubicBezTo>
                    <a:pt x="225" y="1041"/>
                    <a:pt x="380" y="862"/>
                    <a:pt x="599" y="863"/>
                  </a:cubicBezTo>
                  <a:cubicBezTo>
                    <a:pt x="701" y="863"/>
                    <a:pt x="793" y="905"/>
                    <a:pt x="861" y="972"/>
                  </a:cubicBezTo>
                  <a:cubicBezTo>
                    <a:pt x="931" y="1040"/>
                    <a:pt x="1041" y="1183"/>
                    <a:pt x="1093" y="1239"/>
                  </a:cubicBezTo>
                  <a:cubicBezTo>
                    <a:pt x="1227" y="1383"/>
                    <a:pt x="1419" y="1473"/>
                    <a:pt x="1630" y="1473"/>
                  </a:cubicBezTo>
                  <a:cubicBezTo>
                    <a:pt x="2036" y="1474"/>
                    <a:pt x="2365" y="1146"/>
                    <a:pt x="2365" y="741"/>
                  </a:cubicBezTo>
                  <a:cubicBezTo>
                    <a:pt x="2365" y="336"/>
                    <a:pt x="2035" y="0"/>
                    <a:pt x="1630" y="0"/>
                  </a:cubicBezTo>
                  <a:cubicBezTo>
                    <a:pt x="1395" y="0"/>
                    <a:pt x="1187" y="122"/>
                    <a:pt x="1053" y="295"/>
                  </a:cubicBezTo>
                  <a:cubicBezTo>
                    <a:pt x="1053" y="735"/>
                    <a:pt x="1053" y="735"/>
                    <a:pt x="1053" y="735"/>
                  </a:cubicBezTo>
                  <a:cubicBezTo>
                    <a:pt x="1155" y="455"/>
                    <a:pt x="1340" y="232"/>
                    <a:pt x="1630" y="232"/>
                  </a:cubicBezTo>
                  <a:cubicBezTo>
                    <a:pt x="1909" y="232"/>
                    <a:pt x="2135" y="463"/>
                    <a:pt x="2134" y="741"/>
                  </a:cubicBezTo>
                  <a:cubicBezTo>
                    <a:pt x="2134" y="1020"/>
                    <a:pt x="1909" y="1246"/>
                    <a:pt x="1630" y="1245"/>
                  </a:cubicBezTo>
                  <a:cubicBezTo>
                    <a:pt x="1506" y="1244"/>
                    <a:pt x="1391" y="1199"/>
                    <a:pt x="1303" y="1125"/>
                  </a:cubicBezTo>
                  <a:cubicBezTo>
                    <a:pt x="1194" y="1040"/>
                    <a:pt x="1074" y="860"/>
                    <a:pt x="961" y="76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3200"/>
            </a:p>
          </p:txBody>
        </p:sp>
        <p:sp>
          <p:nvSpPr>
            <p:cNvPr id="25" name="Freeform 35">
              <a:extLst>
                <a:ext uri="{FF2B5EF4-FFF2-40B4-BE49-F238E27FC236}">
                  <a16:creationId xmlns:a16="http://schemas.microsoft.com/office/drawing/2014/main" id="{C8AFA1DF-E2AD-431B-9A71-F99A68BFE07C}"/>
                </a:ext>
              </a:extLst>
            </p:cNvPr>
            <p:cNvSpPr>
              <a:spLocks/>
            </p:cNvSpPr>
            <p:nvPr userDrawn="1"/>
          </p:nvSpPr>
          <p:spPr bwMode="gray">
            <a:xfrm>
              <a:off x="8012114" y="401514"/>
              <a:ext cx="123825" cy="201551"/>
            </a:xfrm>
            <a:custGeom>
              <a:avLst/>
              <a:gdLst>
                <a:gd name="T0" fmla="*/ 0 w 1624"/>
                <a:gd name="T1" fmla="*/ 0 h 2651"/>
                <a:gd name="T2" fmla="*/ 1624 w 1624"/>
                <a:gd name="T3" fmla="*/ 0 h 2651"/>
                <a:gd name="T4" fmla="*/ 1624 w 1624"/>
                <a:gd name="T5" fmla="*/ 452 h 2651"/>
                <a:gd name="T6" fmla="*/ 1365 w 1624"/>
                <a:gd name="T7" fmla="*/ 273 h 2651"/>
                <a:gd name="T8" fmla="*/ 613 w 1624"/>
                <a:gd name="T9" fmla="*/ 273 h 2651"/>
                <a:gd name="T10" fmla="*/ 613 w 1624"/>
                <a:gd name="T11" fmla="*/ 1053 h 2651"/>
                <a:gd name="T12" fmla="*/ 1428 w 1624"/>
                <a:gd name="T13" fmla="*/ 1053 h 2651"/>
                <a:gd name="T14" fmla="*/ 1428 w 1624"/>
                <a:gd name="T15" fmla="*/ 1467 h 2651"/>
                <a:gd name="T16" fmla="*/ 1205 w 1624"/>
                <a:gd name="T17" fmla="*/ 1335 h 2651"/>
                <a:gd name="T18" fmla="*/ 613 w 1624"/>
                <a:gd name="T19" fmla="*/ 1335 h 2651"/>
                <a:gd name="T20" fmla="*/ 613 w 1624"/>
                <a:gd name="T21" fmla="*/ 2401 h 2651"/>
                <a:gd name="T22" fmla="*/ 784 w 1624"/>
                <a:gd name="T23" fmla="*/ 2651 h 2651"/>
                <a:gd name="T24" fmla="*/ 11 w 1624"/>
                <a:gd name="T25" fmla="*/ 2651 h 2651"/>
                <a:gd name="T26" fmla="*/ 173 w 1624"/>
                <a:gd name="T27" fmla="*/ 2401 h 2651"/>
                <a:gd name="T28" fmla="*/ 173 w 1624"/>
                <a:gd name="T29" fmla="*/ 278 h 2651"/>
                <a:gd name="T30" fmla="*/ 0 w 1624"/>
                <a:gd name="T31" fmla="*/ 0 h 2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24" h="2651">
                  <a:moveTo>
                    <a:pt x="0" y="0"/>
                  </a:moveTo>
                  <a:cubicBezTo>
                    <a:pt x="1624" y="0"/>
                    <a:pt x="1624" y="0"/>
                    <a:pt x="1624" y="0"/>
                  </a:cubicBezTo>
                  <a:cubicBezTo>
                    <a:pt x="1624" y="452"/>
                    <a:pt x="1624" y="452"/>
                    <a:pt x="1624" y="452"/>
                  </a:cubicBezTo>
                  <a:cubicBezTo>
                    <a:pt x="1624" y="452"/>
                    <a:pt x="1540" y="274"/>
                    <a:pt x="1365" y="273"/>
                  </a:cubicBezTo>
                  <a:cubicBezTo>
                    <a:pt x="613" y="273"/>
                    <a:pt x="613" y="273"/>
                    <a:pt x="613" y="273"/>
                  </a:cubicBezTo>
                  <a:cubicBezTo>
                    <a:pt x="613" y="1053"/>
                    <a:pt x="613" y="1053"/>
                    <a:pt x="613" y="1053"/>
                  </a:cubicBezTo>
                  <a:cubicBezTo>
                    <a:pt x="1428" y="1053"/>
                    <a:pt x="1428" y="1053"/>
                    <a:pt x="1428" y="1053"/>
                  </a:cubicBezTo>
                  <a:cubicBezTo>
                    <a:pt x="1428" y="1467"/>
                    <a:pt x="1428" y="1467"/>
                    <a:pt x="1428" y="1467"/>
                  </a:cubicBezTo>
                  <a:cubicBezTo>
                    <a:pt x="1428" y="1467"/>
                    <a:pt x="1402" y="1335"/>
                    <a:pt x="1205" y="1335"/>
                  </a:cubicBezTo>
                  <a:cubicBezTo>
                    <a:pt x="613" y="1335"/>
                    <a:pt x="613" y="1335"/>
                    <a:pt x="613" y="1335"/>
                  </a:cubicBezTo>
                  <a:cubicBezTo>
                    <a:pt x="613" y="2401"/>
                    <a:pt x="613" y="2401"/>
                    <a:pt x="613" y="2401"/>
                  </a:cubicBezTo>
                  <a:cubicBezTo>
                    <a:pt x="613" y="2558"/>
                    <a:pt x="784" y="2651"/>
                    <a:pt x="784" y="2651"/>
                  </a:cubicBezTo>
                  <a:cubicBezTo>
                    <a:pt x="11" y="2651"/>
                    <a:pt x="11" y="2651"/>
                    <a:pt x="11" y="2651"/>
                  </a:cubicBezTo>
                  <a:cubicBezTo>
                    <a:pt x="11" y="2651"/>
                    <a:pt x="173" y="2569"/>
                    <a:pt x="173" y="2401"/>
                  </a:cubicBezTo>
                  <a:cubicBezTo>
                    <a:pt x="173" y="278"/>
                    <a:pt x="173" y="278"/>
                    <a:pt x="173" y="278"/>
                  </a:cubicBezTo>
                  <a:cubicBezTo>
                    <a:pt x="173" y="99"/>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3200"/>
            </a:p>
          </p:txBody>
        </p:sp>
        <p:sp>
          <p:nvSpPr>
            <p:cNvPr id="26" name="Freeform 36">
              <a:extLst>
                <a:ext uri="{FF2B5EF4-FFF2-40B4-BE49-F238E27FC236}">
                  <a16:creationId xmlns:a16="http://schemas.microsoft.com/office/drawing/2014/main" id="{DCCF753C-FF99-4C0C-94D0-F2FE9DC1EC9C}"/>
                </a:ext>
              </a:extLst>
            </p:cNvPr>
            <p:cNvSpPr>
              <a:spLocks/>
            </p:cNvSpPr>
            <p:nvPr userDrawn="1"/>
          </p:nvSpPr>
          <p:spPr bwMode="gray">
            <a:xfrm>
              <a:off x="8305801" y="401514"/>
              <a:ext cx="80962" cy="282488"/>
            </a:xfrm>
            <a:custGeom>
              <a:avLst/>
              <a:gdLst>
                <a:gd name="T0" fmla="*/ 246 w 1072"/>
                <a:gd name="T1" fmla="*/ 0 h 3696"/>
                <a:gd name="T2" fmla="*/ 1072 w 1072"/>
                <a:gd name="T3" fmla="*/ 0 h 3696"/>
                <a:gd name="T4" fmla="*/ 887 w 1072"/>
                <a:gd name="T5" fmla="*/ 230 h 3696"/>
                <a:gd name="T6" fmla="*/ 887 w 1072"/>
                <a:gd name="T7" fmla="*/ 2717 h 3696"/>
                <a:gd name="T8" fmla="*/ 0 w 1072"/>
                <a:gd name="T9" fmla="*/ 3693 h 3696"/>
                <a:gd name="T10" fmla="*/ 423 w 1072"/>
                <a:gd name="T11" fmla="*/ 2717 h 3696"/>
                <a:gd name="T12" fmla="*/ 423 w 1072"/>
                <a:gd name="T13" fmla="*/ 230 h 3696"/>
                <a:gd name="T14" fmla="*/ 246 w 1072"/>
                <a:gd name="T15" fmla="*/ 0 h 3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72" h="3696">
                  <a:moveTo>
                    <a:pt x="246" y="0"/>
                  </a:moveTo>
                  <a:cubicBezTo>
                    <a:pt x="1072" y="0"/>
                    <a:pt x="1072" y="0"/>
                    <a:pt x="1072" y="0"/>
                  </a:cubicBezTo>
                  <a:cubicBezTo>
                    <a:pt x="1072" y="0"/>
                    <a:pt x="887" y="87"/>
                    <a:pt x="887" y="230"/>
                  </a:cubicBezTo>
                  <a:cubicBezTo>
                    <a:pt x="887" y="2717"/>
                    <a:pt x="887" y="2717"/>
                    <a:pt x="887" y="2717"/>
                  </a:cubicBezTo>
                  <a:cubicBezTo>
                    <a:pt x="887" y="3558"/>
                    <a:pt x="44" y="3696"/>
                    <a:pt x="0" y="3693"/>
                  </a:cubicBezTo>
                  <a:cubicBezTo>
                    <a:pt x="72" y="3647"/>
                    <a:pt x="422" y="3349"/>
                    <a:pt x="423" y="2717"/>
                  </a:cubicBezTo>
                  <a:cubicBezTo>
                    <a:pt x="423" y="230"/>
                    <a:pt x="423" y="230"/>
                    <a:pt x="423" y="230"/>
                  </a:cubicBezTo>
                  <a:cubicBezTo>
                    <a:pt x="424" y="96"/>
                    <a:pt x="246" y="0"/>
                    <a:pt x="24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3200"/>
            </a:p>
          </p:txBody>
        </p:sp>
        <p:sp>
          <p:nvSpPr>
            <p:cNvPr id="27" name="Freeform 37">
              <a:extLst>
                <a:ext uri="{FF2B5EF4-FFF2-40B4-BE49-F238E27FC236}">
                  <a16:creationId xmlns:a16="http://schemas.microsoft.com/office/drawing/2014/main" id="{BB8A9FF0-74AF-4BF0-B63E-8CF3120C9676}"/>
                </a:ext>
              </a:extLst>
            </p:cNvPr>
            <p:cNvSpPr>
              <a:spLocks/>
            </p:cNvSpPr>
            <p:nvPr userDrawn="1"/>
          </p:nvSpPr>
          <p:spPr bwMode="gray">
            <a:xfrm>
              <a:off x="8396289" y="401514"/>
              <a:ext cx="63500" cy="201551"/>
            </a:xfrm>
            <a:custGeom>
              <a:avLst/>
              <a:gdLst>
                <a:gd name="T0" fmla="*/ 0 w 828"/>
                <a:gd name="T1" fmla="*/ 0 h 2653"/>
                <a:gd name="T2" fmla="*/ 828 w 828"/>
                <a:gd name="T3" fmla="*/ 0 h 2653"/>
                <a:gd name="T4" fmla="*/ 645 w 828"/>
                <a:gd name="T5" fmla="*/ 235 h 2653"/>
                <a:gd name="T6" fmla="*/ 645 w 828"/>
                <a:gd name="T7" fmla="*/ 2401 h 2653"/>
                <a:gd name="T8" fmla="*/ 828 w 828"/>
                <a:gd name="T9" fmla="*/ 2653 h 2653"/>
                <a:gd name="T10" fmla="*/ 0 w 828"/>
                <a:gd name="T11" fmla="*/ 2653 h 2653"/>
                <a:gd name="T12" fmla="*/ 184 w 828"/>
                <a:gd name="T13" fmla="*/ 2401 h 2653"/>
                <a:gd name="T14" fmla="*/ 184 w 828"/>
                <a:gd name="T15" fmla="*/ 235 h 2653"/>
                <a:gd name="T16" fmla="*/ 0 w 828"/>
                <a:gd name="T17" fmla="*/ 0 h 26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8" h="2653">
                  <a:moveTo>
                    <a:pt x="0" y="0"/>
                  </a:moveTo>
                  <a:cubicBezTo>
                    <a:pt x="828" y="0"/>
                    <a:pt x="828" y="0"/>
                    <a:pt x="828" y="0"/>
                  </a:cubicBezTo>
                  <a:cubicBezTo>
                    <a:pt x="828" y="0"/>
                    <a:pt x="645" y="89"/>
                    <a:pt x="645" y="235"/>
                  </a:cubicBezTo>
                  <a:cubicBezTo>
                    <a:pt x="645" y="2401"/>
                    <a:pt x="645" y="2401"/>
                    <a:pt x="645" y="2401"/>
                  </a:cubicBezTo>
                  <a:cubicBezTo>
                    <a:pt x="645" y="2556"/>
                    <a:pt x="828" y="2653"/>
                    <a:pt x="828" y="2653"/>
                  </a:cubicBezTo>
                  <a:cubicBezTo>
                    <a:pt x="0" y="2653"/>
                    <a:pt x="0" y="2653"/>
                    <a:pt x="0" y="2653"/>
                  </a:cubicBezTo>
                  <a:cubicBezTo>
                    <a:pt x="0" y="2653"/>
                    <a:pt x="184" y="2557"/>
                    <a:pt x="184" y="2401"/>
                  </a:cubicBezTo>
                  <a:cubicBezTo>
                    <a:pt x="184" y="235"/>
                    <a:pt x="184" y="235"/>
                    <a:pt x="184" y="235"/>
                  </a:cubicBezTo>
                  <a:cubicBezTo>
                    <a:pt x="184" y="89"/>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3200"/>
            </a:p>
          </p:txBody>
        </p:sp>
        <p:sp>
          <p:nvSpPr>
            <p:cNvPr id="28" name="Freeform 38">
              <a:extLst>
                <a:ext uri="{FF2B5EF4-FFF2-40B4-BE49-F238E27FC236}">
                  <a16:creationId xmlns:a16="http://schemas.microsoft.com/office/drawing/2014/main" id="{3EFD3576-7BB3-4739-A24F-50250CAEBEE9}"/>
                </a:ext>
              </a:extLst>
            </p:cNvPr>
            <p:cNvSpPr>
              <a:spLocks/>
            </p:cNvSpPr>
            <p:nvPr userDrawn="1"/>
          </p:nvSpPr>
          <p:spPr bwMode="gray">
            <a:xfrm>
              <a:off x="8459789" y="401514"/>
              <a:ext cx="150812" cy="201551"/>
            </a:xfrm>
            <a:custGeom>
              <a:avLst/>
              <a:gdLst>
                <a:gd name="T0" fmla="*/ 161 w 1984"/>
                <a:gd name="T1" fmla="*/ 0 h 2651"/>
                <a:gd name="T2" fmla="*/ 1984 w 1984"/>
                <a:gd name="T3" fmla="*/ 0 h 2651"/>
                <a:gd name="T4" fmla="*/ 1829 w 1984"/>
                <a:gd name="T5" fmla="*/ 482 h 2651"/>
                <a:gd name="T6" fmla="*/ 1607 w 1984"/>
                <a:gd name="T7" fmla="*/ 279 h 2651"/>
                <a:gd name="T8" fmla="*/ 1229 w 1984"/>
                <a:gd name="T9" fmla="*/ 279 h 2651"/>
                <a:gd name="T10" fmla="*/ 1229 w 1984"/>
                <a:gd name="T11" fmla="*/ 2401 h 2651"/>
                <a:gd name="T12" fmla="*/ 1407 w 1984"/>
                <a:gd name="T13" fmla="*/ 2651 h 2651"/>
                <a:gd name="T14" fmla="*/ 595 w 1984"/>
                <a:gd name="T15" fmla="*/ 2651 h 2651"/>
                <a:gd name="T16" fmla="*/ 771 w 1984"/>
                <a:gd name="T17" fmla="*/ 2401 h 2651"/>
                <a:gd name="T18" fmla="*/ 771 w 1984"/>
                <a:gd name="T19" fmla="*/ 279 h 2651"/>
                <a:gd name="T20" fmla="*/ 315 w 1984"/>
                <a:gd name="T21" fmla="*/ 279 h 2651"/>
                <a:gd name="T22" fmla="*/ 0 w 1984"/>
                <a:gd name="T23" fmla="*/ 522 h 2651"/>
                <a:gd name="T24" fmla="*/ 161 w 1984"/>
                <a:gd name="T25" fmla="*/ 0 h 2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84" h="2651">
                  <a:moveTo>
                    <a:pt x="161" y="0"/>
                  </a:moveTo>
                  <a:cubicBezTo>
                    <a:pt x="1984" y="0"/>
                    <a:pt x="1984" y="0"/>
                    <a:pt x="1984" y="0"/>
                  </a:cubicBezTo>
                  <a:cubicBezTo>
                    <a:pt x="1829" y="482"/>
                    <a:pt x="1829" y="482"/>
                    <a:pt x="1829" y="482"/>
                  </a:cubicBezTo>
                  <a:cubicBezTo>
                    <a:pt x="1829" y="482"/>
                    <a:pt x="1783" y="279"/>
                    <a:pt x="1607" y="279"/>
                  </a:cubicBezTo>
                  <a:cubicBezTo>
                    <a:pt x="1229" y="279"/>
                    <a:pt x="1229" y="279"/>
                    <a:pt x="1229" y="279"/>
                  </a:cubicBezTo>
                  <a:cubicBezTo>
                    <a:pt x="1229" y="2401"/>
                    <a:pt x="1229" y="2401"/>
                    <a:pt x="1229" y="2401"/>
                  </a:cubicBezTo>
                  <a:cubicBezTo>
                    <a:pt x="1229" y="2535"/>
                    <a:pt x="1407" y="2651"/>
                    <a:pt x="1407" y="2651"/>
                  </a:cubicBezTo>
                  <a:cubicBezTo>
                    <a:pt x="595" y="2651"/>
                    <a:pt x="595" y="2651"/>
                    <a:pt x="595" y="2651"/>
                  </a:cubicBezTo>
                  <a:cubicBezTo>
                    <a:pt x="595" y="2651"/>
                    <a:pt x="771" y="2547"/>
                    <a:pt x="771" y="2401"/>
                  </a:cubicBezTo>
                  <a:cubicBezTo>
                    <a:pt x="771" y="279"/>
                    <a:pt x="771" y="279"/>
                    <a:pt x="771" y="279"/>
                  </a:cubicBezTo>
                  <a:cubicBezTo>
                    <a:pt x="315" y="279"/>
                    <a:pt x="315" y="279"/>
                    <a:pt x="315" y="279"/>
                  </a:cubicBezTo>
                  <a:cubicBezTo>
                    <a:pt x="185" y="280"/>
                    <a:pt x="0" y="522"/>
                    <a:pt x="0" y="522"/>
                  </a:cubicBezTo>
                  <a:lnTo>
                    <a:pt x="16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3200"/>
            </a:p>
          </p:txBody>
        </p:sp>
        <p:sp>
          <p:nvSpPr>
            <p:cNvPr id="29" name="Freeform 39">
              <a:extLst>
                <a:ext uri="{FF2B5EF4-FFF2-40B4-BE49-F238E27FC236}">
                  <a16:creationId xmlns:a16="http://schemas.microsoft.com/office/drawing/2014/main" id="{FC6758ED-3FB6-42D3-9F56-BDE1752E62A0}"/>
                </a:ext>
              </a:extLst>
            </p:cNvPr>
            <p:cNvSpPr>
              <a:spLocks/>
            </p:cNvSpPr>
            <p:nvPr userDrawn="1"/>
          </p:nvSpPr>
          <p:spPr bwMode="gray">
            <a:xfrm>
              <a:off x="8734426" y="401514"/>
              <a:ext cx="169862" cy="204725"/>
            </a:xfrm>
            <a:custGeom>
              <a:avLst/>
              <a:gdLst>
                <a:gd name="T0" fmla="*/ 1420 w 2219"/>
                <a:gd name="T1" fmla="*/ 0 h 2693"/>
                <a:gd name="T2" fmla="*/ 2219 w 2219"/>
                <a:gd name="T3" fmla="*/ 0 h 2693"/>
                <a:gd name="T4" fmla="*/ 2048 w 2219"/>
                <a:gd name="T5" fmla="*/ 234 h 2693"/>
                <a:gd name="T6" fmla="*/ 2048 w 2219"/>
                <a:gd name="T7" fmla="*/ 1840 h 2693"/>
                <a:gd name="T8" fmla="*/ 1131 w 2219"/>
                <a:gd name="T9" fmla="*/ 2693 h 2693"/>
                <a:gd name="T10" fmla="*/ 176 w 2219"/>
                <a:gd name="T11" fmla="*/ 1840 h 2693"/>
                <a:gd name="T12" fmla="*/ 176 w 2219"/>
                <a:gd name="T13" fmla="*/ 234 h 2693"/>
                <a:gd name="T14" fmla="*/ 0 w 2219"/>
                <a:gd name="T15" fmla="*/ 0 h 2693"/>
                <a:gd name="T16" fmla="*/ 821 w 2219"/>
                <a:gd name="T17" fmla="*/ 0 h 2693"/>
                <a:gd name="T18" fmla="*/ 638 w 2219"/>
                <a:gd name="T19" fmla="*/ 234 h 2693"/>
                <a:gd name="T20" fmla="*/ 638 w 2219"/>
                <a:gd name="T21" fmla="*/ 1840 h 2693"/>
                <a:gd name="T22" fmla="*/ 1131 w 2219"/>
                <a:gd name="T23" fmla="*/ 2406 h 2693"/>
                <a:gd name="T24" fmla="*/ 1601 w 2219"/>
                <a:gd name="T25" fmla="*/ 1840 h 2693"/>
                <a:gd name="T26" fmla="*/ 1601 w 2219"/>
                <a:gd name="T27" fmla="*/ 234 h 2693"/>
                <a:gd name="T28" fmla="*/ 1420 w 2219"/>
                <a:gd name="T29" fmla="*/ 0 h 2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19" h="2693">
                  <a:moveTo>
                    <a:pt x="1420" y="0"/>
                  </a:moveTo>
                  <a:cubicBezTo>
                    <a:pt x="2219" y="0"/>
                    <a:pt x="2219" y="0"/>
                    <a:pt x="2219" y="0"/>
                  </a:cubicBezTo>
                  <a:cubicBezTo>
                    <a:pt x="2219" y="0"/>
                    <a:pt x="2048" y="91"/>
                    <a:pt x="2048" y="234"/>
                  </a:cubicBezTo>
                  <a:cubicBezTo>
                    <a:pt x="2048" y="1840"/>
                    <a:pt x="2048" y="1840"/>
                    <a:pt x="2048" y="1840"/>
                  </a:cubicBezTo>
                  <a:cubicBezTo>
                    <a:pt x="2047" y="2492"/>
                    <a:pt x="1506" y="2693"/>
                    <a:pt x="1131" y="2693"/>
                  </a:cubicBezTo>
                  <a:cubicBezTo>
                    <a:pt x="759" y="2693"/>
                    <a:pt x="175" y="2490"/>
                    <a:pt x="176" y="1840"/>
                  </a:cubicBezTo>
                  <a:cubicBezTo>
                    <a:pt x="176" y="234"/>
                    <a:pt x="176" y="234"/>
                    <a:pt x="176" y="234"/>
                  </a:cubicBezTo>
                  <a:cubicBezTo>
                    <a:pt x="176" y="91"/>
                    <a:pt x="0" y="0"/>
                    <a:pt x="0" y="0"/>
                  </a:cubicBezTo>
                  <a:cubicBezTo>
                    <a:pt x="821" y="0"/>
                    <a:pt x="821" y="0"/>
                    <a:pt x="821" y="0"/>
                  </a:cubicBezTo>
                  <a:cubicBezTo>
                    <a:pt x="821" y="0"/>
                    <a:pt x="638" y="88"/>
                    <a:pt x="638" y="234"/>
                  </a:cubicBezTo>
                  <a:cubicBezTo>
                    <a:pt x="638" y="1840"/>
                    <a:pt x="638" y="1840"/>
                    <a:pt x="638" y="1840"/>
                  </a:cubicBezTo>
                  <a:cubicBezTo>
                    <a:pt x="638" y="2182"/>
                    <a:pt x="865" y="2406"/>
                    <a:pt x="1131" y="2406"/>
                  </a:cubicBezTo>
                  <a:cubicBezTo>
                    <a:pt x="1397" y="2406"/>
                    <a:pt x="1600" y="2173"/>
                    <a:pt x="1601" y="1840"/>
                  </a:cubicBezTo>
                  <a:cubicBezTo>
                    <a:pt x="1601" y="234"/>
                    <a:pt x="1601" y="234"/>
                    <a:pt x="1601" y="234"/>
                  </a:cubicBezTo>
                  <a:cubicBezTo>
                    <a:pt x="1601" y="91"/>
                    <a:pt x="1420" y="0"/>
                    <a:pt x="142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3200"/>
            </a:p>
          </p:txBody>
        </p:sp>
        <p:sp>
          <p:nvSpPr>
            <p:cNvPr id="30" name="Freeform 40">
              <a:extLst>
                <a:ext uri="{FF2B5EF4-FFF2-40B4-BE49-F238E27FC236}">
                  <a16:creationId xmlns:a16="http://schemas.microsoft.com/office/drawing/2014/main" id="{1A0FF2C9-FB26-4EE6-9744-A33823AB18C4}"/>
                </a:ext>
              </a:extLst>
            </p:cNvPr>
            <p:cNvSpPr>
              <a:spLocks/>
            </p:cNvSpPr>
            <p:nvPr userDrawn="1"/>
          </p:nvSpPr>
          <p:spPr bwMode="gray">
            <a:xfrm>
              <a:off x="8142289" y="401514"/>
              <a:ext cx="169862" cy="206312"/>
            </a:xfrm>
            <a:custGeom>
              <a:avLst/>
              <a:gdLst>
                <a:gd name="T0" fmla="*/ 1427 w 2240"/>
                <a:gd name="T1" fmla="*/ 0 h 2700"/>
                <a:gd name="T2" fmla="*/ 2240 w 2240"/>
                <a:gd name="T3" fmla="*/ 0 h 2700"/>
                <a:gd name="T4" fmla="*/ 2068 w 2240"/>
                <a:gd name="T5" fmla="*/ 237 h 2700"/>
                <a:gd name="T6" fmla="*/ 2067 w 2240"/>
                <a:gd name="T7" fmla="*/ 1838 h 2700"/>
                <a:gd name="T8" fmla="*/ 1122 w 2240"/>
                <a:gd name="T9" fmla="*/ 2700 h 2700"/>
                <a:gd name="T10" fmla="*/ 166 w 2240"/>
                <a:gd name="T11" fmla="*/ 1838 h 2700"/>
                <a:gd name="T12" fmla="*/ 166 w 2240"/>
                <a:gd name="T13" fmla="*/ 237 h 2700"/>
                <a:gd name="T14" fmla="*/ 0 w 2240"/>
                <a:gd name="T15" fmla="*/ 0 h 2700"/>
                <a:gd name="T16" fmla="*/ 821 w 2240"/>
                <a:gd name="T17" fmla="*/ 0 h 2700"/>
                <a:gd name="T18" fmla="*/ 631 w 2240"/>
                <a:gd name="T19" fmla="*/ 237 h 2700"/>
                <a:gd name="T20" fmla="*/ 630 w 2240"/>
                <a:gd name="T21" fmla="*/ 1838 h 2700"/>
                <a:gd name="T22" fmla="*/ 1122 w 2240"/>
                <a:gd name="T23" fmla="*/ 2413 h 2700"/>
                <a:gd name="T24" fmla="*/ 1602 w 2240"/>
                <a:gd name="T25" fmla="*/ 1838 h 2700"/>
                <a:gd name="T26" fmla="*/ 1603 w 2240"/>
                <a:gd name="T27" fmla="*/ 237 h 2700"/>
                <a:gd name="T28" fmla="*/ 1427 w 2240"/>
                <a:gd name="T29" fmla="*/ 0 h 27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40" h="2700">
                  <a:moveTo>
                    <a:pt x="1427" y="0"/>
                  </a:moveTo>
                  <a:cubicBezTo>
                    <a:pt x="2240" y="0"/>
                    <a:pt x="2240" y="0"/>
                    <a:pt x="2240" y="0"/>
                  </a:cubicBezTo>
                  <a:cubicBezTo>
                    <a:pt x="2240" y="0"/>
                    <a:pt x="2068" y="95"/>
                    <a:pt x="2068" y="237"/>
                  </a:cubicBezTo>
                  <a:cubicBezTo>
                    <a:pt x="2068" y="238"/>
                    <a:pt x="2067" y="1838"/>
                    <a:pt x="2067" y="1838"/>
                  </a:cubicBezTo>
                  <a:cubicBezTo>
                    <a:pt x="2067" y="2494"/>
                    <a:pt x="1501" y="2700"/>
                    <a:pt x="1122" y="2700"/>
                  </a:cubicBezTo>
                  <a:cubicBezTo>
                    <a:pt x="750" y="2700"/>
                    <a:pt x="166" y="2491"/>
                    <a:pt x="166" y="1838"/>
                  </a:cubicBezTo>
                  <a:cubicBezTo>
                    <a:pt x="166" y="237"/>
                    <a:pt x="166" y="237"/>
                    <a:pt x="166" y="237"/>
                  </a:cubicBezTo>
                  <a:cubicBezTo>
                    <a:pt x="166" y="94"/>
                    <a:pt x="0" y="0"/>
                    <a:pt x="0" y="0"/>
                  </a:cubicBezTo>
                  <a:cubicBezTo>
                    <a:pt x="821" y="0"/>
                    <a:pt x="821" y="0"/>
                    <a:pt x="821" y="0"/>
                  </a:cubicBezTo>
                  <a:cubicBezTo>
                    <a:pt x="821" y="0"/>
                    <a:pt x="631" y="94"/>
                    <a:pt x="631" y="237"/>
                  </a:cubicBezTo>
                  <a:cubicBezTo>
                    <a:pt x="630" y="1838"/>
                    <a:pt x="630" y="1838"/>
                    <a:pt x="630" y="1838"/>
                  </a:cubicBezTo>
                  <a:cubicBezTo>
                    <a:pt x="630" y="2178"/>
                    <a:pt x="856" y="2412"/>
                    <a:pt x="1122" y="2413"/>
                  </a:cubicBezTo>
                  <a:cubicBezTo>
                    <a:pt x="1388" y="2414"/>
                    <a:pt x="1602" y="2174"/>
                    <a:pt x="1602" y="1838"/>
                  </a:cubicBezTo>
                  <a:cubicBezTo>
                    <a:pt x="1603" y="237"/>
                    <a:pt x="1603" y="237"/>
                    <a:pt x="1603" y="237"/>
                  </a:cubicBezTo>
                  <a:cubicBezTo>
                    <a:pt x="1603" y="94"/>
                    <a:pt x="1427" y="0"/>
                    <a:pt x="142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3200"/>
            </a:p>
          </p:txBody>
        </p:sp>
        <p:sp>
          <p:nvSpPr>
            <p:cNvPr id="31" name="Freeform 41">
              <a:extLst>
                <a:ext uri="{FF2B5EF4-FFF2-40B4-BE49-F238E27FC236}">
                  <a16:creationId xmlns:a16="http://schemas.microsoft.com/office/drawing/2014/main" id="{3652132C-1D36-46D8-B40D-EFABBC1421B3}"/>
                </a:ext>
              </a:extLst>
            </p:cNvPr>
            <p:cNvSpPr>
              <a:spLocks/>
            </p:cNvSpPr>
            <p:nvPr userDrawn="1"/>
          </p:nvSpPr>
          <p:spPr bwMode="gray">
            <a:xfrm>
              <a:off x="8604251" y="396753"/>
              <a:ext cx="130175" cy="211073"/>
            </a:xfrm>
            <a:custGeom>
              <a:avLst/>
              <a:gdLst>
                <a:gd name="T0" fmla="*/ 1467 w 1707"/>
                <a:gd name="T1" fmla="*/ 479 h 2755"/>
                <a:gd name="T2" fmla="*/ 1019 w 1707"/>
                <a:gd name="T3" fmla="*/ 276 h 2755"/>
                <a:gd name="T4" fmla="*/ 504 w 1707"/>
                <a:gd name="T5" fmla="*/ 677 h 2755"/>
                <a:gd name="T6" fmla="*/ 995 w 1707"/>
                <a:gd name="T7" fmla="*/ 1174 h 2755"/>
                <a:gd name="T8" fmla="*/ 1705 w 1707"/>
                <a:gd name="T9" fmla="*/ 1974 h 2755"/>
                <a:gd name="T10" fmla="*/ 651 w 1707"/>
                <a:gd name="T11" fmla="*/ 2755 h 2755"/>
                <a:gd name="T12" fmla="*/ 155 w 1707"/>
                <a:gd name="T13" fmla="*/ 2686 h 2755"/>
                <a:gd name="T14" fmla="*/ 0 w 1707"/>
                <a:gd name="T15" fmla="*/ 2177 h 2755"/>
                <a:gd name="T16" fmla="*/ 658 w 1707"/>
                <a:gd name="T17" fmla="*/ 2466 h 2755"/>
                <a:gd name="T18" fmla="*/ 1252 w 1707"/>
                <a:gd name="T19" fmla="*/ 2030 h 2755"/>
                <a:gd name="T20" fmla="*/ 46 w 1707"/>
                <a:gd name="T21" fmla="*/ 731 h 2755"/>
                <a:gd name="T22" fmla="*/ 973 w 1707"/>
                <a:gd name="T23" fmla="*/ 0 h 2755"/>
                <a:gd name="T24" fmla="*/ 1467 w 1707"/>
                <a:gd name="T25" fmla="*/ 69 h 2755"/>
                <a:gd name="T26" fmla="*/ 1467 w 1707"/>
                <a:gd name="T27" fmla="*/ 479 h 2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07" h="2755">
                  <a:moveTo>
                    <a:pt x="1467" y="479"/>
                  </a:moveTo>
                  <a:cubicBezTo>
                    <a:pt x="1467" y="479"/>
                    <a:pt x="1352" y="277"/>
                    <a:pt x="1019" y="276"/>
                  </a:cubicBezTo>
                  <a:cubicBezTo>
                    <a:pt x="686" y="275"/>
                    <a:pt x="505" y="450"/>
                    <a:pt x="504" y="677"/>
                  </a:cubicBezTo>
                  <a:cubicBezTo>
                    <a:pt x="503" y="934"/>
                    <a:pt x="696" y="1031"/>
                    <a:pt x="995" y="1174"/>
                  </a:cubicBezTo>
                  <a:cubicBezTo>
                    <a:pt x="1279" y="1311"/>
                    <a:pt x="1707" y="1499"/>
                    <a:pt x="1705" y="1974"/>
                  </a:cubicBezTo>
                  <a:cubicBezTo>
                    <a:pt x="1704" y="2399"/>
                    <a:pt x="1327" y="2755"/>
                    <a:pt x="651" y="2755"/>
                  </a:cubicBezTo>
                  <a:cubicBezTo>
                    <a:pt x="442" y="2754"/>
                    <a:pt x="155" y="2686"/>
                    <a:pt x="155" y="2686"/>
                  </a:cubicBezTo>
                  <a:cubicBezTo>
                    <a:pt x="0" y="2177"/>
                    <a:pt x="0" y="2177"/>
                    <a:pt x="0" y="2177"/>
                  </a:cubicBezTo>
                  <a:cubicBezTo>
                    <a:pt x="143" y="2316"/>
                    <a:pt x="397" y="2466"/>
                    <a:pt x="658" y="2466"/>
                  </a:cubicBezTo>
                  <a:cubicBezTo>
                    <a:pt x="929" y="2466"/>
                    <a:pt x="1252" y="2298"/>
                    <a:pt x="1252" y="2030"/>
                  </a:cubicBezTo>
                  <a:cubicBezTo>
                    <a:pt x="1252" y="1512"/>
                    <a:pt x="46" y="1598"/>
                    <a:pt x="46" y="731"/>
                  </a:cubicBezTo>
                  <a:cubicBezTo>
                    <a:pt x="46" y="433"/>
                    <a:pt x="254" y="0"/>
                    <a:pt x="973" y="0"/>
                  </a:cubicBezTo>
                  <a:cubicBezTo>
                    <a:pt x="1207" y="0"/>
                    <a:pt x="1467" y="69"/>
                    <a:pt x="1467" y="69"/>
                  </a:cubicBezTo>
                  <a:lnTo>
                    <a:pt x="1467" y="47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3200"/>
            </a:p>
          </p:txBody>
        </p:sp>
      </p:grpSp>
      <p:sp>
        <p:nvSpPr>
          <p:cNvPr id="5" name="Footer Placeholder 4"/>
          <p:cNvSpPr>
            <a:spLocks noGrp="1"/>
          </p:cNvSpPr>
          <p:nvPr>
            <p:ph type="ftr" sz="quarter" idx="11"/>
          </p:nvPr>
        </p:nvSpPr>
        <p:spPr/>
        <p:txBody>
          <a:bodyPr/>
          <a:lstStyle>
            <a:lvl1pPr>
              <a:defRPr>
                <a:solidFill>
                  <a:schemeClr val="tx1"/>
                </a:solidFill>
              </a:defRPr>
            </a:lvl1pPr>
          </a:lstStyle>
          <a:p>
            <a:r>
              <a:rPr kumimoji="1" lang="en-US" altLang="ja-JP"/>
              <a:t>Copyright 2021 NANJING FUJITSU NANDA SOFTWARE TECHNOLOGY CO.,LTD.</a:t>
            </a:r>
            <a:endParaRPr kumimoji="1" lang="ja-JP" altLang="en-US"/>
          </a:p>
        </p:txBody>
      </p:sp>
    </p:spTree>
    <p:extLst>
      <p:ext uri="{BB962C8B-B14F-4D97-AF65-F5344CB8AC3E}">
        <p14:creationId xmlns:p14="http://schemas.microsoft.com/office/powerpoint/2010/main" val="27601647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Title Master_1">
    <p:spTree>
      <p:nvGrpSpPr>
        <p:cNvPr id="1" name=""/>
        <p:cNvGrpSpPr/>
        <p:nvPr/>
      </p:nvGrpSpPr>
      <p:grpSpPr>
        <a:xfrm>
          <a:off x="0" y="0"/>
          <a:ext cx="0" cy="0"/>
          <a:chOff x="0" y="0"/>
          <a:chExt cx="0" cy="0"/>
        </a:xfrm>
      </p:grpSpPr>
      <p:grpSp>
        <p:nvGrpSpPr>
          <p:cNvPr id="10" name="グループ化 9">
            <a:extLst>
              <a:ext uri="{FF2B5EF4-FFF2-40B4-BE49-F238E27FC236}">
                <a16:creationId xmlns:a16="http://schemas.microsoft.com/office/drawing/2014/main" id="{29EAEB01-00DF-4620-B66D-0A255D4BE3BC}"/>
              </a:ext>
            </a:extLst>
          </p:cNvPr>
          <p:cNvGrpSpPr/>
          <p:nvPr/>
        </p:nvGrpSpPr>
        <p:grpSpPr>
          <a:xfrm>
            <a:off x="5951999" y="0"/>
            <a:ext cx="6240000" cy="6859200"/>
            <a:chOff x="4463999" y="0"/>
            <a:chExt cx="4680000" cy="5144400"/>
          </a:xfrm>
        </p:grpSpPr>
        <p:pic>
          <p:nvPicPr>
            <p:cNvPr id="13" name="図 12">
              <a:extLst>
                <a:ext uri="{FF2B5EF4-FFF2-40B4-BE49-F238E27FC236}">
                  <a16:creationId xmlns:a16="http://schemas.microsoft.com/office/drawing/2014/main" id="{6A3F3774-B474-4DE4-A28D-D6B1A81501C1}"/>
                </a:ext>
                <a:ext uri="{C183D7F6-B498-43B3-948B-1728B52AA6E4}">
                  <adec:decorative xmlns:adec="http://schemas.microsoft.com/office/drawing/2017/decorative" val="1"/>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174"/>
            <a:stretch/>
          </p:blipFill>
          <p:spPr>
            <a:xfrm>
              <a:off x="4463999" y="0"/>
              <a:ext cx="4680000" cy="5144400"/>
            </a:xfrm>
            <a:prstGeom prst="rect">
              <a:avLst/>
            </a:prstGeom>
          </p:spPr>
        </p:pic>
        <p:sp>
          <p:nvSpPr>
            <p:cNvPr id="4" name="正方形/長方形 3">
              <a:extLst>
                <a:ext uri="{FF2B5EF4-FFF2-40B4-BE49-F238E27FC236}">
                  <a16:creationId xmlns:a16="http://schemas.microsoft.com/office/drawing/2014/main" id="{206254D1-E90F-4A88-AB9A-4FB8DDF7C2E8}"/>
                </a:ext>
              </a:extLst>
            </p:cNvPr>
            <p:cNvSpPr/>
            <p:nvPr userDrawn="1"/>
          </p:nvSpPr>
          <p:spPr>
            <a:xfrm>
              <a:off x="4463999" y="4581524"/>
              <a:ext cx="4680000" cy="561975"/>
            </a:xfrm>
            <a:prstGeom prst="rect">
              <a:avLst/>
            </a:prstGeom>
            <a:gradFill flip="none" rotWithShape="1">
              <a:gsLst>
                <a:gs pos="0">
                  <a:schemeClr val="bg1"/>
                </a:gs>
                <a:gs pos="100000">
                  <a:schemeClr val="bg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dirty="0">
                <a:solidFill>
                  <a:schemeClr val="tx1"/>
                </a:solidFill>
                <a:latin typeface="Meiryo UI" panose="020B0604030504040204" pitchFamily="50" charset="-128"/>
                <a:ea typeface="Meiryo UI" panose="020B0604030504040204" pitchFamily="50" charset="-128"/>
              </a:endParaRPr>
            </a:p>
          </p:txBody>
        </p:sp>
        <p:sp>
          <p:nvSpPr>
            <p:cNvPr id="8" name="テキスト ボックス 7">
              <a:extLst>
                <a:ext uri="{FF2B5EF4-FFF2-40B4-BE49-F238E27FC236}">
                  <a16:creationId xmlns:a16="http://schemas.microsoft.com/office/drawing/2014/main" id="{5377BC7E-3EA7-49E1-B057-070B7CFFF033}"/>
                </a:ext>
              </a:extLst>
            </p:cNvPr>
            <p:cNvSpPr txBox="1"/>
            <p:nvPr userDrawn="1"/>
          </p:nvSpPr>
          <p:spPr>
            <a:xfrm>
              <a:off x="5205712" y="439894"/>
              <a:ext cx="2274902" cy="438581"/>
            </a:xfrm>
            <a:prstGeom prst="rect">
              <a:avLst/>
            </a:prstGeom>
            <a:noFill/>
          </p:spPr>
          <p:txBody>
            <a:bodyPr wrap="none" rtlCol="0">
              <a:spAutoFit/>
            </a:bodyPr>
            <a:lstStyle/>
            <a:p>
              <a:pPr algn="l"/>
              <a:r>
                <a:rPr kumimoji="1" lang="en-US" altLang="ja-JP" sz="3200">
                  <a:solidFill>
                    <a:schemeClr val="bg1">
                      <a:lumMod val="50000"/>
                    </a:schemeClr>
                  </a:solidFill>
                </a:rPr>
                <a:t>Sample</a:t>
              </a:r>
              <a:r>
                <a:rPr kumimoji="1" lang="ja-JP" altLang="en-US" sz="3200">
                  <a:solidFill>
                    <a:schemeClr val="bg1">
                      <a:lumMod val="50000"/>
                    </a:schemeClr>
                  </a:solidFill>
                </a:rPr>
                <a:t> </a:t>
              </a:r>
              <a:r>
                <a:rPr kumimoji="1" lang="en-US" altLang="ja-JP" sz="3200">
                  <a:solidFill>
                    <a:schemeClr val="bg1">
                      <a:lumMod val="50000"/>
                    </a:schemeClr>
                  </a:solidFill>
                </a:rPr>
                <a:t>image</a:t>
              </a:r>
              <a:endParaRPr kumimoji="1" lang="ja-JP" altLang="en-US" sz="3200">
                <a:solidFill>
                  <a:schemeClr val="bg1">
                    <a:lumMod val="50000"/>
                  </a:schemeClr>
                </a:solidFill>
              </a:endParaRPr>
            </a:p>
          </p:txBody>
        </p:sp>
      </p:grpSp>
      <p:pic>
        <p:nvPicPr>
          <p:cNvPr id="19" name="図 18">
            <a:extLst>
              <a:ext uri="{FF2B5EF4-FFF2-40B4-BE49-F238E27FC236}">
                <a16:creationId xmlns:a16="http://schemas.microsoft.com/office/drawing/2014/main" id="{720251CE-A1C3-4DDA-9FEB-25FFB58DF9C7}"/>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a:ext>
            </a:extLst>
          </a:blip>
          <a:srcRect/>
          <a:stretch/>
        </p:blipFill>
        <p:spPr>
          <a:xfrm flipH="1" flipV="1">
            <a:off x="0" y="1"/>
            <a:ext cx="6099077" cy="6857999"/>
          </a:xfrm>
          <a:prstGeom prst="rect">
            <a:avLst/>
          </a:prstGeom>
        </p:spPr>
      </p:pic>
      <p:sp>
        <p:nvSpPr>
          <p:cNvPr id="2" name="Title 1"/>
          <p:cNvSpPr>
            <a:spLocks noGrp="1"/>
          </p:cNvSpPr>
          <p:nvPr>
            <p:ph type="ctrTitle" hasCustomPrompt="1"/>
          </p:nvPr>
        </p:nvSpPr>
        <p:spPr>
          <a:xfrm>
            <a:off x="292800" y="2121600"/>
            <a:ext cx="4320000" cy="1329600"/>
          </a:xfrm>
        </p:spPr>
        <p:txBody>
          <a:bodyPr anchor="b">
            <a:noAutofit/>
          </a:bodyPr>
          <a:lstStyle>
            <a:lvl1pPr algn="l">
              <a:defRPr sz="4000">
                <a:solidFill>
                  <a:schemeClr val="bg1"/>
                </a:solidFill>
              </a:defRPr>
            </a:lvl1pPr>
          </a:lstStyle>
          <a:p>
            <a:r>
              <a:rPr lang="ja-JP" altLang="en-US"/>
              <a:t>タイトルを入力</a:t>
            </a:r>
            <a:endParaRPr lang="en-US"/>
          </a:p>
        </p:txBody>
      </p:sp>
      <p:sp>
        <p:nvSpPr>
          <p:cNvPr id="3" name="Subtitle 2"/>
          <p:cNvSpPr>
            <a:spLocks noGrp="1"/>
          </p:cNvSpPr>
          <p:nvPr>
            <p:ph type="subTitle" idx="1" hasCustomPrompt="1"/>
          </p:nvPr>
        </p:nvSpPr>
        <p:spPr>
          <a:xfrm>
            <a:off x="312000" y="4089400"/>
            <a:ext cx="3696000" cy="1680000"/>
          </a:xfrm>
        </p:spPr>
        <p:txBody>
          <a:bodyPr anchor="t" anchorCtr="0">
            <a:noAutofit/>
          </a:bodyPr>
          <a:lstStyle>
            <a:lvl1pPr marL="0" indent="0" algn="l">
              <a:buNone/>
              <a:defRPr sz="2400">
                <a:solidFill>
                  <a:schemeClr val="bg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ja-JP" altLang="en-US"/>
              <a:t>サブタイトルを入力</a:t>
            </a:r>
            <a:endParaRPr lang="en-US"/>
          </a:p>
        </p:txBody>
      </p:sp>
      <p:sp>
        <p:nvSpPr>
          <p:cNvPr id="5" name="Footer Placeholder 4"/>
          <p:cNvSpPr>
            <a:spLocks noGrp="1"/>
          </p:cNvSpPr>
          <p:nvPr>
            <p:ph type="ftr" sz="quarter" idx="11"/>
          </p:nvPr>
        </p:nvSpPr>
        <p:spPr>
          <a:xfrm>
            <a:off x="10344000" y="6518400"/>
            <a:ext cx="1540800" cy="144000"/>
          </a:xfrm>
          <a:prstGeom prst="rect">
            <a:avLst/>
          </a:prstGeom>
        </p:spPr>
        <p:txBody>
          <a:bodyPr/>
          <a:lstStyle>
            <a:lvl1pPr>
              <a:defRPr>
                <a:solidFill>
                  <a:schemeClr val="tx1"/>
                </a:solidFill>
              </a:defRPr>
            </a:lvl1pPr>
          </a:lstStyle>
          <a:p>
            <a:r>
              <a:rPr lang="de-DE" altLang="ja-JP"/>
              <a:t>Copyright 2021 NANJING FUJITSU NANDA SOFTWARE TECHNOLOGY CO.,LTD.</a:t>
            </a:r>
            <a:endParaRPr lang="de-DE" altLang="ja-JP" dirty="0"/>
          </a:p>
        </p:txBody>
      </p:sp>
      <p:pic>
        <p:nvPicPr>
          <p:cNvPr id="21" name="図 20">
            <a:extLst>
              <a:ext uri="{FF2B5EF4-FFF2-40B4-BE49-F238E27FC236}">
                <a16:creationId xmlns:a16="http://schemas.microsoft.com/office/drawing/2014/main" id="{9522F68D-D7B8-4079-A7C4-DBAF3F52D5F3}"/>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4139851" y="1732601"/>
            <a:ext cx="4367999" cy="3391751"/>
          </a:xfrm>
          <a:prstGeom prst="rect">
            <a:avLst/>
          </a:prstGeom>
        </p:spPr>
      </p:pic>
      <p:pic>
        <p:nvPicPr>
          <p:cNvPr id="24" name="図 23" descr="FUJITSU-RESTRICTED">
            <a:extLst>
              <a:ext uri="{FF2B5EF4-FFF2-40B4-BE49-F238E27FC236}">
                <a16:creationId xmlns:a16="http://schemas.microsoft.com/office/drawing/2014/main" id="{E93C2A43-87E0-4653-9763-ECEF7B1CF387}"/>
              </a:ext>
              <a:ext uri="{C183D7F6-B498-43B3-948B-1728B52AA6E4}">
                <adec:decorative xmlns:adec="http://schemas.microsoft.com/office/drawing/2017/decorative" val="0"/>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307201" y="6485166"/>
            <a:ext cx="1723588" cy="221684"/>
          </a:xfrm>
          <a:prstGeom prst="rect">
            <a:avLst/>
          </a:prstGeom>
        </p:spPr>
      </p:pic>
      <p:pic>
        <p:nvPicPr>
          <p:cNvPr id="14" name="図 13" descr="Fujitsu">
            <a:extLst>
              <a:ext uri="{FF2B5EF4-FFF2-40B4-BE49-F238E27FC236}">
                <a16:creationId xmlns:a16="http://schemas.microsoft.com/office/drawing/2014/main" id="{37287B77-ABE4-4268-9C74-0D8372EA3A4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588624" y="327430"/>
            <a:ext cx="1286400" cy="625933"/>
          </a:xfrm>
          <a:prstGeom prst="rect">
            <a:avLst/>
          </a:prstGeom>
        </p:spPr>
      </p:pic>
      <p:sp>
        <p:nvSpPr>
          <p:cNvPr id="6" name="灯片编号占位符 5">
            <a:extLst>
              <a:ext uri="{FF2B5EF4-FFF2-40B4-BE49-F238E27FC236}">
                <a16:creationId xmlns:a16="http://schemas.microsoft.com/office/drawing/2014/main" id="{BE8CE32B-084D-4B80-9491-5C78D7EDD167}"/>
              </a:ext>
            </a:extLst>
          </p:cNvPr>
          <p:cNvSpPr>
            <a:spLocks noGrp="1"/>
          </p:cNvSpPr>
          <p:nvPr>
            <p:ph type="sldNum" sz="quarter" idx="12"/>
          </p:nvPr>
        </p:nvSpPr>
        <p:spPr/>
        <p:txBody>
          <a:bodyPr/>
          <a:lstStyle/>
          <a:p>
            <a:fld id="{C96710BC-554A-4C22-A457-51FB5A137C73}" type="slidenum">
              <a:rPr lang="de-DE" altLang="ja-JP" smtClean="0"/>
              <a:t>‹#›</a:t>
            </a:fld>
            <a:endParaRPr lang="de-DE" altLang="ja-JP"/>
          </a:p>
        </p:txBody>
      </p:sp>
    </p:spTree>
    <p:extLst>
      <p:ext uri="{BB962C8B-B14F-4D97-AF65-F5344CB8AC3E}">
        <p14:creationId xmlns:p14="http://schemas.microsoft.com/office/powerpoint/2010/main" val="36611627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type="title" preserve="1">
  <p:cSld name="Section dividers">
    <p:spTree>
      <p:nvGrpSpPr>
        <p:cNvPr id="1" name=""/>
        <p:cNvGrpSpPr/>
        <p:nvPr/>
      </p:nvGrpSpPr>
      <p:grpSpPr>
        <a:xfrm>
          <a:off x="0" y="0"/>
          <a:ext cx="0" cy="0"/>
          <a:chOff x="0" y="0"/>
          <a:chExt cx="0" cy="0"/>
        </a:xfrm>
      </p:grpSpPr>
      <p:pic>
        <p:nvPicPr>
          <p:cNvPr id="16" name="図 16">
            <a:extLst>
              <a:ext uri="{FF2B5EF4-FFF2-40B4-BE49-F238E27FC236}">
                <a16:creationId xmlns:a16="http://schemas.microsoft.com/office/drawing/2014/main" id="{DD823FC4-0E59-43A1-8BCD-EBD727ED30A1}"/>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2" name="Title 1"/>
          <p:cNvSpPr>
            <a:spLocks noGrp="1"/>
          </p:cNvSpPr>
          <p:nvPr>
            <p:ph type="ctrTitle" hasCustomPrompt="1"/>
          </p:nvPr>
        </p:nvSpPr>
        <p:spPr>
          <a:xfrm>
            <a:off x="312000" y="1488000"/>
            <a:ext cx="11040000" cy="1920000"/>
          </a:xfrm>
        </p:spPr>
        <p:txBody>
          <a:bodyPr anchor="b">
            <a:noAutofit/>
          </a:bodyPr>
          <a:lstStyle>
            <a:lvl1pPr algn="l">
              <a:defRPr sz="4267">
                <a:solidFill>
                  <a:schemeClr val="bg1"/>
                </a:solidFill>
              </a:defRPr>
            </a:lvl1pPr>
          </a:lstStyle>
          <a:p>
            <a:r>
              <a:rPr lang="ja-JP" altLang="en-US"/>
              <a:t>タイトルを入力</a:t>
            </a:r>
            <a:endParaRPr lang="en-US"/>
          </a:p>
        </p:txBody>
      </p:sp>
      <p:sp>
        <p:nvSpPr>
          <p:cNvPr id="3" name="Subtitle 2"/>
          <p:cNvSpPr>
            <a:spLocks noGrp="1"/>
          </p:cNvSpPr>
          <p:nvPr>
            <p:ph type="subTitle" idx="1" hasCustomPrompt="1"/>
          </p:nvPr>
        </p:nvSpPr>
        <p:spPr>
          <a:xfrm>
            <a:off x="312000" y="3614400"/>
            <a:ext cx="11040000" cy="1929600"/>
          </a:xfrm>
        </p:spPr>
        <p:txBody>
          <a:bodyPr>
            <a:noAutofit/>
          </a:bodyPr>
          <a:lstStyle>
            <a:lvl1pPr marL="0" indent="0" algn="l">
              <a:buNone/>
              <a:defRPr sz="2667">
                <a:solidFill>
                  <a:schemeClr val="bg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ja-JP" altLang="en-US"/>
              <a:t>サブタイトルを入力</a:t>
            </a:r>
            <a:endParaRPr lang="en-US"/>
          </a:p>
        </p:txBody>
      </p:sp>
      <p:sp>
        <p:nvSpPr>
          <p:cNvPr id="5" name="Footer Placeholder 4"/>
          <p:cNvSpPr>
            <a:spLocks noGrp="1"/>
          </p:cNvSpPr>
          <p:nvPr>
            <p:ph type="ftr" sz="quarter" idx="11"/>
          </p:nvPr>
        </p:nvSpPr>
        <p:spPr/>
        <p:txBody>
          <a:bodyPr/>
          <a:lstStyle>
            <a:lvl1pPr>
              <a:defRPr>
                <a:solidFill>
                  <a:schemeClr val="tx1"/>
                </a:solidFill>
              </a:defRPr>
            </a:lvl1pPr>
          </a:lstStyle>
          <a:p>
            <a:r>
              <a:rPr kumimoji="1" lang="en-US" altLang="ja-JP"/>
              <a:t>Copyright 2021 NANJING FUJITSU NANDA SOFTWARE TECHNOLOGY CO.,LTD.</a:t>
            </a:r>
            <a:endParaRPr kumimoji="1" lang="ja-JP" altLang="en-US"/>
          </a:p>
        </p:txBody>
      </p:sp>
      <p:sp>
        <p:nvSpPr>
          <p:cNvPr id="6" name="Slide Number Placeholder 5"/>
          <p:cNvSpPr>
            <a:spLocks noGrp="1"/>
          </p:cNvSpPr>
          <p:nvPr>
            <p:ph type="sldNum" sz="quarter" idx="12"/>
          </p:nvPr>
        </p:nvSpPr>
        <p:spPr>
          <a:xfrm>
            <a:off x="5736000" y="6504000"/>
            <a:ext cx="720000" cy="163200"/>
          </a:xfrm>
          <a:prstGeom prst="rect">
            <a:avLst/>
          </a:prstGeom>
        </p:spPr>
        <p:txBody>
          <a:bodyPr/>
          <a:lstStyle>
            <a:lvl1pPr>
              <a:defRPr>
                <a:solidFill>
                  <a:schemeClr val="tx1"/>
                </a:solidFill>
              </a:defRPr>
            </a:lvl1pPr>
          </a:lstStyle>
          <a:p>
            <a:fld id="{4D029D89-7B63-4C94-AD4D-2E4D6BB83637}" type="slidenum">
              <a:rPr kumimoji="1" lang="ja-JP" altLang="en-US" smtClean="0"/>
              <a:pPr/>
              <a:t>‹#›</a:t>
            </a:fld>
            <a:endParaRPr kumimoji="1" lang="ja-JP" altLang="en-US"/>
          </a:p>
        </p:txBody>
      </p:sp>
      <p:grpSp>
        <p:nvGrpSpPr>
          <p:cNvPr id="20" name="Group 22" descr="Fujitsu">
            <a:extLst>
              <a:ext uri="{FF2B5EF4-FFF2-40B4-BE49-F238E27FC236}">
                <a16:creationId xmlns:a16="http://schemas.microsoft.com/office/drawing/2014/main" id="{DDC40295-912F-4B75-825E-6A19D918735E}"/>
              </a:ext>
            </a:extLst>
          </p:cNvPr>
          <p:cNvGrpSpPr>
            <a:grpSpLocks noChangeAspect="1"/>
          </p:cNvGrpSpPr>
          <p:nvPr userDrawn="1"/>
        </p:nvGrpSpPr>
        <p:grpSpPr>
          <a:xfrm>
            <a:off x="10587567" y="323745"/>
            <a:ext cx="1291692" cy="629564"/>
            <a:chOff x="8012114" y="249161"/>
            <a:chExt cx="892174" cy="434841"/>
          </a:xfrm>
        </p:grpSpPr>
        <p:sp>
          <p:nvSpPr>
            <p:cNvPr id="21" name="Freeform 34">
              <a:extLst>
                <a:ext uri="{FF2B5EF4-FFF2-40B4-BE49-F238E27FC236}">
                  <a16:creationId xmlns:a16="http://schemas.microsoft.com/office/drawing/2014/main" id="{58651FFA-FC3B-4BF1-AE37-56C9BAC03808}"/>
                </a:ext>
              </a:extLst>
            </p:cNvPr>
            <p:cNvSpPr>
              <a:spLocks/>
            </p:cNvSpPr>
            <p:nvPr userDrawn="1"/>
          </p:nvSpPr>
          <p:spPr bwMode="gray">
            <a:xfrm>
              <a:off x="8307389" y="249161"/>
              <a:ext cx="179387" cy="139657"/>
            </a:xfrm>
            <a:custGeom>
              <a:avLst/>
              <a:gdLst>
                <a:gd name="T0" fmla="*/ 961 w 2365"/>
                <a:gd name="T1" fmla="*/ 764 h 1825"/>
                <a:gd name="T2" fmla="*/ 599 w 2365"/>
                <a:gd name="T3" fmla="*/ 642 h 1825"/>
                <a:gd name="T4" fmla="*/ 1 w 2365"/>
                <a:gd name="T5" fmla="*/ 1235 h 1825"/>
                <a:gd name="T6" fmla="*/ 599 w 2365"/>
                <a:gd name="T7" fmla="*/ 1825 h 1825"/>
                <a:gd name="T8" fmla="*/ 1053 w 2365"/>
                <a:gd name="T9" fmla="*/ 1619 h 1825"/>
                <a:gd name="T10" fmla="*/ 1053 w 2365"/>
                <a:gd name="T11" fmla="*/ 1293 h 1825"/>
                <a:gd name="T12" fmla="*/ 771 w 2365"/>
                <a:gd name="T13" fmla="*/ 1568 h 1825"/>
                <a:gd name="T14" fmla="*/ 599 w 2365"/>
                <a:gd name="T15" fmla="*/ 1604 h 1825"/>
                <a:gd name="T16" fmla="*/ 225 w 2365"/>
                <a:gd name="T17" fmla="*/ 1235 h 1825"/>
                <a:gd name="T18" fmla="*/ 599 w 2365"/>
                <a:gd name="T19" fmla="*/ 863 h 1825"/>
                <a:gd name="T20" fmla="*/ 861 w 2365"/>
                <a:gd name="T21" fmla="*/ 972 h 1825"/>
                <a:gd name="T22" fmla="*/ 1093 w 2365"/>
                <a:gd name="T23" fmla="*/ 1239 h 1825"/>
                <a:gd name="T24" fmla="*/ 1630 w 2365"/>
                <a:gd name="T25" fmla="*/ 1473 h 1825"/>
                <a:gd name="T26" fmla="*/ 2365 w 2365"/>
                <a:gd name="T27" fmla="*/ 741 h 1825"/>
                <a:gd name="T28" fmla="*/ 1630 w 2365"/>
                <a:gd name="T29" fmla="*/ 0 h 1825"/>
                <a:gd name="T30" fmla="*/ 1053 w 2365"/>
                <a:gd name="T31" fmla="*/ 295 h 1825"/>
                <a:gd name="T32" fmla="*/ 1053 w 2365"/>
                <a:gd name="T33" fmla="*/ 735 h 1825"/>
                <a:gd name="T34" fmla="*/ 1630 w 2365"/>
                <a:gd name="T35" fmla="*/ 232 h 1825"/>
                <a:gd name="T36" fmla="*/ 2134 w 2365"/>
                <a:gd name="T37" fmla="*/ 741 h 1825"/>
                <a:gd name="T38" fmla="*/ 1630 w 2365"/>
                <a:gd name="T39" fmla="*/ 1245 h 1825"/>
                <a:gd name="T40" fmla="*/ 1303 w 2365"/>
                <a:gd name="T41" fmla="*/ 1125 h 1825"/>
                <a:gd name="T42" fmla="*/ 961 w 2365"/>
                <a:gd name="T43" fmla="*/ 764 h 1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65" h="1825">
                  <a:moveTo>
                    <a:pt x="961" y="764"/>
                  </a:moveTo>
                  <a:cubicBezTo>
                    <a:pt x="875" y="688"/>
                    <a:pt x="736" y="643"/>
                    <a:pt x="599" y="642"/>
                  </a:cubicBezTo>
                  <a:cubicBezTo>
                    <a:pt x="270" y="641"/>
                    <a:pt x="2" y="900"/>
                    <a:pt x="1" y="1235"/>
                  </a:cubicBezTo>
                  <a:cubicBezTo>
                    <a:pt x="0" y="1563"/>
                    <a:pt x="270" y="1824"/>
                    <a:pt x="599" y="1825"/>
                  </a:cubicBezTo>
                  <a:cubicBezTo>
                    <a:pt x="783" y="1825"/>
                    <a:pt x="943" y="1751"/>
                    <a:pt x="1053" y="1619"/>
                  </a:cubicBezTo>
                  <a:cubicBezTo>
                    <a:pt x="1053" y="1293"/>
                    <a:pt x="1053" y="1293"/>
                    <a:pt x="1053" y="1293"/>
                  </a:cubicBezTo>
                  <a:cubicBezTo>
                    <a:pt x="994" y="1394"/>
                    <a:pt x="877" y="1524"/>
                    <a:pt x="771" y="1568"/>
                  </a:cubicBezTo>
                  <a:cubicBezTo>
                    <a:pt x="717" y="1590"/>
                    <a:pt x="662" y="1604"/>
                    <a:pt x="599" y="1604"/>
                  </a:cubicBezTo>
                  <a:cubicBezTo>
                    <a:pt x="394" y="1604"/>
                    <a:pt x="225" y="1445"/>
                    <a:pt x="225" y="1235"/>
                  </a:cubicBezTo>
                  <a:cubicBezTo>
                    <a:pt x="225" y="1041"/>
                    <a:pt x="380" y="862"/>
                    <a:pt x="599" y="863"/>
                  </a:cubicBezTo>
                  <a:cubicBezTo>
                    <a:pt x="701" y="863"/>
                    <a:pt x="793" y="905"/>
                    <a:pt x="861" y="972"/>
                  </a:cubicBezTo>
                  <a:cubicBezTo>
                    <a:pt x="931" y="1040"/>
                    <a:pt x="1041" y="1183"/>
                    <a:pt x="1093" y="1239"/>
                  </a:cubicBezTo>
                  <a:cubicBezTo>
                    <a:pt x="1227" y="1383"/>
                    <a:pt x="1419" y="1473"/>
                    <a:pt x="1630" y="1473"/>
                  </a:cubicBezTo>
                  <a:cubicBezTo>
                    <a:pt x="2036" y="1474"/>
                    <a:pt x="2365" y="1146"/>
                    <a:pt x="2365" y="741"/>
                  </a:cubicBezTo>
                  <a:cubicBezTo>
                    <a:pt x="2365" y="336"/>
                    <a:pt x="2035" y="0"/>
                    <a:pt x="1630" y="0"/>
                  </a:cubicBezTo>
                  <a:cubicBezTo>
                    <a:pt x="1395" y="0"/>
                    <a:pt x="1187" y="122"/>
                    <a:pt x="1053" y="295"/>
                  </a:cubicBezTo>
                  <a:cubicBezTo>
                    <a:pt x="1053" y="735"/>
                    <a:pt x="1053" y="735"/>
                    <a:pt x="1053" y="735"/>
                  </a:cubicBezTo>
                  <a:cubicBezTo>
                    <a:pt x="1155" y="455"/>
                    <a:pt x="1340" y="232"/>
                    <a:pt x="1630" y="232"/>
                  </a:cubicBezTo>
                  <a:cubicBezTo>
                    <a:pt x="1909" y="232"/>
                    <a:pt x="2135" y="463"/>
                    <a:pt x="2134" y="741"/>
                  </a:cubicBezTo>
                  <a:cubicBezTo>
                    <a:pt x="2134" y="1020"/>
                    <a:pt x="1909" y="1246"/>
                    <a:pt x="1630" y="1245"/>
                  </a:cubicBezTo>
                  <a:cubicBezTo>
                    <a:pt x="1506" y="1244"/>
                    <a:pt x="1391" y="1199"/>
                    <a:pt x="1303" y="1125"/>
                  </a:cubicBezTo>
                  <a:cubicBezTo>
                    <a:pt x="1194" y="1040"/>
                    <a:pt x="1074" y="860"/>
                    <a:pt x="961" y="76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3200"/>
            </a:p>
          </p:txBody>
        </p:sp>
        <p:sp>
          <p:nvSpPr>
            <p:cNvPr id="22" name="Freeform 35">
              <a:extLst>
                <a:ext uri="{FF2B5EF4-FFF2-40B4-BE49-F238E27FC236}">
                  <a16:creationId xmlns:a16="http://schemas.microsoft.com/office/drawing/2014/main" id="{F38D1057-B75F-4A54-AF90-A8D57DDB5EA3}"/>
                </a:ext>
              </a:extLst>
            </p:cNvPr>
            <p:cNvSpPr>
              <a:spLocks/>
            </p:cNvSpPr>
            <p:nvPr userDrawn="1"/>
          </p:nvSpPr>
          <p:spPr bwMode="gray">
            <a:xfrm>
              <a:off x="8012114" y="401514"/>
              <a:ext cx="123825" cy="201551"/>
            </a:xfrm>
            <a:custGeom>
              <a:avLst/>
              <a:gdLst>
                <a:gd name="T0" fmla="*/ 0 w 1624"/>
                <a:gd name="T1" fmla="*/ 0 h 2651"/>
                <a:gd name="T2" fmla="*/ 1624 w 1624"/>
                <a:gd name="T3" fmla="*/ 0 h 2651"/>
                <a:gd name="T4" fmla="*/ 1624 w 1624"/>
                <a:gd name="T5" fmla="*/ 452 h 2651"/>
                <a:gd name="T6" fmla="*/ 1365 w 1624"/>
                <a:gd name="T7" fmla="*/ 273 h 2651"/>
                <a:gd name="T8" fmla="*/ 613 w 1624"/>
                <a:gd name="T9" fmla="*/ 273 h 2651"/>
                <a:gd name="T10" fmla="*/ 613 w 1624"/>
                <a:gd name="T11" fmla="*/ 1053 h 2651"/>
                <a:gd name="T12" fmla="*/ 1428 w 1624"/>
                <a:gd name="T13" fmla="*/ 1053 h 2651"/>
                <a:gd name="T14" fmla="*/ 1428 w 1624"/>
                <a:gd name="T15" fmla="*/ 1467 h 2651"/>
                <a:gd name="T16" fmla="*/ 1205 w 1624"/>
                <a:gd name="T17" fmla="*/ 1335 h 2651"/>
                <a:gd name="T18" fmla="*/ 613 w 1624"/>
                <a:gd name="T19" fmla="*/ 1335 h 2651"/>
                <a:gd name="T20" fmla="*/ 613 w 1624"/>
                <a:gd name="T21" fmla="*/ 2401 h 2651"/>
                <a:gd name="T22" fmla="*/ 784 w 1624"/>
                <a:gd name="T23" fmla="*/ 2651 h 2651"/>
                <a:gd name="T24" fmla="*/ 11 w 1624"/>
                <a:gd name="T25" fmla="*/ 2651 h 2651"/>
                <a:gd name="T26" fmla="*/ 173 w 1624"/>
                <a:gd name="T27" fmla="*/ 2401 h 2651"/>
                <a:gd name="T28" fmla="*/ 173 w 1624"/>
                <a:gd name="T29" fmla="*/ 278 h 2651"/>
                <a:gd name="T30" fmla="*/ 0 w 1624"/>
                <a:gd name="T31" fmla="*/ 0 h 2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24" h="2651">
                  <a:moveTo>
                    <a:pt x="0" y="0"/>
                  </a:moveTo>
                  <a:cubicBezTo>
                    <a:pt x="1624" y="0"/>
                    <a:pt x="1624" y="0"/>
                    <a:pt x="1624" y="0"/>
                  </a:cubicBezTo>
                  <a:cubicBezTo>
                    <a:pt x="1624" y="452"/>
                    <a:pt x="1624" y="452"/>
                    <a:pt x="1624" y="452"/>
                  </a:cubicBezTo>
                  <a:cubicBezTo>
                    <a:pt x="1624" y="452"/>
                    <a:pt x="1540" y="274"/>
                    <a:pt x="1365" y="273"/>
                  </a:cubicBezTo>
                  <a:cubicBezTo>
                    <a:pt x="613" y="273"/>
                    <a:pt x="613" y="273"/>
                    <a:pt x="613" y="273"/>
                  </a:cubicBezTo>
                  <a:cubicBezTo>
                    <a:pt x="613" y="1053"/>
                    <a:pt x="613" y="1053"/>
                    <a:pt x="613" y="1053"/>
                  </a:cubicBezTo>
                  <a:cubicBezTo>
                    <a:pt x="1428" y="1053"/>
                    <a:pt x="1428" y="1053"/>
                    <a:pt x="1428" y="1053"/>
                  </a:cubicBezTo>
                  <a:cubicBezTo>
                    <a:pt x="1428" y="1467"/>
                    <a:pt x="1428" y="1467"/>
                    <a:pt x="1428" y="1467"/>
                  </a:cubicBezTo>
                  <a:cubicBezTo>
                    <a:pt x="1428" y="1467"/>
                    <a:pt x="1402" y="1335"/>
                    <a:pt x="1205" y="1335"/>
                  </a:cubicBezTo>
                  <a:cubicBezTo>
                    <a:pt x="613" y="1335"/>
                    <a:pt x="613" y="1335"/>
                    <a:pt x="613" y="1335"/>
                  </a:cubicBezTo>
                  <a:cubicBezTo>
                    <a:pt x="613" y="2401"/>
                    <a:pt x="613" y="2401"/>
                    <a:pt x="613" y="2401"/>
                  </a:cubicBezTo>
                  <a:cubicBezTo>
                    <a:pt x="613" y="2558"/>
                    <a:pt x="784" y="2651"/>
                    <a:pt x="784" y="2651"/>
                  </a:cubicBezTo>
                  <a:cubicBezTo>
                    <a:pt x="11" y="2651"/>
                    <a:pt x="11" y="2651"/>
                    <a:pt x="11" y="2651"/>
                  </a:cubicBezTo>
                  <a:cubicBezTo>
                    <a:pt x="11" y="2651"/>
                    <a:pt x="173" y="2569"/>
                    <a:pt x="173" y="2401"/>
                  </a:cubicBezTo>
                  <a:cubicBezTo>
                    <a:pt x="173" y="278"/>
                    <a:pt x="173" y="278"/>
                    <a:pt x="173" y="278"/>
                  </a:cubicBezTo>
                  <a:cubicBezTo>
                    <a:pt x="173" y="99"/>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3200"/>
            </a:p>
          </p:txBody>
        </p:sp>
        <p:sp>
          <p:nvSpPr>
            <p:cNvPr id="33" name="Freeform 36">
              <a:extLst>
                <a:ext uri="{FF2B5EF4-FFF2-40B4-BE49-F238E27FC236}">
                  <a16:creationId xmlns:a16="http://schemas.microsoft.com/office/drawing/2014/main" id="{0FA8FF41-1874-4F27-9ACB-8F9DD0AC90F7}"/>
                </a:ext>
              </a:extLst>
            </p:cNvPr>
            <p:cNvSpPr>
              <a:spLocks/>
            </p:cNvSpPr>
            <p:nvPr userDrawn="1"/>
          </p:nvSpPr>
          <p:spPr bwMode="gray">
            <a:xfrm>
              <a:off x="8305801" y="401514"/>
              <a:ext cx="80962" cy="282488"/>
            </a:xfrm>
            <a:custGeom>
              <a:avLst/>
              <a:gdLst>
                <a:gd name="T0" fmla="*/ 246 w 1072"/>
                <a:gd name="T1" fmla="*/ 0 h 3696"/>
                <a:gd name="T2" fmla="*/ 1072 w 1072"/>
                <a:gd name="T3" fmla="*/ 0 h 3696"/>
                <a:gd name="T4" fmla="*/ 887 w 1072"/>
                <a:gd name="T5" fmla="*/ 230 h 3696"/>
                <a:gd name="T6" fmla="*/ 887 w 1072"/>
                <a:gd name="T7" fmla="*/ 2717 h 3696"/>
                <a:gd name="T8" fmla="*/ 0 w 1072"/>
                <a:gd name="T9" fmla="*/ 3693 h 3696"/>
                <a:gd name="T10" fmla="*/ 423 w 1072"/>
                <a:gd name="T11" fmla="*/ 2717 h 3696"/>
                <a:gd name="T12" fmla="*/ 423 w 1072"/>
                <a:gd name="T13" fmla="*/ 230 h 3696"/>
                <a:gd name="T14" fmla="*/ 246 w 1072"/>
                <a:gd name="T15" fmla="*/ 0 h 3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72" h="3696">
                  <a:moveTo>
                    <a:pt x="246" y="0"/>
                  </a:moveTo>
                  <a:cubicBezTo>
                    <a:pt x="1072" y="0"/>
                    <a:pt x="1072" y="0"/>
                    <a:pt x="1072" y="0"/>
                  </a:cubicBezTo>
                  <a:cubicBezTo>
                    <a:pt x="1072" y="0"/>
                    <a:pt x="887" y="87"/>
                    <a:pt x="887" y="230"/>
                  </a:cubicBezTo>
                  <a:cubicBezTo>
                    <a:pt x="887" y="2717"/>
                    <a:pt x="887" y="2717"/>
                    <a:pt x="887" y="2717"/>
                  </a:cubicBezTo>
                  <a:cubicBezTo>
                    <a:pt x="887" y="3558"/>
                    <a:pt x="44" y="3696"/>
                    <a:pt x="0" y="3693"/>
                  </a:cubicBezTo>
                  <a:cubicBezTo>
                    <a:pt x="72" y="3647"/>
                    <a:pt x="422" y="3349"/>
                    <a:pt x="423" y="2717"/>
                  </a:cubicBezTo>
                  <a:cubicBezTo>
                    <a:pt x="423" y="230"/>
                    <a:pt x="423" y="230"/>
                    <a:pt x="423" y="230"/>
                  </a:cubicBezTo>
                  <a:cubicBezTo>
                    <a:pt x="424" y="96"/>
                    <a:pt x="246" y="0"/>
                    <a:pt x="24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3200"/>
            </a:p>
          </p:txBody>
        </p:sp>
        <p:sp>
          <p:nvSpPr>
            <p:cNvPr id="34" name="Freeform 37">
              <a:extLst>
                <a:ext uri="{FF2B5EF4-FFF2-40B4-BE49-F238E27FC236}">
                  <a16:creationId xmlns:a16="http://schemas.microsoft.com/office/drawing/2014/main" id="{50E67408-B338-4449-B662-76E98D8E5C11}"/>
                </a:ext>
              </a:extLst>
            </p:cNvPr>
            <p:cNvSpPr>
              <a:spLocks/>
            </p:cNvSpPr>
            <p:nvPr userDrawn="1"/>
          </p:nvSpPr>
          <p:spPr bwMode="gray">
            <a:xfrm>
              <a:off x="8396289" y="401514"/>
              <a:ext cx="63500" cy="201551"/>
            </a:xfrm>
            <a:custGeom>
              <a:avLst/>
              <a:gdLst>
                <a:gd name="T0" fmla="*/ 0 w 828"/>
                <a:gd name="T1" fmla="*/ 0 h 2653"/>
                <a:gd name="T2" fmla="*/ 828 w 828"/>
                <a:gd name="T3" fmla="*/ 0 h 2653"/>
                <a:gd name="T4" fmla="*/ 645 w 828"/>
                <a:gd name="T5" fmla="*/ 235 h 2653"/>
                <a:gd name="T6" fmla="*/ 645 w 828"/>
                <a:gd name="T7" fmla="*/ 2401 h 2653"/>
                <a:gd name="T8" fmla="*/ 828 w 828"/>
                <a:gd name="T9" fmla="*/ 2653 h 2653"/>
                <a:gd name="T10" fmla="*/ 0 w 828"/>
                <a:gd name="T11" fmla="*/ 2653 h 2653"/>
                <a:gd name="T12" fmla="*/ 184 w 828"/>
                <a:gd name="T13" fmla="*/ 2401 h 2653"/>
                <a:gd name="T14" fmla="*/ 184 w 828"/>
                <a:gd name="T15" fmla="*/ 235 h 2653"/>
                <a:gd name="T16" fmla="*/ 0 w 828"/>
                <a:gd name="T17" fmla="*/ 0 h 26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8" h="2653">
                  <a:moveTo>
                    <a:pt x="0" y="0"/>
                  </a:moveTo>
                  <a:cubicBezTo>
                    <a:pt x="828" y="0"/>
                    <a:pt x="828" y="0"/>
                    <a:pt x="828" y="0"/>
                  </a:cubicBezTo>
                  <a:cubicBezTo>
                    <a:pt x="828" y="0"/>
                    <a:pt x="645" y="89"/>
                    <a:pt x="645" y="235"/>
                  </a:cubicBezTo>
                  <a:cubicBezTo>
                    <a:pt x="645" y="2401"/>
                    <a:pt x="645" y="2401"/>
                    <a:pt x="645" y="2401"/>
                  </a:cubicBezTo>
                  <a:cubicBezTo>
                    <a:pt x="645" y="2556"/>
                    <a:pt x="828" y="2653"/>
                    <a:pt x="828" y="2653"/>
                  </a:cubicBezTo>
                  <a:cubicBezTo>
                    <a:pt x="0" y="2653"/>
                    <a:pt x="0" y="2653"/>
                    <a:pt x="0" y="2653"/>
                  </a:cubicBezTo>
                  <a:cubicBezTo>
                    <a:pt x="0" y="2653"/>
                    <a:pt x="184" y="2557"/>
                    <a:pt x="184" y="2401"/>
                  </a:cubicBezTo>
                  <a:cubicBezTo>
                    <a:pt x="184" y="235"/>
                    <a:pt x="184" y="235"/>
                    <a:pt x="184" y="235"/>
                  </a:cubicBezTo>
                  <a:cubicBezTo>
                    <a:pt x="184" y="89"/>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3200"/>
            </a:p>
          </p:txBody>
        </p:sp>
        <p:sp>
          <p:nvSpPr>
            <p:cNvPr id="35" name="Freeform 38">
              <a:extLst>
                <a:ext uri="{FF2B5EF4-FFF2-40B4-BE49-F238E27FC236}">
                  <a16:creationId xmlns:a16="http://schemas.microsoft.com/office/drawing/2014/main" id="{4AC7696B-9860-489B-BE9B-00D46469390B}"/>
                </a:ext>
              </a:extLst>
            </p:cNvPr>
            <p:cNvSpPr>
              <a:spLocks/>
            </p:cNvSpPr>
            <p:nvPr userDrawn="1"/>
          </p:nvSpPr>
          <p:spPr bwMode="gray">
            <a:xfrm>
              <a:off x="8459789" y="401514"/>
              <a:ext cx="150812" cy="201551"/>
            </a:xfrm>
            <a:custGeom>
              <a:avLst/>
              <a:gdLst>
                <a:gd name="T0" fmla="*/ 161 w 1984"/>
                <a:gd name="T1" fmla="*/ 0 h 2651"/>
                <a:gd name="T2" fmla="*/ 1984 w 1984"/>
                <a:gd name="T3" fmla="*/ 0 h 2651"/>
                <a:gd name="T4" fmla="*/ 1829 w 1984"/>
                <a:gd name="T5" fmla="*/ 482 h 2651"/>
                <a:gd name="T6" fmla="*/ 1607 w 1984"/>
                <a:gd name="T7" fmla="*/ 279 h 2651"/>
                <a:gd name="T8" fmla="*/ 1229 w 1984"/>
                <a:gd name="T9" fmla="*/ 279 h 2651"/>
                <a:gd name="T10" fmla="*/ 1229 w 1984"/>
                <a:gd name="T11" fmla="*/ 2401 h 2651"/>
                <a:gd name="T12" fmla="*/ 1407 w 1984"/>
                <a:gd name="T13" fmla="*/ 2651 h 2651"/>
                <a:gd name="T14" fmla="*/ 595 w 1984"/>
                <a:gd name="T15" fmla="*/ 2651 h 2651"/>
                <a:gd name="T16" fmla="*/ 771 w 1984"/>
                <a:gd name="T17" fmla="*/ 2401 h 2651"/>
                <a:gd name="T18" fmla="*/ 771 w 1984"/>
                <a:gd name="T19" fmla="*/ 279 h 2651"/>
                <a:gd name="T20" fmla="*/ 315 w 1984"/>
                <a:gd name="T21" fmla="*/ 279 h 2651"/>
                <a:gd name="T22" fmla="*/ 0 w 1984"/>
                <a:gd name="T23" fmla="*/ 522 h 2651"/>
                <a:gd name="T24" fmla="*/ 161 w 1984"/>
                <a:gd name="T25" fmla="*/ 0 h 2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84" h="2651">
                  <a:moveTo>
                    <a:pt x="161" y="0"/>
                  </a:moveTo>
                  <a:cubicBezTo>
                    <a:pt x="1984" y="0"/>
                    <a:pt x="1984" y="0"/>
                    <a:pt x="1984" y="0"/>
                  </a:cubicBezTo>
                  <a:cubicBezTo>
                    <a:pt x="1829" y="482"/>
                    <a:pt x="1829" y="482"/>
                    <a:pt x="1829" y="482"/>
                  </a:cubicBezTo>
                  <a:cubicBezTo>
                    <a:pt x="1829" y="482"/>
                    <a:pt x="1783" y="279"/>
                    <a:pt x="1607" y="279"/>
                  </a:cubicBezTo>
                  <a:cubicBezTo>
                    <a:pt x="1229" y="279"/>
                    <a:pt x="1229" y="279"/>
                    <a:pt x="1229" y="279"/>
                  </a:cubicBezTo>
                  <a:cubicBezTo>
                    <a:pt x="1229" y="2401"/>
                    <a:pt x="1229" y="2401"/>
                    <a:pt x="1229" y="2401"/>
                  </a:cubicBezTo>
                  <a:cubicBezTo>
                    <a:pt x="1229" y="2535"/>
                    <a:pt x="1407" y="2651"/>
                    <a:pt x="1407" y="2651"/>
                  </a:cubicBezTo>
                  <a:cubicBezTo>
                    <a:pt x="595" y="2651"/>
                    <a:pt x="595" y="2651"/>
                    <a:pt x="595" y="2651"/>
                  </a:cubicBezTo>
                  <a:cubicBezTo>
                    <a:pt x="595" y="2651"/>
                    <a:pt x="771" y="2547"/>
                    <a:pt x="771" y="2401"/>
                  </a:cubicBezTo>
                  <a:cubicBezTo>
                    <a:pt x="771" y="279"/>
                    <a:pt x="771" y="279"/>
                    <a:pt x="771" y="279"/>
                  </a:cubicBezTo>
                  <a:cubicBezTo>
                    <a:pt x="315" y="279"/>
                    <a:pt x="315" y="279"/>
                    <a:pt x="315" y="279"/>
                  </a:cubicBezTo>
                  <a:cubicBezTo>
                    <a:pt x="185" y="280"/>
                    <a:pt x="0" y="522"/>
                    <a:pt x="0" y="522"/>
                  </a:cubicBezTo>
                  <a:lnTo>
                    <a:pt x="16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3200"/>
            </a:p>
          </p:txBody>
        </p:sp>
        <p:sp>
          <p:nvSpPr>
            <p:cNvPr id="36" name="Freeform 39">
              <a:extLst>
                <a:ext uri="{FF2B5EF4-FFF2-40B4-BE49-F238E27FC236}">
                  <a16:creationId xmlns:a16="http://schemas.microsoft.com/office/drawing/2014/main" id="{CDE404E4-3DFC-433A-8E05-E73F0F493EE7}"/>
                </a:ext>
              </a:extLst>
            </p:cNvPr>
            <p:cNvSpPr>
              <a:spLocks/>
            </p:cNvSpPr>
            <p:nvPr userDrawn="1"/>
          </p:nvSpPr>
          <p:spPr bwMode="gray">
            <a:xfrm>
              <a:off x="8734426" y="401514"/>
              <a:ext cx="169862" cy="204725"/>
            </a:xfrm>
            <a:custGeom>
              <a:avLst/>
              <a:gdLst>
                <a:gd name="T0" fmla="*/ 1420 w 2219"/>
                <a:gd name="T1" fmla="*/ 0 h 2693"/>
                <a:gd name="T2" fmla="*/ 2219 w 2219"/>
                <a:gd name="T3" fmla="*/ 0 h 2693"/>
                <a:gd name="T4" fmla="*/ 2048 w 2219"/>
                <a:gd name="T5" fmla="*/ 234 h 2693"/>
                <a:gd name="T6" fmla="*/ 2048 w 2219"/>
                <a:gd name="T7" fmla="*/ 1840 h 2693"/>
                <a:gd name="T8" fmla="*/ 1131 w 2219"/>
                <a:gd name="T9" fmla="*/ 2693 h 2693"/>
                <a:gd name="T10" fmla="*/ 176 w 2219"/>
                <a:gd name="T11" fmla="*/ 1840 h 2693"/>
                <a:gd name="T12" fmla="*/ 176 w 2219"/>
                <a:gd name="T13" fmla="*/ 234 h 2693"/>
                <a:gd name="T14" fmla="*/ 0 w 2219"/>
                <a:gd name="T15" fmla="*/ 0 h 2693"/>
                <a:gd name="T16" fmla="*/ 821 w 2219"/>
                <a:gd name="T17" fmla="*/ 0 h 2693"/>
                <a:gd name="T18" fmla="*/ 638 w 2219"/>
                <a:gd name="T19" fmla="*/ 234 h 2693"/>
                <a:gd name="T20" fmla="*/ 638 w 2219"/>
                <a:gd name="T21" fmla="*/ 1840 h 2693"/>
                <a:gd name="T22" fmla="*/ 1131 w 2219"/>
                <a:gd name="T23" fmla="*/ 2406 h 2693"/>
                <a:gd name="T24" fmla="*/ 1601 w 2219"/>
                <a:gd name="T25" fmla="*/ 1840 h 2693"/>
                <a:gd name="T26" fmla="*/ 1601 w 2219"/>
                <a:gd name="T27" fmla="*/ 234 h 2693"/>
                <a:gd name="T28" fmla="*/ 1420 w 2219"/>
                <a:gd name="T29" fmla="*/ 0 h 2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19" h="2693">
                  <a:moveTo>
                    <a:pt x="1420" y="0"/>
                  </a:moveTo>
                  <a:cubicBezTo>
                    <a:pt x="2219" y="0"/>
                    <a:pt x="2219" y="0"/>
                    <a:pt x="2219" y="0"/>
                  </a:cubicBezTo>
                  <a:cubicBezTo>
                    <a:pt x="2219" y="0"/>
                    <a:pt x="2048" y="91"/>
                    <a:pt x="2048" y="234"/>
                  </a:cubicBezTo>
                  <a:cubicBezTo>
                    <a:pt x="2048" y="1840"/>
                    <a:pt x="2048" y="1840"/>
                    <a:pt x="2048" y="1840"/>
                  </a:cubicBezTo>
                  <a:cubicBezTo>
                    <a:pt x="2047" y="2492"/>
                    <a:pt x="1506" y="2693"/>
                    <a:pt x="1131" y="2693"/>
                  </a:cubicBezTo>
                  <a:cubicBezTo>
                    <a:pt x="759" y="2693"/>
                    <a:pt x="175" y="2490"/>
                    <a:pt x="176" y="1840"/>
                  </a:cubicBezTo>
                  <a:cubicBezTo>
                    <a:pt x="176" y="234"/>
                    <a:pt x="176" y="234"/>
                    <a:pt x="176" y="234"/>
                  </a:cubicBezTo>
                  <a:cubicBezTo>
                    <a:pt x="176" y="91"/>
                    <a:pt x="0" y="0"/>
                    <a:pt x="0" y="0"/>
                  </a:cubicBezTo>
                  <a:cubicBezTo>
                    <a:pt x="821" y="0"/>
                    <a:pt x="821" y="0"/>
                    <a:pt x="821" y="0"/>
                  </a:cubicBezTo>
                  <a:cubicBezTo>
                    <a:pt x="821" y="0"/>
                    <a:pt x="638" y="88"/>
                    <a:pt x="638" y="234"/>
                  </a:cubicBezTo>
                  <a:cubicBezTo>
                    <a:pt x="638" y="1840"/>
                    <a:pt x="638" y="1840"/>
                    <a:pt x="638" y="1840"/>
                  </a:cubicBezTo>
                  <a:cubicBezTo>
                    <a:pt x="638" y="2182"/>
                    <a:pt x="865" y="2406"/>
                    <a:pt x="1131" y="2406"/>
                  </a:cubicBezTo>
                  <a:cubicBezTo>
                    <a:pt x="1397" y="2406"/>
                    <a:pt x="1600" y="2173"/>
                    <a:pt x="1601" y="1840"/>
                  </a:cubicBezTo>
                  <a:cubicBezTo>
                    <a:pt x="1601" y="234"/>
                    <a:pt x="1601" y="234"/>
                    <a:pt x="1601" y="234"/>
                  </a:cubicBezTo>
                  <a:cubicBezTo>
                    <a:pt x="1601" y="91"/>
                    <a:pt x="1420" y="0"/>
                    <a:pt x="142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3200"/>
            </a:p>
          </p:txBody>
        </p:sp>
        <p:sp>
          <p:nvSpPr>
            <p:cNvPr id="37" name="Freeform 40">
              <a:extLst>
                <a:ext uri="{FF2B5EF4-FFF2-40B4-BE49-F238E27FC236}">
                  <a16:creationId xmlns:a16="http://schemas.microsoft.com/office/drawing/2014/main" id="{606859B5-A1E4-47EF-9016-922C15E0DCDD}"/>
                </a:ext>
              </a:extLst>
            </p:cNvPr>
            <p:cNvSpPr>
              <a:spLocks/>
            </p:cNvSpPr>
            <p:nvPr userDrawn="1"/>
          </p:nvSpPr>
          <p:spPr bwMode="gray">
            <a:xfrm>
              <a:off x="8142289" y="401514"/>
              <a:ext cx="169862" cy="206312"/>
            </a:xfrm>
            <a:custGeom>
              <a:avLst/>
              <a:gdLst>
                <a:gd name="T0" fmla="*/ 1427 w 2240"/>
                <a:gd name="T1" fmla="*/ 0 h 2700"/>
                <a:gd name="T2" fmla="*/ 2240 w 2240"/>
                <a:gd name="T3" fmla="*/ 0 h 2700"/>
                <a:gd name="T4" fmla="*/ 2068 w 2240"/>
                <a:gd name="T5" fmla="*/ 237 h 2700"/>
                <a:gd name="T6" fmla="*/ 2067 w 2240"/>
                <a:gd name="T7" fmla="*/ 1838 h 2700"/>
                <a:gd name="T8" fmla="*/ 1122 w 2240"/>
                <a:gd name="T9" fmla="*/ 2700 h 2700"/>
                <a:gd name="T10" fmla="*/ 166 w 2240"/>
                <a:gd name="T11" fmla="*/ 1838 h 2700"/>
                <a:gd name="T12" fmla="*/ 166 w 2240"/>
                <a:gd name="T13" fmla="*/ 237 h 2700"/>
                <a:gd name="T14" fmla="*/ 0 w 2240"/>
                <a:gd name="T15" fmla="*/ 0 h 2700"/>
                <a:gd name="T16" fmla="*/ 821 w 2240"/>
                <a:gd name="T17" fmla="*/ 0 h 2700"/>
                <a:gd name="T18" fmla="*/ 631 w 2240"/>
                <a:gd name="T19" fmla="*/ 237 h 2700"/>
                <a:gd name="T20" fmla="*/ 630 w 2240"/>
                <a:gd name="T21" fmla="*/ 1838 h 2700"/>
                <a:gd name="T22" fmla="*/ 1122 w 2240"/>
                <a:gd name="T23" fmla="*/ 2413 h 2700"/>
                <a:gd name="T24" fmla="*/ 1602 w 2240"/>
                <a:gd name="T25" fmla="*/ 1838 h 2700"/>
                <a:gd name="T26" fmla="*/ 1603 w 2240"/>
                <a:gd name="T27" fmla="*/ 237 h 2700"/>
                <a:gd name="T28" fmla="*/ 1427 w 2240"/>
                <a:gd name="T29" fmla="*/ 0 h 27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40" h="2700">
                  <a:moveTo>
                    <a:pt x="1427" y="0"/>
                  </a:moveTo>
                  <a:cubicBezTo>
                    <a:pt x="2240" y="0"/>
                    <a:pt x="2240" y="0"/>
                    <a:pt x="2240" y="0"/>
                  </a:cubicBezTo>
                  <a:cubicBezTo>
                    <a:pt x="2240" y="0"/>
                    <a:pt x="2068" y="95"/>
                    <a:pt x="2068" y="237"/>
                  </a:cubicBezTo>
                  <a:cubicBezTo>
                    <a:pt x="2068" y="238"/>
                    <a:pt x="2067" y="1838"/>
                    <a:pt x="2067" y="1838"/>
                  </a:cubicBezTo>
                  <a:cubicBezTo>
                    <a:pt x="2067" y="2494"/>
                    <a:pt x="1501" y="2700"/>
                    <a:pt x="1122" y="2700"/>
                  </a:cubicBezTo>
                  <a:cubicBezTo>
                    <a:pt x="750" y="2700"/>
                    <a:pt x="166" y="2491"/>
                    <a:pt x="166" y="1838"/>
                  </a:cubicBezTo>
                  <a:cubicBezTo>
                    <a:pt x="166" y="237"/>
                    <a:pt x="166" y="237"/>
                    <a:pt x="166" y="237"/>
                  </a:cubicBezTo>
                  <a:cubicBezTo>
                    <a:pt x="166" y="94"/>
                    <a:pt x="0" y="0"/>
                    <a:pt x="0" y="0"/>
                  </a:cubicBezTo>
                  <a:cubicBezTo>
                    <a:pt x="821" y="0"/>
                    <a:pt x="821" y="0"/>
                    <a:pt x="821" y="0"/>
                  </a:cubicBezTo>
                  <a:cubicBezTo>
                    <a:pt x="821" y="0"/>
                    <a:pt x="631" y="94"/>
                    <a:pt x="631" y="237"/>
                  </a:cubicBezTo>
                  <a:cubicBezTo>
                    <a:pt x="630" y="1838"/>
                    <a:pt x="630" y="1838"/>
                    <a:pt x="630" y="1838"/>
                  </a:cubicBezTo>
                  <a:cubicBezTo>
                    <a:pt x="630" y="2178"/>
                    <a:pt x="856" y="2412"/>
                    <a:pt x="1122" y="2413"/>
                  </a:cubicBezTo>
                  <a:cubicBezTo>
                    <a:pt x="1388" y="2414"/>
                    <a:pt x="1602" y="2174"/>
                    <a:pt x="1602" y="1838"/>
                  </a:cubicBezTo>
                  <a:cubicBezTo>
                    <a:pt x="1603" y="237"/>
                    <a:pt x="1603" y="237"/>
                    <a:pt x="1603" y="237"/>
                  </a:cubicBezTo>
                  <a:cubicBezTo>
                    <a:pt x="1603" y="94"/>
                    <a:pt x="1427" y="0"/>
                    <a:pt x="142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3200"/>
            </a:p>
          </p:txBody>
        </p:sp>
        <p:sp>
          <p:nvSpPr>
            <p:cNvPr id="38" name="Freeform 41">
              <a:extLst>
                <a:ext uri="{FF2B5EF4-FFF2-40B4-BE49-F238E27FC236}">
                  <a16:creationId xmlns:a16="http://schemas.microsoft.com/office/drawing/2014/main" id="{9916EAC5-51B3-4315-A6F9-67FA3906E9D3}"/>
                </a:ext>
              </a:extLst>
            </p:cNvPr>
            <p:cNvSpPr>
              <a:spLocks/>
            </p:cNvSpPr>
            <p:nvPr userDrawn="1"/>
          </p:nvSpPr>
          <p:spPr bwMode="gray">
            <a:xfrm>
              <a:off x="8604251" y="396753"/>
              <a:ext cx="130175" cy="211073"/>
            </a:xfrm>
            <a:custGeom>
              <a:avLst/>
              <a:gdLst>
                <a:gd name="T0" fmla="*/ 1467 w 1707"/>
                <a:gd name="T1" fmla="*/ 479 h 2755"/>
                <a:gd name="T2" fmla="*/ 1019 w 1707"/>
                <a:gd name="T3" fmla="*/ 276 h 2755"/>
                <a:gd name="T4" fmla="*/ 504 w 1707"/>
                <a:gd name="T5" fmla="*/ 677 h 2755"/>
                <a:gd name="T6" fmla="*/ 995 w 1707"/>
                <a:gd name="T7" fmla="*/ 1174 h 2755"/>
                <a:gd name="T8" fmla="*/ 1705 w 1707"/>
                <a:gd name="T9" fmla="*/ 1974 h 2755"/>
                <a:gd name="T10" fmla="*/ 651 w 1707"/>
                <a:gd name="T11" fmla="*/ 2755 h 2755"/>
                <a:gd name="T12" fmla="*/ 155 w 1707"/>
                <a:gd name="T13" fmla="*/ 2686 h 2755"/>
                <a:gd name="T14" fmla="*/ 0 w 1707"/>
                <a:gd name="T15" fmla="*/ 2177 h 2755"/>
                <a:gd name="T16" fmla="*/ 658 w 1707"/>
                <a:gd name="T17" fmla="*/ 2466 h 2755"/>
                <a:gd name="T18" fmla="*/ 1252 w 1707"/>
                <a:gd name="T19" fmla="*/ 2030 h 2755"/>
                <a:gd name="T20" fmla="*/ 46 w 1707"/>
                <a:gd name="T21" fmla="*/ 731 h 2755"/>
                <a:gd name="T22" fmla="*/ 973 w 1707"/>
                <a:gd name="T23" fmla="*/ 0 h 2755"/>
                <a:gd name="T24" fmla="*/ 1467 w 1707"/>
                <a:gd name="T25" fmla="*/ 69 h 2755"/>
                <a:gd name="T26" fmla="*/ 1467 w 1707"/>
                <a:gd name="T27" fmla="*/ 479 h 2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07" h="2755">
                  <a:moveTo>
                    <a:pt x="1467" y="479"/>
                  </a:moveTo>
                  <a:cubicBezTo>
                    <a:pt x="1467" y="479"/>
                    <a:pt x="1352" y="277"/>
                    <a:pt x="1019" y="276"/>
                  </a:cubicBezTo>
                  <a:cubicBezTo>
                    <a:pt x="686" y="275"/>
                    <a:pt x="505" y="450"/>
                    <a:pt x="504" y="677"/>
                  </a:cubicBezTo>
                  <a:cubicBezTo>
                    <a:pt x="503" y="934"/>
                    <a:pt x="696" y="1031"/>
                    <a:pt x="995" y="1174"/>
                  </a:cubicBezTo>
                  <a:cubicBezTo>
                    <a:pt x="1279" y="1311"/>
                    <a:pt x="1707" y="1499"/>
                    <a:pt x="1705" y="1974"/>
                  </a:cubicBezTo>
                  <a:cubicBezTo>
                    <a:pt x="1704" y="2399"/>
                    <a:pt x="1327" y="2755"/>
                    <a:pt x="651" y="2755"/>
                  </a:cubicBezTo>
                  <a:cubicBezTo>
                    <a:pt x="442" y="2754"/>
                    <a:pt x="155" y="2686"/>
                    <a:pt x="155" y="2686"/>
                  </a:cubicBezTo>
                  <a:cubicBezTo>
                    <a:pt x="0" y="2177"/>
                    <a:pt x="0" y="2177"/>
                    <a:pt x="0" y="2177"/>
                  </a:cubicBezTo>
                  <a:cubicBezTo>
                    <a:pt x="143" y="2316"/>
                    <a:pt x="397" y="2466"/>
                    <a:pt x="658" y="2466"/>
                  </a:cubicBezTo>
                  <a:cubicBezTo>
                    <a:pt x="929" y="2466"/>
                    <a:pt x="1252" y="2298"/>
                    <a:pt x="1252" y="2030"/>
                  </a:cubicBezTo>
                  <a:cubicBezTo>
                    <a:pt x="1252" y="1512"/>
                    <a:pt x="46" y="1598"/>
                    <a:pt x="46" y="731"/>
                  </a:cubicBezTo>
                  <a:cubicBezTo>
                    <a:pt x="46" y="433"/>
                    <a:pt x="254" y="0"/>
                    <a:pt x="973" y="0"/>
                  </a:cubicBezTo>
                  <a:cubicBezTo>
                    <a:pt x="1207" y="0"/>
                    <a:pt x="1467" y="69"/>
                    <a:pt x="1467" y="69"/>
                  </a:cubicBezTo>
                  <a:lnTo>
                    <a:pt x="1467" y="47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3200"/>
            </a:p>
          </p:txBody>
        </p:sp>
      </p:grpSp>
      <p:pic>
        <p:nvPicPr>
          <p:cNvPr id="17" name="図 16" descr="FUJITSU-RESTRICTED">
            <a:extLst>
              <a:ext uri="{FF2B5EF4-FFF2-40B4-BE49-F238E27FC236}">
                <a16:creationId xmlns:a16="http://schemas.microsoft.com/office/drawing/2014/main" id="{7BD911DE-3CE6-43CB-9C33-77144F07C90D}"/>
              </a:ext>
              <a:ext uri="{C183D7F6-B498-43B3-948B-1728B52AA6E4}">
                <adec:decorative xmlns:adec="http://schemas.microsoft.com/office/drawing/2017/decorative" val="0"/>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307201" y="6485166"/>
            <a:ext cx="1723588" cy="221684"/>
          </a:xfrm>
          <a:prstGeom prst="rect">
            <a:avLst/>
          </a:prstGeom>
        </p:spPr>
      </p:pic>
    </p:spTree>
    <p:extLst>
      <p:ext uri="{BB962C8B-B14F-4D97-AF65-F5344CB8AC3E}">
        <p14:creationId xmlns:p14="http://schemas.microsoft.com/office/powerpoint/2010/main" val="1745982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type="obj" preserve="1">
  <p:cSld name="Text 1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5" name="Footer Placeholder 4"/>
          <p:cNvSpPr>
            <a:spLocks noGrp="1"/>
          </p:cNvSpPr>
          <p:nvPr>
            <p:ph type="ftr" sz="quarter" idx="11"/>
          </p:nvPr>
        </p:nvSpPr>
        <p:spPr/>
        <p:txBody>
          <a:bodyPr/>
          <a:lstStyle/>
          <a:p>
            <a:r>
              <a:rPr kumimoji="1" lang="en-US" altLang="ja-JP"/>
              <a:t>Copyright 2021 NANJING FUJITSU NANDA SOFTWARE TECHNOLOGY CO.,LTD.</a:t>
            </a:r>
            <a:endParaRPr kumimoji="1" lang="ja-JP" altLang="en-US"/>
          </a:p>
        </p:txBody>
      </p:sp>
      <p:sp>
        <p:nvSpPr>
          <p:cNvPr id="6" name="Slide Number Placeholder 5"/>
          <p:cNvSpPr>
            <a:spLocks noGrp="1"/>
          </p:cNvSpPr>
          <p:nvPr>
            <p:ph type="sldNum" sz="quarter" idx="12"/>
          </p:nvPr>
        </p:nvSpPr>
        <p:spPr>
          <a:xfrm>
            <a:off x="5736000" y="6504000"/>
            <a:ext cx="720000" cy="163200"/>
          </a:xfrm>
          <a:prstGeom prst="rect">
            <a:avLst/>
          </a:prstGeom>
        </p:spPr>
        <p:txBody>
          <a:bodyPr/>
          <a:lstStyle/>
          <a:p>
            <a:fld id="{4D029D89-7B63-4C94-AD4D-2E4D6BB83637}" type="slidenum">
              <a:rPr kumimoji="1" lang="ja-JP" altLang="en-US" smtClean="0"/>
              <a:t>‹#›</a:t>
            </a:fld>
            <a:endParaRPr kumimoji="1" lang="ja-JP" altLang="en-US"/>
          </a:p>
        </p:txBody>
      </p:sp>
    </p:spTree>
    <p:extLst>
      <p:ext uri="{BB962C8B-B14F-4D97-AF65-F5344CB8AC3E}">
        <p14:creationId xmlns:p14="http://schemas.microsoft.com/office/powerpoint/2010/main" val="2381561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type="twoObj" preserve="1">
  <p:cSld name="Text 2 column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3" name="Content Placeholder 2"/>
          <p:cNvSpPr>
            <a:spLocks noGrp="1"/>
          </p:cNvSpPr>
          <p:nvPr>
            <p:ph sz="half" idx="1"/>
          </p:nvPr>
        </p:nvSpPr>
        <p:spPr>
          <a:xfrm>
            <a:off x="307200" y="1267200"/>
            <a:ext cx="5707200" cy="5049600"/>
          </a:xfrm>
        </p:spPr>
        <p:txBody>
          <a:bodyPr/>
          <a:lstStyle>
            <a:lvl4pPr>
              <a:defRPr sz="1867"/>
            </a:lvl4pPr>
            <a:lvl5pPr>
              <a:defRPr sz="1867"/>
            </a:lvl5pPr>
            <a:lvl6pPr>
              <a:defRPr sz="1867"/>
            </a:lvl6pPr>
            <a:lvl7pPr>
              <a:defRPr sz="1867"/>
            </a:lvl7pPr>
            <a:lvl8pPr>
              <a:defRPr sz="1867"/>
            </a:lvl8pPr>
            <a:lvl9pPr>
              <a:defRPr sz="1867"/>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Content Placeholder 3"/>
          <p:cNvSpPr>
            <a:spLocks noGrp="1"/>
          </p:cNvSpPr>
          <p:nvPr>
            <p:ph sz="half" idx="2"/>
          </p:nvPr>
        </p:nvSpPr>
        <p:spPr>
          <a:xfrm>
            <a:off x="6172800" y="1267200"/>
            <a:ext cx="5707200" cy="5049600"/>
          </a:xfrm>
        </p:spPr>
        <p:txBody>
          <a:bodyPr/>
          <a:lstStyle>
            <a:lvl4pPr>
              <a:defRPr sz="1867"/>
            </a:lvl4pPr>
            <a:lvl5pPr>
              <a:defRPr sz="1867"/>
            </a:lvl5pPr>
            <a:lvl6pPr>
              <a:defRPr sz="1867"/>
            </a:lvl6pPr>
            <a:lvl7pPr>
              <a:defRPr sz="1867"/>
            </a:lvl7pPr>
            <a:lvl8pPr>
              <a:defRPr sz="1867"/>
            </a:lvl8pPr>
            <a:lvl9pPr>
              <a:defRPr sz="1867"/>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6" name="Footer Placeholder 5"/>
          <p:cNvSpPr>
            <a:spLocks noGrp="1"/>
          </p:cNvSpPr>
          <p:nvPr>
            <p:ph type="ftr" sz="quarter" idx="11"/>
          </p:nvPr>
        </p:nvSpPr>
        <p:spPr/>
        <p:txBody>
          <a:bodyPr/>
          <a:lstStyle/>
          <a:p>
            <a:r>
              <a:rPr kumimoji="1" lang="en-US" altLang="ja-JP"/>
              <a:t>Copyright 2021 NANJING FUJITSU NANDA SOFTWARE TECHNOLOGY CO.,LTD.</a:t>
            </a:r>
            <a:endParaRPr kumimoji="1" lang="ja-JP" altLang="en-US"/>
          </a:p>
        </p:txBody>
      </p:sp>
      <p:sp>
        <p:nvSpPr>
          <p:cNvPr id="7" name="Slide Number Placeholder 6"/>
          <p:cNvSpPr>
            <a:spLocks noGrp="1"/>
          </p:cNvSpPr>
          <p:nvPr>
            <p:ph type="sldNum" sz="quarter" idx="12"/>
          </p:nvPr>
        </p:nvSpPr>
        <p:spPr>
          <a:xfrm>
            <a:off x="5736000" y="6504000"/>
            <a:ext cx="720000" cy="163200"/>
          </a:xfrm>
          <a:prstGeom prst="rect">
            <a:avLst/>
          </a:prstGeom>
        </p:spPr>
        <p:txBody>
          <a:bodyPr/>
          <a:lstStyle/>
          <a:p>
            <a:fld id="{4D029D89-7B63-4C94-AD4D-2E4D6BB83637}" type="slidenum">
              <a:rPr kumimoji="1" lang="ja-JP" altLang="en-US" smtClean="0"/>
              <a:t>‹#›</a:t>
            </a:fld>
            <a:endParaRPr kumimoji="1" lang="ja-JP" altLang="en-US"/>
          </a:p>
        </p:txBody>
      </p:sp>
    </p:spTree>
    <p:extLst>
      <p:ext uri="{BB962C8B-B14F-4D97-AF65-F5344CB8AC3E}">
        <p14:creationId xmlns:p14="http://schemas.microsoft.com/office/powerpoint/2010/main" val="23320388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6" name="Footer Placeholder 5"/>
          <p:cNvSpPr>
            <a:spLocks noGrp="1"/>
          </p:cNvSpPr>
          <p:nvPr>
            <p:ph type="ftr" sz="quarter" idx="11"/>
          </p:nvPr>
        </p:nvSpPr>
        <p:spPr/>
        <p:txBody>
          <a:bodyPr/>
          <a:lstStyle/>
          <a:p>
            <a:r>
              <a:rPr kumimoji="1" lang="en-US" altLang="ja-JP"/>
              <a:t>Copyright 2021 NANJING FUJITSU NANDA SOFTWARE TECHNOLOGY CO.,LTD.</a:t>
            </a:r>
            <a:endParaRPr kumimoji="1" lang="ja-JP" altLang="en-US"/>
          </a:p>
        </p:txBody>
      </p:sp>
      <p:sp>
        <p:nvSpPr>
          <p:cNvPr id="7" name="Slide Number Placeholder 6"/>
          <p:cNvSpPr>
            <a:spLocks noGrp="1"/>
          </p:cNvSpPr>
          <p:nvPr>
            <p:ph type="sldNum" sz="quarter" idx="12"/>
          </p:nvPr>
        </p:nvSpPr>
        <p:spPr>
          <a:xfrm>
            <a:off x="5736000" y="6504000"/>
            <a:ext cx="720000" cy="163200"/>
          </a:xfrm>
          <a:prstGeom prst="rect">
            <a:avLst/>
          </a:prstGeom>
        </p:spPr>
        <p:txBody>
          <a:bodyPr/>
          <a:lstStyle/>
          <a:p>
            <a:fld id="{4D029D89-7B63-4C94-AD4D-2E4D6BB83637}" type="slidenum">
              <a:rPr kumimoji="1" lang="ja-JP" altLang="en-US" smtClean="0"/>
              <a:t>‹#›</a:t>
            </a:fld>
            <a:endParaRPr kumimoji="1" lang="ja-JP" altLang="en-US"/>
          </a:p>
        </p:txBody>
      </p:sp>
    </p:spTree>
    <p:extLst>
      <p:ext uri="{BB962C8B-B14F-4D97-AF65-F5344CB8AC3E}">
        <p14:creationId xmlns:p14="http://schemas.microsoft.com/office/powerpoint/2010/main" val="32219774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preserve="1" userDrawn="1">
  <p:cSld name="Text 1 column_W">
    <p:spTree>
      <p:nvGrpSpPr>
        <p:cNvPr id="1" name=""/>
        <p:cNvGrpSpPr/>
        <p:nvPr/>
      </p:nvGrpSpPr>
      <p:grpSpPr>
        <a:xfrm>
          <a:off x="0" y="0"/>
          <a:ext cx="0" cy="0"/>
          <a:chOff x="0" y="0"/>
          <a:chExt cx="0" cy="0"/>
        </a:xfrm>
      </p:grpSpPr>
      <p:pic>
        <p:nvPicPr>
          <p:cNvPr id="7" name="図 6" descr="Fujitsu">
            <a:extLst>
              <a:ext uri="{FF2B5EF4-FFF2-40B4-BE49-F238E27FC236}">
                <a16:creationId xmlns:a16="http://schemas.microsoft.com/office/drawing/2014/main" id="{22777F4C-70BC-40F5-9740-6775CB07AEE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92365" y="241188"/>
            <a:ext cx="986483" cy="480000"/>
          </a:xfrm>
          <a:prstGeom prst="rect">
            <a:avLst/>
          </a:prstGeom>
        </p:spPr>
      </p:pic>
      <p:sp>
        <p:nvSpPr>
          <p:cNvPr id="3" name="タイトル 2">
            <a:extLst>
              <a:ext uri="{FF2B5EF4-FFF2-40B4-BE49-F238E27FC236}">
                <a16:creationId xmlns:a16="http://schemas.microsoft.com/office/drawing/2014/main" id="{85F77DF4-84F9-4F8F-8A0E-AF3B283C4F7E}"/>
              </a:ext>
            </a:extLst>
          </p:cNvPr>
          <p:cNvSpPr>
            <a:spLocks noGrp="1"/>
          </p:cNvSpPr>
          <p:nvPr>
            <p:ph type="title"/>
          </p:nvPr>
        </p:nvSpPr>
        <p:spPr/>
        <p:txBody>
          <a:bodyPr/>
          <a:lstStyle>
            <a:lvl1pPr>
              <a:defRPr>
                <a:solidFill>
                  <a:schemeClr val="tx1"/>
                </a:solidFill>
              </a:defRPr>
            </a:lvl1pPr>
          </a:lstStyle>
          <a:p>
            <a:r>
              <a:rPr kumimoji="1" lang="ja-JP" altLang="en-US"/>
              <a:t>マスター タイトルの書式設定</a:t>
            </a:r>
          </a:p>
        </p:txBody>
      </p:sp>
      <p:sp>
        <p:nvSpPr>
          <p:cNvPr id="10" name="コンテンツ プレースホルダー 9">
            <a:extLst>
              <a:ext uri="{FF2B5EF4-FFF2-40B4-BE49-F238E27FC236}">
                <a16:creationId xmlns:a16="http://schemas.microsoft.com/office/drawing/2014/main" id="{B60F4D62-2B92-4299-B68D-0C70961FC88A}"/>
              </a:ext>
            </a:extLst>
          </p:cNvPr>
          <p:cNvSpPr>
            <a:spLocks noGrp="1"/>
          </p:cNvSpPr>
          <p:nvPr>
            <p:ph sz="quarter" idx="13"/>
          </p:nvPr>
        </p:nvSpPr>
        <p:spPr>
          <a:xfrm>
            <a:off x="307200" y="1267200"/>
            <a:ext cx="11572800" cy="5049600"/>
          </a:xfrm>
        </p:spPr>
        <p:txBody>
          <a:bodyPr/>
          <a:lstStyle>
            <a:lvl1pPr>
              <a:buClr>
                <a:schemeClr val="tx1">
                  <a:lumMod val="50000"/>
                  <a:lumOff val="50000"/>
                </a:schemeClr>
              </a:buClr>
              <a:defRPr/>
            </a:lvl1pPr>
            <a:lvl2pPr>
              <a:buClr>
                <a:schemeClr val="tx1">
                  <a:lumMod val="50000"/>
                  <a:lumOff val="50000"/>
                </a:schemeClr>
              </a:buClr>
              <a:defRPr/>
            </a:lvl2pPr>
            <a:lvl3pPr>
              <a:buClr>
                <a:schemeClr val="tx1">
                  <a:lumMod val="50000"/>
                  <a:lumOff val="50000"/>
                </a:schemeClr>
              </a:buClr>
              <a:defRPr/>
            </a:lvl3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Footer Placeholder 4"/>
          <p:cNvSpPr>
            <a:spLocks noGrp="1"/>
          </p:cNvSpPr>
          <p:nvPr>
            <p:ph type="ftr" sz="quarter" idx="11"/>
          </p:nvPr>
        </p:nvSpPr>
        <p:spPr/>
        <p:txBody>
          <a:bodyPr/>
          <a:lstStyle/>
          <a:p>
            <a:pPr>
              <a:defRPr/>
            </a:pPr>
            <a:r>
              <a:rPr kumimoji="1" lang="en-US" altLang="ja-JP">
                <a:solidFill>
                  <a:srgbClr val="000000"/>
                </a:solidFill>
              </a:rPr>
              <a:t>Copyright 2021 NANJING FUJITSU NANDA SOFTWARE TECHNOLOGY CO.,LTD.</a:t>
            </a:r>
            <a:endParaRPr kumimoji="1" lang="ja-JP" altLang="en-US">
              <a:solidFill>
                <a:srgbClr val="000000"/>
              </a:solidFill>
            </a:endParaRPr>
          </a:p>
        </p:txBody>
      </p:sp>
      <p:sp>
        <p:nvSpPr>
          <p:cNvPr id="6" name="Slide Number Placeholder 5"/>
          <p:cNvSpPr>
            <a:spLocks noGrp="1"/>
          </p:cNvSpPr>
          <p:nvPr>
            <p:ph type="sldNum" sz="quarter" idx="12"/>
          </p:nvPr>
        </p:nvSpPr>
        <p:spPr/>
        <p:txBody>
          <a:bodyPr/>
          <a:lstStyle/>
          <a:p>
            <a:pPr>
              <a:defRPr/>
            </a:pPr>
            <a:fld id="{4D029D89-7B63-4C94-AD4D-2E4D6BB83637}" type="slidenum">
              <a:rPr kumimoji="1" lang="ja-JP" altLang="en-US" smtClean="0">
                <a:solidFill>
                  <a:srgbClr val="000000"/>
                </a:solidFill>
              </a:rPr>
              <a:pPr>
                <a:defRPr/>
              </a:pPr>
              <a:t>‹#›</a:t>
            </a:fld>
            <a:endParaRPr kumimoji="1" lang="ja-JP" altLang="en-US">
              <a:solidFill>
                <a:srgbClr val="000000"/>
              </a:solidFill>
            </a:endParaRPr>
          </a:p>
        </p:txBody>
      </p:sp>
      <p:pic>
        <p:nvPicPr>
          <p:cNvPr id="8" name="図 7" descr="FUJITSU-RESTRICTED">
            <a:extLst>
              <a:ext uri="{FF2B5EF4-FFF2-40B4-BE49-F238E27FC236}">
                <a16:creationId xmlns:a16="http://schemas.microsoft.com/office/drawing/2014/main" id="{808DC641-9389-4AC6-99AB-9D60A778490E}"/>
              </a:ext>
              <a:ext uri="{C183D7F6-B498-43B3-948B-1728B52AA6E4}">
                <adec:decorative xmlns:adec="http://schemas.microsoft.com/office/drawing/2017/decorative" val="0"/>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bwMode="gray">
          <a:xfrm>
            <a:off x="307201" y="6485166"/>
            <a:ext cx="1723588" cy="221684"/>
          </a:xfrm>
          <a:prstGeom prst="rect">
            <a:avLst/>
          </a:prstGeom>
        </p:spPr>
      </p:pic>
    </p:spTree>
    <p:extLst>
      <p:ext uri="{BB962C8B-B14F-4D97-AF65-F5344CB8AC3E}">
        <p14:creationId xmlns:p14="http://schemas.microsoft.com/office/powerpoint/2010/main" val="11492542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preserve="1" userDrawn="1">
  <p:cSld name="Text 1 column_K">
    <p:spTree>
      <p:nvGrpSpPr>
        <p:cNvPr id="1" name=""/>
        <p:cNvGrpSpPr/>
        <p:nvPr/>
      </p:nvGrpSpPr>
      <p:grpSpPr>
        <a:xfrm>
          <a:off x="0" y="0"/>
          <a:ext cx="0" cy="0"/>
          <a:chOff x="0" y="0"/>
          <a:chExt cx="0" cy="0"/>
        </a:xfrm>
      </p:grpSpPr>
      <p:sp>
        <p:nvSpPr>
          <p:cNvPr id="17" name="Rectangle 2">
            <a:extLst>
              <a:ext uri="{FF2B5EF4-FFF2-40B4-BE49-F238E27FC236}">
                <a16:creationId xmlns:a16="http://schemas.microsoft.com/office/drawing/2014/main" id="{1C87A6D6-AFE6-4F01-AF74-E70FCA8E17F0}"/>
              </a:ext>
            </a:extLst>
          </p:cNvPr>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1" lang="en-GB" sz="24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endParaRPr>
          </a:p>
        </p:txBody>
      </p:sp>
      <p:sp>
        <p:nvSpPr>
          <p:cNvPr id="2" name="Title 1"/>
          <p:cNvSpPr>
            <a:spLocks noGrp="1"/>
          </p:cNvSpPr>
          <p:nvPr>
            <p:ph type="title"/>
          </p:nvPr>
        </p:nvSpPr>
        <p:spPr/>
        <p:txBody>
          <a:bodyPr/>
          <a:lstStyle>
            <a:lvl1pPr>
              <a:defRPr>
                <a:solidFill>
                  <a:schemeClr val="bg1"/>
                </a:solidFill>
              </a:defRPr>
            </a:lvl1pPr>
          </a:lstStyle>
          <a:p>
            <a:r>
              <a:rPr lang="ja-JP" altLang="en-US"/>
              <a:t>マスター タイトルの書式設定</a:t>
            </a:r>
            <a:endParaRPr lang="en-US"/>
          </a:p>
        </p:txBody>
      </p:sp>
      <p:sp>
        <p:nvSpPr>
          <p:cNvPr id="5" name="Footer Placeholder 4"/>
          <p:cNvSpPr>
            <a:spLocks noGrp="1"/>
          </p:cNvSpPr>
          <p:nvPr>
            <p:ph type="ftr" sz="quarter" idx="11"/>
          </p:nvPr>
        </p:nvSpPr>
        <p:spPr/>
        <p:txBody>
          <a:bodyPr/>
          <a:lstStyle>
            <a:lvl1pPr>
              <a:defRPr>
                <a:solidFill>
                  <a:schemeClr val="bg1"/>
                </a:solidFill>
              </a:defRPr>
            </a:lvl1pPr>
          </a:lstStyle>
          <a:p>
            <a:pPr>
              <a:defRPr/>
            </a:pPr>
            <a:r>
              <a:rPr kumimoji="1" lang="en-US" altLang="ja-JP">
                <a:solidFill>
                  <a:prstClr val="white"/>
                </a:solidFill>
              </a:rPr>
              <a:t>Copyright 2021 NANJING FUJITSU NANDA SOFTWARE TECHNOLOGY CO.,LTD.</a:t>
            </a:r>
            <a:endParaRPr kumimoji="1" lang="ja-JP" altLang="en-US">
              <a:solidFill>
                <a:prstClr val="white"/>
              </a:solidFill>
            </a:endParaRPr>
          </a:p>
        </p:txBody>
      </p:sp>
      <p:sp>
        <p:nvSpPr>
          <p:cNvPr id="6" name="Slide Number Placeholder 5"/>
          <p:cNvSpPr>
            <a:spLocks noGrp="1"/>
          </p:cNvSpPr>
          <p:nvPr>
            <p:ph type="sldNum" sz="quarter" idx="12"/>
          </p:nvPr>
        </p:nvSpPr>
        <p:spPr/>
        <p:txBody>
          <a:bodyPr/>
          <a:lstStyle>
            <a:lvl1pPr>
              <a:defRPr>
                <a:solidFill>
                  <a:schemeClr val="bg1"/>
                </a:solidFill>
              </a:defRPr>
            </a:lvl1pPr>
          </a:lstStyle>
          <a:p>
            <a:pPr>
              <a:defRPr/>
            </a:pPr>
            <a:fld id="{4D029D89-7B63-4C94-AD4D-2E4D6BB83637}" type="slidenum">
              <a:rPr kumimoji="1" lang="ja-JP" altLang="en-US" smtClean="0">
                <a:solidFill>
                  <a:prstClr val="white"/>
                </a:solidFill>
              </a:rPr>
              <a:pPr>
                <a:defRPr/>
              </a:pPr>
              <a:t>‹#›</a:t>
            </a:fld>
            <a:endParaRPr kumimoji="1" lang="ja-JP" altLang="en-US">
              <a:solidFill>
                <a:prstClr val="white"/>
              </a:solidFill>
            </a:endParaRPr>
          </a:p>
        </p:txBody>
      </p:sp>
      <p:grpSp>
        <p:nvGrpSpPr>
          <p:cNvPr id="28" name="Group 16" descr="Fujitsu">
            <a:extLst>
              <a:ext uri="{FF2B5EF4-FFF2-40B4-BE49-F238E27FC236}">
                <a16:creationId xmlns:a16="http://schemas.microsoft.com/office/drawing/2014/main" id="{F0838B82-4C4F-4EEE-B7DA-FBEAB8784BAB}"/>
              </a:ext>
            </a:extLst>
          </p:cNvPr>
          <p:cNvGrpSpPr/>
          <p:nvPr userDrawn="1"/>
        </p:nvGrpSpPr>
        <p:grpSpPr>
          <a:xfrm>
            <a:off x="10892366" y="241188"/>
            <a:ext cx="988484" cy="481781"/>
            <a:chOff x="8012114" y="249161"/>
            <a:chExt cx="892174" cy="434841"/>
          </a:xfrm>
        </p:grpSpPr>
        <p:sp>
          <p:nvSpPr>
            <p:cNvPr id="29" name="Freeform 34">
              <a:extLst>
                <a:ext uri="{FF2B5EF4-FFF2-40B4-BE49-F238E27FC236}">
                  <a16:creationId xmlns:a16="http://schemas.microsoft.com/office/drawing/2014/main" id="{408B78F1-3259-4E86-B8CA-DC16B5A6F7A0}"/>
                </a:ext>
              </a:extLst>
            </p:cNvPr>
            <p:cNvSpPr>
              <a:spLocks/>
            </p:cNvSpPr>
            <p:nvPr userDrawn="1"/>
          </p:nvSpPr>
          <p:spPr bwMode="gray">
            <a:xfrm>
              <a:off x="8307389" y="249161"/>
              <a:ext cx="179387" cy="139657"/>
            </a:xfrm>
            <a:custGeom>
              <a:avLst/>
              <a:gdLst>
                <a:gd name="T0" fmla="*/ 961 w 2365"/>
                <a:gd name="T1" fmla="*/ 764 h 1825"/>
                <a:gd name="T2" fmla="*/ 599 w 2365"/>
                <a:gd name="T3" fmla="*/ 642 h 1825"/>
                <a:gd name="T4" fmla="*/ 1 w 2365"/>
                <a:gd name="T5" fmla="*/ 1235 h 1825"/>
                <a:gd name="T6" fmla="*/ 599 w 2365"/>
                <a:gd name="T7" fmla="*/ 1825 h 1825"/>
                <a:gd name="T8" fmla="*/ 1053 w 2365"/>
                <a:gd name="T9" fmla="*/ 1619 h 1825"/>
                <a:gd name="T10" fmla="*/ 1053 w 2365"/>
                <a:gd name="T11" fmla="*/ 1293 h 1825"/>
                <a:gd name="T12" fmla="*/ 771 w 2365"/>
                <a:gd name="T13" fmla="*/ 1568 h 1825"/>
                <a:gd name="T14" fmla="*/ 599 w 2365"/>
                <a:gd name="T15" fmla="*/ 1604 h 1825"/>
                <a:gd name="T16" fmla="*/ 225 w 2365"/>
                <a:gd name="T17" fmla="*/ 1235 h 1825"/>
                <a:gd name="T18" fmla="*/ 599 w 2365"/>
                <a:gd name="T19" fmla="*/ 863 h 1825"/>
                <a:gd name="T20" fmla="*/ 861 w 2365"/>
                <a:gd name="T21" fmla="*/ 972 h 1825"/>
                <a:gd name="T22" fmla="*/ 1093 w 2365"/>
                <a:gd name="T23" fmla="*/ 1239 h 1825"/>
                <a:gd name="T24" fmla="*/ 1630 w 2365"/>
                <a:gd name="T25" fmla="*/ 1473 h 1825"/>
                <a:gd name="T26" fmla="*/ 2365 w 2365"/>
                <a:gd name="T27" fmla="*/ 741 h 1825"/>
                <a:gd name="T28" fmla="*/ 1630 w 2365"/>
                <a:gd name="T29" fmla="*/ 0 h 1825"/>
                <a:gd name="T30" fmla="*/ 1053 w 2365"/>
                <a:gd name="T31" fmla="*/ 295 h 1825"/>
                <a:gd name="T32" fmla="*/ 1053 w 2365"/>
                <a:gd name="T33" fmla="*/ 735 h 1825"/>
                <a:gd name="T34" fmla="*/ 1630 w 2365"/>
                <a:gd name="T35" fmla="*/ 232 h 1825"/>
                <a:gd name="T36" fmla="*/ 2134 w 2365"/>
                <a:gd name="T37" fmla="*/ 741 h 1825"/>
                <a:gd name="T38" fmla="*/ 1630 w 2365"/>
                <a:gd name="T39" fmla="*/ 1245 h 1825"/>
                <a:gd name="T40" fmla="*/ 1303 w 2365"/>
                <a:gd name="T41" fmla="*/ 1125 h 1825"/>
                <a:gd name="T42" fmla="*/ 961 w 2365"/>
                <a:gd name="T43" fmla="*/ 764 h 1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65" h="1825">
                  <a:moveTo>
                    <a:pt x="961" y="764"/>
                  </a:moveTo>
                  <a:cubicBezTo>
                    <a:pt x="875" y="688"/>
                    <a:pt x="736" y="643"/>
                    <a:pt x="599" y="642"/>
                  </a:cubicBezTo>
                  <a:cubicBezTo>
                    <a:pt x="270" y="641"/>
                    <a:pt x="2" y="900"/>
                    <a:pt x="1" y="1235"/>
                  </a:cubicBezTo>
                  <a:cubicBezTo>
                    <a:pt x="0" y="1563"/>
                    <a:pt x="270" y="1824"/>
                    <a:pt x="599" y="1825"/>
                  </a:cubicBezTo>
                  <a:cubicBezTo>
                    <a:pt x="783" y="1825"/>
                    <a:pt x="943" y="1751"/>
                    <a:pt x="1053" y="1619"/>
                  </a:cubicBezTo>
                  <a:cubicBezTo>
                    <a:pt x="1053" y="1293"/>
                    <a:pt x="1053" y="1293"/>
                    <a:pt x="1053" y="1293"/>
                  </a:cubicBezTo>
                  <a:cubicBezTo>
                    <a:pt x="994" y="1394"/>
                    <a:pt x="877" y="1524"/>
                    <a:pt x="771" y="1568"/>
                  </a:cubicBezTo>
                  <a:cubicBezTo>
                    <a:pt x="717" y="1590"/>
                    <a:pt x="662" y="1604"/>
                    <a:pt x="599" y="1604"/>
                  </a:cubicBezTo>
                  <a:cubicBezTo>
                    <a:pt x="394" y="1604"/>
                    <a:pt x="225" y="1445"/>
                    <a:pt x="225" y="1235"/>
                  </a:cubicBezTo>
                  <a:cubicBezTo>
                    <a:pt x="225" y="1041"/>
                    <a:pt x="380" y="862"/>
                    <a:pt x="599" y="863"/>
                  </a:cubicBezTo>
                  <a:cubicBezTo>
                    <a:pt x="701" y="863"/>
                    <a:pt x="793" y="905"/>
                    <a:pt x="861" y="972"/>
                  </a:cubicBezTo>
                  <a:cubicBezTo>
                    <a:pt x="931" y="1040"/>
                    <a:pt x="1041" y="1183"/>
                    <a:pt x="1093" y="1239"/>
                  </a:cubicBezTo>
                  <a:cubicBezTo>
                    <a:pt x="1227" y="1383"/>
                    <a:pt x="1419" y="1473"/>
                    <a:pt x="1630" y="1473"/>
                  </a:cubicBezTo>
                  <a:cubicBezTo>
                    <a:pt x="2036" y="1474"/>
                    <a:pt x="2365" y="1146"/>
                    <a:pt x="2365" y="741"/>
                  </a:cubicBezTo>
                  <a:cubicBezTo>
                    <a:pt x="2365" y="336"/>
                    <a:pt x="2035" y="0"/>
                    <a:pt x="1630" y="0"/>
                  </a:cubicBezTo>
                  <a:cubicBezTo>
                    <a:pt x="1395" y="0"/>
                    <a:pt x="1187" y="122"/>
                    <a:pt x="1053" y="295"/>
                  </a:cubicBezTo>
                  <a:cubicBezTo>
                    <a:pt x="1053" y="735"/>
                    <a:pt x="1053" y="735"/>
                    <a:pt x="1053" y="735"/>
                  </a:cubicBezTo>
                  <a:cubicBezTo>
                    <a:pt x="1155" y="455"/>
                    <a:pt x="1340" y="232"/>
                    <a:pt x="1630" y="232"/>
                  </a:cubicBezTo>
                  <a:cubicBezTo>
                    <a:pt x="1909" y="232"/>
                    <a:pt x="2135" y="463"/>
                    <a:pt x="2134" y="741"/>
                  </a:cubicBezTo>
                  <a:cubicBezTo>
                    <a:pt x="2134" y="1020"/>
                    <a:pt x="1909" y="1246"/>
                    <a:pt x="1630" y="1245"/>
                  </a:cubicBezTo>
                  <a:cubicBezTo>
                    <a:pt x="1506" y="1244"/>
                    <a:pt x="1391" y="1199"/>
                    <a:pt x="1303" y="1125"/>
                  </a:cubicBezTo>
                  <a:cubicBezTo>
                    <a:pt x="1194" y="1040"/>
                    <a:pt x="1074" y="860"/>
                    <a:pt x="961" y="76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ja-JP" altLang="en-US" sz="24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endParaRPr>
            </a:p>
          </p:txBody>
        </p:sp>
        <p:sp>
          <p:nvSpPr>
            <p:cNvPr id="30" name="Freeform 35">
              <a:extLst>
                <a:ext uri="{FF2B5EF4-FFF2-40B4-BE49-F238E27FC236}">
                  <a16:creationId xmlns:a16="http://schemas.microsoft.com/office/drawing/2014/main" id="{12533E4E-1F5E-4B61-B9C1-BD668B91E49E}"/>
                </a:ext>
              </a:extLst>
            </p:cNvPr>
            <p:cNvSpPr>
              <a:spLocks/>
            </p:cNvSpPr>
            <p:nvPr userDrawn="1"/>
          </p:nvSpPr>
          <p:spPr bwMode="gray">
            <a:xfrm>
              <a:off x="8012114" y="401514"/>
              <a:ext cx="123825" cy="201551"/>
            </a:xfrm>
            <a:custGeom>
              <a:avLst/>
              <a:gdLst>
                <a:gd name="T0" fmla="*/ 0 w 1624"/>
                <a:gd name="T1" fmla="*/ 0 h 2651"/>
                <a:gd name="T2" fmla="*/ 1624 w 1624"/>
                <a:gd name="T3" fmla="*/ 0 h 2651"/>
                <a:gd name="T4" fmla="*/ 1624 w 1624"/>
                <a:gd name="T5" fmla="*/ 452 h 2651"/>
                <a:gd name="T6" fmla="*/ 1365 w 1624"/>
                <a:gd name="T7" fmla="*/ 273 h 2651"/>
                <a:gd name="T8" fmla="*/ 613 w 1624"/>
                <a:gd name="T9" fmla="*/ 273 h 2651"/>
                <a:gd name="T10" fmla="*/ 613 w 1624"/>
                <a:gd name="T11" fmla="*/ 1053 h 2651"/>
                <a:gd name="T12" fmla="*/ 1428 w 1624"/>
                <a:gd name="T13" fmla="*/ 1053 h 2651"/>
                <a:gd name="T14" fmla="*/ 1428 w 1624"/>
                <a:gd name="T15" fmla="*/ 1467 h 2651"/>
                <a:gd name="T16" fmla="*/ 1205 w 1624"/>
                <a:gd name="T17" fmla="*/ 1335 h 2651"/>
                <a:gd name="T18" fmla="*/ 613 w 1624"/>
                <a:gd name="T19" fmla="*/ 1335 h 2651"/>
                <a:gd name="T20" fmla="*/ 613 w 1624"/>
                <a:gd name="T21" fmla="*/ 2401 h 2651"/>
                <a:gd name="T22" fmla="*/ 784 w 1624"/>
                <a:gd name="T23" fmla="*/ 2651 h 2651"/>
                <a:gd name="T24" fmla="*/ 11 w 1624"/>
                <a:gd name="T25" fmla="*/ 2651 h 2651"/>
                <a:gd name="T26" fmla="*/ 173 w 1624"/>
                <a:gd name="T27" fmla="*/ 2401 h 2651"/>
                <a:gd name="T28" fmla="*/ 173 w 1624"/>
                <a:gd name="T29" fmla="*/ 278 h 2651"/>
                <a:gd name="T30" fmla="*/ 0 w 1624"/>
                <a:gd name="T31" fmla="*/ 0 h 2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24" h="2651">
                  <a:moveTo>
                    <a:pt x="0" y="0"/>
                  </a:moveTo>
                  <a:cubicBezTo>
                    <a:pt x="1624" y="0"/>
                    <a:pt x="1624" y="0"/>
                    <a:pt x="1624" y="0"/>
                  </a:cubicBezTo>
                  <a:cubicBezTo>
                    <a:pt x="1624" y="452"/>
                    <a:pt x="1624" y="452"/>
                    <a:pt x="1624" y="452"/>
                  </a:cubicBezTo>
                  <a:cubicBezTo>
                    <a:pt x="1624" y="452"/>
                    <a:pt x="1540" y="274"/>
                    <a:pt x="1365" y="273"/>
                  </a:cubicBezTo>
                  <a:cubicBezTo>
                    <a:pt x="613" y="273"/>
                    <a:pt x="613" y="273"/>
                    <a:pt x="613" y="273"/>
                  </a:cubicBezTo>
                  <a:cubicBezTo>
                    <a:pt x="613" y="1053"/>
                    <a:pt x="613" y="1053"/>
                    <a:pt x="613" y="1053"/>
                  </a:cubicBezTo>
                  <a:cubicBezTo>
                    <a:pt x="1428" y="1053"/>
                    <a:pt x="1428" y="1053"/>
                    <a:pt x="1428" y="1053"/>
                  </a:cubicBezTo>
                  <a:cubicBezTo>
                    <a:pt x="1428" y="1467"/>
                    <a:pt x="1428" y="1467"/>
                    <a:pt x="1428" y="1467"/>
                  </a:cubicBezTo>
                  <a:cubicBezTo>
                    <a:pt x="1428" y="1467"/>
                    <a:pt x="1402" y="1335"/>
                    <a:pt x="1205" y="1335"/>
                  </a:cubicBezTo>
                  <a:cubicBezTo>
                    <a:pt x="613" y="1335"/>
                    <a:pt x="613" y="1335"/>
                    <a:pt x="613" y="1335"/>
                  </a:cubicBezTo>
                  <a:cubicBezTo>
                    <a:pt x="613" y="2401"/>
                    <a:pt x="613" y="2401"/>
                    <a:pt x="613" y="2401"/>
                  </a:cubicBezTo>
                  <a:cubicBezTo>
                    <a:pt x="613" y="2558"/>
                    <a:pt x="784" y="2651"/>
                    <a:pt x="784" y="2651"/>
                  </a:cubicBezTo>
                  <a:cubicBezTo>
                    <a:pt x="11" y="2651"/>
                    <a:pt x="11" y="2651"/>
                    <a:pt x="11" y="2651"/>
                  </a:cubicBezTo>
                  <a:cubicBezTo>
                    <a:pt x="11" y="2651"/>
                    <a:pt x="173" y="2569"/>
                    <a:pt x="173" y="2401"/>
                  </a:cubicBezTo>
                  <a:cubicBezTo>
                    <a:pt x="173" y="278"/>
                    <a:pt x="173" y="278"/>
                    <a:pt x="173" y="278"/>
                  </a:cubicBezTo>
                  <a:cubicBezTo>
                    <a:pt x="173" y="99"/>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ja-JP" altLang="en-US" sz="24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endParaRPr>
            </a:p>
          </p:txBody>
        </p:sp>
        <p:sp>
          <p:nvSpPr>
            <p:cNvPr id="31" name="Freeform 36">
              <a:extLst>
                <a:ext uri="{FF2B5EF4-FFF2-40B4-BE49-F238E27FC236}">
                  <a16:creationId xmlns:a16="http://schemas.microsoft.com/office/drawing/2014/main" id="{75E7D130-E190-4A38-9EAF-DCED278BBF72}"/>
                </a:ext>
              </a:extLst>
            </p:cNvPr>
            <p:cNvSpPr>
              <a:spLocks/>
            </p:cNvSpPr>
            <p:nvPr userDrawn="1"/>
          </p:nvSpPr>
          <p:spPr bwMode="gray">
            <a:xfrm>
              <a:off x="8305801" y="401514"/>
              <a:ext cx="80962" cy="282488"/>
            </a:xfrm>
            <a:custGeom>
              <a:avLst/>
              <a:gdLst>
                <a:gd name="T0" fmla="*/ 246 w 1072"/>
                <a:gd name="T1" fmla="*/ 0 h 3696"/>
                <a:gd name="T2" fmla="*/ 1072 w 1072"/>
                <a:gd name="T3" fmla="*/ 0 h 3696"/>
                <a:gd name="T4" fmla="*/ 887 w 1072"/>
                <a:gd name="T5" fmla="*/ 230 h 3696"/>
                <a:gd name="T6" fmla="*/ 887 w 1072"/>
                <a:gd name="T7" fmla="*/ 2717 h 3696"/>
                <a:gd name="T8" fmla="*/ 0 w 1072"/>
                <a:gd name="T9" fmla="*/ 3693 h 3696"/>
                <a:gd name="T10" fmla="*/ 423 w 1072"/>
                <a:gd name="T11" fmla="*/ 2717 h 3696"/>
                <a:gd name="T12" fmla="*/ 423 w 1072"/>
                <a:gd name="T13" fmla="*/ 230 h 3696"/>
                <a:gd name="T14" fmla="*/ 246 w 1072"/>
                <a:gd name="T15" fmla="*/ 0 h 3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72" h="3696">
                  <a:moveTo>
                    <a:pt x="246" y="0"/>
                  </a:moveTo>
                  <a:cubicBezTo>
                    <a:pt x="1072" y="0"/>
                    <a:pt x="1072" y="0"/>
                    <a:pt x="1072" y="0"/>
                  </a:cubicBezTo>
                  <a:cubicBezTo>
                    <a:pt x="1072" y="0"/>
                    <a:pt x="887" y="87"/>
                    <a:pt x="887" y="230"/>
                  </a:cubicBezTo>
                  <a:cubicBezTo>
                    <a:pt x="887" y="2717"/>
                    <a:pt x="887" y="2717"/>
                    <a:pt x="887" y="2717"/>
                  </a:cubicBezTo>
                  <a:cubicBezTo>
                    <a:pt x="887" y="3558"/>
                    <a:pt x="44" y="3696"/>
                    <a:pt x="0" y="3693"/>
                  </a:cubicBezTo>
                  <a:cubicBezTo>
                    <a:pt x="72" y="3647"/>
                    <a:pt x="422" y="3349"/>
                    <a:pt x="423" y="2717"/>
                  </a:cubicBezTo>
                  <a:cubicBezTo>
                    <a:pt x="423" y="230"/>
                    <a:pt x="423" y="230"/>
                    <a:pt x="423" y="230"/>
                  </a:cubicBezTo>
                  <a:cubicBezTo>
                    <a:pt x="424" y="96"/>
                    <a:pt x="246" y="0"/>
                    <a:pt x="24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ja-JP" altLang="en-US" sz="24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endParaRPr>
            </a:p>
          </p:txBody>
        </p:sp>
        <p:sp>
          <p:nvSpPr>
            <p:cNvPr id="32" name="Freeform 37">
              <a:extLst>
                <a:ext uri="{FF2B5EF4-FFF2-40B4-BE49-F238E27FC236}">
                  <a16:creationId xmlns:a16="http://schemas.microsoft.com/office/drawing/2014/main" id="{060F49BC-00C9-4723-B502-E385D6B38643}"/>
                </a:ext>
              </a:extLst>
            </p:cNvPr>
            <p:cNvSpPr>
              <a:spLocks/>
            </p:cNvSpPr>
            <p:nvPr userDrawn="1"/>
          </p:nvSpPr>
          <p:spPr bwMode="gray">
            <a:xfrm>
              <a:off x="8396289" y="401514"/>
              <a:ext cx="63500" cy="201551"/>
            </a:xfrm>
            <a:custGeom>
              <a:avLst/>
              <a:gdLst>
                <a:gd name="T0" fmla="*/ 0 w 828"/>
                <a:gd name="T1" fmla="*/ 0 h 2653"/>
                <a:gd name="T2" fmla="*/ 828 w 828"/>
                <a:gd name="T3" fmla="*/ 0 h 2653"/>
                <a:gd name="T4" fmla="*/ 645 w 828"/>
                <a:gd name="T5" fmla="*/ 235 h 2653"/>
                <a:gd name="T6" fmla="*/ 645 w 828"/>
                <a:gd name="T7" fmla="*/ 2401 h 2653"/>
                <a:gd name="T8" fmla="*/ 828 w 828"/>
                <a:gd name="T9" fmla="*/ 2653 h 2653"/>
                <a:gd name="T10" fmla="*/ 0 w 828"/>
                <a:gd name="T11" fmla="*/ 2653 h 2653"/>
                <a:gd name="T12" fmla="*/ 184 w 828"/>
                <a:gd name="T13" fmla="*/ 2401 h 2653"/>
                <a:gd name="T14" fmla="*/ 184 w 828"/>
                <a:gd name="T15" fmla="*/ 235 h 2653"/>
                <a:gd name="T16" fmla="*/ 0 w 828"/>
                <a:gd name="T17" fmla="*/ 0 h 26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8" h="2653">
                  <a:moveTo>
                    <a:pt x="0" y="0"/>
                  </a:moveTo>
                  <a:cubicBezTo>
                    <a:pt x="828" y="0"/>
                    <a:pt x="828" y="0"/>
                    <a:pt x="828" y="0"/>
                  </a:cubicBezTo>
                  <a:cubicBezTo>
                    <a:pt x="828" y="0"/>
                    <a:pt x="645" y="89"/>
                    <a:pt x="645" y="235"/>
                  </a:cubicBezTo>
                  <a:cubicBezTo>
                    <a:pt x="645" y="2401"/>
                    <a:pt x="645" y="2401"/>
                    <a:pt x="645" y="2401"/>
                  </a:cubicBezTo>
                  <a:cubicBezTo>
                    <a:pt x="645" y="2556"/>
                    <a:pt x="828" y="2653"/>
                    <a:pt x="828" y="2653"/>
                  </a:cubicBezTo>
                  <a:cubicBezTo>
                    <a:pt x="0" y="2653"/>
                    <a:pt x="0" y="2653"/>
                    <a:pt x="0" y="2653"/>
                  </a:cubicBezTo>
                  <a:cubicBezTo>
                    <a:pt x="0" y="2653"/>
                    <a:pt x="184" y="2557"/>
                    <a:pt x="184" y="2401"/>
                  </a:cubicBezTo>
                  <a:cubicBezTo>
                    <a:pt x="184" y="235"/>
                    <a:pt x="184" y="235"/>
                    <a:pt x="184" y="235"/>
                  </a:cubicBezTo>
                  <a:cubicBezTo>
                    <a:pt x="184" y="89"/>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ja-JP" altLang="en-US" sz="24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endParaRPr>
            </a:p>
          </p:txBody>
        </p:sp>
        <p:sp>
          <p:nvSpPr>
            <p:cNvPr id="33" name="Freeform 38">
              <a:extLst>
                <a:ext uri="{FF2B5EF4-FFF2-40B4-BE49-F238E27FC236}">
                  <a16:creationId xmlns:a16="http://schemas.microsoft.com/office/drawing/2014/main" id="{11371B87-8E3B-4E25-BBDC-3AC22E6E96E7}"/>
                </a:ext>
              </a:extLst>
            </p:cNvPr>
            <p:cNvSpPr>
              <a:spLocks/>
            </p:cNvSpPr>
            <p:nvPr userDrawn="1"/>
          </p:nvSpPr>
          <p:spPr bwMode="gray">
            <a:xfrm>
              <a:off x="8459789" y="401514"/>
              <a:ext cx="150812" cy="201551"/>
            </a:xfrm>
            <a:custGeom>
              <a:avLst/>
              <a:gdLst>
                <a:gd name="T0" fmla="*/ 161 w 1984"/>
                <a:gd name="T1" fmla="*/ 0 h 2651"/>
                <a:gd name="T2" fmla="*/ 1984 w 1984"/>
                <a:gd name="T3" fmla="*/ 0 h 2651"/>
                <a:gd name="T4" fmla="*/ 1829 w 1984"/>
                <a:gd name="T5" fmla="*/ 482 h 2651"/>
                <a:gd name="T6" fmla="*/ 1607 w 1984"/>
                <a:gd name="T7" fmla="*/ 279 h 2651"/>
                <a:gd name="T8" fmla="*/ 1229 w 1984"/>
                <a:gd name="T9" fmla="*/ 279 h 2651"/>
                <a:gd name="T10" fmla="*/ 1229 w 1984"/>
                <a:gd name="T11" fmla="*/ 2401 h 2651"/>
                <a:gd name="T12" fmla="*/ 1407 w 1984"/>
                <a:gd name="T13" fmla="*/ 2651 h 2651"/>
                <a:gd name="T14" fmla="*/ 595 w 1984"/>
                <a:gd name="T15" fmla="*/ 2651 h 2651"/>
                <a:gd name="T16" fmla="*/ 771 w 1984"/>
                <a:gd name="T17" fmla="*/ 2401 h 2651"/>
                <a:gd name="T18" fmla="*/ 771 w 1984"/>
                <a:gd name="T19" fmla="*/ 279 h 2651"/>
                <a:gd name="T20" fmla="*/ 315 w 1984"/>
                <a:gd name="T21" fmla="*/ 279 h 2651"/>
                <a:gd name="T22" fmla="*/ 0 w 1984"/>
                <a:gd name="T23" fmla="*/ 522 h 2651"/>
                <a:gd name="T24" fmla="*/ 161 w 1984"/>
                <a:gd name="T25" fmla="*/ 0 h 2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84" h="2651">
                  <a:moveTo>
                    <a:pt x="161" y="0"/>
                  </a:moveTo>
                  <a:cubicBezTo>
                    <a:pt x="1984" y="0"/>
                    <a:pt x="1984" y="0"/>
                    <a:pt x="1984" y="0"/>
                  </a:cubicBezTo>
                  <a:cubicBezTo>
                    <a:pt x="1829" y="482"/>
                    <a:pt x="1829" y="482"/>
                    <a:pt x="1829" y="482"/>
                  </a:cubicBezTo>
                  <a:cubicBezTo>
                    <a:pt x="1829" y="482"/>
                    <a:pt x="1783" y="279"/>
                    <a:pt x="1607" y="279"/>
                  </a:cubicBezTo>
                  <a:cubicBezTo>
                    <a:pt x="1229" y="279"/>
                    <a:pt x="1229" y="279"/>
                    <a:pt x="1229" y="279"/>
                  </a:cubicBezTo>
                  <a:cubicBezTo>
                    <a:pt x="1229" y="2401"/>
                    <a:pt x="1229" y="2401"/>
                    <a:pt x="1229" y="2401"/>
                  </a:cubicBezTo>
                  <a:cubicBezTo>
                    <a:pt x="1229" y="2535"/>
                    <a:pt x="1407" y="2651"/>
                    <a:pt x="1407" y="2651"/>
                  </a:cubicBezTo>
                  <a:cubicBezTo>
                    <a:pt x="595" y="2651"/>
                    <a:pt x="595" y="2651"/>
                    <a:pt x="595" y="2651"/>
                  </a:cubicBezTo>
                  <a:cubicBezTo>
                    <a:pt x="595" y="2651"/>
                    <a:pt x="771" y="2547"/>
                    <a:pt x="771" y="2401"/>
                  </a:cubicBezTo>
                  <a:cubicBezTo>
                    <a:pt x="771" y="279"/>
                    <a:pt x="771" y="279"/>
                    <a:pt x="771" y="279"/>
                  </a:cubicBezTo>
                  <a:cubicBezTo>
                    <a:pt x="315" y="279"/>
                    <a:pt x="315" y="279"/>
                    <a:pt x="315" y="279"/>
                  </a:cubicBezTo>
                  <a:cubicBezTo>
                    <a:pt x="185" y="280"/>
                    <a:pt x="0" y="522"/>
                    <a:pt x="0" y="522"/>
                  </a:cubicBezTo>
                  <a:lnTo>
                    <a:pt x="16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ja-JP" altLang="en-US" sz="24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endParaRPr>
            </a:p>
          </p:txBody>
        </p:sp>
        <p:sp>
          <p:nvSpPr>
            <p:cNvPr id="34" name="Freeform 39">
              <a:extLst>
                <a:ext uri="{FF2B5EF4-FFF2-40B4-BE49-F238E27FC236}">
                  <a16:creationId xmlns:a16="http://schemas.microsoft.com/office/drawing/2014/main" id="{D743705E-7BEB-479F-B021-8C54FB3AC296}"/>
                </a:ext>
              </a:extLst>
            </p:cNvPr>
            <p:cNvSpPr>
              <a:spLocks/>
            </p:cNvSpPr>
            <p:nvPr userDrawn="1"/>
          </p:nvSpPr>
          <p:spPr bwMode="gray">
            <a:xfrm>
              <a:off x="8734426" y="401514"/>
              <a:ext cx="169862" cy="204725"/>
            </a:xfrm>
            <a:custGeom>
              <a:avLst/>
              <a:gdLst>
                <a:gd name="T0" fmla="*/ 1420 w 2219"/>
                <a:gd name="T1" fmla="*/ 0 h 2693"/>
                <a:gd name="T2" fmla="*/ 2219 w 2219"/>
                <a:gd name="T3" fmla="*/ 0 h 2693"/>
                <a:gd name="T4" fmla="*/ 2048 w 2219"/>
                <a:gd name="T5" fmla="*/ 234 h 2693"/>
                <a:gd name="T6" fmla="*/ 2048 w 2219"/>
                <a:gd name="T7" fmla="*/ 1840 h 2693"/>
                <a:gd name="T8" fmla="*/ 1131 w 2219"/>
                <a:gd name="T9" fmla="*/ 2693 h 2693"/>
                <a:gd name="T10" fmla="*/ 176 w 2219"/>
                <a:gd name="T11" fmla="*/ 1840 h 2693"/>
                <a:gd name="T12" fmla="*/ 176 w 2219"/>
                <a:gd name="T13" fmla="*/ 234 h 2693"/>
                <a:gd name="T14" fmla="*/ 0 w 2219"/>
                <a:gd name="T15" fmla="*/ 0 h 2693"/>
                <a:gd name="T16" fmla="*/ 821 w 2219"/>
                <a:gd name="T17" fmla="*/ 0 h 2693"/>
                <a:gd name="T18" fmla="*/ 638 w 2219"/>
                <a:gd name="T19" fmla="*/ 234 h 2693"/>
                <a:gd name="T20" fmla="*/ 638 w 2219"/>
                <a:gd name="T21" fmla="*/ 1840 h 2693"/>
                <a:gd name="T22" fmla="*/ 1131 w 2219"/>
                <a:gd name="T23" fmla="*/ 2406 h 2693"/>
                <a:gd name="T24" fmla="*/ 1601 w 2219"/>
                <a:gd name="T25" fmla="*/ 1840 h 2693"/>
                <a:gd name="T26" fmla="*/ 1601 w 2219"/>
                <a:gd name="T27" fmla="*/ 234 h 2693"/>
                <a:gd name="T28" fmla="*/ 1420 w 2219"/>
                <a:gd name="T29" fmla="*/ 0 h 2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19" h="2693">
                  <a:moveTo>
                    <a:pt x="1420" y="0"/>
                  </a:moveTo>
                  <a:cubicBezTo>
                    <a:pt x="2219" y="0"/>
                    <a:pt x="2219" y="0"/>
                    <a:pt x="2219" y="0"/>
                  </a:cubicBezTo>
                  <a:cubicBezTo>
                    <a:pt x="2219" y="0"/>
                    <a:pt x="2048" y="91"/>
                    <a:pt x="2048" y="234"/>
                  </a:cubicBezTo>
                  <a:cubicBezTo>
                    <a:pt x="2048" y="1840"/>
                    <a:pt x="2048" y="1840"/>
                    <a:pt x="2048" y="1840"/>
                  </a:cubicBezTo>
                  <a:cubicBezTo>
                    <a:pt x="2047" y="2492"/>
                    <a:pt x="1506" y="2693"/>
                    <a:pt x="1131" y="2693"/>
                  </a:cubicBezTo>
                  <a:cubicBezTo>
                    <a:pt x="759" y="2693"/>
                    <a:pt x="175" y="2490"/>
                    <a:pt x="176" y="1840"/>
                  </a:cubicBezTo>
                  <a:cubicBezTo>
                    <a:pt x="176" y="234"/>
                    <a:pt x="176" y="234"/>
                    <a:pt x="176" y="234"/>
                  </a:cubicBezTo>
                  <a:cubicBezTo>
                    <a:pt x="176" y="91"/>
                    <a:pt x="0" y="0"/>
                    <a:pt x="0" y="0"/>
                  </a:cubicBezTo>
                  <a:cubicBezTo>
                    <a:pt x="821" y="0"/>
                    <a:pt x="821" y="0"/>
                    <a:pt x="821" y="0"/>
                  </a:cubicBezTo>
                  <a:cubicBezTo>
                    <a:pt x="821" y="0"/>
                    <a:pt x="638" y="88"/>
                    <a:pt x="638" y="234"/>
                  </a:cubicBezTo>
                  <a:cubicBezTo>
                    <a:pt x="638" y="1840"/>
                    <a:pt x="638" y="1840"/>
                    <a:pt x="638" y="1840"/>
                  </a:cubicBezTo>
                  <a:cubicBezTo>
                    <a:pt x="638" y="2182"/>
                    <a:pt x="865" y="2406"/>
                    <a:pt x="1131" y="2406"/>
                  </a:cubicBezTo>
                  <a:cubicBezTo>
                    <a:pt x="1397" y="2406"/>
                    <a:pt x="1600" y="2173"/>
                    <a:pt x="1601" y="1840"/>
                  </a:cubicBezTo>
                  <a:cubicBezTo>
                    <a:pt x="1601" y="234"/>
                    <a:pt x="1601" y="234"/>
                    <a:pt x="1601" y="234"/>
                  </a:cubicBezTo>
                  <a:cubicBezTo>
                    <a:pt x="1601" y="91"/>
                    <a:pt x="1420" y="0"/>
                    <a:pt x="142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ja-JP" altLang="en-US" sz="24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endParaRPr>
            </a:p>
          </p:txBody>
        </p:sp>
        <p:sp>
          <p:nvSpPr>
            <p:cNvPr id="35" name="Freeform 40">
              <a:extLst>
                <a:ext uri="{FF2B5EF4-FFF2-40B4-BE49-F238E27FC236}">
                  <a16:creationId xmlns:a16="http://schemas.microsoft.com/office/drawing/2014/main" id="{323A64DD-AABF-4E03-BD5D-0E12528D3BB2}"/>
                </a:ext>
              </a:extLst>
            </p:cNvPr>
            <p:cNvSpPr>
              <a:spLocks/>
            </p:cNvSpPr>
            <p:nvPr userDrawn="1"/>
          </p:nvSpPr>
          <p:spPr bwMode="gray">
            <a:xfrm>
              <a:off x="8142289" y="401514"/>
              <a:ext cx="169862" cy="206312"/>
            </a:xfrm>
            <a:custGeom>
              <a:avLst/>
              <a:gdLst>
                <a:gd name="T0" fmla="*/ 1427 w 2240"/>
                <a:gd name="T1" fmla="*/ 0 h 2700"/>
                <a:gd name="T2" fmla="*/ 2240 w 2240"/>
                <a:gd name="T3" fmla="*/ 0 h 2700"/>
                <a:gd name="T4" fmla="*/ 2068 w 2240"/>
                <a:gd name="T5" fmla="*/ 237 h 2700"/>
                <a:gd name="T6" fmla="*/ 2067 w 2240"/>
                <a:gd name="T7" fmla="*/ 1838 h 2700"/>
                <a:gd name="T8" fmla="*/ 1122 w 2240"/>
                <a:gd name="T9" fmla="*/ 2700 h 2700"/>
                <a:gd name="T10" fmla="*/ 166 w 2240"/>
                <a:gd name="T11" fmla="*/ 1838 h 2700"/>
                <a:gd name="T12" fmla="*/ 166 w 2240"/>
                <a:gd name="T13" fmla="*/ 237 h 2700"/>
                <a:gd name="T14" fmla="*/ 0 w 2240"/>
                <a:gd name="T15" fmla="*/ 0 h 2700"/>
                <a:gd name="T16" fmla="*/ 821 w 2240"/>
                <a:gd name="T17" fmla="*/ 0 h 2700"/>
                <a:gd name="T18" fmla="*/ 631 w 2240"/>
                <a:gd name="T19" fmla="*/ 237 h 2700"/>
                <a:gd name="T20" fmla="*/ 630 w 2240"/>
                <a:gd name="T21" fmla="*/ 1838 h 2700"/>
                <a:gd name="T22" fmla="*/ 1122 w 2240"/>
                <a:gd name="T23" fmla="*/ 2413 h 2700"/>
                <a:gd name="T24" fmla="*/ 1602 w 2240"/>
                <a:gd name="T25" fmla="*/ 1838 h 2700"/>
                <a:gd name="T26" fmla="*/ 1603 w 2240"/>
                <a:gd name="T27" fmla="*/ 237 h 2700"/>
                <a:gd name="T28" fmla="*/ 1427 w 2240"/>
                <a:gd name="T29" fmla="*/ 0 h 27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40" h="2700">
                  <a:moveTo>
                    <a:pt x="1427" y="0"/>
                  </a:moveTo>
                  <a:cubicBezTo>
                    <a:pt x="2240" y="0"/>
                    <a:pt x="2240" y="0"/>
                    <a:pt x="2240" y="0"/>
                  </a:cubicBezTo>
                  <a:cubicBezTo>
                    <a:pt x="2240" y="0"/>
                    <a:pt x="2068" y="95"/>
                    <a:pt x="2068" y="237"/>
                  </a:cubicBezTo>
                  <a:cubicBezTo>
                    <a:pt x="2068" y="238"/>
                    <a:pt x="2067" y="1838"/>
                    <a:pt x="2067" y="1838"/>
                  </a:cubicBezTo>
                  <a:cubicBezTo>
                    <a:pt x="2067" y="2494"/>
                    <a:pt x="1501" y="2700"/>
                    <a:pt x="1122" y="2700"/>
                  </a:cubicBezTo>
                  <a:cubicBezTo>
                    <a:pt x="750" y="2700"/>
                    <a:pt x="166" y="2491"/>
                    <a:pt x="166" y="1838"/>
                  </a:cubicBezTo>
                  <a:cubicBezTo>
                    <a:pt x="166" y="237"/>
                    <a:pt x="166" y="237"/>
                    <a:pt x="166" y="237"/>
                  </a:cubicBezTo>
                  <a:cubicBezTo>
                    <a:pt x="166" y="94"/>
                    <a:pt x="0" y="0"/>
                    <a:pt x="0" y="0"/>
                  </a:cubicBezTo>
                  <a:cubicBezTo>
                    <a:pt x="821" y="0"/>
                    <a:pt x="821" y="0"/>
                    <a:pt x="821" y="0"/>
                  </a:cubicBezTo>
                  <a:cubicBezTo>
                    <a:pt x="821" y="0"/>
                    <a:pt x="631" y="94"/>
                    <a:pt x="631" y="237"/>
                  </a:cubicBezTo>
                  <a:cubicBezTo>
                    <a:pt x="630" y="1838"/>
                    <a:pt x="630" y="1838"/>
                    <a:pt x="630" y="1838"/>
                  </a:cubicBezTo>
                  <a:cubicBezTo>
                    <a:pt x="630" y="2178"/>
                    <a:pt x="856" y="2412"/>
                    <a:pt x="1122" y="2413"/>
                  </a:cubicBezTo>
                  <a:cubicBezTo>
                    <a:pt x="1388" y="2414"/>
                    <a:pt x="1602" y="2174"/>
                    <a:pt x="1602" y="1838"/>
                  </a:cubicBezTo>
                  <a:cubicBezTo>
                    <a:pt x="1603" y="237"/>
                    <a:pt x="1603" y="237"/>
                    <a:pt x="1603" y="237"/>
                  </a:cubicBezTo>
                  <a:cubicBezTo>
                    <a:pt x="1603" y="94"/>
                    <a:pt x="1427" y="0"/>
                    <a:pt x="142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ja-JP" altLang="en-US" sz="24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endParaRPr>
            </a:p>
          </p:txBody>
        </p:sp>
        <p:sp>
          <p:nvSpPr>
            <p:cNvPr id="36" name="Freeform 41">
              <a:extLst>
                <a:ext uri="{FF2B5EF4-FFF2-40B4-BE49-F238E27FC236}">
                  <a16:creationId xmlns:a16="http://schemas.microsoft.com/office/drawing/2014/main" id="{ECCE5251-B484-410F-B89E-E4B279F787C5}"/>
                </a:ext>
              </a:extLst>
            </p:cNvPr>
            <p:cNvSpPr>
              <a:spLocks/>
            </p:cNvSpPr>
            <p:nvPr userDrawn="1"/>
          </p:nvSpPr>
          <p:spPr bwMode="gray">
            <a:xfrm>
              <a:off x="8604251" y="396753"/>
              <a:ext cx="130175" cy="211073"/>
            </a:xfrm>
            <a:custGeom>
              <a:avLst/>
              <a:gdLst>
                <a:gd name="T0" fmla="*/ 1467 w 1707"/>
                <a:gd name="T1" fmla="*/ 479 h 2755"/>
                <a:gd name="T2" fmla="*/ 1019 w 1707"/>
                <a:gd name="T3" fmla="*/ 276 h 2755"/>
                <a:gd name="T4" fmla="*/ 504 w 1707"/>
                <a:gd name="T5" fmla="*/ 677 h 2755"/>
                <a:gd name="T6" fmla="*/ 995 w 1707"/>
                <a:gd name="T7" fmla="*/ 1174 h 2755"/>
                <a:gd name="T8" fmla="*/ 1705 w 1707"/>
                <a:gd name="T9" fmla="*/ 1974 h 2755"/>
                <a:gd name="T10" fmla="*/ 651 w 1707"/>
                <a:gd name="T11" fmla="*/ 2755 h 2755"/>
                <a:gd name="T12" fmla="*/ 155 w 1707"/>
                <a:gd name="T13" fmla="*/ 2686 h 2755"/>
                <a:gd name="T14" fmla="*/ 0 w 1707"/>
                <a:gd name="T15" fmla="*/ 2177 h 2755"/>
                <a:gd name="T16" fmla="*/ 658 w 1707"/>
                <a:gd name="T17" fmla="*/ 2466 h 2755"/>
                <a:gd name="T18" fmla="*/ 1252 w 1707"/>
                <a:gd name="T19" fmla="*/ 2030 h 2755"/>
                <a:gd name="T20" fmla="*/ 46 w 1707"/>
                <a:gd name="T21" fmla="*/ 731 h 2755"/>
                <a:gd name="T22" fmla="*/ 973 w 1707"/>
                <a:gd name="T23" fmla="*/ 0 h 2755"/>
                <a:gd name="T24" fmla="*/ 1467 w 1707"/>
                <a:gd name="T25" fmla="*/ 69 h 2755"/>
                <a:gd name="T26" fmla="*/ 1467 w 1707"/>
                <a:gd name="T27" fmla="*/ 479 h 2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07" h="2755">
                  <a:moveTo>
                    <a:pt x="1467" y="479"/>
                  </a:moveTo>
                  <a:cubicBezTo>
                    <a:pt x="1467" y="479"/>
                    <a:pt x="1352" y="277"/>
                    <a:pt x="1019" y="276"/>
                  </a:cubicBezTo>
                  <a:cubicBezTo>
                    <a:pt x="686" y="275"/>
                    <a:pt x="505" y="450"/>
                    <a:pt x="504" y="677"/>
                  </a:cubicBezTo>
                  <a:cubicBezTo>
                    <a:pt x="503" y="934"/>
                    <a:pt x="696" y="1031"/>
                    <a:pt x="995" y="1174"/>
                  </a:cubicBezTo>
                  <a:cubicBezTo>
                    <a:pt x="1279" y="1311"/>
                    <a:pt x="1707" y="1499"/>
                    <a:pt x="1705" y="1974"/>
                  </a:cubicBezTo>
                  <a:cubicBezTo>
                    <a:pt x="1704" y="2399"/>
                    <a:pt x="1327" y="2755"/>
                    <a:pt x="651" y="2755"/>
                  </a:cubicBezTo>
                  <a:cubicBezTo>
                    <a:pt x="442" y="2754"/>
                    <a:pt x="155" y="2686"/>
                    <a:pt x="155" y="2686"/>
                  </a:cubicBezTo>
                  <a:cubicBezTo>
                    <a:pt x="0" y="2177"/>
                    <a:pt x="0" y="2177"/>
                    <a:pt x="0" y="2177"/>
                  </a:cubicBezTo>
                  <a:cubicBezTo>
                    <a:pt x="143" y="2316"/>
                    <a:pt x="397" y="2466"/>
                    <a:pt x="658" y="2466"/>
                  </a:cubicBezTo>
                  <a:cubicBezTo>
                    <a:pt x="929" y="2466"/>
                    <a:pt x="1252" y="2298"/>
                    <a:pt x="1252" y="2030"/>
                  </a:cubicBezTo>
                  <a:cubicBezTo>
                    <a:pt x="1252" y="1512"/>
                    <a:pt x="46" y="1598"/>
                    <a:pt x="46" y="731"/>
                  </a:cubicBezTo>
                  <a:cubicBezTo>
                    <a:pt x="46" y="433"/>
                    <a:pt x="254" y="0"/>
                    <a:pt x="973" y="0"/>
                  </a:cubicBezTo>
                  <a:cubicBezTo>
                    <a:pt x="1207" y="0"/>
                    <a:pt x="1467" y="69"/>
                    <a:pt x="1467" y="69"/>
                  </a:cubicBezTo>
                  <a:lnTo>
                    <a:pt x="1467" y="47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ja-JP" altLang="en-US" sz="24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endParaRPr>
            </a:p>
          </p:txBody>
        </p:sp>
      </p:grpSp>
      <p:sp>
        <p:nvSpPr>
          <p:cNvPr id="8" name="コンテンツ プレースホルダー 7">
            <a:extLst>
              <a:ext uri="{FF2B5EF4-FFF2-40B4-BE49-F238E27FC236}">
                <a16:creationId xmlns:a16="http://schemas.microsoft.com/office/drawing/2014/main" id="{DBA5F77D-00F7-4D5A-BDCC-7ABC59A03BC5}"/>
              </a:ext>
            </a:extLst>
          </p:cNvPr>
          <p:cNvSpPr>
            <a:spLocks noGrp="1"/>
          </p:cNvSpPr>
          <p:nvPr>
            <p:ph sz="quarter" idx="13"/>
          </p:nvPr>
        </p:nvSpPr>
        <p:spPr>
          <a:xfrm>
            <a:off x="307200" y="1267200"/>
            <a:ext cx="11572800" cy="5049600"/>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vl6pPr>
              <a:buClr>
                <a:schemeClr val="bg1"/>
              </a:buClr>
              <a:defRPr>
                <a:solidFill>
                  <a:schemeClr val="bg1"/>
                </a:solidFill>
              </a:defRPr>
            </a:lvl6pPr>
            <a:lvl7pPr>
              <a:buClr>
                <a:schemeClr val="bg1"/>
              </a:buClr>
              <a:defRPr>
                <a:solidFill>
                  <a:schemeClr val="bg1"/>
                </a:solidFill>
              </a:defRPr>
            </a:lvl7pPr>
            <a:lvl8pPr>
              <a:buClr>
                <a:schemeClr val="bg1"/>
              </a:buClr>
              <a:defRPr>
                <a:solidFill>
                  <a:schemeClr val="bg1"/>
                </a:solidFill>
              </a:defRPr>
            </a:lvl8pPr>
            <a:lvl9pPr>
              <a:buClr>
                <a:schemeClr val="bg1"/>
              </a:buClr>
              <a:defRPr>
                <a:solidFill>
                  <a:schemeClr val="bg1"/>
                </a:solidFill>
              </a:defRPr>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pic>
        <p:nvPicPr>
          <p:cNvPr id="18" name="図 17" descr="FUJITSU-RESTRICTED">
            <a:extLst>
              <a:ext uri="{FF2B5EF4-FFF2-40B4-BE49-F238E27FC236}">
                <a16:creationId xmlns:a16="http://schemas.microsoft.com/office/drawing/2014/main" id="{267DAF94-413F-48B6-928D-9B21E4390293}"/>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bwMode="gray">
          <a:xfrm>
            <a:off x="307201" y="6485166"/>
            <a:ext cx="1723588" cy="221684"/>
          </a:xfrm>
          <a:prstGeom prst="rect">
            <a:avLst/>
          </a:prstGeom>
        </p:spPr>
      </p:pic>
    </p:spTree>
    <p:extLst>
      <p:ext uri="{BB962C8B-B14F-4D97-AF65-F5344CB8AC3E}">
        <p14:creationId xmlns:p14="http://schemas.microsoft.com/office/powerpoint/2010/main" val="1063054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preserve="1" userDrawn="1">
  <p:cSld name="Closing page">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023CC6D9-6EFF-494A-BF84-DA0874602A2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a:xfrm>
            <a:off x="6097845" y="1"/>
            <a:ext cx="6094155" cy="6857999"/>
          </a:xfrm>
          <a:prstGeom prst="rect">
            <a:avLst/>
          </a:prstGeom>
        </p:spPr>
      </p:pic>
      <p:sp>
        <p:nvSpPr>
          <p:cNvPr id="5" name="Footer Placeholder 4"/>
          <p:cNvSpPr>
            <a:spLocks noGrp="1"/>
          </p:cNvSpPr>
          <p:nvPr>
            <p:ph type="ftr" sz="quarter" idx="11"/>
          </p:nvPr>
        </p:nvSpPr>
        <p:spPr/>
        <p:txBody>
          <a:bodyPr/>
          <a:lstStyle>
            <a:lvl1pPr>
              <a:defRPr>
                <a:solidFill>
                  <a:schemeClr val="tx1"/>
                </a:solidFill>
              </a:defRPr>
            </a:lvl1pPr>
          </a:lstStyle>
          <a:p>
            <a:r>
              <a:rPr kumimoji="1" lang="en-US" altLang="ja-JP"/>
              <a:t>Copyright 2021 NANJING FUJITSU NANDA SOFTWARE TECHNOLOGY CO.,LTD.</a:t>
            </a:r>
            <a:endParaRPr kumimoji="1" lang="ja-JP" altLang="en-US"/>
          </a:p>
        </p:txBody>
      </p:sp>
      <p:pic>
        <p:nvPicPr>
          <p:cNvPr id="20" name="図 19">
            <a:extLst>
              <a:ext uri="{FF2B5EF4-FFF2-40B4-BE49-F238E27FC236}">
                <a16:creationId xmlns:a16="http://schemas.microsoft.com/office/drawing/2014/main" id="{8B2F974C-2586-44F6-B521-85BC5FA4904E}"/>
              </a:ext>
              <a:ext uri="{C183D7F6-B498-43B3-948B-1728B52AA6E4}">
                <adec:decorative xmlns:adec="http://schemas.microsoft.com/office/drawing/2017/decorative" val="1"/>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4139851" y="1731463"/>
            <a:ext cx="4367999" cy="3394028"/>
          </a:xfrm>
          <a:prstGeom prst="rect">
            <a:avLst/>
          </a:prstGeom>
        </p:spPr>
      </p:pic>
      <p:grpSp>
        <p:nvGrpSpPr>
          <p:cNvPr id="19" name="Group 22" descr="Fujitsu">
            <a:extLst>
              <a:ext uri="{FF2B5EF4-FFF2-40B4-BE49-F238E27FC236}">
                <a16:creationId xmlns:a16="http://schemas.microsoft.com/office/drawing/2014/main" id="{30D807CB-9C19-40CB-9ADA-F5FD76695222}"/>
              </a:ext>
            </a:extLst>
          </p:cNvPr>
          <p:cNvGrpSpPr>
            <a:grpSpLocks noChangeAspect="1"/>
          </p:cNvGrpSpPr>
          <p:nvPr userDrawn="1"/>
        </p:nvGrpSpPr>
        <p:grpSpPr>
          <a:xfrm>
            <a:off x="10587567" y="323745"/>
            <a:ext cx="1291692" cy="629564"/>
            <a:chOff x="8012114" y="249161"/>
            <a:chExt cx="892174" cy="434841"/>
          </a:xfrm>
        </p:grpSpPr>
        <p:sp>
          <p:nvSpPr>
            <p:cNvPr id="21" name="Freeform 34">
              <a:extLst>
                <a:ext uri="{FF2B5EF4-FFF2-40B4-BE49-F238E27FC236}">
                  <a16:creationId xmlns:a16="http://schemas.microsoft.com/office/drawing/2014/main" id="{8877A15F-B670-4519-AB23-C001B82B9FBA}"/>
                </a:ext>
              </a:extLst>
            </p:cNvPr>
            <p:cNvSpPr>
              <a:spLocks/>
            </p:cNvSpPr>
            <p:nvPr userDrawn="1"/>
          </p:nvSpPr>
          <p:spPr bwMode="gray">
            <a:xfrm>
              <a:off x="8307389" y="249161"/>
              <a:ext cx="179387" cy="139657"/>
            </a:xfrm>
            <a:custGeom>
              <a:avLst/>
              <a:gdLst>
                <a:gd name="T0" fmla="*/ 961 w 2365"/>
                <a:gd name="T1" fmla="*/ 764 h 1825"/>
                <a:gd name="T2" fmla="*/ 599 w 2365"/>
                <a:gd name="T3" fmla="*/ 642 h 1825"/>
                <a:gd name="T4" fmla="*/ 1 w 2365"/>
                <a:gd name="T5" fmla="*/ 1235 h 1825"/>
                <a:gd name="T6" fmla="*/ 599 w 2365"/>
                <a:gd name="T7" fmla="*/ 1825 h 1825"/>
                <a:gd name="T8" fmla="*/ 1053 w 2365"/>
                <a:gd name="T9" fmla="*/ 1619 h 1825"/>
                <a:gd name="T10" fmla="*/ 1053 w 2365"/>
                <a:gd name="T11" fmla="*/ 1293 h 1825"/>
                <a:gd name="T12" fmla="*/ 771 w 2365"/>
                <a:gd name="T13" fmla="*/ 1568 h 1825"/>
                <a:gd name="T14" fmla="*/ 599 w 2365"/>
                <a:gd name="T15" fmla="*/ 1604 h 1825"/>
                <a:gd name="T16" fmla="*/ 225 w 2365"/>
                <a:gd name="T17" fmla="*/ 1235 h 1825"/>
                <a:gd name="T18" fmla="*/ 599 w 2365"/>
                <a:gd name="T19" fmla="*/ 863 h 1825"/>
                <a:gd name="T20" fmla="*/ 861 w 2365"/>
                <a:gd name="T21" fmla="*/ 972 h 1825"/>
                <a:gd name="T22" fmla="*/ 1093 w 2365"/>
                <a:gd name="T23" fmla="*/ 1239 h 1825"/>
                <a:gd name="T24" fmla="*/ 1630 w 2365"/>
                <a:gd name="T25" fmla="*/ 1473 h 1825"/>
                <a:gd name="T26" fmla="*/ 2365 w 2365"/>
                <a:gd name="T27" fmla="*/ 741 h 1825"/>
                <a:gd name="T28" fmla="*/ 1630 w 2365"/>
                <a:gd name="T29" fmla="*/ 0 h 1825"/>
                <a:gd name="T30" fmla="*/ 1053 w 2365"/>
                <a:gd name="T31" fmla="*/ 295 h 1825"/>
                <a:gd name="T32" fmla="*/ 1053 w 2365"/>
                <a:gd name="T33" fmla="*/ 735 h 1825"/>
                <a:gd name="T34" fmla="*/ 1630 w 2365"/>
                <a:gd name="T35" fmla="*/ 232 h 1825"/>
                <a:gd name="T36" fmla="*/ 2134 w 2365"/>
                <a:gd name="T37" fmla="*/ 741 h 1825"/>
                <a:gd name="T38" fmla="*/ 1630 w 2365"/>
                <a:gd name="T39" fmla="*/ 1245 h 1825"/>
                <a:gd name="T40" fmla="*/ 1303 w 2365"/>
                <a:gd name="T41" fmla="*/ 1125 h 1825"/>
                <a:gd name="T42" fmla="*/ 961 w 2365"/>
                <a:gd name="T43" fmla="*/ 764 h 1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65" h="1825">
                  <a:moveTo>
                    <a:pt x="961" y="764"/>
                  </a:moveTo>
                  <a:cubicBezTo>
                    <a:pt x="875" y="688"/>
                    <a:pt x="736" y="643"/>
                    <a:pt x="599" y="642"/>
                  </a:cubicBezTo>
                  <a:cubicBezTo>
                    <a:pt x="270" y="641"/>
                    <a:pt x="2" y="900"/>
                    <a:pt x="1" y="1235"/>
                  </a:cubicBezTo>
                  <a:cubicBezTo>
                    <a:pt x="0" y="1563"/>
                    <a:pt x="270" y="1824"/>
                    <a:pt x="599" y="1825"/>
                  </a:cubicBezTo>
                  <a:cubicBezTo>
                    <a:pt x="783" y="1825"/>
                    <a:pt x="943" y="1751"/>
                    <a:pt x="1053" y="1619"/>
                  </a:cubicBezTo>
                  <a:cubicBezTo>
                    <a:pt x="1053" y="1293"/>
                    <a:pt x="1053" y="1293"/>
                    <a:pt x="1053" y="1293"/>
                  </a:cubicBezTo>
                  <a:cubicBezTo>
                    <a:pt x="994" y="1394"/>
                    <a:pt x="877" y="1524"/>
                    <a:pt x="771" y="1568"/>
                  </a:cubicBezTo>
                  <a:cubicBezTo>
                    <a:pt x="717" y="1590"/>
                    <a:pt x="662" y="1604"/>
                    <a:pt x="599" y="1604"/>
                  </a:cubicBezTo>
                  <a:cubicBezTo>
                    <a:pt x="394" y="1604"/>
                    <a:pt x="225" y="1445"/>
                    <a:pt x="225" y="1235"/>
                  </a:cubicBezTo>
                  <a:cubicBezTo>
                    <a:pt x="225" y="1041"/>
                    <a:pt x="380" y="862"/>
                    <a:pt x="599" y="863"/>
                  </a:cubicBezTo>
                  <a:cubicBezTo>
                    <a:pt x="701" y="863"/>
                    <a:pt x="793" y="905"/>
                    <a:pt x="861" y="972"/>
                  </a:cubicBezTo>
                  <a:cubicBezTo>
                    <a:pt x="931" y="1040"/>
                    <a:pt x="1041" y="1183"/>
                    <a:pt x="1093" y="1239"/>
                  </a:cubicBezTo>
                  <a:cubicBezTo>
                    <a:pt x="1227" y="1383"/>
                    <a:pt x="1419" y="1473"/>
                    <a:pt x="1630" y="1473"/>
                  </a:cubicBezTo>
                  <a:cubicBezTo>
                    <a:pt x="2036" y="1474"/>
                    <a:pt x="2365" y="1146"/>
                    <a:pt x="2365" y="741"/>
                  </a:cubicBezTo>
                  <a:cubicBezTo>
                    <a:pt x="2365" y="336"/>
                    <a:pt x="2035" y="0"/>
                    <a:pt x="1630" y="0"/>
                  </a:cubicBezTo>
                  <a:cubicBezTo>
                    <a:pt x="1395" y="0"/>
                    <a:pt x="1187" y="122"/>
                    <a:pt x="1053" y="295"/>
                  </a:cubicBezTo>
                  <a:cubicBezTo>
                    <a:pt x="1053" y="735"/>
                    <a:pt x="1053" y="735"/>
                    <a:pt x="1053" y="735"/>
                  </a:cubicBezTo>
                  <a:cubicBezTo>
                    <a:pt x="1155" y="455"/>
                    <a:pt x="1340" y="232"/>
                    <a:pt x="1630" y="232"/>
                  </a:cubicBezTo>
                  <a:cubicBezTo>
                    <a:pt x="1909" y="232"/>
                    <a:pt x="2135" y="463"/>
                    <a:pt x="2134" y="741"/>
                  </a:cubicBezTo>
                  <a:cubicBezTo>
                    <a:pt x="2134" y="1020"/>
                    <a:pt x="1909" y="1246"/>
                    <a:pt x="1630" y="1245"/>
                  </a:cubicBezTo>
                  <a:cubicBezTo>
                    <a:pt x="1506" y="1244"/>
                    <a:pt x="1391" y="1199"/>
                    <a:pt x="1303" y="1125"/>
                  </a:cubicBezTo>
                  <a:cubicBezTo>
                    <a:pt x="1194" y="1040"/>
                    <a:pt x="1074" y="860"/>
                    <a:pt x="961" y="76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3200"/>
            </a:p>
          </p:txBody>
        </p:sp>
        <p:sp>
          <p:nvSpPr>
            <p:cNvPr id="22" name="Freeform 35">
              <a:extLst>
                <a:ext uri="{FF2B5EF4-FFF2-40B4-BE49-F238E27FC236}">
                  <a16:creationId xmlns:a16="http://schemas.microsoft.com/office/drawing/2014/main" id="{DA8B768A-A97D-490B-93AE-5E275BCA6988}"/>
                </a:ext>
              </a:extLst>
            </p:cNvPr>
            <p:cNvSpPr>
              <a:spLocks/>
            </p:cNvSpPr>
            <p:nvPr userDrawn="1"/>
          </p:nvSpPr>
          <p:spPr bwMode="gray">
            <a:xfrm>
              <a:off x="8012114" y="401514"/>
              <a:ext cx="123825" cy="201551"/>
            </a:xfrm>
            <a:custGeom>
              <a:avLst/>
              <a:gdLst>
                <a:gd name="T0" fmla="*/ 0 w 1624"/>
                <a:gd name="T1" fmla="*/ 0 h 2651"/>
                <a:gd name="T2" fmla="*/ 1624 w 1624"/>
                <a:gd name="T3" fmla="*/ 0 h 2651"/>
                <a:gd name="T4" fmla="*/ 1624 w 1624"/>
                <a:gd name="T5" fmla="*/ 452 h 2651"/>
                <a:gd name="T6" fmla="*/ 1365 w 1624"/>
                <a:gd name="T7" fmla="*/ 273 h 2651"/>
                <a:gd name="T8" fmla="*/ 613 w 1624"/>
                <a:gd name="T9" fmla="*/ 273 h 2651"/>
                <a:gd name="T10" fmla="*/ 613 w 1624"/>
                <a:gd name="T11" fmla="*/ 1053 h 2651"/>
                <a:gd name="T12" fmla="*/ 1428 w 1624"/>
                <a:gd name="T13" fmla="*/ 1053 h 2651"/>
                <a:gd name="T14" fmla="*/ 1428 w 1624"/>
                <a:gd name="T15" fmla="*/ 1467 h 2651"/>
                <a:gd name="T16" fmla="*/ 1205 w 1624"/>
                <a:gd name="T17" fmla="*/ 1335 h 2651"/>
                <a:gd name="T18" fmla="*/ 613 w 1624"/>
                <a:gd name="T19" fmla="*/ 1335 h 2651"/>
                <a:gd name="T20" fmla="*/ 613 w 1624"/>
                <a:gd name="T21" fmla="*/ 2401 h 2651"/>
                <a:gd name="T22" fmla="*/ 784 w 1624"/>
                <a:gd name="T23" fmla="*/ 2651 h 2651"/>
                <a:gd name="T24" fmla="*/ 11 w 1624"/>
                <a:gd name="T25" fmla="*/ 2651 h 2651"/>
                <a:gd name="T26" fmla="*/ 173 w 1624"/>
                <a:gd name="T27" fmla="*/ 2401 h 2651"/>
                <a:gd name="T28" fmla="*/ 173 w 1624"/>
                <a:gd name="T29" fmla="*/ 278 h 2651"/>
                <a:gd name="T30" fmla="*/ 0 w 1624"/>
                <a:gd name="T31" fmla="*/ 0 h 2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24" h="2651">
                  <a:moveTo>
                    <a:pt x="0" y="0"/>
                  </a:moveTo>
                  <a:cubicBezTo>
                    <a:pt x="1624" y="0"/>
                    <a:pt x="1624" y="0"/>
                    <a:pt x="1624" y="0"/>
                  </a:cubicBezTo>
                  <a:cubicBezTo>
                    <a:pt x="1624" y="452"/>
                    <a:pt x="1624" y="452"/>
                    <a:pt x="1624" y="452"/>
                  </a:cubicBezTo>
                  <a:cubicBezTo>
                    <a:pt x="1624" y="452"/>
                    <a:pt x="1540" y="274"/>
                    <a:pt x="1365" y="273"/>
                  </a:cubicBezTo>
                  <a:cubicBezTo>
                    <a:pt x="613" y="273"/>
                    <a:pt x="613" y="273"/>
                    <a:pt x="613" y="273"/>
                  </a:cubicBezTo>
                  <a:cubicBezTo>
                    <a:pt x="613" y="1053"/>
                    <a:pt x="613" y="1053"/>
                    <a:pt x="613" y="1053"/>
                  </a:cubicBezTo>
                  <a:cubicBezTo>
                    <a:pt x="1428" y="1053"/>
                    <a:pt x="1428" y="1053"/>
                    <a:pt x="1428" y="1053"/>
                  </a:cubicBezTo>
                  <a:cubicBezTo>
                    <a:pt x="1428" y="1467"/>
                    <a:pt x="1428" y="1467"/>
                    <a:pt x="1428" y="1467"/>
                  </a:cubicBezTo>
                  <a:cubicBezTo>
                    <a:pt x="1428" y="1467"/>
                    <a:pt x="1402" y="1335"/>
                    <a:pt x="1205" y="1335"/>
                  </a:cubicBezTo>
                  <a:cubicBezTo>
                    <a:pt x="613" y="1335"/>
                    <a:pt x="613" y="1335"/>
                    <a:pt x="613" y="1335"/>
                  </a:cubicBezTo>
                  <a:cubicBezTo>
                    <a:pt x="613" y="2401"/>
                    <a:pt x="613" y="2401"/>
                    <a:pt x="613" y="2401"/>
                  </a:cubicBezTo>
                  <a:cubicBezTo>
                    <a:pt x="613" y="2558"/>
                    <a:pt x="784" y="2651"/>
                    <a:pt x="784" y="2651"/>
                  </a:cubicBezTo>
                  <a:cubicBezTo>
                    <a:pt x="11" y="2651"/>
                    <a:pt x="11" y="2651"/>
                    <a:pt x="11" y="2651"/>
                  </a:cubicBezTo>
                  <a:cubicBezTo>
                    <a:pt x="11" y="2651"/>
                    <a:pt x="173" y="2569"/>
                    <a:pt x="173" y="2401"/>
                  </a:cubicBezTo>
                  <a:cubicBezTo>
                    <a:pt x="173" y="278"/>
                    <a:pt x="173" y="278"/>
                    <a:pt x="173" y="278"/>
                  </a:cubicBezTo>
                  <a:cubicBezTo>
                    <a:pt x="173" y="99"/>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3200"/>
            </a:p>
          </p:txBody>
        </p:sp>
        <p:sp>
          <p:nvSpPr>
            <p:cNvPr id="24" name="Freeform 36">
              <a:extLst>
                <a:ext uri="{FF2B5EF4-FFF2-40B4-BE49-F238E27FC236}">
                  <a16:creationId xmlns:a16="http://schemas.microsoft.com/office/drawing/2014/main" id="{4B37A482-6532-4170-98AF-22DF8FB9C97D}"/>
                </a:ext>
              </a:extLst>
            </p:cNvPr>
            <p:cNvSpPr>
              <a:spLocks/>
            </p:cNvSpPr>
            <p:nvPr userDrawn="1"/>
          </p:nvSpPr>
          <p:spPr bwMode="gray">
            <a:xfrm>
              <a:off x="8305801" y="401514"/>
              <a:ext cx="80962" cy="282488"/>
            </a:xfrm>
            <a:custGeom>
              <a:avLst/>
              <a:gdLst>
                <a:gd name="T0" fmla="*/ 246 w 1072"/>
                <a:gd name="T1" fmla="*/ 0 h 3696"/>
                <a:gd name="T2" fmla="*/ 1072 w 1072"/>
                <a:gd name="T3" fmla="*/ 0 h 3696"/>
                <a:gd name="T4" fmla="*/ 887 w 1072"/>
                <a:gd name="T5" fmla="*/ 230 h 3696"/>
                <a:gd name="T6" fmla="*/ 887 w 1072"/>
                <a:gd name="T7" fmla="*/ 2717 h 3696"/>
                <a:gd name="T8" fmla="*/ 0 w 1072"/>
                <a:gd name="T9" fmla="*/ 3693 h 3696"/>
                <a:gd name="T10" fmla="*/ 423 w 1072"/>
                <a:gd name="T11" fmla="*/ 2717 h 3696"/>
                <a:gd name="T12" fmla="*/ 423 w 1072"/>
                <a:gd name="T13" fmla="*/ 230 h 3696"/>
                <a:gd name="T14" fmla="*/ 246 w 1072"/>
                <a:gd name="T15" fmla="*/ 0 h 3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72" h="3696">
                  <a:moveTo>
                    <a:pt x="246" y="0"/>
                  </a:moveTo>
                  <a:cubicBezTo>
                    <a:pt x="1072" y="0"/>
                    <a:pt x="1072" y="0"/>
                    <a:pt x="1072" y="0"/>
                  </a:cubicBezTo>
                  <a:cubicBezTo>
                    <a:pt x="1072" y="0"/>
                    <a:pt x="887" y="87"/>
                    <a:pt x="887" y="230"/>
                  </a:cubicBezTo>
                  <a:cubicBezTo>
                    <a:pt x="887" y="2717"/>
                    <a:pt x="887" y="2717"/>
                    <a:pt x="887" y="2717"/>
                  </a:cubicBezTo>
                  <a:cubicBezTo>
                    <a:pt x="887" y="3558"/>
                    <a:pt x="44" y="3696"/>
                    <a:pt x="0" y="3693"/>
                  </a:cubicBezTo>
                  <a:cubicBezTo>
                    <a:pt x="72" y="3647"/>
                    <a:pt x="422" y="3349"/>
                    <a:pt x="423" y="2717"/>
                  </a:cubicBezTo>
                  <a:cubicBezTo>
                    <a:pt x="423" y="230"/>
                    <a:pt x="423" y="230"/>
                    <a:pt x="423" y="230"/>
                  </a:cubicBezTo>
                  <a:cubicBezTo>
                    <a:pt x="424" y="96"/>
                    <a:pt x="246" y="0"/>
                    <a:pt x="24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3200"/>
            </a:p>
          </p:txBody>
        </p:sp>
        <p:sp>
          <p:nvSpPr>
            <p:cNvPr id="25" name="Freeform 37">
              <a:extLst>
                <a:ext uri="{FF2B5EF4-FFF2-40B4-BE49-F238E27FC236}">
                  <a16:creationId xmlns:a16="http://schemas.microsoft.com/office/drawing/2014/main" id="{30D79590-2C60-41D2-B7FF-F45AC7FE2B11}"/>
                </a:ext>
              </a:extLst>
            </p:cNvPr>
            <p:cNvSpPr>
              <a:spLocks/>
            </p:cNvSpPr>
            <p:nvPr userDrawn="1"/>
          </p:nvSpPr>
          <p:spPr bwMode="gray">
            <a:xfrm>
              <a:off x="8396289" y="401514"/>
              <a:ext cx="63500" cy="201551"/>
            </a:xfrm>
            <a:custGeom>
              <a:avLst/>
              <a:gdLst>
                <a:gd name="T0" fmla="*/ 0 w 828"/>
                <a:gd name="T1" fmla="*/ 0 h 2653"/>
                <a:gd name="T2" fmla="*/ 828 w 828"/>
                <a:gd name="T3" fmla="*/ 0 h 2653"/>
                <a:gd name="T4" fmla="*/ 645 w 828"/>
                <a:gd name="T5" fmla="*/ 235 h 2653"/>
                <a:gd name="T6" fmla="*/ 645 w 828"/>
                <a:gd name="T7" fmla="*/ 2401 h 2653"/>
                <a:gd name="T8" fmla="*/ 828 w 828"/>
                <a:gd name="T9" fmla="*/ 2653 h 2653"/>
                <a:gd name="T10" fmla="*/ 0 w 828"/>
                <a:gd name="T11" fmla="*/ 2653 h 2653"/>
                <a:gd name="T12" fmla="*/ 184 w 828"/>
                <a:gd name="T13" fmla="*/ 2401 h 2653"/>
                <a:gd name="T14" fmla="*/ 184 w 828"/>
                <a:gd name="T15" fmla="*/ 235 h 2653"/>
                <a:gd name="T16" fmla="*/ 0 w 828"/>
                <a:gd name="T17" fmla="*/ 0 h 26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8" h="2653">
                  <a:moveTo>
                    <a:pt x="0" y="0"/>
                  </a:moveTo>
                  <a:cubicBezTo>
                    <a:pt x="828" y="0"/>
                    <a:pt x="828" y="0"/>
                    <a:pt x="828" y="0"/>
                  </a:cubicBezTo>
                  <a:cubicBezTo>
                    <a:pt x="828" y="0"/>
                    <a:pt x="645" y="89"/>
                    <a:pt x="645" y="235"/>
                  </a:cubicBezTo>
                  <a:cubicBezTo>
                    <a:pt x="645" y="2401"/>
                    <a:pt x="645" y="2401"/>
                    <a:pt x="645" y="2401"/>
                  </a:cubicBezTo>
                  <a:cubicBezTo>
                    <a:pt x="645" y="2556"/>
                    <a:pt x="828" y="2653"/>
                    <a:pt x="828" y="2653"/>
                  </a:cubicBezTo>
                  <a:cubicBezTo>
                    <a:pt x="0" y="2653"/>
                    <a:pt x="0" y="2653"/>
                    <a:pt x="0" y="2653"/>
                  </a:cubicBezTo>
                  <a:cubicBezTo>
                    <a:pt x="0" y="2653"/>
                    <a:pt x="184" y="2557"/>
                    <a:pt x="184" y="2401"/>
                  </a:cubicBezTo>
                  <a:cubicBezTo>
                    <a:pt x="184" y="235"/>
                    <a:pt x="184" y="235"/>
                    <a:pt x="184" y="235"/>
                  </a:cubicBezTo>
                  <a:cubicBezTo>
                    <a:pt x="184" y="89"/>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3200"/>
            </a:p>
          </p:txBody>
        </p:sp>
        <p:sp>
          <p:nvSpPr>
            <p:cNvPr id="26" name="Freeform 38">
              <a:extLst>
                <a:ext uri="{FF2B5EF4-FFF2-40B4-BE49-F238E27FC236}">
                  <a16:creationId xmlns:a16="http://schemas.microsoft.com/office/drawing/2014/main" id="{0142B91E-6DB6-4543-AD78-EB25DDD078A4}"/>
                </a:ext>
              </a:extLst>
            </p:cNvPr>
            <p:cNvSpPr>
              <a:spLocks/>
            </p:cNvSpPr>
            <p:nvPr userDrawn="1"/>
          </p:nvSpPr>
          <p:spPr bwMode="gray">
            <a:xfrm>
              <a:off x="8459789" y="401514"/>
              <a:ext cx="150812" cy="201551"/>
            </a:xfrm>
            <a:custGeom>
              <a:avLst/>
              <a:gdLst>
                <a:gd name="T0" fmla="*/ 161 w 1984"/>
                <a:gd name="T1" fmla="*/ 0 h 2651"/>
                <a:gd name="T2" fmla="*/ 1984 w 1984"/>
                <a:gd name="T3" fmla="*/ 0 h 2651"/>
                <a:gd name="T4" fmla="*/ 1829 w 1984"/>
                <a:gd name="T5" fmla="*/ 482 h 2651"/>
                <a:gd name="T6" fmla="*/ 1607 w 1984"/>
                <a:gd name="T7" fmla="*/ 279 h 2651"/>
                <a:gd name="T8" fmla="*/ 1229 w 1984"/>
                <a:gd name="T9" fmla="*/ 279 h 2651"/>
                <a:gd name="T10" fmla="*/ 1229 w 1984"/>
                <a:gd name="T11" fmla="*/ 2401 h 2651"/>
                <a:gd name="T12" fmla="*/ 1407 w 1984"/>
                <a:gd name="T13" fmla="*/ 2651 h 2651"/>
                <a:gd name="T14" fmla="*/ 595 w 1984"/>
                <a:gd name="T15" fmla="*/ 2651 h 2651"/>
                <a:gd name="T16" fmla="*/ 771 w 1984"/>
                <a:gd name="T17" fmla="*/ 2401 h 2651"/>
                <a:gd name="T18" fmla="*/ 771 w 1984"/>
                <a:gd name="T19" fmla="*/ 279 h 2651"/>
                <a:gd name="T20" fmla="*/ 315 w 1984"/>
                <a:gd name="T21" fmla="*/ 279 h 2651"/>
                <a:gd name="T22" fmla="*/ 0 w 1984"/>
                <a:gd name="T23" fmla="*/ 522 h 2651"/>
                <a:gd name="T24" fmla="*/ 161 w 1984"/>
                <a:gd name="T25" fmla="*/ 0 h 2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84" h="2651">
                  <a:moveTo>
                    <a:pt x="161" y="0"/>
                  </a:moveTo>
                  <a:cubicBezTo>
                    <a:pt x="1984" y="0"/>
                    <a:pt x="1984" y="0"/>
                    <a:pt x="1984" y="0"/>
                  </a:cubicBezTo>
                  <a:cubicBezTo>
                    <a:pt x="1829" y="482"/>
                    <a:pt x="1829" y="482"/>
                    <a:pt x="1829" y="482"/>
                  </a:cubicBezTo>
                  <a:cubicBezTo>
                    <a:pt x="1829" y="482"/>
                    <a:pt x="1783" y="279"/>
                    <a:pt x="1607" y="279"/>
                  </a:cubicBezTo>
                  <a:cubicBezTo>
                    <a:pt x="1229" y="279"/>
                    <a:pt x="1229" y="279"/>
                    <a:pt x="1229" y="279"/>
                  </a:cubicBezTo>
                  <a:cubicBezTo>
                    <a:pt x="1229" y="2401"/>
                    <a:pt x="1229" y="2401"/>
                    <a:pt x="1229" y="2401"/>
                  </a:cubicBezTo>
                  <a:cubicBezTo>
                    <a:pt x="1229" y="2535"/>
                    <a:pt x="1407" y="2651"/>
                    <a:pt x="1407" y="2651"/>
                  </a:cubicBezTo>
                  <a:cubicBezTo>
                    <a:pt x="595" y="2651"/>
                    <a:pt x="595" y="2651"/>
                    <a:pt x="595" y="2651"/>
                  </a:cubicBezTo>
                  <a:cubicBezTo>
                    <a:pt x="595" y="2651"/>
                    <a:pt x="771" y="2547"/>
                    <a:pt x="771" y="2401"/>
                  </a:cubicBezTo>
                  <a:cubicBezTo>
                    <a:pt x="771" y="279"/>
                    <a:pt x="771" y="279"/>
                    <a:pt x="771" y="279"/>
                  </a:cubicBezTo>
                  <a:cubicBezTo>
                    <a:pt x="315" y="279"/>
                    <a:pt x="315" y="279"/>
                    <a:pt x="315" y="279"/>
                  </a:cubicBezTo>
                  <a:cubicBezTo>
                    <a:pt x="185" y="280"/>
                    <a:pt x="0" y="522"/>
                    <a:pt x="0" y="522"/>
                  </a:cubicBezTo>
                  <a:lnTo>
                    <a:pt x="16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3200"/>
            </a:p>
          </p:txBody>
        </p:sp>
        <p:sp>
          <p:nvSpPr>
            <p:cNvPr id="27" name="Freeform 39">
              <a:extLst>
                <a:ext uri="{FF2B5EF4-FFF2-40B4-BE49-F238E27FC236}">
                  <a16:creationId xmlns:a16="http://schemas.microsoft.com/office/drawing/2014/main" id="{60628E7A-A810-4212-B4B2-7491E343EAE6}"/>
                </a:ext>
              </a:extLst>
            </p:cNvPr>
            <p:cNvSpPr>
              <a:spLocks/>
            </p:cNvSpPr>
            <p:nvPr userDrawn="1"/>
          </p:nvSpPr>
          <p:spPr bwMode="gray">
            <a:xfrm>
              <a:off x="8734426" y="401514"/>
              <a:ext cx="169862" cy="204725"/>
            </a:xfrm>
            <a:custGeom>
              <a:avLst/>
              <a:gdLst>
                <a:gd name="T0" fmla="*/ 1420 w 2219"/>
                <a:gd name="T1" fmla="*/ 0 h 2693"/>
                <a:gd name="T2" fmla="*/ 2219 w 2219"/>
                <a:gd name="T3" fmla="*/ 0 h 2693"/>
                <a:gd name="T4" fmla="*/ 2048 w 2219"/>
                <a:gd name="T5" fmla="*/ 234 h 2693"/>
                <a:gd name="T6" fmla="*/ 2048 w 2219"/>
                <a:gd name="T7" fmla="*/ 1840 h 2693"/>
                <a:gd name="T8" fmla="*/ 1131 w 2219"/>
                <a:gd name="T9" fmla="*/ 2693 h 2693"/>
                <a:gd name="T10" fmla="*/ 176 w 2219"/>
                <a:gd name="T11" fmla="*/ 1840 h 2693"/>
                <a:gd name="T12" fmla="*/ 176 w 2219"/>
                <a:gd name="T13" fmla="*/ 234 h 2693"/>
                <a:gd name="T14" fmla="*/ 0 w 2219"/>
                <a:gd name="T15" fmla="*/ 0 h 2693"/>
                <a:gd name="T16" fmla="*/ 821 w 2219"/>
                <a:gd name="T17" fmla="*/ 0 h 2693"/>
                <a:gd name="T18" fmla="*/ 638 w 2219"/>
                <a:gd name="T19" fmla="*/ 234 h 2693"/>
                <a:gd name="T20" fmla="*/ 638 w 2219"/>
                <a:gd name="T21" fmla="*/ 1840 h 2693"/>
                <a:gd name="T22" fmla="*/ 1131 w 2219"/>
                <a:gd name="T23" fmla="*/ 2406 h 2693"/>
                <a:gd name="T24" fmla="*/ 1601 w 2219"/>
                <a:gd name="T25" fmla="*/ 1840 h 2693"/>
                <a:gd name="T26" fmla="*/ 1601 w 2219"/>
                <a:gd name="T27" fmla="*/ 234 h 2693"/>
                <a:gd name="T28" fmla="*/ 1420 w 2219"/>
                <a:gd name="T29" fmla="*/ 0 h 2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19" h="2693">
                  <a:moveTo>
                    <a:pt x="1420" y="0"/>
                  </a:moveTo>
                  <a:cubicBezTo>
                    <a:pt x="2219" y="0"/>
                    <a:pt x="2219" y="0"/>
                    <a:pt x="2219" y="0"/>
                  </a:cubicBezTo>
                  <a:cubicBezTo>
                    <a:pt x="2219" y="0"/>
                    <a:pt x="2048" y="91"/>
                    <a:pt x="2048" y="234"/>
                  </a:cubicBezTo>
                  <a:cubicBezTo>
                    <a:pt x="2048" y="1840"/>
                    <a:pt x="2048" y="1840"/>
                    <a:pt x="2048" y="1840"/>
                  </a:cubicBezTo>
                  <a:cubicBezTo>
                    <a:pt x="2047" y="2492"/>
                    <a:pt x="1506" y="2693"/>
                    <a:pt x="1131" y="2693"/>
                  </a:cubicBezTo>
                  <a:cubicBezTo>
                    <a:pt x="759" y="2693"/>
                    <a:pt x="175" y="2490"/>
                    <a:pt x="176" y="1840"/>
                  </a:cubicBezTo>
                  <a:cubicBezTo>
                    <a:pt x="176" y="234"/>
                    <a:pt x="176" y="234"/>
                    <a:pt x="176" y="234"/>
                  </a:cubicBezTo>
                  <a:cubicBezTo>
                    <a:pt x="176" y="91"/>
                    <a:pt x="0" y="0"/>
                    <a:pt x="0" y="0"/>
                  </a:cubicBezTo>
                  <a:cubicBezTo>
                    <a:pt x="821" y="0"/>
                    <a:pt x="821" y="0"/>
                    <a:pt x="821" y="0"/>
                  </a:cubicBezTo>
                  <a:cubicBezTo>
                    <a:pt x="821" y="0"/>
                    <a:pt x="638" y="88"/>
                    <a:pt x="638" y="234"/>
                  </a:cubicBezTo>
                  <a:cubicBezTo>
                    <a:pt x="638" y="1840"/>
                    <a:pt x="638" y="1840"/>
                    <a:pt x="638" y="1840"/>
                  </a:cubicBezTo>
                  <a:cubicBezTo>
                    <a:pt x="638" y="2182"/>
                    <a:pt x="865" y="2406"/>
                    <a:pt x="1131" y="2406"/>
                  </a:cubicBezTo>
                  <a:cubicBezTo>
                    <a:pt x="1397" y="2406"/>
                    <a:pt x="1600" y="2173"/>
                    <a:pt x="1601" y="1840"/>
                  </a:cubicBezTo>
                  <a:cubicBezTo>
                    <a:pt x="1601" y="234"/>
                    <a:pt x="1601" y="234"/>
                    <a:pt x="1601" y="234"/>
                  </a:cubicBezTo>
                  <a:cubicBezTo>
                    <a:pt x="1601" y="91"/>
                    <a:pt x="1420" y="0"/>
                    <a:pt x="142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3200"/>
            </a:p>
          </p:txBody>
        </p:sp>
        <p:sp>
          <p:nvSpPr>
            <p:cNvPr id="28" name="Freeform 40">
              <a:extLst>
                <a:ext uri="{FF2B5EF4-FFF2-40B4-BE49-F238E27FC236}">
                  <a16:creationId xmlns:a16="http://schemas.microsoft.com/office/drawing/2014/main" id="{FF33B481-F09E-41F9-A16D-ABCE1EFBE5FD}"/>
                </a:ext>
              </a:extLst>
            </p:cNvPr>
            <p:cNvSpPr>
              <a:spLocks/>
            </p:cNvSpPr>
            <p:nvPr userDrawn="1"/>
          </p:nvSpPr>
          <p:spPr bwMode="gray">
            <a:xfrm>
              <a:off x="8142289" y="401514"/>
              <a:ext cx="169862" cy="206312"/>
            </a:xfrm>
            <a:custGeom>
              <a:avLst/>
              <a:gdLst>
                <a:gd name="T0" fmla="*/ 1427 w 2240"/>
                <a:gd name="T1" fmla="*/ 0 h 2700"/>
                <a:gd name="T2" fmla="*/ 2240 w 2240"/>
                <a:gd name="T3" fmla="*/ 0 h 2700"/>
                <a:gd name="T4" fmla="*/ 2068 w 2240"/>
                <a:gd name="T5" fmla="*/ 237 h 2700"/>
                <a:gd name="T6" fmla="*/ 2067 w 2240"/>
                <a:gd name="T7" fmla="*/ 1838 h 2700"/>
                <a:gd name="T8" fmla="*/ 1122 w 2240"/>
                <a:gd name="T9" fmla="*/ 2700 h 2700"/>
                <a:gd name="T10" fmla="*/ 166 w 2240"/>
                <a:gd name="T11" fmla="*/ 1838 h 2700"/>
                <a:gd name="T12" fmla="*/ 166 w 2240"/>
                <a:gd name="T13" fmla="*/ 237 h 2700"/>
                <a:gd name="T14" fmla="*/ 0 w 2240"/>
                <a:gd name="T15" fmla="*/ 0 h 2700"/>
                <a:gd name="T16" fmla="*/ 821 w 2240"/>
                <a:gd name="T17" fmla="*/ 0 h 2700"/>
                <a:gd name="T18" fmla="*/ 631 w 2240"/>
                <a:gd name="T19" fmla="*/ 237 h 2700"/>
                <a:gd name="T20" fmla="*/ 630 w 2240"/>
                <a:gd name="T21" fmla="*/ 1838 h 2700"/>
                <a:gd name="T22" fmla="*/ 1122 w 2240"/>
                <a:gd name="T23" fmla="*/ 2413 h 2700"/>
                <a:gd name="T24" fmla="*/ 1602 w 2240"/>
                <a:gd name="T25" fmla="*/ 1838 h 2700"/>
                <a:gd name="T26" fmla="*/ 1603 w 2240"/>
                <a:gd name="T27" fmla="*/ 237 h 2700"/>
                <a:gd name="T28" fmla="*/ 1427 w 2240"/>
                <a:gd name="T29" fmla="*/ 0 h 27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40" h="2700">
                  <a:moveTo>
                    <a:pt x="1427" y="0"/>
                  </a:moveTo>
                  <a:cubicBezTo>
                    <a:pt x="2240" y="0"/>
                    <a:pt x="2240" y="0"/>
                    <a:pt x="2240" y="0"/>
                  </a:cubicBezTo>
                  <a:cubicBezTo>
                    <a:pt x="2240" y="0"/>
                    <a:pt x="2068" y="95"/>
                    <a:pt x="2068" y="237"/>
                  </a:cubicBezTo>
                  <a:cubicBezTo>
                    <a:pt x="2068" y="238"/>
                    <a:pt x="2067" y="1838"/>
                    <a:pt x="2067" y="1838"/>
                  </a:cubicBezTo>
                  <a:cubicBezTo>
                    <a:pt x="2067" y="2494"/>
                    <a:pt x="1501" y="2700"/>
                    <a:pt x="1122" y="2700"/>
                  </a:cubicBezTo>
                  <a:cubicBezTo>
                    <a:pt x="750" y="2700"/>
                    <a:pt x="166" y="2491"/>
                    <a:pt x="166" y="1838"/>
                  </a:cubicBezTo>
                  <a:cubicBezTo>
                    <a:pt x="166" y="237"/>
                    <a:pt x="166" y="237"/>
                    <a:pt x="166" y="237"/>
                  </a:cubicBezTo>
                  <a:cubicBezTo>
                    <a:pt x="166" y="94"/>
                    <a:pt x="0" y="0"/>
                    <a:pt x="0" y="0"/>
                  </a:cubicBezTo>
                  <a:cubicBezTo>
                    <a:pt x="821" y="0"/>
                    <a:pt x="821" y="0"/>
                    <a:pt x="821" y="0"/>
                  </a:cubicBezTo>
                  <a:cubicBezTo>
                    <a:pt x="821" y="0"/>
                    <a:pt x="631" y="94"/>
                    <a:pt x="631" y="237"/>
                  </a:cubicBezTo>
                  <a:cubicBezTo>
                    <a:pt x="630" y="1838"/>
                    <a:pt x="630" y="1838"/>
                    <a:pt x="630" y="1838"/>
                  </a:cubicBezTo>
                  <a:cubicBezTo>
                    <a:pt x="630" y="2178"/>
                    <a:pt x="856" y="2412"/>
                    <a:pt x="1122" y="2413"/>
                  </a:cubicBezTo>
                  <a:cubicBezTo>
                    <a:pt x="1388" y="2414"/>
                    <a:pt x="1602" y="2174"/>
                    <a:pt x="1602" y="1838"/>
                  </a:cubicBezTo>
                  <a:cubicBezTo>
                    <a:pt x="1603" y="237"/>
                    <a:pt x="1603" y="237"/>
                    <a:pt x="1603" y="237"/>
                  </a:cubicBezTo>
                  <a:cubicBezTo>
                    <a:pt x="1603" y="94"/>
                    <a:pt x="1427" y="0"/>
                    <a:pt x="142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3200"/>
            </a:p>
          </p:txBody>
        </p:sp>
        <p:sp>
          <p:nvSpPr>
            <p:cNvPr id="29" name="Freeform 41">
              <a:extLst>
                <a:ext uri="{FF2B5EF4-FFF2-40B4-BE49-F238E27FC236}">
                  <a16:creationId xmlns:a16="http://schemas.microsoft.com/office/drawing/2014/main" id="{7E5FB21F-1485-49A3-BE1D-880B4556A005}"/>
                </a:ext>
              </a:extLst>
            </p:cNvPr>
            <p:cNvSpPr>
              <a:spLocks/>
            </p:cNvSpPr>
            <p:nvPr userDrawn="1"/>
          </p:nvSpPr>
          <p:spPr bwMode="gray">
            <a:xfrm>
              <a:off x="8604251" y="396753"/>
              <a:ext cx="130175" cy="211073"/>
            </a:xfrm>
            <a:custGeom>
              <a:avLst/>
              <a:gdLst>
                <a:gd name="T0" fmla="*/ 1467 w 1707"/>
                <a:gd name="T1" fmla="*/ 479 h 2755"/>
                <a:gd name="T2" fmla="*/ 1019 w 1707"/>
                <a:gd name="T3" fmla="*/ 276 h 2755"/>
                <a:gd name="T4" fmla="*/ 504 w 1707"/>
                <a:gd name="T5" fmla="*/ 677 h 2755"/>
                <a:gd name="T6" fmla="*/ 995 w 1707"/>
                <a:gd name="T7" fmla="*/ 1174 h 2755"/>
                <a:gd name="T8" fmla="*/ 1705 w 1707"/>
                <a:gd name="T9" fmla="*/ 1974 h 2755"/>
                <a:gd name="T10" fmla="*/ 651 w 1707"/>
                <a:gd name="T11" fmla="*/ 2755 h 2755"/>
                <a:gd name="T12" fmla="*/ 155 w 1707"/>
                <a:gd name="T13" fmla="*/ 2686 h 2755"/>
                <a:gd name="T14" fmla="*/ 0 w 1707"/>
                <a:gd name="T15" fmla="*/ 2177 h 2755"/>
                <a:gd name="T16" fmla="*/ 658 w 1707"/>
                <a:gd name="T17" fmla="*/ 2466 h 2755"/>
                <a:gd name="T18" fmla="*/ 1252 w 1707"/>
                <a:gd name="T19" fmla="*/ 2030 h 2755"/>
                <a:gd name="T20" fmla="*/ 46 w 1707"/>
                <a:gd name="T21" fmla="*/ 731 h 2755"/>
                <a:gd name="T22" fmla="*/ 973 w 1707"/>
                <a:gd name="T23" fmla="*/ 0 h 2755"/>
                <a:gd name="T24" fmla="*/ 1467 w 1707"/>
                <a:gd name="T25" fmla="*/ 69 h 2755"/>
                <a:gd name="T26" fmla="*/ 1467 w 1707"/>
                <a:gd name="T27" fmla="*/ 479 h 2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07" h="2755">
                  <a:moveTo>
                    <a:pt x="1467" y="479"/>
                  </a:moveTo>
                  <a:cubicBezTo>
                    <a:pt x="1467" y="479"/>
                    <a:pt x="1352" y="277"/>
                    <a:pt x="1019" y="276"/>
                  </a:cubicBezTo>
                  <a:cubicBezTo>
                    <a:pt x="686" y="275"/>
                    <a:pt x="505" y="450"/>
                    <a:pt x="504" y="677"/>
                  </a:cubicBezTo>
                  <a:cubicBezTo>
                    <a:pt x="503" y="934"/>
                    <a:pt x="696" y="1031"/>
                    <a:pt x="995" y="1174"/>
                  </a:cubicBezTo>
                  <a:cubicBezTo>
                    <a:pt x="1279" y="1311"/>
                    <a:pt x="1707" y="1499"/>
                    <a:pt x="1705" y="1974"/>
                  </a:cubicBezTo>
                  <a:cubicBezTo>
                    <a:pt x="1704" y="2399"/>
                    <a:pt x="1327" y="2755"/>
                    <a:pt x="651" y="2755"/>
                  </a:cubicBezTo>
                  <a:cubicBezTo>
                    <a:pt x="442" y="2754"/>
                    <a:pt x="155" y="2686"/>
                    <a:pt x="155" y="2686"/>
                  </a:cubicBezTo>
                  <a:cubicBezTo>
                    <a:pt x="0" y="2177"/>
                    <a:pt x="0" y="2177"/>
                    <a:pt x="0" y="2177"/>
                  </a:cubicBezTo>
                  <a:cubicBezTo>
                    <a:pt x="143" y="2316"/>
                    <a:pt x="397" y="2466"/>
                    <a:pt x="658" y="2466"/>
                  </a:cubicBezTo>
                  <a:cubicBezTo>
                    <a:pt x="929" y="2466"/>
                    <a:pt x="1252" y="2298"/>
                    <a:pt x="1252" y="2030"/>
                  </a:cubicBezTo>
                  <a:cubicBezTo>
                    <a:pt x="1252" y="1512"/>
                    <a:pt x="46" y="1598"/>
                    <a:pt x="46" y="731"/>
                  </a:cubicBezTo>
                  <a:cubicBezTo>
                    <a:pt x="46" y="433"/>
                    <a:pt x="254" y="0"/>
                    <a:pt x="973" y="0"/>
                  </a:cubicBezTo>
                  <a:cubicBezTo>
                    <a:pt x="1207" y="0"/>
                    <a:pt x="1467" y="69"/>
                    <a:pt x="1467" y="69"/>
                  </a:cubicBezTo>
                  <a:lnTo>
                    <a:pt x="1467" y="47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3200"/>
            </a:p>
          </p:txBody>
        </p:sp>
      </p:grpSp>
      <p:sp>
        <p:nvSpPr>
          <p:cNvPr id="30" name="テキスト ボックス 29">
            <a:extLst>
              <a:ext uri="{FF2B5EF4-FFF2-40B4-BE49-F238E27FC236}">
                <a16:creationId xmlns:a16="http://schemas.microsoft.com/office/drawing/2014/main" id="{8613DED7-82D0-49B9-8E63-BB17EBF8CE0D}"/>
              </a:ext>
            </a:extLst>
          </p:cNvPr>
          <p:cNvSpPr txBox="1"/>
          <p:nvPr userDrawn="1"/>
        </p:nvSpPr>
        <p:spPr>
          <a:xfrm>
            <a:off x="172800" y="2678401"/>
            <a:ext cx="3776996" cy="954107"/>
          </a:xfrm>
          <a:prstGeom prst="rect">
            <a:avLst/>
          </a:prstGeom>
          <a:noFill/>
        </p:spPr>
        <p:txBody>
          <a:bodyPr wrap="none" rtlCol="0">
            <a:spAutoFit/>
          </a:bodyPr>
          <a:lstStyle/>
          <a:p>
            <a:pPr marL="0" algn="l" defTabSz="609585" rtl="0" eaLnBrk="1" latinLnBrk="0" hangingPunct="1"/>
            <a:r>
              <a:rPr kumimoji="1" lang="en-US" altLang="ja-JP" sz="5600" b="1" kern="1200" dirty="0">
                <a:solidFill>
                  <a:schemeClr val="tx1"/>
                </a:solidFill>
                <a:latin typeface="Arial" panose="020B0604020202020204" pitchFamily="34" charset="0"/>
                <a:ea typeface="Meiryo UI" panose="020B0604030504040204" pitchFamily="50" charset="-128"/>
                <a:cs typeface="Arial" panose="020B0604020202020204" pitchFamily="34" charset="0"/>
              </a:rPr>
              <a:t>Thank you</a:t>
            </a:r>
            <a:endParaRPr kumimoji="1" lang="ja-JP" altLang="en-US" sz="5600" b="1" kern="1200" dirty="0">
              <a:solidFill>
                <a:schemeClr val="tx1"/>
              </a:solidFill>
              <a:latin typeface="Arial" panose="020B0604020202020204" pitchFamily="34" charset="0"/>
              <a:ea typeface="Meiryo UI" panose="020B0604030504040204" pitchFamily="50" charset="-128"/>
              <a:cs typeface="Arial" panose="020B0604020202020204" pitchFamily="34" charset="0"/>
            </a:endParaRPr>
          </a:p>
        </p:txBody>
      </p:sp>
    </p:spTree>
    <p:extLst>
      <p:ext uri="{BB962C8B-B14F-4D97-AF65-F5344CB8AC3E}">
        <p14:creationId xmlns:p14="http://schemas.microsoft.com/office/powerpoint/2010/main" val="3521911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29">
          <p15:clr>
            <a:srgbClr val="FBAE40"/>
          </p15:clr>
        </p15:guide>
        <p15:guide id="2" pos="3840">
          <p15:clr>
            <a:srgbClr val="FBAE4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preserve="1" userDrawn="1">
  <p:cSld name="Title Master_1">
    <p:spTree>
      <p:nvGrpSpPr>
        <p:cNvPr id="1" name=""/>
        <p:cNvGrpSpPr/>
        <p:nvPr/>
      </p:nvGrpSpPr>
      <p:grpSpPr>
        <a:xfrm>
          <a:off x="0" y="0"/>
          <a:ext cx="0" cy="0"/>
          <a:chOff x="0" y="0"/>
          <a:chExt cx="0" cy="0"/>
        </a:xfrm>
      </p:grpSpPr>
      <p:pic>
        <p:nvPicPr>
          <p:cNvPr id="2052" name="Picture 4">
            <a:extLst>
              <a:ext uri="{FF2B5EF4-FFF2-40B4-BE49-F238E27FC236}">
                <a16:creationId xmlns:a16="http://schemas.microsoft.com/office/drawing/2014/main" id="{7D678162-3461-46B4-8B9F-6D0A81C2A1D4}"/>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368684"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 name="図 15">
            <a:extLst>
              <a:ext uri="{FF2B5EF4-FFF2-40B4-BE49-F238E27FC236}">
                <a16:creationId xmlns:a16="http://schemas.microsoft.com/office/drawing/2014/main" id="{F9FB0B9C-B504-47A7-8CB7-A5EE6EEF3AE4}"/>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6099077" cy="6858000"/>
          </a:xfrm>
          <a:prstGeom prst="rect">
            <a:avLst/>
          </a:prstGeom>
        </p:spPr>
      </p:pic>
      <p:pic>
        <p:nvPicPr>
          <p:cNvPr id="21" name="図 20">
            <a:extLst>
              <a:ext uri="{FF2B5EF4-FFF2-40B4-BE49-F238E27FC236}">
                <a16:creationId xmlns:a16="http://schemas.microsoft.com/office/drawing/2014/main" id="{9522F68D-D7B8-4079-A7C4-DBAF3F52D5F3}"/>
              </a:ext>
              <a:ext uri="{C183D7F6-B498-43B3-948B-1728B52AA6E4}">
                <adec:decorative xmlns:adec="http://schemas.microsoft.com/office/drawing/2017/decorative" val="1"/>
              </a:ext>
            </a:extLst>
          </p:cNvPr>
          <p:cNvPicPr>
            <a:picLocks noChangeAspect="1"/>
          </p:cNvPicPr>
          <p:nvPr userDrawn="1"/>
        </p:nvPicPr>
        <p:blipFill>
          <a:blip r:embed="rId4" cstate="print">
            <a:extLst>
              <a:ext uri="{28A0092B-C50C-407E-A947-70E740481C1C}">
                <a14:useLocalDpi xmlns:a14="http://schemas.microsoft.com/office/drawing/2010/main" val="0"/>
              </a:ext>
            </a:extLst>
          </a:blip>
          <a:srcRect/>
          <a:stretch/>
        </p:blipFill>
        <p:spPr>
          <a:xfrm>
            <a:off x="4139851" y="1732602"/>
            <a:ext cx="4367997" cy="3391749"/>
          </a:xfrm>
          <a:prstGeom prst="rect">
            <a:avLst/>
          </a:prstGeom>
        </p:spPr>
      </p:pic>
      <p:pic>
        <p:nvPicPr>
          <p:cNvPr id="24" name="図 23" descr="FUJITSU-RESTRICTED">
            <a:extLst>
              <a:ext uri="{FF2B5EF4-FFF2-40B4-BE49-F238E27FC236}">
                <a16:creationId xmlns:a16="http://schemas.microsoft.com/office/drawing/2014/main" id="{E93C2A43-87E0-4653-9763-ECEF7B1CF387}"/>
              </a:ext>
              <a:ext uri="{C183D7F6-B498-43B3-948B-1728B52AA6E4}">
                <adec:decorative xmlns:adec="http://schemas.microsoft.com/office/drawing/2017/decorative" val="0"/>
              </a:ext>
            </a:extLst>
          </p:cNvPr>
          <p:cNvPicPr>
            <a:picLocks noChangeAspect="1"/>
          </p:cNvPicPr>
          <p:nvPr userDrawn="1"/>
        </p:nvPicPr>
        <p:blipFill>
          <a:blip r:embed="rId5">
            <a:extLst>
              <a:ext uri="{28A0092B-C50C-407E-A947-70E740481C1C}">
                <a14:useLocalDpi xmlns:a14="http://schemas.microsoft.com/office/drawing/2010/main"/>
              </a:ext>
            </a:extLst>
          </a:blip>
          <a:stretch>
            <a:fillRect/>
          </a:stretch>
        </p:blipFill>
        <p:spPr>
          <a:xfrm>
            <a:off x="2187745" y="-314671"/>
            <a:ext cx="1723588" cy="221684"/>
          </a:xfrm>
          <a:prstGeom prst="rect">
            <a:avLst/>
          </a:prstGeom>
        </p:spPr>
      </p:pic>
      <p:pic>
        <p:nvPicPr>
          <p:cNvPr id="15" name="図 14" descr="Fujitsu">
            <a:extLst>
              <a:ext uri="{FF2B5EF4-FFF2-40B4-BE49-F238E27FC236}">
                <a16:creationId xmlns:a16="http://schemas.microsoft.com/office/drawing/2014/main" id="{ADE5F98F-8F8F-47B3-827E-4C605546B90D}"/>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0588624" y="327430"/>
            <a:ext cx="1286400" cy="625933"/>
          </a:xfrm>
          <a:prstGeom prst="rect">
            <a:avLst/>
          </a:prstGeom>
        </p:spPr>
      </p:pic>
      <p:sp>
        <p:nvSpPr>
          <p:cNvPr id="2" name="Title 1"/>
          <p:cNvSpPr>
            <a:spLocks noGrp="1"/>
          </p:cNvSpPr>
          <p:nvPr userDrawn="1">
            <p:ph type="ctrTitle" hasCustomPrompt="1"/>
          </p:nvPr>
        </p:nvSpPr>
        <p:spPr>
          <a:xfrm>
            <a:off x="292800" y="2121600"/>
            <a:ext cx="4320000" cy="1329600"/>
          </a:xfrm>
        </p:spPr>
        <p:txBody>
          <a:bodyPr anchor="b">
            <a:noAutofit/>
          </a:bodyPr>
          <a:lstStyle>
            <a:lvl1pPr algn="l">
              <a:defRPr sz="4000">
                <a:solidFill>
                  <a:schemeClr val="bg1"/>
                </a:solidFill>
              </a:defRPr>
            </a:lvl1pPr>
          </a:lstStyle>
          <a:p>
            <a:r>
              <a:rPr lang="ja-JP" altLang="en-US"/>
              <a:t>タイトルを入力</a:t>
            </a:r>
            <a:endParaRPr lang="en-US"/>
          </a:p>
        </p:txBody>
      </p:sp>
      <p:sp>
        <p:nvSpPr>
          <p:cNvPr id="3" name="Subtitle 2"/>
          <p:cNvSpPr>
            <a:spLocks noGrp="1"/>
          </p:cNvSpPr>
          <p:nvPr userDrawn="1">
            <p:ph type="subTitle" idx="1" hasCustomPrompt="1"/>
          </p:nvPr>
        </p:nvSpPr>
        <p:spPr>
          <a:xfrm>
            <a:off x="312000" y="4089400"/>
            <a:ext cx="3696000" cy="1680000"/>
          </a:xfrm>
        </p:spPr>
        <p:txBody>
          <a:bodyPr anchor="t" anchorCtr="0">
            <a:noAutofit/>
          </a:bodyPr>
          <a:lstStyle>
            <a:lvl1pPr marL="0" indent="0" algn="l">
              <a:buNone/>
              <a:defRPr sz="2400">
                <a:solidFill>
                  <a:schemeClr val="bg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ja-JP" altLang="en-US"/>
              <a:t>サブタイトルを入力</a:t>
            </a:r>
            <a:endParaRPr lang="en-US"/>
          </a:p>
        </p:txBody>
      </p:sp>
      <p:sp>
        <p:nvSpPr>
          <p:cNvPr id="5" name="Footer Placeholder 4"/>
          <p:cNvSpPr>
            <a:spLocks noGrp="1"/>
          </p:cNvSpPr>
          <p:nvPr userDrawn="1">
            <p:ph type="ftr" sz="quarter" idx="11"/>
          </p:nvPr>
        </p:nvSpPr>
        <p:spPr/>
        <p:txBody>
          <a:bodyPr/>
          <a:lstStyle>
            <a:lvl1pPr>
              <a:defRPr>
                <a:solidFill>
                  <a:schemeClr val="bg1"/>
                </a:solidFill>
              </a:defRPr>
            </a:lvl1pPr>
          </a:lstStyle>
          <a:p>
            <a:r>
              <a:rPr kumimoji="1" lang="en-US" altLang="ja-JP"/>
              <a:t>Copyright 2021 NANJING FUJITSU NANDA SOFTWARE TECHNOLOGY CO.,LTD.</a:t>
            </a:r>
            <a:endParaRPr kumimoji="1" lang="ja-JP" altLang="en-US"/>
          </a:p>
        </p:txBody>
      </p:sp>
      <p:pic>
        <p:nvPicPr>
          <p:cNvPr id="6" name="図 5">
            <a:extLst>
              <a:ext uri="{FF2B5EF4-FFF2-40B4-BE49-F238E27FC236}">
                <a16:creationId xmlns:a16="http://schemas.microsoft.com/office/drawing/2014/main" id="{2D909882-D275-4477-9CE7-E9007004FDF6}"/>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07200" y="6484801"/>
            <a:ext cx="1928645" cy="221684"/>
          </a:xfrm>
          <a:prstGeom prst="rect">
            <a:avLst/>
          </a:prstGeom>
        </p:spPr>
      </p:pic>
    </p:spTree>
    <p:extLst>
      <p:ext uri="{BB962C8B-B14F-4D97-AF65-F5344CB8AC3E}">
        <p14:creationId xmlns:p14="http://schemas.microsoft.com/office/powerpoint/2010/main" val="4021182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preserve="1" userDrawn="1">
  <p:cSld name="Title Master_2">
    <p:spTree>
      <p:nvGrpSpPr>
        <p:cNvPr id="1" name=""/>
        <p:cNvGrpSpPr/>
        <p:nvPr/>
      </p:nvGrpSpPr>
      <p:grpSpPr>
        <a:xfrm>
          <a:off x="0" y="0"/>
          <a:ext cx="0" cy="0"/>
          <a:chOff x="0" y="0"/>
          <a:chExt cx="0" cy="0"/>
        </a:xfrm>
      </p:grpSpPr>
      <p:pic>
        <p:nvPicPr>
          <p:cNvPr id="7" name="図 6">
            <a:extLst>
              <a:ext uri="{FF2B5EF4-FFF2-40B4-BE49-F238E27FC236}">
                <a16:creationId xmlns:a16="http://schemas.microsoft.com/office/drawing/2014/main" id="{AF46A06C-9A3F-471C-999E-CB75C4DB07A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a:xfrm>
            <a:off x="8804515" y="0"/>
            <a:ext cx="3387485" cy="6858000"/>
          </a:xfrm>
          <a:prstGeom prst="rect">
            <a:avLst/>
          </a:prstGeom>
        </p:spPr>
      </p:pic>
      <p:sp>
        <p:nvSpPr>
          <p:cNvPr id="2" name="Title 1"/>
          <p:cNvSpPr>
            <a:spLocks noGrp="1"/>
          </p:cNvSpPr>
          <p:nvPr>
            <p:ph type="ctrTitle" hasCustomPrompt="1"/>
          </p:nvPr>
        </p:nvSpPr>
        <p:spPr>
          <a:xfrm>
            <a:off x="311999" y="1488000"/>
            <a:ext cx="7200000" cy="1920000"/>
          </a:xfrm>
        </p:spPr>
        <p:txBody>
          <a:bodyPr anchor="b">
            <a:noAutofit/>
          </a:bodyPr>
          <a:lstStyle>
            <a:lvl1pPr algn="l">
              <a:defRPr sz="4267">
                <a:solidFill>
                  <a:schemeClr val="tx1"/>
                </a:solidFill>
              </a:defRPr>
            </a:lvl1pPr>
          </a:lstStyle>
          <a:p>
            <a:r>
              <a:rPr lang="ja-JP" altLang="en-US"/>
              <a:t>タイトルを入力</a:t>
            </a:r>
            <a:endParaRPr lang="en-US"/>
          </a:p>
        </p:txBody>
      </p:sp>
      <p:sp>
        <p:nvSpPr>
          <p:cNvPr id="3" name="Subtitle 2"/>
          <p:cNvSpPr>
            <a:spLocks noGrp="1"/>
          </p:cNvSpPr>
          <p:nvPr>
            <p:ph type="subTitle" idx="1" hasCustomPrompt="1"/>
          </p:nvPr>
        </p:nvSpPr>
        <p:spPr>
          <a:xfrm>
            <a:off x="312000" y="4089600"/>
            <a:ext cx="6331200" cy="1680000"/>
          </a:xfrm>
        </p:spPr>
        <p:txBody>
          <a:bodyPr anchor="t" anchorCtr="0">
            <a:noAutofit/>
          </a:bodyPr>
          <a:lstStyle>
            <a:lvl1pPr marL="0" indent="0" algn="l">
              <a:buNone/>
              <a:defRPr sz="2400">
                <a:solidFill>
                  <a:schemeClr val="tx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ja-JP" altLang="en-US"/>
              <a:t>サブタイトルを入力</a:t>
            </a:r>
            <a:endParaRPr lang="en-US"/>
          </a:p>
        </p:txBody>
      </p:sp>
      <p:pic>
        <p:nvPicPr>
          <p:cNvPr id="20" name="図 19">
            <a:extLst>
              <a:ext uri="{FF2B5EF4-FFF2-40B4-BE49-F238E27FC236}">
                <a16:creationId xmlns:a16="http://schemas.microsoft.com/office/drawing/2014/main" id="{943DCFA9-F6CE-4F0F-B3EE-23D84F3C6FB4}"/>
              </a:ext>
              <a:ext uri="{C183D7F6-B498-43B3-948B-1728B52AA6E4}">
                <adec:decorative xmlns:adec="http://schemas.microsoft.com/office/drawing/2017/decorative" val="1"/>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6883623" y="1801117"/>
            <a:ext cx="4190397" cy="3256027"/>
          </a:xfrm>
          <a:prstGeom prst="rect">
            <a:avLst/>
          </a:prstGeom>
        </p:spPr>
      </p:pic>
      <p:grpSp>
        <p:nvGrpSpPr>
          <p:cNvPr id="23" name="Group 22" descr="Fujitsu">
            <a:extLst>
              <a:ext uri="{FF2B5EF4-FFF2-40B4-BE49-F238E27FC236}">
                <a16:creationId xmlns:a16="http://schemas.microsoft.com/office/drawing/2014/main" id="{EA0FA9AC-AC26-48E3-BF47-91D55901E917}"/>
              </a:ext>
            </a:extLst>
          </p:cNvPr>
          <p:cNvGrpSpPr>
            <a:grpSpLocks noChangeAspect="1"/>
          </p:cNvGrpSpPr>
          <p:nvPr userDrawn="1"/>
        </p:nvGrpSpPr>
        <p:grpSpPr>
          <a:xfrm>
            <a:off x="10587567" y="323745"/>
            <a:ext cx="1291692" cy="629564"/>
            <a:chOff x="8012114" y="249161"/>
            <a:chExt cx="892174" cy="434841"/>
          </a:xfrm>
        </p:grpSpPr>
        <p:sp>
          <p:nvSpPr>
            <p:cNvPr id="24" name="Freeform 34">
              <a:extLst>
                <a:ext uri="{FF2B5EF4-FFF2-40B4-BE49-F238E27FC236}">
                  <a16:creationId xmlns:a16="http://schemas.microsoft.com/office/drawing/2014/main" id="{6DD794C0-B5B1-4749-93AE-C0B3DA7765D6}"/>
                </a:ext>
              </a:extLst>
            </p:cNvPr>
            <p:cNvSpPr>
              <a:spLocks/>
            </p:cNvSpPr>
            <p:nvPr userDrawn="1"/>
          </p:nvSpPr>
          <p:spPr bwMode="gray">
            <a:xfrm>
              <a:off x="8307389" y="249161"/>
              <a:ext cx="179387" cy="139657"/>
            </a:xfrm>
            <a:custGeom>
              <a:avLst/>
              <a:gdLst>
                <a:gd name="T0" fmla="*/ 961 w 2365"/>
                <a:gd name="T1" fmla="*/ 764 h 1825"/>
                <a:gd name="T2" fmla="*/ 599 w 2365"/>
                <a:gd name="T3" fmla="*/ 642 h 1825"/>
                <a:gd name="T4" fmla="*/ 1 w 2365"/>
                <a:gd name="T5" fmla="*/ 1235 h 1825"/>
                <a:gd name="T6" fmla="*/ 599 w 2365"/>
                <a:gd name="T7" fmla="*/ 1825 h 1825"/>
                <a:gd name="T8" fmla="*/ 1053 w 2365"/>
                <a:gd name="T9" fmla="*/ 1619 h 1825"/>
                <a:gd name="T10" fmla="*/ 1053 w 2365"/>
                <a:gd name="T11" fmla="*/ 1293 h 1825"/>
                <a:gd name="T12" fmla="*/ 771 w 2365"/>
                <a:gd name="T13" fmla="*/ 1568 h 1825"/>
                <a:gd name="T14" fmla="*/ 599 w 2365"/>
                <a:gd name="T15" fmla="*/ 1604 h 1825"/>
                <a:gd name="T16" fmla="*/ 225 w 2365"/>
                <a:gd name="T17" fmla="*/ 1235 h 1825"/>
                <a:gd name="T18" fmla="*/ 599 w 2365"/>
                <a:gd name="T19" fmla="*/ 863 h 1825"/>
                <a:gd name="T20" fmla="*/ 861 w 2365"/>
                <a:gd name="T21" fmla="*/ 972 h 1825"/>
                <a:gd name="T22" fmla="*/ 1093 w 2365"/>
                <a:gd name="T23" fmla="*/ 1239 h 1825"/>
                <a:gd name="T24" fmla="*/ 1630 w 2365"/>
                <a:gd name="T25" fmla="*/ 1473 h 1825"/>
                <a:gd name="T26" fmla="*/ 2365 w 2365"/>
                <a:gd name="T27" fmla="*/ 741 h 1825"/>
                <a:gd name="T28" fmla="*/ 1630 w 2365"/>
                <a:gd name="T29" fmla="*/ 0 h 1825"/>
                <a:gd name="T30" fmla="*/ 1053 w 2365"/>
                <a:gd name="T31" fmla="*/ 295 h 1825"/>
                <a:gd name="T32" fmla="*/ 1053 w 2365"/>
                <a:gd name="T33" fmla="*/ 735 h 1825"/>
                <a:gd name="T34" fmla="*/ 1630 w 2365"/>
                <a:gd name="T35" fmla="*/ 232 h 1825"/>
                <a:gd name="T36" fmla="*/ 2134 w 2365"/>
                <a:gd name="T37" fmla="*/ 741 h 1825"/>
                <a:gd name="T38" fmla="*/ 1630 w 2365"/>
                <a:gd name="T39" fmla="*/ 1245 h 1825"/>
                <a:gd name="T40" fmla="*/ 1303 w 2365"/>
                <a:gd name="T41" fmla="*/ 1125 h 1825"/>
                <a:gd name="T42" fmla="*/ 961 w 2365"/>
                <a:gd name="T43" fmla="*/ 764 h 1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65" h="1825">
                  <a:moveTo>
                    <a:pt x="961" y="764"/>
                  </a:moveTo>
                  <a:cubicBezTo>
                    <a:pt x="875" y="688"/>
                    <a:pt x="736" y="643"/>
                    <a:pt x="599" y="642"/>
                  </a:cubicBezTo>
                  <a:cubicBezTo>
                    <a:pt x="270" y="641"/>
                    <a:pt x="2" y="900"/>
                    <a:pt x="1" y="1235"/>
                  </a:cubicBezTo>
                  <a:cubicBezTo>
                    <a:pt x="0" y="1563"/>
                    <a:pt x="270" y="1824"/>
                    <a:pt x="599" y="1825"/>
                  </a:cubicBezTo>
                  <a:cubicBezTo>
                    <a:pt x="783" y="1825"/>
                    <a:pt x="943" y="1751"/>
                    <a:pt x="1053" y="1619"/>
                  </a:cubicBezTo>
                  <a:cubicBezTo>
                    <a:pt x="1053" y="1293"/>
                    <a:pt x="1053" y="1293"/>
                    <a:pt x="1053" y="1293"/>
                  </a:cubicBezTo>
                  <a:cubicBezTo>
                    <a:pt x="994" y="1394"/>
                    <a:pt x="877" y="1524"/>
                    <a:pt x="771" y="1568"/>
                  </a:cubicBezTo>
                  <a:cubicBezTo>
                    <a:pt x="717" y="1590"/>
                    <a:pt x="662" y="1604"/>
                    <a:pt x="599" y="1604"/>
                  </a:cubicBezTo>
                  <a:cubicBezTo>
                    <a:pt x="394" y="1604"/>
                    <a:pt x="225" y="1445"/>
                    <a:pt x="225" y="1235"/>
                  </a:cubicBezTo>
                  <a:cubicBezTo>
                    <a:pt x="225" y="1041"/>
                    <a:pt x="380" y="862"/>
                    <a:pt x="599" y="863"/>
                  </a:cubicBezTo>
                  <a:cubicBezTo>
                    <a:pt x="701" y="863"/>
                    <a:pt x="793" y="905"/>
                    <a:pt x="861" y="972"/>
                  </a:cubicBezTo>
                  <a:cubicBezTo>
                    <a:pt x="931" y="1040"/>
                    <a:pt x="1041" y="1183"/>
                    <a:pt x="1093" y="1239"/>
                  </a:cubicBezTo>
                  <a:cubicBezTo>
                    <a:pt x="1227" y="1383"/>
                    <a:pt x="1419" y="1473"/>
                    <a:pt x="1630" y="1473"/>
                  </a:cubicBezTo>
                  <a:cubicBezTo>
                    <a:pt x="2036" y="1474"/>
                    <a:pt x="2365" y="1146"/>
                    <a:pt x="2365" y="741"/>
                  </a:cubicBezTo>
                  <a:cubicBezTo>
                    <a:pt x="2365" y="336"/>
                    <a:pt x="2035" y="0"/>
                    <a:pt x="1630" y="0"/>
                  </a:cubicBezTo>
                  <a:cubicBezTo>
                    <a:pt x="1395" y="0"/>
                    <a:pt x="1187" y="122"/>
                    <a:pt x="1053" y="295"/>
                  </a:cubicBezTo>
                  <a:cubicBezTo>
                    <a:pt x="1053" y="735"/>
                    <a:pt x="1053" y="735"/>
                    <a:pt x="1053" y="735"/>
                  </a:cubicBezTo>
                  <a:cubicBezTo>
                    <a:pt x="1155" y="455"/>
                    <a:pt x="1340" y="232"/>
                    <a:pt x="1630" y="232"/>
                  </a:cubicBezTo>
                  <a:cubicBezTo>
                    <a:pt x="1909" y="232"/>
                    <a:pt x="2135" y="463"/>
                    <a:pt x="2134" y="741"/>
                  </a:cubicBezTo>
                  <a:cubicBezTo>
                    <a:pt x="2134" y="1020"/>
                    <a:pt x="1909" y="1246"/>
                    <a:pt x="1630" y="1245"/>
                  </a:cubicBezTo>
                  <a:cubicBezTo>
                    <a:pt x="1506" y="1244"/>
                    <a:pt x="1391" y="1199"/>
                    <a:pt x="1303" y="1125"/>
                  </a:cubicBezTo>
                  <a:cubicBezTo>
                    <a:pt x="1194" y="1040"/>
                    <a:pt x="1074" y="860"/>
                    <a:pt x="961" y="76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3200"/>
            </a:p>
          </p:txBody>
        </p:sp>
        <p:sp>
          <p:nvSpPr>
            <p:cNvPr id="25" name="Freeform 35">
              <a:extLst>
                <a:ext uri="{FF2B5EF4-FFF2-40B4-BE49-F238E27FC236}">
                  <a16:creationId xmlns:a16="http://schemas.microsoft.com/office/drawing/2014/main" id="{C8AFA1DF-E2AD-431B-9A71-F99A68BFE07C}"/>
                </a:ext>
              </a:extLst>
            </p:cNvPr>
            <p:cNvSpPr>
              <a:spLocks/>
            </p:cNvSpPr>
            <p:nvPr userDrawn="1"/>
          </p:nvSpPr>
          <p:spPr bwMode="gray">
            <a:xfrm>
              <a:off x="8012114" y="401514"/>
              <a:ext cx="123825" cy="201551"/>
            </a:xfrm>
            <a:custGeom>
              <a:avLst/>
              <a:gdLst>
                <a:gd name="T0" fmla="*/ 0 w 1624"/>
                <a:gd name="T1" fmla="*/ 0 h 2651"/>
                <a:gd name="T2" fmla="*/ 1624 w 1624"/>
                <a:gd name="T3" fmla="*/ 0 h 2651"/>
                <a:gd name="T4" fmla="*/ 1624 w 1624"/>
                <a:gd name="T5" fmla="*/ 452 h 2651"/>
                <a:gd name="T6" fmla="*/ 1365 w 1624"/>
                <a:gd name="T7" fmla="*/ 273 h 2651"/>
                <a:gd name="T8" fmla="*/ 613 w 1624"/>
                <a:gd name="T9" fmla="*/ 273 h 2651"/>
                <a:gd name="T10" fmla="*/ 613 w 1624"/>
                <a:gd name="T11" fmla="*/ 1053 h 2651"/>
                <a:gd name="T12" fmla="*/ 1428 w 1624"/>
                <a:gd name="T13" fmla="*/ 1053 h 2651"/>
                <a:gd name="T14" fmla="*/ 1428 w 1624"/>
                <a:gd name="T15" fmla="*/ 1467 h 2651"/>
                <a:gd name="T16" fmla="*/ 1205 w 1624"/>
                <a:gd name="T17" fmla="*/ 1335 h 2651"/>
                <a:gd name="T18" fmla="*/ 613 w 1624"/>
                <a:gd name="T19" fmla="*/ 1335 h 2651"/>
                <a:gd name="T20" fmla="*/ 613 w 1624"/>
                <a:gd name="T21" fmla="*/ 2401 h 2651"/>
                <a:gd name="T22" fmla="*/ 784 w 1624"/>
                <a:gd name="T23" fmla="*/ 2651 h 2651"/>
                <a:gd name="T24" fmla="*/ 11 w 1624"/>
                <a:gd name="T25" fmla="*/ 2651 h 2651"/>
                <a:gd name="T26" fmla="*/ 173 w 1624"/>
                <a:gd name="T27" fmla="*/ 2401 h 2651"/>
                <a:gd name="T28" fmla="*/ 173 w 1624"/>
                <a:gd name="T29" fmla="*/ 278 h 2651"/>
                <a:gd name="T30" fmla="*/ 0 w 1624"/>
                <a:gd name="T31" fmla="*/ 0 h 2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24" h="2651">
                  <a:moveTo>
                    <a:pt x="0" y="0"/>
                  </a:moveTo>
                  <a:cubicBezTo>
                    <a:pt x="1624" y="0"/>
                    <a:pt x="1624" y="0"/>
                    <a:pt x="1624" y="0"/>
                  </a:cubicBezTo>
                  <a:cubicBezTo>
                    <a:pt x="1624" y="452"/>
                    <a:pt x="1624" y="452"/>
                    <a:pt x="1624" y="452"/>
                  </a:cubicBezTo>
                  <a:cubicBezTo>
                    <a:pt x="1624" y="452"/>
                    <a:pt x="1540" y="274"/>
                    <a:pt x="1365" y="273"/>
                  </a:cubicBezTo>
                  <a:cubicBezTo>
                    <a:pt x="613" y="273"/>
                    <a:pt x="613" y="273"/>
                    <a:pt x="613" y="273"/>
                  </a:cubicBezTo>
                  <a:cubicBezTo>
                    <a:pt x="613" y="1053"/>
                    <a:pt x="613" y="1053"/>
                    <a:pt x="613" y="1053"/>
                  </a:cubicBezTo>
                  <a:cubicBezTo>
                    <a:pt x="1428" y="1053"/>
                    <a:pt x="1428" y="1053"/>
                    <a:pt x="1428" y="1053"/>
                  </a:cubicBezTo>
                  <a:cubicBezTo>
                    <a:pt x="1428" y="1467"/>
                    <a:pt x="1428" y="1467"/>
                    <a:pt x="1428" y="1467"/>
                  </a:cubicBezTo>
                  <a:cubicBezTo>
                    <a:pt x="1428" y="1467"/>
                    <a:pt x="1402" y="1335"/>
                    <a:pt x="1205" y="1335"/>
                  </a:cubicBezTo>
                  <a:cubicBezTo>
                    <a:pt x="613" y="1335"/>
                    <a:pt x="613" y="1335"/>
                    <a:pt x="613" y="1335"/>
                  </a:cubicBezTo>
                  <a:cubicBezTo>
                    <a:pt x="613" y="2401"/>
                    <a:pt x="613" y="2401"/>
                    <a:pt x="613" y="2401"/>
                  </a:cubicBezTo>
                  <a:cubicBezTo>
                    <a:pt x="613" y="2558"/>
                    <a:pt x="784" y="2651"/>
                    <a:pt x="784" y="2651"/>
                  </a:cubicBezTo>
                  <a:cubicBezTo>
                    <a:pt x="11" y="2651"/>
                    <a:pt x="11" y="2651"/>
                    <a:pt x="11" y="2651"/>
                  </a:cubicBezTo>
                  <a:cubicBezTo>
                    <a:pt x="11" y="2651"/>
                    <a:pt x="173" y="2569"/>
                    <a:pt x="173" y="2401"/>
                  </a:cubicBezTo>
                  <a:cubicBezTo>
                    <a:pt x="173" y="278"/>
                    <a:pt x="173" y="278"/>
                    <a:pt x="173" y="278"/>
                  </a:cubicBezTo>
                  <a:cubicBezTo>
                    <a:pt x="173" y="99"/>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3200"/>
            </a:p>
          </p:txBody>
        </p:sp>
        <p:sp>
          <p:nvSpPr>
            <p:cNvPr id="26" name="Freeform 36">
              <a:extLst>
                <a:ext uri="{FF2B5EF4-FFF2-40B4-BE49-F238E27FC236}">
                  <a16:creationId xmlns:a16="http://schemas.microsoft.com/office/drawing/2014/main" id="{DCCF753C-FF99-4C0C-94D0-F2FE9DC1EC9C}"/>
                </a:ext>
              </a:extLst>
            </p:cNvPr>
            <p:cNvSpPr>
              <a:spLocks/>
            </p:cNvSpPr>
            <p:nvPr userDrawn="1"/>
          </p:nvSpPr>
          <p:spPr bwMode="gray">
            <a:xfrm>
              <a:off x="8305801" y="401514"/>
              <a:ext cx="80962" cy="282488"/>
            </a:xfrm>
            <a:custGeom>
              <a:avLst/>
              <a:gdLst>
                <a:gd name="T0" fmla="*/ 246 w 1072"/>
                <a:gd name="T1" fmla="*/ 0 h 3696"/>
                <a:gd name="T2" fmla="*/ 1072 w 1072"/>
                <a:gd name="T3" fmla="*/ 0 h 3696"/>
                <a:gd name="T4" fmla="*/ 887 w 1072"/>
                <a:gd name="T5" fmla="*/ 230 h 3696"/>
                <a:gd name="T6" fmla="*/ 887 w 1072"/>
                <a:gd name="T7" fmla="*/ 2717 h 3696"/>
                <a:gd name="T8" fmla="*/ 0 w 1072"/>
                <a:gd name="T9" fmla="*/ 3693 h 3696"/>
                <a:gd name="T10" fmla="*/ 423 w 1072"/>
                <a:gd name="T11" fmla="*/ 2717 h 3696"/>
                <a:gd name="T12" fmla="*/ 423 w 1072"/>
                <a:gd name="T13" fmla="*/ 230 h 3696"/>
                <a:gd name="T14" fmla="*/ 246 w 1072"/>
                <a:gd name="T15" fmla="*/ 0 h 3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72" h="3696">
                  <a:moveTo>
                    <a:pt x="246" y="0"/>
                  </a:moveTo>
                  <a:cubicBezTo>
                    <a:pt x="1072" y="0"/>
                    <a:pt x="1072" y="0"/>
                    <a:pt x="1072" y="0"/>
                  </a:cubicBezTo>
                  <a:cubicBezTo>
                    <a:pt x="1072" y="0"/>
                    <a:pt x="887" y="87"/>
                    <a:pt x="887" y="230"/>
                  </a:cubicBezTo>
                  <a:cubicBezTo>
                    <a:pt x="887" y="2717"/>
                    <a:pt x="887" y="2717"/>
                    <a:pt x="887" y="2717"/>
                  </a:cubicBezTo>
                  <a:cubicBezTo>
                    <a:pt x="887" y="3558"/>
                    <a:pt x="44" y="3696"/>
                    <a:pt x="0" y="3693"/>
                  </a:cubicBezTo>
                  <a:cubicBezTo>
                    <a:pt x="72" y="3647"/>
                    <a:pt x="422" y="3349"/>
                    <a:pt x="423" y="2717"/>
                  </a:cubicBezTo>
                  <a:cubicBezTo>
                    <a:pt x="423" y="230"/>
                    <a:pt x="423" y="230"/>
                    <a:pt x="423" y="230"/>
                  </a:cubicBezTo>
                  <a:cubicBezTo>
                    <a:pt x="424" y="96"/>
                    <a:pt x="246" y="0"/>
                    <a:pt x="24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3200"/>
            </a:p>
          </p:txBody>
        </p:sp>
        <p:sp>
          <p:nvSpPr>
            <p:cNvPr id="27" name="Freeform 37">
              <a:extLst>
                <a:ext uri="{FF2B5EF4-FFF2-40B4-BE49-F238E27FC236}">
                  <a16:creationId xmlns:a16="http://schemas.microsoft.com/office/drawing/2014/main" id="{BB8A9FF0-74AF-4BF0-B63E-8CF3120C9676}"/>
                </a:ext>
              </a:extLst>
            </p:cNvPr>
            <p:cNvSpPr>
              <a:spLocks/>
            </p:cNvSpPr>
            <p:nvPr userDrawn="1"/>
          </p:nvSpPr>
          <p:spPr bwMode="gray">
            <a:xfrm>
              <a:off x="8396289" y="401514"/>
              <a:ext cx="63500" cy="201551"/>
            </a:xfrm>
            <a:custGeom>
              <a:avLst/>
              <a:gdLst>
                <a:gd name="T0" fmla="*/ 0 w 828"/>
                <a:gd name="T1" fmla="*/ 0 h 2653"/>
                <a:gd name="T2" fmla="*/ 828 w 828"/>
                <a:gd name="T3" fmla="*/ 0 h 2653"/>
                <a:gd name="T4" fmla="*/ 645 w 828"/>
                <a:gd name="T5" fmla="*/ 235 h 2653"/>
                <a:gd name="T6" fmla="*/ 645 w 828"/>
                <a:gd name="T7" fmla="*/ 2401 h 2653"/>
                <a:gd name="T8" fmla="*/ 828 w 828"/>
                <a:gd name="T9" fmla="*/ 2653 h 2653"/>
                <a:gd name="T10" fmla="*/ 0 w 828"/>
                <a:gd name="T11" fmla="*/ 2653 h 2653"/>
                <a:gd name="T12" fmla="*/ 184 w 828"/>
                <a:gd name="T13" fmla="*/ 2401 h 2653"/>
                <a:gd name="T14" fmla="*/ 184 w 828"/>
                <a:gd name="T15" fmla="*/ 235 h 2653"/>
                <a:gd name="T16" fmla="*/ 0 w 828"/>
                <a:gd name="T17" fmla="*/ 0 h 26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8" h="2653">
                  <a:moveTo>
                    <a:pt x="0" y="0"/>
                  </a:moveTo>
                  <a:cubicBezTo>
                    <a:pt x="828" y="0"/>
                    <a:pt x="828" y="0"/>
                    <a:pt x="828" y="0"/>
                  </a:cubicBezTo>
                  <a:cubicBezTo>
                    <a:pt x="828" y="0"/>
                    <a:pt x="645" y="89"/>
                    <a:pt x="645" y="235"/>
                  </a:cubicBezTo>
                  <a:cubicBezTo>
                    <a:pt x="645" y="2401"/>
                    <a:pt x="645" y="2401"/>
                    <a:pt x="645" y="2401"/>
                  </a:cubicBezTo>
                  <a:cubicBezTo>
                    <a:pt x="645" y="2556"/>
                    <a:pt x="828" y="2653"/>
                    <a:pt x="828" y="2653"/>
                  </a:cubicBezTo>
                  <a:cubicBezTo>
                    <a:pt x="0" y="2653"/>
                    <a:pt x="0" y="2653"/>
                    <a:pt x="0" y="2653"/>
                  </a:cubicBezTo>
                  <a:cubicBezTo>
                    <a:pt x="0" y="2653"/>
                    <a:pt x="184" y="2557"/>
                    <a:pt x="184" y="2401"/>
                  </a:cubicBezTo>
                  <a:cubicBezTo>
                    <a:pt x="184" y="235"/>
                    <a:pt x="184" y="235"/>
                    <a:pt x="184" y="235"/>
                  </a:cubicBezTo>
                  <a:cubicBezTo>
                    <a:pt x="184" y="89"/>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3200"/>
            </a:p>
          </p:txBody>
        </p:sp>
        <p:sp>
          <p:nvSpPr>
            <p:cNvPr id="28" name="Freeform 38">
              <a:extLst>
                <a:ext uri="{FF2B5EF4-FFF2-40B4-BE49-F238E27FC236}">
                  <a16:creationId xmlns:a16="http://schemas.microsoft.com/office/drawing/2014/main" id="{3EFD3576-7BB3-4739-A24F-50250CAEBEE9}"/>
                </a:ext>
              </a:extLst>
            </p:cNvPr>
            <p:cNvSpPr>
              <a:spLocks/>
            </p:cNvSpPr>
            <p:nvPr userDrawn="1"/>
          </p:nvSpPr>
          <p:spPr bwMode="gray">
            <a:xfrm>
              <a:off x="8459789" y="401514"/>
              <a:ext cx="150812" cy="201551"/>
            </a:xfrm>
            <a:custGeom>
              <a:avLst/>
              <a:gdLst>
                <a:gd name="T0" fmla="*/ 161 w 1984"/>
                <a:gd name="T1" fmla="*/ 0 h 2651"/>
                <a:gd name="T2" fmla="*/ 1984 w 1984"/>
                <a:gd name="T3" fmla="*/ 0 h 2651"/>
                <a:gd name="T4" fmla="*/ 1829 w 1984"/>
                <a:gd name="T5" fmla="*/ 482 h 2651"/>
                <a:gd name="T6" fmla="*/ 1607 w 1984"/>
                <a:gd name="T7" fmla="*/ 279 h 2651"/>
                <a:gd name="T8" fmla="*/ 1229 w 1984"/>
                <a:gd name="T9" fmla="*/ 279 h 2651"/>
                <a:gd name="T10" fmla="*/ 1229 w 1984"/>
                <a:gd name="T11" fmla="*/ 2401 h 2651"/>
                <a:gd name="T12" fmla="*/ 1407 w 1984"/>
                <a:gd name="T13" fmla="*/ 2651 h 2651"/>
                <a:gd name="T14" fmla="*/ 595 w 1984"/>
                <a:gd name="T15" fmla="*/ 2651 h 2651"/>
                <a:gd name="T16" fmla="*/ 771 w 1984"/>
                <a:gd name="T17" fmla="*/ 2401 h 2651"/>
                <a:gd name="T18" fmla="*/ 771 w 1984"/>
                <a:gd name="T19" fmla="*/ 279 h 2651"/>
                <a:gd name="T20" fmla="*/ 315 w 1984"/>
                <a:gd name="T21" fmla="*/ 279 h 2651"/>
                <a:gd name="T22" fmla="*/ 0 w 1984"/>
                <a:gd name="T23" fmla="*/ 522 h 2651"/>
                <a:gd name="T24" fmla="*/ 161 w 1984"/>
                <a:gd name="T25" fmla="*/ 0 h 2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84" h="2651">
                  <a:moveTo>
                    <a:pt x="161" y="0"/>
                  </a:moveTo>
                  <a:cubicBezTo>
                    <a:pt x="1984" y="0"/>
                    <a:pt x="1984" y="0"/>
                    <a:pt x="1984" y="0"/>
                  </a:cubicBezTo>
                  <a:cubicBezTo>
                    <a:pt x="1829" y="482"/>
                    <a:pt x="1829" y="482"/>
                    <a:pt x="1829" y="482"/>
                  </a:cubicBezTo>
                  <a:cubicBezTo>
                    <a:pt x="1829" y="482"/>
                    <a:pt x="1783" y="279"/>
                    <a:pt x="1607" y="279"/>
                  </a:cubicBezTo>
                  <a:cubicBezTo>
                    <a:pt x="1229" y="279"/>
                    <a:pt x="1229" y="279"/>
                    <a:pt x="1229" y="279"/>
                  </a:cubicBezTo>
                  <a:cubicBezTo>
                    <a:pt x="1229" y="2401"/>
                    <a:pt x="1229" y="2401"/>
                    <a:pt x="1229" y="2401"/>
                  </a:cubicBezTo>
                  <a:cubicBezTo>
                    <a:pt x="1229" y="2535"/>
                    <a:pt x="1407" y="2651"/>
                    <a:pt x="1407" y="2651"/>
                  </a:cubicBezTo>
                  <a:cubicBezTo>
                    <a:pt x="595" y="2651"/>
                    <a:pt x="595" y="2651"/>
                    <a:pt x="595" y="2651"/>
                  </a:cubicBezTo>
                  <a:cubicBezTo>
                    <a:pt x="595" y="2651"/>
                    <a:pt x="771" y="2547"/>
                    <a:pt x="771" y="2401"/>
                  </a:cubicBezTo>
                  <a:cubicBezTo>
                    <a:pt x="771" y="279"/>
                    <a:pt x="771" y="279"/>
                    <a:pt x="771" y="279"/>
                  </a:cubicBezTo>
                  <a:cubicBezTo>
                    <a:pt x="315" y="279"/>
                    <a:pt x="315" y="279"/>
                    <a:pt x="315" y="279"/>
                  </a:cubicBezTo>
                  <a:cubicBezTo>
                    <a:pt x="185" y="280"/>
                    <a:pt x="0" y="522"/>
                    <a:pt x="0" y="522"/>
                  </a:cubicBezTo>
                  <a:lnTo>
                    <a:pt x="16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3200"/>
            </a:p>
          </p:txBody>
        </p:sp>
        <p:sp>
          <p:nvSpPr>
            <p:cNvPr id="29" name="Freeform 39">
              <a:extLst>
                <a:ext uri="{FF2B5EF4-FFF2-40B4-BE49-F238E27FC236}">
                  <a16:creationId xmlns:a16="http://schemas.microsoft.com/office/drawing/2014/main" id="{FC6758ED-3FB6-42D3-9F56-BDE1752E62A0}"/>
                </a:ext>
              </a:extLst>
            </p:cNvPr>
            <p:cNvSpPr>
              <a:spLocks/>
            </p:cNvSpPr>
            <p:nvPr userDrawn="1"/>
          </p:nvSpPr>
          <p:spPr bwMode="gray">
            <a:xfrm>
              <a:off x="8734426" y="401514"/>
              <a:ext cx="169862" cy="204725"/>
            </a:xfrm>
            <a:custGeom>
              <a:avLst/>
              <a:gdLst>
                <a:gd name="T0" fmla="*/ 1420 w 2219"/>
                <a:gd name="T1" fmla="*/ 0 h 2693"/>
                <a:gd name="T2" fmla="*/ 2219 w 2219"/>
                <a:gd name="T3" fmla="*/ 0 h 2693"/>
                <a:gd name="T4" fmla="*/ 2048 w 2219"/>
                <a:gd name="T5" fmla="*/ 234 h 2693"/>
                <a:gd name="T6" fmla="*/ 2048 w 2219"/>
                <a:gd name="T7" fmla="*/ 1840 h 2693"/>
                <a:gd name="T8" fmla="*/ 1131 w 2219"/>
                <a:gd name="T9" fmla="*/ 2693 h 2693"/>
                <a:gd name="T10" fmla="*/ 176 w 2219"/>
                <a:gd name="T11" fmla="*/ 1840 h 2693"/>
                <a:gd name="T12" fmla="*/ 176 w 2219"/>
                <a:gd name="T13" fmla="*/ 234 h 2693"/>
                <a:gd name="T14" fmla="*/ 0 w 2219"/>
                <a:gd name="T15" fmla="*/ 0 h 2693"/>
                <a:gd name="T16" fmla="*/ 821 w 2219"/>
                <a:gd name="T17" fmla="*/ 0 h 2693"/>
                <a:gd name="T18" fmla="*/ 638 w 2219"/>
                <a:gd name="T19" fmla="*/ 234 h 2693"/>
                <a:gd name="T20" fmla="*/ 638 w 2219"/>
                <a:gd name="T21" fmla="*/ 1840 h 2693"/>
                <a:gd name="T22" fmla="*/ 1131 w 2219"/>
                <a:gd name="T23" fmla="*/ 2406 h 2693"/>
                <a:gd name="T24" fmla="*/ 1601 w 2219"/>
                <a:gd name="T25" fmla="*/ 1840 h 2693"/>
                <a:gd name="T26" fmla="*/ 1601 w 2219"/>
                <a:gd name="T27" fmla="*/ 234 h 2693"/>
                <a:gd name="T28" fmla="*/ 1420 w 2219"/>
                <a:gd name="T29" fmla="*/ 0 h 2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19" h="2693">
                  <a:moveTo>
                    <a:pt x="1420" y="0"/>
                  </a:moveTo>
                  <a:cubicBezTo>
                    <a:pt x="2219" y="0"/>
                    <a:pt x="2219" y="0"/>
                    <a:pt x="2219" y="0"/>
                  </a:cubicBezTo>
                  <a:cubicBezTo>
                    <a:pt x="2219" y="0"/>
                    <a:pt x="2048" y="91"/>
                    <a:pt x="2048" y="234"/>
                  </a:cubicBezTo>
                  <a:cubicBezTo>
                    <a:pt x="2048" y="1840"/>
                    <a:pt x="2048" y="1840"/>
                    <a:pt x="2048" y="1840"/>
                  </a:cubicBezTo>
                  <a:cubicBezTo>
                    <a:pt x="2047" y="2492"/>
                    <a:pt x="1506" y="2693"/>
                    <a:pt x="1131" y="2693"/>
                  </a:cubicBezTo>
                  <a:cubicBezTo>
                    <a:pt x="759" y="2693"/>
                    <a:pt x="175" y="2490"/>
                    <a:pt x="176" y="1840"/>
                  </a:cubicBezTo>
                  <a:cubicBezTo>
                    <a:pt x="176" y="234"/>
                    <a:pt x="176" y="234"/>
                    <a:pt x="176" y="234"/>
                  </a:cubicBezTo>
                  <a:cubicBezTo>
                    <a:pt x="176" y="91"/>
                    <a:pt x="0" y="0"/>
                    <a:pt x="0" y="0"/>
                  </a:cubicBezTo>
                  <a:cubicBezTo>
                    <a:pt x="821" y="0"/>
                    <a:pt x="821" y="0"/>
                    <a:pt x="821" y="0"/>
                  </a:cubicBezTo>
                  <a:cubicBezTo>
                    <a:pt x="821" y="0"/>
                    <a:pt x="638" y="88"/>
                    <a:pt x="638" y="234"/>
                  </a:cubicBezTo>
                  <a:cubicBezTo>
                    <a:pt x="638" y="1840"/>
                    <a:pt x="638" y="1840"/>
                    <a:pt x="638" y="1840"/>
                  </a:cubicBezTo>
                  <a:cubicBezTo>
                    <a:pt x="638" y="2182"/>
                    <a:pt x="865" y="2406"/>
                    <a:pt x="1131" y="2406"/>
                  </a:cubicBezTo>
                  <a:cubicBezTo>
                    <a:pt x="1397" y="2406"/>
                    <a:pt x="1600" y="2173"/>
                    <a:pt x="1601" y="1840"/>
                  </a:cubicBezTo>
                  <a:cubicBezTo>
                    <a:pt x="1601" y="234"/>
                    <a:pt x="1601" y="234"/>
                    <a:pt x="1601" y="234"/>
                  </a:cubicBezTo>
                  <a:cubicBezTo>
                    <a:pt x="1601" y="91"/>
                    <a:pt x="1420" y="0"/>
                    <a:pt x="142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3200"/>
            </a:p>
          </p:txBody>
        </p:sp>
        <p:sp>
          <p:nvSpPr>
            <p:cNvPr id="30" name="Freeform 40">
              <a:extLst>
                <a:ext uri="{FF2B5EF4-FFF2-40B4-BE49-F238E27FC236}">
                  <a16:creationId xmlns:a16="http://schemas.microsoft.com/office/drawing/2014/main" id="{1A0FF2C9-FB26-4EE6-9744-A33823AB18C4}"/>
                </a:ext>
              </a:extLst>
            </p:cNvPr>
            <p:cNvSpPr>
              <a:spLocks/>
            </p:cNvSpPr>
            <p:nvPr userDrawn="1"/>
          </p:nvSpPr>
          <p:spPr bwMode="gray">
            <a:xfrm>
              <a:off x="8142289" y="401514"/>
              <a:ext cx="169862" cy="206312"/>
            </a:xfrm>
            <a:custGeom>
              <a:avLst/>
              <a:gdLst>
                <a:gd name="T0" fmla="*/ 1427 w 2240"/>
                <a:gd name="T1" fmla="*/ 0 h 2700"/>
                <a:gd name="T2" fmla="*/ 2240 w 2240"/>
                <a:gd name="T3" fmla="*/ 0 h 2700"/>
                <a:gd name="T4" fmla="*/ 2068 w 2240"/>
                <a:gd name="T5" fmla="*/ 237 h 2700"/>
                <a:gd name="T6" fmla="*/ 2067 w 2240"/>
                <a:gd name="T7" fmla="*/ 1838 h 2700"/>
                <a:gd name="T8" fmla="*/ 1122 w 2240"/>
                <a:gd name="T9" fmla="*/ 2700 h 2700"/>
                <a:gd name="T10" fmla="*/ 166 w 2240"/>
                <a:gd name="T11" fmla="*/ 1838 h 2700"/>
                <a:gd name="T12" fmla="*/ 166 w 2240"/>
                <a:gd name="T13" fmla="*/ 237 h 2700"/>
                <a:gd name="T14" fmla="*/ 0 w 2240"/>
                <a:gd name="T15" fmla="*/ 0 h 2700"/>
                <a:gd name="T16" fmla="*/ 821 w 2240"/>
                <a:gd name="T17" fmla="*/ 0 h 2700"/>
                <a:gd name="T18" fmla="*/ 631 w 2240"/>
                <a:gd name="T19" fmla="*/ 237 h 2700"/>
                <a:gd name="T20" fmla="*/ 630 w 2240"/>
                <a:gd name="T21" fmla="*/ 1838 h 2700"/>
                <a:gd name="T22" fmla="*/ 1122 w 2240"/>
                <a:gd name="T23" fmla="*/ 2413 h 2700"/>
                <a:gd name="T24" fmla="*/ 1602 w 2240"/>
                <a:gd name="T25" fmla="*/ 1838 h 2700"/>
                <a:gd name="T26" fmla="*/ 1603 w 2240"/>
                <a:gd name="T27" fmla="*/ 237 h 2700"/>
                <a:gd name="T28" fmla="*/ 1427 w 2240"/>
                <a:gd name="T29" fmla="*/ 0 h 27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40" h="2700">
                  <a:moveTo>
                    <a:pt x="1427" y="0"/>
                  </a:moveTo>
                  <a:cubicBezTo>
                    <a:pt x="2240" y="0"/>
                    <a:pt x="2240" y="0"/>
                    <a:pt x="2240" y="0"/>
                  </a:cubicBezTo>
                  <a:cubicBezTo>
                    <a:pt x="2240" y="0"/>
                    <a:pt x="2068" y="95"/>
                    <a:pt x="2068" y="237"/>
                  </a:cubicBezTo>
                  <a:cubicBezTo>
                    <a:pt x="2068" y="238"/>
                    <a:pt x="2067" y="1838"/>
                    <a:pt x="2067" y="1838"/>
                  </a:cubicBezTo>
                  <a:cubicBezTo>
                    <a:pt x="2067" y="2494"/>
                    <a:pt x="1501" y="2700"/>
                    <a:pt x="1122" y="2700"/>
                  </a:cubicBezTo>
                  <a:cubicBezTo>
                    <a:pt x="750" y="2700"/>
                    <a:pt x="166" y="2491"/>
                    <a:pt x="166" y="1838"/>
                  </a:cubicBezTo>
                  <a:cubicBezTo>
                    <a:pt x="166" y="237"/>
                    <a:pt x="166" y="237"/>
                    <a:pt x="166" y="237"/>
                  </a:cubicBezTo>
                  <a:cubicBezTo>
                    <a:pt x="166" y="94"/>
                    <a:pt x="0" y="0"/>
                    <a:pt x="0" y="0"/>
                  </a:cubicBezTo>
                  <a:cubicBezTo>
                    <a:pt x="821" y="0"/>
                    <a:pt x="821" y="0"/>
                    <a:pt x="821" y="0"/>
                  </a:cubicBezTo>
                  <a:cubicBezTo>
                    <a:pt x="821" y="0"/>
                    <a:pt x="631" y="94"/>
                    <a:pt x="631" y="237"/>
                  </a:cubicBezTo>
                  <a:cubicBezTo>
                    <a:pt x="630" y="1838"/>
                    <a:pt x="630" y="1838"/>
                    <a:pt x="630" y="1838"/>
                  </a:cubicBezTo>
                  <a:cubicBezTo>
                    <a:pt x="630" y="2178"/>
                    <a:pt x="856" y="2412"/>
                    <a:pt x="1122" y="2413"/>
                  </a:cubicBezTo>
                  <a:cubicBezTo>
                    <a:pt x="1388" y="2414"/>
                    <a:pt x="1602" y="2174"/>
                    <a:pt x="1602" y="1838"/>
                  </a:cubicBezTo>
                  <a:cubicBezTo>
                    <a:pt x="1603" y="237"/>
                    <a:pt x="1603" y="237"/>
                    <a:pt x="1603" y="237"/>
                  </a:cubicBezTo>
                  <a:cubicBezTo>
                    <a:pt x="1603" y="94"/>
                    <a:pt x="1427" y="0"/>
                    <a:pt x="142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3200"/>
            </a:p>
          </p:txBody>
        </p:sp>
        <p:sp>
          <p:nvSpPr>
            <p:cNvPr id="31" name="Freeform 41">
              <a:extLst>
                <a:ext uri="{FF2B5EF4-FFF2-40B4-BE49-F238E27FC236}">
                  <a16:creationId xmlns:a16="http://schemas.microsoft.com/office/drawing/2014/main" id="{3652132C-1D36-46D8-B40D-EFABBC1421B3}"/>
                </a:ext>
              </a:extLst>
            </p:cNvPr>
            <p:cNvSpPr>
              <a:spLocks/>
            </p:cNvSpPr>
            <p:nvPr userDrawn="1"/>
          </p:nvSpPr>
          <p:spPr bwMode="gray">
            <a:xfrm>
              <a:off x="8604251" y="396753"/>
              <a:ext cx="130175" cy="211073"/>
            </a:xfrm>
            <a:custGeom>
              <a:avLst/>
              <a:gdLst>
                <a:gd name="T0" fmla="*/ 1467 w 1707"/>
                <a:gd name="T1" fmla="*/ 479 h 2755"/>
                <a:gd name="T2" fmla="*/ 1019 w 1707"/>
                <a:gd name="T3" fmla="*/ 276 h 2755"/>
                <a:gd name="T4" fmla="*/ 504 w 1707"/>
                <a:gd name="T5" fmla="*/ 677 h 2755"/>
                <a:gd name="T6" fmla="*/ 995 w 1707"/>
                <a:gd name="T7" fmla="*/ 1174 h 2755"/>
                <a:gd name="T8" fmla="*/ 1705 w 1707"/>
                <a:gd name="T9" fmla="*/ 1974 h 2755"/>
                <a:gd name="T10" fmla="*/ 651 w 1707"/>
                <a:gd name="T11" fmla="*/ 2755 h 2755"/>
                <a:gd name="T12" fmla="*/ 155 w 1707"/>
                <a:gd name="T13" fmla="*/ 2686 h 2755"/>
                <a:gd name="T14" fmla="*/ 0 w 1707"/>
                <a:gd name="T15" fmla="*/ 2177 h 2755"/>
                <a:gd name="T16" fmla="*/ 658 w 1707"/>
                <a:gd name="T17" fmla="*/ 2466 h 2755"/>
                <a:gd name="T18" fmla="*/ 1252 w 1707"/>
                <a:gd name="T19" fmla="*/ 2030 h 2755"/>
                <a:gd name="T20" fmla="*/ 46 w 1707"/>
                <a:gd name="T21" fmla="*/ 731 h 2755"/>
                <a:gd name="T22" fmla="*/ 973 w 1707"/>
                <a:gd name="T23" fmla="*/ 0 h 2755"/>
                <a:gd name="T24" fmla="*/ 1467 w 1707"/>
                <a:gd name="T25" fmla="*/ 69 h 2755"/>
                <a:gd name="T26" fmla="*/ 1467 w 1707"/>
                <a:gd name="T27" fmla="*/ 479 h 2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07" h="2755">
                  <a:moveTo>
                    <a:pt x="1467" y="479"/>
                  </a:moveTo>
                  <a:cubicBezTo>
                    <a:pt x="1467" y="479"/>
                    <a:pt x="1352" y="277"/>
                    <a:pt x="1019" y="276"/>
                  </a:cubicBezTo>
                  <a:cubicBezTo>
                    <a:pt x="686" y="275"/>
                    <a:pt x="505" y="450"/>
                    <a:pt x="504" y="677"/>
                  </a:cubicBezTo>
                  <a:cubicBezTo>
                    <a:pt x="503" y="934"/>
                    <a:pt x="696" y="1031"/>
                    <a:pt x="995" y="1174"/>
                  </a:cubicBezTo>
                  <a:cubicBezTo>
                    <a:pt x="1279" y="1311"/>
                    <a:pt x="1707" y="1499"/>
                    <a:pt x="1705" y="1974"/>
                  </a:cubicBezTo>
                  <a:cubicBezTo>
                    <a:pt x="1704" y="2399"/>
                    <a:pt x="1327" y="2755"/>
                    <a:pt x="651" y="2755"/>
                  </a:cubicBezTo>
                  <a:cubicBezTo>
                    <a:pt x="442" y="2754"/>
                    <a:pt x="155" y="2686"/>
                    <a:pt x="155" y="2686"/>
                  </a:cubicBezTo>
                  <a:cubicBezTo>
                    <a:pt x="0" y="2177"/>
                    <a:pt x="0" y="2177"/>
                    <a:pt x="0" y="2177"/>
                  </a:cubicBezTo>
                  <a:cubicBezTo>
                    <a:pt x="143" y="2316"/>
                    <a:pt x="397" y="2466"/>
                    <a:pt x="658" y="2466"/>
                  </a:cubicBezTo>
                  <a:cubicBezTo>
                    <a:pt x="929" y="2466"/>
                    <a:pt x="1252" y="2298"/>
                    <a:pt x="1252" y="2030"/>
                  </a:cubicBezTo>
                  <a:cubicBezTo>
                    <a:pt x="1252" y="1512"/>
                    <a:pt x="46" y="1598"/>
                    <a:pt x="46" y="731"/>
                  </a:cubicBezTo>
                  <a:cubicBezTo>
                    <a:pt x="46" y="433"/>
                    <a:pt x="254" y="0"/>
                    <a:pt x="973" y="0"/>
                  </a:cubicBezTo>
                  <a:cubicBezTo>
                    <a:pt x="1207" y="0"/>
                    <a:pt x="1467" y="69"/>
                    <a:pt x="1467" y="69"/>
                  </a:cubicBezTo>
                  <a:lnTo>
                    <a:pt x="1467" y="47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3200"/>
            </a:p>
          </p:txBody>
        </p:sp>
      </p:grpSp>
      <p:sp>
        <p:nvSpPr>
          <p:cNvPr id="5" name="Footer Placeholder 4"/>
          <p:cNvSpPr>
            <a:spLocks noGrp="1"/>
          </p:cNvSpPr>
          <p:nvPr>
            <p:ph type="ftr" sz="quarter" idx="11"/>
          </p:nvPr>
        </p:nvSpPr>
        <p:spPr/>
        <p:txBody>
          <a:bodyPr/>
          <a:lstStyle>
            <a:lvl1pPr>
              <a:defRPr>
                <a:solidFill>
                  <a:schemeClr val="tx1"/>
                </a:solidFill>
              </a:defRPr>
            </a:lvl1pPr>
          </a:lstStyle>
          <a:p>
            <a:r>
              <a:rPr kumimoji="1" lang="en-US" altLang="ja-JP"/>
              <a:t>Copyright 2021 NANJING FUJITSU NANDA SOFTWARE TECHNOLOGY CO.,LTD.</a:t>
            </a:r>
            <a:endParaRPr kumimoji="1" lang="ja-JP" altLang="en-US"/>
          </a:p>
        </p:txBody>
      </p:sp>
      <p:pic>
        <p:nvPicPr>
          <p:cNvPr id="17" name="図 16">
            <a:extLst>
              <a:ext uri="{FF2B5EF4-FFF2-40B4-BE49-F238E27FC236}">
                <a16:creationId xmlns:a16="http://schemas.microsoft.com/office/drawing/2014/main" id="{2DE13F8E-E0AE-4679-A7E3-47521E581FD8}"/>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07200" y="6484801"/>
            <a:ext cx="1928645" cy="221684"/>
          </a:xfrm>
          <a:prstGeom prst="rect">
            <a:avLst/>
          </a:prstGeom>
        </p:spPr>
      </p:pic>
    </p:spTree>
    <p:extLst>
      <p:ext uri="{BB962C8B-B14F-4D97-AF65-F5344CB8AC3E}">
        <p14:creationId xmlns:p14="http://schemas.microsoft.com/office/powerpoint/2010/main" val="2860820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type="title" preserve="1">
  <p:cSld name="Section dividers">
    <p:spTree>
      <p:nvGrpSpPr>
        <p:cNvPr id="1" name=""/>
        <p:cNvGrpSpPr/>
        <p:nvPr/>
      </p:nvGrpSpPr>
      <p:grpSpPr>
        <a:xfrm>
          <a:off x="0" y="0"/>
          <a:ext cx="0" cy="0"/>
          <a:chOff x="0" y="0"/>
          <a:chExt cx="0" cy="0"/>
        </a:xfrm>
      </p:grpSpPr>
      <p:pic>
        <p:nvPicPr>
          <p:cNvPr id="23" name="図 16">
            <a:extLst>
              <a:ext uri="{FF2B5EF4-FFF2-40B4-BE49-F238E27FC236}">
                <a16:creationId xmlns:a16="http://schemas.microsoft.com/office/drawing/2014/main" id="{4E6397AD-310C-48CA-885C-F7B1DFD09567}"/>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0" y="1540"/>
            <a:ext cx="12192000" cy="6854920"/>
          </a:xfrm>
          <a:prstGeom prst="rect">
            <a:avLst/>
          </a:prstGeom>
        </p:spPr>
      </p:pic>
      <p:sp>
        <p:nvSpPr>
          <p:cNvPr id="24" name="正方形/長方形 3">
            <a:extLst>
              <a:ext uri="{FF2B5EF4-FFF2-40B4-BE49-F238E27FC236}">
                <a16:creationId xmlns:a16="http://schemas.microsoft.com/office/drawing/2014/main" id="{CD577E9E-58F6-407C-9583-7A2B1D256100}"/>
              </a:ext>
            </a:extLst>
          </p:cNvPr>
          <p:cNvSpPr/>
          <p:nvPr userDrawn="1"/>
        </p:nvSpPr>
        <p:spPr>
          <a:xfrm>
            <a:off x="4267200" y="-2740"/>
            <a:ext cx="7924800" cy="6859200"/>
          </a:xfrm>
          <a:prstGeom prst="rect">
            <a:avLst/>
          </a:prstGeom>
          <a:gradFill flip="none" rotWithShape="1">
            <a:gsLst>
              <a:gs pos="0">
                <a:schemeClr val="accent4">
                  <a:alpha val="70000"/>
                </a:schemeClr>
              </a:gs>
              <a:gs pos="100000">
                <a:schemeClr val="accent4">
                  <a:alpha val="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dirty="0">
              <a:solidFill>
                <a:schemeClr val="tx1"/>
              </a:solidFill>
              <a:latin typeface="Meiryo UI" panose="020B0604030504040204" pitchFamily="50" charset="-128"/>
              <a:ea typeface="Meiryo UI" panose="020B0604030504040204" pitchFamily="50" charset="-128"/>
            </a:endParaRPr>
          </a:p>
        </p:txBody>
      </p:sp>
      <p:grpSp>
        <p:nvGrpSpPr>
          <p:cNvPr id="20" name="Group 22" descr="Fujitsu">
            <a:extLst>
              <a:ext uri="{FF2B5EF4-FFF2-40B4-BE49-F238E27FC236}">
                <a16:creationId xmlns:a16="http://schemas.microsoft.com/office/drawing/2014/main" id="{DDC40295-912F-4B75-825E-6A19D918735E}"/>
              </a:ext>
            </a:extLst>
          </p:cNvPr>
          <p:cNvGrpSpPr>
            <a:grpSpLocks noChangeAspect="1"/>
          </p:cNvGrpSpPr>
          <p:nvPr userDrawn="1"/>
        </p:nvGrpSpPr>
        <p:grpSpPr>
          <a:xfrm>
            <a:off x="10587567" y="323745"/>
            <a:ext cx="1291692" cy="629564"/>
            <a:chOff x="8012114" y="249161"/>
            <a:chExt cx="892174" cy="434841"/>
          </a:xfrm>
        </p:grpSpPr>
        <p:sp>
          <p:nvSpPr>
            <p:cNvPr id="21" name="Freeform 34">
              <a:extLst>
                <a:ext uri="{FF2B5EF4-FFF2-40B4-BE49-F238E27FC236}">
                  <a16:creationId xmlns:a16="http://schemas.microsoft.com/office/drawing/2014/main" id="{58651FFA-FC3B-4BF1-AE37-56C9BAC03808}"/>
                </a:ext>
              </a:extLst>
            </p:cNvPr>
            <p:cNvSpPr>
              <a:spLocks/>
            </p:cNvSpPr>
            <p:nvPr userDrawn="1"/>
          </p:nvSpPr>
          <p:spPr bwMode="gray">
            <a:xfrm>
              <a:off x="8307389" y="249161"/>
              <a:ext cx="179387" cy="139657"/>
            </a:xfrm>
            <a:custGeom>
              <a:avLst/>
              <a:gdLst>
                <a:gd name="T0" fmla="*/ 961 w 2365"/>
                <a:gd name="T1" fmla="*/ 764 h 1825"/>
                <a:gd name="T2" fmla="*/ 599 w 2365"/>
                <a:gd name="T3" fmla="*/ 642 h 1825"/>
                <a:gd name="T4" fmla="*/ 1 w 2365"/>
                <a:gd name="T5" fmla="*/ 1235 h 1825"/>
                <a:gd name="T6" fmla="*/ 599 w 2365"/>
                <a:gd name="T7" fmla="*/ 1825 h 1825"/>
                <a:gd name="T8" fmla="*/ 1053 w 2365"/>
                <a:gd name="T9" fmla="*/ 1619 h 1825"/>
                <a:gd name="T10" fmla="*/ 1053 w 2365"/>
                <a:gd name="T11" fmla="*/ 1293 h 1825"/>
                <a:gd name="T12" fmla="*/ 771 w 2365"/>
                <a:gd name="T13" fmla="*/ 1568 h 1825"/>
                <a:gd name="T14" fmla="*/ 599 w 2365"/>
                <a:gd name="T15" fmla="*/ 1604 h 1825"/>
                <a:gd name="T16" fmla="*/ 225 w 2365"/>
                <a:gd name="T17" fmla="*/ 1235 h 1825"/>
                <a:gd name="T18" fmla="*/ 599 w 2365"/>
                <a:gd name="T19" fmla="*/ 863 h 1825"/>
                <a:gd name="T20" fmla="*/ 861 w 2365"/>
                <a:gd name="T21" fmla="*/ 972 h 1825"/>
                <a:gd name="T22" fmla="*/ 1093 w 2365"/>
                <a:gd name="T23" fmla="*/ 1239 h 1825"/>
                <a:gd name="T24" fmla="*/ 1630 w 2365"/>
                <a:gd name="T25" fmla="*/ 1473 h 1825"/>
                <a:gd name="T26" fmla="*/ 2365 w 2365"/>
                <a:gd name="T27" fmla="*/ 741 h 1825"/>
                <a:gd name="T28" fmla="*/ 1630 w 2365"/>
                <a:gd name="T29" fmla="*/ 0 h 1825"/>
                <a:gd name="T30" fmla="*/ 1053 w 2365"/>
                <a:gd name="T31" fmla="*/ 295 h 1825"/>
                <a:gd name="T32" fmla="*/ 1053 w 2365"/>
                <a:gd name="T33" fmla="*/ 735 h 1825"/>
                <a:gd name="T34" fmla="*/ 1630 w 2365"/>
                <a:gd name="T35" fmla="*/ 232 h 1825"/>
                <a:gd name="T36" fmla="*/ 2134 w 2365"/>
                <a:gd name="T37" fmla="*/ 741 h 1825"/>
                <a:gd name="T38" fmla="*/ 1630 w 2365"/>
                <a:gd name="T39" fmla="*/ 1245 h 1825"/>
                <a:gd name="T40" fmla="*/ 1303 w 2365"/>
                <a:gd name="T41" fmla="*/ 1125 h 1825"/>
                <a:gd name="T42" fmla="*/ 961 w 2365"/>
                <a:gd name="T43" fmla="*/ 764 h 1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65" h="1825">
                  <a:moveTo>
                    <a:pt x="961" y="764"/>
                  </a:moveTo>
                  <a:cubicBezTo>
                    <a:pt x="875" y="688"/>
                    <a:pt x="736" y="643"/>
                    <a:pt x="599" y="642"/>
                  </a:cubicBezTo>
                  <a:cubicBezTo>
                    <a:pt x="270" y="641"/>
                    <a:pt x="2" y="900"/>
                    <a:pt x="1" y="1235"/>
                  </a:cubicBezTo>
                  <a:cubicBezTo>
                    <a:pt x="0" y="1563"/>
                    <a:pt x="270" y="1824"/>
                    <a:pt x="599" y="1825"/>
                  </a:cubicBezTo>
                  <a:cubicBezTo>
                    <a:pt x="783" y="1825"/>
                    <a:pt x="943" y="1751"/>
                    <a:pt x="1053" y="1619"/>
                  </a:cubicBezTo>
                  <a:cubicBezTo>
                    <a:pt x="1053" y="1293"/>
                    <a:pt x="1053" y="1293"/>
                    <a:pt x="1053" y="1293"/>
                  </a:cubicBezTo>
                  <a:cubicBezTo>
                    <a:pt x="994" y="1394"/>
                    <a:pt x="877" y="1524"/>
                    <a:pt x="771" y="1568"/>
                  </a:cubicBezTo>
                  <a:cubicBezTo>
                    <a:pt x="717" y="1590"/>
                    <a:pt x="662" y="1604"/>
                    <a:pt x="599" y="1604"/>
                  </a:cubicBezTo>
                  <a:cubicBezTo>
                    <a:pt x="394" y="1604"/>
                    <a:pt x="225" y="1445"/>
                    <a:pt x="225" y="1235"/>
                  </a:cubicBezTo>
                  <a:cubicBezTo>
                    <a:pt x="225" y="1041"/>
                    <a:pt x="380" y="862"/>
                    <a:pt x="599" y="863"/>
                  </a:cubicBezTo>
                  <a:cubicBezTo>
                    <a:pt x="701" y="863"/>
                    <a:pt x="793" y="905"/>
                    <a:pt x="861" y="972"/>
                  </a:cubicBezTo>
                  <a:cubicBezTo>
                    <a:pt x="931" y="1040"/>
                    <a:pt x="1041" y="1183"/>
                    <a:pt x="1093" y="1239"/>
                  </a:cubicBezTo>
                  <a:cubicBezTo>
                    <a:pt x="1227" y="1383"/>
                    <a:pt x="1419" y="1473"/>
                    <a:pt x="1630" y="1473"/>
                  </a:cubicBezTo>
                  <a:cubicBezTo>
                    <a:pt x="2036" y="1474"/>
                    <a:pt x="2365" y="1146"/>
                    <a:pt x="2365" y="741"/>
                  </a:cubicBezTo>
                  <a:cubicBezTo>
                    <a:pt x="2365" y="336"/>
                    <a:pt x="2035" y="0"/>
                    <a:pt x="1630" y="0"/>
                  </a:cubicBezTo>
                  <a:cubicBezTo>
                    <a:pt x="1395" y="0"/>
                    <a:pt x="1187" y="122"/>
                    <a:pt x="1053" y="295"/>
                  </a:cubicBezTo>
                  <a:cubicBezTo>
                    <a:pt x="1053" y="735"/>
                    <a:pt x="1053" y="735"/>
                    <a:pt x="1053" y="735"/>
                  </a:cubicBezTo>
                  <a:cubicBezTo>
                    <a:pt x="1155" y="455"/>
                    <a:pt x="1340" y="232"/>
                    <a:pt x="1630" y="232"/>
                  </a:cubicBezTo>
                  <a:cubicBezTo>
                    <a:pt x="1909" y="232"/>
                    <a:pt x="2135" y="463"/>
                    <a:pt x="2134" y="741"/>
                  </a:cubicBezTo>
                  <a:cubicBezTo>
                    <a:pt x="2134" y="1020"/>
                    <a:pt x="1909" y="1246"/>
                    <a:pt x="1630" y="1245"/>
                  </a:cubicBezTo>
                  <a:cubicBezTo>
                    <a:pt x="1506" y="1244"/>
                    <a:pt x="1391" y="1199"/>
                    <a:pt x="1303" y="1125"/>
                  </a:cubicBezTo>
                  <a:cubicBezTo>
                    <a:pt x="1194" y="1040"/>
                    <a:pt x="1074" y="860"/>
                    <a:pt x="961" y="76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3200"/>
            </a:p>
          </p:txBody>
        </p:sp>
        <p:sp>
          <p:nvSpPr>
            <p:cNvPr id="22" name="Freeform 35">
              <a:extLst>
                <a:ext uri="{FF2B5EF4-FFF2-40B4-BE49-F238E27FC236}">
                  <a16:creationId xmlns:a16="http://schemas.microsoft.com/office/drawing/2014/main" id="{F38D1057-B75F-4A54-AF90-A8D57DDB5EA3}"/>
                </a:ext>
              </a:extLst>
            </p:cNvPr>
            <p:cNvSpPr>
              <a:spLocks/>
            </p:cNvSpPr>
            <p:nvPr userDrawn="1"/>
          </p:nvSpPr>
          <p:spPr bwMode="gray">
            <a:xfrm>
              <a:off x="8012114" y="401514"/>
              <a:ext cx="123825" cy="201551"/>
            </a:xfrm>
            <a:custGeom>
              <a:avLst/>
              <a:gdLst>
                <a:gd name="T0" fmla="*/ 0 w 1624"/>
                <a:gd name="T1" fmla="*/ 0 h 2651"/>
                <a:gd name="T2" fmla="*/ 1624 w 1624"/>
                <a:gd name="T3" fmla="*/ 0 h 2651"/>
                <a:gd name="T4" fmla="*/ 1624 w 1624"/>
                <a:gd name="T5" fmla="*/ 452 h 2651"/>
                <a:gd name="T6" fmla="*/ 1365 w 1624"/>
                <a:gd name="T7" fmla="*/ 273 h 2651"/>
                <a:gd name="T8" fmla="*/ 613 w 1624"/>
                <a:gd name="T9" fmla="*/ 273 h 2651"/>
                <a:gd name="T10" fmla="*/ 613 w 1624"/>
                <a:gd name="T11" fmla="*/ 1053 h 2651"/>
                <a:gd name="T12" fmla="*/ 1428 w 1624"/>
                <a:gd name="T13" fmla="*/ 1053 h 2651"/>
                <a:gd name="T14" fmla="*/ 1428 w 1624"/>
                <a:gd name="T15" fmla="*/ 1467 h 2651"/>
                <a:gd name="T16" fmla="*/ 1205 w 1624"/>
                <a:gd name="T17" fmla="*/ 1335 h 2651"/>
                <a:gd name="T18" fmla="*/ 613 w 1624"/>
                <a:gd name="T19" fmla="*/ 1335 h 2651"/>
                <a:gd name="T20" fmla="*/ 613 w 1624"/>
                <a:gd name="T21" fmla="*/ 2401 h 2651"/>
                <a:gd name="T22" fmla="*/ 784 w 1624"/>
                <a:gd name="T23" fmla="*/ 2651 h 2651"/>
                <a:gd name="T24" fmla="*/ 11 w 1624"/>
                <a:gd name="T25" fmla="*/ 2651 h 2651"/>
                <a:gd name="T26" fmla="*/ 173 w 1624"/>
                <a:gd name="T27" fmla="*/ 2401 h 2651"/>
                <a:gd name="T28" fmla="*/ 173 w 1624"/>
                <a:gd name="T29" fmla="*/ 278 h 2651"/>
                <a:gd name="T30" fmla="*/ 0 w 1624"/>
                <a:gd name="T31" fmla="*/ 0 h 2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24" h="2651">
                  <a:moveTo>
                    <a:pt x="0" y="0"/>
                  </a:moveTo>
                  <a:cubicBezTo>
                    <a:pt x="1624" y="0"/>
                    <a:pt x="1624" y="0"/>
                    <a:pt x="1624" y="0"/>
                  </a:cubicBezTo>
                  <a:cubicBezTo>
                    <a:pt x="1624" y="452"/>
                    <a:pt x="1624" y="452"/>
                    <a:pt x="1624" y="452"/>
                  </a:cubicBezTo>
                  <a:cubicBezTo>
                    <a:pt x="1624" y="452"/>
                    <a:pt x="1540" y="274"/>
                    <a:pt x="1365" y="273"/>
                  </a:cubicBezTo>
                  <a:cubicBezTo>
                    <a:pt x="613" y="273"/>
                    <a:pt x="613" y="273"/>
                    <a:pt x="613" y="273"/>
                  </a:cubicBezTo>
                  <a:cubicBezTo>
                    <a:pt x="613" y="1053"/>
                    <a:pt x="613" y="1053"/>
                    <a:pt x="613" y="1053"/>
                  </a:cubicBezTo>
                  <a:cubicBezTo>
                    <a:pt x="1428" y="1053"/>
                    <a:pt x="1428" y="1053"/>
                    <a:pt x="1428" y="1053"/>
                  </a:cubicBezTo>
                  <a:cubicBezTo>
                    <a:pt x="1428" y="1467"/>
                    <a:pt x="1428" y="1467"/>
                    <a:pt x="1428" y="1467"/>
                  </a:cubicBezTo>
                  <a:cubicBezTo>
                    <a:pt x="1428" y="1467"/>
                    <a:pt x="1402" y="1335"/>
                    <a:pt x="1205" y="1335"/>
                  </a:cubicBezTo>
                  <a:cubicBezTo>
                    <a:pt x="613" y="1335"/>
                    <a:pt x="613" y="1335"/>
                    <a:pt x="613" y="1335"/>
                  </a:cubicBezTo>
                  <a:cubicBezTo>
                    <a:pt x="613" y="2401"/>
                    <a:pt x="613" y="2401"/>
                    <a:pt x="613" y="2401"/>
                  </a:cubicBezTo>
                  <a:cubicBezTo>
                    <a:pt x="613" y="2558"/>
                    <a:pt x="784" y="2651"/>
                    <a:pt x="784" y="2651"/>
                  </a:cubicBezTo>
                  <a:cubicBezTo>
                    <a:pt x="11" y="2651"/>
                    <a:pt x="11" y="2651"/>
                    <a:pt x="11" y="2651"/>
                  </a:cubicBezTo>
                  <a:cubicBezTo>
                    <a:pt x="11" y="2651"/>
                    <a:pt x="173" y="2569"/>
                    <a:pt x="173" y="2401"/>
                  </a:cubicBezTo>
                  <a:cubicBezTo>
                    <a:pt x="173" y="278"/>
                    <a:pt x="173" y="278"/>
                    <a:pt x="173" y="278"/>
                  </a:cubicBezTo>
                  <a:cubicBezTo>
                    <a:pt x="173" y="99"/>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3200"/>
            </a:p>
          </p:txBody>
        </p:sp>
        <p:sp>
          <p:nvSpPr>
            <p:cNvPr id="33" name="Freeform 36">
              <a:extLst>
                <a:ext uri="{FF2B5EF4-FFF2-40B4-BE49-F238E27FC236}">
                  <a16:creationId xmlns:a16="http://schemas.microsoft.com/office/drawing/2014/main" id="{0FA8FF41-1874-4F27-9ACB-8F9DD0AC90F7}"/>
                </a:ext>
              </a:extLst>
            </p:cNvPr>
            <p:cNvSpPr>
              <a:spLocks/>
            </p:cNvSpPr>
            <p:nvPr userDrawn="1"/>
          </p:nvSpPr>
          <p:spPr bwMode="gray">
            <a:xfrm>
              <a:off x="8305801" y="401514"/>
              <a:ext cx="80962" cy="282488"/>
            </a:xfrm>
            <a:custGeom>
              <a:avLst/>
              <a:gdLst>
                <a:gd name="T0" fmla="*/ 246 w 1072"/>
                <a:gd name="T1" fmla="*/ 0 h 3696"/>
                <a:gd name="T2" fmla="*/ 1072 w 1072"/>
                <a:gd name="T3" fmla="*/ 0 h 3696"/>
                <a:gd name="T4" fmla="*/ 887 w 1072"/>
                <a:gd name="T5" fmla="*/ 230 h 3696"/>
                <a:gd name="T6" fmla="*/ 887 w 1072"/>
                <a:gd name="T7" fmla="*/ 2717 h 3696"/>
                <a:gd name="T8" fmla="*/ 0 w 1072"/>
                <a:gd name="T9" fmla="*/ 3693 h 3696"/>
                <a:gd name="T10" fmla="*/ 423 w 1072"/>
                <a:gd name="T11" fmla="*/ 2717 h 3696"/>
                <a:gd name="T12" fmla="*/ 423 w 1072"/>
                <a:gd name="T13" fmla="*/ 230 h 3696"/>
                <a:gd name="T14" fmla="*/ 246 w 1072"/>
                <a:gd name="T15" fmla="*/ 0 h 3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72" h="3696">
                  <a:moveTo>
                    <a:pt x="246" y="0"/>
                  </a:moveTo>
                  <a:cubicBezTo>
                    <a:pt x="1072" y="0"/>
                    <a:pt x="1072" y="0"/>
                    <a:pt x="1072" y="0"/>
                  </a:cubicBezTo>
                  <a:cubicBezTo>
                    <a:pt x="1072" y="0"/>
                    <a:pt x="887" y="87"/>
                    <a:pt x="887" y="230"/>
                  </a:cubicBezTo>
                  <a:cubicBezTo>
                    <a:pt x="887" y="2717"/>
                    <a:pt x="887" y="2717"/>
                    <a:pt x="887" y="2717"/>
                  </a:cubicBezTo>
                  <a:cubicBezTo>
                    <a:pt x="887" y="3558"/>
                    <a:pt x="44" y="3696"/>
                    <a:pt x="0" y="3693"/>
                  </a:cubicBezTo>
                  <a:cubicBezTo>
                    <a:pt x="72" y="3647"/>
                    <a:pt x="422" y="3349"/>
                    <a:pt x="423" y="2717"/>
                  </a:cubicBezTo>
                  <a:cubicBezTo>
                    <a:pt x="423" y="230"/>
                    <a:pt x="423" y="230"/>
                    <a:pt x="423" y="230"/>
                  </a:cubicBezTo>
                  <a:cubicBezTo>
                    <a:pt x="424" y="96"/>
                    <a:pt x="246" y="0"/>
                    <a:pt x="24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3200"/>
            </a:p>
          </p:txBody>
        </p:sp>
        <p:sp>
          <p:nvSpPr>
            <p:cNvPr id="34" name="Freeform 37">
              <a:extLst>
                <a:ext uri="{FF2B5EF4-FFF2-40B4-BE49-F238E27FC236}">
                  <a16:creationId xmlns:a16="http://schemas.microsoft.com/office/drawing/2014/main" id="{50E67408-B338-4449-B662-76E98D8E5C11}"/>
                </a:ext>
              </a:extLst>
            </p:cNvPr>
            <p:cNvSpPr>
              <a:spLocks/>
            </p:cNvSpPr>
            <p:nvPr userDrawn="1"/>
          </p:nvSpPr>
          <p:spPr bwMode="gray">
            <a:xfrm>
              <a:off x="8396289" y="401514"/>
              <a:ext cx="63500" cy="201551"/>
            </a:xfrm>
            <a:custGeom>
              <a:avLst/>
              <a:gdLst>
                <a:gd name="T0" fmla="*/ 0 w 828"/>
                <a:gd name="T1" fmla="*/ 0 h 2653"/>
                <a:gd name="T2" fmla="*/ 828 w 828"/>
                <a:gd name="T3" fmla="*/ 0 h 2653"/>
                <a:gd name="T4" fmla="*/ 645 w 828"/>
                <a:gd name="T5" fmla="*/ 235 h 2653"/>
                <a:gd name="T6" fmla="*/ 645 w 828"/>
                <a:gd name="T7" fmla="*/ 2401 h 2653"/>
                <a:gd name="T8" fmla="*/ 828 w 828"/>
                <a:gd name="T9" fmla="*/ 2653 h 2653"/>
                <a:gd name="T10" fmla="*/ 0 w 828"/>
                <a:gd name="T11" fmla="*/ 2653 h 2653"/>
                <a:gd name="T12" fmla="*/ 184 w 828"/>
                <a:gd name="T13" fmla="*/ 2401 h 2653"/>
                <a:gd name="T14" fmla="*/ 184 w 828"/>
                <a:gd name="T15" fmla="*/ 235 h 2653"/>
                <a:gd name="T16" fmla="*/ 0 w 828"/>
                <a:gd name="T17" fmla="*/ 0 h 26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8" h="2653">
                  <a:moveTo>
                    <a:pt x="0" y="0"/>
                  </a:moveTo>
                  <a:cubicBezTo>
                    <a:pt x="828" y="0"/>
                    <a:pt x="828" y="0"/>
                    <a:pt x="828" y="0"/>
                  </a:cubicBezTo>
                  <a:cubicBezTo>
                    <a:pt x="828" y="0"/>
                    <a:pt x="645" y="89"/>
                    <a:pt x="645" y="235"/>
                  </a:cubicBezTo>
                  <a:cubicBezTo>
                    <a:pt x="645" y="2401"/>
                    <a:pt x="645" y="2401"/>
                    <a:pt x="645" y="2401"/>
                  </a:cubicBezTo>
                  <a:cubicBezTo>
                    <a:pt x="645" y="2556"/>
                    <a:pt x="828" y="2653"/>
                    <a:pt x="828" y="2653"/>
                  </a:cubicBezTo>
                  <a:cubicBezTo>
                    <a:pt x="0" y="2653"/>
                    <a:pt x="0" y="2653"/>
                    <a:pt x="0" y="2653"/>
                  </a:cubicBezTo>
                  <a:cubicBezTo>
                    <a:pt x="0" y="2653"/>
                    <a:pt x="184" y="2557"/>
                    <a:pt x="184" y="2401"/>
                  </a:cubicBezTo>
                  <a:cubicBezTo>
                    <a:pt x="184" y="235"/>
                    <a:pt x="184" y="235"/>
                    <a:pt x="184" y="235"/>
                  </a:cubicBezTo>
                  <a:cubicBezTo>
                    <a:pt x="184" y="89"/>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3200"/>
            </a:p>
          </p:txBody>
        </p:sp>
        <p:sp>
          <p:nvSpPr>
            <p:cNvPr id="35" name="Freeform 38">
              <a:extLst>
                <a:ext uri="{FF2B5EF4-FFF2-40B4-BE49-F238E27FC236}">
                  <a16:creationId xmlns:a16="http://schemas.microsoft.com/office/drawing/2014/main" id="{4AC7696B-9860-489B-BE9B-00D46469390B}"/>
                </a:ext>
              </a:extLst>
            </p:cNvPr>
            <p:cNvSpPr>
              <a:spLocks/>
            </p:cNvSpPr>
            <p:nvPr userDrawn="1"/>
          </p:nvSpPr>
          <p:spPr bwMode="gray">
            <a:xfrm>
              <a:off x="8459789" y="401514"/>
              <a:ext cx="150812" cy="201551"/>
            </a:xfrm>
            <a:custGeom>
              <a:avLst/>
              <a:gdLst>
                <a:gd name="T0" fmla="*/ 161 w 1984"/>
                <a:gd name="T1" fmla="*/ 0 h 2651"/>
                <a:gd name="T2" fmla="*/ 1984 w 1984"/>
                <a:gd name="T3" fmla="*/ 0 h 2651"/>
                <a:gd name="T4" fmla="*/ 1829 w 1984"/>
                <a:gd name="T5" fmla="*/ 482 h 2651"/>
                <a:gd name="T6" fmla="*/ 1607 w 1984"/>
                <a:gd name="T7" fmla="*/ 279 h 2651"/>
                <a:gd name="T8" fmla="*/ 1229 w 1984"/>
                <a:gd name="T9" fmla="*/ 279 h 2651"/>
                <a:gd name="T10" fmla="*/ 1229 w 1984"/>
                <a:gd name="T11" fmla="*/ 2401 h 2651"/>
                <a:gd name="T12" fmla="*/ 1407 w 1984"/>
                <a:gd name="T13" fmla="*/ 2651 h 2651"/>
                <a:gd name="T14" fmla="*/ 595 w 1984"/>
                <a:gd name="T15" fmla="*/ 2651 h 2651"/>
                <a:gd name="T16" fmla="*/ 771 w 1984"/>
                <a:gd name="T17" fmla="*/ 2401 h 2651"/>
                <a:gd name="T18" fmla="*/ 771 w 1984"/>
                <a:gd name="T19" fmla="*/ 279 h 2651"/>
                <a:gd name="T20" fmla="*/ 315 w 1984"/>
                <a:gd name="T21" fmla="*/ 279 h 2651"/>
                <a:gd name="T22" fmla="*/ 0 w 1984"/>
                <a:gd name="T23" fmla="*/ 522 h 2651"/>
                <a:gd name="T24" fmla="*/ 161 w 1984"/>
                <a:gd name="T25" fmla="*/ 0 h 2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84" h="2651">
                  <a:moveTo>
                    <a:pt x="161" y="0"/>
                  </a:moveTo>
                  <a:cubicBezTo>
                    <a:pt x="1984" y="0"/>
                    <a:pt x="1984" y="0"/>
                    <a:pt x="1984" y="0"/>
                  </a:cubicBezTo>
                  <a:cubicBezTo>
                    <a:pt x="1829" y="482"/>
                    <a:pt x="1829" y="482"/>
                    <a:pt x="1829" y="482"/>
                  </a:cubicBezTo>
                  <a:cubicBezTo>
                    <a:pt x="1829" y="482"/>
                    <a:pt x="1783" y="279"/>
                    <a:pt x="1607" y="279"/>
                  </a:cubicBezTo>
                  <a:cubicBezTo>
                    <a:pt x="1229" y="279"/>
                    <a:pt x="1229" y="279"/>
                    <a:pt x="1229" y="279"/>
                  </a:cubicBezTo>
                  <a:cubicBezTo>
                    <a:pt x="1229" y="2401"/>
                    <a:pt x="1229" y="2401"/>
                    <a:pt x="1229" y="2401"/>
                  </a:cubicBezTo>
                  <a:cubicBezTo>
                    <a:pt x="1229" y="2535"/>
                    <a:pt x="1407" y="2651"/>
                    <a:pt x="1407" y="2651"/>
                  </a:cubicBezTo>
                  <a:cubicBezTo>
                    <a:pt x="595" y="2651"/>
                    <a:pt x="595" y="2651"/>
                    <a:pt x="595" y="2651"/>
                  </a:cubicBezTo>
                  <a:cubicBezTo>
                    <a:pt x="595" y="2651"/>
                    <a:pt x="771" y="2547"/>
                    <a:pt x="771" y="2401"/>
                  </a:cubicBezTo>
                  <a:cubicBezTo>
                    <a:pt x="771" y="279"/>
                    <a:pt x="771" y="279"/>
                    <a:pt x="771" y="279"/>
                  </a:cubicBezTo>
                  <a:cubicBezTo>
                    <a:pt x="315" y="279"/>
                    <a:pt x="315" y="279"/>
                    <a:pt x="315" y="279"/>
                  </a:cubicBezTo>
                  <a:cubicBezTo>
                    <a:pt x="185" y="280"/>
                    <a:pt x="0" y="522"/>
                    <a:pt x="0" y="522"/>
                  </a:cubicBezTo>
                  <a:lnTo>
                    <a:pt x="16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3200"/>
            </a:p>
          </p:txBody>
        </p:sp>
        <p:sp>
          <p:nvSpPr>
            <p:cNvPr id="36" name="Freeform 39">
              <a:extLst>
                <a:ext uri="{FF2B5EF4-FFF2-40B4-BE49-F238E27FC236}">
                  <a16:creationId xmlns:a16="http://schemas.microsoft.com/office/drawing/2014/main" id="{CDE404E4-3DFC-433A-8E05-E73F0F493EE7}"/>
                </a:ext>
              </a:extLst>
            </p:cNvPr>
            <p:cNvSpPr>
              <a:spLocks/>
            </p:cNvSpPr>
            <p:nvPr userDrawn="1"/>
          </p:nvSpPr>
          <p:spPr bwMode="gray">
            <a:xfrm>
              <a:off x="8734426" y="401514"/>
              <a:ext cx="169862" cy="204725"/>
            </a:xfrm>
            <a:custGeom>
              <a:avLst/>
              <a:gdLst>
                <a:gd name="T0" fmla="*/ 1420 w 2219"/>
                <a:gd name="T1" fmla="*/ 0 h 2693"/>
                <a:gd name="T2" fmla="*/ 2219 w 2219"/>
                <a:gd name="T3" fmla="*/ 0 h 2693"/>
                <a:gd name="T4" fmla="*/ 2048 w 2219"/>
                <a:gd name="T5" fmla="*/ 234 h 2693"/>
                <a:gd name="T6" fmla="*/ 2048 w 2219"/>
                <a:gd name="T7" fmla="*/ 1840 h 2693"/>
                <a:gd name="T8" fmla="*/ 1131 w 2219"/>
                <a:gd name="T9" fmla="*/ 2693 h 2693"/>
                <a:gd name="T10" fmla="*/ 176 w 2219"/>
                <a:gd name="T11" fmla="*/ 1840 h 2693"/>
                <a:gd name="T12" fmla="*/ 176 w 2219"/>
                <a:gd name="T13" fmla="*/ 234 h 2693"/>
                <a:gd name="T14" fmla="*/ 0 w 2219"/>
                <a:gd name="T15" fmla="*/ 0 h 2693"/>
                <a:gd name="T16" fmla="*/ 821 w 2219"/>
                <a:gd name="T17" fmla="*/ 0 h 2693"/>
                <a:gd name="T18" fmla="*/ 638 w 2219"/>
                <a:gd name="T19" fmla="*/ 234 h 2693"/>
                <a:gd name="T20" fmla="*/ 638 w 2219"/>
                <a:gd name="T21" fmla="*/ 1840 h 2693"/>
                <a:gd name="T22" fmla="*/ 1131 w 2219"/>
                <a:gd name="T23" fmla="*/ 2406 h 2693"/>
                <a:gd name="T24" fmla="*/ 1601 w 2219"/>
                <a:gd name="T25" fmla="*/ 1840 h 2693"/>
                <a:gd name="T26" fmla="*/ 1601 w 2219"/>
                <a:gd name="T27" fmla="*/ 234 h 2693"/>
                <a:gd name="T28" fmla="*/ 1420 w 2219"/>
                <a:gd name="T29" fmla="*/ 0 h 2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19" h="2693">
                  <a:moveTo>
                    <a:pt x="1420" y="0"/>
                  </a:moveTo>
                  <a:cubicBezTo>
                    <a:pt x="2219" y="0"/>
                    <a:pt x="2219" y="0"/>
                    <a:pt x="2219" y="0"/>
                  </a:cubicBezTo>
                  <a:cubicBezTo>
                    <a:pt x="2219" y="0"/>
                    <a:pt x="2048" y="91"/>
                    <a:pt x="2048" y="234"/>
                  </a:cubicBezTo>
                  <a:cubicBezTo>
                    <a:pt x="2048" y="1840"/>
                    <a:pt x="2048" y="1840"/>
                    <a:pt x="2048" y="1840"/>
                  </a:cubicBezTo>
                  <a:cubicBezTo>
                    <a:pt x="2047" y="2492"/>
                    <a:pt x="1506" y="2693"/>
                    <a:pt x="1131" y="2693"/>
                  </a:cubicBezTo>
                  <a:cubicBezTo>
                    <a:pt x="759" y="2693"/>
                    <a:pt x="175" y="2490"/>
                    <a:pt x="176" y="1840"/>
                  </a:cubicBezTo>
                  <a:cubicBezTo>
                    <a:pt x="176" y="234"/>
                    <a:pt x="176" y="234"/>
                    <a:pt x="176" y="234"/>
                  </a:cubicBezTo>
                  <a:cubicBezTo>
                    <a:pt x="176" y="91"/>
                    <a:pt x="0" y="0"/>
                    <a:pt x="0" y="0"/>
                  </a:cubicBezTo>
                  <a:cubicBezTo>
                    <a:pt x="821" y="0"/>
                    <a:pt x="821" y="0"/>
                    <a:pt x="821" y="0"/>
                  </a:cubicBezTo>
                  <a:cubicBezTo>
                    <a:pt x="821" y="0"/>
                    <a:pt x="638" y="88"/>
                    <a:pt x="638" y="234"/>
                  </a:cubicBezTo>
                  <a:cubicBezTo>
                    <a:pt x="638" y="1840"/>
                    <a:pt x="638" y="1840"/>
                    <a:pt x="638" y="1840"/>
                  </a:cubicBezTo>
                  <a:cubicBezTo>
                    <a:pt x="638" y="2182"/>
                    <a:pt x="865" y="2406"/>
                    <a:pt x="1131" y="2406"/>
                  </a:cubicBezTo>
                  <a:cubicBezTo>
                    <a:pt x="1397" y="2406"/>
                    <a:pt x="1600" y="2173"/>
                    <a:pt x="1601" y="1840"/>
                  </a:cubicBezTo>
                  <a:cubicBezTo>
                    <a:pt x="1601" y="234"/>
                    <a:pt x="1601" y="234"/>
                    <a:pt x="1601" y="234"/>
                  </a:cubicBezTo>
                  <a:cubicBezTo>
                    <a:pt x="1601" y="91"/>
                    <a:pt x="1420" y="0"/>
                    <a:pt x="142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3200"/>
            </a:p>
          </p:txBody>
        </p:sp>
        <p:sp>
          <p:nvSpPr>
            <p:cNvPr id="37" name="Freeform 40">
              <a:extLst>
                <a:ext uri="{FF2B5EF4-FFF2-40B4-BE49-F238E27FC236}">
                  <a16:creationId xmlns:a16="http://schemas.microsoft.com/office/drawing/2014/main" id="{606859B5-A1E4-47EF-9016-922C15E0DCDD}"/>
                </a:ext>
              </a:extLst>
            </p:cNvPr>
            <p:cNvSpPr>
              <a:spLocks/>
            </p:cNvSpPr>
            <p:nvPr userDrawn="1"/>
          </p:nvSpPr>
          <p:spPr bwMode="gray">
            <a:xfrm>
              <a:off x="8142289" y="401514"/>
              <a:ext cx="169862" cy="206312"/>
            </a:xfrm>
            <a:custGeom>
              <a:avLst/>
              <a:gdLst>
                <a:gd name="T0" fmla="*/ 1427 w 2240"/>
                <a:gd name="T1" fmla="*/ 0 h 2700"/>
                <a:gd name="T2" fmla="*/ 2240 w 2240"/>
                <a:gd name="T3" fmla="*/ 0 h 2700"/>
                <a:gd name="T4" fmla="*/ 2068 w 2240"/>
                <a:gd name="T5" fmla="*/ 237 h 2700"/>
                <a:gd name="T6" fmla="*/ 2067 w 2240"/>
                <a:gd name="T7" fmla="*/ 1838 h 2700"/>
                <a:gd name="T8" fmla="*/ 1122 w 2240"/>
                <a:gd name="T9" fmla="*/ 2700 h 2700"/>
                <a:gd name="T10" fmla="*/ 166 w 2240"/>
                <a:gd name="T11" fmla="*/ 1838 h 2700"/>
                <a:gd name="T12" fmla="*/ 166 w 2240"/>
                <a:gd name="T13" fmla="*/ 237 h 2700"/>
                <a:gd name="T14" fmla="*/ 0 w 2240"/>
                <a:gd name="T15" fmla="*/ 0 h 2700"/>
                <a:gd name="T16" fmla="*/ 821 w 2240"/>
                <a:gd name="T17" fmla="*/ 0 h 2700"/>
                <a:gd name="T18" fmla="*/ 631 w 2240"/>
                <a:gd name="T19" fmla="*/ 237 h 2700"/>
                <a:gd name="T20" fmla="*/ 630 w 2240"/>
                <a:gd name="T21" fmla="*/ 1838 h 2700"/>
                <a:gd name="T22" fmla="*/ 1122 w 2240"/>
                <a:gd name="T23" fmla="*/ 2413 h 2700"/>
                <a:gd name="T24" fmla="*/ 1602 w 2240"/>
                <a:gd name="T25" fmla="*/ 1838 h 2700"/>
                <a:gd name="T26" fmla="*/ 1603 w 2240"/>
                <a:gd name="T27" fmla="*/ 237 h 2700"/>
                <a:gd name="T28" fmla="*/ 1427 w 2240"/>
                <a:gd name="T29" fmla="*/ 0 h 27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40" h="2700">
                  <a:moveTo>
                    <a:pt x="1427" y="0"/>
                  </a:moveTo>
                  <a:cubicBezTo>
                    <a:pt x="2240" y="0"/>
                    <a:pt x="2240" y="0"/>
                    <a:pt x="2240" y="0"/>
                  </a:cubicBezTo>
                  <a:cubicBezTo>
                    <a:pt x="2240" y="0"/>
                    <a:pt x="2068" y="95"/>
                    <a:pt x="2068" y="237"/>
                  </a:cubicBezTo>
                  <a:cubicBezTo>
                    <a:pt x="2068" y="238"/>
                    <a:pt x="2067" y="1838"/>
                    <a:pt x="2067" y="1838"/>
                  </a:cubicBezTo>
                  <a:cubicBezTo>
                    <a:pt x="2067" y="2494"/>
                    <a:pt x="1501" y="2700"/>
                    <a:pt x="1122" y="2700"/>
                  </a:cubicBezTo>
                  <a:cubicBezTo>
                    <a:pt x="750" y="2700"/>
                    <a:pt x="166" y="2491"/>
                    <a:pt x="166" y="1838"/>
                  </a:cubicBezTo>
                  <a:cubicBezTo>
                    <a:pt x="166" y="237"/>
                    <a:pt x="166" y="237"/>
                    <a:pt x="166" y="237"/>
                  </a:cubicBezTo>
                  <a:cubicBezTo>
                    <a:pt x="166" y="94"/>
                    <a:pt x="0" y="0"/>
                    <a:pt x="0" y="0"/>
                  </a:cubicBezTo>
                  <a:cubicBezTo>
                    <a:pt x="821" y="0"/>
                    <a:pt x="821" y="0"/>
                    <a:pt x="821" y="0"/>
                  </a:cubicBezTo>
                  <a:cubicBezTo>
                    <a:pt x="821" y="0"/>
                    <a:pt x="631" y="94"/>
                    <a:pt x="631" y="237"/>
                  </a:cubicBezTo>
                  <a:cubicBezTo>
                    <a:pt x="630" y="1838"/>
                    <a:pt x="630" y="1838"/>
                    <a:pt x="630" y="1838"/>
                  </a:cubicBezTo>
                  <a:cubicBezTo>
                    <a:pt x="630" y="2178"/>
                    <a:pt x="856" y="2412"/>
                    <a:pt x="1122" y="2413"/>
                  </a:cubicBezTo>
                  <a:cubicBezTo>
                    <a:pt x="1388" y="2414"/>
                    <a:pt x="1602" y="2174"/>
                    <a:pt x="1602" y="1838"/>
                  </a:cubicBezTo>
                  <a:cubicBezTo>
                    <a:pt x="1603" y="237"/>
                    <a:pt x="1603" y="237"/>
                    <a:pt x="1603" y="237"/>
                  </a:cubicBezTo>
                  <a:cubicBezTo>
                    <a:pt x="1603" y="94"/>
                    <a:pt x="1427" y="0"/>
                    <a:pt x="142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3200"/>
            </a:p>
          </p:txBody>
        </p:sp>
        <p:sp>
          <p:nvSpPr>
            <p:cNvPr id="38" name="Freeform 41">
              <a:extLst>
                <a:ext uri="{FF2B5EF4-FFF2-40B4-BE49-F238E27FC236}">
                  <a16:creationId xmlns:a16="http://schemas.microsoft.com/office/drawing/2014/main" id="{9916EAC5-51B3-4315-A6F9-67FA3906E9D3}"/>
                </a:ext>
              </a:extLst>
            </p:cNvPr>
            <p:cNvSpPr>
              <a:spLocks/>
            </p:cNvSpPr>
            <p:nvPr userDrawn="1"/>
          </p:nvSpPr>
          <p:spPr bwMode="gray">
            <a:xfrm>
              <a:off x="8604251" y="396753"/>
              <a:ext cx="130175" cy="211073"/>
            </a:xfrm>
            <a:custGeom>
              <a:avLst/>
              <a:gdLst>
                <a:gd name="T0" fmla="*/ 1467 w 1707"/>
                <a:gd name="T1" fmla="*/ 479 h 2755"/>
                <a:gd name="T2" fmla="*/ 1019 w 1707"/>
                <a:gd name="T3" fmla="*/ 276 h 2755"/>
                <a:gd name="T4" fmla="*/ 504 w 1707"/>
                <a:gd name="T5" fmla="*/ 677 h 2755"/>
                <a:gd name="T6" fmla="*/ 995 w 1707"/>
                <a:gd name="T7" fmla="*/ 1174 h 2755"/>
                <a:gd name="T8" fmla="*/ 1705 w 1707"/>
                <a:gd name="T9" fmla="*/ 1974 h 2755"/>
                <a:gd name="T10" fmla="*/ 651 w 1707"/>
                <a:gd name="T11" fmla="*/ 2755 h 2755"/>
                <a:gd name="T12" fmla="*/ 155 w 1707"/>
                <a:gd name="T13" fmla="*/ 2686 h 2755"/>
                <a:gd name="T14" fmla="*/ 0 w 1707"/>
                <a:gd name="T15" fmla="*/ 2177 h 2755"/>
                <a:gd name="T16" fmla="*/ 658 w 1707"/>
                <a:gd name="T17" fmla="*/ 2466 h 2755"/>
                <a:gd name="T18" fmla="*/ 1252 w 1707"/>
                <a:gd name="T19" fmla="*/ 2030 h 2755"/>
                <a:gd name="T20" fmla="*/ 46 w 1707"/>
                <a:gd name="T21" fmla="*/ 731 h 2755"/>
                <a:gd name="T22" fmla="*/ 973 w 1707"/>
                <a:gd name="T23" fmla="*/ 0 h 2755"/>
                <a:gd name="T24" fmla="*/ 1467 w 1707"/>
                <a:gd name="T25" fmla="*/ 69 h 2755"/>
                <a:gd name="T26" fmla="*/ 1467 w 1707"/>
                <a:gd name="T27" fmla="*/ 479 h 2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07" h="2755">
                  <a:moveTo>
                    <a:pt x="1467" y="479"/>
                  </a:moveTo>
                  <a:cubicBezTo>
                    <a:pt x="1467" y="479"/>
                    <a:pt x="1352" y="277"/>
                    <a:pt x="1019" y="276"/>
                  </a:cubicBezTo>
                  <a:cubicBezTo>
                    <a:pt x="686" y="275"/>
                    <a:pt x="505" y="450"/>
                    <a:pt x="504" y="677"/>
                  </a:cubicBezTo>
                  <a:cubicBezTo>
                    <a:pt x="503" y="934"/>
                    <a:pt x="696" y="1031"/>
                    <a:pt x="995" y="1174"/>
                  </a:cubicBezTo>
                  <a:cubicBezTo>
                    <a:pt x="1279" y="1311"/>
                    <a:pt x="1707" y="1499"/>
                    <a:pt x="1705" y="1974"/>
                  </a:cubicBezTo>
                  <a:cubicBezTo>
                    <a:pt x="1704" y="2399"/>
                    <a:pt x="1327" y="2755"/>
                    <a:pt x="651" y="2755"/>
                  </a:cubicBezTo>
                  <a:cubicBezTo>
                    <a:pt x="442" y="2754"/>
                    <a:pt x="155" y="2686"/>
                    <a:pt x="155" y="2686"/>
                  </a:cubicBezTo>
                  <a:cubicBezTo>
                    <a:pt x="0" y="2177"/>
                    <a:pt x="0" y="2177"/>
                    <a:pt x="0" y="2177"/>
                  </a:cubicBezTo>
                  <a:cubicBezTo>
                    <a:pt x="143" y="2316"/>
                    <a:pt x="397" y="2466"/>
                    <a:pt x="658" y="2466"/>
                  </a:cubicBezTo>
                  <a:cubicBezTo>
                    <a:pt x="929" y="2466"/>
                    <a:pt x="1252" y="2298"/>
                    <a:pt x="1252" y="2030"/>
                  </a:cubicBezTo>
                  <a:cubicBezTo>
                    <a:pt x="1252" y="1512"/>
                    <a:pt x="46" y="1598"/>
                    <a:pt x="46" y="731"/>
                  </a:cubicBezTo>
                  <a:cubicBezTo>
                    <a:pt x="46" y="433"/>
                    <a:pt x="254" y="0"/>
                    <a:pt x="973" y="0"/>
                  </a:cubicBezTo>
                  <a:cubicBezTo>
                    <a:pt x="1207" y="0"/>
                    <a:pt x="1467" y="69"/>
                    <a:pt x="1467" y="69"/>
                  </a:cubicBezTo>
                  <a:lnTo>
                    <a:pt x="1467" y="47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3200"/>
            </a:p>
          </p:txBody>
        </p:sp>
      </p:grpSp>
      <p:sp>
        <p:nvSpPr>
          <p:cNvPr id="2" name="Title 1"/>
          <p:cNvSpPr>
            <a:spLocks noGrp="1"/>
          </p:cNvSpPr>
          <p:nvPr>
            <p:ph type="ctrTitle" hasCustomPrompt="1"/>
          </p:nvPr>
        </p:nvSpPr>
        <p:spPr>
          <a:xfrm>
            <a:off x="312000" y="1488000"/>
            <a:ext cx="11040000" cy="1920000"/>
          </a:xfrm>
        </p:spPr>
        <p:txBody>
          <a:bodyPr anchor="b">
            <a:noAutofit/>
          </a:bodyPr>
          <a:lstStyle>
            <a:lvl1pPr algn="l">
              <a:defRPr sz="4267">
                <a:solidFill>
                  <a:schemeClr val="bg1"/>
                </a:solidFill>
              </a:defRPr>
            </a:lvl1pPr>
          </a:lstStyle>
          <a:p>
            <a:r>
              <a:rPr lang="ja-JP" altLang="en-US"/>
              <a:t>タイトルを入力</a:t>
            </a:r>
            <a:endParaRPr lang="en-US"/>
          </a:p>
        </p:txBody>
      </p:sp>
      <p:sp>
        <p:nvSpPr>
          <p:cNvPr id="3" name="Subtitle 2"/>
          <p:cNvSpPr>
            <a:spLocks noGrp="1"/>
          </p:cNvSpPr>
          <p:nvPr>
            <p:ph type="subTitle" idx="1" hasCustomPrompt="1"/>
          </p:nvPr>
        </p:nvSpPr>
        <p:spPr>
          <a:xfrm>
            <a:off x="312000" y="3614400"/>
            <a:ext cx="11040000" cy="1929600"/>
          </a:xfrm>
        </p:spPr>
        <p:txBody>
          <a:bodyPr>
            <a:noAutofit/>
          </a:bodyPr>
          <a:lstStyle>
            <a:lvl1pPr marL="0" indent="0" algn="l">
              <a:buNone/>
              <a:defRPr sz="2667">
                <a:solidFill>
                  <a:schemeClr val="bg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ja-JP" altLang="en-US"/>
              <a:t>サブタイトルを入力</a:t>
            </a:r>
            <a:endParaRPr lang="en-US"/>
          </a:p>
        </p:txBody>
      </p:sp>
      <p:sp>
        <p:nvSpPr>
          <p:cNvPr id="5" name="Footer Placeholder 4"/>
          <p:cNvSpPr>
            <a:spLocks noGrp="1"/>
          </p:cNvSpPr>
          <p:nvPr>
            <p:ph type="ftr" sz="quarter" idx="11"/>
          </p:nvPr>
        </p:nvSpPr>
        <p:spPr/>
        <p:txBody>
          <a:bodyPr/>
          <a:lstStyle>
            <a:lvl1pPr>
              <a:defRPr>
                <a:solidFill>
                  <a:schemeClr val="bg1"/>
                </a:solidFill>
              </a:defRPr>
            </a:lvl1pPr>
          </a:lstStyle>
          <a:p>
            <a:r>
              <a:rPr kumimoji="1" lang="en-US" altLang="ja-JP"/>
              <a:t>Copyright 2021 NANJING FUJITSU NANDA SOFTWARE TECHNOLOGY CO.,LTD.</a:t>
            </a:r>
            <a:endParaRPr kumimoji="1" lang="ja-JP" altLang="en-US"/>
          </a:p>
        </p:txBody>
      </p:sp>
      <p:sp>
        <p:nvSpPr>
          <p:cNvPr id="6" name="Slide Number Placeholder 5"/>
          <p:cNvSpPr>
            <a:spLocks noGrp="1"/>
          </p:cNvSpPr>
          <p:nvPr>
            <p:ph type="sldNum" sz="quarter" idx="12"/>
          </p:nvPr>
        </p:nvSpPr>
        <p:spPr>
          <a:xfrm>
            <a:off x="5736000" y="6504000"/>
            <a:ext cx="720000" cy="163200"/>
          </a:xfrm>
          <a:prstGeom prst="rect">
            <a:avLst/>
          </a:prstGeom>
        </p:spPr>
        <p:txBody>
          <a:bodyPr/>
          <a:lstStyle>
            <a:lvl1pPr>
              <a:defRPr>
                <a:solidFill>
                  <a:schemeClr val="bg1"/>
                </a:solidFill>
              </a:defRPr>
            </a:lvl1pPr>
          </a:lstStyle>
          <a:p>
            <a:fld id="{4D029D89-7B63-4C94-AD4D-2E4D6BB83637}" type="slidenum">
              <a:rPr kumimoji="1" lang="ja-JP" altLang="en-US" smtClean="0"/>
              <a:pPr/>
              <a:t>‹#›</a:t>
            </a:fld>
            <a:endParaRPr kumimoji="1" lang="ja-JP" altLang="en-US"/>
          </a:p>
        </p:txBody>
      </p:sp>
      <p:pic>
        <p:nvPicPr>
          <p:cNvPr id="18" name="図 17">
            <a:extLst>
              <a:ext uri="{FF2B5EF4-FFF2-40B4-BE49-F238E27FC236}">
                <a16:creationId xmlns:a16="http://schemas.microsoft.com/office/drawing/2014/main" id="{99DDCF00-79B2-41A0-B0CB-BE96ED5F6E6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07200" y="6484801"/>
            <a:ext cx="1928645" cy="221684"/>
          </a:xfrm>
          <a:prstGeom prst="rect">
            <a:avLst/>
          </a:prstGeom>
        </p:spPr>
      </p:pic>
    </p:spTree>
    <p:extLst>
      <p:ext uri="{BB962C8B-B14F-4D97-AF65-F5344CB8AC3E}">
        <p14:creationId xmlns:p14="http://schemas.microsoft.com/office/powerpoint/2010/main" val="2984851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Title Master_2">
    <p:spTree>
      <p:nvGrpSpPr>
        <p:cNvPr id="1" name=""/>
        <p:cNvGrpSpPr/>
        <p:nvPr/>
      </p:nvGrpSpPr>
      <p:grpSpPr>
        <a:xfrm>
          <a:off x="0" y="0"/>
          <a:ext cx="0" cy="0"/>
          <a:chOff x="0" y="0"/>
          <a:chExt cx="0" cy="0"/>
        </a:xfrm>
      </p:grpSpPr>
      <p:pic>
        <p:nvPicPr>
          <p:cNvPr id="7" name="図 6">
            <a:extLst>
              <a:ext uri="{FF2B5EF4-FFF2-40B4-BE49-F238E27FC236}">
                <a16:creationId xmlns:a16="http://schemas.microsoft.com/office/drawing/2014/main" id="{95692AF0-2E90-4E8E-8159-82825E6818D7}"/>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a:ext>
            </a:extLst>
          </a:blip>
          <a:srcRect/>
          <a:stretch/>
        </p:blipFill>
        <p:spPr>
          <a:xfrm>
            <a:off x="8801778" y="1"/>
            <a:ext cx="3390223" cy="6857999"/>
          </a:xfrm>
          <a:prstGeom prst="rect">
            <a:avLst/>
          </a:prstGeom>
        </p:spPr>
      </p:pic>
      <p:sp>
        <p:nvSpPr>
          <p:cNvPr id="2" name="Title 1"/>
          <p:cNvSpPr>
            <a:spLocks noGrp="1"/>
          </p:cNvSpPr>
          <p:nvPr>
            <p:ph type="ctrTitle" hasCustomPrompt="1"/>
          </p:nvPr>
        </p:nvSpPr>
        <p:spPr>
          <a:xfrm>
            <a:off x="311999" y="1488000"/>
            <a:ext cx="7200000" cy="1920000"/>
          </a:xfrm>
        </p:spPr>
        <p:txBody>
          <a:bodyPr anchor="b">
            <a:noAutofit/>
          </a:bodyPr>
          <a:lstStyle>
            <a:lvl1pPr algn="l">
              <a:defRPr sz="4267">
                <a:solidFill>
                  <a:schemeClr val="tx1"/>
                </a:solidFill>
              </a:defRPr>
            </a:lvl1pPr>
          </a:lstStyle>
          <a:p>
            <a:r>
              <a:rPr lang="ja-JP" altLang="en-US"/>
              <a:t>タイトルを入力</a:t>
            </a:r>
            <a:endParaRPr lang="en-US"/>
          </a:p>
        </p:txBody>
      </p:sp>
      <p:sp>
        <p:nvSpPr>
          <p:cNvPr id="3" name="Subtitle 2"/>
          <p:cNvSpPr>
            <a:spLocks noGrp="1"/>
          </p:cNvSpPr>
          <p:nvPr>
            <p:ph type="subTitle" idx="1" hasCustomPrompt="1"/>
          </p:nvPr>
        </p:nvSpPr>
        <p:spPr>
          <a:xfrm>
            <a:off x="312000" y="4089600"/>
            <a:ext cx="6331200" cy="1680000"/>
          </a:xfrm>
        </p:spPr>
        <p:txBody>
          <a:bodyPr anchor="t" anchorCtr="0">
            <a:noAutofit/>
          </a:bodyPr>
          <a:lstStyle>
            <a:lvl1pPr marL="0" indent="0" algn="l">
              <a:buNone/>
              <a:defRPr sz="2400">
                <a:solidFill>
                  <a:schemeClr val="tx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ja-JP" altLang="en-US"/>
              <a:t>サブタイトルを入力</a:t>
            </a:r>
            <a:endParaRPr lang="en-US"/>
          </a:p>
        </p:txBody>
      </p:sp>
      <p:pic>
        <p:nvPicPr>
          <p:cNvPr id="20" name="図 19">
            <a:extLst>
              <a:ext uri="{FF2B5EF4-FFF2-40B4-BE49-F238E27FC236}">
                <a16:creationId xmlns:a16="http://schemas.microsoft.com/office/drawing/2014/main" id="{943DCFA9-F6CE-4F0F-B3EE-23D84F3C6FB4}"/>
              </a:ext>
              <a:ext uri="{C183D7F6-B498-43B3-948B-1728B52AA6E4}">
                <adec:decorative xmlns:adec="http://schemas.microsoft.com/office/drawing/2017/decorative" val="1"/>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6883623" y="1801118"/>
            <a:ext cx="4190397" cy="3256028"/>
          </a:xfrm>
          <a:prstGeom prst="rect">
            <a:avLst/>
          </a:prstGeom>
        </p:spPr>
      </p:pic>
      <p:pic>
        <p:nvPicPr>
          <p:cNvPr id="22" name="図 21" descr="FUJITSU-RESTRICTED">
            <a:extLst>
              <a:ext uri="{FF2B5EF4-FFF2-40B4-BE49-F238E27FC236}">
                <a16:creationId xmlns:a16="http://schemas.microsoft.com/office/drawing/2014/main" id="{9A7F1DCF-6C8B-47E0-BBD7-55A136B6DD54}"/>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307201" y="6485166"/>
            <a:ext cx="1723588" cy="221684"/>
          </a:xfrm>
          <a:prstGeom prst="rect">
            <a:avLst/>
          </a:prstGeom>
        </p:spPr>
      </p:pic>
      <p:grpSp>
        <p:nvGrpSpPr>
          <p:cNvPr id="23" name="Group 22" descr="Fujitsu">
            <a:extLst>
              <a:ext uri="{FF2B5EF4-FFF2-40B4-BE49-F238E27FC236}">
                <a16:creationId xmlns:a16="http://schemas.microsoft.com/office/drawing/2014/main" id="{EA0FA9AC-AC26-48E3-BF47-91D55901E917}"/>
              </a:ext>
            </a:extLst>
          </p:cNvPr>
          <p:cNvGrpSpPr>
            <a:grpSpLocks noChangeAspect="1"/>
          </p:cNvGrpSpPr>
          <p:nvPr/>
        </p:nvGrpSpPr>
        <p:grpSpPr>
          <a:xfrm>
            <a:off x="10587567" y="323745"/>
            <a:ext cx="1291692" cy="629564"/>
            <a:chOff x="8012114" y="249161"/>
            <a:chExt cx="892174" cy="434841"/>
          </a:xfrm>
        </p:grpSpPr>
        <p:sp>
          <p:nvSpPr>
            <p:cNvPr id="24" name="Freeform 34">
              <a:extLst>
                <a:ext uri="{FF2B5EF4-FFF2-40B4-BE49-F238E27FC236}">
                  <a16:creationId xmlns:a16="http://schemas.microsoft.com/office/drawing/2014/main" id="{6DD794C0-B5B1-4749-93AE-C0B3DA7765D6}"/>
                </a:ext>
              </a:extLst>
            </p:cNvPr>
            <p:cNvSpPr>
              <a:spLocks/>
            </p:cNvSpPr>
            <p:nvPr userDrawn="1"/>
          </p:nvSpPr>
          <p:spPr bwMode="gray">
            <a:xfrm>
              <a:off x="8307389" y="249161"/>
              <a:ext cx="179387" cy="139657"/>
            </a:xfrm>
            <a:custGeom>
              <a:avLst/>
              <a:gdLst>
                <a:gd name="T0" fmla="*/ 961 w 2365"/>
                <a:gd name="T1" fmla="*/ 764 h 1825"/>
                <a:gd name="T2" fmla="*/ 599 w 2365"/>
                <a:gd name="T3" fmla="*/ 642 h 1825"/>
                <a:gd name="T4" fmla="*/ 1 w 2365"/>
                <a:gd name="T5" fmla="*/ 1235 h 1825"/>
                <a:gd name="T6" fmla="*/ 599 w 2365"/>
                <a:gd name="T7" fmla="*/ 1825 h 1825"/>
                <a:gd name="T8" fmla="*/ 1053 w 2365"/>
                <a:gd name="T9" fmla="*/ 1619 h 1825"/>
                <a:gd name="T10" fmla="*/ 1053 w 2365"/>
                <a:gd name="T11" fmla="*/ 1293 h 1825"/>
                <a:gd name="T12" fmla="*/ 771 w 2365"/>
                <a:gd name="T13" fmla="*/ 1568 h 1825"/>
                <a:gd name="T14" fmla="*/ 599 w 2365"/>
                <a:gd name="T15" fmla="*/ 1604 h 1825"/>
                <a:gd name="T16" fmla="*/ 225 w 2365"/>
                <a:gd name="T17" fmla="*/ 1235 h 1825"/>
                <a:gd name="T18" fmla="*/ 599 w 2365"/>
                <a:gd name="T19" fmla="*/ 863 h 1825"/>
                <a:gd name="T20" fmla="*/ 861 w 2365"/>
                <a:gd name="T21" fmla="*/ 972 h 1825"/>
                <a:gd name="T22" fmla="*/ 1093 w 2365"/>
                <a:gd name="T23" fmla="*/ 1239 h 1825"/>
                <a:gd name="T24" fmla="*/ 1630 w 2365"/>
                <a:gd name="T25" fmla="*/ 1473 h 1825"/>
                <a:gd name="T26" fmla="*/ 2365 w 2365"/>
                <a:gd name="T27" fmla="*/ 741 h 1825"/>
                <a:gd name="T28" fmla="*/ 1630 w 2365"/>
                <a:gd name="T29" fmla="*/ 0 h 1825"/>
                <a:gd name="T30" fmla="*/ 1053 w 2365"/>
                <a:gd name="T31" fmla="*/ 295 h 1825"/>
                <a:gd name="T32" fmla="*/ 1053 w 2365"/>
                <a:gd name="T33" fmla="*/ 735 h 1825"/>
                <a:gd name="T34" fmla="*/ 1630 w 2365"/>
                <a:gd name="T35" fmla="*/ 232 h 1825"/>
                <a:gd name="T36" fmla="*/ 2134 w 2365"/>
                <a:gd name="T37" fmla="*/ 741 h 1825"/>
                <a:gd name="T38" fmla="*/ 1630 w 2365"/>
                <a:gd name="T39" fmla="*/ 1245 h 1825"/>
                <a:gd name="T40" fmla="*/ 1303 w 2365"/>
                <a:gd name="T41" fmla="*/ 1125 h 1825"/>
                <a:gd name="T42" fmla="*/ 961 w 2365"/>
                <a:gd name="T43" fmla="*/ 764 h 1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65" h="1825">
                  <a:moveTo>
                    <a:pt x="961" y="764"/>
                  </a:moveTo>
                  <a:cubicBezTo>
                    <a:pt x="875" y="688"/>
                    <a:pt x="736" y="643"/>
                    <a:pt x="599" y="642"/>
                  </a:cubicBezTo>
                  <a:cubicBezTo>
                    <a:pt x="270" y="641"/>
                    <a:pt x="2" y="900"/>
                    <a:pt x="1" y="1235"/>
                  </a:cubicBezTo>
                  <a:cubicBezTo>
                    <a:pt x="0" y="1563"/>
                    <a:pt x="270" y="1824"/>
                    <a:pt x="599" y="1825"/>
                  </a:cubicBezTo>
                  <a:cubicBezTo>
                    <a:pt x="783" y="1825"/>
                    <a:pt x="943" y="1751"/>
                    <a:pt x="1053" y="1619"/>
                  </a:cubicBezTo>
                  <a:cubicBezTo>
                    <a:pt x="1053" y="1293"/>
                    <a:pt x="1053" y="1293"/>
                    <a:pt x="1053" y="1293"/>
                  </a:cubicBezTo>
                  <a:cubicBezTo>
                    <a:pt x="994" y="1394"/>
                    <a:pt x="877" y="1524"/>
                    <a:pt x="771" y="1568"/>
                  </a:cubicBezTo>
                  <a:cubicBezTo>
                    <a:pt x="717" y="1590"/>
                    <a:pt x="662" y="1604"/>
                    <a:pt x="599" y="1604"/>
                  </a:cubicBezTo>
                  <a:cubicBezTo>
                    <a:pt x="394" y="1604"/>
                    <a:pt x="225" y="1445"/>
                    <a:pt x="225" y="1235"/>
                  </a:cubicBezTo>
                  <a:cubicBezTo>
                    <a:pt x="225" y="1041"/>
                    <a:pt x="380" y="862"/>
                    <a:pt x="599" y="863"/>
                  </a:cubicBezTo>
                  <a:cubicBezTo>
                    <a:pt x="701" y="863"/>
                    <a:pt x="793" y="905"/>
                    <a:pt x="861" y="972"/>
                  </a:cubicBezTo>
                  <a:cubicBezTo>
                    <a:pt x="931" y="1040"/>
                    <a:pt x="1041" y="1183"/>
                    <a:pt x="1093" y="1239"/>
                  </a:cubicBezTo>
                  <a:cubicBezTo>
                    <a:pt x="1227" y="1383"/>
                    <a:pt x="1419" y="1473"/>
                    <a:pt x="1630" y="1473"/>
                  </a:cubicBezTo>
                  <a:cubicBezTo>
                    <a:pt x="2036" y="1474"/>
                    <a:pt x="2365" y="1146"/>
                    <a:pt x="2365" y="741"/>
                  </a:cubicBezTo>
                  <a:cubicBezTo>
                    <a:pt x="2365" y="336"/>
                    <a:pt x="2035" y="0"/>
                    <a:pt x="1630" y="0"/>
                  </a:cubicBezTo>
                  <a:cubicBezTo>
                    <a:pt x="1395" y="0"/>
                    <a:pt x="1187" y="122"/>
                    <a:pt x="1053" y="295"/>
                  </a:cubicBezTo>
                  <a:cubicBezTo>
                    <a:pt x="1053" y="735"/>
                    <a:pt x="1053" y="735"/>
                    <a:pt x="1053" y="735"/>
                  </a:cubicBezTo>
                  <a:cubicBezTo>
                    <a:pt x="1155" y="455"/>
                    <a:pt x="1340" y="232"/>
                    <a:pt x="1630" y="232"/>
                  </a:cubicBezTo>
                  <a:cubicBezTo>
                    <a:pt x="1909" y="232"/>
                    <a:pt x="2135" y="463"/>
                    <a:pt x="2134" y="741"/>
                  </a:cubicBezTo>
                  <a:cubicBezTo>
                    <a:pt x="2134" y="1020"/>
                    <a:pt x="1909" y="1246"/>
                    <a:pt x="1630" y="1245"/>
                  </a:cubicBezTo>
                  <a:cubicBezTo>
                    <a:pt x="1506" y="1244"/>
                    <a:pt x="1391" y="1199"/>
                    <a:pt x="1303" y="1125"/>
                  </a:cubicBezTo>
                  <a:cubicBezTo>
                    <a:pt x="1194" y="1040"/>
                    <a:pt x="1074" y="860"/>
                    <a:pt x="961" y="76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3200"/>
            </a:p>
          </p:txBody>
        </p:sp>
        <p:sp>
          <p:nvSpPr>
            <p:cNvPr id="25" name="Freeform 35">
              <a:extLst>
                <a:ext uri="{FF2B5EF4-FFF2-40B4-BE49-F238E27FC236}">
                  <a16:creationId xmlns:a16="http://schemas.microsoft.com/office/drawing/2014/main" id="{C8AFA1DF-E2AD-431B-9A71-F99A68BFE07C}"/>
                </a:ext>
              </a:extLst>
            </p:cNvPr>
            <p:cNvSpPr>
              <a:spLocks/>
            </p:cNvSpPr>
            <p:nvPr userDrawn="1"/>
          </p:nvSpPr>
          <p:spPr bwMode="gray">
            <a:xfrm>
              <a:off x="8012114" y="401514"/>
              <a:ext cx="123825" cy="201551"/>
            </a:xfrm>
            <a:custGeom>
              <a:avLst/>
              <a:gdLst>
                <a:gd name="T0" fmla="*/ 0 w 1624"/>
                <a:gd name="T1" fmla="*/ 0 h 2651"/>
                <a:gd name="T2" fmla="*/ 1624 w 1624"/>
                <a:gd name="T3" fmla="*/ 0 h 2651"/>
                <a:gd name="T4" fmla="*/ 1624 w 1624"/>
                <a:gd name="T5" fmla="*/ 452 h 2651"/>
                <a:gd name="T6" fmla="*/ 1365 w 1624"/>
                <a:gd name="T7" fmla="*/ 273 h 2651"/>
                <a:gd name="T8" fmla="*/ 613 w 1624"/>
                <a:gd name="T9" fmla="*/ 273 h 2651"/>
                <a:gd name="T10" fmla="*/ 613 w 1624"/>
                <a:gd name="T11" fmla="*/ 1053 h 2651"/>
                <a:gd name="T12" fmla="*/ 1428 w 1624"/>
                <a:gd name="T13" fmla="*/ 1053 h 2651"/>
                <a:gd name="T14" fmla="*/ 1428 w 1624"/>
                <a:gd name="T15" fmla="*/ 1467 h 2651"/>
                <a:gd name="T16" fmla="*/ 1205 w 1624"/>
                <a:gd name="T17" fmla="*/ 1335 h 2651"/>
                <a:gd name="T18" fmla="*/ 613 w 1624"/>
                <a:gd name="T19" fmla="*/ 1335 h 2651"/>
                <a:gd name="T20" fmla="*/ 613 w 1624"/>
                <a:gd name="T21" fmla="*/ 2401 h 2651"/>
                <a:gd name="T22" fmla="*/ 784 w 1624"/>
                <a:gd name="T23" fmla="*/ 2651 h 2651"/>
                <a:gd name="T24" fmla="*/ 11 w 1624"/>
                <a:gd name="T25" fmla="*/ 2651 h 2651"/>
                <a:gd name="T26" fmla="*/ 173 w 1624"/>
                <a:gd name="T27" fmla="*/ 2401 h 2651"/>
                <a:gd name="T28" fmla="*/ 173 w 1624"/>
                <a:gd name="T29" fmla="*/ 278 h 2651"/>
                <a:gd name="T30" fmla="*/ 0 w 1624"/>
                <a:gd name="T31" fmla="*/ 0 h 2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24" h="2651">
                  <a:moveTo>
                    <a:pt x="0" y="0"/>
                  </a:moveTo>
                  <a:cubicBezTo>
                    <a:pt x="1624" y="0"/>
                    <a:pt x="1624" y="0"/>
                    <a:pt x="1624" y="0"/>
                  </a:cubicBezTo>
                  <a:cubicBezTo>
                    <a:pt x="1624" y="452"/>
                    <a:pt x="1624" y="452"/>
                    <a:pt x="1624" y="452"/>
                  </a:cubicBezTo>
                  <a:cubicBezTo>
                    <a:pt x="1624" y="452"/>
                    <a:pt x="1540" y="274"/>
                    <a:pt x="1365" y="273"/>
                  </a:cubicBezTo>
                  <a:cubicBezTo>
                    <a:pt x="613" y="273"/>
                    <a:pt x="613" y="273"/>
                    <a:pt x="613" y="273"/>
                  </a:cubicBezTo>
                  <a:cubicBezTo>
                    <a:pt x="613" y="1053"/>
                    <a:pt x="613" y="1053"/>
                    <a:pt x="613" y="1053"/>
                  </a:cubicBezTo>
                  <a:cubicBezTo>
                    <a:pt x="1428" y="1053"/>
                    <a:pt x="1428" y="1053"/>
                    <a:pt x="1428" y="1053"/>
                  </a:cubicBezTo>
                  <a:cubicBezTo>
                    <a:pt x="1428" y="1467"/>
                    <a:pt x="1428" y="1467"/>
                    <a:pt x="1428" y="1467"/>
                  </a:cubicBezTo>
                  <a:cubicBezTo>
                    <a:pt x="1428" y="1467"/>
                    <a:pt x="1402" y="1335"/>
                    <a:pt x="1205" y="1335"/>
                  </a:cubicBezTo>
                  <a:cubicBezTo>
                    <a:pt x="613" y="1335"/>
                    <a:pt x="613" y="1335"/>
                    <a:pt x="613" y="1335"/>
                  </a:cubicBezTo>
                  <a:cubicBezTo>
                    <a:pt x="613" y="2401"/>
                    <a:pt x="613" y="2401"/>
                    <a:pt x="613" y="2401"/>
                  </a:cubicBezTo>
                  <a:cubicBezTo>
                    <a:pt x="613" y="2558"/>
                    <a:pt x="784" y="2651"/>
                    <a:pt x="784" y="2651"/>
                  </a:cubicBezTo>
                  <a:cubicBezTo>
                    <a:pt x="11" y="2651"/>
                    <a:pt x="11" y="2651"/>
                    <a:pt x="11" y="2651"/>
                  </a:cubicBezTo>
                  <a:cubicBezTo>
                    <a:pt x="11" y="2651"/>
                    <a:pt x="173" y="2569"/>
                    <a:pt x="173" y="2401"/>
                  </a:cubicBezTo>
                  <a:cubicBezTo>
                    <a:pt x="173" y="278"/>
                    <a:pt x="173" y="278"/>
                    <a:pt x="173" y="278"/>
                  </a:cubicBezTo>
                  <a:cubicBezTo>
                    <a:pt x="173" y="99"/>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3200"/>
            </a:p>
          </p:txBody>
        </p:sp>
        <p:sp>
          <p:nvSpPr>
            <p:cNvPr id="26" name="Freeform 36">
              <a:extLst>
                <a:ext uri="{FF2B5EF4-FFF2-40B4-BE49-F238E27FC236}">
                  <a16:creationId xmlns:a16="http://schemas.microsoft.com/office/drawing/2014/main" id="{DCCF753C-FF99-4C0C-94D0-F2FE9DC1EC9C}"/>
                </a:ext>
              </a:extLst>
            </p:cNvPr>
            <p:cNvSpPr>
              <a:spLocks/>
            </p:cNvSpPr>
            <p:nvPr userDrawn="1"/>
          </p:nvSpPr>
          <p:spPr bwMode="gray">
            <a:xfrm>
              <a:off x="8305801" y="401514"/>
              <a:ext cx="80962" cy="282488"/>
            </a:xfrm>
            <a:custGeom>
              <a:avLst/>
              <a:gdLst>
                <a:gd name="T0" fmla="*/ 246 w 1072"/>
                <a:gd name="T1" fmla="*/ 0 h 3696"/>
                <a:gd name="T2" fmla="*/ 1072 w 1072"/>
                <a:gd name="T3" fmla="*/ 0 h 3696"/>
                <a:gd name="T4" fmla="*/ 887 w 1072"/>
                <a:gd name="T5" fmla="*/ 230 h 3696"/>
                <a:gd name="T6" fmla="*/ 887 w 1072"/>
                <a:gd name="T7" fmla="*/ 2717 h 3696"/>
                <a:gd name="T8" fmla="*/ 0 w 1072"/>
                <a:gd name="T9" fmla="*/ 3693 h 3696"/>
                <a:gd name="T10" fmla="*/ 423 w 1072"/>
                <a:gd name="T11" fmla="*/ 2717 h 3696"/>
                <a:gd name="T12" fmla="*/ 423 w 1072"/>
                <a:gd name="T13" fmla="*/ 230 h 3696"/>
                <a:gd name="T14" fmla="*/ 246 w 1072"/>
                <a:gd name="T15" fmla="*/ 0 h 3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72" h="3696">
                  <a:moveTo>
                    <a:pt x="246" y="0"/>
                  </a:moveTo>
                  <a:cubicBezTo>
                    <a:pt x="1072" y="0"/>
                    <a:pt x="1072" y="0"/>
                    <a:pt x="1072" y="0"/>
                  </a:cubicBezTo>
                  <a:cubicBezTo>
                    <a:pt x="1072" y="0"/>
                    <a:pt x="887" y="87"/>
                    <a:pt x="887" y="230"/>
                  </a:cubicBezTo>
                  <a:cubicBezTo>
                    <a:pt x="887" y="2717"/>
                    <a:pt x="887" y="2717"/>
                    <a:pt x="887" y="2717"/>
                  </a:cubicBezTo>
                  <a:cubicBezTo>
                    <a:pt x="887" y="3558"/>
                    <a:pt x="44" y="3696"/>
                    <a:pt x="0" y="3693"/>
                  </a:cubicBezTo>
                  <a:cubicBezTo>
                    <a:pt x="72" y="3647"/>
                    <a:pt x="422" y="3349"/>
                    <a:pt x="423" y="2717"/>
                  </a:cubicBezTo>
                  <a:cubicBezTo>
                    <a:pt x="423" y="230"/>
                    <a:pt x="423" y="230"/>
                    <a:pt x="423" y="230"/>
                  </a:cubicBezTo>
                  <a:cubicBezTo>
                    <a:pt x="424" y="96"/>
                    <a:pt x="246" y="0"/>
                    <a:pt x="24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3200"/>
            </a:p>
          </p:txBody>
        </p:sp>
        <p:sp>
          <p:nvSpPr>
            <p:cNvPr id="27" name="Freeform 37">
              <a:extLst>
                <a:ext uri="{FF2B5EF4-FFF2-40B4-BE49-F238E27FC236}">
                  <a16:creationId xmlns:a16="http://schemas.microsoft.com/office/drawing/2014/main" id="{BB8A9FF0-74AF-4BF0-B63E-8CF3120C9676}"/>
                </a:ext>
              </a:extLst>
            </p:cNvPr>
            <p:cNvSpPr>
              <a:spLocks/>
            </p:cNvSpPr>
            <p:nvPr userDrawn="1"/>
          </p:nvSpPr>
          <p:spPr bwMode="gray">
            <a:xfrm>
              <a:off x="8396289" y="401514"/>
              <a:ext cx="63500" cy="201551"/>
            </a:xfrm>
            <a:custGeom>
              <a:avLst/>
              <a:gdLst>
                <a:gd name="T0" fmla="*/ 0 w 828"/>
                <a:gd name="T1" fmla="*/ 0 h 2653"/>
                <a:gd name="T2" fmla="*/ 828 w 828"/>
                <a:gd name="T3" fmla="*/ 0 h 2653"/>
                <a:gd name="T4" fmla="*/ 645 w 828"/>
                <a:gd name="T5" fmla="*/ 235 h 2653"/>
                <a:gd name="T6" fmla="*/ 645 w 828"/>
                <a:gd name="T7" fmla="*/ 2401 h 2653"/>
                <a:gd name="T8" fmla="*/ 828 w 828"/>
                <a:gd name="T9" fmla="*/ 2653 h 2653"/>
                <a:gd name="T10" fmla="*/ 0 w 828"/>
                <a:gd name="T11" fmla="*/ 2653 h 2653"/>
                <a:gd name="T12" fmla="*/ 184 w 828"/>
                <a:gd name="T13" fmla="*/ 2401 h 2653"/>
                <a:gd name="T14" fmla="*/ 184 w 828"/>
                <a:gd name="T15" fmla="*/ 235 h 2653"/>
                <a:gd name="T16" fmla="*/ 0 w 828"/>
                <a:gd name="T17" fmla="*/ 0 h 26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8" h="2653">
                  <a:moveTo>
                    <a:pt x="0" y="0"/>
                  </a:moveTo>
                  <a:cubicBezTo>
                    <a:pt x="828" y="0"/>
                    <a:pt x="828" y="0"/>
                    <a:pt x="828" y="0"/>
                  </a:cubicBezTo>
                  <a:cubicBezTo>
                    <a:pt x="828" y="0"/>
                    <a:pt x="645" y="89"/>
                    <a:pt x="645" y="235"/>
                  </a:cubicBezTo>
                  <a:cubicBezTo>
                    <a:pt x="645" y="2401"/>
                    <a:pt x="645" y="2401"/>
                    <a:pt x="645" y="2401"/>
                  </a:cubicBezTo>
                  <a:cubicBezTo>
                    <a:pt x="645" y="2556"/>
                    <a:pt x="828" y="2653"/>
                    <a:pt x="828" y="2653"/>
                  </a:cubicBezTo>
                  <a:cubicBezTo>
                    <a:pt x="0" y="2653"/>
                    <a:pt x="0" y="2653"/>
                    <a:pt x="0" y="2653"/>
                  </a:cubicBezTo>
                  <a:cubicBezTo>
                    <a:pt x="0" y="2653"/>
                    <a:pt x="184" y="2557"/>
                    <a:pt x="184" y="2401"/>
                  </a:cubicBezTo>
                  <a:cubicBezTo>
                    <a:pt x="184" y="235"/>
                    <a:pt x="184" y="235"/>
                    <a:pt x="184" y="235"/>
                  </a:cubicBezTo>
                  <a:cubicBezTo>
                    <a:pt x="184" y="89"/>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3200"/>
            </a:p>
          </p:txBody>
        </p:sp>
        <p:sp>
          <p:nvSpPr>
            <p:cNvPr id="28" name="Freeform 38">
              <a:extLst>
                <a:ext uri="{FF2B5EF4-FFF2-40B4-BE49-F238E27FC236}">
                  <a16:creationId xmlns:a16="http://schemas.microsoft.com/office/drawing/2014/main" id="{3EFD3576-7BB3-4739-A24F-50250CAEBEE9}"/>
                </a:ext>
              </a:extLst>
            </p:cNvPr>
            <p:cNvSpPr>
              <a:spLocks/>
            </p:cNvSpPr>
            <p:nvPr userDrawn="1"/>
          </p:nvSpPr>
          <p:spPr bwMode="gray">
            <a:xfrm>
              <a:off x="8459789" y="401514"/>
              <a:ext cx="150812" cy="201551"/>
            </a:xfrm>
            <a:custGeom>
              <a:avLst/>
              <a:gdLst>
                <a:gd name="T0" fmla="*/ 161 w 1984"/>
                <a:gd name="T1" fmla="*/ 0 h 2651"/>
                <a:gd name="T2" fmla="*/ 1984 w 1984"/>
                <a:gd name="T3" fmla="*/ 0 h 2651"/>
                <a:gd name="T4" fmla="*/ 1829 w 1984"/>
                <a:gd name="T5" fmla="*/ 482 h 2651"/>
                <a:gd name="T6" fmla="*/ 1607 w 1984"/>
                <a:gd name="T7" fmla="*/ 279 h 2651"/>
                <a:gd name="T8" fmla="*/ 1229 w 1984"/>
                <a:gd name="T9" fmla="*/ 279 h 2651"/>
                <a:gd name="T10" fmla="*/ 1229 w 1984"/>
                <a:gd name="T11" fmla="*/ 2401 h 2651"/>
                <a:gd name="T12" fmla="*/ 1407 w 1984"/>
                <a:gd name="T13" fmla="*/ 2651 h 2651"/>
                <a:gd name="T14" fmla="*/ 595 w 1984"/>
                <a:gd name="T15" fmla="*/ 2651 h 2651"/>
                <a:gd name="T16" fmla="*/ 771 w 1984"/>
                <a:gd name="T17" fmla="*/ 2401 h 2651"/>
                <a:gd name="T18" fmla="*/ 771 w 1984"/>
                <a:gd name="T19" fmla="*/ 279 h 2651"/>
                <a:gd name="T20" fmla="*/ 315 w 1984"/>
                <a:gd name="T21" fmla="*/ 279 h 2651"/>
                <a:gd name="T22" fmla="*/ 0 w 1984"/>
                <a:gd name="T23" fmla="*/ 522 h 2651"/>
                <a:gd name="T24" fmla="*/ 161 w 1984"/>
                <a:gd name="T25" fmla="*/ 0 h 2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84" h="2651">
                  <a:moveTo>
                    <a:pt x="161" y="0"/>
                  </a:moveTo>
                  <a:cubicBezTo>
                    <a:pt x="1984" y="0"/>
                    <a:pt x="1984" y="0"/>
                    <a:pt x="1984" y="0"/>
                  </a:cubicBezTo>
                  <a:cubicBezTo>
                    <a:pt x="1829" y="482"/>
                    <a:pt x="1829" y="482"/>
                    <a:pt x="1829" y="482"/>
                  </a:cubicBezTo>
                  <a:cubicBezTo>
                    <a:pt x="1829" y="482"/>
                    <a:pt x="1783" y="279"/>
                    <a:pt x="1607" y="279"/>
                  </a:cubicBezTo>
                  <a:cubicBezTo>
                    <a:pt x="1229" y="279"/>
                    <a:pt x="1229" y="279"/>
                    <a:pt x="1229" y="279"/>
                  </a:cubicBezTo>
                  <a:cubicBezTo>
                    <a:pt x="1229" y="2401"/>
                    <a:pt x="1229" y="2401"/>
                    <a:pt x="1229" y="2401"/>
                  </a:cubicBezTo>
                  <a:cubicBezTo>
                    <a:pt x="1229" y="2535"/>
                    <a:pt x="1407" y="2651"/>
                    <a:pt x="1407" y="2651"/>
                  </a:cubicBezTo>
                  <a:cubicBezTo>
                    <a:pt x="595" y="2651"/>
                    <a:pt x="595" y="2651"/>
                    <a:pt x="595" y="2651"/>
                  </a:cubicBezTo>
                  <a:cubicBezTo>
                    <a:pt x="595" y="2651"/>
                    <a:pt x="771" y="2547"/>
                    <a:pt x="771" y="2401"/>
                  </a:cubicBezTo>
                  <a:cubicBezTo>
                    <a:pt x="771" y="279"/>
                    <a:pt x="771" y="279"/>
                    <a:pt x="771" y="279"/>
                  </a:cubicBezTo>
                  <a:cubicBezTo>
                    <a:pt x="315" y="279"/>
                    <a:pt x="315" y="279"/>
                    <a:pt x="315" y="279"/>
                  </a:cubicBezTo>
                  <a:cubicBezTo>
                    <a:pt x="185" y="280"/>
                    <a:pt x="0" y="522"/>
                    <a:pt x="0" y="522"/>
                  </a:cubicBezTo>
                  <a:lnTo>
                    <a:pt x="16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3200"/>
            </a:p>
          </p:txBody>
        </p:sp>
        <p:sp>
          <p:nvSpPr>
            <p:cNvPr id="29" name="Freeform 39">
              <a:extLst>
                <a:ext uri="{FF2B5EF4-FFF2-40B4-BE49-F238E27FC236}">
                  <a16:creationId xmlns:a16="http://schemas.microsoft.com/office/drawing/2014/main" id="{FC6758ED-3FB6-42D3-9F56-BDE1752E62A0}"/>
                </a:ext>
              </a:extLst>
            </p:cNvPr>
            <p:cNvSpPr>
              <a:spLocks/>
            </p:cNvSpPr>
            <p:nvPr userDrawn="1"/>
          </p:nvSpPr>
          <p:spPr bwMode="gray">
            <a:xfrm>
              <a:off x="8734426" y="401514"/>
              <a:ext cx="169862" cy="204725"/>
            </a:xfrm>
            <a:custGeom>
              <a:avLst/>
              <a:gdLst>
                <a:gd name="T0" fmla="*/ 1420 w 2219"/>
                <a:gd name="T1" fmla="*/ 0 h 2693"/>
                <a:gd name="T2" fmla="*/ 2219 w 2219"/>
                <a:gd name="T3" fmla="*/ 0 h 2693"/>
                <a:gd name="T4" fmla="*/ 2048 w 2219"/>
                <a:gd name="T5" fmla="*/ 234 h 2693"/>
                <a:gd name="T6" fmla="*/ 2048 w 2219"/>
                <a:gd name="T7" fmla="*/ 1840 h 2693"/>
                <a:gd name="T8" fmla="*/ 1131 w 2219"/>
                <a:gd name="T9" fmla="*/ 2693 h 2693"/>
                <a:gd name="T10" fmla="*/ 176 w 2219"/>
                <a:gd name="T11" fmla="*/ 1840 h 2693"/>
                <a:gd name="T12" fmla="*/ 176 w 2219"/>
                <a:gd name="T13" fmla="*/ 234 h 2693"/>
                <a:gd name="T14" fmla="*/ 0 w 2219"/>
                <a:gd name="T15" fmla="*/ 0 h 2693"/>
                <a:gd name="T16" fmla="*/ 821 w 2219"/>
                <a:gd name="T17" fmla="*/ 0 h 2693"/>
                <a:gd name="T18" fmla="*/ 638 w 2219"/>
                <a:gd name="T19" fmla="*/ 234 h 2693"/>
                <a:gd name="T20" fmla="*/ 638 w 2219"/>
                <a:gd name="T21" fmla="*/ 1840 h 2693"/>
                <a:gd name="T22" fmla="*/ 1131 w 2219"/>
                <a:gd name="T23" fmla="*/ 2406 h 2693"/>
                <a:gd name="T24" fmla="*/ 1601 w 2219"/>
                <a:gd name="T25" fmla="*/ 1840 h 2693"/>
                <a:gd name="T26" fmla="*/ 1601 w 2219"/>
                <a:gd name="T27" fmla="*/ 234 h 2693"/>
                <a:gd name="T28" fmla="*/ 1420 w 2219"/>
                <a:gd name="T29" fmla="*/ 0 h 2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19" h="2693">
                  <a:moveTo>
                    <a:pt x="1420" y="0"/>
                  </a:moveTo>
                  <a:cubicBezTo>
                    <a:pt x="2219" y="0"/>
                    <a:pt x="2219" y="0"/>
                    <a:pt x="2219" y="0"/>
                  </a:cubicBezTo>
                  <a:cubicBezTo>
                    <a:pt x="2219" y="0"/>
                    <a:pt x="2048" y="91"/>
                    <a:pt x="2048" y="234"/>
                  </a:cubicBezTo>
                  <a:cubicBezTo>
                    <a:pt x="2048" y="1840"/>
                    <a:pt x="2048" y="1840"/>
                    <a:pt x="2048" y="1840"/>
                  </a:cubicBezTo>
                  <a:cubicBezTo>
                    <a:pt x="2047" y="2492"/>
                    <a:pt x="1506" y="2693"/>
                    <a:pt x="1131" y="2693"/>
                  </a:cubicBezTo>
                  <a:cubicBezTo>
                    <a:pt x="759" y="2693"/>
                    <a:pt x="175" y="2490"/>
                    <a:pt x="176" y="1840"/>
                  </a:cubicBezTo>
                  <a:cubicBezTo>
                    <a:pt x="176" y="234"/>
                    <a:pt x="176" y="234"/>
                    <a:pt x="176" y="234"/>
                  </a:cubicBezTo>
                  <a:cubicBezTo>
                    <a:pt x="176" y="91"/>
                    <a:pt x="0" y="0"/>
                    <a:pt x="0" y="0"/>
                  </a:cubicBezTo>
                  <a:cubicBezTo>
                    <a:pt x="821" y="0"/>
                    <a:pt x="821" y="0"/>
                    <a:pt x="821" y="0"/>
                  </a:cubicBezTo>
                  <a:cubicBezTo>
                    <a:pt x="821" y="0"/>
                    <a:pt x="638" y="88"/>
                    <a:pt x="638" y="234"/>
                  </a:cubicBezTo>
                  <a:cubicBezTo>
                    <a:pt x="638" y="1840"/>
                    <a:pt x="638" y="1840"/>
                    <a:pt x="638" y="1840"/>
                  </a:cubicBezTo>
                  <a:cubicBezTo>
                    <a:pt x="638" y="2182"/>
                    <a:pt x="865" y="2406"/>
                    <a:pt x="1131" y="2406"/>
                  </a:cubicBezTo>
                  <a:cubicBezTo>
                    <a:pt x="1397" y="2406"/>
                    <a:pt x="1600" y="2173"/>
                    <a:pt x="1601" y="1840"/>
                  </a:cubicBezTo>
                  <a:cubicBezTo>
                    <a:pt x="1601" y="234"/>
                    <a:pt x="1601" y="234"/>
                    <a:pt x="1601" y="234"/>
                  </a:cubicBezTo>
                  <a:cubicBezTo>
                    <a:pt x="1601" y="91"/>
                    <a:pt x="1420" y="0"/>
                    <a:pt x="142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3200"/>
            </a:p>
          </p:txBody>
        </p:sp>
        <p:sp>
          <p:nvSpPr>
            <p:cNvPr id="30" name="Freeform 40">
              <a:extLst>
                <a:ext uri="{FF2B5EF4-FFF2-40B4-BE49-F238E27FC236}">
                  <a16:creationId xmlns:a16="http://schemas.microsoft.com/office/drawing/2014/main" id="{1A0FF2C9-FB26-4EE6-9744-A33823AB18C4}"/>
                </a:ext>
              </a:extLst>
            </p:cNvPr>
            <p:cNvSpPr>
              <a:spLocks/>
            </p:cNvSpPr>
            <p:nvPr userDrawn="1"/>
          </p:nvSpPr>
          <p:spPr bwMode="gray">
            <a:xfrm>
              <a:off x="8142289" y="401514"/>
              <a:ext cx="169862" cy="206312"/>
            </a:xfrm>
            <a:custGeom>
              <a:avLst/>
              <a:gdLst>
                <a:gd name="T0" fmla="*/ 1427 w 2240"/>
                <a:gd name="T1" fmla="*/ 0 h 2700"/>
                <a:gd name="T2" fmla="*/ 2240 w 2240"/>
                <a:gd name="T3" fmla="*/ 0 h 2700"/>
                <a:gd name="T4" fmla="*/ 2068 w 2240"/>
                <a:gd name="T5" fmla="*/ 237 h 2700"/>
                <a:gd name="T6" fmla="*/ 2067 w 2240"/>
                <a:gd name="T7" fmla="*/ 1838 h 2700"/>
                <a:gd name="T8" fmla="*/ 1122 w 2240"/>
                <a:gd name="T9" fmla="*/ 2700 h 2700"/>
                <a:gd name="T10" fmla="*/ 166 w 2240"/>
                <a:gd name="T11" fmla="*/ 1838 h 2700"/>
                <a:gd name="T12" fmla="*/ 166 w 2240"/>
                <a:gd name="T13" fmla="*/ 237 h 2700"/>
                <a:gd name="T14" fmla="*/ 0 w 2240"/>
                <a:gd name="T15" fmla="*/ 0 h 2700"/>
                <a:gd name="T16" fmla="*/ 821 w 2240"/>
                <a:gd name="T17" fmla="*/ 0 h 2700"/>
                <a:gd name="T18" fmla="*/ 631 w 2240"/>
                <a:gd name="T19" fmla="*/ 237 h 2700"/>
                <a:gd name="T20" fmla="*/ 630 w 2240"/>
                <a:gd name="T21" fmla="*/ 1838 h 2700"/>
                <a:gd name="T22" fmla="*/ 1122 w 2240"/>
                <a:gd name="T23" fmla="*/ 2413 h 2700"/>
                <a:gd name="T24" fmla="*/ 1602 w 2240"/>
                <a:gd name="T25" fmla="*/ 1838 h 2700"/>
                <a:gd name="T26" fmla="*/ 1603 w 2240"/>
                <a:gd name="T27" fmla="*/ 237 h 2700"/>
                <a:gd name="T28" fmla="*/ 1427 w 2240"/>
                <a:gd name="T29" fmla="*/ 0 h 27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40" h="2700">
                  <a:moveTo>
                    <a:pt x="1427" y="0"/>
                  </a:moveTo>
                  <a:cubicBezTo>
                    <a:pt x="2240" y="0"/>
                    <a:pt x="2240" y="0"/>
                    <a:pt x="2240" y="0"/>
                  </a:cubicBezTo>
                  <a:cubicBezTo>
                    <a:pt x="2240" y="0"/>
                    <a:pt x="2068" y="95"/>
                    <a:pt x="2068" y="237"/>
                  </a:cubicBezTo>
                  <a:cubicBezTo>
                    <a:pt x="2068" y="238"/>
                    <a:pt x="2067" y="1838"/>
                    <a:pt x="2067" y="1838"/>
                  </a:cubicBezTo>
                  <a:cubicBezTo>
                    <a:pt x="2067" y="2494"/>
                    <a:pt x="1501" y="2700"/>
                    <a:pt x="1122" y="2700"/>
                  </a:cubicBezTo>
                  <a:cubicBezTo>
                    <a:pt x="750" y="2700"/>
                    <a:pt x="166" y="2491"/>
                    <a:pt x="166" y="1838"/>
                  </a:cubicBezTo>
                  <a:cubicBezTo>
                    <a:pt x="166" y="237"/>
                    <a:pt x="166" y="237"/>
                    <a:pt x="166" y="237"/>
                  </a:cubicBezTo>
                  <a:cubicBezTo>
                    <a:pt x="166" y="94"/>
                    <a:pt x="0" y="0"/>
                    <a:pt x="0" y="0"/>
                  </a:cubicBezTo>
                  <a:cubicBezTo>
                    <a:pt x="821" y="0"/>
                    <a:pt x="821" y="0"/>
                    <a:pt x="821" y="0"/>
                  </a:cubicBezTo>
                  <a:cubicBezTo>
                    <a:pt x="821" y="0"/>
                    <a:pt x="631" y="94"/>
                    <a:pt x="631" y="237"/>
                  </a:cubicBezTo>
                  <a:cubicBezTo>
                    <a:pt x="630" y="1838"/>
                    <a:pt x="630" y="1838"/>
                    <a:pt x="630" y="1838"/>
                  </a:cubicBezTo>
                  <a:cubicBezTo>
                    <a:pt x="630" y="2178"/>
                    <a:pt x="856" y="2412"/>
                    <a:pt x="1122" y="2413"/>
                  </a:cubicBezTo>
                  <a:cubicBezTo>
                    <a:pt x="1388" y="2414"/>
                    <a:pt x="1602" y="2174"/>
                    <a:pt x="1602" y="1838"/>
                  </a:cubicBezTo>
                  <a:cubicBezTo>
                    <a:pt x="1603" y="237"/>
                    <a:pt x="1603" y="237"/>
                    <a:pt x="1603" y="237"/>
                  </a:cubicBezTo>
                  <a:cubicBezTo>
                    <a:pt x="1603" y="94"/>
                    <a:pt x="1427" y="0"/>
                    <a:pt x="142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3200"/>
            </a:p>
          </p:txBody>
        </p:sp>
        <p:sp>
          <p:nvSpPr>
            <p:cNvPr id="31" name="Freeform 41">
              <a:extLst>
                <a:ext uri="{FF2B5EF4-FFF2-40B4-BE49-F238E27FC236}">
                  <a16:creationId xmlns:a16="http://schemas.microsoft.com/office/drawing/2014/main" id="{3652132C-1D36-46D8-B40D-EFABBC1421B3}"/>
                </a:ext>
              </a:extLst>
            </p:cNvPr>
            <p:cNvSpPr>
              <a:spLocks/>
            </p:cNvSpPr>
            <p:nvPr userDrawn="1"/>
          </p:nvSpPr>
          <p:spPr bwMode="gray">
            <a:xfrm>
              <a:off x="8604251" y="396753"/>
              <a:ext cx="130175" cy="211073"/>
            </a:xfrm>
            <a:custGeom>
              <a:avLst/>
              <a:gdLst>
                <a:gd name="T0" fmla="*/ 1467 w 1707"/>
                <a:gd name="T1" fmla="*/ 479 h 2755"/>
                <a:gd name="T2" fmla="*/ 1019 w 1707"/>
                <a:gd name="T3" fmla="*/ 276 h 2755"/>
                <a:gd name="T4" fmla="*/ 504 w 1707"/>
                <a:gd name="T5" fmla="*/ 677 h 2755"/>
                <a:gd name="T6" fmla="*/ 995 w 1707"/>
                <a:gd name="T7" fmla="*/ 1174 h 2755"/>
                <a:gd name="T8" fmla="*/ 1705 w 1707"/>
                <a:gd name="T9" fmla="*/ 1974 h 2755"/>
                <a:gd name="T10" fmla="*/ 651 w 1707"/>
                <a:gd name="T11" fmla="*/ 2755 h 2755"/>
                <a:gd name="T12" fmla="*/ 155 w 1707"/>
                <a:gd name="T13" fmla="*/ 2686 h 2755"/>
                <a:gd name="T14" fmla="*/ 0 w 1707"/>
                <a:gd name="T15" fmla="*/ 2177 h 2755"/>
                <a:gd name="T16" fmla="*/ 658 w 1707"/>
                <a:gd name="T17" fmla="*/ 2466 h 2755"/>
                <a:gd name="T18" fmla="*/ 1252 w 1707"/>
                <a:gd name="T19" fmla="*/ 2030 h 2755"/>
                <a:gd name="T20" fmla="*/ 46 w 1707"/>
                <a:gd name="T21" fmla="*/ 731 h 2755"/>
                <a:gd name="T22" fmla="*/ 973 w 1707"/>
                <a:gd name="T23" fmla="*/ 0 h 2755"/>
                <a:gd name="T24" fmla="*/ 1467 w 1707"/>
                <a:gd name="T25" fmla="*/ 69 h 2755"/>
                <a:gd name="T26" fmla="*/ 1467 w 1707"/>
                <a:gd name="T27" fmla="*/ 479 h 2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07" h="2755">
                  <a:moveTo>
                    <a:pt x="1467" y="479"/>
                  </a:moveTo>
                  <a:cubicBezTo>
                    <a:pt x="1467" y="479"/>
                    <a:pt x="1352" y="277"/>
                    <a:pt x="1019" y="276"/>
                  </a:cubicBezTo>
                  <a:cubicBezTo>
                    <a:pt x="686" y="275"/>
                    <a:pt x="505" y="450"/>
                    <a:pt x="504" y="677"/>
                  </a:cubicBezTo>
                  <a:cubicBezTo>
                    <a:pt x="503" y="934"/>
                    <a:pt x="696" y="1031"/>
                    <a:pt x="995" y="1174"/>
                  </a:cubicBezTo>
                  <a:cubicBezTo>
                    <a:pt x="1279" y="1311"/>
                    <a:pt x="1707" y="1499"/>
                    <a:pt x="1705" y="1974"/>
                  </a:cubicBezTo>
                  <a:cubicBezTo>
                    <a:pt x="1704" y="2399"/>
                    <a:pt x="1327" y="2755"/>
                    <a:pt x="651" y="2755"/>
                  </a:cubicBezTo>
                  <a:cubicBezTo>
                    <a:pt x="442" y="2754"/>
                    <a:pt x="155" y="2686"/>
                    <a:pt x="155" y="2686"/>
                  </a:cubicBezTo>
                  <a:cubicBezTo>
                    <a:pt x="0" y="2177"/>
                    <a:pt x="0" y="2177"/>
                    <a:pt x="0" y="2177"/>
                  </a:cubicBezTo>
                  <a:cubicBezTo>
                    <a:pt x="143" y="2316"/>
                    <a:pt x="397" y="2466"/>
                    <a:pt x="658" y="2466"/>
                  </a:cubicBezTo>
                  <a:cubicBezTo>
                    <a:pt x="929" y="2466"/>
                    <a:pt x="1252" y="2298"/>
                    <a:pt x="1252" y="2030"/>
                  </a:cubicBezTo>
                  <a:cubicBezTo>
                    <a:pt x="1252" y="1512"/>
                    <a:pt x="46" y="1598"/>
                    <a:pt x="46" y="731"/>
                  </a:cubicBezTo>
                  <a:cubicBezTo>
                    <a:pt x="46" y="433"/>
                    <a:pt x="254" y="0"/>
                    <a:pt x="973" y="0"/>
                  </a:cubicBezTo>
                  <a:cubicBezTo>
                    <a:pt x="1207" y="0"/>
                    <a:pt x="1467" y="69"/>
                    <a:pt x="1467" y="69"/>
                  </a:cubicBezTo>
                  <a:lnTo>
                    <a:pt x="1467" y="47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3200"/>
            </a:p>
          </p:txBody>
        </p:sp>
      </p:grpSp>
      <p:sp>
        <p:nvSpPr>
          <p:cNvPr id="5" name="Footer Placeholder 4"/>
          <p:cNvSpPr>
            <a:spLocks noGrp="1"/>
          </p:cNvSpPr>
          <p:nvPr>
            <p:ph type="ftr" sz="quarter" idx="11"/>
          </p:nvPr>
        </p:nvSpPr>
        <p:spPr>
          <a:xfrm>
            <a:off x="10344000" y="6518400"/>
            <a:ext cx="1540800" cy="144000"/>
          </a:xfrm>
          <a:prstGeom prst="rect">
            <a:avLst/>
          </a:prstGeom>
        </p:spPr>
        <p:txBody>
          <a:bodyPr/>
          <a:lstStyle>
            <a:lvl1pPr>
              <a:defRPr>
                <a:solidFill>
                  <a:schemeClr val="bg1"/>
                </a:solidFill>
              </a:defRPr>
            </a:lvl1pPr>
          </a:lstStyle>
          <a:p>
            <a:r>
              <a:rPr lang="de-DE" altLang="ja-JP"/>
              <a:t>Copyright 2021 NANJING FUJITSU NANDA SOFTWARE TECHNOLOGY CO.,LTD.</a:t>
            </a:r>
            <a:endParaRPr lang="de-DE" altLang="ja-JP" dirty="0"/>
          </a:p>
        </p:txBody>
      </p:sp>
    </p:spTree>
    <p:extLst>
      <p:ext uri="{BB962C8B-B14F-4D97-AF65-F5344CB8AC3E}">
        <p14:creationId xmlns:p14="http://schemas.microsoft.com/office/powerpoint/2010/main" val="35889229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90.xml><?xml version="1.0" encoding="utf-8"?>
<p:sldLayout xmlns:a="http://schemas.openxmlformats.org/drawingml/2006/main" xmlns:r="http://schemas.openxmlformats.org/officeDocument/2006/relationships" xmlns:p="http://schemas.openxmlformats.org/presentationml/2006/main" type="obj" preserve="1">
  <p:cSld name="Text 1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3" name="Content Placeholder 2"/>
          <p:cNvSpPr>
            <a:spLocks noGrp="1"/>
          </p:cNvSpPr>
          <p:nvPr>
            <p:ph idx="1"/>
          </p:nvPr>
        </p:nvSpPr>
        <p:spPr/>
        <p:txBody>
          <a:body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
        <p:nvSpPr>
          <p:cNvPr id="5" name="Footer Placeholder 4"/>
          <p:cNvSpPr>
            <a:spLocks noGrp="1"/>
          </p:cNvSpPr>
          <p:nvPr>
            <p:ph type="ftr" sz="quarter" idx="11"/>
          </p:nvPr>
        </p:nvSpPr>
        <p:spPr/>
        <p:txBody>
          <a:bodyPr/>
          <a:lstStyle/>
          <a:p>
            <a:r>
              <a:rPr kumimoji="1" lang="en-US" altLang="ja-JP" dirty="0"/>
              <a:t>Copyright 2021 NANJING FUJITSU NANDA SOFTWARE TECHNOLOGY CO.,LTD.</a:t>
            </a:r>
            <a:endParaRPr kumimoji="1" lang="ja-JP" altLang="en-US" dirty="0"/>
          </a:p>
        </p:txBody>
      </p:sp>
      <p:sp>
        <p:nvSpPr>
          <p:cNvPr id="6" name="Slide Number Placeholder 5"/>
          <p:cNvSpPr>
            <a:spLocks noGrp="1"/>
          </p:cNvSpPr>
          <p:nvPr>
            <p:ph type="sldNum" sz="quarter" idx="12"/>
          </p:nvPr>
        </p:nvSpPr>
        <p:spPr>
          <a:xfrm>
            <a:off x="5736000" y="6504000"/>
            <a:ext cx="720000" cy="163200"/>
          </a:xfrm>
          <a:prstGeom prst="rect">
            <a:avLst/>
          </a:prstGeom>
        </p:spPr>
        <p:txBody>
          <a:bodyPr/>
          <a:lstStyle/>
          <a:p>
            <a:fld id="{4D029D89-7B63-4C94-AD4D-2E4D6BB83637}" type="slidenum">
              <a:rPr kumimoji="1" lang="ja-JP" altLang="en-US" smtClean="0"/>
              <a:t>‹#›</a:t>
            </a:fld>
            <a:endParaRPr kumimoji="1" lang="ja-JP" altLang="en-US" dirty="0"/>
          </a:p>
        </p:txBody>
      </p:sp>
    </p:spTree>
    <p:extLst>
      <p:ext uri="{BB962C8B-B14F-4D97-AF65-F5344CB8AC3E}">
        <p14:creationId xmlns:p14="http://schemas.microsoft.com/office/powerpoint/2010/main" val="13018193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type="twoObj" preserve="1">
  <p:cSld name="Text 2 column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3" name="Content Placeholder 2"/>
          <p:cNvSpPr>
            <a:spLocks noGrp="1"/>
          </p:cNvSpPr>
          <p:nvPr>
            <p:ph sz="half" idx="1"/>
          </p:nvPr>
        </p:nvSpPr>
        <p:spPr>
          <a:xfrm>
            <a:off x="307200" y="1267200"/>
            <a:ext cx="5707200" cy="5049600"/>
          </a:xfrm>
        </p:spPr>
        <p:txBody>
          <a:bodyPr/>
          <a:lstStyle>
            <a:lvl1pPr>
              <a:defRPr sz="2000"/>
            </a:lvl1pPr>
            <a:lvl2pPr>
              <a:defRPr sz="1400"/>
            </a:lvl2pPr>
            <a:lvl3pPr>
              <a:defRPr sz="1200"/>
            </a:lvl3pPr>
            <a:lvl4pPr>
              <a:defRPr sz="1867"/>
            </a:lvl4pPr>
            <a:lvl5pPr>
              <a:defRPr sz="1867"/>
            </a:lvl5pPr>
            <a:lvl6pPr>
              <a:defRPr sz="1867"/>
            </a:lvl6pPr>
            <a:lvl7pPr>
              <a:defRPr sz="1867"/>
            </a:lvl7pPr>
            <a:lvl8pPr>
              <a:defRPr sz="1867"/>
            </a:lvl8pPr>
            <a:lvl9pPr>
              <a:defRPr sz="1867"/>
            </a:lvl9p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
        <p:nvSpPr>
          <p:cNvPr id="4" name="Content Placeholder 3"/>
          <p:cNvSpPr>
            <a:spLocks noGrp="1"/>
          </p:cNvSpPr>
          <p:nvPr>
            <p:ph sz="half" idx="2"/>
          </p:nvPr>
        </p:nvSpPr>
        <p:spPr>
          <a:xfrm>
            <a:off x="6172800" y="1267200"/>
            <a:ext cx="5707200" cy="5049600"/>
          </a:xfrm>
        </p:spPr>
        <p:txBody>
          <a:bodyPr/>
          <a:lstStyle>
            <a:lvl2pPr>
              <a:defRPr sz="1400"/>
            </a:lvl2pPr>
            <a:lvl3pPr>
              <a:defRPr sz="1200"/>
            </a:lvl3pPr>
            <a:lvl4pPr>
              <a:defRPr sz="1867"/>
            </a:lvl4pPr>
            <a:lvl5pPr>
              <a:defRPr sz="1867"/>
            </a:lvl5pPr>
            <a:lvl6pPr>
              <a:defRPr sz="1867"/>
            </a:lvl6pPr>
            <a:lvl7pPr>
              <a:defRPr sz="1867"/>
            </a:lvl7pPr>
            <a:lvl8pPr>
              <a:defRPr sz="1867"/>
            </a:lvl8pPr>
            <a:lvl9pPr>
              <a:defRPr sz="1867"/>
            </a:lvl9p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
        <p:nvSpPr>
          <p:cNvPr id="6" name="Footer Placeholder 5"/>
          <p:cNvSpPr>
            <a:spLocks noGrp="1"/>
          </p:cNvSpPr>
          <p:nvPr>
            <p:ph type="ftr" sz="quarter" idx="11"/>
          </p:nvPr>
        </p:nvSpPr>
        <p:spPr/>
        <p:txBody>
          <a:bodyPr/>
          <a:lstStyle/>
          <a:p>
            <a:r>
              <a:rPr kumimoji="1" lang="en-US" altLang="ja-JP" dirty="0"/>
              <a:t>© 2021 FNST Limited</a:t>
            </a:r>
            <a:endParaRPr kumimoji="1" lang="ja-JP" altLang="en-US" dirty="0"/>
          </a:p>
        </p:txBody>
      </p:sp>
      <p:sp>
        <p:nvSpPr>
          <p:cNvPr id="7" name="Slide Number Placeholder 6"/>
          <p:cNvSpPr>
            <a:spLocks noGrp="1"/>
          </p:cNvSpPr>
          <p:nvPr>
            <p:ph type="sldNum" sz="quarter" idx="12"/>
          </p:nvPr>
        </p:nvSpPr>
        <p:spPr>
          <a:xfrm>
            <a:off x="5736000" y="6504000"/>
            <a:ext cx="720000" cy="163200"/>
          </a:xfrm>
          <a:prstGeom prst="rect">
            <a:avLst/>
          </a:prstGeom>
        </p:spPr>
        <p:txBody>
          <a:bodyPr/>
          <a:lstStyle/>
          <a:p>
            <a:fld id="{4D029D89-7B63-4C94-AD4D-2E4D6BB83637}" type="slidenum">
              <a:rPr kumimoji="1" lang="ja-JP" altLang="en-US" smtClean="0"/>
              <a:t>‹#›</a:t>
            </a:fld>
            <a:endParaRPr kumimoji="1" lang="ja-JP" altLang="en-US"/>
          </a:p>
        </p:txBody>
      </p:sp>
    </p:spTree>
    <p:extLst>
      <p:ext uri="{BB962C8B-B14F-4D97-AF65-F5344CB8AC3E}">
        <p14:creationId xmlns:p14="http://schemas.microsoft.com/office/powerpoint/2010/main" val="14509820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6" name="Footer Placeholder 5"/>
          <p:cNvSpPr>
            <a:spLocks noGrp="1"/>
          </p:cNvSpPr>
          <p:nvPr>
            <p:ph type="ftr" sz="quarter" idx="11"/>
          </p:nvPr>
        </p:nvSpPr>
        <p:spPr/>
        <p:txBody>
          <a:bodyPr/>
          <a:lstStyle/>
          <a:p>
            <a:r>
              <a:rPr kumimoji="1" lang="en-US" altLang="ja-JP"/>
              <a:t>Copyright 2021 NANJING FUJITSU NANDA SOFTWARE TECHNOLOGY CO.,LTD.</a:t>
            </a:r>
            <a:endParaRPr kumimoji="1" lang="ja-JP" altLang="en-US"/>
          </a:p>
        </p:txBody>
      </p:sp>
      <p:sp>
        <p:nvSpPr>
          <p:cNvPr id="7" name="Slide Number Placeholder 6"/>
          <p:cNvSpPr>
            <a:spLocks noGrp="1"/>
          </p:cNvSpPr>
          <p:nvPr>
            <p:ph type="sldNum" sz="quarter" idx="12"/>
          </p:nvPr>
        </p:nvSpPr>
        <p:spPr>
          <a:xfrm>
            <a:off x="5736000" y="6504000"/>
            <a:ext cx="720000" cy="163200"/>
          </a:xfrm>
          <a:prstGeom prst="rect">
            <a:avLst/>
          </a:prstGeom>
        </p:spPr>
        <p:txBody>
          <a:bodyPr/>
          <a:lstStyle/>
          <a:p>
            <a:fld id="{4D029D89-7B63-4C94-AD4D-2E4D6BB83637}" type="slidenum">
              <a:rPr kumimoji="1" lang="ja-JP" altLang="en-US" smtClean="0"/>
              <a:t>‹#›</a:t>
            </a:fld>
            <a:endParaRPr kumimoji="1" lang="ja-JP" altLang="en-US"/>
          </a:p>
        </p:txBody>
      </p:sp>
    </p:spTree>
    <p:extLst>
      <p:ext uri="{BB962C8B-B14F-4D97-AF65-F5344CB8AC3E}">
        <p14:creationId xmlns:p14="http://schemas.microsoft.com/office/powerpoint/2010/main" val="31497844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preserve="1" userDrawn="1">
  <p:cSld name="Text 1 column_W">
    <p:spTree>
      <p:nvGrpSpPr>
        <p:cNvPr id="1" name=""/>
        <p:cNvGrpSpPr/>
        <p:nvPr/>
      </p:nvGrpSpPr>
      <p:grpSpPr>
        <a:xfrm>
          <a:off x="0" y="0"/>
          <a:ext cx="0" cy="0"/>
          <a:chOff x="0" y="0"/>
          <a:chExt cx="0" cy="0"/>
        </a:xfrm>
      </p:grpSpPr>
      <p:pic>
        <p:nvPicPr>
          <p:cNvPr id="7" name="図 6" descr="Fujitsu">
            <a:extLst>
              <a:ext uri="{FF2B5EF4-FFF2-40B4-BE49-F238E27FC236}">
                <a16:creationId xmlns:a16="http://schemas.microsoft.com/office/drawing/2014/main" id="{22777F4C-70BC-40F5-9740-6775CB07AEE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92365" y="241188"/>
            <a:ext cx="986483" cy="480000"/>
          </a:xfrm>
          <a:prstGeom prst="rect">
            <a:avLst/>
          </a:prstGeom>
        </p:spPr>
      </p:pic>
      <p:sp>
        <p:nvSpPr>
          <p:cNvPr id="3" name="タイトル 2">
            <a:extLst>
              <a:ext uri="{FF2B5EF4-FFF2-40B4-BE49-F238E27FC236}">
                <a16:creationId xmlns:a16="http://schemas.microsoft.com/office/drawing/2014/main" id="{85F77DF4-84F9-4F8F-8A0E-AF3B283C4F7E}"/>
              </a:ext>
            </a:extLst>
          </p:cNvPr>
          <p:cNvSpPr>
            <a:spLocks noGrp="1"/>
          </p:cNvSpPr>
          <p:nvPr>
            <p:ph type="title"/>
          </p:nvPr>
        </p:nvSpPr>
        <p:spPr/>
        <p:txBody>
          <a:bodyPr/>
          <a:lstStyle>
            <a:lvl1pPr>
              <a:defRPr>
                <a:solidFill>
                  <a:schemeClr val="tx1"/>
                </a:solidFill>
              </a:defRPr>
            </a:lvl1pPr>
          </a:lstStyle>
          <a:p>
            <a:r>
              <a:rPr kumimoji="1" lang="ja-JP" altLang="en-US"/>
              <a:t>マスター タイトルの書式設定</a:t>
            </a:r>
          </a:p>
        </p:txBody>
      </p:sp>
      <p:sp>
        <p:nvSpPr>
          <p:cNvPr id="10" name="コンテンツ プレースホルダー 9">
            <a:extLst>
              <a:ext uri="{FF2B5EF4-FFF2-40B4-BE49-F238E27FC236}">
                <a16:creationId xmlns:a16="http://schemas.microsoft.com/office/drawing/2014/main" id="{B60F4D62-2B92-4299-B68D-0C70961FC88A}"/>
              </a:ext>
            </a:extLst>
          </p:cNvPr>
          <p:cNvSpPr>
            <a:spLocks noGrp="1"/>
          </p:cNvSpPr>
          <p:nvPr>
            <p:ph sz="quarter" idx="13"/>
          </p:nvPr>
        </p:nvSpPr>
        <p:spPr>
          <a:xfrm>
            <a:off x="307200" y="1267200"/>
            <a:ext cx="11572800" cy="5049600"/>
          </a:xfrm>
        </p:spPr>
        <p:txBody>
          <a:bodyPr/>
          <a:lstStyle>
            <a:lvl1pPr>
              <a:buClr>
                <a:schemeClr val="tx1">
                  <a:lumMod val="50000"/>
                  <a:lumOff val="50000"/>
                </a:schemeClr>
              </a:buClr>
              <a:defRPr/>
            </a:lvl1pPr>
            <a:lvl2pPr>
              <a:buClr>
                <a:schemeClr val="tx1">
                  <a:lumMod val="50000"/>
                  <a:lumOff val="50000"/>
                </a:schemeClr>
              </a:buClr>
              <a:defRPr/>
            </a:lvl2pPr>
            <a:lvl3pPr>
              <a:buClr>
                <a:schemeClr val="tx1">
                  <a:lumMod val="50000"/>
                  <a:lumOff val="50000"/>
                </a:schemeClr>
              </a:buClr>
              <a:defRPr/>
            </a:lvl3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Footer Placeholder 4"/>
          <p:cNvSpPr>
            <a:spLocks noGrp="1"/>
          </p:cNvSpPr>
          <p:nvPr>
            <p:ph type="ftr" sz="quarter" idx="11"/>
          </p:nvPr>
        </p:nvSpPr>
        <p:spPr/>
        <p:txBody>
          <a:bodyPr/>
          <a:lstStyle/>
          <a:p>
            <a:pPr>
              <a:defRPr/>
            </a:pPr>
            <a:r>
              <a:rPr kumimoji="1" lang="en-US" altLang="ja-JP" dirty="0">
                <a:solidFill>
                  <a:srgbClr val="000000"/>
                </a:solidFill>
              </a:rPr>
              <a:t>Copyright 2021 NANJING FUJITSU NANDA SOFTWARE TECHNOLOGY CO.,LTD.</a:t>
            </a:r>
            <a:endParaRPr kumimoji="1" lang="ja-JP" altLang="en-US" dirty="0">
              <a:solidFill>
                <a:srgbClr val="000000"/>
              </a:solidFill>
            </a:endParaRPr>
          </a:p>
        </p:txBody>
      </p:sp>
      <p:sp>
        <p:nvSpPr>
          <p:cNvPr id="6" name="Slide Number Placeholder 5"/>
          <p:cNvSpPr>
            <a:spLocks noGrp="1"/>
          </p:cNvSpPr>
          <p:nvPr>
            <p:ph type="sldNum" sz="quarter" idx="12"/>
          </p:nvPr>
        </p:nvSpPr>
        <p:spPr/>
        <p:txBody>
          <a:bodyPr/>
          <a:lstStyle/>
          <a:p>
            <a:pPr>
              <a:defRPr/>
            </a:pPr>
            <a:fld id="{4D029D89-7B63-4C94-AD4D-2E4D6BB83637}" type="slidenum">
              <a:rPr kumimoji="1" lang="ja-JP" altLang="en-US" smtClean="0">
                <a:solidFill>
                  <a:srgbClr val="000000"/>
                </a:solidFill>
              </a:rPr>
              <a:pPr>
                <a:defRPr/>
              </a:pPr>
              <a:t>‹#›</a:t>
            </a:fld>
            <a:endParaRPr kumimoji="1" lang="ja-JP" altLang="en-US" dirty="0">
              <a:solidFill>
                <a:srgbClr val="000000"/>
              </a:solidFill>
            </a:endParaRPr>
          </a:p>
        </p:txBody>
      </p:sp>
      <p:pic>
        <p:nvPicPr>
          <p:cNvPr id="9" name="図 8">
            <a:extLst>
              <a:ext uri="{FF2B5EF4-FFF2-40B4-BE49-F238E27FC236}">
                <a16:creationId xmlns:a16="http://schemas.microsoft.com/office/drawing/2014/main" id="{10CD4088-DE5A-46DF-9B34-2C036F85A72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07200" y="6484801"/>
            <a:ext cx="1928645" cy="221684"/>
          </a:xfrm>
          <a:prstGeom prst="rect">
            <a:avLst/>
          </a:prstGeom>
        </p:spPr>
      </p:pic>
    </p:spTree>
    <p:extLst>
      <p:ext uri="{BB962C8B-B14F-4D97-AF65-F5344CB8AC3E}">
        <p14:creationId xmlns:p14="http://schemas.microsoft.com/office/powerpoint/2010/main" val="4196407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preserve="1" userDrawn="1">
  <p:cSld name="Text 1 column_K">
    <p:spTree>
      <p:nvGrpSpPr>
        <p:cNvPr id="1" name=""/>
        <p:cNvGrpSpPr/>
        <p:nvPr/>
      </p:nvGrpSpPr>
      <p:grpSpPr>
        <a:xfrm>
          <a:off x="0" y="0"/>
          <a:ext cx="0" cy="0"/>
          <a:chOff x="0" y="0"/>
          <a:chExt cx="0" cy="0"/>
        </a:xfrm>
      </p:grpSpPr>
      <p:sp>
        <p:nvSpPr>
          <p:cNvPr id="17" name="Rectangle 2">
            <a:extLst>
              <a:ext uri="{FF2B5EF4-FFF2-40B4-BE49-F238E27FC236}">
                <a16:creationId xmlns:a16="http://schemas.microsoft.com/office/drawing/2014/main" id="{1C87A6D6-AFE6-4F01-AF74-E70FCA8E17F0}"/>
              </a:ext>
            </a:extLst>
          </p:cNvPr>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1" lang="en-GB" sz="24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endParaRPr>
          </a:p>
        </p:txBody>
      </p:sp>
      <p:sp>
        <p:nvSpPr>
          <p:cNvPr id="2" name="Title 1"/>
          <p:cNvSpPr>
            <a:spLocks noGrp="1"/>
          </p:cNvSpPr>
          <p:nvPr>
            <p:ph type="title"/>
          </p:nvPr>
        </p:nvSpPr>
        <p:spPr/>
        <p:txBody>
          <a:bodyPr/>
          <a:lstStyle>
            <a:lvl1pPr>
              <a:defRPr>
                <a:solidFill>
                  <a:schemeClr val="bg1"/>
                </a:solidFill>
              </a:defRPr>
            </a:lvl1pPr>
          </a:lstStyle>
          <a:p>
            <a:r>
              <a:rPr lang="ja-JP" altLang="en-US"/>
              <a:t>マスター タイトルの書式設定</a:t>
            </a:r>
            <a:endParaRPr lang="en-US"/>
          </a:p>
        </p:txBody>
      </p:sp>
      <p:sp>
        <p:nvSpPr>
          <p:cNvPr id="5" name="Footer Placeholder 4"/>
          <p:cNvSpPr>
            <a:spLocks noGrp="1"/>
          </p:cNvSpPr>
          <p:nvPr>
            <p:ph type="ftr" sz="quarter" idx="11"/>
          </p:nvPr>
        </p:nvSpPr>
        <p:spPr/>
        <p:txBody>
          <a:bodyPr/>
          <a:lstStyle>
            <a:lvl1pPr>
              <a:defRPr>
                <a:solidFill>
                  <a:schemeClr val="bg1"/>
                </a:solidFill>
              </a:defRPr>
            </a:lvl1pPr>
          </a:lstStyle>
          <a:p>
            <a:pPr>
              <a:defRPr/>
            </a:pPr>
            <a:r>
              <a:rPr kumimoji="1" lang="en-US" altLang="ja-JP">
                <a:solidFill>
                  <a:prstClr val="white"/>
                </a:solidFill>
              </a:rPr>
              <a:t>Copyright 2021 NANJING FUJITSU NANDA SOFTWARE TECHNOLOGY CO.,LTD.</a:t>
            </a:r>
            <a:endParaRPr kumimoji="1" lang="ja-JP" altLang="en-US">
              <a:solidFill>
                <a:prstClr val="white"/>
              </a:solidFill>
            </a:endParaRPr>
          </a:p>
        </p:txBody>
      </p:sp>
      <p:sp>
        <p:nvSpPr>
          <p:cNvPr id="6" name="Slide Number Placeholder 5"/>
          <p:cNvSpPr>
            <a:spLocks noGrp="1"/>
          </p:cNvSpPr>
          <p:nvPr>
            <p:ph type="sldNum" sz="quarter" idx="12"/>
          </p:nvPr>
        </p:nvSpPr>
        <p:spPr/>
        <p:txBody>
          <a:bodyPr/>
          <a:lstStyle>
            <a:lvl1pPr>
              <a:defRPr>
                <a:solidFill>
                  <a:schemeClr val="bg1"/>
                </a:solidFill>
              </a:defRPr>
            </a:lvl1pPr>
          </a:lstStyle>
          <a:p>
            <a:pPr>
              <a:defRPr/>
            </a:pPr>
            <a:fld id="{4D029D89-7B63-4C94-AD4D-2E4D6BB83637}" type="slidenum">
              <a:rPr kumimoji="1" lang="ja-JP" altLang="en-US" smtClean="0">
                <a:solidFill>
                  <a:prstClr val="white"/>
                </a:solidFill>
              </a:rPr>
              <a:pPr>
                <a:defRPr/>
              </a:pPr>
              <a:t>‹#›</a:t>
            </a:fld>
            <a:endParaRPr kumimoji="1" lang="ja-JP" altLang="en-US">
              <a:solidFill>
                <a:prstClr val="white"/>
              </a:solidFill>
            </a:endParaRPr>
          </a:p>
        </p:txBody>
      </p:sp>
      <p:grpSp>
        <p:nvGrpSpPr>
          <p:cNvPr id="28" name="Group 16" descr="Fujitsu">
            <a:extLst>
              <a:ext uri="{FF2B5EF4-FFF2-40B4-BE49-F238E27FC236}">
                <a16:creationId xmlns:a16="http://schemas.microsoft.com/office/drawing/2014/main" id="{F0838B82-4C4F-4EEE-B7DA-FBEAB8784BAB}"/>
              </a:ext>
            </a:extLst>
          </p:cNvPr>
          <p:cNvGrpSpPr/>
          <p:nvPr userDrawn="1"/>
        </p:nvGrpSpPr>
        <p:grpSpPr>
          <a:xfrm>
            <a:off x="10892366" y="241188"/>
            <a:ext cx="988484" cy="481781"/>
            <a:chOff x="8012114" y="249161"/>
            <a:chExt cx="892174" cy="434841"/>
          </a:xfrm>
        </p:grpSpPr>
        <p:sp>
          <p:nvSpPr>
            <p:cNvPr id="29" name="Freeform 34">
              <a:extLst>
                <a:ext uri="{FF2B5EF4-FFF2-40B4-BE49-F238E27FC236}">
                  <a16:creationId xmlns:a16="http://schemas.microsoft.com/office/drawing/2014/main" id="{408B78F1-3259-4E86-B8CA-DC16B5A6F7A0}"/>
                </a:ext>
              </a:extLst>
            </p:cNvPr>
            <p:cNvSpPr>
              <a:spLocks/>
            </p:cNvSpPr>
            <p:nvPr userDrawn="1"/>
          </p:nvSpPr>
          <p:spPr bwMode="gray">
            <a:xfrm>
              <a:off x="8307389" y="249161"/>
              <a:ext cx="179387" cy="139657"/>
            </a:xfrm>
            <a:custGeom>
              <a:avLst/>
              <a:gdLst>
                <a:gd name="T0" fmla="*/ 961 w 2365"/>
                <a:gd name="T1" fmla="*/ 764 h 1825"/>
                <a:gd name="T2" fmla="*/ 599 w 2365"/>
                <a:gd name="T3" fmla="*/ 642 h 1825"/>
                <a:gd name="T4" fmla="*/ 1 w 2365"/>
                <a:gd name="T5" fmla="*/ 1235 h 1825"/>
                <a:gd name="T6" fmla="*/ 599 w 2365"/>
                <a:gd name="T7" fmla="*/ 1825 h 1825"/>
                <a:gd name="T8" fmla="*/ 1053 w 2365"/>
                <a:gd name="T9" fmla="*/ 1619 h 1825"/>
                <a:gd name="T10" fmla="*/ 1053 w 2365"/>
                <a:gd name="T11" fmla="*/ 1293 h 1825"/>
                <a:gd name="T12" fmla="*/ 771 w 2365"/>
                <a:gd name="T13" fmla="*/ 1568 h 1825"/>
                <a:gd name="T14" fmla="*/ 599 w 2365"/>
                <a:gd name="T15" fmla="*/ 1604 h 1825"/>
                <a:gd name="T16" fmla="*/ 225 w 2365"/>
                <a:gd name="T17" fmla="*/ 1235 h 1825"/>
                <a:gd name="T18" fmla="*/ 599 w 2365"/>
                <a:gd name="T19" fmla="*/ 863 h 1825"/>
                <a:gd name="T20" fmla="*/ 861 w 2365"/>
                <a:gd name="T21" fmla="*/ 972 h 1825"/>
                <a:gd name="T22" fmla="*/ 1093 w 2365"/>
                <a:gd name="T23" fmla="*/ 1239 h 1825"/>
                <a:gd name="T24" fmla="*/ 1630 w 2365"/>
                <a:gd name="T25" fmla="*/ 1473 h 1825"/>
                <a:gd name="T26" fmla="*/ 2365 w 2365"/>
                <a:gd name="T27" fmla="*/ 741 h 1825"/>
                <a:gd name="T28" fmla="*/ 1630 w 2365"/>
                <a:gd name="T29" fmla="*/ 0 h 1825"/>
                <a:gd name="T30" fmla="*/ 1053 w 2365"/>
                <a:gd name="T31" fmla="*/ 295 h 1825"/>
                <a:gd name="T32" fmla="*/ 1053 w 2365"/>
                <a:gd name="T33" fmla="*/ 735 h 1825"/>
                <a:gd name="T34" fmla="*/ 1630 w 2365"/>
                <a:gd name="T35" fmla="*/ 232 h 1825"/>
                <a:gd name="T36" fmla="*/ 2134 w 2365"/>
                <a:gd name="T37" fmla="*/ 741 h 1825"/>
                <a:gd name="T38" fmla="*/ 1630 w 2365"/>
                <a:gd name="T39" fmla="*/ 1245 h 1825"/>
                <a:gd name="T40" fmla="*/ 1303 w 2365"/>
                <a:gd name="T41" fmla="*/ 1125 h 1825"/>
                <a:gd name="T42" fmla="*/ 961 w 2365"/>
                <a:gd name="T43" fmla="*/ 764 h 1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65" h="1825">
                  <a:moveTo>
                    <a:pt x="961" y="764"/>
                  </a:moveTo>
                  <a:cubicBezTo>
                    <a:pt x="875" y="688"/>
                    <a:pt x="736" y="643"/>
                    <a:pt x="599" y="642"/>
                  </a:cubicBezTo>
                  <a:cubicBezTo>
                    <a:pt x="270" y="641"/>
                    <a:pt x="2" y="900"/>
                    <a:pt x="1" y="1235"/>
                  </a:cubicBezTo>
                  <a:cubicBezTo>
                    <a:pt x="0" y="1563"/>
                    <a:pt x="270" y="1824"/>
                    <a:pt x="599" y="1825"/>
                  </a:cubicBezTo>
                  <a:cubicBezTo>
                    <a:pt x="783" y="1825"/>
                    <a:pt x="943" y="1751"/>
                    <a:pt x="1053" y="1619"/>
                  </a:cubicBezTo>
                  <a:cubicBezTo>
                    <a:pt x="1053" y="1293"/>
                    <a:pt x="1053" y="1293"/>
                    <a:pt x="1053" y="1293"/>
                  </a:cubicBezTo>
                  <a:cubicBezTo>
                    <a:pt x="994" y="1394"/>
                    <a:pt x="877" y="1524"/>
                    <a:pt x="771" y="1568"/>
                  </a:cubicBezTo>
                  <a:cubicBezTo>
                    <a:pt x="717" y="1590"/>
                    <a:pt x="662" y="1604"/>
                    <a:pt x="599" y="1604"/>
                  </a:cubicBezTo>
                  <a:cubicBezTo>
                    <a:pt x="394" y="1604"/>
                    <a:pt x="225" y="1445"/>
                    <a:pt x="225" y="1235"/>
                  </a:cubicBezTo>
                  <a:cubicBezTo>
                    <a:pt x="225" y="1041"/>
                    <a:pt x="380" y="862"/>
                    <a:pt x="599" y="863"/>
                  </a:cubicBezTo>
                  <a:cubicBezTo>
                    <a:pt x="701" y="863"/>
                    <a:pt x="793" y="905"/>
                    <a:pt x="861" y="972"/>
                  </a:cubicBezTo>
                  <a:cubicBezTo>
                    <a:pt x="931" y="1040"/>
                    <a:pt x="1041" y="1183"/>
                    <a:pt x="1093" y="1239"/>
                  </a:cubicBezTo>
                  <a:cubicBezTo>
                    <a:pt x="1227" y="1383"/>
                    <a:pt x="1419" y="1473"/>
                    <a:pt x="1630" y="1473"/>
                  </a:cubicBezTo>
                  <a:cubicBezTo>
                    <a:pt x="2036" y="1474"/>
                    <a:pt x="2365" y="1146"/>
                    <a:pt x="2365" y="741"/>
                  </a:cubicBezTo>
                  <a:cubicBezTo>
                    <a:pt x="2365" y="336"/>
                    <a:pt x="2035" y="0"/>
                    <a:pt x="1630" y="0"/>
                  </a:cubicBezTo>
                  <a:cubicBezTo>
                    <a:pt x="1395" y="0"/>
                    <a:pt x="1187" y="122"/>
                    <a:pt x="1053" y="295"/>
                  </a:cubicBezTo>
                  <a:cubicBezTo>
                    <a:pt x="1053" y="735"/>
                    <a:pt x="1053" y="735"/>
                    <a:pt x="1053" y="735"/>
                  </a:cubicBezTo>
                  <a:cubicBezTo>
                    <a:pt x="1155" y="455"/>
                    <a:pt x="1340" y="232"/>
                    <a:pt x="1630" y="232"/>
                  </a:cubicBezTo>
                  <a:cubicBezTo>
                    <a:pt x="1909" y="232"/>
                    <a:pt x="2135" y="463"/>
                    <a:pt x="2134" y="741"/>
                  </a:cubicBezTo>
                  <a:cubicBezTo>
                    <a:pt x="2134" y="1020"/>
                    <a:pt x="1909" y="1246"/>
                    <a:pt x="1630" y="1245"/>
                  </a:cubicBezTo>
                  <a:cubicBezTo>
                    <a:pt x="1506" y="1244"/>
                    <a:pt x="1391" y="1199"/>
                    <a:pt x="1303" y="1125"/>
                  </a:cubicBezTo>
                  <a:cubicBezTo>
                    <a:pt x="1194" y="1040"/>
                    <a:pt x="1074" y="860"/>
                    <a:pt x="961" y="76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ja-JP" altLang="en-US" sz="24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endParaRPr>
            </a:p>
          </p:txBody>
        </p:sp>
        <p:sp>
          <p:nvSpPr>
            <p:cNvPr id="30" name="Freeform 35">
              <a:extLst>
                <a:ext uri="{FF2B5EF4-FFF2-40B4-BE49-F238E27FC236}">
                  <a16:creationId xmlns:a16="http://schemas.microsoft.com/office/drawing/2014/main" id="{12533E4E-1F5E-4B61-B9C1-BD668B91E49E}"/>
                </a:ext>
              </a:extLst>
            </p:cNvPr>
            <p:cNvSpPr>
              <a:spLocks/>
            </p:cNvSpPr>
            <p:nvPr userDrawn="1"/>
          </p:nvSpPr>
          <p:spPr bwMode="gray">
            <a:xfrm>
              <a:off x="8012114" y="401514"/>
              <a:ext cx="123825" cy="201551"/>
            </a:xfrm>
            <a:custGeom>
              <a:avLst/>
              <a:gdLst>
                <a:gd name="T0" fmla="*/ 0 w 1624"/>
                <a:gd name="T1" fmla="*/ 0 h 2651"/>
                <a:gd name="T2" fmla="*/ 1624 w 1624"/>
                <a:gd name="T3" fmla="*/ 0 h 2651"/>
                <a:gd name="T4" fmla="*/ 1624 w 1624"/>
                <a:gd name="T5" fmla="*/ 452 h 2651"/>
                <a:gd name="T6" fmla="*/ 1365 w 1624"/>
                <a:gd name="T7" fmla="*/ 273 h 2651"/>
                <a:gd name="T8" fmla="*/ 613 w 1624"/>
                <a:gd name="T9" fmla="*/ 273 h 2651"/>
                <a:gd name="T10" fmla="*/ 613 w 1624"/>
                <a:gd name="T11" fmla="*/ 1053 h 2651"/>
                <a:gd name="T12" fmla="*/ 1428 w 1624"/>
                <a:gd name="T13" fmla="*/ 1053 h 2651"/>
                <a:gd name="T14" fmla="*/ 1428 w 1624"/>
                <a:gd name="T15" fmla="*/ 1467 h 2651"/>
                <a:gd name="T16" fmla="*/ 1205 w 1624"/>
                <a:gd name="T17" fmla="*/ 1335 h 2651"/>
                <a:gd name="T18" fmla="*/ 613 w 1624"/>
                <a:gd name="T19" fmla="*/ 1335 h 2651"/>
                <a:gd name="T20" fmla="*/ 613 w 1624"/>
                <a:gd name="T21" fmla="*/ 2401 h 2651"/>
                <a:gd name="T22" fmla="*/ 784 w 1624"/>
                <a:gd name="T23" fmla="*/ 2651 h 2651"/>
                <a:gd name="T24" fmla="*/ 11 w 1624"/>
                <a:gd name="T25" fmla="*/ 2651 h 2651"/>
                <a:gd name="T26" fmla="*/ 173 w 1624"/>
                <a:gd name="T27" fmla="*/ 2401 h 2651"/>
                <a:gd name="T28" fmla="*/ 173 w 1624"/>
                <a:gd name="T29" fmla="*/ 278 h 2651"/>
                <a:gd name="T30" fmla="*/ 0 w 1624"/>
                <a:gd name="T31" fmla="*/ 0 h 2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24" h="2651">
                  <a:moveTo>
                    <a:pt x="0" y="0"/>
                  </a:moveTo>
                  <a:cubicBezTo>
                    <a:pt x="1624" y="0"/>
                    <a:pt x="1624" y="0"/>
                    <a:pt x="1624" y="0"/>
                  </a:cubicBezTo>
                  <a:cubicBezTo>
                    <a:pt x="1624" y="452"/>
                    <a:pt x="1624" y="452"/>
                    <a:pt x="1624" y="452"/>
                  </a:cubicBezTo>
                  <a:cubicBezTo>
                    <a:pt x="1624" y="452"/>
                    <a:pt x="1540" y="274"/>
                    <a:pt x="1365" y="273"/>
                  </a:cubicBezTo>
                  <a:cubicBezTo>
                    <a:pt x="613" y="273"/>
                    <a:pt x="613" y="273"/>
                    <a:pt x="613" y="273"/>
                  </a:cubicBezTo>
                  <a:cubicBezTo>
                    <a:pt x="613" y="1053"/>
                    <a:pt x="613" y="1053"/>
                    <a:pt x="613" y="1053"/>
                  </a:cubicBezTo>
                  <a:cubicBezTo>
                    <a:pt x="1428" y="1053"/>
                    <a:pt x="1428" y="1053"/>
                    <a:pt x="1428" y="1053"/>
                  </a:cubicBezTo>
                  <a:cubicBezTo>
                    <a:pt x="1428" y="1467"/>
                    <a:pt x="1428" y="1467"/>
                    <a:pt x="1428" y="1467"/>
                  </a:cubicBezTo>
                  <a:cubicBezTo>
                    <a:pt x="1428" y="1467"/>
                    <a:pt x="1402" y="1335"/>
                    <a:pt x="1205" y="1335"/>
                  </a:cubicBezTo>
                  <a:cubicBezTo>
                    <a:pt x="613" y="1335"/>
                    <a:pt x="613" y="1335"/>
                    <a:pt x="613" y="1335"/>
                  </a:cubicBezTo>
                  <a:cubicBezTo>
                    <a:pt x="613" y="2401"/>
                    <a:pt x="613" y="2401"/>
                    <a:pt x="613" y="2401"/>
                  </a:cubicBezTo>
                  <a:cubicBezTo>
                    <a:pt x="613" y="2558"/>
                    <a:pt x="784" y="2651"/>
                    <a:pt x="784" y="2651"/>
                  </a:cubicBezTo>
                  <a:cubicBezTo>
                    <a:pt x="11" y="2651"/>
                    <a:pt x="11" y="2651"/>
                    <a:pt x="11" y="2651"/>
                  </a:cubicBezTo>
                  <a:cubicBezTo>
                    <a:pt x="11" y="2651"/>
                    <a:pt x="173" y="2569"/>
                    <a:pt x="173" y="2401"/>
                  </a:cubicBezTo>
                  <a:cubicBezTo>
                    <a:pt x="173" y="278"/>
                    <a:pt x="173" y="278"/>
                    <a:pt x="173" y="278"/>
                  </a:cubicBezTo>
                  <a:cubicBezTo>
                    <a:pt x="173" y="99"/>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ja-JP" altLang="en-US" sz="24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endParaRPr>
            </a:p>
          </p:txBody>
        </p:sp>
        <p:sp>
          <p:nvSpPr>
            <p:cNvPr id="31" name="Freeform 36">
              <a:extLst>
                <a:ext uri="{FF2B5EF4-FFF2-40B4-BE49-F238E27FC236}">
                  <a16:creationId xmlns:a16="http://schemas.microsoft.com/office/drawing/2014/main" id="{75E7D130-E190-4A38-9EAF-DCED278BBF72}"/>
                </a:ext>
              </a:extLst>
            </p:cNvPr>
            <p:cNvSpPr>
              <a:spLocks/>
            </p:cNvSpPr>
            <p:nvPr userDrawn="1"/>
          </p:nvSpPr>
          <p:spPr bwMode="gray">
            <a:xfrm>
              <a:off x="8305801" y="401514"/>
              <a:ext cx="80962" cy="282488"/>
            </a:xfrm>
            <a:custGeom>
              <a:avLst/>
              <a:gdLst>
                <a:gd name="T0" fmla="*/ 246 w 1072"/>
                <a:gd name="T1" fmla="*/ 0 h 3696"/>
                <a:gd name="T2" fmla="*/ 1072 w 1072"/>
                <a:gd name="T3" fmla="*/ 0 h 3696"/>
                <a:gd name="T4" fmla="*/ 887 w 1072"/>
                <a:gd name="T5" fmla="*/ 230 h 3696"/>
                <a:gd name="T6" fmla="*/ 887 w 1072"/>
                <a:gd name="T7" fmla="*/ 2717 h 3696"/>
                <a:gd name="T8" fmla="*/ 0 w 1072"/>
                <a:gd name="T9" fmla="*/ 3693 h 3696"/>
                <a:gd name="T10" fmla="*/ 423 w 1072"/>
                <a:gd name="T11" fmla="*/ 2717 h 3696"/>
                <a:gd name="T12" fmla="*/ 423 w 1072"/>
                <a:gd name="T13" fmla="*/ 230 h 3696"/>
                <a:gd name="T14" fmla="*/ 246 w 1072"/>
                <a:gd name="T15" fmla="*/ 0 h 3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72" h="3696">
                  <a:moveTo>
                    <a:pt x="246" y="0"/>
                  </a:moveTo>
                  <a:cubicBezTo>
                    <a:pt x="1072" y="0"/>
                    <a:pt x="1072" y="0"/>
                    <a:pt x="1072" y="0"/>
                  </a:cubicBezTo>
                  <a:cubicBezTo>
                    <a:pt x="1072" y="0"/>
                    <a:pt x="887" y="87"/>
                    <a:pt x="887" y="230"/>
                  </a:cubicBezTo>
                  <a:cubicBezTo>
                    <a:pt x="887" y="2717"/>
                    <a:pt x="887" y="2717"/>
                    <a:pt x="887" y="2717"/>
                  </a:cubicBezTo>
                  <a:cubicBezTo>
                    <a:pt x="887" y="3558"/>
                    <a:pt x="44" y="3696"/>
                    <a:pt x="0" y="3693"/>
                  </a:cubicBezTo>
                  <a:cubicBezTo>
                    <a:pt x="72" y="3647"/>
                    <a:pt x="422" y="3349"/>
                    <a:pt x="423" y="2717"/>
                  </a:cubicBezTo>
                  <a:cubicBezTo>
                    <a:pt x="423" y="230"/>
                    <a:pt x="423" y="230"/>
                    <a:pt x="423" y="230"/>
                  </a:cubicBezTo>
                  <a:cubicBezTo>
                    <a:pt x="424" y="96"/>
                    <a:pt x="246" y="0"/>
                    <a:pt x="24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ja-JP" altLang="en-US" sz="24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endParaRPr>
            </a:p>
          </p:txBody>
        </p:sp>
        <p:sp>
          <p:nvSpPr>
            <p:cNvPr id="32" name="Freeform 37">
              <a:extLst>
                <a:ext uri="{FF2B5EF4-FFF2-40B4-BE49-F238E27FC236}">
                  <a16:creationId xmlns:a16="http://schemas.microsoft.com/office/drawing/2014/main" id="{060F49BC-00C9-4723-B502-E385D6B38643}"/>
                </a:ext>
              </a:extLst>
            </p:cNvPr>
            <p:cNvSpPr>
              <a:spLocks/>
            </p:cNvSpPr>
            <p:nvPr userDrawn="1"/>
          </p:nvSpPr>
          <p:spPr bwMode="gray">
            <a:xfrm>
              <a:off x="8396289" y="401514"/>
              <a:ext cx="63500" cy="201551"/>
            </a:xfrm>
            <a:custGeom>
              <a:avLst/>
              <a:gdLst>
                <a:gd name="T0" fmla="*/ 0 w 828"/>
                <a:gd name="T1" fmla="*/ 0 h 2653"/>
                <a:gd name="T2" fmla="*/ 828 w 828"/>
                <a:gd name="T3" fmla="*/ 0 h 2653"/>
                <a:gd name="T4" fmla="*/ 645 w 828"/>
                <a:gd name="T5" fmla="*/ 235 h 2653"/>
                <a:gd name="T6" fmla="*/ 645 w 828"/>
                <a:gd name="T7" fmla="*/ 2401 h 2653"/>
                <a:gd name="T8" fmla="*/ 828 w 828"/>
                <a:gd name="T9" fmla="*/ 2653 h 2653"/>
                <a:gd name="T10" fmla="*/ 0 w 828"/>
                <a:gd name="T11" fmla="*/ 2653 h 2653"/>
                <a:gd name="T12" fmla="*/ 184 w 828"/>
                <a:gd name="T13" fmla="*/ 2401 h 2653"/>
                <a:gd name="T14" fmla="*/ 184 w 828"/>
                <a:gd name="T15" fmla="*/ 235 h 2653"/>
                <a:gd name="T16" fmla="*/ 0 w 828"/>
                <a:gd name="T17" fmla="*/ 0 h 26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8" h="2653">
                  <a:moveTo>
                    <a:pt x="0" y="0"/>
                  </a:moveTo>
                  <a:cubicBezTo>
                    <a:pt x="828" y="0"/>
                    <a:pt x="828" y="0"/>
                    <a:pt x="828" y="0"/>
                  </a:cubicBezTo>
                  <a:cubicBezTo>
                    <a:pt x="828" y="0"/>
                    <a:pt x="645" y="89"/>
                    <a:pt x="645" y="235"/>
                  </a:cubicBezTo>
                  <a:cubicBezTo>
                    <a:pt x="645" y="2401"/>
                    <a:pt x="645" y="2401"/>
                    <a:pt x="645" y="2401"/>
                  </a:cubicBezTo>
                  <a:cubicBezTo>
                    <a:pt x="645" y="2556"/>
                    <a:pt x="828" y="2653"/>
                    <a:pt x="828" y="2653"/>
                  </a:cubicBezTo>
                  <a:cubicBezTo>
                    <a:pt x="0" y="2653"/>
                    <a:pt x="0" y="2653"/>
                    <a:pt x="0" y="2653"/>
                  </a:cubicBezTo>
                  <a:cubicBezTo>
                    <a:pt x="0" y="2653"/>
                    <a:pt x="184" y="2557"/>
                    <a:pt x="184" y="2401"/>
                  </a:cubicBezTo>
                  <a:cubicBezTo>
                    <a:pt x="184" y="235"/>
                    <a:pt x="184" y="235"/>
                    <a:pt x="184" y="235"/>
                  </a:cubicBezTo>
                  <a:cubicBezTo>
                    <a:pt x="184" y="89"/>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ja-JP" altLang="en-US" sz="24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endParaRPr>
            </a:p>
          </p:txBody>
        </p:sp>
        <p:sp>
          <p:nvSpPr>
            <p:cNvPr id="33" name="Freeform 38">
              <a:extLst>
                <a:ext uri="{FF2B5EF4-FFF2-40B4-BE49-F238E27FC236}">
                  <a16:creationId xmlns:a16="http://schemas.microsoft.com/office/drawing/2014/main" id="{11371B87-8E3B-4E25-BBDC-3AC22E6E96E7}"/>
                </a:ext>
              </a:extLst>
            </p:cNvPr>
            <p:cNvSpPr>
              <a:spLocks/>
            </p:cNvSpPr>
            <p:nvPr userDrawn="1"/>
          </p:nvSpPr>
          <p:spPr bwMode="gray">
            <a:xfrm>
              <a:off x="8459789" y="401514"/>
              <a:ext cx="150812" cy="201551"/>
            </a:xfrm>
            <a:custGeom>
              <a:avLst/>
              <a:gdLst>
                <a:gd name="T0" fmla="*/ 161 w 1984"/>
                <a:gd name="T1" fmla="*/ 0 h 2651"/>
                <a:gd name="T2" fmla="*/ 1984 w 1984"/>
                <a:gd name="T3" fmla="*/ 0 h 2651"/>
                <a:gd name="T4" fmla="*/ 1829 w 1984"/>
                <a:gd name="T5" fmla="*/ 482 h 2651"/>
                <a:gd name="T6" fmla="*/ 1607 w 1984"/>
                <a:gd name="T7" fmla="*/ 279 h 2651"/>
                <a:gd name="T8" fmla="*/ 1229 w 1984"/>
                <a:gd name="T9" fmla="*/ 279 h 2651"/>
                <a:gd name="T10" fmla="*/ 1229 w 1984"/>
                <a:gd name="T11" fmla="*/ 2401 h 2651"/>
                <a:gd name="T12" fmla="*/ 1407 w 1984"/>
                <a:gd name="T13" fmla="*/ 2651 h 2651"/>
                <a:gd name="T14" fmla="*/ 595 w 1984"/>
                <a:gd name="T15" fmla="*/ 2651 h 2651"/>
                <a:gd name="T16" fmla="*/ 771 w 1984"/>
                <a:gd name="T17" fmla="*/ 2401 h 2651"/>
                <a:gd name="T18" fmla="*/ 771 w 1984"/>
                <a:gd name="T19" fmla="*/ 279 h 2651"/>
                <a:gd name="T20" fmla="*/ 315 w 1984"/>
                <a:gd name="T21" fmla="*/ 279 h 2651"/>
                <a:gd name="T22" fmla="*/ 0 w 1984"/>
                <a:gd name="T23" fmla="*/ 522 h 2651"/>
                <a:gd name="T24" fmla="*/ 161 w 1984"/>
                <a:gd name="T25" fmla="*/ 0 h 2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84" h="2651">
                  <a:moveTo>
                    <a:pt x="161" y="0"/>
                  </a:moveTo>
                  <a:cubicBezTo>
                    <a:pt x="1984" y="0"/>
                    <a:pt x="1984" y="0"/>
                    <a:pt x="1984" y="0"/>
                  </a:cubicBezTo>
                  <a:cubicBezTo>
                    <a:pt x="1829" y="482"/>
                    <a:pt x="1829" y="482"/>
                    <a:pt x="1829" y="482"/>
                  </a:cubicBezTo>
                  <a:cubicBezTo>
                    <a:pt x="1829" y="482"/>
                    <a:pt x="1783" y="279"/>
                    <a:pt x="1607" y="279"/>
                  </a:cubicBezTo>
                  <a:cubicBezTo>
                    <a:pt x="1229" y="279"/>
                    <a:pt x="1229" y="279"/>
                    <a:pt x="1229" y="279"/>
                  </a:cubicBezTo>
                  <a:cubicBezTo>
                    <a:pt x="1229" y="2401"/>
                    <a:pt x="1229" y="2401"/>
                    <a:pt x="1229" y="2401"/>
                  </a:cubicBezTo>
                  <a:cubicBezTo>
                    <a:pt x="1229" y="2535"/>
                    <a:pt x="1407" y="2651"/>
                    <a:pt x="1407" y="2651"/>
                  </a:cubicBezTo>
                  <a:cubicBezTo>
                    <a:pt x="595" y="2651"/>
                    <a:pt x="595" y="2651"/>
                    <a:pt x="595" y="2651"/>
                  </a:cubicBezTo>
                  <a:cubicBezTo>
                    <a:pt x="595" y="2651"/>
                    <a:pt x="771" y="2547"/>
                    <a:pt x="771" y="2401"/>
                  </a:cubicBezTo>
                  <a:cubicBezTo>
                    <a:pt x="771" y="279"/>
                    <a:pt x="771" y="279"/>
                    <a:pt x="771" y="279"/>
                  </a:cubicBezTo>
                  <a:cubicBezTo>
                    <a:pt x="315" y="279"/>
                    <a:pt x="315" y="279"/>
                    <a:pt x="315" y="279"/>
                  </a:cubicBezTo>
                  <a:cubicBezTo>
                    <a:pt x="185" y="280"/>
                    <a:pt x="0" y="522"/>
                    <a:pt x="0" y="522"/>
                  </a:cubicBezTo>
                  <a:lnTo>
                    <a:pt x="16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ja-JP" altLang="en-US" sz="24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endParaRPr>
            </a:p>
          </p:txBody>
        </p:sp>
        <p:sp>
          <p:nvSpPr>
            <p:cNvPr id="34" name="Freeform 39">
              <a:extLst>
                <a:ext uri="{FF2B5EF4-FFF2-40B4-BE49-F238E27FC236}">
                  <a16:creationId xmlns:a16="http://schemas.microsoft.com/office/drawing/2014/main" id="{D743705E-7BEB-479F-B021-8C54FB3AC296}"/>
                </a:ext>
              </a:extLst>
            </p:cNvPr>
            <p:cNvSpPr>
              <a:spLocks/>
            </p:cNvSpPr>
            <p:nvPr userDrawn="1"/>
          </p:nvSpPr>
          <p:spPr bwMode="gray">
            <a:xfrm>
              <a:off x="8734426" y="401514"/>
              <a:ext cx="169862" cy="204725"/>
            </a:xfrm>
            <a:custGeom>
              <a:avLst/>
              <a:gdLst>
                <a:gd name="T0" fmla="*/ 1420 w 2219"/>
                <a:gd name="T1" fmla="*/ 0 h 2693"/>
                <a:gd name="T2" fmla="*/ 2219 w 2219"/>
                <a:gd name="T3" fmla="*/ 0 h 2693"/>
                <a:gd name="T4" fmla="*/ 2048 w 2219"/>
                <a:gd name="T5" fmla="*/ 234 h 2693"/>
                <a:gd name="T6" fmla="*/ 2048 w 2219"/>
                <a:gd name="T7" fmla="*/ 1840 h 2693"/>
                <a:gd name="T8" fmla="*/ 1131 w 2219"/>
                <a:gd name="T9" fmla="*/ 2693 h 2693"/>
                <a:gd name="T10" fmla="*/ 176 w 2219"/>
                <a:gd name="T11" fmla="*/ 1840 h 2693"/>
                <a:gd name="T12" fmla="*/ 176 w 2219"/>
                <a:gd name="T13" fmla="*/ 234 h 2693"/>
                <a:gd name="T14" fmla="*/ 0 w 2219"/>
                <a:gd name="T15" fmla="*/ 0 h 2693"/>
                <a:gd name="T16" fmla="*/ 821 w 2219"/>
                <a:gd name="T17" fmla="*/ 0 h 2693"/>
                <a:gd name="T18" fmla="*/ 638 w 2219"/>
                <a:gd name="T19" fmla="*/ 234 h 2693"/>
                <a:gd name="T20" fmla="*/ 638 w 2219"/>
                <a:gd name="T21" fmla="*/ 1840 h 2693"/>
                <a:gd name="T22" fmla="*/ 1131 w 2219"/>
                <a:gd name="T23" fmla="*/ 2406 h 2693"/>
                <a:gd name="T24" fmla="*/ 1601 w 2219"/>
                <a:gd name="T25" fmla="*/ 1840 h 2693"/>
                <a:gd name="T26" fmla="*/ 1601 w 2219"/>
                <a:gd name="T27" fmla="*/ 234 h 2693"/>
                <a:gd name="T28" fmla="*/ 1420 w 2219"/>
                <a:gd name="T29" fmla="*/ 0 h 2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19" h="2693">
                  <a:moveTo>
                    <a:pt x="1420" y="0"/>
                  </a:moveTo>
                  <a:cubicBezTo>
                    <a:pt x="2219" y="0"/>
                    <a:pt x="2219" y="0"/>
                    <a:pt x="2219" y="0"/>
                  </a:cubicBezTo>
                  <a:cubicBezTo>
                    <a:pt x="2219" y="0"/>
                    <a:pt x="2048" y="91"/>
                    <a:pt x="2048" y="234"/>
                  </a:cubicBezTo>
                  <a:cubicBezTo>
                    <a:pt x="2048" y="1840"/>
                    <a:pt x="2048" y="1840"/>
                    <a:pt x="2048" y="1840"/>
                  </a:cubicBezTo>
                  <a:cubicBezTo>
                    <a:pt x="2047" y="2492"/>
                    <a:pt x="1506" y="2693"/>
                    <a:pt x="1131" y="2693"/>
                  </a:cubicBezTo>
                  <a:cubicBezTo>
                    <a:pt x="759" y="2693"/>
                    <a:pt x="175" y="2490"/>
                    <a:pt x="176" y="1840"/>
                  </a:cubicBezTo>
                  <a:cubicBezTo>
                    <a:pt x="176" y="234"/>
                    <a:pt x="176" y="234"/>
                    <a:pt x="176" y="234"/>
                  </a:cubicBezTo>
                  <a:cubicBezTo>
                    <a:pt x="176" y="91"/>
                    <a:pt x="0" y="0"/>
                    <a:pt x="0" y="0"/>
                  </a:cubicBezTo>
                  <a:cubicBezTo>
                    <a:pt x="821" y="0"/>
                    <a:pt x="821" y="0"/>
                    <a:pt x="821" y="0"/>
                  </a:cubicBezTo>
                  <a:cubicBezTo>
                    <a:pt x="821" y="0"/>
                    <a:pt x="638" y="88"/>
                    <a:pt x="638" y="234"/>
                  </a:cubicBezTo>
                  <a:cubicBezTo>
                    <a:pt x="638" y="1840"/>
                    <a:pt x="638" y="1840"/>
                    <a:pt x="638" y="1840"/>
                  </a:cubicBezTo>
                  <a:cubicBezTo>
                    <a:pt x="638" y="2182"/>
                    <a:pt x="865" y="2406"/>
                    <a:pt x="1131" y="2406"/>
                  </a:cubicBezTo>
                  <a:cubicBezTo>
                    <a:pt x="1397" y="2406"/>
                    <a:pt x="1600" y="2173"/>
                    <a:pt x="1601" y="1840"/>
                  </a:cubicBezTo>
                  <a:cubicBezTo>
                    <a:pt x="1601" y="234"/>
                    <a:pt x="1601" y="234"/>
                    <a:pt x="1601" y="234"/>
                  </a:cubicBezTo>
                  <a:cubicBezTo>
                    <a:pt x="1601" y="91"/>
                    <a:pt x="1420" y="0"/>
                    <a:pt x="142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ja-JP" altLang="en-US" sz="24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endParaRPr>
            </a:p>
          </p:txBody>
        </p:sp>
        <p:sp>
          <p:nvSpPr>
            <p:cNvPr id="35" name="Freeform 40">
              <a:extLst>
                <a:ext uri="{FF2B5EF4-FFF2-40B4-BE49-F238E27FC236}">
                  <a16:creationId xmlns:a16="http://schemas.microsoft.com/office/drawing/2014/main" id="{323A64DD-AABF-4E03-BD5D-0E12528D3BB2}"/>
                </a:ext>
              </a:extLst>
            </p:cNvPr>
            <p:cNvSpPr>
              <a:spLocks/>
            </p:cNvSpPr>
            <p:nvPr userDrawn="1"/>
          </p:nvSpPr>
          <p:spPr bwMode="gray">
            <a:xfrm>
              <a:off x="8142289" y="401514"/>
              <a:ext cx="169862" cy="206312"/>
            </a:xfrm>
            <a:custGeom>
              <a:avLst/>
              <a:gdLst>
                <a:gd name="T0" fmla="*/ 1427 w 2240"/>
                <a:gd name="T1" fmla="*/ 0 h 2700"/>
                <a:gd name="T2" fmla="*/ 2240 w 2240"/>
                <a:gd name="T3" fmla="*/ 0 h 2700"/>
                <a:gd name="T4" fmla="*/ 2068 w 2240"/>
                <a:gd name="T5" fmla="*/ 237 h 2700"/>
                <a:gd name="T6" fmla="*/ 2067 w 2240"/>
                <a:gd name="T7" fmla="*/ 1838 h 2700"/>
                <a:gd name="T8" fmla="*/ 1122 w 2240"/>
                <a:gd name="T9" fmla="*/ 2700 h 2700"/>
                <a:gd name="T10" fmla="*/ 166 w 2240"/>
                <a:gd name="T11" fmla="*/ 1838 h 2700"/>
                <a:gd name="T12" fmla="*/ 166 w 2240"/>
                <a:gd name="T13" fmla="*/ 237 h 2700"/>
                <a:gd name="T14" fmla="*/ 0 w 2240"/>
                <a:gd name="T15" fmla="*/ 0 h 2700"/>
                <a:gd name="T16" fmla="*/ 821 w 2240"/>
                <a:gd name="T17" fmla="*/ 0 h 2700"/>
                <a:gd name="T18" fmla="*/ 631 w 2240"/>
                <a:gd name="T19" fmla="*/ 237 h 2700"/>
                <a:gd name="T20" fmla="*/ 630 w 2240"/>
                <a:gd name="T21" fmla="*/ 1838 h 2700"/>
                <a:gd name="T22" fmla="*/ 1122 w 2240"/>
                <a:gd name="T23" fmla="*/ 2413 h 2700"/>
                <a:gd name="T24" fmla="*/ 1602 w 2240"/>
                <a:gd name="T25" fmla="*/ 1838 h 2700"/>
                <a:gd name="T26" fmla="*/ 1603 w 2240"/>
                <a:gd name="T27" fmla="*/ 237 h 2700"/>
                <a:gd name="T28" fmla="*/ 1427 w 2240"/>
                <a:gd name="T29" fmla="*/ 0 h 27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40" h="2700">
                  <a:moveTo>
                    <a:pt x="1427" y="0"/>
                  </a:moveTo>
                  <a:cubicBezTo>
                    <a:pt x="2240" y="0"/>
                    <a:pt x="2240" y="0"/>
                    <a:pt x="2240" y="0"/>
                  </a:cubicBezTo>
                  <a:cubicBezTo>
                    <a:pt x="2240" y="0"/>
                    <a:pt x="2068" y="95"/>
                    <a:pt x="2068" y="237"/>
                  </a:cubicBezTo>
                  <a:cubicBezTo>
                    <a:pt x="2068" y="238"/>
                    <a:pt x="2067" y="1838"/>
                    <a:pt x="2067" y="1838"/>
                  </a:cubicBezTo>
                  <a:cubicBezTo>
                    <a:pt x="2067" y="2494"/>
                    <a:pt x="1501" y="2700"/>
                    <a:pt x="1122" y="2700"/>
                  </a:cubicBezTo>
                  <a:cubicBezTo>
                    <a:pt x="750" y="2700"/>
                    <a:pt x="166" y="2491"/>
                    <a:pt x="166" y="1838"/>
                  </a:cubicBezTo>
                  <a:cubicBezTo>
                    <a:pt x="166" y="237"/>
                    <a:pt x="166" y="237"/>
                    <a:pt x="166" y="237"/>
                  </a:cubicBezTo>
                  <a:cubicBezTo>
                    <a:pt x="166" y="94"/>
                    <a:pt x="0" y="0"/>
                    <a:pt x="0" y="0"/>
                  </a:cubicBezTo>
                  <a:cubicBezTo>
                    <a:pt x="821" y="0"/>
                    <a:pt x="821" y="0"/>
                    <a:pt x="821" y="0"/>
                  </a:cubicBezTo>
                  <a:cubicBezTo>
                    <a:pt x="821" y="0"/>
                    <a:pt x="631" y="94"/>
                    <a:pt x="631" y="237"/>
                  </a:cubicBezTo>
                  <a:cubicBezTo>
                    <a:pt x="630" y="1838"/>
                    <a:pt x="630" y="1838"/>
                    <a:pt x="630" y="1838"/>
                  </a:cubicBezTo>
                  <a:cubicBezTo>
                    <a:pt x="630" y="2178"/>
                    <a:pt x="856" y="2412"/>
                    <a:pt x="1122" y="2413"/>
                  </a:cubicBezTo>
                  <a:cubicBezTo>
                    <a:pt x="1388" y="2414"/>
                    <a:pt x="1602" y="2174"/>
                    <a:pt x="1602" y="1838"/>
                  </a:cubicBezTo>
                  <a:cubicBezTo>
                    <a:pt x="1603" y="237"/>
                    <a:pt x="1603" y="237"/>
                    <a:pt x="1603" y="237"/>
                  </a:cubicBezTo>
                  <a:cubicBezTo>
                    <a:pt x="1603" y="94"/>
                    <a:pt x="1427" y="0"/>
                    <a:pt x="142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ja-JP" altLang="en-US" sz="24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endParaRPr>
            </a:p>
          </p:txBody>
        </p:sp>
        <p:sp>
          <p:nvSpPr>
            <p:cNvPr id="36" name="Freeform 41">
              <a:extLst>
                <a:ext uri="{FF2B5EF4-FFF2-40B4-BE49-F238E27FC236}">
                  <a16:creationId xmlns:a16="http://schemas.microsoft.com/office/drawing/2014/main" id="{ECCE5251-B484-410F-B89E-E4B279F787C5}"/>
                </a:ext>
              </a:extLst>
            </p:cNvPr>
            <p:cNvSpPr>
              <a:spLocks/>
            </p:cNvSpPr>
            <p:nvPr userDrawn="1"/>
          </p:nvSpPr>
          <p:spPr bwMode="gray">
            <a:xfrm>
              <a:off x="8604251" y="396753"/>
              <a:ext cx="130175" cy="211073"/>
            </a:xfrm>
            <a:custGeom>
              <a:avLst/>
              <a:gdLst>
                <a:gd name="T0" fmla="*/ 1467 w 1707"/>
                <a:gd name="T1" fmla="*/ 479 h 2755"/>
                <a:gd name="T2" fmla="*/ 1019 w 1707"/>
                <a:gd name="T3" fmla="*/ 276 h 2755"/>
                <a:gd name="T4" fmla="*/ 504 w 1707"/>
                <a:gd name="T5" fmla="*/ 677 h 2755"/>
                <a:gd name="T6" fmla="*/ 995 w 1707"/>
                <a:gd name="T7" fmla="*/ 1174 h 2755"/>
                <a:gd name="T8" fmla="*/ 1705 w 1707"/>
                <a:gd name="T9" fmla="*/ 1974 h 2755"/>
                <a:gd name="T10" fmla="*/ 651 w 1707"/>
                <a:gd name="T11" fmla="*/ 2755 h 2755"/>
                <a:gd name="T12" fmla="*/ 155 w 1707"/>
                <a:gd name="T13" fmla="*/ 2686 h 2755"/>
                <a:gd name="T14" fmla="*/ 0 w 1707"/>
                <a:gd name="T15" fmla="*/ 2177 h 2755"/>
                <a:gd name="T16" fmla="*/ 658 w 1707"/>
                <a:gd name="T17" fmla="*/ 2466 h 2755"/>
                <a:gd name="T18" fmla="*/ 1252 w 1707"/>
                <a:gd name="T19" fmla="*/ 2030 h 2755"/>
                <a:gd name="T20" fmla="*/ 46 w 1707"/>
                <a:gd name="T21" fmla="*/ 731 h 2755"/>
                <a:gd name="T22" fmla="*/ 973 w 1707"/>
                <a:gd name="T23" fmla="*/ 0 h 2755"/>
                <a:gd name="T24" fmla="*/ 1467 w 1707"/>
                <a:gd name="T25" fmla="*/ 69 h 2755"/>
                <a:gd name="T26" fmla="*/ 1467 w 1707"/>
                <a:gd name="T27" fmla="*/ 479 h 2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07" h="2755">
                  <a:moveTo>
                    <a:pt x="1467" y="479"/>
                  </a:moveTo>
                  <a:cubicBezTo>
                    <a:pt x="1467" y="479"/>
                    <a:pt x="1352" y="277"/>
                    <a:pt x="1019" y="276"/>
                  </a:cubicBezTo>
                  <a:cubicBezTo>
                    <a:pt x="686" y="275"/>
                    <a:pt x="505" y="450"/>
                    <a:pt x="504" y="677"/>
                  </a:cubicBezTo>
                  <a:cubicBezTo>
                    <a:pt x="503" y="934"/>
                    <a:pt x="696" y="1031"/>
                    <a:pt x="995" y="1174"/>
                  </a:cubicBezTo>
                  <a:cubicBezTo>
                    <a:pt x="1279" y="1311"/>
                    <a:pt x="1707" y="1499"/>
                    <a:pt x="1705" y="1974"/>
                  </a:cubicBezTo>
                  <a:cubicBezTo>
                    <a:pt x="1704" y="2399"/>
                    <a:pt x="1327" y="2755"/>
                    <a:pt x="651" y="2755"/>
                  </a:cubicBezTo>
                  <a:cubicBezTo>
                    <a:pt x="442" y="2754"/>
                    <a:pt x="155" y="2686"/>
                    <a:pt x="155" y="2686"/>
                  </a:cubicBezTo>
                  <a:cubicBezTo>
                    <a:pt x="0" y="2177"/>
                    <a:pt x="0" y="2177"/>
                    <a:pt x="0" y="2177"/>
                  </a:cubicBezTo>
                  <a:cubicBezTo>
                    <a:pt x="143" y="2316"/>
                    <a:pt x="397" y="2466"/>
                    <a:pt x="658" y="2466"/>
                  </a:cubicBezTo>
                  <a:cubicBezTo>
                    <a:pt x="929" y="2466"/>
                    <a:pt x="1252" y="2298"/>
                    <a:pt x="1252" y="2030"/>
                  </a:cubicBezTo>
                  <a:cubicBezTo>
                    <a:pt x="1252" y="1512"/>
                    <a:pt x="46" y="1598"/>
                    <a:pt x="46" y="731"/>
                  </a:cubicBezTo>
                  <a:cubicBezTo>
                    <a:pt x="46" y="433"/>
                    <a:pt x="254" y="0"/>
                    <a:pt x="973" y="0"/>
                  </a:cubicBezTo>
                  <a:cubicBezTo>
                    <a:pt x="1207" y="0"/>
                    <a:pt x="1467" y="69"/>
                    <a:pt x="1467" y="69"/>
                  </a:cubicBezTo>
                  <a:lnTo>
                    <a:pt x="1467" y="47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ja-JP" altLang="en-US" sz="24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endParaRPr>
            </a:p>
          </p:txBody>
        </p:sp>
      </p:grpSp>
      <p:sp>
        <p:nvSpPr>
          <p:cNvPr id="8" name="コンテンツ プレースホルダー 7">
            <a:extLst>
              <a:ext uri="{FF2B5EF4-FFF2-40B4-BE49-F238E27FC236}">
                <a16:creationId xmlns:a16="http://schemas.microsoft.com/office/drawing/2014/main" id="{DBA5F77D-00F7-4D5A-BDCC-7ABC59A03BC5}"/>
              </a:ext>
            </a:extLst>
          </p:cNvPr>
          <p:cNvSpPr>
            <a:spLocks noGrp="1"/>
          </p:cNvSpPr>
          <p:nvPr>
            <p:ph sz="quarter" idx="13"/>
          </p:nvPr>
        </p:nvSpPr>
        <p:spPr>
          <a:xfrm>
            <a:off x="307200" y="1267200"/>
            <a:ext cx="11572800" cy="5049600"/>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vl6pPr>
              <a:buClr>
                <a:schemeClr val="bg1"/>
              </a:buClr>
              <a:defRPr>
                <a:solidFill>
                  <a:schemeClr val="bg1"/>
                </a:solidFill>
              </a:defRPr>
            </a:lvl6pPr>
            <a:lvl7pPr>
              <a:buClr>
                <a:schemeClr val="bg1"/>
              </a:buClr>
              <a:defRPr>
                <a:solidFill>
                  <a:schemeClr val="bg1"/>
                </a:solidFill>
              </a:defRPr>
            </a:lvl7pPr>
            <a:lvl8pPr>
              <a:buClr>
                <a:schemeClr val="bg1"/>
              </a:buClr>
              <a:defRPr>
                <a:solidFill>
                  <a:schemeClr val="bg1"/>
                </a:solidFill>
              </a:defRPr>
            </a:lvl8pPr>
            <a:lvl9pPr>
              <a:buClr>
                <a:schemeClr val="bg1"/>
              </a:buClr>
              <a:defRPr>
                <a:solidFill>
                  <a:schemeClr val="bg1"/>
                </a:solidFill>
              </a:defRPr>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pic>
        <p:nvPicPr>
          <p:cNvPr id="19" name="図 18">
            <a:extLst>
              <a:ext uri="{FF2B5EF4-FFF2-40B4-BE49-F238E27FC236}">
                <a16:creationId xmlns:a16="http://schemas.microsoft.com/office/drawing/2014/main" id="{3EF2E7C4-582D-47D0-8550-F2CF5E54CEB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7200" y="6484801"/>
            <a:ext cx="1928645" cy="221684"/>
          </a:xfrm>
          <a:prstGeom prst="rect">
            <a:avLst/>
          </a:prstGeom>
        </p:spPr>
      </p:pic>
    </p:spTree>
    <p:extLst>
      <p:ext uri="{BB962C8B-B14F-4D97-AF65-F5344CB8AC3E}">
        <p14:creationId xmlns:p14="http://schemas.microsoft.com/office/powerpoint/2010/main" val="3807846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preserve="1" userDrawn="1">
  <p:cSld name="Closing page">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9BC69335-2DC7-4BE9-B3C4-6BB3F4B5BB5E}"/>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a:xfrm>
            <a:off x="6097845" y="1"/>
            <a:ext cx="6094155" cy="6857999"/>
          </a:xfrm>
          <a:prstGeom prst="rect">
            <a:avLst/>
          </a:prstGeom>
        </p:spPr>
      </p:pic>
      <p:sp>
        <p:nvSpPr>
          <p:cNvPr id="5" name="Footer Placeholder 4"/>
          <p:cNvSpPr>
            <a:spLocks noGrp="1"/>
          </p:cNvSpPr>
          <p:nvPr>
            <p:ph type="ftr" sz="quarter" idx="11"/>
          </p:nvPr>
        </p:nvSpPr>
        <p:spPr/>
        <p:txBody>
          <a:bodyPr/>
          <a:lstStyle>
            <a:lvl1pPr>
              <a:defRPr>
                <a:solidFill>
                  <a:schemeClr val="tx1"/>
                </a:solidFill>
              </a:defRPr>
            </a:lvl1pPr>
          </a:lstStyle>
          <a:p>
            <a:r>
              <a:rPr kumimoji="1" lang="en-US" altLang="ja-JP"/>
              <a:t>Copyright 2021 NANJING FUJITSU NANDA SOFTWARE TECHNOLOGY CO.,LTD.</a:t>
            </a:r>
            <a:endParaRPr kumimoji="1" lang="ja-JP" altLang="en-US"/>
          </a:p>
        </p:txBody>
      </p:sp>
      <p:pic>
        <p:nvPicPr>
          <p:cNvPr id="20" name="図 19">
            <a:extLst>
              <a:ext uri="{FF2B5EF4-FFF2-40B4-BE49-F238E27FC236}">
                <a16:creationId xmlns:a16="http://schemas.microsoft.com/office/drawing/2014/main" id="{8B2F974C-2586-44F6-B521-85BC5FA4904E}"/>
              </a:ext>
              <a:ext uri="{C183D7F6-B498-43B3-948B-1728B52AA6E4}">
                <adec:decorative xmlns:adec="http://schemas.microsoft.com/office/drawing/2017/decorative" val="1"/>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4139851" y="1731463"/>
            <a:ext cx="4367999" cy="3394027"/>
          </a:xfrm>
          <a:prstGeom prst="rect">
            <a:avLst/>
          </a:prstGeom>
        </p:spPr>
      </p:pic>
      <p:sp>
        <p:nvSpPr>
          <p:cNvPr id="30" name="テキスト ボックス 29">
            <a:extLst>
              <a:ext uri="{FF2B5EF4-FFF2-40B4-BE49-F238E27FC236}">
                <a16:creationId xmlns:a16="http://schemas.microsoft.com/office/drawing/2014/main" id="{8613DED7-82D0-49B9-8E63-BB17EBF8CE0D}"/>
              </a:ext>
            </a:extLst>
          </p:cNvPr>
          <p:cNvSpPr txBox="1"/>
          <p:nvPr userDrawn="1"/>
        </p:nvSpPr>
        <p:spPr>
          <a:xfrm>
            <a:off x="172800" y="2678401"/>
            <a:ext cx="3776996" cy="954107"/>
          </a:xfrm>
          <a:prstGeom prst="rect">
            <a:avLst/>
          </a:prstGeom>
          <a:noFill/>
        </p:spPr>
        <p:txBody>
          <a:bodyPr wrap="none" rtlCol="0">
            <a:spAutoFit/>
          </a:bodyPr>
          <a:lstStyle/>
          <a:p>
            <a:pPr marL="0" algn="l" defTabSz="609585" rtl="0" eaLnBrk="1" latinLnBrk="0" hangingPunct="1"/>
            <a:r>
              <a:rPr kumimoji="1" lang="en-US" altLang="ja-JP" sz="5600" b="1" kern="1200" dirty="0">
                <a:solidFill>
                  <a:schemeClr val="tx1"/>
                </a:solidFill>
                <a:latin typeface="Arial" panose="020B0604020202020204" pitchFamily="34" charset="0"/>
                <a:ea typeface="Meiryo UI" panose="020B0604030504040204" pitchFamily="50" charset="-128"/>
                <a:cs typeface="Arial" panose="020B0604020202020204" pitchFamily="34" charset="0"/>
              </a:rPr>
              <a:t>Thank you</a:t>
            </a:r>
            <a:endParaRPr kumimoji="1" lang="ja-JP" altLang="en-US" sz="5600" b="1" kern="1200" dirty="0">
              <a:solidFill>
                <a:schemeClr val="tx1"/>
              </a:solidFill>
              <a:latin typeface="Arial" panose="020B0604020202020204" pitchFamily="34" charset="0"/>
              <a:ea typeface="Meiryo UI" panose="020B0604030504040204" pitchFamily="50" charset="-128"/>
              <a:cs typeface="Arial" panose="020B0604020202020204" pitchFamily="34" charset="0"/>
            </a:endParaRPr>
          </a:p>
        </p:txBody>
      </p:sp>
      <p:grpSp>
        <p:nvGrpSpPr>
          <p:cNvPr id="19" name="Group 22" descr="Fujitsu">
            <a:extLst>
              <a:ext uri="{FF2B5EF4-FFF2-40B4-BE49-F238E27FC236}">
                <a16:creationId xmlns:a16="http://schemas.microsoft.com/office/drawing/2014/main" id="{30D807CB-9C19-40CB-9ADA-F5FD76695222}"/>
              </a:ext>
            </a:extLst>
          </p:cNvPr>
          <p:cNvGrpSpPr>
            <a:grpSpLocks noChangeAspect="1"/>
          </p:cNvGrpSpPr>
          <p:nvPr userDrawn="1"/>
        </p:nvGrpSpPr>
        <p:grpSpPr>
          <a:xfrm>
            <a:off x="10587567" y="323745"/>
            <a:ext cx="1291692" cy="629564"/>
            <a:chOff x="8012114" y="249161"/>
            <a:chExt cx="892174" cy="434841"/>
          </a:xfrm>
        </p:grpSpPr>
        <p:sp>
          <p:nvSpPr>
            <p:cNvPr id="21" name="Freeform 34">
              <a:extLst>
                <a:ext uri="{FF2B5EF4-FFF2-40B4-BE49-F238E27FC236}">
                  <a16:creationId xmlns:a16="http://schemas.microsoft.com/office/drawing/2014/main" id="{8877A15F-B670-4519-AB23-C001B82B9FBA}"/>
                </a:ext>
              </a:extLst>
            </p:cNvPr>
            <p:cNvSpPr>
              <a:spLocks/>
            </p:cNvSpPr>
            <p:nvPr userDrawn="1"/>
          </p:nvSpPr>
          <p:spPr bwMode="gray">
            <a:xfrm>
              <a:off x="8307389" y="249161"/>
              <a:ext cx="179387" cy="139657"/>
            </a:xfrm>
            <a:custGeom>
              <a:avLst/>
              <a:gdLst>
                <a:gd name="T0" fmla="*/ 961 w 2365"/>
                <a:gd name="T1" fmla="*/ 764 h 1825"/>
                <a:gd name="T2" fmla="*/ 599 w 2365"/>
                <a:gd name="T3" fmla="*/ 642 h 1825"/>
                <a:gd name="T4" fmla="*/ 1 w 2365"/>
                <a:gd name="T5" fmla="*/ 1235 h 1825"/>
                <a:gd name="T6" fmla="*/ 599 w 2365"/>
                <a:gd name="T7" fmla="*/ 1825 h 1825"/>
                <a:gd name="T8" fmla="*/ 1053 w 2365"/>
                <a:gd name="T9" fmla="*/ 1619 h 1825"/>
                <a:gd name="T10" fmla="*/ 1053 w 2365"/>
                <a:gd name="T11" fmla="*/ 1293 h 1825"/>
                <a:gd name="T12" fmla="*/ 771 w 2365"/>
                <a:gd name="T13" fmla="*/ 1568 h 1825"/>
                <a:gd name="T14" fmla="*/ 599 w 2365"/>
                <a:gd name="T15" fmla="*/ 1604 h 1825"/>
                <a:gd name="T16" fmla="*/ 225 w 2365"/>
                <a:gd name="T17" fmla="*/ 1235 h 1825"/>
                <a:gd name="T18" fmla="*/ 599 w 2365"/>
                <a:gd name="T19" fmla="*/ 863 h 1825"/>
                <a:gd name="T20" fmla="*/ 861 w 2365"/>
                <a:gd name="T21" fmla="*/ 972 h 1825"/>
                <a:gd name="T22" fmla="*/ 1093 w 2365"/>
                <a:gd name="T23" fmla="*/ 1239 h 1825"/>
                <a:gd name="T24" fmla="*/ 1630 w 2365"/>
                <a:gd name="T25" fmla="*/ 1473 h 1825"/>
                <a:gd name="T26" fmla="*/ 2365 w 2365"/>
                <a:gd name="T27" fmla="*/ 741 h 1825"/>
                <a:gd name="T28" fmla="*/ 1630 w 2365"/>
                <a:gd name="T29" fmla="*/ 0 h 1825"/>
                <a:gd name="T30" fmla="*/ 1053 w 2365"/>
                <a:gd name="T31" fmla="*/ 295 h 1825"/>
                <a:gd name="T32" fmla="*/ 1053 w 2365"/>
                <a:gd name="T33" fmla="*/ 735 h 1825"/>
                <a:gd name="T34" fmla="*/ 1630 w 2365"/>
                <a:gd name="T35" fmla="*/ 232 h 1825"/>
                <a:gd name="T36" fmla="*/ 2134 w 2365"/>
                <a:gd name="T37" fmla="*/ 741 h 1825"/>
                <a:gd name="T38" fmla="*/ 1630 w 2365"/>
                <a:gd name="T39" fmla="*/ 1245 h 1825"/>
                <a:gd name="T40" fmla="*/ 1303 w 2365"/>
                <a:gd name="T41" fmla="*/ 1125 h 1825"/>
                <a:gd name="T42" fmla="*/ 961 w 2365"/>
                <a:gd name="T43" fmla="*/ 764 h 1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65" h="1825">
                  <a:moveTo>
                    <a:pt x="961" y="764"/>
                  </a:moveTo>
                  <a:cubicBezTo>
                    <a:pt x="875" y="688"/>
                    <a:pt x="736" y="643"/>
                    <a:pt x="599" y="642"/>
                  </a:cubicBezTo>
                  <a:cubicBezTo>
                    <a:pt x="270" y="641"/>
                    <a:pt x="2" y="900"/>
                    <a:pt x="1" y="1235"/>
                  </a:cubicBezTo>
                  <a:cubicBezTo>
                    <a:pt x="0" y="1563"/>
                    <a:pt x="270" y="1824"/>
                    <a:pt x="599" y="1825"/>
                  </a:cubicBezTo>
                  <a:cubicBezTo>
                    <a:pt x="783" y="1825"/>
                    <a:pt x="943" y="1751"/>
                    <a:pt x="1053" y="1619"/>
                  </a:cubicBezTo>
                  <a:cubicBezTo>
                    <a:pt x="1053" y="1293"/>
                    <a:pt x="1053" y="1293"/>
                    <a:pt x="1053" y="1293"/>
                  </a:cubicBezTo>
                  <a:cubicBezTo>
                    <a:pt x="994" y="1394"/>
                    <a:pt x="877" y="1524"/>
                    <a:pt x="771" y="1568"/>
                  </a:cubicBezTo>
                  <a:cubicBezTo>
                    <a:pt x="717" y="1590"/>
                    <a:pt x="662" y="1604"/>
                    <a:pt x="599" y="1604"/>
                  </a:cubicBezTo>
                  <a:cubicBezTo>
                    <a:pt x="394" y="1604"/>
                    <a:pt x="225" y="1445"/>
                    <a:pt x="225" y="1235"/>
                  </a:cubicBezTo>
                  <a:cubicBezTo>
                    <a:pt x="225" y="1041"/>
                    <a:pt x="380" y="862"/>
                    <a:pt x="599" y="863"/>
                  </a:cubicBezTo>
                  <a:cubicBezTo>
                    <a:pt x="701" y="863"/>
                    <a:pt x="793" y="905"/>
                    <a:pt x="861" y="972"/>
                  </a:cubicBezTo>
                  <a:cubicBezTo>
                    <a:pt x="931" y="1040"/>
                    <a:pt x="1041" y="1183"/>
                    <a:pt x="1093" y="1239"/>
                  </a:cubicBezTo>
                  <a:cubicBezTo>
                    <a:pt x="1227" y="1383"/>
                    <a:pt x="1419" y="1473"/>
                    <a:pt x="1630" y="1473"/>
                  </a:cubicBezTo>
                  <a:cubicBezTo>
                    <a:pt x="2036" y="1474"/>
                    <a:pt x="2365" y="1146"/>
                    <a:pt x="2365" y="741"/>
                  </a:cubicBezTo>
                  <a:cubicBezTo>
                    <a:pt x="2365" y="336"/>
                    <a:pt x="2035" y="0"/>
                    <a:pt x="1630" y="0"/>
                  </a:cubicBezTo>
                  <a:cubicBezTo>
                    <a:pt x="1395" y="0"/>
                    <a:pt x="1187" y="122"/>
                    <a:pt x="1053" y="295"/>
                  </a:cubicBezTo>
                  <a:cubicBezTo>
                    <a:pt x="1053" y="735"/>
                    <a:pt x="1053" y="735"/>
                    <a:pt x="1053" y="735"/>
                  </a:cubicBezTo>
                  <a:cubicBezTo>
                    <a:pt x="1155" y="455"/>
                    <a:pt x="1340" y="232"/>
                    <a:pt x="1630" y="232"/>
                  </a:cubicBezTo>
                  <a:cubicBezTo>
                    <a:pt x="1909" y="232"/>
                    <a:pt x="2135" y="463"/>
                    <a:pt x="2134" y="741"/>
                  </a:cubicBezTo>
                  <a:cubicBezTo>
                    <a:pt x="2134" y="1020"/>
                    <a:pt x="1909" y="1246"/>
                    <a:pt x="1630" y="1245"/>
                  </a:cubicBezTo>
                  <a:cubicBezTo>
                    <a:pt x="1506" y="1244"/>
                    <a:pt x="1391" y="1199"/>
                    <a:pt x="1303" y="1125"/>
                  </a:cubicBezTo>
                  <a:cubicBezTo>
                    <a:pt x="1194" y="1040"/>
                    <a:pt x="1074" y="860"/>
                    <a:pt x="961" y="76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3200"/>
            </a:p>
          </p:txBody>
        </p:sp>
        <p:sp>
          <p:nvSpPr>
            <p:cNvPr id="22" name="Freeform 35">
              <a:extLst>
                <a:ext uri="{FF2B5EF4-FFF2-40B4-BE49-F238E27FC236}">
                  <a16:creationId xmlns:a16="http://schemas.microsoft.com/office/drawing/2014/main" id="{DA8B768A-A97D-490B-93AE-5E275BCA6988}"/>
                </a:ext>
              </a:extLst>
            </p:cNvPr>
            <p:cNvSpPr>
              <a:spLocks/>
            </p:cNvSpPr>
            <p:nvPr userDrawn="1"/>
          </p:nvSpPr>
          <p:spPr bwMode="gray">
            <a:xfrm>
              <a:off x="8012114" y="401514"/>
              <a:ext cx="123825" cy="201551"/>
            </a:xfrm>
            <a:custGeom>
              <a:avLst/>
              <a:gdLst>
                <a:gd name="T0" fmla="*/ 0 w 1624"/>
                <a:gd name="T1" fmla="*/ 0 h 2651"/>
                <a:gd name="T2" fmla="*/ 1624 w 1624"/>
                <a:gd name="T3" fmla="*/ 0 h 2651"/>
                <a:gd name="T4" fmla="*/ 1624 w 1624"/>
                <a:gd name="T5" fmla="*/ 452 h 2651"/>
                <a:gd name="T6" fmla="*/ 1365 w 1624"/>
                <a:gd name="T7" fmla="*/ 273 h 2651"/>
                <a:gd name="T8" fmla="*/ 613 w 1624"/>
                <a:gd name="T9" fmla="*/ 273 h 2651"/>
                <a:gd name="T10" fmla="*/ 613 w 1624"/>
                <a:gd name="T11" fmla="*/ 1053 h 2651"/>
                <a:gd name="T12" fmla="*/ 1428 w 1624"/>
                <a:gd name="T13" fmla="*/ 1053 h 2651"/>
                <a:gd name="T14" fmla="*/ 1428 w 1624"/>
                <a:gd name="T15" fmla="*/ 1467 h 2651"/>
                <a:gd name="T16" fmla="*/ 1205 w 1624"/>
                <a:gd name="T17" fmla="*/ 1335 h 2651"/>
                <a:gd name="T18" fmla="*/ 613 w 1624"/>
                <a:gd name="T19" fmla="*/ 1335 h 2651"/>
                <a:gd name="T20" fmla="*/ 613 w 1624"/>
                <a:gd name="T21" fmla="*/ 2401 h 2651"/>
                <a:gd name="T22" fmla="*/ 784 w 1624"/>
                <a:gd name="T23" fmla="*/ 2651 h 2651"/>
                <a:gd name="T24" fmla="*/ 11 w 1624"/>
                <a:gd name="T25" fmla="*/ 2651 h 2651"/>
                <a:gd name="T26" fmla="*/ 173 w 1624"/>
                <a:gd name="T27" fmla="*/ 2401 h 2651"/>
                <a:gd name="T28" fmla="*/ 173 w 1624"/>
                <a:gd name="T29" fmla="*/ 278 h 2651"/>
                <a:gd name="T30" fmla="*/ 0 w 1624"/>
                <a:gd name="T31" fmla="*/ 0 h 2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24" h="2651">
                  <a:moveTo>
                    <a:pt x="0" y="0"/>
                  </a:moveTo>
                  <a:cubicBezTo>
                    <a:pt x="1624" y="0"/>
                    <a:pt x="1624" y="0"/>
                    <a:pt x="1624" y="0"/>
                  </a:cubicBezTo>
                  <a:cubicBezTo>
                    <a:pt x="1624" y="452"/>
                    <a:pt x="1624" y="452"/>
                    <a:pt x="1624" y="452"/>
                  </a:cubicBezTo>
                  <a:cubicBezTo>
                    <a:pt x="1624" y="452"/>
                    <a:pt x="1540" y="274"/>
                    <a:pt x="1365" y="273"/>
                  </a:cubicBezTo>
                  <a:cubicBezTo>
                    <a:pt x="613" y="273"/>
                    <a:pt x="613" y="273"/>
                    <a:pt x="613" y="273"/>
                  </a:cubicBezTo>
                  <a:cubicBezTo>
                    <a:pt x="613" y="1053"/>
                    <a:pt x="613" y="1053"/>
                    <a:pt x="613" y="1053"/>
                  </a:cubicBezTo>
                  <a:cubicBezTo>
                    <a:pt x="1428" y="1053"/>
                    <a:pt x="1428" y="1053"/>
                    <a:pt x="1428" y="1053"/>
                  </a:cubicBezTo>
                  <a:cubicBezTo>
                    <a:pt x="1428" y="1467"/>
                    <a:pt x="1428" y="1467"/>
                    <a:pt x="1428" y="1467"/>
                  </a:cubicBezTo>
                  <a:cubicBezTo>
                    <a:pt x="1428" y="1467"/>
                    <a:pt x="1402" y="1335"/>
                    <a:pt x="1205" y="1335"/>
                  </a:cubicBezTo>
                  <a:cubicBezTo>
                    <a:pt x="613" y="1335"/>
                    <a:pt x="613" y="1335"/>
                    <a:pt x="613" y="1335"/>
                  </a:cubicBezTo>
                  <a:cubicBezTo>
                    <a:pt x="613" y="2401"/>
                    <a:pt x="613" y="2401"/>
                    <a:pt x="613" y="2401"/>
                  </a:cubicBezTo>
                  <a:cubicBezTo>
                    <a:pt x="613" y="2558"/>
                    <a:pt x="784" y="2651"/>
                    <a:pt x="784" y="2651"/>
                  </a:cubicBezTo>
                  <a:cubicBezTo>
                    <a:pt x="11" y="2651"/>
                    <a:pt x="11" y="2651"/>
                    <a:pt x="11" y="2651"/>
                  </a:cubicBezTo>
                  <a:cubicBezTo>
                    <a:pt x="11" y="2651"/>
                    <a:pt x="173" y="2569"/>
                    <a:pt x="173" y="2401"/>
                  </a:cubicBezTo>
                  <a:cubicBezTo>
                    <a:pt x="173" y="278"/>
                    <a:pt x="173" y="278"/>
                    <a:pt x="173" y="278"/>
                  </a:cubicBezTo>
                  <a:cubicBezTo>
                    <a:pt x="173" y="99"/>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3200"/>
            </a:p>
          </p:txBody>
        </p:sp>
        <p:sp>
          <p:nvSpPr>
            <p:cNvPr id="24" name="Freeform 36">
              <a:extLst>
                <a:ext uri="{FF2B5EF4-FFF2-40B4-BE49-F238E27FC236}">
                  <a16:creationId xmlns:a16="http://schemas.microsoft.com/office/drawing/2014/main" id="{4B37A482-6532-4170-98AF-22DF8FB9C97D}"/>
                </a:ext>
              </a:extLst>
            </p:cNvPr>
            <p:cNvSpPr>
              <a:spLocks/>
            </p:cNvSpPr>
            <p:nvPr userDrawn="1"/>
          </p:nvSpPr>
          <p:spPr bwMode="gray">
            <a:xfrm>
              <a:off x="8305801" y="401514"/>
              <a:ext cx="80962" cy="282488"/>
            </a:xfrm>
            <a:custGeom>
              <a:avLst/>
              <a:gdLst>
                <a:gd name="T0" fmla="*/ 246 w 1072"/>
                <a:gd name="T1" fmla="*/ 0 h 3696"/>
                <a:gd name="T2" fmla="*/ 1072 w 1072"/>
                <a:gd name="T3" fmla="*/ 0 h 3696"/>
                <a:gd name="T4" fmla="*/ 887 w 1072"/>
                <a:gd name="T5" fmla="*/ 230 h 3696"/>
                <a:gd name="T6" fmla="*/ 887 w 1072"/>
                <a:gd name="T7" fmla="*/ 2717 h 3696"/>
                <a:gd name="T8" fmla="*/ 0 w 1072"/>
                <a:gd name="T9" fmla="*/ 3693 h 3696"/>
                <a:gd name="T10" fmla="*/ 423 w 1072"/>
                <a:gd name="T11" fmla="*/ 2717 h 3696"/>
                <a:gd name="T12" fmla="*/ 423 w 1072"/>
                <a:gd name="T13" fmla="*/ 230 h 3696"/>
                <a:gd name="T14" fmla="*/ 246 w 1072"/>
                <a:gd name="T15" fmla="*/ 0 h 3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72" h="3696">
                  <a:moveTo>
                    <a:pt x="246" y="0"/>
                  </a:moveTo>
                  <a:cubicBezTo>
                    <a:pt x="1072" y="0"/>
                    <a:pt x="1072" y="0"/>
                    <a:pt x="1072" y="0"/>
                  </a:cubicBezTo>
                  <a:cubicBezTo>
                    <a:pt x="1072" y="0"/>
                    <a:pt x="887" y="87"/>
                    <a:pt x="887" y="230"/>
                  </a:cubicBezTo>
                  <a:cubicBezTo>
                    <a:pt x="887" y="2717"/>
                    <a:pt x="887" y="2717"/>
                    <a:pt x="887" y="2717"/>
                  </a:cubicBezTo>
                  <a:cubicBezTo>
                    <a:pt x="887" y="3558"/>
                    <a:pt x="44" y="3696"/>
                    <a:pt x="0" y="3693"/>
                  </a:cubicBezTo>
                  <a:cubicBezTo>
                    <a:pt x="72" y="3647"/>
                    <a:pt x="422" y="3349"/>
                    <a:pt x="423" y="2717"/>
                  </a:cubicBezTo>
                  <a:cubicBezTo>
                    <a:pt x="423" y="230"/>
                    <a:pt x="423" y="230"/>
                    <a:pt x="423" y="230"/>
                  </a:cubicBezTo>
                  <a:cubicBezTo>
                    <a:pt x="424" y="96"/>
                    <a:pt x="246" y="0"/>
                    <a:pt x="24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3200"/>
            </a:p>
          </p:txBody>
        </p:sp>
        <p:sp>
          <p:nvSpPr>
            <p:cNvPr id="25" name="Freeform 37">
              <a:extLst>
                <a:ext uri="{FF2B5EF4-FFF2-40B4-BE49-F238E27FC236}">
                  <a16:creationId xmlns:a16="http://schemas.microsoft.com/office/drawing/2014/main" id="{30D79590-2C60-41D2-B7FF-F45AC7FE2B11}"/>
                </a:ext>
              </a:extLst>
            </p:cNvPr>
            <p:cNvSpPr>
              <a:spLocks/>
            </p:cNvSpPr>
            <p:nvPr userDrawn="1"/>
          </p:nvSpPr>
          <p:spPr bwMode="gray">
            <a:xfrm>
              <a:off x="8396289" y="401514"/>
              <a:ext cx="63500" cy="201551"/>
            </a:xfrm>
            <a:custGeom>
              <a:avLst/>
              <a:gdLst>
                <a:gd name="T0" fmla="*/ 0 w 828"/>
                <a:gd name="T1" fmla="*/ 0 h 2653"/>
                <a:gd name="T2" fmla="*/ 828 w 828"/>
                <a:gd name="T3" fmla="*/ 0 h 2653"/>
                <a:gd name="T4" fmla="*/ 645 w 828"/>
                <a:gd name="T5" fmla="*/ 235 h 2653"/>
                <a:gd name="T6" fmla="*/ 645 w 828"/>
                <a:gd name="T7" fmla="*/ 2401 h 2653"/>
                <a:gd name="T8" fmla="*/ 828 w 828"/>
                <a:gd name="T9" fmla="*/ 2653 h 2653"/>
                <a:gd name="T10" fmla="*/ 0 w 828"/>
                <a:gd name="T11" fmla="*/ 2653 h 2653"/>
                <a:gd name="T12" fmla="*/ 184 w 828"/>
                <a:gd name="T13" fmla="*/ 2401 h 2653"/>
                <a:gd name="T14" fmla="*/ 184 w 828"/>
                <a:gd name="T15" fmla="*/ 235 h 2653"/>
                <a:gd name="T16" fmla="*/ 0 w 828"/>
                <a:gd name="T17" fmla="*/ 0 h 26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8" h="2653">
                  <a:moveTo>
                    <a:pt x="0" y="0"/>
                  </a:moveTo>
                  <a:cubicBezTo>
                    <a:pt x="828" y="0"/>
                    <a:pt x="828" y="0"/>
                    <a:pt x="828" y="0"/>
                  </a:cubicBezTo>
                  <a:cubicBezTo>
                    <a:pt x="828" y="0"/>
                    <a:pt x="645" y="89"/>
                    <a:pt x="645" y="235"/>
                  </a:cubicBezTo>
                  <a:cubicBezTo>
                    <a:pt x="645" y="2401"/>
                    <a:pt x="645" y="2401"/>
                    <a:pt x="645" y="2401"/>
                  </a:cubicBezTo>
                  <a:cubicBezTo>
                    <a:pt x="645" y="2556"/>
                    <a:pt x="828" y="2653"/>
                    <a:pt x="828" y="2653"/>
                  </a:cubicBezTo>
                  <a:cubicBezTo>
                    <a:pt x="0" y="2653"/>
                    <a:pt x="0" y="2653"/>
                    <a:pt x="0" y="2653"/>
                  </a:cubicBezTo>
                  <a:cubicBezTo>
                    <a:pt x="0" y="2653"/>
                    <a:pt x="184" y="2557"/>
                    <a:pt x="184" y="2401"/>
                  </a:cubicBezTo>
                  <a:cubicBezTo>
                    <a:pt x="184" y="235"/>
                    <a:pt x="184" y="235"/>
                    <a:pt x="184" y="235"/>
                  </a:cubicBezTo>
                  <a:cubicBezTo>
                    <a:pt x="184" y="89"/>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3200"/>
            </a:p>
          </p:txBody>
        </p:sp>
        <p:sp>
          <p:nvSpPr>
            <p:cNvPr id="26" name="Freeform 38">
              <a:extLst>
                <a:ext uri="{FF2B5EF4-FFF2-40B4-BE49-F238E27FC236}">
                  <a16:creationId xmlns:a16="http://schemas.microsoft.com/office/drawing/2014/main" id="{0142B91E-6DB6-4543-AD78-EB25DDD078A4}"/>
                </a:ext>
              </a:extLst>
            </p:cNvPr>
            <p:cNvSpPr>
              <a:spLocks/>
            </p:cNvSpPr>
            <p:nvPr userDrawn="1"/>
          </p:nvSpPr>
          <p:spPr bwMode="gray">
            <a:xfrm>
              <a:off x="8459789" y="401514"/>
              <a:ext cx="150812" cy="201551"/>
            </a:xfrm>
            <a:custGeom>
              <a:avLst/>
              <a:gdLst>
                <a:gd name="T0" fmla="*/ 161 w 1984"/>
                <a:gd name="T1" fmla="*/ 0 h 2651"/>
                <a:gd name="T2" fmla="*/ 1984 w 1984"/>
                <a:gd name="T3" fmla="*/ 0 h 2651"/>
                <a:gd name="T4" fmla="*/ 1829 w 1984"/>
                <a:gd name="T5" fmla="*/ 482 h 2651"/>
                <a:gd name="T6" fmla="*/ 1607 w 1984"/>
                <a:gd name="T7" fmla="*/ 279 h 2651"/>
                <a:gd name="T8" fmla="*/ 1229 w 1984"/>
                <a:gd name="T9" fmla="*/ 279 h 2651"/>
                <a:gd name="T10" fmla="*/ 1229 w 1984"/>
                <a:gd name="T11" fmla="*/ 2401 h 2651"/>
                <a:gd name="T12" fmla="*/ 1407 w 1984"/>
                <a:gd name="T13" fmla="*/ 2651 h 2651"/>
                <a:gd name="T14" fmla="*/ 595 w 1984"/>
                <a:gd name="T15" fmla="*/ 2651 h 2651"/>
                <a:gd name="T16" fmla="*/ 771 w 1984"/>
                <a:gd name="T17" fmla="*/ 2401 h 2651"/>
                <a:gd name="T18" fmla="*/ 771 w 1984"/>
                <a:gd name="T19" fmla="*/ 279 h 2651"/>
                <a:gd name="T20" fmla="*/ 315 w 1984"/>
                <a:gd name="T21" fmla="*/ 279 h 2651"/>
                <a:gd name="T22" fmla="*/ 0 w 1984"/>
                <a:gd name="T23" fmla="*/ 522 h 2651"/>
                <a:gd name="T24" fmla="*/ 161 w 1984"/>
                <a:gd name="T25" fmla="*/ 0 h 2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84" h="2651">
                  <a:moveTo>
                    <a:pt x="161" y="0"/>
                  </a:moveTo>
                  <a:cubicBezTo>
                    <a:pt x="1984" y="0"/>
                    <a:pt x="1984" y="0"/>
                    <a:pt x="1984" y="0"/>
                  </a:cubicBezTo>
                  <a:cubicBezTo>
                    <a:pt x="1829" y="482"/>
                    <a:pt x="1829" y="482"/>
                    <a:pt x="1829" y="482"/>
                  </a:cubicBezTo>
                  <a:cubicBezTo>
                    <a:pt x="1829" y="482"/>
                    <a:pt x="1783" y="279"/>
                    <a:pt x="1607" y="279"/>
                  </a:cubicBezTo>
                  <a:cubicBezTo>
                    <a:pt x="1229" y="279"/>
                    <a:pt x="1229" y="279"/>
                    <a:pt x="1229" y="279"/>
                  </a:cubicBezTo>
                  <a:cubicBezTo>
                    <a:pt x="1229" y="2401"/>
                    <a:pt x="1229" y="2401"/>
                    <a:pt x="1229" y="2401"/>
                  </a:cubicBezTo>
                  <a:cubicBezTo>
                    <a:pt x="1229" y="2535"/>
                    <a:pt x="1407" y="2651"/>
                    <a:pt x="1407" y="2651"/>
                  </a:cubicBezTo>
                  <a:cubicBezTo>
                    <a:pt x="595" y="2651"/>
                    <a:pt x="595" y="2651"/>
                    <a:pt x="595" y="2651"/>
                  </a:cubicBezTo>
                  <a:cubicBezTo>
                    <a:pt x="595" y="2651"/>
                    <a:pt x="771" y="2547"/>
                    <a:pt x="771" y="2401"/>
                  </a:cubicBezTo>
                  <a:cubicBezTo>
                    <a:pt x="771" y="279"/>
                    <a:pt x="771" y="279"/>
                    <a:pt x="771" y="279"/>
                  </a:cubicBezTo>
                  <a:cubicBezTo>
                    <a:pt x="315" y="279"/>
                    <a:pt x="315" y="279"/>
                    <a:pt x="315" y="279"/>
                  </a:cubicBezTo>
                  <a:cubicBezTo>
                    <a:pt x="185" y="280"/>
                    <a:pt x="0" y="522"/>
                    <a:pt x="0" y="522"/>
                  </a:cubicBezTo>
                  <a:lnTo>
                    <a:pt x="16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3200"/>
            </a:p>
          </p:txBody>
        </p:sp>
        <p:sp>
          <p:nvSpPr>
            <p:cNvPr id="27" name="Freeform 39">
              <a:extLst>
                <a:ext uri="{FF2B5EF4-FFF2-40B4-BE49-F238E27FC236}">
                  <a16:creationId xmlns:a16="http://schemas.microsoft.com/office/drawing/2014/main" id="{60628E7A-A810-4212-B4B2-7491E343EAE6}"/>
                </a:ext>
              </a:extLst>
            </p:cNvPr>
            <p:cNvSpPr>
              <a:spLocks/>
            </p:cNvSpPr>
            <p:nvPr userDrawn="1"/>
          </p:nvSpPr>
          <p:spPr bwMode="gray">
            <a:xfrm>
              <a:off x="8734426" y="401514"/>
              <a:ext cx="169862" cy="204725"/>
            </a:xfrm>
            <a:custGeom>
              <a:avLst/>
              <a:gdLst>
                <a:gd name="T0" fmla="*/ 1420 w 2219"/>
                <a:gd name="T1" fmla="*/ 0 h 2693"/>
                <a:gd name="T2" fmla="*/ 2219 w 2219"/>
                <a:gd name="T3" fmla="*/ 0 h 2693"/>
                <a:gd name="T4" fmla="*/ 2048 w 2219"/>
                <a:gd name="T5" fmla="*/ 234 h 2693"/>
                <a:gd name="T6" fmla="*/ 2048 w 2219"/>
                <a:gd name="T7" fmla="*/ 1840 h 2693"/>
                <a:gd name="T8" fmla="*/ 1131 w 2219"/>
                <a:gd name="T9" fmla="*/ 2693 h 2693"/>
                <a:gd name="T10" fmla="*/ 176 w 2219"/>
                <a:gd name="T11" fmla="*/ 1840 h 2693"/>
                <a:gd name="T12" fmla="*/ 176 w 2219"/>
                <a:gd name="T13" fmla="*/ 234 h 2693"/>
                <a:gd name="T14" fmla="*/ 0 w 2219"/>
                <a:gd name="T15" fmla="*/ 0 h 2693"/>
                <a:gd name="T16" fmla="*/ 821 w 2219"/>
                <a:gd name="T17" fmla="*/ 0 h 2693"/>
                <a:gd name="T18" fmla="*/ 638 w 2219"/>
                <a:gd name="T19" fmla="*/ 234 h 2693"/>
                <a:gd name="T20" fmla="*/ 638 w 2219"/>
                <a:gd name="T21" fmla="*/ 1840 h 2693"/>
                <a:gd name="T22" fmla="*/ 1131 w 2219"/>
                <a:gd name="T23" fmla="*/ 2406 h 2693"/>
                <a:gd name="T24" fmla="*/ 1601 w 2219"/>
                <a:gd name="T25" fmla="*/ 1840 h 2693"/>
                <a:gd name="T26" fmla="*/ 1601 w 2219"/>
                <a:gd name="T27" fmla="*/ 234 h 2693"/>
                <a:gd name="T28" fmla="*/ 1420 w 2219"/>
                <a:gd name="T29" fmla="*/ 0 h 2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19" h="2693">
                  <a:moveTo>
                    <a:pt x="1420" y="0"/>
                  </a:moveTo>
                  <a:cubicBezTo>
                    <a:pt x="2219" y="0"/>
                    <a:pt x="2219" y="0"/>
                    <a:pt x="2219" y="0"/>
                  </a:cubicBezTo>
                  <a:cubicBezTo>
                    <a:pt x="2219" y="0"/>
                    <a:pt x="2048" y="91"/>
                    <a:pt x="2048" y="234"/>
                  </a:cubicBezTo>
                  <a:cubicBezTo>
                    <a:pt x="2048" y="1840"/>
                    <a:pt x="2048" y="1840"/>
                    <a:pt x="2048" y="1840"/>
                  </a:cubicBezTo>
                  <a:cubicBezTo>
                    <a:pt x="2047" y="2492"/>
                    <a:pt x="1506" y="2693"/>
                    <a:pt x="1131" y="2693"/>
                  </a:cubicBezTo>
                  <a:cubicBezTo>
                    <a:pt x="759" y="2693"/>
                    <a:pt x="175" y="2490"/>
                    <a:pt x="176" y="1840"/>
                  </a:cubicBezTo>
                  <a:cubicBezTo>
                    <a:pt x="176" y="234"/>
                    <a:pt x="176" y="234"/>
                    <a:pt x="176" y="234"/>
                  </a:cubicBezTo>
                  <a:cubicBezTo>
                    <a:pt x="176" y="91"/>
                    <a:pt x="0" y="0"/>
                    <a:pt x="0" y="0"/>
                  </a:cubicBezTo>
                  <a:cubicBezTo>
                    <a:pt x="821" y="0"/>
                    <a:pt x="821" y="0"/>
                    <a:pt x="821" y="0"/>
                  </a:cubicBezTo>
                  <a:cubicBezTo>
                    <a:pt x="821" y="0"/>
                    <a:pt x="638" y="88"/>
                    <a:pt x="638" y="234"/>
                  </a:cubicBezTo>
                  <a:cubicBezTo>
                    <a:pt x="638" y="1840"/>
                    <a:pt x="638" y="1840"/>
                    <a:pt x="638" y="1840"/>
                  </a:cubicBezTo>
                  <a:cubicBezTo>
                    <a:pt x="638" y="2182"/>
                    <a:pt x="865" y="2406"/>
                    <a:pt x="1131" y="2406"/>
                  </a:cubicBezTo>
                  <a:cubicBezTo>
                    <a:pt x="1397" y="2406"/>
                    <a:pt x="1600" y="2173"/>
                    <a:pt x="1601" y="1840"/>
                  </a:cubicBezTo>
                  <a:cubicBezTo>
                    <a:pt x="1601" y="234"/>
                    <a:pt x="1601" y="234"/>
                    <a:pt x="1601" y="234"/>
                  </a:cubicBezTo>
                  <a:cubicBezTo>
                    <a:pt x="1601" y="91"/>
                    <a:pt x="1420" y="0"/>
                    <a:pt x="142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3200"/>
            </a:p>
          </p:txBody>
        </p:sp>
        <p:sp>
          <p:nvSpPr>
            <p:cNvPr id="28" name="Freeform 40">
              <a:extLst>
                <a:ext uri="{FF2B5EF4-FFF2-40B4-BE49-F238E27FC236}">
                  <a16:creationId xmlns:a16="http://schemas.microsoft.com/office/drawing/2014/main" id="{FF33B481-F09E-41F9-A16D-ABCE1EFBE5FD}"/>
                </a:ext>
              </a:extLst>
            </p:cNvPr>
            <p:cNvSpPr>
              <a:spLocks/>
            </p:cNvSpPr>
            <p:nvPr userDrawn="1"/>
          </p:nvSpPr>
          <p:spPr bwMode="gray">
            <a:xfrm>
              <a:off x="8142289" y="401514"/>
              <a:ext cx="169862" cy="206312"/>
            </a:xfrm>
            <a:custGeom>
              <a:avLst/>
              <a:gdLst>
                <a:gd name="T0" fmla="*/ 1427 w 2240"/>
                <a:gd name="T1" fmla="*/ 0 h 2700"/>
                <a:gd name="T2" fmla="*/ 2240 w 2240"/>
                <a:gd name="T3" fmla="*/ 0 h 2700"/>
                <a:gd name="T4" fmla="*/ 2068 w 2240"/>
                <a:gd name="T5" fmla="*/ 237 h 2700"/>
                <a:gd name="T6" fmla="*/ 2067 w 2240"/>
                <a:gd name="T7" fmla="*/ 1838 h 2700"/>
                <a:gd name="T8" fmla="*/ 1122 w 2240"/>
                <a:gd name="T9" fmla="*/ 2700 h 2700"/>
                <a:gd name="T10" fmla="*/ 166 w 2240"/>
                <a:gd name="T11" fmla="*/ 1838 h 2700"/>
                <a:gd name="T12" fmla="*/ 166 w 2240"/>
                <a:gd name="T13" fmla="*/ 237 h 2700"/>
                <a:gd name="T14" fmla="*/ 0 w 2240"/>
                <a:gd name="T15" fmla="*/ 0 h 2700"/>
                <a:gd name="T16" fmla="*/ 821 w 2240"/>
                <a:gd name="T17" fmla="*/ 0 h 2700"/>
                <a:gd name="T18" fmla="*/ 631 w 2240"/>
                <a:gd name="T19" fmla="*/ 237 h 2700"/>
                <a:gd name="T20" fmla="*/ 630 w 2240"/>
                <a:gd name="T21" fmla="*/ 1838 h 2700"/>
                <a:gd name="T22" fmla="*/ 1122 w 2240"/>
                <a:gd name="T23" fmla="*/ 2413 h 2700"/>
                <a:gd name="T24" fmla="*/ 1602 w 2240"/>
                <a:gd name="T25" fmla="*/ 1838 h 2700"/>
                <a:gd name="T26" fmla="*/ 1603 w 2240"/>
                <a:gd name="T27" fmla="*/ 237 h 2700"/>
                <a:gd name="T28" fmla="*/ 1427 w 2240"/>
                <a:gd name="T29" fmla="*/ 0 h 27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40" h="2700">
                  <a:moveTo>
                    <a:pt x="1427" y="0"/>
                  </a:moveTo>
                  <a:cubicBezTo>
                    <a:pt x="2240" y="0"/>
                    <a:pt x="2240" y="0"/>
                    <a:pt x="2240" y="0"/>
                  </a:cubicBezTo>
                  <a:cubicBezTo>
                    <a:pt x="2240" y="0"/>
                    <a:pt x="2068" y="95"/>
                    <a:pt x="2068" y="237"/>
                  </a:cubicBezTo>
                  <a:cubicBezTo>
                    <a:pt x="2068" y="238"/>
                    <a:pt x="2067" y="1838"/>
                    <a:pt x="2067" y="1838"/>
                  </a:cubicBezTo>
                  <a:cubicBezTo>
                    <a:pt x="2067" y="2494"/>
                    <a:pt x="1501" y="2700"/>
                    <a:pt x="1122" y="2700"/>
                  </a:cubicBezTo>
                  <a:cubicBezTo>
                    <a:pt x="750" y="2700"/>
                    <a:pt x="166" y="2491"/>
                    <a:pt x="166" y="1838"/>
                  </a:cubicBezTo>
                  <a:cubicBezTo>
                    <a:pt x="166" y="237"/>
                    <a:pt x="166" y="237"/>
                    <a:pt x="166" y="237"/>
                  </a:cubicBezTo>
                  <a:cubicBezTo>
                    <a:pt x="166" y="94"/>
                    <a:pt x="0" y="0"/>
                    <a:pt x="0" y="0"/>
                  </a:cubicBezTo>
                  <a:cubicBezTo>
                    <a:pt x="821" y="0"/>
                    <a:pt x="821" y="0"/>
                    <a:pt x="821" y="0"/>
                  </a:cubicBezTo>
                  <a:cubicBezTo>
                    <a:pt x="821" y="0"/>
                    <a:pt x="631" y="94"/>
                    <a:pt x="631" y="237"/>
                  </a:cubicBezTo>
                  <a:cubicBezTo>
                    <a:pt x="630" y="1838"/>
                    <a:pt x="630" y="1838"/>
                    <a:pt x="630" y="1838"/>
                  </a:cubicBezTo>
                  <a:cubicBezTo>
                    <a:pt x="630" y="2178"/>
                    <a:pt x="856" y="2412"/>
                    <a:pt x="1122" y="2413"/>
                  </a:cubicBezTo>
                  <a:cubicBezTo>
                    <a:pt x="1388" y="2414"/>
                    <a:pt x="1602" y="2174"/>
                    <a:pt x="1602" y="1838"/>
                  </a:cubicBezTo>
                  <a:cubicBezTo>
                    <a:pt x="1603" y="237"/>
                    <a:pt x="1603" y="237"/>
                    <a:pt x="1603" y="237"/>
                  </a:cubicBezTo>
                  <a:cubicBezTo>
                    <a:pt x="1603" y="94"/>
                    <a:pt x="1427" y="0"/>
                    <a:pt x="142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3200"/>
            </a:p>
          </p:txBody>
        </p:sp>
        <p:sp>
          <p:nvSpPr>
            <p:cNvPr id="29" name="Freeform 41">
              <a:extLst>
                <a:ext uri="{FF2B5EF4-FFF2-40B4-BE49-F238E27FC236}">
                  <a16:creationId xmlns:a16="http://schemas.microsoft.com/office/drawing/2014/main" id="{7E5FB21F-1485-49A3-BE1D-880B4556A005}"/>
                </a:ext>
              </a:extLst>
            </p:cNvPr>
            <p:cNvSpPr>
              <a:spLocks/>
            </p:cNvSpPr>
            <p:nvPr userDrawn="1"/>
          </p:nvSpPr>
          <p:spPr bwMode="gray">
            <a:xfrm>
              <a:off x="8604251" y="396753"/>
              <a:ext cx="130175" cy="211073"/>
            </a:xfrm>
            <a:custGeom>
              <a:avLst/>
              <a:gdLst>
                <a:gd name="T0" fmla="*/ 1467 w 1707"/>
                <a:gd name="T1" fmla="*/ 479 h 2755"/>
                <a:gd name="T2" fmla="*/ 1019 w 1707"/>
                <a:gd name="T3" fmla="*/ 276 h 2755"/>
                <a:gd name="T4" fmla="*/ 504 w 1707"/>
                <a:gd name="T5" fmla="*/ 677 h 2755"/>
                <a:gd name="T6" fmla="*/ 995 w 1707"/>
                <a:gd name="T7" fmla="*/ 1174 h 2755"/>
                <a:gd name="T8" fmla="*/ 1705 w 1707"/>
                <a:gd name="T9" fmla="*/ 1974 h 2755"/>
                <a:gd name="T10" fmla="*/ 651 w 1707"/>
                <a:gd name="T11" fmla="*/ 2755 h 2755"/>
                <a:gd name="T12" fmla="*/ 155 w 1707"/>
                <a:gd name="T13" fmla="*/ 2686 h 2755"/>
                <a:gd name="T14" fmla="*/ 0 w 1707"/>
                <a:gd name="T15" fmla="*/ 2177 h 2755"/>
                <a:gd name="T16" fmla="*/ 658 w 1707"/>
                <a:gd name="T17" fmla="*/ 2466 h 2755"/>
                <a:gd name="T18" fmla="*/ 1252 w 1707"/>
                <a:gd name="T19" fmla="*/ 2030 h 2755"/>
                <a:gd name="T20" fmla="*/ 46 w 1707"/>
                <a:gd name="T21" fmla="*/ 731 h 2755"/>
                <a:gd name="T22" fmla="*/ 973 w 1707"/>
                <a:gd name="T23" fmla="*/ 0 h 2755"/>
                <a:gd name="T24" fmla="*/ 1467 w 1707"/>
                <a:gd name="T25" fmla="*/ 69 h 2755"/>
                <a:gd name="T26" fmla="*/ 1467 w 1707"/>
                <a:gd name="T27" fmla="*/ 479 h 2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07" h="2755">
                  <a:moveTo>
                    <a:pt x="1467" y="479"/>
                  </a:moveTo>
                  <a:cubicBezTo>
                    <a:pt x="1467" y="479"/>
                    <a:pt x="1352" y="277"/>
                    <a:pt x="1019" y="276"/>
                  </a:cubicBezTo>
                  <a:cubicBezTo>
                    <a:pt x="686" y="275"/>
                    <a:pt x="505" y="450"/>
                    <a:pt x="504" y="677"/>
                  </a:cubicBezTo>
                  <a:cubicBezTo>
                    <a:pt x="503" y="934"/>
                    <a:pt x="696" y="1031"/>
                    <a:pt x="995" y="1174"/>
                  </a:cubicBezTo>
                  <a:cubicBezTo>
                    <a:pt x="1279" y="1311"/>
                    <a:pt x="1707" y="1499"/>
                    <a:pt x="1705" y="1974"/>
                  </a:cubicBezTo>
                  <a:cubicBezTo>
                    <a:pt x="1704" y="2399"/>
                    <a:pt x="1327" y="2755"/>
                    <a:pt x="651" y="2755"/>
                  </a:cubicBezTo>
                  <a:cubicBezTo>
                    <a:pt x="442" y="2754"/>
                    <a:pt x="155" y="2686"/>
                    <a:pt x="155" y="2686"/>
                  </a:cubicBezTo>
                  <a:cubicBezTo>
                    <a:pt x="0" y="2177"/>
                    <a:pt x="0" y="2177"/>
                    <a:pt x="0" y="2177"/>
                  </a:cubicBezTo>
                  <a:cubicBezTo>
                    <a:pt x="143" y="2316"/>
                    <a:pt x="397" y="2466"/>
                    <a:pt x="658" y="2466"/>
                  </a:cubicBezTo>
                  <a:cubicBezTo>
                    <a:pt x="929" y="2466"/>
                    <a:pt x="1252" y="2298"/>
                    <a:pt x="1252" y="2030"/>
                  </a:cubicBezTo>
                  <a:cubicBezTo>
                    <a:pt x="1252" y="1512"/>
                    <a:pt x="46" y="1598"/>
                    <a:pt x="46" y="731"/>
                  </a:cubicBezTo>
                  <a:cubicBezTo>
                    <a:pt x="46" y="433"/>
                    <a:pt x="254" y="0"/>
                    <a:pt x="973" y="0"/>
                  </a:cubicBezTo>
                  <a:cubicBezTo>
                    <a:pt x="1207" y="0"/>
                    <a:pt x="1467" y="69"/>
                    <a:pt x="1467" y="69"/>
                  </a:cubicBezTo>
                  <a:lnTo>
                    <a:pt x="1467" y="47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3200"/>
            </a:p>
          </p:txBody>
        </p:sp>
      </p:grpSp>
    </p:spTree>
    <p:extLst>
      <p:ext uri="{BB962C8B-B14F-4D97-AF65-F5344CB8AC3E}">
        <p14:creationId xmlns:p14="http://schemas.microsoft.com/office/powerpoint/2010/main" val="3047414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29">
          <p15:clr>
            <a:srgbClr val="FBAE40"/>
          </p15:clr>
        </p15:guide>
        <p15:guide id="2" pos="3840">
          <p15:clr>
            <a:srgbClr val="FBAE4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Content_01">
    <p:spTree>
      <p:nvGrpSpPr>
        <p:cNvPr id="1" name=""/>
        <p:cNvGrpSpPr/>
        <p:nvPr/>
      </p:nvGrpSpPr>
      <p:grpSpPr>
        <a:xfrm>
          <a:off x="0" y="0"/>
          <a:ext cx="0" cy="0"/>
          <a:chOff x="0" y="0"/>
          <a:chExt cx="0" cy="0"/>
        </a:xfrm>
      </p:grpSpPr>
      <p:pic>
        <p:nvPicPr>
          <p:cNvPr id="20" name="図 19"/>
          <p:cNvPicPr>
            <a:picLocks noChangeAspect="1"/>
          </p:cNvPicPr>
          <p:nvPr userDrawn="1"/>
        </p:nvPicPr>
        <p:blipFill rotWithShape="1">
          <a:blip r:embed="rId2">
            <a:duotone>
              <a:schemeClr val="accent1">
                <a:shade val="45000"/>
                <a:satMod val="135000"/>
              </a:schemeClr>
              <a:prstClr val="white"/>
            </a:duotone>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val="0"/>
              </a:ext>
            </a:extLst>
          </a:blip>
          <a:srcRect t="33739" b="3970"/>
          <a:stretch/>
        </p:blipFill>
        <p:spPr>
          <a:xfrm>
            <a:off x="1" y="1893304"/>
            <a:ext cx="12192000" cy="4988768"/>
          </a:xfrm>
          <a:prstGeom prst="rect">
            <a:avLst/>
          </a:prstGeom>
        </p:spPr>
      </p:pic>
      <p:sp>
        <p:nvSpPr>
          <p:cNvPr id="13" name="フッター プレースホルダー 3"/>
          <p:cNvSpPr>
            <a:spLocks noGrp="1"/>
          </p:cNvSpPr>
          <p:nvPr>
            <p:ph type="ftr" sz="quarter" idx="10"/>
          </p:nvPr>
        </p:nvSpPr>
        <p:spPr>
          <a:xfrm>
            <a:off x="6576484" y="6580802"/>
            <a:ext cx="5281083" cy="239925"/>
          </a:xfrm>
          <a:prstGeom prst="rect">
            <a:avLst/>
          </a:prstGeom>
        </p:spPr>
        <p:txBody>
          <a:bodyPr anchor="ctr" anchorCtr="0"/>
          <a:lstStyle>
            <a:lvl1pPr algn="r">
              <a:defRPr sz="933">
                <a:solidFill>
                  <a:schemeClr val="tx1"/>
                </a:solidFill>
                <a:latin typeface="Meiryo UI" panose="020B0604030504040204" pitchFamily="50" charset="-128"/>
                <a:ea typeface="Meiryo UI" panose="020B0604030504040204" pitchFamily="50" charset="-128"/>
              </a:defRPr>
            </a:lvl1pPr>
          </a:lstStyle>
          <a:p>
            <a:pPr>
              <a:defRPr/>
            </a:pPr>
            <a:r>
              <a:rPr lang="en-US" altLang="ja-JP">
                <a:solidFill>
                  <a:prstClr val="black"/>
                </a:solidFill>
              </a:rPr>
              <a:t>Copyright 2021 NANJING FUJITSU NANDA SOFTWARE TECHNOLOGY CO.,LTD.</a:t>
            </a:r>
            <a:endParaRPr lang="de-DE" altLang="ja-JP">
              <a:solidFill>
                <a:prstClr val="black"/>
              </a:solidFill>
            </a:endParaRPr>
          </a:p>
        </p:txBody>
      </p:sp>
      <p:sp>
        <p:nvSpPr>
          <p:cNvPr id="14" name="スライド番号プレースホルダー 4"/>
          <p:cNvSpPr>
            <a:spLocks noGrp="1"/>
          </p:cNvSpPr>
          <p:nvPr>
            <p:ph type="sldNum" sz="quarter" idx="11"/>
          </p:nvPr>
        </p:nvSpPr>
        <p:spPr>
          <a:xfrm>
            <a:off x="5734051" y="6582919"/>
            <a:ext cx="719667" cy="239925"/>
          </a:xfrm>
          <a:prstGeom prst="rect">
            <a:avLst/>
          </a:prstGeom>
        </p:spPr>
        <p:txBody>
          <a:bodyPr anchor="ctr" anchorCtr="0"/>
          <a:lstStyle>
            <a:lvl1pPr>
              <a:defRPr sz="1333" b="0">
                <a:solidFill>
                  <a:schemeClr val="tx1"/>
                </a:solidFill>
                <a:latin typeface="Meiryo UI" panose="020B0604030504040204" pitchFamily="50" charset="-128"/>
                <a:ea typeface="Meiryo UI" panose="020B0604030504040204" pitchFamily="50" charset="-128"/>
              </a:defRPr>
            </a:lvl1pPr>
          </a:lstStyle>
          <a:p>
            <a:pPr>
              <a:defRPr/>
            </a:pPr>
            <a:fld id="{0B5B02AC-72C7-48A8-B1FA-68CE81373FC9}" type="slidenum">
              <a:rPr lang="de-DE" altLang="ja-JP" smtClean="0">
                <a:solidFill>
                  <a:prstClr val="black"/>
                </a:solidFill>
              </a:rPr>
              <a:pPr>
                <a:defRPr/>
              </a:pPr>
              <a:t>‹#›</a:t>
            </a:fld>
            <a:endParaRPr lang="de-DE" altLang="ja-JP">
              <a:solidFill>
                <a:prstClr val="black"/>
              </a:solidFill>
            </a:endParaRPr>
          </a:p>
        </p:txBody>
      </p:sp>
      <p:sp>
        <p:nvSpPr>
          <p:cNvPr id="26" name="Rectangle 4"/>
          <p:cNvSpPr>
            <a:spLocks noGrp="1" noChangeArrowheads="1"/>
          </p:cNvSpPr>
          <p:nvPr>
            <p:ph type="title" hasCustomPrompt="1"/>
          </p:nvPr>
        </p:nvSpPr>
        <p:spPr bwMode="gray">
          <a:xfrm>
            <a:off x="336002" y="239927"/>
            <a:ext cx="10085916" cy="8337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lvl1pPr>
              <a:lnSpc>
                <a:spcPct val="100000"/>
              </a:lnSpc>
              <a:defRPr sz="4265" b="1">
                <a:latin typeface="Meiryo UI" panose="020B0604030504040204" pitchFamily="50" charset="-128"/>
                <a:ea typeface="Meiryo UI" panose="020B0604030504040204" pitchFamily="50" charset="-128"/>
              </a:defRPr>
            </a:lvl1pPr>
          </a:lstStyle>
          <a:p>
            <a:pPr lvl="0"/>
            <a:r>
              <a:rPr lang="ja-JP" altLang="en-US"/>
              <a:t>タイトルを入力</a:t>
            </a:r>
          </a:p>
        </p:txBody>
      </p:sp>
      <p:grpSp>
        <p:nvGrpSpPr>
          <p:cNvPr id="2" name="グループ化 1"/>
          <p:cNvGrpSpPr/>
          <p:nvPr userDrawn="1"/>
        </p:nvGrpSpPr>
        <p:grpSpPr>
          <a:xfrm>
            <a:off x="10143067" y="152354"/>
            <a:ext cx="1890184" cy="1055892"/>
            <a:chOff x="7607300" y="114300"/>
            <a:chExt cx="1417638" cy="792163"/>
          </a:xfrm>
        </p:grpSpPr>
        <p:sp>
          <p:nvSpPr>
            <p:cNvPr id="16" name="AutoShape 11"/>
            <p:cNvSpPr>
              <a:spLocks noChangeAspect="1" noChangeArrowheads="1" noTextEdit="1"/>
            </p:cNvSpPr>
            <p:nvPr userDrawn="1"/>
          </p:nvSpPr>
          <p:spPr bwMode="gray">
            <a:xfrm>
              <a:off x="7607300" y="114300"/>
              <a:ext cx="1417638" cy="79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ja-JP" altLang="en-US" sz="2133">
                <a:latin typeface="Meiryo UI" panose="020B0604030504040204" pitchFamily="50" charset="-128"/>
                <a:ea typeface="Meiryo UI" panose="020B0604030504040204" pitchFamily="50" charset="-128"/>
              </a:endParaRPr>
            </a:p>
          </p:txBody>
        </p:sp>
        <p:grpSp>
          <p:nvGrpSpPr>
            <p:cNvPr id="27" name="グループ化 26"/>
            <p:cNvGrpSpPr/>
            <p:nvPr userDrawn="1"/>
          </p:nvGrpSpPr>
          <p:grpSpPr>
            <a:xfrm>
              <a:off x="8010525" y="249238"/>
              <a:ext cx="892176" cy="434975"/>
              <a:chOff x="8010525" y="249238"/>
              <a:chExt cx="892176" cy="434975"/>
            </a:xfrm>
          </p:grpSpPr>
          <p:sp>
            <p:nvSpPr>
              <p:cNvPr id="28" name="Freeform 13"/>
              <p:cNvSpPr>
                <a:spLocks/>
              </p:cNvSpPr>
              <p:nvPr userDrawn="1"/>
            </p:nvSpPr>
            <p:spPr bwMode="gray">
              <a:xfrm>
                <a:off x="8305800" y="249238"/>
                <a:ext cx="179388" cy="139700"/>
              </a:xfrm>
              <a:custGeom>
                <a:avLst/>
                <a:gdLst>
                  <a:gd name="T0" fmla="*/ 961 w 2365"/>
                  <a:gd name="T1" fmla="*/ 764 h 1825"/>
                  <a:gd name="T2" fmla="*/ 599 w 2365"/>
                  <a:gd name="T3" fmla="*/ 642 h 1825"/>
                  <a:gd name="T4" fmla="*/ 1 w 2365"/>
                  <a:gd name="T5" fmla="*/ 1235 h 1825"/>
                  <a:gd name="T6" fmla="*/ 599 w 2365"/>
                  <a:gd name="T7" fmla="*/ 1825 h 1825"/>
                  <a:gd name="T8" fmla="*/ 1053 w 2365"/>
                  <a:gd name="T9" fmla="*/ 1619 h 1825"/>
                  <a:gd name="T10" fmla="*/ 1053 w 2365"/>
                  <a:gd name="T11" fmla="*/ 1293 h 1825"/>
                  <a:gd name="T12" fmla="*/ 771 w 2365"/>
                  <a:gd name="T13" fmla="*/ 1568 h 1825"/>
                  <a:gd name="T14" fmla="*/ 599 w 2365"/>
                  <a:gd name="T15" fmla="*/ 1604 h 1825"/>
                  <a:gd name="T16" fmla="*/ 225 w 2365"/>
                  <a:gd name="T17" fmla="*/ 1235 h 1825"/>
                  <a:gd name="T18" fmla="*/ 599 w 2365"/>
                  <a:gd name="T19" fmla="*/ 863 h 1825"/>
                  <a:gd name="T20" fmla="*/ 861 w 2365"/>
                  <a:gd name="T21" fmla="*/ 972 h 1825"/>
                  <a:gd name="T22" fmla="*/ 1093 w 2365"/>
                  <a:gd name="T23" fmla="*/ 1239 h 1825"/>
                  <a:gd name="T24" fmla="*/ 1630 w 2365"/>
                  <a:gd name="T25" fmla="*/ 1473 h 1825"/>
                  <a:gd name="T26" fmla="*/ 2365 w 2365"/>
                  <a:gd name="T27" fmla="*/ 741 h 1825"/>
                  <a:gd name="T28" fmla="*/ 1630 w 2365"/>
                  <a:gd name="T29" fmla="*/ 0 h 1825"/>
                  <a:gd name="T30" fmla="*/ 1053 w 2365"/>
                  <a:gd name="T31" fmla="*/ 295 h 1825"/>
                  <a:gd name="T32" fmla="*/ 1053 w 2365"/>
                  <a:gd name="T33" fmla="*/ 735 h 1825"/>
                  <a:gd name="T34" fmla="*/ 1630 w 2365"/>
                  <a:gd name="T35" fmla="*/ 232 h 1825"/>
                  <a:gd name="T36" fmla="*/ 2134 w 2365"/>
                  <a:gd name="T37" fmla="*/ 741 h 1825"/>
                  <a:gd name="T38" fmla="*/ 1630 w 2365"/>
                  <a:gd name="T39" fmla="*/ 1245 h 1825"/>
                  <a:gd name="T40" fmla="*/ 1303 w 2365"/>
                  <a:gd name="T41" fmla="*/ 1125 h 1825"/>
                  <a:gd name="T42" fmla="*/ 961 w 2365"/>
                  <a:gd name="T43" fmla="*/ 764 h 1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65" h="1825">
                    <a:moveTo>
                      <a:pt x="961" y="764"/>
                    </a:moveTo>
                    <a:cubicBezTo>
                      <a:pt x="875" y="688"/>
                      <a:pt x="736" y="643"/>
                      <a:pt x="599" y="642"/>
                    </a:cubicBezTo>
                    <a:cubicBezTo>
                      <a:pt x="270" y="641"/>
                      <a:pt x="2" y="900"/>
                      <a:pt x="1" y="1235"/>
                    </a:cubicBezTo>
                    <a:cubicBezTo>
                      <a:pt x="0" y="1563"/>
                      <a:pt x="270" y="1824"/>
                      <a:pt x="599" y="1825"/>
                    </a:cubicBezTo>
                    <a:cubicBezTo>
                      <a:pt x="783" y="1825"/>
                      <a:pt x="943" y="1751"/>
                      <a:pt x="1053" y="1619"/>
                    </a:cubicBezTo>
                    <a:cubicBezTo>
                      <a:pt x="1053" y="1293"/>
                      <a:pt x="1053" y="1293"/>
                      <a:pt x="1053" y="1293"/>
                    </a:cubicBezTo>
                    <a:cubicBezTo>
                      <a:pt x="994" y="1394"/>
                      <a:pt x="877" y="1524"/>
                      <a:pt x="771" y="1568"/>
                    </a:cubicBezTo>
                    <a:cubicBezTo>
                      <a:pt x="717" y="1590"/>
                      <a:pt x="662" y="1604"/>
                      <a:pt x="599" y="1604"/>
                    </a:cubicBezTo>
                    <a:cubicBezTo>
                      <a:pt x="394" y="1604"/>
                      <a:pt x="225" y="1445"/>
                      <a:pt x="225" y="1235"/>
                    </a:cubicBezTo>
                    <a:cubicBezTo>
                      <a:pt x="225" y="1041"/>
                      <a:pt x="380" y="862"/>
                      <a:pt x="599" y="863"/>
                    </a:cubicBezTo>
                    <a:cubicBezTo>
                      <a:pt x="701" y="863"/>
                      <a:pt x="793" y="905"/>
                      <a:pt x="861" y="972"/>
                    </a:cubicBezTo>
                    <a:cubicBezTo>
                      <a:pt x="931" y="1040"/>
                      <a:pt x="1041" y="1183"/>
                      <a:pt x="1093" y="1239"/>
                    </a:cubicBezTo>
                    <a:cubicBezTo>
                      <a:pt x="1227" y="1383"/>
                      <a:pt x="1419" y="1473"/>
                      <a:pt x="1630" y="1473"/>
                    </a:cubicBezTo>
                    <a:cubicBezTo>
                      <a:pt x="2036" y="1474"/>
                      <a:pt x="2365" y="1146"/>
                      <a:pt x="2365" y="741"/>
                    </a:cubicBezTo>
                    <a:cubicBezTo>
                      <a:pt x="2365" y="336"/>
                      <a:pt x="2035" y="0"/>
                      <a:pt x="1630" y="0"/>
                    </a:cubicBezTo>
                    <a:cubicBezTo>
                      <a:pt x="1395" y="0"/>
                      <a:pt x="1187" y="122"/>
                      <a:pt x="1053" y="295"/>
                    </a:cubicBezTo>
                    <a:cubicBezTo>
                      <a:pt x="1053" y="735"/>
                      <a:pt x="1053" y="735"/>
                      <a:pt x="1053" y="735"/>
                    </a:cubicBezTo>
                    <a:cubicBezTo>
                      <a:pt x="1155" y="455"/>
                      <a:pt x="1340" y="232"/>
                      <a:pt x="1630" y="232"/>
                    </a:cubicBezTo>
                    <a:cubicBezTo>
                      <a:pt x="1909" y="232"/>
                      <a:pt x="2135" y="463"/>
                      <a:pt x="2134" y="741"/>
                    </a:cubicBezTo>
                    <a:cubicBezTo>
                      <a:pt x="2134" y="1020"/>
                      <a:pt x="1909" y="1246"/>
                      <a:pt x="1630" y="1245"/>
                    </a:cubicBezTo>
                    <a:cubicBezTo>
                      <a:pt x="1506" y="1244"/>
                      <a:pt x="1391" y="1199"/>
                      <a:pt x="1303" y="1125"/>
                    </a:cubicBezTo>
                    <a:cubicBezTo>
                      <a:pt x="1194" y="1040"/>
                      <a:pt x="1074" y="860"/>
                      <a:pt x="961" y="764"/>
                    </a:cubicBezTo>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2133">
                  <a:latin typeface="Meiryo UI" panose="020B0604030504040204" pitchFamily="50" charset="-128"/>
                  <a:ea typeface="Meiryo UI" panose="020B0604030504040204" pitchFamily="50" charset="-128"/>
                </a:endParaRPr>
              </a:p>
            </p:txBody>
          </p:sp>
          <p:sp>
            <p:nvSpPr>
              <p:cNvPr id="29" name="Freeform 14"/>
              <p:cNvSpPr>
                <a:spLocks/>
              </p:cNvSpPr>
              <p:nvPr userDrawn="1"/>
            </p:nvSpPr>
            <p:spPr bwMode="gray">
              <a:xfrm>
                <a:off x="8010525" y="401638"/>
                <a:ext cx="123825" cy="201613"/>
              </a:xfrm>
              <a:custGeom>
                <a:avLst/>
                <a:gdLst>
                  <a:gd name="T0" fmla="*/ 0 w 1624"/>
                  <a:gd name="T1" fmla="*/ 0 h 2651"/>
                  <a:gd name="T2" fmla="*/ 1624 w 1624"/>
                  <a:gd name="T3" fmla="*/ 0 h 2651"/>
                  <a:gd name="T4" fmla="*/ 1624 w 1624"/>
                  <a:gd name="T5" fmla="*/ 452 h 2651"/>
                  <a:gd name="T6" fmla="*/ 1365 w 1624"/>
                  <a:gd name="T7" fmla="*/ 273 h 2651"/>
                  <a:gd name="T8" fmla="*/ 613 w 1624"/>
                  <a:gd name="T9" fmla="*/ 273 h 2651"/>
                  <a:gd name="T10" fmla="*/ 613 w 1624"/>
                  <a:gd name="T11" fmla="*/ 1053 h 2651"/>
                  <a:gd name="T12" fmla="*/ 1428 w 1624"/>
                  <a:gd name="T13" fmla="*/ 1053 h 2651"/>
                  <a:gd name="T14" fmla="*/ 1428 w 1624"/>
                  <a:gd name="T15" fmla="*/ 1467 h 2651"/>
                  <a:gd name="T16" fmla="*/ 1205 w 1624"/>
                  <a:gd name="T17" fmla="*/ 1335 h 2651"/>
                  <a:gd name="T18" fmla="*/ 613 w 1624"/>
                  <a:gd name="T19" fmla="*/ 1335 h 2651"/>
                  <a:gd name="T20" fmla="*/ 613 w 1624"/>
                  <a:gd name="T21" fmla="*/ 2401 h 2651"/>
                  <a:gd name="T22" fmla="*/ 784 w 1624"/>
                  <a:gd name="T23" fmla="*/ 2651 h 2651"/>
                  <a:gd name="T24" fmla="*/ 11 w 1624"/>
                  <a:gd name="T25" fmla="*/ 2651 h 2651"/>
                  <a:gd name="T26" fmla="*/ 173 w 1624"/>
                  <a:gd name="T27" fmla="*/ 2401 h 2651"/>
                  <a:gd name="T28" fmla="*/ 173 w 1624"/>
                  <a:gd name="T29" fmla="*/ 278 h 2651"/>
                  <a:gd name="T30" fmla="*/ 0 w 1624"/>
                  <a:gd name="T31" fmla="*/ 0 h 2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24" h="2651">
                    <a:moveTo>
                      <a:pt x="0" y="0"/>
                    </a:moveTo>
                    <a:cubicBezTo>
                      <a:pt x="1624" y="0"/>
                      <a:pt x="1624" y="0"/>
                      <a:pt x="1624" y="0"/>
                    </a:cubicBezTo>
                    <a:cubicBezTo>
                      <a:pt x="1624" y="452"/>
                      <a:pt x="1624" y="452"/>
                      <a:pt x="1624" y="452"/>
                    </a:cubicBezTo>
                    <a:cubicBezTo>
                      <a:pt x="1624" y="452"/>
                      <a:pt x="1540" y="274"/>
                      <a:pt x="1365" y="273"/>
                    </a:cubicBezTo>
                    <a:cubicBezTo>
                      <a:pt x="613" y="273"/>
                      <a:pt x="613" y="273"/>
                      <a:pt x="613" y="273"/>
                    </a:cubicBezTo>
                    <a:cubicBezTo>
                      <a:pt x="613" y="1053"/>
                      <a:pt x="613" y="1053"/>
                      <a:pt x="613" y="1053"/>
                    </a:cubicBezTo>
                    <a:cubicBezTo>
                      <a:pt x="1428" y="1053"/>
                      <a:pt x="1428" y="1053"/>
                      <a:pt x="1428" y="1053"/>
                    </a:cubicBezTo>
                    <a:cubicBezTo>
                      <a:pt x="1428" y="1467"/>
                      <a:pt x="1428" y="1467"/>
                      <a:pt x="1428" y="1467"/>
                    </a:cubicBezTo>
                    <a:cubicBezTo>
                      <a:pt x="1428" y="1467"/>
                      <a:pt x="1402" y="1335"/>
                      <a:pt x="1205" y="1335"/>
                    </a:cubicBezTo>
                    <a:cubicBezTo>
                      <a:pt x="613" y="1335"/>
                      <a:pt x="613" y="1335"/>
                      <a:pt x="613" y="1335"/>
                    </a:cubicBezTo>
                    <a:cubicBezTo>
                      <a:pt x="613" y="2401"/>
                      <a:pt x="613" y="2401"/>
                      <a:pt x="613" y="2401"/>
                    </a:cubicBezTo>
                    <a:cubicBezTo>
                      <a:pt x="613" y="2558"/>
                      <a:pt x="784" y="2651"/>
                      <a:pt x="784" y="2651"/>
                    </a:cubicBezTo>
                    <a:cubicBezTo>
                      <a:pt x="11" y="2651"/>
                      <a:pt x="11" y="2651"/>
                      <a:pt x="11" y="2651"/>
                    </a:cubicBezTo>
                    <a:cubicBezTo>
                      <a:pt x="11" y="2651"/>
                      <a:pt x="173" y="2569"/>
                      <a:pt x="173" y="2401"/>
                    </a:cubicBezTo>
                    <a:cubicBezTo>
                      <a:pt x="173" y="278"/>
                      <a:pt x="173" y="278"/>
                      <a:pt x="173" y="278"/>
                    </a:cubicBezTo>
                    <a:cubicBezTo>
                      <a:pt x="173" y="99"/>
                      <a:pt x="0" y="0"/>
                      <a:pt x="0" y="0"/>
                    </a:cubicBez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2133">
                  <a:latin typeface="Meiryo UI" panose="020B0604030504040204" pitchFamily="50" charset="-128"/>
                  <a:ea typeface="Meiryo UI" panose="020B0604030504040204" pitchFamily="50" charset="-128"/>
                </a:endParaRPr>
              </a:p>
            </p:txBody>
          </p:sp>
          <p:sp>
            <p:nvSpPr>
              <p:cNvPr id="30" name="Freeform 15"/>
              <p:cNvSpPr>
                <a:spLocks/>
              </p:cNvSpPr>
              <p:nvPr userDrawn="1"/>
            </p:nvSpPr>
            <p:spPr bwMode="gray">
              <a:xfrm>
                <a:off x="8304213" y="401638"/>
                <a:ext cx="80963" cy="282575"/>
              </a:xfrm>
              <a:custGeom>
                <a:avLst/>
                <a:gdLst>
                  <a:gd name="T0" fmla="*/ 246 w 1072"/>
                  <a:gd name="T1" fmla="*/ 0 h 3696"/>
                  <a:gd name="T2" fmla="*/ 1072 w 1072"/>
                  <a:gd name="T3" fmla="*/ 0 h 3696"/>
                  <a:gd name="T4" fmla="*/ 887 w 1072"/>
                  <a:gd name="T5" fmla="*/ 230 h 3696"/>
                  <a:gd name="T6" fmla="*/ 887 w 1072"/>
                  <a:gd name="T7" fmla="*/ 2717 h 3696"/>
                  <a:gd name="T8" fmla="*/ 0 w 1072"/>
                  <a:gd name="T9" fmla="*/ 3693 h 3696"/>
                  <a:gd name="T10" fmla="*/ 423 w 1072"/>
                  <a:gd name="T11" fmla="*/ 2717 h 3696"/>
                  <a:gd name="T12" fmla="*/ 423 w 1072"/>
                  <a:gd name="T13" fmla="*/ 230 h 3696"/>
                  <a:gd name="T14" fmla="*/ 246 w 1072"/>
                  <a:gd name="T15" fmla="*/ 0 h 3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72" h="3696">
                    <a:moveTo>
                      <a:pt x="246" y="0"/>
                    </a:moveTo>
                    <a:cubicBezTo>
                      <a:pt x="1072" y="0"/>
                      <a:pt x="1072" y="0"/>
                      <a:pt x="1072" y="0"/>
                    </a:cubicBezTo>
                    <a:cubicBezTo>
                      <a:pt x="1072" y="0"/>
                      <a:pt x="887" y="87"/>
                      <a:pt x="887" y="230"/>
                    </a:cubicBezTo>
                    <a:cubicBezTo>
                      <a:pt x="887" y="2717"/>
                      <a:pt x="887" y="2717"/>
                      <a:pt x="887" y="2717"/>
                    </a:cubicBezTo>
                    <a:cubicBezTo>
                      <a:pt x="887" y="3558"/>
                      <a:pt x="44" y="3696"/>
                      <a:pt x="0" y="3693"/>
                    </a:cubicBezTo>
                    <a:cubicBezTo>
                      <a:pt x="72" y="3647"/>
                      <a:pt x="422" y="3349"/>
                      <a:pt x="423" y="2717"/>
                    </a:cubicBezTo>
                    <a:cubicBezTo>
                      <a:pt x="423" y="230"/>
                      <a:pt x="423" y="230"/>
                      <a:pt x="423" y="230"/>
                    </a:cubicBezTo>
                    <a:cubicBezTo>
                      <a:pt x="424" y="96"/>
                      <a:pt x="246" y="0"/>
                      <a:pt x="246" y="0"/>
                    </a:cubicBez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2133">
                  <a:latin typeface="Meiryo UI" panose="020B0604030504040204" pitchFamily="50" charset="-128"/>
                  <a:ea typeface="Meiryo UI" panose="020B0604030504040204" pitchFamily="50" charset="-128"/>
                </a:endParaRPr>
              </a:p>
            </p:txBody>
          </p:sp>
          <p:sp>
            <p:nvSpPr>
              <p:cNvPr id="31" name="Freeform 16"/>
              <p:cNvSpPr>
                <a:spLocks/>
              </p:cNvSpPr>
              <p:nvPr userDrawn="1"/>
            </p:nvSpPr>
            <p:spPr bwMode="gray">
              <a:xfrm>
                <a:off x="8394700" y="401638"/>
                <a:ext cx="63500" cy="201613"/>
              </a:xfrm>
              <a:custGeom>
                <a:avLst/>
                <a:gdLst>
                  <a:gd name="T0" fmla="*/ 0 w 828"/>
                  <a:gd name="T1" fmla="*/ 0 h 2653"/>
                  <a:gd name="T2" fmla="*/ 828 w 828"/>
                  <a:gd name="T3" fmla="*/ 0 h 2653"/>
                  <a:gd name="T4" fmla="*/ 645 w 828"/>
                  <a:gd name="T5" fmla="*/ 235 h 2653"/>
                  <a:gd name="T6" fmla="*/ 645 w 828"/>
                  <a:gd name="T7" fmla="*/ 2401 h 2653"/>
                  <a:gd name="T8" fmla="*/ 828 w 828"/>
                  <a:gd name="T9" fmla="*/ 2653 h 2653"/>
                  <a:gd name="T10" fmla="*/ 0 w 828"/>
                  <a:gd name="T11" fmla="*/ 2653 h 2653"/>
                  <a:gd name="T12" fmla="*/ 184 w 828"/>
                  <a:gd name="T13" fmla="*/ 2401 h 2653"/>
                  <a:gd name="T14" fmla="*/ 184 w 828"/>
                  <a:gd name="T15" fmla="*/ 235 h 2653"/>
                  <a:gd name="T16" fmla="*/ 0 w 828"/>
                  <a:gd name="T17" fmla="*/ 0 h 26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8" h="2653">
                    <a:moveTo>
                      <a:pt x="0" y="0"/>
                    </a:moveTo>
                    <a:cubicBezTo>
                      <a:pt x="828" y="0"/>
                      <a:pt x="828" y="0"/>
                      <a:pt x="828" y="0"/>
                    </a:cubicBezTo>
                    <a:cubicBezTo>
                      <a:pt x="828" y="0"/>
                      <a:pt x="645" y="89"/>
                      <a:pt x="645" y="235"/>
                    </a:cubicBezTo>
                    <a:cubicBezTo>
                      <a:pt x="645" y="2401"/>
                      <a:pt x="645" y="2401"/>
                      <a:pt x="645" y="2401"/>
                    </a:cubicBezTo>
                    <a:cubicBezTo>
                      <a:pt x="645" y="2556"/>
                      <a:pt x="828" y="2653"/>
                      <a:pt x="828" y="2653"/>
                    </a:cubicBezTo>
                    <a:cubicBezTo>
                      <a:pt x="0" y="2653"/>
                      <a:pt x="0" y="2653"/>
                      <a:pt x="0" y="2653"/>
                    </a:cubicBezTo>
                    <a:cubicBezTo>
                      <a:pt x="0" y="2653"/>
                      <a:pt x="184" y="2557"/>
                      <a:pt x="184" y="2401"/>
                    </a:cubicBezTo>
                    <a:cubicBezTo>
                      <a:pt x="184" y="235"/>
                      <a:pt x="184" y="235"/>
                      <a:pt x="184" y="235"/>
                    </a:cubicBezTo>
                    <a:cubicBezTo>
                      <a:pt x="184" y="89"/>
                      <a:pt x="0" y="0"/>
                      <a:pt x="0" y="0"/>
                    </a:cubicBez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2133">
                  <a:latin typeface="Meiryo UI" panose="020B0604030504040204" pitchFamily="50" charset="-128"/>
                  <a:ea typeface="Meiryo UI" panose="020B0604030504040204" pitchFamily="50" charset="-128"/>
                </a:endParaRPr>
              </a:p>
            </p:txBody>
          </p:sp>
          <p:sp>
            <p:nvSpPr>
              <p:cNvPr id="32" name="Freeform 17"/>
              <p:cNvSpPr>
                <a:spLocks/>
              </p:cNvSpPr>
              <p:nvPr userDrawn="1"/>
            </p:nvSpPr>
            <p:spPr bwMode="gray">
              <a:xfrm>
                <a:off x="8458200" y="401638"/>
                <a:ext cx="150813" cy="201613"/>
              </a:xfrm>
              <a:custGeom>
                <a:avLst/>
                <a:gdLst>
                  <a:gd name="T0" fmla="*/ 161 w 1984"/>
                  <a:gd name="T1" fmla="*/ 0 h 2651"/>
                  <a:gd name="T2" fmla="*/ 1984 w 1984"/>
                  <a:gd name="T3" fmla="*/ 0 h 2651"/>
                  <a:gd name="T4" fmla="*/ 1829 w 1984"/>
                  <a:gd name="T5" fmla="*/ 482 h 2651"/>
                  <a:gd name="T6" fmla="*/ 1607 w 1984"/>
                  <a:gd name="T7" fmla="*/ 279 h 2651"/>
                  <a:gd name="T8" fmla="*/ 1229 w 1984"/>
                  <a:gd name="T9" fmla="*/ 279 h 2651"/>
                  <a:gd name="T10" fmla="*/ 1229 w 1984"/>
                  <a:gd name="T11" fmla="*/ 2401 h 2651"/>
                  <a:gd name="T12" fmla="*/ 1407 w 1984"/>
                  <a:gd name="T13" fmla="*/ 2651 h 2651"/>
                  <a:gd name="T14" fmla="*/ 595 w 1984"/>
                  <a:gd name="T15" fmla="*/ 2651 h 2651"/>
                  <a:gd name="T16" fmla="*/ 771 w 1984"/>
                  <a:gd name="T17" fmla="*/ 2401 h 2651"/>
                  <a:gd name="T18" fmla="*/ 771 w 1984"/>
                  <a:gd name="T19" fmla="*/ 279 h 2651"/>
                  <a:gd name="T20" fmla="*/ 315 w 1984"/>
                  <a:gd name="T21" fmla="*/ 279 h 2651"/>
                  <a:gd name="T22" fmla="*/ 0 w 1984"/>
                  <a:gd name="T23" fmla="*/ 522 h 2651"/>
                  <a:gd name="T24" fmla="*/ 161 w 1984"/>
                  <a:gd name="T25" fmla="*/ 0 h 2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84" h="2651">
                    <a:moveTo>
                      <a:pt x="161" y="0"/>
                    </a:moveTo>
                    <a:cubicBezTo>
                      <a:pt x="1984" y="0"/>
                      <a:pt x="1984" y="0"/>
                      <a:pt x="1984" y="0"/>
                    </a:cubicBezTo>
                    <a:cubicBezTo>
                      <a:pt x="1829" y="482"/>
                      <a:pt x="1829" y="482"/>
                      <a:pt x="1829" y="482"/>
                    </a:cubicBezTo>
                    <a:cubicBezTo>
                      <a:pt x="1829" y="482"/>
                      <a:pt x="1783" y="279"/>
                      <a:pt x="1607" y="279"/>
                    </a:cubicBezTo>
                    <a:cubicBezTo>
                      <a:pt x="1229" y="279"/>
                      <a:pt x="1229" y="279"/>
                      <a:pt x="1229" y="279"/>
                    </a:cubicBezTo>
                    <a:cubicBezTo>
                      <a:pt x="1229" y="2401"/>
                      <a:pt x="1229" y="2401"/>
                      <a:pt x="1229" y="2401"/>
                    </a:cubicBezTo>
                    <a:cubicBezTo>
                      <a:pt x="1229" y="2535"/>
                      <a:pt x="1407" y="2651"/>
                      <a:pt x="1407" y="2651"/>
                    </a:cubicBezTo>
                    <a:cubicBezTo>
                      <a:pt x="595" y="2651"/>
                      <a:pt x="595" y="2651"/>
                      <a:pt x="595" y="2651"/>
                    </a:cubicBezTo>
                    <a:cubicBezTo>
                      <a:pt x="595" y="2651"/>
                      <a:pt x="771" y="2547"/>
                      <a:pt x="771" y="2401"/>
                    </a:cubicBezTo>
                    <a:cubicBezTo>
                      <a:pt x="771" y="279"/>
                      <a:pt x="771" y="279"/>
                      <a:pt x="771" y="279"/>
                    </a:cubicBezTo>
                    <a:cubicBezTo>
                      <a:pt x="315" y="279"/>
                      <a:pt x="315" y="279"/>
                      <a:pt x="315" y="279"/>
                    </a:cubicBezTo>
                    <a:cubicBezTo>
                      <a:pt x="185" y="280"/>
                      <a:pt x="0" y="522"/>
                      <a:pt x="0" y="522"/>
                    </a:cubicBezTo>
                    <a:lnTo>
                      <a:pt x="161" y="0"/>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2133">
                  <a:latin typeface="Meiryo UI" panose="020B0604030504040204" pitchFamily="50" charset="-128"/>
                  <a:ea typeface="Meiryo UI" panose="020B0604030504040204" pitchFamily="50" charset="-128"/>
                </a:endParaRPr>
              </a:p>
            </p:txBody>
          </p:sp>
          <p:sp>
            <p:nvSpPr>
              <p:cNvPr id="33" name="Freeform 18"/>
              <p:cNvSpPr>
                <a:spLocks/>
              </p:cNvSpPr>
              <p:nvPr userDrawn="1"/>
            </p:nvSpPr>
            <p:spPr bwMode="gray">
              <a:xfrm>
                <a:off x="8732838" y="401638"/>
                <a:ext cx="169863" cy="204788"/>
              </a:xfrm>
              <a:custGeom>
                <a:avLst/>
                <a:gdLst>
                  <a:gd name="T0" fmla="*/ 1420 w 2219"/>
                  <a:gd name="T1" fmla="*/ 0 h 2693"/>
                  <a:gd name="T2" fmla="*/ 2219 w 2219"/>
                  <a:gd name="T3" fmla="*/ 0 h 2693"/>
                  <a:gd name="T4" fmla="*/ 2048 w 2219"/>
                  <a:gd name="T5" fmla="*/ 234 h 2693"/>
                  <a:gd name="T6" fmla="*/ 2048 w 2219"/>
                  <a:gd name="T7" fmla="*/ 1840 h 2693"/>
                  <a:gd name="T8" fmla="*/ 1131 w 2219"/>
                  <a:gd name="T9" fmla="*/ 2693 h 2693"/>
                  <a:gd name="T10" fmla="*/ 176 w 2219"/>
                  <a:gd name="T11" fmla="*/ 1840 h 2693"/>
                  <a:gd name="T12" fmla="*/ 176 w 2219"/>
                  <a:gd name="T13" fmla="*/ 234 h 2693"/>
                  <a:gd name="T14" fmla="*/ 0 w 2219"/>
                  <a:gd name="T15" fmla="*/ 0 h 2693"/>
                  <a:gd name="T16" fmla="*/ 821 w 2219"/>
                  <a:gd name="T17" fmla="*/ 0 h 2693"/>
                  <a:gd name="T18" fmla="*/ 638 w 2219"/>
                  <a:gd name="T19" fmla="*/ 234 h 2693"/>
                  <a:gd name="T20" fmla="*/ 638 w 2219"/>
                  <a:gd name="T21" fmla="*/ 1840 h 2693"/>
                  <a:gd name="T22" fmla="*/ 1131 w 2219"/>
                  <a:gd name="T23" fmla="*/ 2406 h 2693"/>
                  <a:gd name="T24" fmla="*/ 1601 w 2219"/>
                  <a:gd name="T25" fmla="*/ 1840 h 2693"/>
                  <a:gd name="T26" fmla="*/ 1601 w 2219"/>
                  <a:gd name="T27" fmla="*/ 234 h 2693"/>
                  <a:gd name="T28" fmla="*/ 1420 w 2219"/>
                  <a:gd name="T29" fmla="*/ 0 h 2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19" h="2693">
                    <a:moveTo>
                      <a:pt x="1420" y="0"/>
                    </a:moveTo>
                    <a:cubicBezTo>
                      <a:pt x="2219" y="0"/>
                      <a:pt x="2219" y="0"/>
                      <a:pt x="2219" y="0"/>
                    </a:cubicBezTo>
                    <a:cubicBezTo>
                      <a:pt x="2219" y="0"/>
                      <a:pt x="2048" y="91"/>
                      <a:pt x="2048" y="234"/>
                    </a:cubicBezTo>
                    <a:cubicBezTo>
                      <a:pt x="2048" y="1840"/>
                      <a:pt x="2048" y="1840"/>
                      <a:pt x="2048" y="1840"/>
                    </a:cubicBezTo>
                    <a:cubicBezTo>
                      <a:pt x="2047" y="2492"/>
                      <a:pt x="1506" y="2693"/>
                      <a:pt x="1131" y="2693"/>
                    </a:cubicBezTo>
                    <a:cubicBezTo>
                      <a:pt x="759" y="2693"/>
                      <a:pt x="175" y="2490"/>
                      <a:pt x="176" y="1840"/>
                    </a:cubicBezTo>
                    <a:cubicBezTo>
                      <a:pt x="176" y="234"/>
                      <a:pt x="176" y="234"/>
                      <a:pt x="176" y="234"/>
                    </a:cubicBezTo>
                    <a:cubicBezTo>
                      <a:pt x="176" y="91"/>
                      <a:pt x="0" y="0"/>
                      <a:pt x="0" y="0"/>
                    </a:cubicBezTo>
                    <a:cubicBezTo>
                      <a:pt x="821" y="0"/>
                      <a:pt x="821" y="0"/>
                      <a:pt x="821" y="0"/>
                    </a:cubicBezTo>
                    <a:cubicBezTo>
                      <a:pt x="821" y="0"/>
                      <a:pt x="638" y="88"/>
                      <a:pt x="638" y="234"/>
                    </a:cubicBezTo>
                    <a:cubicBezTo>
                      <a:pt x="638" y="1840"/>
                      <a:pt x="638" y="1840"/>
                      <a:pt x="638" y="1840"/>
                    </a:cubicBezTo>
                    <a:cubicBezTo>
                      <a:pt x="638" y="2182"/>
                      <a:pt x="865" y="2406"/>
                      <a:pt x="1131" y="2406"/>
                    </a:cubicBezTo>
                    <a:cubicBezTo>
                      <a:pt x="1397" y="2406"/>
                      <a:pt x="1600" y="2173"/>
                      <a:pt x="1601" y="1840"/>
                    </a:cubicBezTo>
                    <a:cubicBezTo>
                      <a:pt x="1601" y="234"/>
                      <a:pt x="1601" y="234"/>
                      <a:pt x="1601" y="234"/>
                    </a:cubicBezTo>
                    <a:cubicBezTo>
                      <a:pt x="1601" y="91"/>
                      <a:pt x="1420" y="0"/>
                      <a:pt x="1420" y="0"/>
                    </a:cubicBez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2133">
                  <a:latin typeface="Meiryo UI" panose="020B0604030504040204" pitchFamily="50" charset="-128"/>
                  <a:ea typeface="Meiryo UI" panose="020B0604030504040204" pitchFamily="50" charset="-128"/>
                </a:endParaRPr>
              </a:p>
            </p:txBody>
          </p:sp>
          <p:sp>
            <p:nvSpPr>
              <p:cNvPr id="34" name="Freeform 19"/>
              <p:cNvSpPr>
                <a:spLocks/>
              </p:cNvSpPr>
              <p:nvPr userDrawn="1"/>
            </p:nvSpPr>
            <p:spPr bwMode="gray">
              <a:xfrm>
                <a:off x="8140700" y="401638"/>
                <a:ext cx="169863" cy="206375"/>
              </a:xfrm>
              <a:custGeom>
                <a:avLst/>
                <a:gdLst>
                  <a:gd name="T0" fmla="*/ 1427 w 2240"/>
                  <a:gd name="T1" fmla="*/ 0 h 2700"/>
                  <a:gd name="T2" fmla="*/ 2240 w 2240"/>
                  <a:gd name="T3" fmla="*/ 0 h 2700"/>
                  <a:gd name="T4" fmla="*/ 2068 w 2240"/>
                  <a:gd name="T5" fmla="*/ 237 h 2700"/>
                  <a:gd name="T6" fmla="*/ 2067 w 2240"/>
                  <a:gd name="T7" fmla="*/ 1838 h 2700"/>
                  <a:gd name="T8" fmla="*/ 1122 w 2240"/>
                  <a:gd name="T9" fmla="*/ 2700 h 2700"/>
                  <a:gd name="T10" fmla="*/ 166 w 2240"/>
                  <a:gd name="T11" fmla="*/ 1838 h 2700"/>
                  <a:gd name="T12" fmla="*/ 166 w 2240"/>
                  <a:gd name="T13" fmla="*/ 237 h 2700"/>
                  <a:gd name="T14" fmla="*/ 0 w 2240"/>
                  <a:gd name="T15" fmla="*/ 0 h 2700"/>
                  <a:gd name="T16" fmla="*/ 821 w 2240"/>
                  <a:gd name="T17" fmla="*/ 0 h 2700"/>
                  <a:gd name="T18" fmla="*/ 631 w 2240"/>
                  <a:gd name="T19" fmla="*/ 237 h 2700"/>
                  <a:gd name="T20" fmla="*/ 630 w 2240"/>
                  <a:gd name="T21" fmla="*/ 1838 h 2700"/>
                  <a:gd name="T22" fmla="*/ 1122 w 2240"/>
                  <a:gd name="T23" fmla="*/ 2413 h 2700"/>
                  <a:gd name="T24" fmla="*/ 1602 w 2240"/>
                  <a:gd name="T25" fmla="*/ 1838 h 2700"/>
                  <a:gd name="T26" fmla="*/ 1603 w 2240"/>
                  <a:gd name="T27" fmla="*/ 237 h 2700"/>
                  <a:gd name="T28" fmla="*/ 1427 w 2240"/>
                  <a:gd name="T29" fmla="*/ 0 h 27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40" h="2700">
                    <a:moveTo>
                      <a:pt x="1427" y="0"/>
                    </a:moveTo>
                    <a:cubicBezTo>
                      <a:pt x="2240" y="0"/>
                      <a:pt x="2240" y="0"/>
                      <a:pt x="2240" y="0"/>
                    </a:cubicBezTo>
                    <a:cubicBezTo>
                      <a:pt x="2240" y="0"/>
                      <a:pt x="2068" y="95"/>
                      <a:pt x="2068" y="237"/>
                    </a:cubicBezTo>
                    <a:cubicBezTo>
                      <a:pt x="2068" y="238"/>
                      <a:pt x="2067" y="1838"/>
                      <a:pt x="2067" y="1838"/>
                    </a:cubicBezTo>
                    <a:cubicBezTo>
                      <a:pt x="2067" y="2494"/>
                      <a:pt x="1501" y="2700"/>
                      <a:pt x="1122" y="2700"/>
                    </a:cubicBezTo>
                    <a:cubicBezTo>
                      <a:pt x="750" y="2700"/>
                      <a:pt x="166" y="2491"/>
                      <a:pt x="166" y="1838"/>
                    </a:cubicBezTo>
                    <a:cubicBezTo>
                      <a:pt x="166" y="237"/>
                      <a:pt x="166" y="237"/>
                      <a:pt x="166" y="237"/>
                    </a:cubicBezTo>
                    <a:cubicBezTo>
                      <a:pt x="166" y="94"/>
                      <a:pt x="0" y="0"/>
                      <a:pt x="0" y="0"/>
                    </a:cubicBezTo>
                    <a:cubicBezTo>
                      <a:pt x="821" y="0"/>
                      <a:pt x="821" y="0"/>
                      <a:pt x="821" y="0"/>
                    </a:cubicBezTo>
                    <a:cubicBezTo>
                      <a:pt x="821" y="0"/>
                      <a:pt x="631" y="94"/>
                      <a:pt x="631" y="237"/>
                    </a:cubicBezTo>
                    <a:cubicBezTo>
                      <a:pt x="630" y="1838"/>
                      <a:pt x="630" y="1838"/>
                      <a:pt x="630" y="1838"/>
                    </a:cubicBezTo>
                    <a:cubicBezTo>
                      <a:pt x="630" y="2178"/>
                      <a:pt x="856" y="2412"/>
                      <a:pt x="1122" y="2413"/>
                    </a:cubicBezTo>
                    <a:cubicBezTo>
                      <a:pt x="1388" y="2414"/>
                      <a:pt x="1602" y="2174"/>
                      <a:pt x="1602" y="1838"/>
                    </a:cubicBezTo>
                    <a:cubicBezTo>
                      <a:pt x="1603" y="237"/>
                      <a:pt x="1603" y="237"/>
                      <a:pt x="1603" y="237"/>
                    </a:cubicBezTo>
                    <a:cubicBezTo>
                      <a:pt x="1603" y="94"/>
                      <a:pt x="1427" y="0"/>
                      <a:pt x="1427" y="0"/>
                    </a:cubicBez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2133">
                  <a:latin typeface="Meiryo UI" panose="020B0604030504040204" pitchFamily="50" charset="-128"/>
                  <a:ea typeface="Meiryo UI" panose="020B0604030504040204" pitchFamily="50" charset="-128"/>
                </a:endParaRPr>
              </a:p>
            </p:txBody>
          </p:sp>
          <p:sp>
            <p:nvSpPr>
              <p:cNvPr id="35" name="Freeform 20"/>
              <p:cNvSpPr>
                <a:spLocks/>
              </p:cNvSpPr>
              <p:nvPr userDrawn="1"/>
            </p:nvSpPr>
            <p:spPr bwMode="gray">
              <a:xfrm>
                <a:off x="8602663" y="396875"/>
                <a:ext cx="130175" cy="211138"/>
              </a:xfrm>
              <a:custGeom>
                <a:avLst/>
                <a:gdLst>
                  <a:gd name="T0" fmla="*/ 1467 w 1707"/>
                  <a:gd name="T1" fmla="*/ 479 h 2755"/>
                  <a:gd name="T2" fmla="*/ 1019 w 1707"/>
                  <a:gd name="T3" fmla="*/ 276 h 2755"/>
                  <a:gd name="T4" fmla="*/ 504 w 1707"/>
                  <a:gd name="T5" fmla="*/ 677 h 2755"/>
                  <a:gd name="T6" fmla="*/ 995 w 1707"/>
                  <a:gd name="T7" fmla="*/ 1174 h 2755"/>
                  <a:gd name="T8" fmla="*/ 1705 w 1707"/>
                  <a:gd name="T9" fmla="*/ 1974 h 2755"/>
                  <a:gd name="T10" fmla="*/ 651 w 1707"/>
                  <a:gd name="T11" fmla="*/ 2755 h 2755"/>
                  <a:gd name="T12" fmla="*/ 155 w 1707"/>
                  <a:gd name="T13" fmla="*/ 2686 h 2755"/>
                  <a:gd name="T14" fmla="*/ 0 w 1707"/>
                  <a:gd name="T15" fmla="*/ 2177 h 2755"/>
                  <a:gd name="T16" fmla="*/ 658 w 1707"/>
                  <a:gd name="T17" fmla="*/ 2466 h 2755"/>
                  <a:gd name="T18" fmla="*/ 1252 w 1707"/>
                  <a:gd name="T19" fmla="*/ 2030 h 2755"/>
                  <a:gd name="T20" fmla="*/ 46 w 1707"/>
                  <a:gd name="T21" fmla="*/ 731 h 2755"/>
                  <a:gd name="T22" fmla="*/ 973 w 1707"/>
                  <a:gd name="T23" fmla="*/ 0 h 2755"/>
                  <a:gd name="T24" fmla="*/ 1467 w 1707"/>
                  <a:gd name="T25" fmla="*/ 69 h 2755"/>
                  <a:gd name="T26" fmla="*/ 1467 w 1707"/>
                  <a:gd name="T27" fmla="*/ 479 h 2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07" h="2755">
                    <a:moveTo>
                      <a:pt x="1467" y="479"/>
                    </a:moveTo>
                    <a:cubicBezTo>
                      <a:pt x="1467" y="479"/>
                      <a:pt x="1352" y="277"/>
                      <a:pt x="1019" y="276"/>
                    </a:cubicBezTo>
                    <a:cubicBezTo>
                      <a:pt x="686" y="275"/>
                      <a:pt x="505" y="450"/>
                      <a:pt x="504" y="677"/>
                    </a:cubicBezTo>
                    <a:cubicBezTo>
                      <a:pt x="503" y="934"/>
                      <a:pt x="696" y="1031"/>
                      <a:pt x="995" y="1174"/>
                    </a:cubicBezTo>
                    <a:cubicBezTo>
                      <a:pt x="1279" y="1311"/>
                      <a:pt x="1707" y="1499"/>
                      <a:pt x="1705" y="1974"/>
                    </a:cubicBezTo>
                    <a:cubicBezTo>
                      <a:pt x="1704" y="2399"/>
                      <a:pt x="1327" y="2755"/>
                      <a:pt x="651" y="2755"/>
                    </a:cubicBezTo>
                    <a:cubicBezTo>
                      <a:pt x="442" y="2754"/>
                      <a:pt x="155" y="2686"/>
                      <a:pt x="155" y="2686"/>
                    </a:cubicBezTo>
                    <a:cubicBezTo>
                      <a:pt x="0" y="2177"/>
                      <a:pt x="0" y="2177"/>
                      <a:pt x="0" y="2177"/>
                    </a:cubicBezTo>
                    <a:cubicBezTo>
                      <a:pt x="143" y="2316"/>
                      <a:pt x="397" y="2466"/>
                      <a:pt x="658" y="2466"/>
                    </a:cubicBezTo>
                    <a:cubicBezTo>
                      <a:pt x="929" y="2466"/>
                      <a:pt x="1252" y="2298"/>
                      <a:pt x="1252" y="2030"/>
                    </a:cubicBezTo>
                    <a:cubicBezTo>
                      <a:pt x="1252" y="1512"/>
                      <a:pt x="46" y="1598"/>
                      <a:pt x="46" y="731"/>
                    </a:cubicBezTo>
                    <a:cubicBezTo>
                      <a:pt x="46" y="433"/>
                      <a:pt x="254" y="0"/>
                      <a:pt x="973" y="0"/>
                    </a:cubicBezTo>
                    <a:cubicBezTo>
                      <a:pt x="1207" y="0"/>
                      <a:pt x="1467" y="69"/>
                      <a:pt x="1467" y="69"/>
                    </a:cubicBezTo>
                    <a:lnTo>
                      <a:pt x="1467" y="479"/>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2133">
                  <a:latin typeface="Meiryo UI" panose="020B0604030504040204" pitchFamily="50" charset="-128"/>
                  <a:ea typeface="Meiryo UI" panose="020B0604030504040204" pitchFamily="50" charset="-128"/>
                </a:endParaRPr>
              </a:p>
            </p:txBody>
          </p:sp>
        </p:grpSp>
      </p:grpSp>
      <p:sp>
        <p:nvSpPr>
          <p:cNvPr id="17" name="コンテンツ プレースホルダー 2"/>
          <p:cNvSpPr>
            <a:spLocks noGrp="1"/>
          </p:cNvSpPr>
          <p:nvPr>
            <p:ph idx="1"/>
          </p:nvPr>
        </p:nvSpPr>
        <p:spPr>
          <a:xfrm>
            <a:off x="330202" y="1127744"/>
            <a:ext cx="11527367" cy="4572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marL="383876" indent="-383876">
              <a:lnSpc>
                <a:spcPct val="100000"/>
              </a:lnSpc>
              <a:spcBef>
                <a:spcPts val="0"/>
              </a:spcBef>
              <a:buClr>
                <a:schemeClr val="bg1">
                  <a:lumMod val="65000"/>
                </a:schemeClr>
              </a:buClr>
              <a:buFont typeface="Wingdings" panose="05000000000000000000" pitchFamily="2" charset="2"/>
              <a:buChar char="n"/>
              <a:defRPr lang="ja-JP" altLang="en-US" sz="2932" dirty="0">
                <a:latin typeface="Meiryo UI" panose="020B0604030504040204" pitchFamily="50" charset="-128"/>
                <a:ea typeface="Meiryo UI" panose="020B0604030504040204" pitchFamily="50" charset="-128"/>
              </a:defRPr>
            </a:lvl1pPr>
            <a:lvl2pPr>
              <a:defRPr lang="ja-JP" altLang="en-US" dirty="0"/>
            </a:lvl2pPr>
            <a:lvl3pPr>
              <a:defRPr lang="ja-JP" altLang="en-US" dirty="0"/>
            </a:lvl3pPr>
            <a:lvl4pPr>
              <a:defRPr lang="ja-JP" altLang="en-US" dirty="0"/>
            </a:lvl4pPr>
            <a:lvl5pPr>
              <a:defRPr lang="ja-JP" altLang="en-US" dirty="0"/>
            </a:lvl5pPr>
          </a:lstStyle>
          <a:p>
            <a:pPr lvl="0"/>
            <a:r>
              <a:rPr lang="ja-JP" altLang="en-US"/>
              <a:t>マスター テキストの書式設定</a:t>
            </a:r>
          </a:p>
        </p:txBody>
      </p:sp>
    </p:spTree>
    <p:extLst>
      <p:ext uri="{BB962C8B-B14F-4D97-AF65-F5344CB8AC3E}">
        <p14:creationId xmlns:p14="http://schemas.microsoft.com/office/powerpoint/2010/main" val="7085533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preserve="1" userDrawn="1">
  <p:cSld name="Title Master_1">
    <p:spTree>
      <p:nvGrpSpPr>
        <p:cNvPr id="1" name=""/>
        <p:cNvGrpSpPr/>
        <p:nvPr/>
      </p:nvGrpSpPr>
      <p:grpSpPr>
        <a:xfrm>
          <a:off x="0" y="0"/>
          <a:ext cx="0" cy="0"/>
          <a:chOff x="0" y="0"/>
          <a:chExt cx="0" cy="0"/>
        </a:xfrm>
      </p:grpSpPr>
      <p:grpSp>
        <p:nvGrpSpPr>
          <p:cNvPr id="17" name="グループ化 16">
            <a:extLst>
              <a:ext uri="{FF2B5EF4-FFF2-40B4-BE49-F238E27FC236}">
                <a16:creationId xmlns:a16="http://schemas.microsoft.com/office/drawing/2014/main" id="{2E794D43-3B33-462A-BDE9-D18AA7C10CA3}"/>
              </a:ext>
            </a:extLst>
          </p:cNvPr>
          <p:cNvGrpSpPr/>
          <p:nvPr userDrawn="1"/>
        </p:nvGrpSpPr>
        <p:grpSpPr>
          <a:xfrm>
            <a:off x="5951999" y="0"/>
            <a:ext cx="6240000" cy="6859200"/>
            <a:chOff x="4463999" y="0"/>
            <a:chExt cx="4680000" cy="5144400"/>
          </a:xfrm>
        </p:grpSpPr>
        <p:pic>
          <p:nvPicPr>
            <p:cNvPr id="18" name="図 17">
              <a:extLst>
                <a:ext uri="{FF2B5EF4-FFF2-40B4-BE49-F238E27FC236}">
                  <a16:creationId xmlns:a16="http://schemas.microsoft.com/office/drawing/2014/main" id="{7386D67C-36DB-4057-B725-48EC9864D7D7}"/>
                </a:ext>
                <a:ext uri="{C183D7F6-B498-43B3-948B-1728B52AA6E4}">
                  <adec:decorative xmlns:adec="http://schemas.microsoft.com/office/drawing/2017/decorative" val="1"/>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174"/>
            <a:stretch/>
          </p:blipFill>
          <p:spPr>
            <a:xfrm>
              <a:off x="4463999" y="0"/>
              <a:ext cx="4680000" cy="5144400"/>
            </a:xfrm>
            <a:prstGeom prst="rect">
              <a:avLst/>
            </a:prstGeom>
          </p:spPr>
        </p:pic>
        <p:sp>
          <p:nvSpPr>
            <p:cNvPr id="19" name="正方形/長方形 18">
              <a:extLst>
                <a:ext uri="{FF2B5EF4-FFF2-40B4-BE49-F238E27FC236}">
                  <a16:creationId xmlns:a16="http://schemas.microsoft.com/office/drawing/2014/main" id="{96CF0372-EE08-4265-A402-E6A789B404D5}"/>
                </a:ext>
              </a:extLst>
            </p:cNvPr>
            <p:cNvSpPr/>
            <p:nvPr userDrawn="1"/>
          </p:nvSpPr>
          <p:spPr>
            <a:xfrm>
              <a:off x="4463999" y="4581524"/>
              <a:ext cx="4680000" cy="561975"/>
            </a:xfrm>
            <a:prstGeom prst="rect">
              <a:avLst/>
            </a:prstGeom>
            <a:gradFill flip="none" rotWithShape="1">
              <a:gsLst>
                <a:gs pos="0">
                  <a:schemeClr val="bg1"/>
                </a:gs>
                <a:gs pos="100000">
                  <a:schemeClr val="bg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dirty="0">
                <a:solidFill>
                  <a:schemeClr val="tx1"/>
                </a:solidFill>
                <a:latin typeface="Meiryo UI" panose="020B0604030504040204" pitchFamily="50" charset="-128"/>
                <a:ea typeface="Meiryo UI" panose="020B0604030504040204" pitchFamily="50" charset="-128"/>
              </a:endParaRPr>
            </a:p>
          </p:txBody>
        </p:sp>
        <p:sp>
          <p:nvSpPr>
            <p:cNvPr id="20" name="テキスト ボックス 19">
              <a:extLst>
                <a:ext uri="{FF2B5EF4-FFF2-40B4-BE49-F238E27FC236}">
                  <a16:creationId xmlns:a16="http://schemas.microsoft.com/office/drawing/2014/main" id="{F72785FE-B1CD-44C8-BB23-F9907F7025CE}"/>
                </a:ext>
              </a:extLst>
            </p:cNvPr>
            <p:cNvSpPr txBox="1"/>
            <p:nvPr userDrawn="1"/>
          </p:nvSpPr>
          <p:spPr>
            <a:xfrm>
              <a:off x="5205712" y="439894"/>
              <a:ext cx="2274902" cy="438581"/>
            </a:xfrm>
            <a:prstGeom prst="rect">
              <a:avLst/>
            </a:prstGeom>
            <a:noFill/>
          </p:spPr>
          <p:txBody>
            <a:bodyPr wrap="none" rtlCol="0">
              <a:spAutoFit/>
            </a:bodyPr>
            <a:lstStyle/>
            <a:p>
              <a:pPr algn="l"/>
              <a:r>
                <a:rPr kumimoji="1" lang="en-US" altLang="ja-JP" sz="3200">
                  <a:solidFill>
                    <a:schemeClr val="bg1">
                      <a:lumMod val="50000"/>
                    </a:schemeClr>
                  </a:solidFill>
                </a:rPr>
                <a:t>Sample</a:t>
              </a:r>
              <a:r>
                <a:rPr kumimoji="1" lang="ja-JP" altLang="en-US" sz="3200">
                  <a:solidFill>
                    <a:schemeClr val="bg1">
                      <a:lumMod val="50000"/>
                    </a:schemeClr>
                  </a:solidFill>
                </a:rPr>
                <a:t> </a:t>
              </a:r>
              <a:r>
                <a:rPr kumimoji="1" lang="en-US" altLang="ja-JP" sz="3200">
                  <a:solidFill>
                    <a:schemeClr val="bg1">
                      <a:lumMod val="50000"/>
                    </a:schemeClr>
                  </a:solidFill>
                </a:rPr>
                <a:t>image</a:t>
              </a:r>
              <a:endParaRPr kumimoji="1" lang="ja-JP" altLang="en-US" sz="3200">
                <a:solidFill>
                  <a:schemeClr val="bg1">
                    <a:lumMod val="50000"/>
                  </a:schemeClr>
                </a:solidFill>
              </a:endParaRPr>
            </a:p>
          </p:txBody>
        </p:sp>
      </p:grpSp>
      <p:pic>
        <p:nvPicPr>
          <p:cNvPr id="16" name="図 15">
            <a:extLst>
              <a:ext uri="{FF2B5EF4-FFF2-40B4-BE49-F238E27FC236}">
                <a16:creationId xmlns:a16="http://schemas.microsoft.com/office/drawing/2014/main" id="{A4D36EE9-7D35-4108-8124-98D212F1C524}"/>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6099077" cy="6858000"/>
          </a:xfrm>
          <a:prstGeom prst="rect">
            <a:avLst/>
          </a:prstGeom>
        </p:spPr>
      </p:pic>
      <p:sp>
        <p:nvSpPr>
          <p:cNvPr id="2" name="Title 1"/>
          <p:cNvSpPr>
            <a:spLocks noGrp="1"/>
          </p:cNvSpPr>
          <p:nvPr userDrawn="1">
            <p:ph type="ctrTitle" hasCustomPrompt="1"/>
          </p:nvPr>
        </p:nvSpPr>
        <p:spPr>
          <a:xfrm>
            <a:off x="292800" y="2121600"/>
            <a:ext cx="4320000" cy="1329600"/>
          </a:xfrm>
        </p:spPr>
        <p:txBody>
          <a:bodyPr anchor="b">
            <a:noAutofit/>
          </a:bodyPr>
          <a:lstStyle>
            <a:lvl1pPr algn="l">
              <a:defRPr sz="4000">
                <a:solidFill>
                  <a:schemeClr val="bg1"/>
                </a:solidFill>
              </a:defRPr>
            </a:lvl1pPr>
          </a:lstStyle>
          <a:p>
            <a:r>
              <a:rPr lang="ja-JP" altLang="en-US"/>
              <a:t>タイトルを入力</a:t>
            </a:r>
            <a:endParaRPr lang="en-US"/>
          </a:p>
        </p:txBody>
      </p:sp>
      <p:sp>
        <p:nvSpPr>
          <p:cNvPr id="3" name="Subtitle 2"/>
          <p:cNvSpPr>
            <a:spLocks noGrp="1"/>
          </p:cNvSpPr>
          <p:nvPr userDrawn="1">
            <p:ph type="subTitle" idx="1" hasCustomPrompt="1"/>
          </p:nvPr>
        </p:nvSpPr>
        <p:spPr>
          <a:xfrm>
            <a:off x="312000" y="4089400"/>
            <a:ext cx="3696000" cy="1680000"/>
          </a:xfrm>
        </p:spPr>
        <p:txBody>
          <a:bodyPr anchor="t" anchorCtr="0">
            <a:noAutofit/>
          </a:bodyPr>
          <a:lstStyle>
            <a:lvl1pPr marL="0" indent="0" algn="l">
              <a:buNone/>
              <a:defRPr sz="2400">
                <a:solidFill>
                  <a:schemeClr val="bg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ja-JP" altLang="en-US"/>
              <a:t>サブタイトルを入力</a:t>
            </a:r>
            <a:endParaRPr lang="en-US"/>
          </a:p>
        </p:txBody>
      </p:sp>
      <p:sp>
        <p:nvSpPr>
          <p:cNvPr id="5" name="Footer Placeholder 4"/>
          <p:cNvSpPr>
            <a:spLocks noGrp="1"/>
          </p:cNvSpPr>
          <p:nvPr userDrawn="1">
            <p:ph type="ftr" sz="quarter" idx="11"/>
          </p:nvPr>
        </p:nvSpPr>
        <p:spPr/>
        <p:txBody>
          <a:bodyPr/>
          <a:lstStyle>
            <a:lvl1pPr>
              <a:defRPr>
                <a:solidFill>
                  <a:schemeClr val="tx1"/>
                </a:solidFill>
              </a:defRPr>
            </a:lvl1pPr>
          </a:lstStyle>
          <a:p>
            <a:r>
              <a:rPr kumimoji="1" lang="en-US" altLang="ja-JP"/>
              <a:t>Copyright 2021 NANJING FUJITSU NANDA SOFTWARE TECHNOLOGY CO.,LTD.</a:t>
            </a:r>
            <a:endParaRPr kumimoji="1" lang="ja-JP" altLang="en-US"/>
          </a:p>
        </p:txBody>
      </p:sp>
      <p:pic>
        <p:nvPicPr>
          <p:cNvPr id="21" name="図 20">
            <a:extLst>
              <a:ext uri="{FF2B5EF4-FFF2-40B4-BE49-F238E27FC236}">
                <a16:creationId xmlns:a16="http://schemas.microsoft.com/office/drawing/2014/main" id="{9522F68D-D7B8-4079-A7C4-DBAF3F52D5F3}"/>
              </a:ext>
              <a:ext uri="{C183D7F6-B498-43B3-948B-1728B52AA6E4}">
                <adec:decorative xmlns:adec="http://schemas.microsoft.com/office/drawing/2017/decorative" val="1"/>
              </a:ext>
            </a:extLst>
          </p:cNvPr>
          <p:cNvPicPr>
            <a:picLocks noChangeAspect="1"/>
          </p:cNvPicPr>
          <p:nvPr userDrawn="1"/>
        </p:nvPicPr>
        <p:blipFill>
          <a:blip r:embed="rId4" cstate="print">
            <a:extLst>
              <a:ext uri="{28A0092B-C50C-407E-A947-70E740481C1C}">
                <a14:useLocalDpi xmlns:a14="http://schemas.microsoft.com/office/drawing/2010/main" val="0"/>
              </a:ext>
            </a:extLst>
          </a:blip>
          <a:srcRect/>
          <a:stretch/>
        </p:blipFill>
        <p:spPr>
          <a:xfrm>
            <a:off x="4139851" y="1732602"/>
            <a:ext cx="4367997" cy="3391749"/>
          </a:xfrm>
          <a:prstGeom prst="rect">
            <a:avLst/>
          </a:prstGeom>
        </p:spPr>
      </p:pic>
      <p:pic>
        <p:nvPicPr>
          <p:cNvPr id="24" name="図 23" descr="FUJITSU-RESTRICTED">
            <a:extLst>
              <a:ext uri="{FF2B5EF4-FFF2-40B4-BE49-F238E27FC236}">
                <a16:creationId xmlns:a16="http://schemas.microsoft.com/office/drawing/2014/main" id="{E93C2A43-87E0-4653-9763-ECEF7B1CF387}"/>
              </a:ext>
              <a:ext uri="{C183D7F6-B498-43B3-948B-1728B52AA6E4}">
                <adec:decorative xmlns:adec="http://schemas.microsoft.com/office/drawing/2017/decorative" val="0"/>
              </a:ext>
            </a:extLst>
          </p:cNvPr>
          <p:cNvPicPr>
            <a:picLocks noChangeAspect="1"/>
          </p:cNvPicPr>
          <p:nvPr userDrawn="1"/>
        </p:nvPicPr>
        <p:blipFill>
          <a:blip r:embed="rId5">
            <a:extLst>
              <a:ext uri="{28A0092B-C50C-407E-A947-70E740481C1C}">
                <a14:useLocalDpi xmlns:a14="http://schemas.microsoft.com/office/drawing/2010/main"/>
              </a:ext>
            </a:extLst>
          </a:blip>
          <a:stretch>
            <a:fillRect/>
          </a:stretch>
        </p:blipFill>
        <p:spPr>
          <a:xfrm>
            <a:off x="307201" y="6485166"/>
            <a:ext cx="1723588" cy="221684"/>
          </a:xfrm>
          <a:prstGeom prst="rect">
            <a:avLst/>
          </a:prstGeom>
        </p:spPr>
      </p:pic>
      <p:pic>
        <p:nvPicPr>
          <p:cNvPr id="15" name="図 14" descr="Fujitsu">
            <a:extLst>
              <a:ext uri="{FF2B5EF4-FFF2-40B4-BE49-F238E27FC236}">
                <a16:creationId xmlns:a16="http://schemas.microsoft.com/office/drawing/2014/main" id="{02D86E57-323C-4A4D-9A55-730F070C2F1D}"/>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0588624" y="327430"/>
            <a:ext cx="1286400" cy="625933"/>
          </a:xfrm>
          <a:prstGeom prst="rect">
            <a:avLst/>
          </a:prstGeom>
        </p:spPr>
      </p:pic>
    </p:spTree>
    <p:extLst>
      <p:ext uri="{BB962C8B-B14F-4D97-AF65-F5344CB8AC3E}">
        <p14:creationId xmlns:p14="http://schemas.microsoft.com/office/powerpoint/2010/main" val="808245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preserve="1" userDrawn="1">
  <p:cSld name="Title Master_2">
    <p:spTree>
      <p:nvGrpSpPr>
        <p:cNvPr id="1" name=""/>
        <p:cNvGrpSpPr/>
        <p:nvPr/>
      </p:nvGrpSpPr>
      <p:grpSpPr>
        <a:xfrm>
          <a:off x="0" y="0"/>
          <a:ext cx="0" cy="0"/>
          <a:chOff x="0" y="0"/>
          <a:chExt cx="0" cy="0"/>
        </a:xfrm>
      </p:grpSpPr>
      <p:pic>
        <p:nvPicPr>
          <p:cNvPr id="7" name="図 6">
            <a:extLst>
              <a:ext uri="{FF2B5EF4-FFF2-40B4-BE49-F238E27FC236}">
                <a16:creationId xmlns:a16="http://schemas.microsoft.com/office/drawing/2014/main" id="{19D25779-D7C4-4143-A45C-C33C6C23A7F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a:xfrm>
            <a:off x="8798979" y="0"/>
            <a:ext cx="3393021" cy="6858000"/>
          </a:xfrm>
          <a:prstGeom prst="rect">
            <a:avLst/>
          </a:prstGeom>
        </p:spPr>
      </p:pic>
      <p:sp>
        <p:nvSpPr>
          <p:cNvPr id="2" name="Title 1"/>
          <p:cNvSpPr>
            <a:spLocks noGrp="1"/>
          </p:cNvSpPr>
          <p:nvPr>
            <p:ph type="ctrTitle" hasCustomPrompt="1"/>
          </p:nvPr>
        </p:nvSpPr>
        <p:spPr>
          <a:xfrm>
            <a:off x="311999" y="1488000"/>
            <a:ext cx="7200000" cy="1920000"/>
          </a:xfrm>
        </p:spPr>
        <p:txBody>
          <a:bodyPr anchor="b">
            <a:noAutofit/>
          </a:bodyPr>
          <a:lstStyle>
            <a:lvl1pPr algn="l">
              <a:defRPr sz="4267">
                <a:solidFill>
                  <a:schemeClr val="tx1"/>
                </a:solidFill>
              </a:defRPr>
            </a:lvl1pPr>
          </a:lstStyle>
          <a:p>
            <a:r>
              <a:rPr lang="ja-JP" altLang="en-US"/>
              <a:t>タイトルを入力</a:t>
            </a:r>
            <a:endParaRPr lang="en-US"/>
          </a:p>
        </p:txBody>
      </p:sp>
      <p:sp>
        <p:nvSpPr>
          <p:cNvPr id="3" name="Subtitle 2"/>
          <p:cNvSpPr>
            <a:spLocks noGrp="1"/>
          </p:cNvSpPr>
          <p:nvPr>
            <p:ph type="subTitle" idx="1" hasCustomPrompt="1"/>
          </p:nvPr>
        </p:nvSpPr>
        <p:spPr>
          <a:xfrm>
            <a:off x="312000" y="4089600"/>
            <a:ext cx="6331200" cy="1680000"/>
          </a:xfrm>
        </p:spPr>
        <p:txBody>
          <a:bodyPr anchor="t" anchorCtr="0">
            <a:noAutofit/>
          </a:bodyPr>
          <a:lstStyle>
            <a:lvl1pPr marL="0" indent="0" algn="l">
              <a:buNone/>
              <a:defRPr sz="2400">
                <a:solidFill>
                  <a:schemeClr val="tx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ja-JP" altLang="en-US"/>
              <a:t>サブタイトルを入力</a:t>
            </a:r>
            <a:endParaRPr lang="en-US"/>
          </a:p>
        </p:txBody>
      </p:sp>
      <p:pic>
        <p:nvPicPr>
          <p:cNvPr id="20" name="図 19">
            <a:extLst>
              <a:ext uri="{FF2B5EF4-FFF2-40B4-BE49-F238E27FC236}">
                <a16:creationId xmlns:a16="http://schemas.microsoft.com/office/drawing/2014/main" id="{943DCFA9-F6CE-4F0F-B3EE-23D84F3C6FB4}"/>
              </a:ext>
              <a:ext uri="{C183D7F6-B498-43B3-948B-1728B52AA6E4}">
                <adec:decorative xmlns:adec="http://schemas.microsoft.com/office/drawing/2017/decorative" val="1"/>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6883623" y="1801117"/>
            <a:ext cx="4190397" cy="3256027"/>
          </a:xfrm>
          <a:prstGeom prst="rect">
            <a:avLst/>
          </a:prstGeom>
        </p:spPr>
      </p:pic>
      <p:pic>
        <p:nvPicPr>
          <p:cNvPr id="22" name="図 21" descr="FUJITSU-RESTRICTED">
            <a:extLst>
              <a:ext uri="{FF2B5EF4-FFF2-40B4-BE49-F238E27FC236}">
                <a16:creationId xmlns:a16="http://schemas.microsoft.com/office/drawing/2014/main" id="{9A7F1DCF-6C8B-47E0-BBD7-55A136B6DD54}"/>
              </a:ext>
            </a:extLst>
          </p:cNvPr>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307201" y="6485166"/>
            <a:ext cx="1723588" cy="221684"/>
          </a:xfrm>
          <a:prstGeom prst="rect">
            <a:avLst/>
          </a:prstGeom>
        </p:spPr>
      </p:pic>
      <p:grpSp>
        <p:nvGrpSpPr>
          <p:cNvPr id="23" name="Group 22" descr="Fujitsu">
            <a:extLst>
              <a:ext uri="{FF2B5EF4-FFF2-40B4-BE49-F238E27FC236}">
                <a16:creationId xmlns:a16="http://schemas.microsoft.com/office/drawing/2014/main" id="{EA0FA9AC-AC26-48E3-BF47-91D55901E917}"/>
              </a:ext>
            </a:extLst>
          </p:cNvPr>
          <p:cNvGrpSpPr>
            <a:grpSpLocks noChangeAspect="1"/>
          </p:cNvGrpSpPr>
          <p:nvPr userDrawn="1"/>
        </p:nvGrpSpPr>
        <p:grpSpPr>
          <a:xfrm>
            <a:off x="10587567" y="323745"/>
            <a:ext cx="1291692" cy="629564"/>
            <a:chOff x="8012114" y="249161"/>
            <a:chExt cx="892174" cy="434841"/>
          </a:xfrm>
        </p:grpSpPr>
        <p:sp>
          <p:nvSpPr>
            <p:cNvPr id="24" name="Freeform 34">
              <a:extLst>
                <a:ext uri="{FF2B5EF4-FFF2-40B4-BE49-F238E27FC236}">
                  <a16:creationId xmlns:a16="http://schemas.microsoft.com/office/drawing/2014/main" id="{6DD794C0-B5B1-4749-93AE-C0B3DA7765D6}"/>
                </a:ext>
              </a:extLst>
            </p:cNvPr>
            <p:cNvSpPr>
              <a:spLocks/>
            </p:cNvSpPr>
            <p:nvPr userDrawn="1"/>
          </p:nvSpPr>
          <p:spPr bwMode="gray">
            <a:xfrm>
              <a:off x="8307389" y="249161"/>
              <a:ext cx="179387" cy="139657"/>
            </a:xfrm>
            <a:custGeom>
              <a:avLst/>
              <a:gdLst>
                <a:gd name="T0" fmla="*/ 961 w 2365"/>
                <a:gd name="T1" fmla="*/ 764 h 1825"/>
                <a:gd name="T2" fmla="*/ 599 w 2365"/>
                <a:gd name="T3" fmla="*/ 642 h 1825"/>
                <a:gd name="T4" fmla="*/ 1 w 2365"/>
                <a:gd name="T5" fmla="*/ 1235 h 1825"/>
                <a:gd name="T6" fmla="*/ 599 w 2365"/>
                <a:gd name="T7" fmla="*/ 1825 h 1825"/>
                <a:gd name="T8" fmla="*/ 1053 w 2365"/>
                <a:gd name="T9" fmla="*/ 1619 h 1825"/>
                <a:gd name="T10" fmla="*/ 1053 w 2365"/>
                <a:gd name="T11" fmla="*/ 1293 h 1825"/>
                <a:gd name="T12" fmla="*/ 771 w 2365"/>
                <a:gd name="T13" fmla="*/ 1568 h 1825"/>
                <a:gd name="T14" fmla="*/ 599 w 2365"/>
                <a:gd name="T15" fmla="*/ 1604 h 1825"/>
                <a:gd name="T16" fmla="*/ 225 w 2365"/>
                <a:gd name="T17" fmla="*/ 1235 h 1825"/>
                <a:gd name="T18" fmla="*/ 599 w 2365"/>
                <a:gd name="T19" fmla="*/ 863 h 1825"/>
                <a:gd name="T20" fmla="*/ 861 w 2365"/>
                <a:gd name="T21" fmla="*/ 972 h 1825"/>
                <a:gd name="T22" fmla="*/ 1093 w 2365"/>
                <a:gd name="T23" fmla="*/ 1239 h 1825"/>
                <a:gd name="T24" fmla="*/ 1630 w 2365"/>
                <a:gd name="T25" fmla="*/ 1473 h 1825"/>
                <a:gd name="T26" fmla="*/ 2365 w 2365"/>
                <a:gd name="T27" fmla="*/ 741 h 1825"/>
                <a:gd name="T28" fmla="*/ 1630 w 2365"/>
                <a:gd name="T29" fmla="*/ 0 h 1825"/>
                <a:gd name="T30" fmla="*/ 1053 w 2365"/>
                <a:gd name="T31" fmla="*/ 295 h 1825"/>
                <a:gd name="T32" fmla="*/ 1053 w 2365"/>
                <a:gd name="T33" fmla="*/ 735 h 1825"/>
                <a:gd name="T34" fmla="*/ 1630 w 2365"/>
                <a:gd name="T35" fmla="*/ 232 h 1825"/>
                <a:gd name="T36" fmla="*/ 2134 w 2365"/>
                <a:gd name="T37" fmla="*/ 741 h 1825"/>
                <a:gd name="T38" fmla="*/ 1630 w 2365"/>
                <a:gd name="T39" fmla="*/ 1245 h 1825"/>
                <a:gd name="T40" fmla="*/ 1303 w 2365"/>
                <a:gd name="T41" fmla="*/ 1125 h 1825"/>
                <a:gd name="T42" fmla="*/ 961 w 2365"/>
                <a:gd name="T43" fmla="*/ 764 h 1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65" h="1825">
                  <a:moveTo>
                    <a:pt x="961" y="764"/>
                  </a:moveTo>
                  <a:cubicBezTo>
                    <a:pt x="875" y="688"/>
                    <a:pt x="736" y="643"/>
                    <a:pt x="599" y="642"/>
                  </a:cubicBezTo>
                  <a:cubicBezTo>
                    <a:pt x="270" y="641"/>
                    <a:pt x="2" y="900"/>
                    <a:pt x="1" y="1235"/>
                  </a:cubicBezTo>
                  <a:cubicBezTo>
                    <a:pt x="0" y="1563"/>
                    <a:pt x="270" y="1824"/>
                    <a:pt x="599" y="1825"/>
                  </a:cubicBezTo>
                  <a:cubicBezTo>
                    <a:pt x="783" y="1825"/>
                    <a:pt x="943" y="1751"/>
                    <a:pt x="1053" y="1619"/>
                  </a:cubicBezTo>
                  <a:cubicBezTo>
                    <a:pt x="1053" y="1293"/>
                    <a:pt x="1053" y="1293"/>
                    <a:pt x="1053" y="1293"/>
                  </a:cubicBezTo>
                  <a:cubicBezTo>
                    <a:pt x="994" y="1394"/>
                    <a:pt x="877" y="1524"/>
                    <a:pt x="771" y="1568"/>
                  </a:cubicBezTo>
                  <a:cubicBezTo>
                    <a:pt x="717" y="1590"/>
                    <a:pt x="662" y="1604"/>
                    <a:pt x="599" y="1604"/>
                  </a:cubicBezTo>
                  <a:cubicBezTo>
                    <a:pt x="394" y="1604"/>
                    <a:pt x="225" y="1445"/>
                    <a:pt x="225" y="1235"/>
                  </a:cubicBezTo>
                  <a:cubicBezTo>
                    <a:pt x="225" y="1041"/>
                    <a:pt x="380" y="862"/>
                    <a:pt x="599" y="863"/>
                  </a:cubicBezTo>
                  <a:cubicBezTo>
                    <a:pt x="701" y="863"/>
                    <a:pt x="793" y="905"/>
                    <a:pt x="861" y="972"/>
                  </a:cubicBezTo>
                  <a:cubicBezTo>
                    <a:pt x="931" y="1040"/>
                    <a:pt x="1041" y="1183"/>
                    <a:pt x="1093" y="1239"/>
                  </a:cubicBezTo>
                  <a:cubicBezTo>
                    <a:pt x="1227" y="1383"/>
                    <a:pt x="1419" y="1473"/>
                    <a:pt x="1630" y="1473"/>
                  </a:cubicBezTo>
                  <a:cubicBezTo>
                    <a:pt x="2036" y="1474"/>
                    <a:pt x="2365" y="1146"/>
                    <a:pt x="2365" y="741"/>
                  </a:cubicBezTo>
                  <a:cubicBezTo>
                    <a:pt x="2365" y="336"/>
                    <a:pt x="2035" y="0"/>
                    <a:pt x="1630" y="0"/>
                  </a:cubicBezTo>
                  <a:cubicBezTo>
                    <a:pt x="1395" y="0"/>
                    <a:pt x="1187" y="122"/>
                    <a:pt x="1053" y="295"/>
                  </a:cubicBezTo>
                  <a:cubicBezTo>
                    <a:pt x="1053" y="735"/>
                    <a:pt x="1053" y="735"/>
                    <a:pt x="1053" y="735"/>
                  </a:cubicBezTo>
                  <a:cubicBezTo>
                    <a:pt x="1155" y="455"/>
                    <a:pt x="1340" y="232"/>
                    <a:pt x="1630" y="232"/>
                  </a:cubicBezTo>
                  <a:cubicBezTo>
                    <a:pt x="1909" y="232"/>
                    <a:pt x="2135" y="463"/>
                    <a:pt x="2134" y="741"/>
                  </a:cubicBezTo>
                  <a:cubicBezTo>
                    <a:pt x="2134" y="1020"/>
                    <a:pt x="1909" y="1246"/>
                    <a:pt x="1630" y="1245"/>
                  </a:cubicBezTo>
                  <a:cubicBezTo>
                    <a:pt x="1506" y="1244"/>
                    <a:pt x="1391" y="1199"/>
                    <a:pt x="1303" y="1125"/>
                  </a:cubicBezTo>
                  <a:cubicBezTo>
                    <a:pt x="1194" y="1040"/>
                    <a:pt x="1074" y="860"/>
                    <a:pt x="961" y="76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3200"/>
            </a:p>
          </p:txBody>
        </p:sp>
        <p:sp>
          <p:nvSpPr>
            <p:cNvPr id="25" name="Freeform 35">
              <a:extLst>
                <a:ext uri="{FF2B5EF4-FFF2-40B4-BE49-F238E27FC236}">
                  <a16:creationId xmlns:a16="http://schemas.microsoft.com/office/drawing/2014/main" id="{C8AFA1DF-E2AD-431B-9A71-F99A68BFE07C}"/>
                </a:ext>
              </a:extLst>
            </p:cNvPr>
            <p:cNvSpPr>
              <a:spLocks/>
            </p:cNvSpPr>
            <p:nvPr userDrawn="1"/>
          </p:nvSpPr>
          <p:spPr bwMode="gray">
            <a:xfrm>
              <a:off x="8012114" y="401514"/>
              <a:ext cx="123825" cy="201551"/>
            </a:xfrm>
            <a:custGeom>
              <a:avLst/>
              <a:gdLst>
                <a:gd name="T0" fmla="*/ 0 w 1624"/>
                <a:gd name="T1" fmla="*/ 0 h 2651"/>
                <a:gd name="T2" fmla="*/ 1624 w 1624"/>
                <a:gd name="T3" fmla="*/ 0 h 2651"/>
                <a:gd name="T4" fmla="*/ 1624 w 1624"/>
                <a:gd name="T5" fmla="*/ 452 h 2651"/>
                <a:gd name="T6" fmla="*/ 1365 w 1624"/>
                <a:gd name="T7" fmla="*/ 273 h 2651"/>
                <a:gd name="T8" fmla="*/ 613 w 1624"/>
                <a:gd name="T9" fmla="*/ 273 h 2651"/>
                <a:gd name="T10" fmla="*/ 613 w 1624"/>
                <a:gd name="T11" fmla="*/ 1053 h 2651"/>
                <a:gd name="T12" fmla="*/ 1428 w 1624"/>
                <a:gd name="T13" fmla="*/ 1053 h 2651"/>
                <a:gd name="T14" fmla="*/ 1428 w 1624"/>
                <a:gd name="T15" fmla="*/ 1467 h 2651"/>
                <a:gd name="T16" fmla="*/ 1205 w 1624"/>
                <a:gd name="T17" fmla="*/ 1335 h 2651"/>
                <a:gd name="T18" fmla="*/ 613 w 1624"/>
                <a:gd name="T19" fmla="*/ 1335 h 2651"/>
                <a:gd name="T20" fmla="*/ 613 w 1624"/>
                <a:gd name="T21" fmla="*/ 2401 h 2651"/>
                <a:gd name="T22" fmla="*/ 784 w 1624"/>
                <a:gd name="T23" fmla="*/ 2651 h 2651"/>
                <a:gd name="T24" fmla="*/ 11 w 1624"/>
                <a:gd name="T25" fmla="*/ 2651 h 2651"/>
                <a:gd name="T26" fmla="*/ 173 w 1624"/>
                <a:gd name="T27" fmla="*/ 2401 h 2651"/>
                <a:gd name="T28" fmla="*/ 173 w 1624"/>
                <a:gd name="T29" fmla="*/ 278 h 2651"/>
                <a:gd name="T30" fmla="*/ 0 w 1624"/>
                <a:gd name="T31" fmla="*/ 0 h 2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24" h="2651">
                  <a:moveTo>
                    <a:pt x="0" y="0"/>
                  </a:moveTo>
                  <a:cubicBezTo>
                    <a:pt x="1624" y="0"/>
                    <a:pt x="1624" y="0"/>
                    <a:pt x="1624" y="0"/>
                  </a:cubicBezTo>
                  <a:cubicBezTo>
                    <a:pt x="1624" y="452"/>
                    <a:pt x="1624" y="452"/>
                    <a:pt x="1624" y="452"/>
                  </a:cubicBezTo>
                  <a:cubicBezTo>
                    <a:pt x="1624" y="452"/>
                    <a:pt x="1540" y="274"/>
                    <a:pt x="1365" y="273"/>
                  </a:cubicBezTo>
                  <a:cubicBezTo>
                    <a:pt x="613" y="273"/>
                    <a:pt x="613" y="273"/>
                    <a:pt x="613" y="273"/>
                  </a:cubicBezTo>
                  <a:cubicBezTo>
                    <a:pt x="613" y="1053"/>
                    <a:pt x="613" y="1053"/>
                    <a:pt x="613" y="1053"/>
                  </a:cubicBezTo>
                  <a:cubicBezTo>
                    <a:pt x="1428" y="1053"/>
                    <a:pt x="1428" y="1053"/>
                    <a:pt x="1428" y="1053"/>
                  </a:cubicBezTo>
                  <a:cubicBezTo>
                    <a:pt x="1428" y="1467"/>
                    <a:pt x="1428" y="1467"/>
                    <a:pt x="1428" y="1467"/>
                  </a:cubicBezTo>
                  <a:cubicBezTo>
                    <a:pt x="1428" y="1467"/>
                    <a:pt x="1402" y="1335"/>
                    <a:pt x="1205" y="1335"/>
                  </a:cubicBezTo>
                  <a:cubicBezTo>
                    <a:pt x="613" y="1335"/>
                    <a:pt x="613" y="1335"/>
                    <a:pt x="613" y="1335"/>
                  </a:cubicBezTo>
                  <a:cubicBezTo>
                    <a:pt x="613" y="2401"/>
                    <a:pt x="613" y="2401"/>
                    <a:pt x="613" y="2401"/>
                  </a:cubicBezTo>
                  <a:cubicBezTo>
                    <a:pt x="613" y="2558"/>
                    <a:pt x="784" y="2651"/>
                    <a:pt x="784" y="2651"/>
                  </a:cubicBezTo>
                  <a:cubicBezTo>
                    <a:pt x="11" y="2651"/>
                    <a:pt x="11" y="2651"/>
                    <a:pt x="11" y="2651"/>
                  </a:cubicBezTo>
                  <a:cubicBezTo>
                    <a:pt x="11" y="2651"/>
                    <a:pt x="173" y="2569"/>
                    <a:pt x="173" y="2401"/>
                  </a:cubicBezTo>
                  <a:cubicBezTo>
                    <a:pt x="173" y="278"/>
                    <a:pt x="173" y="278"/>
                    <a:pt x="173" y="278"/>
                  </a:cubicBezTo>
                  <a:cubicBezTo>
                    <a:pt x="173" y="99"/>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3200"/>
            </a:p>
          </p:txBody>
        </p:sp>
        <p:sp>
          <p:nvSpPr>
            <p:cNvPr id="26" name="Freeform 36">
              <a:extLst>
                <a:ext uri="{FF2B5EF4-FFF2-40B4-BE49-F238E27FC236}">
                  <a16:creationId xmlns:a16="http://schemas.microsoft.com/office/drawing/2014/main" id="{DCCF753C-FF99-4C0C-94D0-F2FE9DC1EC9C}"/>
                </a:ext>
              </a:extLst>
            </p:cNvPr>
            <p:cNvSpPr>
              <a:spLocks/>
            </p:cNvSpPr>
            <p:nvPr userDrawn="1"/>
          </p:nvSpPr>
          <p:spPr bwMode="gray">
            <a:xfrm>
              <a:off x="8305801" y="401514"/>
              <a:ext cx="80962" cy="282488"/>
            </a:xfrm>
            <a:custGeom>
              <a:avLst/>
              <a:gdLst>
                <a:gd name="T0" fmla="*/ 246 w 1072"/>
                <a:gd name="T1" fmla="*/ 0 h 3696"/>
                <a:gd name="T2" fmla="*/ 1072 w 1072"/>
                <a:gd name="T3" fmla="*/ 0 h 3696"/>
                <a:gd name="T4" fmla="*/ 887 w 1072"/>
                <a:gd name="T5" fmla="*/ 230 h 3696"/>
                <a:gd name="T6" fmla="*/ 887 w 1072"/>
                <a:gd name="T7" fmla="*/ 2717 h 3696"/>
                <a:gd name="T8" fmla="*/ 0 w 1072"/>
                <a:gd name="T9" fmla="*/ 3693 h 3696"/>
                <a:gd name="T10" fmla="*/ 423 w 1072"/>
                <a:gd name="T11" fmla="*/ 2717 h 3696"/>
                <a:gd name="T12" fmla="*/ 423 w 1072"/>
                <a:gd name="T13" fmla="*/ 230 h 3696"/>
                <a:gd name="T14" fmla="*/ 246 w 1072"/>
                <a:gd name="T15" fmla="*/ 0 h 3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72" h="3696">
                  <a:moveTo>
                    <a:pt x="246" y="0"/>
                  </a:moveTo>
                  <a:cubicBezTo>
                    <a:pt x="1072" y="0"/>
                    <a:pt x="1072" y="0"/>
                    <a:pt x="1072" y="0"/>
                  </a:cubicBezTo>
                  <a:cubicBezTo>
                    <a:pt x="1072" y="0"/>
                    <a:pt x="887" y="87"/>
                    <a:pt x="887" y="230"/>
                  </a:cubicBezTo>
                  <a:cubicBezTo>
                    <a:pt x="887" y="2717"/>
                    <a:pt x="887" y="2717"/>
                    <a:pt x="887" y="2717"/>
                  </a:cubicBezTo>
                  <a:cubicBezTo>
                    <a:pt x="887" y="3558"/>
                    <a:pt x="44" y="3696"/>
                    <a:pt x="0" y="3693"/>
                  </a:cubicBezTo>
                  <a:cubicBezTo>
                    <a:pt x="72" y="3647"/>
                    <a:pt x="422" y="3349"/>
                    <a:pt x="423" y="2717"/>
                  </a:cubicBezTo>
                  <a:cubicBezTo>
                    <a:pt x="423" y="230"/>
                    <a:pt x="423" y="230"/>
                    <a:pt x="423" y="230"/>
                  </a:cubicBezTo>
                  <a:cubicBezTo>
                    <a:pt x="424" y="96"/>
                    <a:pt x="246" y="0"/>
                    <a:pt x="24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3200"/>
            </a:p>
          </p:txBody>
        </p:sp>
        <p:sp>
          <p:nvSpPr>
            <p:cNvPr id="27" name="Freeform 37">
              <a:extLst>
                <a:ext uri="{FF2B5EF4-FFF2-40B4-BE49-F238E27FC236}">
                  <a16:creationId xmlns:a16="http://schemas.microsoft.com/office/drawing/2014/main" id="{BB8A9FF0-74AF-4BF0-B63E-8CF3120C9676}"/>
                </a:ext>
              </a:extLst>
            </p:cNvPr>
            <p:cNvSpPr>
              <a:spLocks/>
            </p:cNvSpPr>
            <p:nvPr userDrawn="1"/>
          </p:nvSpPr>
          <p:spPr bwMode="gray">
            <a:xfrm>
              <a:off x="8396289" y="401514"/>
              <a:ext cx="63500" cy="201551"/>
            </a:xfrm>
            <a:custGeom>
              <a:avLst/>
              <a:gdLst>
                <a:gd name="T0" fmla="*/ 0 w 828"/>
                <a:gd name="T1" fmla="*/ 0 h 2653"/>
                <a:gd name="T2" fmla="*/ 828 w 828"/>
                <a:gd name="T3" fmla="*/ 0 h 2653"/>
                <a:gd name="T4" fmla="*/ 645 w 828"/>
                <a:gd name="T5" fmla="*/ 235 h 2653"/>
                <a:gd name="T6" fmla="*/ 645 w 828"/>
                <a:gd name="T7" fmla="*/ 2401 h 2653"/>
                <a:gd name="T8" fmla="*/ 828 w 828"/>
                <a:gd name="T9" fmla="*/ 2653 h 2653"/>
                <a:gd name="T10" fmla="*/ 0 w 828"/>
                <a:gd name="T11" fmla="*/ 2653 h 2653"/>
                <a:gd name="T12" fmla="*/ 184 w 828"/>
                <a:gd name="T13" fmla="*/ 2401 h 2653"/>
                <a:gd name="T14" fmla="*/ 184 w 828"/>
                <a:gd name="T15" fmla="*/ 235 h 2653"/>
                <a:gd name="T16" fmla="*/ 0 w 828"/>
                <a:gd name="T17" fmla="*/ 0 h 26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8" h="2653">
                  <a:moveTo>
                    <a:pt x="0" y="0"/>
                  </a:moveTo>
                  <a:cubicBezTo>
                    <a:pt x="828" y="0"/>
                    <a:pt x="828" y="0"/>
                    <a:pt x="828" y="0"/>
                  </a:cubicBezTo>
                  <a:cubicBezTo>
                    <a:pt x="828" y="0"/>
                    <a:pt x="645" y="89"/>
                    <a:pt x="645" y="235"/>
                  </a:cubicBezTo>
                  <a:cubicBezTo>
                    <a:pt x="645" y="2401"/>
                    <a:pt x="645" y="2401"/>
                    <a:pt x="645" y="2401"/>
                  </a:cubicBezTo>
                  <a:cubicBezTo>
                    <a:pt x="645" y="2556"/>
                    <a:pt x="828" y="2653"/>
                    <a:pt x="828" y="2653"/>
                  </a:cubicBezTo>
                  <a:cubicBezTo>
                    <a:pt x="0" y="2653"/>
                    <a:pt x="0" y="2653"/>
                    <a:pt x="0" y="2653"/>
                  </a:cubicBezTo>
                  <a:cubicBezTo>
                    <a:pt x="0" y="2653"/>
                    <a:pt x="184" y="2557"/>
                    <a:pt x="184" y="2401"/>
                  </a:cubicBezTo>
                  <a:cubicBezTo>
                    <a:pt x="184" y="235"/>
                    <a:pt x="184" y="235"/>
                    <a:pt x="184" y="235"/>
                  </a:cubicBezTo>
                  <a:cubicBezTo>
                    <a:pt x="184" y="89"/>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3200"/>
            </a:p>
          </p:txBody>
        </p:sp>
        <p:sp>
          <p:nvSpPr>
            <p:cNvPr id="28" name="Freeform 38">
              <a:extLst>
                <a:ext uri="{FF2B5EF4-FFF2-40B4-BE49-F238E27FC236}">
                  <a16:creationId xmlns:a16="http://schemas.microsoft.com/office/drawing/2014/main" id="{3EFD3576-7BB3-4739-A24F-50250CAEBEE9}"/>
                </a:ext>
              </a:extLst>
            </p:cNvPr>
            <p:cNvSpPr>
              <a:spLocks/>
            </p:cNvSpPr>
            <p:nvPr userDrawn="1"/>
          </p:nvSpPr>
          <p:spPr bwMode="gray">
            <a:xfrm>
              <a:off x="8459789" y="401514"/>
              <a:ext cx="150812" cy="201551"/>
            </a:xfrm>
            <a:custGeom>
              <a:avLst/>
              <a:gdLst>
                <a:gd name="T0" fmla="*/ 161 w 1984"/>
                <a:gd name="T1" fmla="*/ 0 h 2651"/>
                <a:gd name="T2" fmla="*/ 1984 w 1984"/>
                <a:gd name="T3" fmla="*/ 0 h 2651"/>
                <a:gd name="T4" fmla="*/ 1829 w 1984"/>
                <a:gd name="T5" fmla="*/ 482 h 2651"/>
                <a:gd name="T6" fmla="*/ 1607 w 1984"/>
                <a:gd name="T7" fmla="*/ 279 h 2651"/>
                <a:gd name="T8" fmla="*/ 1229 w 1984"/>
                <a:gd name="T9" fmla="*/ 279 h 2651"/>
                <a:gd name="T10" fmla="*/ 1229 w 1984"/>
                <a:gd name="T11" fmla="*/ 2401 h 2651"/>
                <a:gd name="T12" fmla="*/ 1407 w 1984"/>
                <a:gd name="T13" fmla="*/ 2651 h 2651"/>
                <a:gd name="T14" fmla="*/ 595 w 1984"/>
                <a:gd name="T15" fmla="*/ 2651 h 2651"/>
                <a:gd name="T16" fmla="*/ 771 w 1984"/>
                <a:gd name="T17" fmla="*/ 2401 h 2651"/>
                <a:gd name="T18" fmla="*/ 771 w 1984"/>
                <a:gd name="T19" fmla="*/ 279 h 2651"/>
                <a:gd name="T20" fmla="*/ 315 w 1984"/>
                <a:gd name="T21" fmla="*/ 279 h 2651"/>
                <a:gd name="T22" fmla="*/ 0 w 1984"/>
                <a:gd name="T23" fmla="*/ 522 h 2651"/>
                <a:gd name="T24" fmla="*/ 161 w 1984"/>
                <a:gd name="T25" fmla="*/ 0 h 2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84" h="2651">
                  <a:moveTo>
                    <a:pt x="161" y="0"/>
                  </a:moveTo>
                  <a:cubicBezTo>
                    <a:pt x="1984" y="0"/>
                    <a:pt x="1984" y="0"/>
                    <a:pt x="1984" y="0"/>
                  </a:cubicBezTo>
                  <a:cubicBezTo>
                    <a:pt x="1829" y="482"/>
                    <a:pt x="1829" y="482"/>
                    <a:pt x="1829" y="482"/>
                  </a:cubicBezTo>
                  <a:cubicBezTo>
                    <a:pt x="1829" y="482"/>
                    <a:pt x="1783" y="279"/>
                    <a:pt x="1607" y="279"/>
                  </a:cubicBezTo>
                  <a:cubicBezTo>
                    <a:pt x="1229" y="279"/>
                    <a:pt x="1229" y="279"/>
                    <a:pt x="1229" y="279"/>
                  </a:cubicBezTo>
                  <a:cubicBezTo>
                    <a:pt x="1229" y="2401"/>
                    <a:pt x="1229" y="2401"/>
                    <a:pt x="1229" y="2401"/>
                  </a:cubicBezTo>
                  <a:cubicBezTo>
                    <a:pt x="1229" y="2535"/>
                    <a:pt x="1407" y="2651"/>
                    <a:pt x="1407" y="2651"/>
                  </a:cubicBezTo>
                  <a:cubicBezTo>
                    <a:pt x="595" y="2651"/>
                    <a:pt x="595" y="2651"/>
                    <a:pt x="595" y="2651"/>
                  </a:cubicBezTo>
                  <a:cubicBezTo>
                    <a:pt x="595" y="2651"/>
                    <a:pt x="771" y="2547"/>
                    <a:pt x="771" y="2401"/>
                  </a:cubicBezTo>
                  <a:cubicBezTo>
                    <a:pt x="771" y="279"/>
                    <a:pt x="771" y="279"/>
                    <a:pt x="771" y="279"/>
                  </a:cubicBezTo>
                  <a:cubicBezTo>
                    <a:pt x="315" y="279"/>
                    <a:pt x="315" y="279"/>
                    <a:pt x="315" y="279"/>
                  </a:cubicBezTo>
                  <a:cubicBezTo>
                    <a:pt x="185" y="280"/>
                    <a:pt x="0" y="522"/>
                    <a:pt x="0" y="522"/>
                  </a:cubicBezTo>
                  <a:lnTo>
                    <a:pt x="16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3200"/>
            </a:p>
          </p:txBody>
        </p:sp>
        <p:sp>
          <p:nvSpPr>
            <p:cNvPr id="29" name="Freeform 39">
              <a:extLst>
                <a:ext uri="{FF2B5EF4-FFF2-40B4-BE49-F238E27FC236}">
                  <a16:creationId xmlns:a16="http://schemas.microsoft.com/office/drawing/2014/main" id="{FC6758ED-3FB6-42D3-9F56-BDE1752E62A0}"/>
                </a:ext>
              </a:extLst>
            </p:cNvPr>
            <p:cNvSpPr>
              <a:spLocks/>
            </p:cNvSpPr>
            <p:nvPr userDrawn="1"/>
          </p:nvSpPr>
          <p:spPr bwMode="gray">
            <a:xfrm>
              <a:off x="8734426" y="401514"/>
              <a:ext cx="169862" cy="204725"/>
            </a:xfrm>
            <a:custGeom>
              <a:avLst/>
              <a:gdLst>
                <a:gd name="T0" fmla="*/ 1420 w 2219"/>
                <a:gd name="T1" fmla="*/ 0 h 2693"/>
                <a:gd name="T2" fmla="*/ 2219 w 2219"/>
                <a:gd name="T3" fmla="*/ 0 h 2693"/>
                <a:gd name="T4" fmla="*/ 2048 w 2219"/>
                <a:gd name="T5" fmla="*/ 234 h 2693"/>
                <a:gd name="T6" fmla="*/ 2048 w 2219"/>
                <a:gd name="T7" fmla="*/ 1840 h 2693"/>
                <a:gd name="T8" fmla="*/ 1131 w 2219"/>
                <a:gd name="T9" fmla="*/ 2693 h 2693"/>
                <a:gd name="T10" fmla="*/ 176 w 2219"/>
                <a:gd name="T11" fmla="*/ 1840 h 2693"/>
                <a:gd name="T12" fmla="*/ 176 w 2219"/>
                <a:gd name="T13" fmla="*/ 234 h 2693"/>
                <a:gd name="T14" fmla="*/ 0 w 2219"/>
                <a:gd name="T15" fmla="*/ 0 h 2693"/>
                <a:gd name="T16" fmla="*/ 821 w 2219"/>
                <a:gd name="T17" fmla="*/ 0 h 2693"/>
                <a:gd name="T18" fmla="*/ 638 w 2219"/>
                <a:gd name="T19" fmla="*/ 234 h 2693"/>
                <a:gd name="T20" fmla="*/ 638 w 2219"/>
                <a:gd name="T21" fmla="*/ 1840 h 2693"/>
                <a:gd name="T22" fmla="*/ 1131 w 2219"/>
                <a:gd name="T23" fmla="*/ 2406 h 2693"/>
                <a:gd name="T24" fmla="*/ 1601 w 2219"/>
                <a:gd name="T25" fmla="*/ 1840 h 2693"/>
                <a:gd name="T26" fmla="*/ 1601 w 2219"/>
                <a:gd name="T27" fmla="*/ 234 h 2693"/>
                <a:gd name="T28" fmla="*/ 1420 w 2219"/>
                <a:gd name="T29" fmla="*/ 0 h 2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19" h="2693">
                  <a:moveTo>
                    <a:pt x="1420" y="0"/>
                  </a:moveTo>
                  <a:cubicBezTo>
                    <a:pt x="2219" y="0"/>
                    <a:pt x="2219" y="0"/>
                    <a:pt x="2219" y="0"/>
                  </a:cubicBezTo>
                  <a:cubicBezTo>
                    <a:pt x="2219" y="0"/>
                    <a:pt x="2048" y="91"/>
                    <a:pt x="2048" y="234"/>
                  </a:cubicBezTo>
                  <a:cubicBezTo>
                    <a:pt x="2048" y="1840"/>
                    <a:pt x="2048" y="1840"/>
                    <a:pt x="2048" y="1840"/>
                  </a:cubicBezTo>
                  <a:cubicBezTo>
                    <a:pt x="2047" y="2492"/>
                    <a:pt x="1506" y="2693"/>
                    <a:pt x="1131" y="2693"/>
                  </a:cubicBezTo>
                  <a:cubicBezTo>
                    <a:pt x="759" y="2693"/>
                    <a:pt x="175" y="2490"/>
                    <a:pt x="176" y="1840"/>
                  </a:cubicBezTo>
                  <a:cubicBezTo>
                    <a:pt x="176" y="234"/>
                    <a:pt x="176" y="234"/>
                    <a:pt x="176" y="234"/>
                  </a:cubicBezTo>
                  <a:cubicBezTo>
                    <a:pt x="176" y="91"/>
                    <a:pt x="0" y="0"/>
                    <a:pt x="0" y="0"/>
                  </a:cubicBezTo>
                  <a:cubicBezTo>
                    <a:pt x="821" y="0"/>
                    <a:pt x="821" y="0"/>
                    <a:pt x="821" y="0"/>
                  </a:cubicBezTo>
                  <a:cubicBezTo>
                    <a:pt x="821" y="0"/>
                    <a:pt x="638" y="88"/>
                    <a:pt x="638" y="234"/>
                  </a:cubicBezTo>
                  <a:cubicBezTo>
                    <a:pt x="638" y="1840"/>
                    <a:pt x="638" y="1840"/>
                    <a:pt x="638" y="1840"/>
                  </a:cubicBezTo>
                  <a:cubicBezTo>
                    <a:pt x="638" y="2182"/>
                    <a:pt x="865" y="2406"/>
                    <a:pt x="1131" y="2406"/>
                  </a:cubicBezTo>
                  <a:cubicBezTo>
                    <a:pt x="1397" y="2406"/>
                    <a:pt x="1600" y="2173"/>
                    <a:pt x="1601" y="1840"/>
                  </a:cubicBezTo>
                  <a:cubicBezTo>
                    <a:pt x="1601" y="234"/>
                    <a:pt x="1601" y="234"/>
                    <a:pt x="1601" y="234"/>
                  </a:cubicBezTo>
                  <a:cubicBezTo>
                    <a:pt x="1601" y="91"/>
                    <a:pt x="1420" y="0"/>
                    <a:pt x="142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3200"/>
            </a:p>
          </p:txBody>
        </p:sp>
        <p:sp>
          <p:nvSpPr>
            <p:cNvPr id="30" name="Freeform 40">
              <a:extLst>
                <a:ext uri="{FF2B5EF4-FFF2-40B4-BE49-F238E27FC236}">
                  <a16:creationId xmlns:a16="http://schemas.microsoft.com/office/drawing/2014/main" id="{1A0FF2C9-FB26-4EE6-9744-A33823AB18C4}"/>
                </a:ext>
              </a:extLst>
            </p:cNvPr>
            <p:cNvSpPr>
              <a:spLocks/>
            </p:cNvSpPr>
            <p:nvPr userDrawn="1"/>
          </p:nvSpPr>
          <p:spPr bwMode="gray">
            <a:xfrm>
              <a:off x="8142289" y="401514"/>
              <a:ext cx="169862" cy="206312"/>
            </a:xfrm>
            <a:custGeom>
              <a:avLst/>
              <a:gdLst>
                <a:gd name="T0" fmla="*/ 1427 w 2240"/>
                <a:gd name="T1" fmla="*/ 0 h 2700"/>
                <a:gd name="T2" fmla="*/ 2240 w 2240"/>
                <a:gd name="T3" fmla="*/ 0 h 2700"/>
                <a:gd name="T4" fmla="*/ 2068 w 2240"/>
                <a:gd name="T5" fmla="*/ 237 h 2700"/>
                <a:gd name="T6" fmla="*/ 2067 w 2240"/>
                <a:gd name="T7" fmla="*/ 1838 h 2700"/>
                <a:gd name="T8" fmla="*/ 1122 w 2240"/>
                <a:gd name="T9" fmla="*/ 2700 h 2700"/>
                <a:gd name="T10" fmla="*/ 166 w 2240"/>
                <a:gd name="T11" fmla="*/ 1838 h 2700"/>
                <a:gd name="T12" fmla="*/ 166 w 2240"/>
                <a:gd name="T13" fmla="*/ 237 h 2700"/>
                <a:gd name="T14" fmla="*/ 0 w 2240"/>
                <a:gd name="T15" fmla="*/ 0 h 2700"/>
                <a:gd name="T16" fmla="*/ 821 w 2240"/>
                <a:gd name="T17" fmla="*/ 0 h 2700"/>
                <a:gd name="T18" fmla="*/ 631 w 2240"/>
                <a:gd name="T19" fmla="*/ 237 h 2700"/>
                <a:gd name="T20" fmla="*/ 630 w 2240"/>
                <a:gd name="T21" fmla="*/ 1838 h 2700"/>
                <a:gd name="T22" fmla="*/ 1122 w 2240"/>
                <a:gd name="T23" fmla="*/ 2413 h 2700"/>
                <a:gd name="T24" fmla="*/ 1602 w 2240"/>
                <a:gd name="T25" fmla="*/ 1838 h 2700"/>
                <a:gd name="T26" fmla="*/ 1603 w 2240"/>
                <a:gd name="T27" fmla="*/ 237 h 2700"/>
                <a:gd name="T28" fmla="*/ 1427 w 2240"/>
                <a:gd name="T29" fmla="*/ 0 h 27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40" h="2700">
                  <a:moveTo>
                    <a:pt x="1427" y="0"/>
                  </a:moveTo>
                  <a:cubicBezTo>
                    <a:pt x="2240" y="0"/>
                    <a:pt x="2240" y="0"/>
                    <a:pt x="2240" y="0"/>
                  </a:cubicBezTo>
                  <a:cubicBezTo>
                    <a:pt x="2240" y="0"/>
                    <a:pt x="2068" y="95"/>
                    <a:pt x="2068" y="237"/>
                  </a:cubicBezTo>
                  <a:cubicBezTo>
                    <a:pt x="2068" y="238"/>
                    <a:pt x="2067" y="1838"/>
                    <a:pt x="2067" y="1838"/>
                  </a:cubicBezTo>
                  <a:cubicBezTo>
                    <a:pt x="2067" y="2494"/>
                    <a:pt x="1501" y="2700"/>
                    <a:pt x="1122" y="2700"/>
                  </a:cubicBezTo>
                  <a:cubicBezTo>
                    <a:pt x="750" y="2700"/>
                    <a:pt x="166" y="2491"/>
                    <a:pt x="166" y="1838"/>
                  </a:cubicBezTo>
                  <a:cubicBezTo>
                    <a:pt x="166" y="237"/>
                    <a:pt x="166" y="237"/>
                    <a:pt x="166" y="237"/>
                  </a:cubicBezTo>
                  <a:cubicBezTo>
                    <a:pt x="166" y="94"/>
                    <a:pt x="0" y="0"/>
                    <a:pt x="0" y="0"/>
                  </a:cubicBezTo>
                  <a:cubicBezTo>
                    <a:pt x="821" y="0"/>
                    <a:pt x="821" y="0"/>
                    <a:pt x="821" y="0"/>
                  </a:cubicBezTo>
                  <a:cubicBezTo>
                    <a:pt x="821" y="0"/>
                    <a:pt x="631" y="94"/>
                    <a:pt x="631" y="237"/>
                  </a:cubicBezTo>
                  <a:cubicBezTo>
                    <a:pt x="630" y="1838"/>
                    <a:pt x="630" y="1838"/>
                    <a:pt x="630" y="1838"/>
                  </a:cubicBezTo>
                  <a:cubicBezTo>
                    <a:pt x="630" y="2178"/>
                    <a:pt x="856" y="2412"/>
                    <a:pt x="1122" y="2413"/>
                  </a:cubicBezTo>
                  <a:cubicBezTo>
                    <a:pt x="1388" y="2414"/>
                    <a:pt x="1602" y="2174"/>
                    <a:pt x="1602" y="1838"/>
                  </a:cubicBezTo>
                  <a:cubicBezTo>
                    <a:pt x="1603" y="237"/>
                    <a:pt x="1603" y="237"/>
                    <a:pt x="1603" y="237"/>
                  </a:cubicBezTo>
                  <a:cubicBezTo>
                    <a:pt x="1603" y="94"/>
                    <a:pt x="1427" y="0"/>
                    <a:pt x="142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3200"/>
            </a:p>
          </p:txBody>
        </p:sp>
        <p:sp>
          <p:nvSpPr>
            <p:cNvPr id="31" name="Freeform 41">
              <a:extLst>
                <a:ext uri="{FF2B5EF4-FFF2-40B4-BE49-F238E27FC236}">
                  <a16:creationId xmlns:a16="http://schemas.microsoft.com/office/drawing/2014/main" id="{3652132C-1D36-46D8-B40D-EFABBC1421B3}"/>
                </a:ext>
              </a:extLst>
            </p:cNvPr>
            <p:cNvSpPr>
              <a:spLocks/>
            </p:cNvSpPr>
            <p:nvPr userDrawn="1"/>
          </p:nvSpPr>
          <p:spPr bwMode="gray">
            <a:xfrm>
              <a:off x="8604251" y="396753"/>
              <a:ext cx="130175" cy="211073"/>
            </a:xfrm>
            <a:custGeom>
              <a:avLst/>
              <a:gdLst>
                <a:gd name="T0" fmla="*/ 1467 w 1707"/>
                <a:gd name="T1" fmla="*/ 479 h 2755"/>
                <a:gd name="T2" fmla="*/ 1019 w 1707"/>
                <a:gd name="T3" fmla="*/ 276 h 2755"/>
                <a:gd name="T4" fmla="*/ 504 w 1707"/>
                <a:gd name="T5" fmla="*/ 677 h 2755"/>
                <a:gd name="T6" fmla="*/ 995 w 1707"/>
                <a:gd name="T7" fmla="*/ 1174 h 2755"/>
                <a:gd name="T8" fmla="*/ 1705 w 1707"/>
                <a:gd name="T9" fmla="*/ 1974 h 2755"/>
                <a:gd name="T10" fmla="*/ 651 w 1707"/>
                <a:gd name="T11" fmla="*/ 2755 h 2755"/>
                <a:gd name="T12" fmla="*/ 155 w 1707"/>
                <a:gd name="T13" fmla="*/ 2686 h 2755"/>
                <a:gd name="T14" fmla="*/ 0 w 1707"/>
                <a:gd name="T15" fmla="*/ 2177 h 2755"/>
                <a:gd name="T16" fmla="*/ 658 w 1707"/>
                <a:gd name="T17" fmla="*/ 2466 h 2755"/>
                <a:gd name="T18" fmla="*/ 1252 w 1707"/>
                <a:gd name="T19" fmla="*/ 2030 h 2755"/>
                <a:gd name="T20" fmla="*/ 46 w 1707"/>
                <a:gd name="T21" fmla="*/ 731 h 2755"/>
                <a:gd name="T22" fmla="*/ 973 w 1707"/>
                <a:gd name="T23" fmla="*/ 0 h 2755"/>
                <a:gd name="T24" fmla="*/ 1467 w 1707"/>
                <a:gd name="T25" fmla="*/ 69 h 2755"/>
                <a:gd name="T26" fmla="*/ 1467 w 1707"/>
                <a:gd name="T27" fmla="*/ 479 h 2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07" h="2755">
                  <a:moveTo>
                    <a:pt x="1467" y="479"/>
                  </a:moveTo>
                  <a:cubicBezTo>
                    <a:pt x="1467" y="479"/>
                    <a:pt x="1352" y="277"/>
                    <a:pt x="1019" y="276"/>
                  </a:cubicBezTo>
                  <a:cubicBezTo>
                    <a:pt x="686" y="275"/>
                    <a:pt x="505" y="450"/>
                    <a:pt x="504" y="677"/>
                  </a:cubicBezTo>
                  <a:cubicBezTo>
                    <a:pt x="503" y="934"/>
                    <a:pt x="696" y="1031"/>
                    <a:pt x="995" y="1174"/>
                  </a:cubicBezTo>
                  <a:cubicBezTo>
                    <a:pt x="1279" y="1311"/>
                    <a:pt x="1707" y="1499"/>
                    <a:pt x="1705" y="1974"/>
                  </a:cubicBezTo>
                  <a:cubicBezTo>
                    <a:pt x="1704" y="2399"/>
                    <a:pt x="1327" y="2755"/>
                    <a:pt x="651" y="2755"/>
                  </a:cubicBezTo>
                  <a:cubicBezTo>
                    <a:pt x="442" y="2754"/>
                    <a:pt x="155" y="2686"/>
                    <a:pt x="155" y="2686"/>
                  </a:cubicBezTo>
                  <a:cubicBezTo>
                    <a:pt x="0" y="2177"/>
                    <a:pt x="0" y="2177"/>
                    <a:pt x="0" y="2177"/>
                  </a:cubicBezTo>
                  <a:cubicBezTo>
                    <a:pt x="143" y="2316"/>
                    <a:pt x="397" y="2466"/>
                    <a:pt x="658" y="2466"/>
                  </a:cubicBezTo>
                  <a:cubicBezTo>
                    <a:pt x="929" y="2466"/>
                    <a:pt x="1252" y="2298"/>
                    <a:pt x="1252" y="2030"/>
                  </a:cubicBezTo>
                  <a:cubicBezTo>
                    <a:pt x="1252" y="1512"/>
                    <a:pt x="46" y="1598"/>
                    <a:pt x="46" y="731"/>
                  </a:cubicBezTo>
                  <a:cubicBezTo>
                    <a:pt x="46" y="433"/>
                    <a:pt x="254" y="0"/>
                    <a:pt x="973" y="0"/>
                  </a:cubicBezTo>
                  <a:cubicBezTo>
                    <a:pt x="1207" y="0"/>
                    <a:pt x="1467" y="69"/>
                    <a:pt x="1467" y="69"/>
                  </a:cubicBezTo>
                  <a:lnTo>
                    <a:pt x="1467" y="47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3200"/>
            </a:p>
          </p:txBody>
        </p:sp>
      </p:grpSp>
      <p:sp>
        <p:nvSpPr>
          <p:cNvPr id="5" name="Footer Placeholder 4"/>
          <p:cNvSpPr>
            <a:spLocks noGrp="1"/>
          </p:cNvSpPr>
          <p:nvPr>
            <p:ph type="ftr" sz="quarter" idx="11"/>
          </p:nvPr>
        </p:nvSpPr>
        <p:spPr/>
        <p:txBody>
          <a:bodyPr/>
          <a:lstStyle>
            <a:lvl1pPr>
              <a:defRPr>
                <a:solidFill>
                  <a:schemeClr val="tx1"/>
                </a:solidFill>
              </a:defRPr>
            </a:lvl1pPr>
          </a:lstStyle>
          <a:p>
            <a:r>
              <a:rPr kumimoji="1" lang="en-US" altLang="ja-JP"/>
              <a:t>Copyright 2021 NANJING FUJITSU NANDA SOFTWARE TECHNOLOGY CO.,LTD.</a:t>
            </a:r>
            <a:endParaRPr kumimoji="1" lang="ja-JP" altLang="en-US"/>
          </a:p>
        </p:txBody>
      </p:sp>
    </p:spTree>
    <p:extLst>
      <p:ext uri="{BB962C8B-B14F-4D97-AF65-F5344CB8AC3E}">
        <p14:creationId xmlns:p14="http://schemas.microsoft.com/office/powerpoint/2010/main" val="42306484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type="title" preserve="1">
  <p:cSld name="Section dividers">
    <p:spTree>
      <p:nvGrpSpPr>
        <p:cNvPr id="1" name=""/>
        <p:cNvGrpSpPr/>
        <p:nvPr/>
      </p:nvGrpSpPr>
      <p:grpSpPr>
        <a:xfrm>
          <a:off x="0" y="0"/>
          <a:ext cx="0" cy="0"/>
          <a:chOff x="0" y="0"/>
          <a:chExt cx="0" cy="0"/>
        </a:xfrm>
      </p:grpSpPr>
      <p:pic>
        <p:nvPicPr>
          <p:cNvPr id="19" name="図 16">
            <a:extLst>
              <a:ext uri="{FF2B5EF4-FFF2-40B4-BE49-F238E27FC236}">
                <a16:creationId xmlns:a16="http://schemas.microsoft.com/office/drawing/2014/main" id="{B6BEA493-F0D5-40FB-A9DB-1AAB035EDFD6}"/>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8" name="正方形/長方形 17">
            <a:extLst>
              <a:ext uri="{FF2B5EF4-FFF2-40B4-BE49-F238E27FC236}">
                <a16:creationId xmlns:a16="http://schemas.microsoft.com/office/drawing/2014/main" id="{AD032F89-66EF-41E5-9E5F-9C8ED1F638EC}"/>
              </a:ext>
            </a:extLst>
          </p:cNvPr>
          <p:cNvSpPr/>
          <p:nvPr userDrawn="1"/>
        </p:nvSpPr>
        <p:spPr>
          <a:xfrm>
            <a:off x="8251902" y="0"/>
            <a:ext cx="3940097" cy="6859200"/>
          </a:xfrm>
          <a:prstGeom prst="rect">
            <a:avLst/>
          </a:prstGeom>
          <a:gradFill flip="none" rotWithShape="1">
            <a:gsLst>
              <a:gs pos="0">
                <a:schemeClr val="accent6">
                  <a:alpha val="80000"/>
                </a:schemeClr>
              </a:gs>
              <a:gs pos="100000">
                <a:schemeClr val="accent6">
                  <a:alpha val="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dirty="0">
              <a:solidFill>
                <a:schemeClr val="tx1"/>
              </a:solidFill>
              <a:latin typeface="Meiryo UI" panose="020B0604030504040204" pitchFamily="50" charset="-128"/>
              <a:ea typeface="Meiryo UI" panose="020B0604030504040204" pitchFamily="50" charset="-128"/>
            </a:endParaRPr>
          </a:p>
        </p:txBody>
      </p:sp>
      <p:sp>
        <p:nvSpPr>
          <p:cNvPr id="2" name="Title 1"/>
          <p:cNvSpPr>
            <a:spLocks noGrp="1"/>
          </p:cNvSpPr>
          <p:nvPr>
            <p:ph type="ctrTitle" hasCustomPrompt="1"/>
          </p:nvPr>
        </p:nvSpPr>
        <p:spPr>
          <a:xfrm>
            <a:off x="312000" y="1488000"/>
            <a:ext cx="11040000" cy="1920000"/>
          </a:xfrm>
        </p:spPr>
        <p:txBody>
          <a:bodyPr anchor="b">
            <a:noAutofit/>
          </a:bodyPr>
          <a:lstStyle>
            <a:lvl1pPr algn="l">
              <a:defRPr sz="4267">
                <a:solidFill>
                  <a:schemeClr val="bg1"/>
                </a:solidFill>
              </a:defRPr>
            </a:lvl1pPr>
          </a:lstStyle>
          <a:p>
            <a:r>
              <a:rPr lang="ja-JP" altLang="en-US"/>
              <a:t>タイトルを入力</a:t>
            </a:r>
            <a:endParaRPr lang="en-US"/>
          </a:p>
        </p:txBody>
      </p:sp>
      <p:sp>
        <p:nvSpPr>
          <p:cNvPr id="3" name="Subtitle 2"/>
          <p:cNvSpPr>
            <a:spLocks noGrp="1"/>
          </p:cNvSpPr>
          <p:nvPr>
            <p:ph type="subTitle" idx="1" hasCustomPrompt="1"/>
          </p:nvPr>
        </p:nvSpPr>
        <p:spPr>
          <a:xfrm>
            <a:off x="312000" y="3614400"/>
            <a:ext cx="11040000" cy="1929600"/>
          </a:xfrm>
        </p:spPr>
        <p:txBody>
          <a:bodyPr>
            <a:noAutofit/>
          </a:bodyPr>
          <a:lstStyle>
            <a:lvl1pPr marL="0" indent="0" algn="l">
              <a:buNone/>
              <a:defRPr sz="2667">
                <a:solidFill>
                  <a:schemeClr val="bg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ja-JP" altLang="en-US"/>
              <a:t>サブタイトルを入力</a:t>
            </a:r>
            <a:endParaRPr lang="en-US"/>
          </a:p>
        </p:txBody>
      </p:sp>
      <p:sp>
        <p:nvSpPr>
          <p:cNvPr id="5" name="Footer Placeholder 4"/>
          <p:cNvSpPr>
            <a:spLocks noGrp="1"/>
          </p:cNvSpPr>
          <p:nvPr>
            <p:ph type="ftr" sz="quarter" idx="11"/>
          </p:nvPr>
        </p:nvSpPr>
        <p:spPr/>
        <p:txBody>
          <a:bodyPr/>
          <a:lstStyle>
            <a:lvl1pPr>
              <a:defRPr>
                <a:solidFill>
                  <a:schemeClr val="tx1"/>
                </a:solidFill>
              </a:defRPr>
            </a:lvl1pPr>
          </a:lstStyle>
          <a:p>
            <a:r>
              <a:rPr kumimoji="1" lang="en-US" altLang="ja-JP"/>
              <a:t>Copyright 2021 NANJING FUJITSU NANDA SOFTWARE TECHNOLOGY CO.,LTD.</a:t>
            </a:r>
            <a:endParaRPr kumimoji="1" lang="ja-JP" altLang="en-US"/>
          </a:p>
        </p:txBody>
      </p:sp>
      <p:sp>
        <p:nvSpPr>
          <p:cNvPr id="6" name="Slide Number Placeholder 5"/>
          <p:cNvSpPr>
            <a:spLocks noGrp="1"/>
          </p:cNvSpPr>
          <p:nvPr>
            <p:ph type="sldNum" sz="quarter" idx="12"/>
          </p:nvPr>
        </p:nvSpPr>
        <p:spPr>
          <a:xfrm>
            <a:off x="5736000" y="6504000"/>
            <a:ext cx="720000" cy="163200"/>
          </a:xfrm>
          <a:prstGeom prst="rect">
            <a:avLst/>
          </a:prstGeom>
        </p:spPr>
        <p:txBody>
          <a:bodyPr/>
          <a:lstStyle>
            <a:lvl1pPr>
              <a:defRPr>
                <a:solidFill>
                  <a:schemeClr val="tx1"/>
                </a:solidFill>
              </a:defRPr>
            </a:lvl1pPr>
          </a:lstStyle>
          <a:p>
            <a:fld id="{4D029D89-7B63-4C94-AD4D-2E4D6BB83637}" type="slidenum">
              <a:rPr kumimoji="1" lang="ja-JP" altLang="en-US" smtClean="0"/>
              <a:pPr/>
              <a:t>‹#›</a:t>
            </a:fld>
            <a:endParaRPr kumimoji="1" lang="ja-JP" altLang="en-US"/>
          </a:p>
        </p:txBody>
      </p:sp>
      <p:grpSp>
        <p:nvGrpSpPr>
          <p:cNvPr id="20" name="Group 22" descr="Fujitsu">
            <a:extLst>
              <a:ext uri="{FF2B5EF4-FFF2-40B4-BE49-F238E27FC236}">
                <a16:creationId xmlns:a16="http://schemas.microsoft.com/office/drawing/2014/main" id="{DDC40295-912F-4B75-825E-6A19D918735E}"/>
              </a:ext>
            </a:extLst>
          </p:cNvPr>
          <p:cNvGrpSpPr>
            <a:grpSpLocks noChangeAspect="1"/>
          </p:cNvGrpSpPr>
          <p:nvPr userDrawn="1"/>
        </p:nvGrpSpPr>
        <p:grpSpPr>
          <a:xfrm>
            <a:off x="10587567" y="323745"/>
            <a:ext cx="1291692" cy="629564"/>
            <a:chOff x="8012114" y="249161"/>
            <a:chExt cx="892174" cy="434841"/>
          </a:xfrm>
        </p:grpSpPr>
        <p:sp>
          <p:nvSpPr>
            <p:cNvPr id="21" name="Freeform 34">
              <a:extLst>
                <a:ext uri="{FF2B5EF4-FFF2-40B4-BE49-F238E27FC236}">
                  <a16:creationId xmlns:a16="http://schemas.microsoft.com/office/drawing/2014/main" id="{58651FFA-FC3B-4BF1-AE37-56C9BAC03808}"/>
                </a:ext>
              </a:extLst>
            </p:cNvPr>
            <p:cNvSpPr>
              <a:spLocks/>
            </p:cNvSpPr>
            <p:nvPr userDrawn="1"/>
          </p:nvSpPr>
          <p:spPr bwMode="gray">
            <a:xfrm>
              <a:off x="8307389" y="249161"/>
              <a:ext cx="179387" cy="139657"/>
            </a:xfrm>
            <a:custGeom>
              <a:avLst/>
              <a:gdLst>
                <a:gd name="T0" fmla="*/ 961 w 2365"/>
                <a:gd name="T1" fmla="*/ 764 h 1825"/>
                <a:gd name="T2" fmla="*/ 599 w 2365"/>
                <a:gd name="T3" fmla="*/ 642 h 1825"/>
                <a:gd name="T4" fmla="*/ 1 w 2365"/>
                <a:gd name="T5" fmla="*/ 1235 h 1825"/>
                <a:gd name="T6" fmla="*/ 599 w 2365"/>
                <a:gd name="T7" fmla="*/ 1825 h 1825"/>
                <a:gd name="T8" fmla="*/ 1053 w 2365"/>
                <a:gd name="T9" fmla="*/ 1619 h 1825"/>
                <a:gd name="T10" fmla="*/ 1053 w 2365"/>
                <a:gd name="T11" fmla="*/ 1293 h 1825"/>
                <a:gd name="T12" fmla="*/ 771 w 2365"/>
                <a:gd name="T13" fmla="*/ 1568 h 1825"/>
                <a:gd name="T14" fmla="*/ 599 w 2365"/>
                <a:gd name="T15" fmla="*/ 1604 h 1825"/>
                <a:gd name="T16" fmla="*/ 225 w 2365"/>
                <a:gd name="T17" fmla="*/ 1235 h 1825"/>
                <a:gd name="T18" fmla="*/ 599 w 2365"/>
                <a:gd name="T19" fmla="*/ 863 h 1825"/>
                <a:gd name="T20" fmla="*/ 861 w 2365"/>
                <a:gd name="T21" fmla="*/ 972 h 1825"/>
                <a:gd name="T22" fmla="*/ 1093 w 2365"/>
                <a:gd name="T23" fmla="*/ 1239 h 1825"/>
                <a:gd name="T24" fmla="*/ 1630 w 2365"/>
                <a:gd name="T25" fmla="*/ 1473 h 1825"/>
                <a:gd name="T26" fmla="*/ 2365 w 2365"/>
                <a:gd name="T27" fmla="*/ 741 h 1825"/>
                <a:gd name="T28" fmla="*/ 1630 w 2365"/>
                <a:gd name="T29" fmla="*/ 0 h 1825"/>
                <a:gd name="T30" fmla="*/ 1053 w 2365"/>
                <a:gd name="T31" fmla="*/ 295 h 1825"/>
                <a:gd name="T32" fmla="*/ 1053 w 2365"/>
                <a:gd name="T33" fmla="*/ 735 h 1825"/>
                <a:gd name="T34" fmla="*/ 1630 w 2365"/>
                <a:gd name="T35" fmla="*/ 232 h 1825"/>
                <a:gd name="T36" fmla="*/ 2134 w 2365"/>
                <a:gd name="T37" fmla="*/ 741 h 1825"/>
                <a:gd name="T38" fmla="*/ 1630 w 2365"/>
                <a:gd name="T39" fmla="*/ 1245 h 1825"/>
                <a:gd name="T40" fmla="*/ 1303 w 2365"/>
                <a:gd name="T41" fmla="*/ 1125 h 1825"/>
                <a:gd name="T42" fmla="*/ 961 w 2365"/>
                <a:gd name="T43" fmla="*/ 764 h 1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65" h="1825">
                  <a:moveTo>
                    <a:pt x="961" y="764"/>
                  </a:moveTo>
                  <a:cubicBezTo>
                    <a:pt x="875" y="688"/>
                    <a:pt x="736" y="643"/>
                    <a:pt x="599" y="642"/>
                  </a:cubicBezTo>
                  <a:cubicBezTo>
                    <a:pt x="270" y="641"/>
                    <a:pt x="2" y="900"/>
                    <a:pt x="1" y="1235"/>
                  </a:cubicBezTo>
                  <a:cubicBezTo>
                    <a:pt x="0" y="1563"/>
                    <a:pt x="270" y="1824"/>
                    <a:pt x="599" y="1825"/>
                  </a:cubicBezTo>
                  <a:cubicBezTo>
                    <a:pt x="783" y="1825"/>
                    <a:pt x="943" y="1751"/>
                    <a:pt x="1053" y="1619"/>
                  </a:cubicBezTo>
                  <a:cubicBezTo>
                    <a:pt x="1053" y="1293"/>
                    <a:pt x="1053" y="1293"/>
                    <a:pt x="1053" y="1293"/>
                  </a:cubicBezTo>
                  <a:cubicBezTo>
                    <a:pt x="994" y="1394"/>
                    <a:pt x="877" y="1524"/>
                    <a:pt x="771" y="1568"/>
                  </a:cubicBezTo>
                  <a:cubicBezTo>
                    <a:pt x="717" y="1590"/>
                    <a:pt x="662" y="1604"/>
                    <a:pt x="599" y="1604"/>
                  </a:cubicBezTo>
                  <a:cubicBezTo>
                    <a:pt x="394" y="1604"/>
                    <a:pt x="225" y="1445"/>
                    <a:pt x="225" y="1235"/>
                  </a:cubicBezTo>
                  <a:cubicBezTo>
                    <a:pt x="225" y="1041"/>
                    <a:pt x="380" y="862"/>
                    <a:pt x="599" y="863"/>
                  </a:cubicBezTo>
                  <a:cubicBezTo>
                    <a:pt x="701" y="863"/>
                    <a:pt x="793" y="905"/>
                    <a:pt x="861" y="972"/>
                  </a:cubicBezTo>
                  <a:cubicBezTo>
                    <a:pt x="931" y="1040"/>
                    <a:pt x="1041" y="1183"/>
                    <a:pt x="1093" y="1239"/>
                  </a:cubicBezTo>
                  <a:cubicBezTo>
                    <a:pt x="1227" y="1383"/>
                    <a:pt x="1419" y="1473"/>
                    <a:pt x="1630" y="1473"/>
                  </a:cubicBezTo>
                  <a:cubicBezTo>
                    <a:pt x="2036" y="1474"/>
                    <a:pt x="2365" y="1146"/>
                    <a:pt x="2365" y="741"/>
                  </a:cubicBezTo>
                  <a:cubicBezTo>
                    <a:pt x="2365" y="336"/>
                    <a:pt x="2035" y="0"/>
                    <a:pt x="1630" y="0"/>
                  </a:cubicBezTo>
                  <a:cubicBezTo>
                    <a:pt x="1395" y="0"/>
                    <a:pt x="1187" y="122"/>
                    <a:pt x="1053" y="295"/>
                  </a:cubicBezTo>
                  <a:cubicBezTo>
                    <a:pt x="1053" y="735"/>
                    <a:pt x="1053" y="735"/>
                    <a:pt x="1053" y="735"/>
                  </a:cubicBezTo>
                  <a:cubicBezTo>
                    <a:pt x="1155" y="455"/>
                    <a:pt x="1340" y="232"/>
                    <a:pt x="1630" y="232"/>
                  </a:cubicBezTo>
                  <a:cubicBezTo>
                    <a:pt x="1909" y="232"/>
                    <a:pt x="2135" y="463"/>
                    <a:pt x="2134" y="741"/>
                  </a:cubicBezTo>
                  <a:cubicBezTo>
                    <a:pt x="2134" y="1020"/>
                    <a:pt x="1909" y="1246"/>
                    <a:pt x="1630" y="1245"/>
                  </a:cubicBezTo>
                  <a:cubicBezTo>
                    <a:pt x="1506" y="1244"/>
                    <a:pt x="1391" y="1199"/>
                    <a:pt x="1303" y="1125"/>
                  </a:cubicBezTo>
                  <a:cubicBezTo>
                    <a:pt x="1194" y="1040"/>
                    <a:pt x="1074" y="860"/>
                    <a:pt x="961" y="76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3200"/>
            </a:p>
          </p:txBody>
        </p:sp>
        <p:sp>
          <p:nvSpPr>
            <p:cNvPr id="22" name="Freeform 35">
              <a:extLst>
                <a:ext uri="{FF2B5EF4-FFF2-40B4-BE49-F238E27FC236}">
                  <a16:creationId xmlns:a16="http://schemas.microsoft.com/office/drawing/2014/main" id="{F38D1057-B75F-4A54-AF90-A8D57DDB5EA3}"/>
                </a:ext>
              </a:extLst>
            </p:cNvPr>
            <p:cNvSpPr>
              <a:spLocks/>
            </p:cNvSpPr>
            <p:nvPr userDrawn="1"/>
          </p:nvSpPr>
          <p:spPr bwMode="gray">
            <a:xfrm>
              <a:off x="8012114" y="401514"/>
              <a:ext cx="123825" cy="201551"/>
            </a:xfrm>
            <a:custGeom>
              <a:avLst/>
              <a:gdLst>
                <a:gd name="T0" fmla="*/ 0 w 1624"/>
                <a:gd name="T1" fmla="*/ 0 h 2651"/>
                <a:gd name="T2" fmla="*/ 1624 w 1624"/>
                <a:gd name="T3" fmla="*/ 0 h 2651"/>
                <a:gd name="T4" fmla="*/ 1624 w 1624"/>
                <a:gd name="T5" fmla="*/ 452 h 2651"/>
                <a:gd name="T6" fmla="*/ 1365 w 1624"/>
                <a:gd name="T7" fmla="*/ 273 h 2651"/>
                <a:gd name="T8" fmla="*/ 613 w 1624"/>
                <a:gd name="T9" fmla="*/ 273 h 2651"/>
                <a:gd name="T10" fmla="*/ 613 w 1624"/>
                <a:gd name="T11" fmla="*/ 1053 h 2651"/>
                <a:gd name="T12" fmla="*/ 1428 w 1624"/>
                <a:gd name="T13" fmla="*/ 1053 h 2651"/>
                <a:gd name="T14" fmla="*/ 1428 w 1624"/>
                <a:gd name="T15" fmla="*/ 1467 h 2651"/>
                <a:gd name="T16" fmla="*/ 1205 w 1624"/>
                <a:gd name="T17" fmla="*/ 1335 h 2651"/>
                <a:gd name="T18" fmla="*/ 613 w 1624"/>
                <a:gd name="T19" fmla="*/ 1335 h 2651"/>
                <a:gd name="T20" fmla="*/ 613 w 1624"/>
                <a:gd name="T21" fmla="*/ 2401 h 2651"/>
                <a:gd name="T22" fmla="*/ 784 w 1624"/>
                <a:gd name="T23" fmla="*/ 2651 h 2651"/>
                <a:gd name="T24" fmla="*/ 11 w 1624"/>
                <a:gd name="T25" fmla="*/ 2651 h 2651"/>
                <a:gd name="T26" fmla="*/ 173 w 1624"/>
                <a:gd name="T27" fmla="*/ 2401 h 2651"/>
                <a:gd name="T28" fmla="*/ 173 w 1624"/>
                <a:gd name="T29" fmla="*/ 278 h 2651"/>
                <a:gd name="T30" fmla="*/ 0 w 1624"/>
                <a:gd name="T31" fmla="*/ 0 h 2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24" h="2651">
                  <a:moveTo>
                    <a:pt x="0" y="0"/>
                  </a:moveTo>
                  <a:cubicBezTo>
                    <a:pt x="1624" y="0"/>
                    <a:pt x="1624" y="0"/>
                    <a:pt x="1624" y="0"/>
                  </a:cubicBezTo>
                  <a:cubicBezTo>
                    <a:pt x="1624" y="452"/>
                    <a:pt x="1624" y="452"/>
                    <a:pt x="1624" y="452"/>
                  </a:cubicBezTo>
                  <a:cubicBezTo>
                    <a:pt x="1624" y="452"/>
                    <a:pt x="1540" y="274"/>
                    <a:pt x="1365" y="273"/>
                  </a:cubicBezTo>
                  <a:cubicBezTo>
                    <a:pt x="613" y="273"/>
                    <a:pt x="613" y="273"/>
                    <a:pt x="613" y="273"/>
                  </a:cubicBezTo>
                  <a:cubicBezTo>
                    <a:pt x="613" y="1053"/>
                    <a:pt x="613" y="1053"/>
                    <a:pt x="613" y="1053"/>
                  </a:cubicBezTo>
                  <a:cubicBezTo>
                    <a:pt x="1428" y="1053"/>
                    <a:pt x="1428" y="1053"/>
                    <a:pt x="1428" y="1053"/>
                  </a:cubicBezTo>
                  <a:cubicBezTo>
                    <a:pt x="1428" y="1467"/>
                    <a:pt x="1428" y="1467"/>
                    <a:pt x="1428" y="1467"/>
                  </a:cubicBezTo>
                  <a:cubicBezTo>
                    <a:pt x="1428" y="1467"/>
                    <a:pt x="1402" y="1335"/>
                    <a:pt x="1205" y="1335"/>
                  </a:cubicBezTo>
                  <a:cubicBezTo>
                    <a:pt x="613" y="1335"/>
                    <a:pt x="613" y="1335"/>
                    <a:pt x="613" y="1335"/>
                  </a:cubicBezTo>
                  <a:cubicBezTo>
                    <a:pt x="613" y="2401"/>
                    <a:pt x="613" y="2401"/>
                    <a:pt x="613" y="2401"/>
                  </a:cubicBezTo>
                  <a:cubicBezTo>
                    <a:pt x="613" y="2558"/>
                    <a:pt x="784" y="2651"/>
                    <a:pt x="784" y="2651"/>
                  </a:cubicBezTo>
                  <a:cubicBezTo>
                    <a:pt x="11" y="2651"/>
                    <a:pt x="11" y="2651"/>
                    <a:pt x="11" y="2651"/>
                  </a:cubicBezTo>
                  <a:cubicBezTo>
                    <a:pt x="11" y="2651"/>
                    <a:pt x="173" y="2569"/>
                    <a:pt x="173" y="2401"/>
                  </a:cubicBezTo>
                  <a:cubicBezTo>
                    <a:pt x="173" y="278"/>
                    <a:pt x="173" y="278"/>
                    <a:pt x="173" y="278"/>
                  </a:cubicBezTo>
                  <a:cubicBezTo>
                    <a:pt x="173" y="99"/>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3200"/>
            </a:p>
          </p:txBody>
        </p:sp>
        <p:sp>
          <p:nvSpPr>
            <p:cNvPr id="33" name="Freeform 36">
              <a:extLst>
                <a:ext uri="{FF2B5EF4-FFF2-40B4-BE49-F238E27FC236}">
                  <a16:creationId xmlns:a16="http://schemas.microsoft.com/office/drawing/2014/main" id="{0FA8FF41-1874-4F27-9ACB-8F9DD0AC90F7}"/>
                </a:ext>
              </a:extLst>
            </p:cNvPr>
            <p:cNvSpPr>
              <a:spLocks/>
            </p:cNvSpPr>
            <p:nvPr userDrawn="1"/>
          </p:nvSpPr>
          <p:spPr bwMode="gray">
            <a:xfrm>
              <a:off x="8305801" y="401514"/>
              <a:ext cx="80962" cy="282488"/>
            </a:xfrm>
            <a:custGeom>
              <a:avLst/>
              <a:gdLst>
                <a:gd name="T0" fmla="*/ 246 w 1072"/>
                <a:gd name="T1" fmla="*/ 0 h 3696"/>
                <a:gd name="T2" fmla="*/ 1072 w 1072"/>
                <a:gd name="T3" fmla="*/ 0 h 3696"/>
                <a:gd name="T4" fmla="*/ 887 w 1072"/>
                <a:gd name="T5" fmla="*/ 230 h 3696"/>
                <a:gd name="T6" fmla="*/ 887 w 1072"/>
                <a:gd name="T7" fmla="*/ 2717 h 3696"/>
                <a:gd name="T8" fmla="*/ 0 w 1072"/>
                <a:gd name="T9" fmla="*/ 3693 h 3696"/>
                <a:gd name="T10" fmla="*/ 423 w 1072"/>
                <a:gd name="T11" fmla="*/ 2717 h 3696"/>
                <a:gd name="T12" fmla="*/ 423 w 1072"/>
                <a:gd name="T13" fmla="*/ 230 h 3696"/>
                <a:gd name="T14" fmla="*/ 246 w 1072"/>
                <a:gd name="T15" fmla="*/ 0 h 3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72" h="3696">
                  <a:moveTo>
                    <a:pt x="246" y="0"/>
                  </a:moveTo>
                  <a:cubicBezTo>
                    <a:pt x="1072" y="0"/>
                    <a:pt x="1072" y="0"/>
                    <a:pt x="1072" y="0"/>
                  </a:cubicBezTo>
                  <a:cubicBezTo>
                    <a:pt x="1072" y="0"/>
                    <a:pt x="887" y="87"/>
                    <a:pt x="887" y="230"/>
                  </a:cubicBezTo>
                  <a:cubicBezTo>
                    <a:pt x="887" y="2717"/>
                    <a:pt x="887" y="2717"/>
                    <a:pt x="887" y="2717"/>
                  </a:cubicBezTo>
                  <a:cubicBezTo>
                    <a:pt x="887" y="3558"/>
                    <a:pt x="44" y="3696"/>
                    <a:pt x="0" y="3693"/>
                  </a:cubicBezTo>
                  <a:cubicBezTo>
                    <a:pt x="72" y="3647"/>
                    <a:pt x="422" y="3349"/>
                    <a:pt x="423" y="2717"/>
                  </a:cubicBezTo>
                  <a:cubicBezTo>
                    <a:pt x="423" y="230"/>
                    <a:pt x="423" y="230"/>
                    <a:pt x="423" y="230"/>
                  </a:cubicBezTo>
                  <a:cubicBezTo>
                    <a:pt x="424" y="96"/>
                    <a:pt x="246" y="0"/>
                    <a:pt x="24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3200"/>
            </a:p>
          </p:txBody>
        </p:sp>
        <p:sp>
          <p:nvSpPr>
            <p:cNvPr id="34" name="Freeform 37">
              <a:extLst>
                <a:ext uri="{FF2B5EF4-FFF2-40B4-BE49-F238E27FC236}">
                  <a16:creationId xmlns:a16="http://schemas.microsoft.com/office/drawing/2014/main" id="{50E67408-B338-4449-B662-76E98D8E5C11}"/>
                </a:ext>
              </a:extLst>
            </p:cNvPr>
            <p:cNvSpPr>
              <a:spLocks/>
            </p:cNvSpPr>
            <p:nvPr userDrawn="1"/>
          </p:nvSpPr>
          <p:spPr bwMode="gray">
            <a:xfrm>
              <a:off x="8396289" y="401514"/>
              <a:ext cx="63500" cy="201551"/>
            </a:xfrm>
            <a:custGeom>
              <a:avLst/>
              <a:gdLst>
                <a:gd name="T0" fmla="*/ 0 w 828"/>
                <a:gd name="T1" fmla="*/ 0 h 2653"/>
                <a:gd name="T2" fmla="*/ 828 w 828"/>
                <a:gd name="T3" fmla="*/ 0 h 2653"/>
                <a:gd name="T4" fmla="*/ 645 w 828"/>
                <a:gd name="T5" fmla="*/ 235 h 2653"/>
                <a:gd name="T6" fmla="*/ 645 w 828"/>
                <a:gd name="T7" fmla="*/ 2401 h 2653"/>
                <a:gd name="T8" fmla="*/ 828 w 828"/>
                <a:gd name="T9" fmla="*/ 2653 h 2653"/>
                <a:gd name="T10" fmla="*/ 0 w 828"/>
                <a:gd name="T11" fmla="*/ 2653 h 2653"/>
                <a:gd name="T12" fmla="*/ 184 w 828"/>
                <a:gd name="T13" fmla="*/ 2401 h 2653"/>
                <a:gd name="T14" fmla="*/ 184 w 828"/>
                <a:gd name="T15" fmla="*/ 235 h 2653"/>
                <a:gd name="T16" fmla="*/ 0 w 828"/>
                <a:gd name="T17" fmla="*/ 0 h 26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8" h="2653">
                  <a:moveTo>
                    <a:pt x="0" y="0"/>
                  </a:moveTo>
                  <a:cubicBezTo>
                    <a:pt x="828" y="0"/>
                    <a:pt x="828" y="0"/>
                    <a:pt x="828" y="0"/>
                  </a:cubicBezTo>
                  <a:cubicBezTo>
                    <a:pt x="828" y="0"/>
                    <a:pt x="645" y="89"/>
                    <a:pt x="645" y="235"/>
                  </a:cubicBezTo>
                  <a:cubicBezTo>
                    <a:pt x="645" y="2401"/>
                    <a:pt x="645" y="2401"/>
                    <a:pt x="645" y="2401"/>
                  </a:cubicBezTo>
                  <a:cubicBezTo>
                    <a:pt x="645" y="2556"/>
                    <a:pt x="828" y="2653"/>
                    <a:pt x="828" y="2653"/>
                  </a:cubicBezTo>
                  <a:cubicBezTo>
                    <a:pt x="0" y="2653"/>
                    <a:pt x="0" y="2653"/>
                    <a:pt x="0" y="2653"/>
                  </a:cubicBezTo>
                  <a:cubicBezTo>
                    <a:pt x="0" y="2653"/>
                    <a:pt x="184" y="2557"/>
                    <a:pt x="184" y="2401"/>
                  </a:cubicBezTo>
                  <a:cubicBezTo>
                    <a:pt x="184" y="235"/>
                    <a:pt x="184" y="235"/>
                    <a:pt x="184" y="235"/>
                  </a:cubicBezTo>
                  <a:cubicBezTo>
                    <a:pt x="184" y="89"/>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3200"/>
            </a:p>
          </p:txBody>
        </p:sp>
        <p:sp>
          <p:nvSpPr>
            <p:cNvPr id="35" name="Freeform 38">
              <a:extLst>
                <a:ext uri="{FF2B5EF4-FFF2-40B4-BE49-F238E27FC236}">
                  <a16:creationId xmlns:a16="http://schemas.microsoft.com/office/drawing/2014/main" id="{4AC7696B-9860-489B-BE9B-00D46469390B}"/>
                </a:ext>
              </a:extLst>
            </p:cNvPr>
            <p:cNvSpPr>
              <a:spLocks/>
            </p:cNvSpPr>
            <p:nvPr userDrawn="1"/>
          </p:nvSpPr>
          <p:spPr bwMode="gray">
            <a:xfrm>
              <a:off x="8459789" y="401514"/>
              <a:ext cx="150812" cy="201551"/>
            </a:xfrm>
            <a:custGeom>
              <a:avLst/>
              <a:gdLst>
                <a:gd name="T0" fmla="*/ 161 w 1984"/>
                <a:gd name="T1" fmla="*/ 0 h 2651"/>
                <a:gd name="T2" fmla="*/ 1984 w 1984"/>
                <a:gd name="T3" fmla="*/ 0 h 2651"/>
                <a:gd name="T4" fmla="*/ 1829 w 1984"/>
                <a:gd name="T5" fmla="*/ 482 h 2651"/>
                <a:gd name="T6" fmla="*/ 1607 w 1984"/>
                <a:gd name="T7" fmla="*/ 279 h 2651"/>
                <a:gd name="T8" fmla="*/ 1229 w 1984"/>
                <a:gd name="T9" fmla="*/ 279 h 2651"/>
                <a:gd name="T10" fmla="*/ 1229 w 1984"/>
                <a:gd name="T11" fmla="*/ 2401 h 2651"/>
                <a:gd name="T12" fmla="*/ 1407 w 1984"/>
                <a:gd name="T13" fmla="*/ 2651 h 2651"/>
                <a:gd name="T14" fmla="*/ 595 w 1984"/>
                <a:gd name="T15" fmla="*/ 2651 h 2651"/>
                <a:gd name="T16" fmla="*/ 771 w 1984"/>
                <a:gd name="T17" fmla="*/ 2401 h 2651"/>
                <a:gd name="T18" fmla="*/ 771 w 1984"/>
                <a:gd name="T19" fmla="*/ 279 h 2651"/>
                <a:gd name="T20" fmla="*/ 315 w 1984"/>
                <a:gd name="T21" fmla="*/ 279 h 2651"/>
                <a:gd name="T22" fmla="*/ 0 w 1984"/>
                <a:gd name="T23" fmla="*/ 522 h 2651"/>
                <a:gd name="T24" fmla="*/ 161 w 1984"/>
                <a:gd name="T25" fmla="*/ 0 h 2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84" h="2651">
                  <a:moveTo>
                    <a:pt x="161" y="0"/>
                  </a:moveTo>
                  <a:cubicBezTo>
                    <a:pt x="1984" y="0"/>
                    <a:pt x="1984" y="0"/>
                    <a:pt x="1984" y="0"/>
                  </a:cubicBezTo>
                  <a:cubicBezTo>
                    <a:pt x="1829" y="482"/>
                    <a:pt x="1829" y="482"/>
                    <a:pt x="1829" y="482"/>
                  </a:cubicBezTo>
                  <a:cubicBezTo>
                    <a:pt x="1829" y="482"/>
                    <a:pt x="1783" y="279"/>
                    <a:pt x="1607" y="279"/>
                  </a:cubicBezTo>
                  <a:cubicBezTo>
                    <a:pt x="1229" y="279"/>
                    <a:pt x="1229" y="279"/>
                    <a:pt x="1229" y="279"/>
                  </a:cubicBezTo>
                  <a:cubicBezTo>
                    <a:pt x="1229" y="2401"/>
                    <a:pt x="1229" y="2401"/>
                    <a:pt x="1229" y="2401"/>
                  </a:cubicBezTo>
                  <a:cubicBezTo>
                    <a:pt x="1229" y="2535"/>
                    <a:pt x="1407" y="2651"/>
                    <a:pt x="1407" y="2651"/>
                  </a:cubicBezTo>
                  <a:cubicBezTo>
                    <a:pt x="595" y="2651"/>
                    <a:pt x="595" y="2651"/>
                    <a:pt x="595" y="2651"/>
                  </a:cubicBezTo>
                  <a:cubicBezTo>
                    <a:pt x="595" y="2651"/>
                    <a:pt x="771" y="2547"/>
                    <a:pt x="771" y="2401"/>
                  </a:cubicBezTo>
                  <a:cubicBezTo>
                    <a:pt x="771" y="279"/>
                    <a:pt x="771" y="279"/>
                    <a:pt x="771" y="279"/>
                  </a:cubicBezTo>
                  <a:cubicBezTo>
                    <a:pt x="315" y="279"/>
                    <a:pt x="315" y="279"/>
                    <a:pt x="315" y="279"/>
                  </a:cubicBezTo>
                  <a:cubicBezTo>
                    <a:pt x="185" y="280"/>
                    <a:pt x="0" y="522"/>
                    <a:pt x="0" y="522"/>
                  </a:cubicBezTo>
                  <a:lnTo>
                    <a:pt x="16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3200"/>
            </a:p>
          </p:txBody>
        </p:sp>
        <p:sp>
          <p:nvSpPr>
            <p:cNvPr id="36" name="Freeform 39">
              <a:extLst>
                <a:ext uri="{FF2B5EF4-FFF2-40B4-BE49-F238E27FC236}">
                  <a16:creationId xmlns:a16="http://schemas.microsoft.com/office/drawing/2014/main" id="{CDE404E4-3DFC-433A-8E05-E73F0F493EE7}"/>
                </a:ext>
              </a:extLst>
            </p:cNvPr>
            <p:cNvSpPr>
              <a:spLocks/>
            </p:cNvSpPr>
            <p:nvPr userDrawn="1"/>
          </p:nvSpPr>
          <p:spPr bwMode="gray">
            <a:xfrm>
              <a:off x="8734426" y="401514"/>
              <a:ext cx="169862" cy="204725"/>
            </a:xfrm>
            <a:custGeom>
              <a:avLst/>
              <a:gdLst>
                <a:gd name="T0" fmla="*/ 1420 w 2219"/>
                <a:gd name="T1" fmla="*/ 0 h 2693"/>
                <a:gd name="T2" fmla="*/ 2219 w 2219"/>
                <a:gd name="T3" fmla="*/ 0 h 2693"/>
                <a:gd name="T4" fmla="*/ 2048 w 2219"/>
                <a:gd name="T5" fmla="*/ 234 h 2693"/>
                <a:gd name="T6" fmla="*/ 2048 w 2219"/>
                <a:gd name="T7" fmla="*/ 1840 h 2693"/>
                <a:gd name="T8" fmla="*/ 1131 w 2219"/>
                <a:gd name="T9" fmla="*/ 2693 h 2693"/>
                <a:gd name="T10" fmla="*/ 176 w 2219"/>
                <a:gd name="T11" fmla="*/ 1840 h 2693"/>
                <a:gd name="T12" fmla="*/ 176 w 2219"/>
                <a:gd name="T13" fmla="*/ 234 h 2693"/>
                <a:gd name="T14" fmla="*/ 0 w 2219"/>
                <a:gd name="T15" fmla="*/ 0 h 2693"/>
                <a:gd name="T16" fmla="*/ 821 w 2219"/>
                <a:gd name="T17" fmla="*/ 0 h 2693"/>
                <a:gd name="T18" fmla="*/ 638 w 2219"/>
                <a:gd name="T19" fmla="*/ 234 h 2693"/>
                <a:gd name="T20" fmla="*/ 638 w 2219"/>
                <a:gd name="T21" fmla="*/ 1840 h 2693"/>
                <a:gd name="T22" fmla="*/ 1131 w 2219"/>
                <a:gd name="T23" fmla="*/ 2406 h 2693"/>
                <a:gd name="T24" fmla="*/ 1601 w 2219"/>
                <a:gd name="T25" fmla="*/ 1840 h 2693"/>
                <a:gd name="T26" fmla="*/ 1601 w 2219"/>
                <a:gd name="T27" fmla="*/ 234 h 2693"/>
                <a:gd name="T28" fmla="*/ 1420 w 2219"/>
                <a:gd name="T29" fmla="*/ 0 h 2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19" h="2693">
                  <a:moveTo>
                    <a:pt x="1420" y="0"/>
                  </a:moveTo>
                  <a:cubicBezTo>
                    <a:pt x="2219" y="0"/>
                    <a:pt x="2219" y="0"/>
                    <a:pt x="2219" y="0"/>
                  </a:cubicBezTo>
                  <a:cubicBezTo>
                    <a:pt x="2219" y="0"/>
                    <a:pt x="2048" y="91"/>
                    <a:pt x="2048" y="234"/>
                  </a:cubicBezTo>
                  <a:cubicBezTo>
                    <a:pt x="2048" y="1840"/>
                    <a:pt x="2048" y="1840"/>
                    <a:pt x="2048" y="1840"/>
                  </a:cubicBezTo>
                  <a:cubicBezTo>
                    <a:pt x="2047" y="2492"/>
                    <a:pt x="1506" y="2693"/>
                    <a:pt x="1131" y="2693"/>
                  </a:cubicBezTo>
                  <a:cubicBezTo>
                    <a:pt x="759" y="2693"/>
                    <a:pt x="175" y="2490"/>
                    <a:pt x="176" y="1840"/>
                  </a:cubicBezTo>
                  <a:cubicBezTo>
                    <a:pt x="176" y="234"/>
                    <a:pt x="176" y="234"/>
                    <a:pt x="176" y="234"/>
                  </a:cubicBezTo>
                  <a:cubicBezTo>
                    <a:pt x="176" y="91"/>
                    <a:pt x="0" y="0"/>
                    <a:pt x="0" y="0"/>
                  </a:cubicBezTo>
                  <a:cubicBezTo>
                    <a:pt x="821" y="0"/>
                    <a:pt x="821" y="0"/>
                    <a:pt x="821" y="0"/>
                  </a:cubicBezTo>
                  <a:cubicBezTo>
                    <a:pt x="821" y="0"/>
                    <a:pt x="638" y="88"/>
                    <a:pt x="638" y="234"/>
                  </a:cubicBezTo>
                  <a:cubicBezTo>
                    <a:pt x="638" y="1840"/>
                    <a:pt x="638" y="1840"/>
                    <a:pt x="638" y="1840"/>
                  </a:cubicBezTo>
                  <a:cubicBezTo>
                    <a:pt x="638" y="2182"/>
                    <a:pt x="865" y="2406"/>
                    <a:pt x="1131" y="2406"/>
                  </a:cubicBezTo>
                  <a:cubicBezTo>
                    <a:pt x="1397" y="2406"/>
                    <a:pt x="1600" y="2173"/>
                    <a:pt x="1601" y="1840"/>
                  </a:cubicBezTo>
                  <a:cubicBezTo>
                    <a:pt x="1601" y="234"/>
                    <a:pt x="1601" y="234"/>
                    <a:pt x="1601" y="234"/>
                  </a:cubicBezTo>
                  <a:cubicBezTo>
                    <a:pt x="1601" y="91"/>
                    <a:pt x="1420" y="0"/>
                    <a:pt x="142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3200"/>
            </a:p>
          </p:txBody>
        </p:sp>
        <p:sp>
          <p:nvSpPr>
            <p:cNvPr id="37" name="Freeform 40">
              <a:extLst>
                <a:ext uri="{FF2B5EF4-FFF2-40B4-BE49-F238E27FC236}">
                  <a16:creationId xmlns:a16="http://schemas.microsoft.com/office/drawing/2014/main" id="{606859B5-A1E4-47EF-9016-922C15E0DCDD}"/>
                </a:ext>
              </a:extLst>
            </p:cNvPr>
            <p:cNvSpPr>
              <a:spLocks/>
            </p:cNvSpPr>
            <p:nvPr userDrawn="1"/>
          </p:nvSpPr>
          <p:spPr bwMode="gray">
            <a:xfrm>
              <a:off x="8142289" y="401514"/>
              <a:ext cx="169862" cy="206312"/>
            </a:xfrm>
            <a:custGeom>
              <a:avLst/>
              <a:gdLst>
                <a:gd name="T0" fmla="*/ 1427 w 2240"/>
                <a:gd name="T1" fmla="*/ 0 h 2700"/>
                <a:gd name="T2" fmla="*/ 2240 w 2240"/>
                <a:gd name="T3" fmla="*/ 0 h 2700"/>
                <a:gd name="T4" fmla="*/ 2068 w 2240"/>
                <a:gd name="T5" fmla="*/ 237 h 2700"/>
                <a:gd name="T6" fmla="*/ 2067 w 2240"/>
                <a:gd name="T7" fmla="*/ 1838 h 2700"/>
                <a:gd name="T8" fmla="*/ 1122 w 2240"/>
                <a:gd name="T9" fmla="*/ 2700 h 2700"/>
                <a:gd name="T10" fmla="*/ 166 w 2240"/>
                <a:gd name="T11" fmla="*/ 1838 h 2700"/>
                <a:gd name="T12" fmla="*/ 166 w 2240"/>
                <a:gd name="T13" fmla="*/ 237 h 2700"/>
                <a:gd name="T14" fmla="*/ 0 w 2240"/>
                <a:gd name="T15" fmla="*/ 0 h 2700"/>
                <a:gd name="T16" fmla="*/ 821 w 2240"/>
                <a:gd name="T17" fmla="*/ 0 h 2700"/>
                <a:gd name="T18" fmla="*/ 631 w 2240"/>
                <a:gd name="T19" fmla="*/ 237 h 2700"/>
                <a:gd name="T20" fmla="*/ 630 w 2240"/>
                <a:gd name="T21" fmla="*/ 1838 h 2700"/>
                <a:gd name="T22" fmla="*/ 1122 w 2240"/>
                <a:gd name="T23" fmla="*/ 2413 h 2700"/>
                <a:gd name="T24" fmla="*/ 1602 w 2240"/>
                <a:gd name="T25" fmla="*/ 1838 h 2700"/>
                <a:gd name="T26" fmla="*/ 1603 w 2240"/>
                <a:gd name="T27" fmla="*/ 237 h 2700"/>
                <a:gd name="T28" fmla="*/ 1427 w 2240"/>
                <a:gd name="T29" fmla="*/ 0 h 27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40" h="2700">
                  <a:moveTo>
                    <a:pt x="1427" y="0"/>
                  </a:moveTo>
                  <a:cubicBezTo>
                    <a:pt x="2240" y="0"/>
                    <a:pt x="2240" y="0"/>
                    <a:pt x="2240" y="0"/>
                  </a:cubicBezTo>
                  <a:cubicBezTo>
                    <a:pt x="2240" y="0"/>
                    <a:pt x="2068" y="95"/>
                    <a:pt x="2068" y="237"/>
                  </a:cubicBezTo>
                  <a:cubicBezTo>
                    <a:pt x="2068" y="238"/>
                    <a:pt x="2067" y="1838"/>
                    <a:pt x="2067" y="1838"/>
                  </a:cubicBezTo>
                  <a:cubicBezTo>
                    <a:pt x="2067" y="2494"/>
                    <a:pt x="1501" y="2700"/>
                    <a:pt x="1122" y="2700"/>
                  </a:cubicBezTo>
                  <a:cubicBezTo>
                    <a:pt x="750" y="2700"/>
                    <a:pt x="166" y="2491"/>
                    <a:pt x="166" y="1838"/>
                  </a:cubicBezTo>
                  <a:cubicBezTo>
                    <a:pt x="166" y="237"/>
                    <a:pt x="166" y="237"/>
                    <a:pt x="166" y="237"/>
                  </a:cubicBezTo>
                  <a:cubicBezTo>
                    <a:pt x="166" y="94"/>
                    <a:pt x="0" y="0"/>
                    <a:pt x="0" y="0"/>
                  </a:cubicBezTo>
                  <a:cubicBezTo>
                    <a:pt x="821" y="0"/>
                    <a:pt x="821" y="0"/>
                    <a:pt x="821" y="0"/>
                  </a:cubicBezTo>
                  <a:cubicBezTo>
                    <a:pt x="821" y="0"/>
                    <a:pt x="631" y="94"/>
                    <a:pt x="631" y="237"/>
                  </a:cubicBezTo>
                  <a:cubicBezTo>
                    <a:pt x="630" y="1838"/>
                    <a:pt x="630" y="1838"/>
                    <a:pt x="630" y="1838"/>
                  </a:cubicBezTo>
                  <a:cubicBezTo>
                    <a:pt x="630" y="2178"/>
                    <a:pt x="856" y="2412"/>
                    <a:pt x="1122" y="2413"/>
                  </a:cubicBezTo>
                  <a:cubicBezTo>
                    <a:pt x="1388" y="2414"/>
                    <a:pt x="1602" y="2174"/>
                    <a:pt x="1602" y="1838"/>
                  </a:cubicBezTo>
                  <a:cubicBezTo>
                    <a:pt x="1603" y="237"/>
                    <a:pt x="1603" y="237"/>
                    <a:pt x="1603" y="237"/>
                  </a:cubicBezTo>
                  <a:cubicBezTo>
                    <a:pt x="1603" y="94"/>
                    <a:pt x="1427" y="0"/>
                    <a:pt x="142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3200"/>
            </a:p>
          </p:txBody>
        </p:sp>
        <p:sp>
          <p:nvSpPr>
            <p:cNvPr id="38" name="Freeform 41">
              <a:extLst>
                <a:ext uri="{FF2B5EF4-FFF2-40B4-BE49-F238E27FC236}">
                  <a16:creationId xmlns:a16="http://schemas.microsoft.com/office/drawing/2014/main" id="{9916EAC5-51B3-4315-A6F9-67FA3906E9D3}"/>
                </a:ext>
              </a:extLst>
            </p:cNvPr>
            <p:cNvSpPr>
              <a:spLocks/>
            </p:cNvSpPr>
            <p:nvPr userDrawn="1"/>
          </p:nvSpPr>
          <p:spPr bwMode="gray">
            <a:xfrm>
              <a:off x="8604251" y="396753"/>
              <a:ext cx="130175" cy="211073"/>
            </a:xfrm>
            <a:custGeom>
              <a:avLst/>
              <a:gdLst>
                <a:gd name="T0" fmla="*/ 1467 w 1707"/>
                <a:gd name="T1" fmla="*/ 479 h 2755"/>
                <a:gd name="T2" fmla="*/ 1019 w 1707"/>
                <a:gd name="T3" fmla="*/ 276 h 2755"/>
                <a:gd name="T4" fmla="*/ 504 w 1707"/>
                <a:gd name="T5" fmla="*/ 677 h 2755"/>
                <a:gd name="T6" fmla="*/ 995 w 1707"/>
                <a:gd name="T7" fmla="*/ 1174 h 2755"/>
                <a:gd name="T8" fmla="*/ 1705 w 1707"/>
                <a:gd name="T9" fmla="*/ 1974 h 2755"/>
                <a:gd name="T10" fmla="*/ 651 w 1707"/>
                <a:gd name="T11" fmla="*/ 2755 h 2755"/>
                <a:gd name="T12" fmla="*/ 155 w 1707"/>
                <a:gd name="T13" fmla="*/ 2686 h 2755"/>
                <a:gd name="T14" fmla="*/ 0 w 1707"/>
                <a:gd name="T15" fmla="*/ 2177 h 2755"/>
                <a:gd name="T16" fmla="*/ 658 w 1707"/>
                <a:gd name="T17" fmla="*/ 2466 h 2755"/>
                <a:gd name="T18" fmla="*/ 1252 w 1707"/>
                <a:gd name="T19" fmla="*/ 2030 h 2755"/>
                <a:gd name="T20" fmla="*/ 46 w 1707"/>
                <a:gd name="T21" fmla="*/ 731 h 2755"/>
                <a:gd name="T22" fmla="*/ 973 w 1707"/>
                <a:gd name="T23" fmla="*/ 0 h 2755"/>
                <a:gd name="T24" fmla="*/ 1467 w 1707"/>
                <a:gd name="T25" fmla="*/ 69 h 2755"/>
                <a:gd name="T26" fmla="*/ 1467 w 1707"/>
                <a:gd name="T27" fmla="*/ 479 h 2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07" h="2755">
                  <a:moveTo>
                    <a:pt x="1467" y="479"/>
                  </a:moveTo>
                  <a:cubicBezTo>
                    <a:pt x="1467" y="479"/>
                    <a:pt x="1352" y="277"/>
                    <a:pt x="1019" y="276"/>
                  </a:cubicBezTo>
                  <a:cubicBezTo>
                    <a:pt x="686" y="275"/>
                    <a:pt x="505" y="450"/>
                    <a:pt x="504" y="677"/>
                  </a:cubicBezTo>
                  <a:cubicBezTo>
                    <a:pt x="503" y="934"/>
                    <a:pt x="696" y="1031"/>
                    <a:pt x="995" y="1174"/>
                  </a:cubicBezTo>
                  <a:cubicBezTo>
                    <a:pt x="1279" y="1311"/>
                    <a:pt x="1707" y="1499"/>
                    <a:pt x="1705" y="1974"/>
                  </a:cubicBezTo>
                  <a:cubicBezTo>
                    <a:pt x="1704" y="2399"/>
                    <a:pt x="1327" y="2755"/>
                    <a:pt x="651" y="2755"/>
                  </a:cubicBezTo>
                  <a:cubicBezTo>
                    <a:pt x="442" y="2754"/>
                    <a:pt x="155" y="2686"/>
                    <a:pt x="155" y="2686"/>
                  </a:cubicBezTo>
                  <a:cubicBezTo>
                    <a:pt x="0" y="2177"/>
                    <a:pt x="0" y="2177"/>
                    <a:pt x="0" y="2177"/>
                  </a:cubicBezTo>
                  <a:cubicBezTo>
                    <a:pt x="143" y="2316"/>
                    <a:pt x="397" y="2466"/>
                    <a:pt x="658" y="2466"/>
                  </a:cubicBezTo>
                  <a:cubicBezTo>
                    <a:pt x="929" y="2466"/>
                    <a:pt x="1252" y="2298"/>
                    <a:pt x="1252" y="2030"/>
                  </a:cubicBezTo>
                  <a:cubicBezTo>
                    <a:pt x="1252" y="1512"/>
                    <a:pt x="46" y="1598"/>
                    <a:pt x="46" y="731"/>
                  </a:cubicBezTo>
                  <a:cubicBezTo>
                    <a:pt x="46" y="433"/>
                    <a:pt x="254" y="0"/>
                    <a:pt x="973" y="0"/>
                  </a:cubicBezTo>
                  <a:cubicBezTo>
                    <a:pt x="1207" y="0"/>
                    <a:pt x="1467" y="69"/>
                    <a:pt x="1467" y="69"/>
                  </a:cubicBezTo>
                  <a:lnTo>
                    <a:pt x="1467" y="47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3200"/>
            </a:p>
          </p:txBody>
        </p:sp>
      </p:grpSp>
      <p:pic>
        <p:nvPicPr>
          <p:cNvPr id="17" name="図 16" descr="FUJITSU-RESTRICTED">
            <a:extLst>
              <a:ext uri="{FF2B5EF4-FFF2-40B4-BE49-F238E27FC236}">
                <a16:creationId xmlns:a16="http://schemas.microsoft.com/office/drawing/2014/main" id="{12058156-C011-4E45-A876-D27A6C5748D9}"/>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307201" y="6485166"/>
            <a:ext cx="1723588" cy="221684"/>
          </a:xfrm>
          <a:prstGeom prst="rect">
            <a:avLst/>
          </a:prstGeom>
        </p:spPr>
      </p:pic>
    </p:spTree>
    <p:extLst>
      <p:ext uri="{BB962C8B-B14F-4D97-AF65-F5344CB8AC3E}">
        <p14:creationId xmlns:p14="http://schemas.microsoft.com/office/powerpoint/2010/main" val="1355306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3.jpeg"/><Relationship Id="rId5" Type="http://schemas.openxmlformats.org/officeDocument/2006/relationships/slideLayout" Target="../slideLayouts/slideLayout5.xml"/><Relationship Id="rId10" Type="http://schemas.openxmlformats.org/officeDocument/2006/relationships/image" Target="../media/image2.emf"/><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77.xml"/><Relationship Id="rId3" Type="http://schemas.openxmlformats.org/officeDocument/2006/relationships/slideLayout" Target="../slideLayouts/slideLayout72.xml"/><Relationship Id="rId7" Type="http://schemas.openxmlformats.org/officeDocument/2006/relationships/slideLayout" Target="../slideLayouts/slideLayout76.xml"/><Relationship Id="rId12" Type="http://schemas.openxmlformats.org/officeDocument/2006/relationships/image" Target="../media/image3.jpeg"/><Relationship Id="rId2" Type="http://schemas.openxmlformats.org/officeDocument/2006/relationships/slideLayout" Target="../slideLayouts/slideLayout71.xml"/><Relationship Id="rId1" Type="http://schemas.openxmlformats.org/officeDocument/2006/relationships/slideLayout" Target="../slideLayouts/slideLayout70.xml"/><Relationship Id="rId6" Type="http://schemas.openxmlformats.org/officeDocument/2006/relationships/slideLayout" Target="../slideLayouts/slideLayout75.xml"/><Relationship Id="rId11" Type="http://schemas.openxmlformats.org/officeDocument/2006/relationships/image" Target="../media/image2.emf"/><Relationship Id="rId5" Type="http://schemas.openxmlformats.org/officeDocument/2006/relationships/slideLayout" Target="../slideLayouts/slideLayout74.xml"/><Relationship Id="rId10" Type="http://schemas.openxmlformats.org/officeDocument/2006/relationships/image" Target="../media/image1.png"/><Relationship Id="rId4" Type="http://schemas.openxmlformats.org/officeDocument/2006/relationships/slideLayout" Target="../slideLayouts/slideLayout73.xml"/><Relationship Id="rId9" Type="http://schemas.openxmlformats.org/officeDocument/2006/relationships/theme" Target="../theme/theme10.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85.xml"/><Relationship Id="rId3" Type="http://schemas.openxmlformats.org/officeDocument/2006/relationships/slideLayout" Target="../slideLayouts/slideLayout80.xml"/><Relationship Id="rId7" Type="http://schemas.openxmlformats.org/officeDocument/2006/relationships/slideLayout" Target="../slideLayouts/slideLayout84.xml"/><Relationship Id="rId12" Type="http://schemas.openxmlformats.org/officeDocument/2006/relationships/image" Target="../media/image7.png"/><Relationship Id="rId2" Type="http://schemas.openxmlformats.org/officeDocument/2006/relationships/slideLayout" Target="../slideLayouts/slideLayout79.xml"/><Relationship Id="rId1" Type="http://schemas.openxmlformats.org/officeDocument/2006/relationships/slideLayout" Target="../slideLayouts/slideLayout78.xml"/><Relationship Id="rId6" Type="http://schemas.openxmlformats.org/officeDocument/2006/relationships/slideLayout" Target="../slideLayouts/slideLayout83.xml"/><Relationship Id="rId11" Type="http://schemas.openxmlformats.org/officeDocument/2006/relationships/image" Target="../media/image17.png"/><Relationship Id="rId5" Type="http://schemas.openxmlformats.org/officeDocument/2006/relationships/slideLayout" Target="../slideLayouts/slideLayout82.xml"/><Relationship Id="rId10" Type="http://schemas.openxmlformats.org/officeDocument/2006/relationships/theme" Target="../theme/theme11.xml"/><Relationship Id="rId4" Type="http://schemas.openxmlformats.org/officeDocument/2006/relationships/slideLayout" Target="../slideLayouts/slideLayout81.xml"/><Relationship Id="rId9" Type="http://schemas.openxmlformats.org/officeDocument/2006/relationships/slideLayout" Target="../slideLayouts/slideLayout86.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94.xml"/><Relationship Id="rId13" Type="http://schemas.openxmlformats.org/officeDocument/2006/relationships/image" Target="../media/image23.png"/><Relationship Id="rId3" Type="http://schemas.openxmlformats.org/officeDocument/2006/relationships/slideLayout" Target="../slideLayouts/slideLayout89.xml"/><Relationship Id="rId7" Type="http://schemas.openxmlformats.org/officeDocument/2006/relationships/slideLayout" Target="../slideLayouts/slideLayout93.xml"/><Relationship Id="rId12" Type="http://schemas.openxmlformats.org/officeDocument/2006/relationships/image" Target="../media/image22.jpeg"/><Relationship Id="rId2" Type="http://schemas.openxmlformats.org/officeDocument/2006/relationships/slideLayout" Target="../slideLayouts/slideLayout88.xml"/><Relationship Id="rId1" Type="http://schemas.openxmlformats.org/officeDocument/2006/relationships/slideLayout" Target="../slideLayouts/slideLayout87.xml"/><Relationship Id="rId6" Type="http://schemas.openxmlformats.org/officeDocument/2006/relationships/slideLayout" Target="../slideLayouts/slideLayout92.xml"/><Relationship Id="rId11" Type="http://schemas.openxmlformats.org/officeDocument/2006/relationships/theme" Target="../theme/theme12.xml"/><Relationship Id="rId5" Type="http://schemas.openxmlformats.org/officeDocument/2006/relationships/slideLayout" Target="../slideLayouts/slideLayout91.xml"/><Relationship Id="rId10" Type="http://schemas.openxmlformats.org/officeDocument/2006/relationships/slideLayout" Target="../slideLayouts/slideLayout96.xml"/><Relationship Id="rId4" Type="http://schemas.openxmlformats.org/officeDocument/2006/relationships/slideLayout" Target="../slideLayouts/slideLayout90.xml"/><Relationship Id="rId9" Type="http://schemas.openxmlformats.org/officeDocument/2006/relationships/slideLayout" Target="../slideLayouts/slideLayout95.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104.xml"/><Relationship Id="rId3" Type="http://schemas.openxmlformats.org/officeDocument/2006/relationships/slideLayout" Target="../slideLayouts/slideLayout99.xml"/><Relationship Id="rId7" Type="http://schemas.openxmlformats.org/officeDocument/2006/relationships/slideLayout" Target="../slideLayouts/slideLayout103.xml"/><Relationship Id="rId12" Type="http://schemas.openxmlformats.org/officeDocument/2006/relationships/image" Target="../media/image7.png"/><Relationship Id="rId2" Type="http://schemas.openxmlformats.org/officeDocument/2006/relationships/slideLayout" Target="../slideLayouts/slideLayout98.xml"/><Relationship Id="rId1" Type="http://schemas.openxmlformats.org/officeDocument/2006/relationships/slideLayout" Target="../slideLayouts/slideLayout97.xml"/><Relationship Id="rId6" Type="http://schemas.openxmlformats.org/officeDocument/2006/relationships/slideLayout" Target="../slideLayouts/slideLayout102.xml"/><Relationship Id="rId11" Type="http://schemas.openxmlformats.org/officeDocument/2006/relationships/image" Target="../media/image33.png"/><Relationship Id="rId5" Type="http://schemas.openxmlformats.org/officeDocument/2006/relationships/slideLayout" Target="../slideLayouts/slideLayout101.xml"/><Relationship Id="rId10" Type="http://schemas.openxmlformats.org/officeDocument/2006/relationships/theme" Target="../theme/theme13.xml"/><Relationship Id="rId4" Type="http://schemas.openxmlformats.org/officeDocument/2006/relationships/slideLayout" Target="../slideLayouts/slideLayout100.xml"/><Relationship Id="rId9" Type="http://schemas.openxmlformats.org/officeDocument/2006/relationships/slideLayout" Target="../slideLayouts/slideLayout105.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113.xml"/><Relationship Id="rId13" Type="http://schemas.openxmlformats.org/officeDocument/2006/relationships/image" Target="../media/image15.png"/><Relationship Id="rId3" Type="http://schemas.openxmlformats.org/officeDocument/2006/relationships/slideLayout" Target="../slideLayouts/slideLayout108.xml"/><Relationship Id="rId7" Type="http://schemas.openxmlformats.org/officeDocument/2006/relationships/slideLayout" Target="../slideLayouts/slideLayout112.xml"/><Relationship Id="rId12" Type="http://schemas.openxmlformats.org/officeDocument/2006/relationships/image" Target="../media/image7.png"/><Relationship Id="rId2" Type="http://schemas.openxmlformats.org/officeDocument/2006/relationships/slideLayout" Target="../slideLayouts/slideLayout107.xml"/><Relationship Id="rId1" Type="http://schemas.openxmlformats.org/officeDocument/2006/relationships/slideLayout" Target="../slideLayouts/slideLayout106.xml"/><Relationship Id="rId6" Type="http://schemas.openxmlformats.org/officeDocument/2006/relationships/slideLayout" Target="../slideLayouts/slideLayout111.xml"/><Relationship Id="rId11" Type="http://schemas.openxmlformats.org/officeDocument/2006/relationships/image" Target="../media/image41.png"/><Relationship Id="rId5" Type="http://schemas.openxmlformats.org/officeDocument/2006/relationships/slideLayout" Target="../slideLayouts/slideLayout110.xml"/><Relationship Id="rId10" Type="http://schemas.openxmlformats.org/officeDocument/2006/relationships/theme" Target="../theme/theme14.xml"/><Relationship Id="rId4" Type="http://schemas.openxmlformats.org/officeDocument/2006/relationships/slideLayout" Target="../slideLayouts/slideLayout109.xml"/><Relationship Id="rId9" Type="http://schemas.openxmlformats.org/officeDocument/2006/relationships/slideLayout" Target="../slideLayouts/slideLayout114.xml"/></Relationships>
</file>

<file path=ppt/slideMasters/_rels/slideMaster15.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slideLayout" Target="../slideLayouts/slideLayout117.xml"/><Relationship Id="rId7" Type="http://schemas.openxmlformats.org/officeDocument/2006/relationships/theme" Target="../theme/theme15.xml"/><Relationship Id="rId2" Type="http://schemas.openxmlformats.org/officeDocument/2006/relationships/slideLayout" Target="../slideLayouts/slideLayout116.xml"/><Relationship Id="rId1" Type="http://schemas.openxmlformats.org/officeDocument/2006/relationships/slideLayout" Target="../slideLayouts/slideLayout115.xml"/><Relationship Id="rId6" Type="http://schemas.openxmlformats.org/officeDocument/2006/relationships/slideLayout" Target="../slideLayouts/slideLayout120.xml"/><Relationship Id="rId5" Type="http://schemas.openxmlformats.org/officeDocument/2006/relationships/slideLayout" Target="../slideLayouts/slideLayout119.xml"/><Relationship Id="rId4" Type="http://schemas.openxmlformats.org/officeDocument/2006/relationships/slideLayout" Target="../slideLayouts/slideLayout118.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128.xml"/><Relationship Id="rId3" Type="http://schemas.openxmlformats.org/officeDocument/2006/relationships/slideLayout" Target="../slideLayouts/slideLayout123.xml"/><Relationship Id="rId7" Type="http://schemas.openxmlformats.org/officeDocument/2006/relationships/slideLayout" Target="../slideLayouts/slideLayout127.xml"/><Relationship Id="rId12" Type="http://schemas.openxmlformats.org/officeDocument/2006/relationships/image" Target="../media/image7.png"/><Relationship Id="rId2" Type="http://schemas.openxmlformats.org/officeDocument/2006/relationships/slideLayout" Target="../slideLayouts/slideLayout122.xml"/><Relationship Id="rId1" Type="http://schemas.openxmlformats.org/officeDocument/2006/relationships/slideLayout" Target="../slideLayouts/slideLayout121.xml"/><Relationship Id="rId6" Type="http://schemas.openxmlformats.org/officeDocument/2006/relationships/slideLayout" Target="../slideLayouts/slideLayout126.xml"/><Relationship Id="rId11" Type="http://schemas.openxmlformats.org/officeDocument/2006/relationships/image" Target="../media/image6.png"/><Relationship Id="rId5" Type="http://schemas.openxmlformats.org/officeDocument/2006/relationships/slideLayout" Target="../slideLayouts/slideLayout125.xml"/><Relationship Id="rId10" Type="http://schemas.openxmlformats.org/officeDocument/2006/relationships/theme" Target="../theme/theme16.xml"/><Relationship Id="rId4" Type="http://schemas.openxmlformats.org/officeDocument/2006/relationships/slideLayout" Target="../slideLayouts/slideLayout124.xml"/><Relationship Id="rId9" Type="http://schemas.openxmlformats.org/officeDocument/2006/relationships/slideLayout" Target="../slideLayouts/slideLayout12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5.xml"/><Relationship Id="rId13" Type="http://schemas.openxmlformats.org/officeDocument/2006/relationships/image" Target="../media/image1.png"/><Relationship Id="rId3" Type="http://schemas.openxmlformats.org/officeDocument/2006/relationships/slideLayout" Target="../slideLayouts/slideLayout10.xml"/><Relationship Id="rId7" Type="http://schemas.openxmlformats.org/officeDocument/2006/relationships/slideLayout" Target="../slideLayouts/slideLayout14.xml"/><Relationship Id="rId12" Type="http://schemas.openxmlformats.org/officeDocument/2006/relationships/image" Target="../media/image7.png"/><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11" Type="http://schemas.openxmlformats.org/officeDocument/2006/relationships/image" Target="../media/image6.png"/><Relationship Id="rId5" Type="http://schemas.openxmlformats.org/officeDocument/2006/relationships/slideLayout" Target="../slideLayouts/slideLayout12.xml"/><Relationship Id="rId10" Type="http://schemas.openxmlformats.org/officeDocument/2006/relationships/theme" Target="../theme/theme2.xml"/><Relationship Id="rId4" Type="http://schemas.openxmlformats.org/officeDocument/2006/relationships/slideLayout" Target="../slideLayouts/slideLayout11.xml"/><Relationship Id="rId9" Type="http://schemas.openxmlformats.org/officeDocument/2006/relationships/slideLayout" Target="../slideLayouts/slideLayout16.xml"/><Relationship Id="rId14" Type="http://schemas.openxmlformats.org/officeDocument/2006/relationships/image" Target="../media/image2.emf"/></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4.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image" Target="../media/image3.jpeg"/><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image" Target="../media/image2.emf"/><Relationship Id="rId5" Type="http://schemas.openxmlformats.org/officeDocument/2006/relationships/slideLayout" Target="../slideLayouts/slideLayout21.xml"/><Relationship Id="rId10" Type="http://schemas.openxmlformats.org/officeDocument/2006/relationships/image" Target="../media/image1.png"/><Relationship Id="rId4" Type="http://schemas.openxmlformats.org/officeDocument/2006/relationships/slideLayout" Target="../slideLayouts/slideLayout20.xml"/><Relationship Id="rId9"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2.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image" Target="../media/image3.jpeg"/><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image" Target="../media/image2.emf"/><Relationship Id="rId5" Type="http://schemas.openxmlformats.org/officeDocument/2006/relationships/slideLayout" Target="../slideLayouts/slideLayout29.xml"/><Relationship Id="rId10" Type="http://schemas.openxmlformats.org/officeDocument/2006/relationships/image" Target="../media/image1.png"/><Relationship Id="rId4" Type="http://schemas.openxmlformats.org/officeDocument/2006/relationships/slideLayout" Target="../slideLayouts/slideLayout28.xml"/><Relationship Id="rId9"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0.xml"/><Relationship Id="rId3" Type="http://schemas.openxmlformats.org/officeDocument/2006/relationships/slideLayout" Target="../slideLayouts/slideLayout35.xml"/><Relationship Id="rId7" Type="http://schemas.openxmlformats.org/officeDocument/2006/relationships/slideLayout" Target="../slideLayouts/slideLayout39.xml"/><Relationship Id="rId12" Type="http://schemas.openxmlformats.org/officeDocument/2006/relationships/image" Target="../media/image3.jpeg"/><Relationship Id="rId2" Type="http://schemas.openxmlformats.org/officeDocument/2006/relationships/slideLayout" Target="../slideLayouts/slideLayout34.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image" Target="../media/image2.emf"/><Relationship Id="rId5" Type="http://schemas.openxmlformats.org/officeDocument/2006/relationships/slideLayout" Target="../slideLayouts/slideLayout37.xml"/><Relationship Id="rId10" Type="http://schemas.openxmlformats.org/officeDocument/2006/relationships/image" Target="../media/image1.png"/><Relationship Id="rId4" Type="http://schemas.openxmlformats.org/officeDocument/2006/relationships/slideLayout" Target="../slideLayouts/slideLayout36.xml"/><Relationship Id="rId9"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48.xml"/><Relationship Id="rId3" Type="http://schemas.openxmlformats.org/officeDocument/2006/relationships/slideLayout" Target="../slideLayouts/slideLayout43.xml"/><Relationship Id="rId7" Type="http://schemas.openxmlformats.org/officeDocument/2006/relationships/slideLayout" Target="../slideLayouts/slideLayout47.xml"/><Relationship Id="rId12" Type="http://schemas.openxmlformats.org/officeDocument/2006/relationships/image" Target="../media/image3.jpeg"/><Relationship Id="rId2" Type="http://schemas.openxmlformats.org/officeDocument/2006/relationships/slideLayout" Target="../slideLayouts/slideLayout42.xml"/><Relationship Id="rId1" Type="http://schemas.openxmlformats.org/officeDocument/2006/relationships/slideLayout" Target="../slideLayouts/slideLayout41.xml"/><Relationship Id="rId6" Type="http://schemas.openxmlformats.org/officeDocument/2006/relationships/slideLayout" Target="../slideLayouts/slideLayout46.xml"/><Relationship Id="rId11" Type="http://schemas.openxmlformats.org/officeDocument/2006/relationships/image" Target="../media/image2.emf"/><Relationship Id="rId5" Type="http://schemas.openxmlformats.org/officeDocument/2006/relationships/slideLayout" Target="../slideLayouts/slideLayout45.xml"/><Relationship Id="rId10" Type="http://schemas.openxmlformats.org/officeDocument/2006/relationships/image" Target="../media/image1.png"/><Relationship Id="rId4" Type="http://schemas.openxmlformats.org/officeDocument/2006/relationships/slideLayout" Target="../slideLayouts/slideLayout44.xml"/><Relationship Id="rId9"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56.xml"/><Relationship Id="rId3" Type="http://schemas.openxmlformats.org/officeDocument/2006/relationships/slideLayout" Target="../slideLayouts/slideLayout51.xml"/><Relationship Id="rId7" Type="http://schemas.openxmlformats.org/officeDocument/2006/relationships/slideLayout" Target="../slideLayouts/slideLayout55.xml"/><Relationship Id="rId12" Type="http://schemas.openxmlformats.org/officeDocument/2006/relationships/image" Target="../media/image3.jpeg"/><Relationship Id="rId2" Type="http://schemas.openxmlformats.org/officeDocument/2006/relationships/slideLayout" Target="../slideLayouts/slideLayout50.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image" Target="../media/image2.emf"/><Relationship Id="rId5" Type="http://schemas.openxmlformats.org/officeDocument/2006/relationships/slideLayout" Target="../slideLayouts/slideLayout53.xml"/><Relationship Id="rId10" Type="http://schemas.openxmlformats.org/officeDocument/2006/relationships/image" Target="../media/image1.png"/><Relationship Id="rId4" Type="http://schemas.openxmlformats.org/officeDocument/2006/relationships/slideLayout" Target="../slideLayouts/slideLayout52.xml"/><Relationship Id="rId9"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8" Type="http://schemas.openxmlformats.org/officeDocument/2006/relationships/image" Target="../media/image2.emf"/><Relationship Id="rId3" Type="http://schemas.openxmlformats.org/officeDocument/2006/relationships/slideLayout" Target="../slideLayouts/slideLayout59.xml"/><Relationship Id="rId7" Type="http://schemas.openxmlformats.org/officeDocument/2006/relationships/image" Target="../media/image1.png"/><Relationship Id="rId2" Type="http://schemas.openxmlformats.org/officeDocument/2006/relationships/slideLayout" Target="../slideLayouts/slideLayout58.xml"/><Relationship Id="rId1" Type="http://schemas.openxmlformats.org/officeDocument/2006/relationships/slideLayout" Target="../slideLayouts/slideLayout57.xml"/><Relationship Id="rId6" Type="http://schemas.openxmlformats.org/officeDocument/2006/relationships/theme" Target="../theme/theme8.xml"/><Relationship Id="rId5" Type="http://schemas.openxmlformats.org/officeDocument/2006/relationships/slideLayout" Target="../slideLayouts/slideLayout61.xml"/><Relationship Id="rId4" Type="http://schemas.openxmlformats.org/officeDocument/2006/relationships/slideLayout" Target="../slideLayouts/slideLayout60.xml"/><Relationship Id="rId9" Type="http://schemas.openxmlformats.org/officeDocument/2006/relationships/image" Target="../media/image3.jpeg"/></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69.xml"/><Relationship Id="rId3" Type="http://schemas.openxmlformats.org/officeDocument/2006/relationships/slideLayout" Target="../slideLayouts/slideLayout64.xml"/><Relationship Id="rId7" Type="http://schemas.openxmlformats.org/officeDocument/2006/relationships/slideLayout" Target="../slideLayouts/slideLayout68.xml"/><Relationship Id="rId12" Type="http://schemas.openxmlformats.org/officeDocument/2006/relationships/image" Target="../media/image3.jpeg"/><Relationship Id="rId2" Type="http://schemas.openxmlformats.org/officeDocument/2006/relationships/slideLayout" Target="../slideLayouts/slideLayout63.xml"/><Relationship Id="rId1" Type="http://schemas.openxmlformats.org/officeDocument/2006/relationships/slideLayout" Target="../slideLayouts/slideLayout62.xml"/><Relationship Id="rId6" Type="http://schemas.openxmlformats.org/officeDocument/2006/relationships/slideLayout" Target="../slideLayouts/slideLayout67.xml"/><Relationship Id="rId11" Type="http://schemas.openxmlformats.org/officeDocument/2006/relationships/image" Target="../media/image2.emf"/><Relationship Id="rId5" Type="http://schemas.openxmlformats.org/officeDocument/2006/relationships/slideLayout" Target="../slideLayouts/slideLayout66.xml"/><Relationship Id="rId10" Type="http://schemas.openxmlformats.org/officeDocument/2006/relationships/image" Target="../media/image1.png"/><Relationship Id="rId4" Type="http://schemas.openxmlformats.org/officeDocument/2006/relationships/slideLayout" Target="../slideLayouts/slideLayout65.xml"/><Relationship Id="rId9" Type="http://schemas.openxmlformats.org/officeDocument/2006/relationships/theme" Target="../theme/theme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pic>
        <p:nvPicPr>
          <p:cNvPr id="646175" name="Picture 31" descr="ContentGray20_L150"/>
          <p:cNvPicPr>
            <a:picLocks noChangeAspect="1" noChangeArrowheads="1"/>
          </p:cNvPicPr>
          <p:nvPr userDrawn="1"/>
        </p:nvPicPr>
        <p:blipFill>
          <a:blip r:embed="rId9">
            <a:extLst>
              <a:ext uri="{28A0092B-C50C-407E-A947-70E740481C1C}">
                <a14:useLocalDpi xmlns:a14="http://schemas.microsoft.com/office/drawing/2010/main" val="0"/>
              </a:ext>
            </a:extLst>
          </a:blip>
          <a:srcRect/>
          <a:stretch>
            <a:fillRect/>
          </a:stretch>
        </p:blipFill>
        <p:spPr bwMode="gray">
          <a:xfrm>
            <a:off x="0" y="0"/>
            <a:ext cx="12192000" cy="1073150"/>
          </a:xfrm>
          <a:prstGeom prst="rect">
            <a:avLst/>
          </a:prstGeom>
          <a:noFill/>
        </p:spPr>
      </p:pic>
      <p:sp>
        <p:nvSpPr>
          <p:cNvPr id="646148" name="Line 4"/>
          <p:cNvSpPr>
            <a:spLocks noChangeShapeType="1"/>
          </p:cNvSpPr>
          <p:nvPr userDrawn="1"/>
        </p:nvSpPr>
        <p:spPr bwMode="gray">
          <a:xfrm>
            <a:off x="0" y="6632575"/>
            <a:ext cx="12192000" cy="0"/>
          </a:xfrm>
          <a:prstGeom prst="line">
            <a:avLst/>
          </a:prstGeom>
          <a:noFill/>
          <a:ln w="12700">
            <a:solidFill>
              <a:srgbClr val="87867E"/>
            </a:solidFill>
            <a:round/>
          </a:ln>
          <a:effectLst/>
        </p:spPr>
        <p:txBody>
          <a:bodyPr/>
          <a:lstStyle/>
          <a:p>
            <a:endParaRPr lang="ja-JP" altLang="en-US"/>
          </a:p>
        </p:txBody>
      </p:sp>
      <p:sp>
        <p:nvSpPr>
          <p:cNvPr id="646151" name="Rectangle 7"/>
          <p:cNvSpPr>
            <a:spLocks noGrp="1" noChangeArrowheads="1"/>
          </p:cNvSpPr>
          <p:nvPr>
            <p:ph type="title"/>
          </p:nvPr>
        </p:nvSpPr>
        <p:spPr bwMode="gray">
          <a:xfrm>
            <a:off x="226485" y="-1588"/>
            <a:ext cx="10477500" cy="693738"/>
          </a:xfrm>
          <a:prstGeom prst="rect">
            <a:avLst/>
          </a:prstGeom>
          <a:noFill/>
          <a:ln>
            <a:noFill/>
          </a:ln>
          <a:effectLst/>
        </p:spPr>
        <p:txBody>
          <a:bodyPr vert="horz" wrap="square" lIns="0" tIns="0" rIns="0" bIns="0" numCol="1" anchor="ctr" anchorCtr="0" compatLnSpc="1"/>
          <a:lstStyle/>
          <a:p>
            <a:pPr lvl="0"/>
            <a:r>
              <a:rPr lang="zh-CN" altLang="en-US" dirty="0"/>
              <a:t>母板标题</a:t>
            </a:r>
            <a:r>
              <a:rPr lang="en-US" altLang="ja-JP" dirty="0"/>
              <a:t>32pt</a:t>
            </a:r>
          </a:p>
        </p:txBody>
      </p:sp>
      <p:sp>
        <p:nvSpPr>
          <p:cNvPr id="646152" name="Rectangle 8"/>
          <p:cNvSpPr>
            <a:spLocks noGrp="1" noChangeArrowheads="1"/>
          </p:cNvSpPr>
          <p:nvPr>
            <p:ph type="body" idx="1"/>
          </p:nvPr>
        </p:nvSpPr>
        <p:spPr bwMode="gray">
          <a:xfrm>
            <a:off x="224367" y="869951"/>
            <a:ext cx="11715751" cy="5592763"/>
          </a:xfrm>
          <a:prstGeom prst="rect">
            <a:avLst/>
          </a:prstGeom>
          <a:noFill/>
          <a:ln>
            <a:noFill/>
          </a:ln>
          <a:effectLst/>
        </p:spPr>
        <p:txBody>
          <a:bodyPr vert="horz" wrap="square" lIns="0" tIns="0" rIns="0" bIns="0" numCol="1" anchor="t" anchorCtr="0" compatLnSpc="1"/>
          <a:lstStyle/>
          <a:p>
            <a:pPr lvl="0"/>
            <a:r>
              <a:rPr lang="zh-CN" altLang="en-US" dirty="0"/>
              <a:t>纲要纲要纲要纲要纲要纲要纲要纲要纲要纲要纲要纲要纲要纲要纲要纲要纲要纲要纲要纲要纲要纲要纲要纲要纲要纲要纲要</a:t>
            </a:r>
            <a:r>
              <a:rPr lang="en-US" altLang="ja-JP" dirty="0"/>
              <a:t>24pt</a:t>
            </a:r>
            <a:endParaRPr lang="en-US" altLang="zh-CN" dirty="0"/>
          </a:p>
          <a:p>
            <a:pPr lvl="1"/>
            <a:r>
              <a:rPr lang="zh-CN" altLang="en-US" dirty="0"/>
              <a:t>第一副标题第一副标题第一副标题第一副标题第一副标题第一副标题第一副标题第一副标题第一副标题第一副标题第一副标题第一副标题</a:t>
            </a:r>
            <a:r>
              <a:rPr lang="en-US" altLang="ja-JP" dirty="0"/>
              <a:t>20pt</a:t>
            </a:r>
          </a:p>
          <a:p>
            <a:pPr lvl="2"/>
            <a:r>
              <a:rPr lang="zh-CN" altLang="en-US" dirty="0"/>
              <a:t>第二副标题第二副标题第二副标题第二副标题第二副标题第二副标题第二副标题第二副标题第二副标题第二副标题第二副标题第二副标题第二副标题</a:t>
            </a:r>
            <a:r>
              <a:rPr lang="en-US" altLang="ja-JP" dirty="0"/>
              <a:t>18pt</a:t>
            </a:r>
          </a:p>
          <a:p>
            <a:pPr lvl="3"/>
            <a:r>
              <a:rPr lang="zh-CN" altLang="en-US" dirty="0"/>
              <a:t>文字文字文字文字文字文字文字文字文字文字文字文字文字文字文字文字文字文字文字文字文字文字文字文字文字文字文字文字文字文字文字文字文字文字文字文字文字文字</a:t>
            </a:r>
            <a:r>
              <a:rPr lang="en-US" altLang="ja-JP" dirty="0"/>
              <a:t>16pt</a:t>
            </a:r>
          </a:p>
        </p:txBody>
      </p:sp>
      <p:grpSp>
        <p:nvGrpSpPr>
          <p:cNvPr id="646163" name="Group 19"/>
          <p:cNvGrpSpPr>
            <a:grpSpLocks noChangeAspect="1"/>
          </p:cNvGrpSpPr>
          <p:nvPr userDrawn="1"/>
        </p:nvGrpSpPr>
        <p:grpSpPr bwMode="auto">
          <a:xfrm>
            <a:off x="10517718" y="79376"/>
            <a:ext cx="1568449" cy="657225"/>
            <a:chOff x="4969" y="50"/>
            <a:chExt cx="741" cy="414"/>
          </a:xfrm>
        </p:grpSpPr>
        <p:sp>
          <p:nvSpPr>
            <p:cNvPr id="646162" name="AutoShape 18"/>
            <p:cNvSpPr>
              <a:spLocks noChangeAspect="1" noChangeArrowheads="1" noTextEdit="1"/>
            </p:cNvSpPr>
            <p:nvPr userDrawn="1"/>
          </p:nvSpPr>
          <p:spPr bwMode="gray">
            <a:xfrm>
              <a:off x="4969" y="50"/>
              <a:ext cx="741" cy="414"/>
            </a:xfrm>
            <a:prstGeom prst="rect">
              <a:avLst/>
            </a:prstGeom>
            <a:noFill/>
            <a:ln>
              <a:noFill/>
            </a:ln>
          </p:spPr>
          <p:txBody>
            <a:bodyPr/>
            <a:lstStyle/>
            <a:p>
              <a:endParaRPr lang="ja-JP" altLang="en-US"/>
            </a:p>
          </p:txBody>
        </p:sp>
        <p:sp>
          <p:nvSpPr>
            <p:cNvPr id="646164" name="Freeform 20"/>
            <p:cNvSpPr/>
            <p:nvPr userDrawn="1"/>
          </p:nvSpPr>
          <p:spPr bwMode="gray">
            <a:xfrm>
              <a:off x="5334" y="121"/>
              <a:ext cx="94" cy="72"/>
            </a:xfrm>
            <a:custGeom>
              <a:avLst/>
              <a:gdLst>
                <a:gd name="T0" fmla="*/ 961 w 2365"/>
                <a:gd name="T1" fmla="*/ 764 h 1825"/>
                <a:gd name="T2" fmla="*/ 599 w 2365"/>
                <a:gd name="T3" fmla="*/ 642 h 1825"/>
                <a:gd name="T4" fmla="*/ 1 w 2365"/>
                <a:gd name="T5" fmla="*/ 1235 h 1825"/>
                <a:gd name="T6" fmla="*/ 599 w 2365"/>
                <a:gd name="T7" fmla="*/ 1825 h 1825"/>
                <a:gd name="T8" fmla="*/ 1053 w 2365"/>
                <a:gd name="T9" fmla="*/ 1619 h 1825"/>
                <a:gd name="T10" fmla="*/ 1053 w 2365"/>
                <a:gd name="T11" fmla="*/ 1293 h 1825"/>
                <a:gd name="T12" fmla="*/ 771 w 2365"/>
                <a:gd name="T13" fmla="*/ 1568 h 1825"/>
                <a:gd name="T14" fmla="*/ 599 w 2365"/>
                <a:gd name="T15" fmla="*/ 1604 h 1825"/>
                <a:gd name="T16" fmla="*/ 225 w 2365"/>
                <a:gd name="T17" fmla="*/ 1235 h 1825"/>
                <a:gd name="T18" fmla="*/ 599 w 2365"/>
                <a:gd name="T19" fmla="*/ 863 h 1825"/>
                <a:gd name="T20" fmla="*/ 861 w 2365"/>
                <a:gd name="T21" fmla="*/ 972 h 1825"/>
                <a:gd name="T22" fmla="*/ 1093 w 2365"/>
                <a:gd name="T23" fmla="*/ 1239 h 1825"/>
                <a:gd name="T24" fmla="*/ 1630 w 2365"/>
                <a:gd name="T25" fmla="*/ 1473 h 1825"/>
                <a:gd name="T26" fmla="*/ 2365 w 2365"/>
                <a:gd name="T27" fmla="*/ 741 h 1825"/>
                <a:gd name="T28" fmla="*/ 1630 w 2365"/>
                <a:gd name="T29" fmla="*/ 0 h 1825"/>
                <a:gd name="T30" fmla="*/ 1053 w 2365"/>
                <a:gd name="T31" fmla="*/ 295 h 1825"/>
                <a:gd name="T32" fmla="*/ 1053 w 2365"/>
                <a:gd name="T33" fmla="*/ 735 h 1825"/>
                <a:gd name="T34" fmla="*/ 1630 w 2365"/>
                <a:gd name="T35" fmla="*/ 232 h 1825"/>
                <a:gd name="T36" fmla="*/ 2134 w 2365"/>
                <a:gd name="T37" fmla="*/ 741 h 1825"/>
                <a:gd name="T38" fmla="*/ 1630 w 2365"/>
                <a:gd name="T39" fmla="*/ 1245 h 1825"/>
                <a:gd name="T40" fmla="*/ 1303 w 2365"/>
                <a:gd name="T41" fmla="*/ 1125 h 1825"/>
                <a:gd name="T42" fmla="*/ 961 w 2365"/>
                <a:gd name="T43" fmla="*/ 764 h 1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65" h="1825">
                  <a:moveTo>
                    <a:pt x="961" y="764"/>
                  </a:moveTo>
                  <a:cubicBezTo>
                    <a:pt x="875" y="688"/>
                    <a:pt x="736" y="643"/>
                    <a:pt x="599" y="642"/>
                  </a:cubicBezTo>
                  <a:cubicBezTo>
                    <a:pt x="270" y="641"/>
                    <a:pt x="2" y="900"/>
                    <a:pt x="1" y="1235"/>
                  </a:cubicBezTo>
                  <a:cubicBezTo>
                    <a:pt x="0" y="1563"/>
                    <a:pt x="270" y="1824"/>
                    <a:pt x="599" y="1825"/>
                  </a:cubicBezTo>
                  <a:cubicBezTo>
                    <a:pt x="783" y="1825"/>
                    <a:pt x="943" y="1751"/>
                    <a:pt x="1053" y="1619"/>
                  </a:cubicBezTo>
                  <a:cubicBezTo>
                    <a:pt x="1053" y="1293"/>
                    <a:pt x="1053" y="1293"/>
                    <a:pt x="1053" y="1293"/>
                  </a:cubicBezTo>
                  <a:cubicBezTo>
                    <a:pt x="994" y="1394"/>
                    <a:pt x="877" y="1524"/>
                    <a:pt x="771" y="1568"/>
                  </a:cubicBezTo>
                  <a:cubicBezTo>
                    <a:pt x="717" y="1590"/>
                    <a:pt x="662" y="1604"/>
                    <a:pt x="599" y="1604"/>
                  </a:cubicBezTo>
                  <a:cubicBezTo>
                    <a:pt x="394" y="1604"/>
                    <a:pt x="225" y="1445"/>
                    <a:pt x="225" y="1235"/>
                  </a:cubicBezTo>
                  <a:cubicBezTo>
                    <a:pt x="225" y="1041"/>
                    <a:pt x="380" y="862"/>
                    <a:pt x="599" y="863"/>
                  </a:cubicBezTo>
                  <a:cubicBezTo>
                    <a:pt x="701" y="863"/>
                    <a:pt x="793" y="905"/>
                    <a:pt x="861" y="972"/>
                  </a:cubicBezTo>
                  <a:cubicBezTo>
                    <a:pt x="931" y="1040"/>
                    <a:pt x="1041" y="1183"/>
                    <a:pt x="1093" y="1239"/>
                  </a:cubicBezTo>
                  <a:cubicBezTo>
                    <a:pt x="1227" y="1383"/>
                    <a:pt x="1419" y="1473"/>
                    <a:pt x="1630" y="1473"/>
                  </a:cubicBezTo>
                  <a:cubicBezTo>
                    <a:pt x="2036" y="1474"/>
                    <a:pt x="2365" y="1146"/>
                    <a:pt x="2365" y="741"/>
                  </a:cubicBezTo>
                  <a:cubicBezTo>
                    <a:pt x="2365" y="336"/>
                    <a:pt x="2035" y="0"/>
                    <a:pt x="1630" y="0"/>
                  </a:cubicBezTo>
                  <a:cubicBezTo>
                    <a:pt x="1395" y="0"/>
                    <a:pt x="1187" y="122"/>
                    <a:pt x="1053" y="295"/>
                  </a:cubicBezTo>
                  <a:cubicBezTo>
                    <a:pt x="1053" y="735"/>
                    <a:pt x="1053" y="735"/>
                    <a:pt x="1053" y="735"/>
                  </a:cubicBezTo>
                  <a:cubicBezTo>
                    <a:pt x="1155" y="455"/>
                    <a:pt x="1340" y="232"/>
                    <a:pt x="1630" y="232"/>
                  </a:cubicBezTo>
                  <a:cubicBezTo>
                    <a:pt x="1909" y="232"/>
                    <a:pt x="2135" y="463"/>
                    <a:pt x="2134" y="741"/>
                  </a:cubicBezTo>
                  <a:cubicBezTo>
                    <a:pt x="2134" y="1020"/>
                    <a:pt x="1909" y="1246"/>
                    <a:pt x="1630" y="1245"/>
                  </a:cubicBezTo>
                  <a:cubicBezTo>
                    <a:pt x="1506" y="1244"/>
                    <a:pt x="1391" y="1199"/>
                    <a:pt x="1303" y="1125"/>
                  </a:cubicBezTo>
                  <a:cubicBezTo>
                    <a:pt x="1194" y="1040"/>
                    <a:pt x="1074" y="860"/>
                    <a:pt x="961" y="764"/>
                  </a:cubicBezTo>
                </a:path>
              </a:pathLst>
            </a:custGeom>
            <a:solidFill>
              <a:srgbClr val="FF0000"/>
            </a:solidFill>
            <a:ln>
              <a:noFill/>
            </a:ln>
          </p:spPr>
          <p:txBody>
            <a:bodyPr/>
            <a:lstStyle/>
            <a:p>
              <a:endParaRPr lang="ja-JP" altLang="en-US"/>
            </a:p>
          </p:txBody>
        </p:sp>
        <p:sp>
          <p:nvSpPr>
            <p:cNvPr id="646165" name="Freeform 21"/>
            <p:cNvSpPr/>
            <p:nvPr userDrawn="1"/>
          </p:nvSpPr>
          <p:spPr bwMode="gray">
            <a:xfrm>
              <a:off x="5180" y="200"/>
              <a:ext cx="65" cy="106"/>
            </a:xfrm>
            <a:custGeom>
              <a:avLst/>
              <a:gdLst>
                <a:gd name="T0" fmla="*/ 0 w 1624"/>
                <a:gd name="T1" fmla="*/ 0 h 2651"/>
                <a:gd name="T2" fmla="*/ 1624 w 1624"/>
                <a:gd name="T3" fmla="*/ 0 h 2651"/>
                <a:gd name="T4" fmla="*/ 1624 w 1624"/>
                <a:gd name="T5" fmla="*/ 452 h 2651"/>
                <a:gd name="T6" fmla="*/ 1365 w 1624"/>
                <a:gd name="T7" fmla="*/ 273 h 2651"/>
                <a:gd name="T8" fmla="*/ 613 w 1624"/>
                <a:gd name="T9" fmla="*/ 273 h 2651"/>
                <a:gd name="T10" fmla="*/ 613 w 1624"/>
                <a:gd name="T11" fmla="*/ 1053 h 2651"/>
                <a:gd name="T12" fmla="*/ 1428 w 1624"/>
                <a:gd name="T13" fmla="*/ 1053 h 2651"/>
                <a:gd name="T14" fmla="*/ 1428 w 1624"/>
                <a:gd name="T15" fmla="*/ 1467 h 2651"/>
                <a:gd name="T16" fmla="*/ 1205 w 1624"/>
                <a:gd name="T17" fmla="*/ 1335 h 2651"/>
                <a:gd name="T18" fmla="*/ 613 w 1624"/>
                <a:gd name="T19" fmla="*/ 1335 h 2651"/>
                <a:gd name="T20" fmla="*/ 613 w 1624"/>
                <a:gd name="T21" fmla="*/ 2401 h 2651"/>
                <a:gd name="T22" fmla="*/ 784 w 1624"/>
                <a:gd name="T23" fmla="*/ 2651 h 2651"/>
                <a:gd name="T24" fmla="*/ 11 w 1624"/>
                <a:gd name="T25" fmla="*/ 2651 h 2651"/>
                <a:gd name="T26" fmla="*/ 173 w 1624"/>
                <a:gd name="T27" fmla="*/ 2401 h 2651"/>
                <a:gd name="T28" fmla="*/ 173 w 1624"/>
                <a:gd name="T29" fmla="*/ 278 h 2651"/>
                <a:gd name="T30" fmla="*/ 0 w 1624"/>
                <a:gd name="T31" fmla="*/ 0 h 2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24" h="2651">
                  <a:moveTo>
                    <a:pt x="0" y="0"/>
                  </a:moveTo>
                  <a:cubicBezTo>
                    <a:pt x="1624" y="0"/>
                    <a:pt x="1624" y="0"/>
                    <a:pt x="1624" y="0"/>
                  </a:cubicBezTo>
                  <a:cubicBezTo>
                    <a:pt x="1624" y="452"/>
                    <a:pt x="1624" y="452"/>
                    <a:pt x="1624" y="452"/>
                  </a:cubicBezTo>
                  <a:cubicBezTo>
                    <a:pt x="1624" y="452"/>
                    <a:pt x="1540" y="274"/>
                    <a:pt x="1365" y="273"/>
                  </a:cubicBezTo>
                  <a:cubicBezTo>
                    <a:pt x="613" y="273"/>
                    <a:pt x="613" y="273"/>
                    <a:pt x="613" y="273"/>
                  </a:cubicBezTo>
                  <a:cubicBezTo>
                    <a:pt x="613" y="1053"/>
                    <a:pt x="613" y="1053"/>
                    <a:pt x="613" y="1053"/>
                  </a:cubicBezTo>
                  <a:cubicBezTo>
                    <a:pt x="1428" y="1053"/>
                    <a:pt x="1428" y="1053"/>
                    <a:pt x="1428" y="1053"/>
                  </a:cubicBezTo>
                  <a:cubicBezTo>
                    <a:pt x="1428" y="1467"/>
                    <a:pt x="1428" y="1467"/>
                    <a:pt x="1428" y="1467"/>
                  </a:cubicBezTo>
                  <a:cubicBezTo>
                    <a:pt x="1428" y="1467"/>
                    <a:pt x="1402" y="1335"/>
                    <a:pt x="1205" y="1335"/>
                  </a:cubicBezTo>
                  <a:cubicBezTo>
                    <a:pt x="613" y="1335"/>
                    <a:pt x="613" y="1335"/>
                    <a:pt x="613" y="1335"/>
                  </a:cubicBezTo>
                  <a:cubicBezTo>
                    <a:pt x="613" y="2401"/>
                    <a:pt x="613" y="2401"/>
                    <a:pt x="613" y="2401"/>
                  </a:cubicBezTo>
                  <a:cubicBezTo>
                    <a:pt x="613" y="2558"/>
                    <a:pt x="784" y="2651"/>
                    <a:pt x="784" y="2651"/>
                  </a:cubicBezTo>
                  <a:cubicBezTo>
                    <a:pt x="11" y="2651"/>
                    <a:pt x="11" y="2651"/>
                    <a:pt x="11" y="2651"/>
                  </a:cubicBezTo>
                  <a:cubicBezTo>
                    <a:pt x="11" y="2651"/>
                    <a:pt x="173" y="2569"/>
                    <a:pt x="173" y="2401"/>
                  </a:cubicBezTo>
                  <a:cubicBezTo>
                    <a:pt x="173" y="278"/>
                    <a:pt x="173" y="278"/>
                    <a:pt x="173" y="278"/>
                  </a:cubicBezTo>
                  <a:cubicBezTo>
                    <a:pt x="173" y="99"/>
                    <a:pt x="0" y="0"/>
                    <a:pt x="0" y="0"/>
                  </a:cubicBezTo>
                  <a:close/>
                </a:path>
              </a:pathLst>
            </a:custGeom>
            <a:solidFill>
              <a:srgbClr val="FF0000"/>
            </a:solidFill>
            <a:ln>
              <a:noFill/>
            </a:ln>
          </p:spPr>
          <p:txBody>
            <a:bodyPr/>
            <a:lstStyle/>
            <a:p>
              <a:endParaRPr lang="ja-JP" altLang="en-US"/>
            </a:p>
          </p:txBody>
        </p:sp>
        <p:sp>
          <p:nvSpPr>
            <p:cNvPr id="646166" name="Freeform 22"/>
            <p:cNvSpPr/>
            <p:nvPr userDrawn="1"/>
          </p:nvSpPr>
          <p:spPr bwMode="gray">
            <a:xfrm>
              <a:off x="5333" y="200"/>
              <a:ext cx="43" cy="148"/>
            </a:xfrm>
            <a:custGeom>
              <a:avLst/>
              <a:gdLst>
                <a:gd name="T0" fmla="*/ 246 w 1072"/>
                <a:gd name="T1" fmla="*/ 0 h 3696"/>
                <a:gd name="T2" fmla="*/ 1072 w 1072"/>
                <a:gd name="T3" fmla="*/ 0 h 3696"/>
                <a:gd name="T4" fmla="*/ 887 w 1072"/>
                <a:gd name="T5" fmla="*/ 230 h 3696"/>
                <a:gd name="T6" fmla="*/ 887 w 1072"/>
                <a:gd name="T7" fmla="*/ 2717 h 3696"/>
                <a:gd name="T8" fmla="*/ 0 w 1072"/>
                <a:gd name="T9" fmla="*/ 3693 h 3696"/>
                <a:gd name="T10" fmla="*/ 423 w 1072"/>
                <a:gd name="T11" fmla="*/ 2717 h 3696"/>
                <a:gd name="T12" fmla="*/ 423 w 1072"/>
                <a:gd name="T13" fmla="*/ 230 h 3696"/>
                <a:gd name="T14" fmla="*/ 246 w 1072"/>
                <a:gd name="T15" fmla="*/ 0 h 3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72" h="3696">
                  <a:moveTo>
                    <a:pt x="246" y="0"/>
                  </a:moveTo>
                  <a:cubicBezTo>
                    <a:pt x="1072" y="0"/>
                    <a:pt x="1072" y="0"/>
                    <a:pt x="1072" y="0"/>
                  </a:cubicBezTo>
                  <a:cubicBezTo>
                    <a:pt x="1072" y="0"/>
                    <a:pt x="887" y="87"/>
                    <a:pt x="887" y="230"/>
                  </a:cubicBezTo>
                  <a:cubicBezTo>
                    <a:pt x="887" y="2717"/>
                    <a:pt x="887" y="2717"/>
                    <a:pt x="887" y="2717"/>
                  </a:cubicBezTo>
                  <a:cubicBezTo>
                    <a:pt x="887" y="3558"/>
                    <a:pt x="44" y="3696"/>
                    <a:pt x="0" y="3693"/>
                  </a:cubicBezTo>
                  <a:cubicBezTo>
                    <a:pt x="72" y="3647"/>
                    <a:pt x="422" y="3349"/>
                    <a:pt x="423" y="2717"/>
                  </a:cubicBezTo>
                  <a:cubicBezTo>
                    <a:pt x="423" y="230"/>
                    <a:pt x="423" y="230"/>
                    <a:pt x="423" y="230"/>
                  </a:cubicBezTo>
                  <a:cubicBezTo>
                    <a:pt x="424" y="96"/>
                    <a:pt x="246" y="0"/>
                    <a:pt x="246" y="0"/>
                  </a:cubicBezTo>
                  <a:close/>
                </a:path>
              </a:pathLst>
            </a:custGeom>
            <a:solidFill>
              <a:srgbClr val="FF0000"/>
            </a:solidFill>
            <a:ln>
              <a:noFill/>
            </a:ln>
          </p:spPr>
          <p:txBody>
            <a:bodyPr/>
            <a:lstStyle/>
            <a:p>
              <a:endParaRPr lang="ja-JP" altLang="en-US"/>
            </a:p>
          </p:txBody>
        </p:sp>
        <p:sp>
          <p:nvSpPr>
            <p:cNvPr id="646167" name="Freeform 23"/>
            <p:cNvSpPr/>
            <p:nvPr userDrawn="1"/>
          </p:nvSpPr>
          <p:spPr bwMode="gray">
            <a:xfrm>
              <a:off x="5380" y="200"/>
              <a:ext cx="33" cy="106"/>
            </a:xfrm>
            <a:custGeom>
              <a:avLst/>
              <a:gdLst>
                <a:gd name="T0" fmla="*/ 0 w 828"/>
                <a:gd name="T1" fmla="*/ 0 h 2653"/>
                <a:gd name="T2" fmla="*/ 828 w 828"/>
                <a:gd name="T3" fmla="*/ 0 h 2653"/>
                <a:gd name="T4" fmla="*/ 645 w 828"/>
                <a:gd name="T5" fmla="*/ 235 h 2653"/>
                <a:gd name="T6" fmla="*/ 645 w 828"/>
                <a:gd name="T7" fmla="*/ 2401 h 2653"/>
                <a:gd name="T8" fmla="*/ 828 w 828"/>
                <a:gd name="T9" fmla="*/ 2653 h 2653"/>
                <a:gd name="T10" fmla="*/ 0 w 828"/>
                <a:gd name="T11" fmla="*/ 2653 h 2653"/>
                <a:gd name="T12" fmla="*/ 184 w 828"/>
                <a:gd name="T13" fmla="*/ 2401 h 2653"/>
                <a:gd name="T14" fmla="*/ 184 w 828"/>
                <a:gd name="T15" fmla="*/ 235 h 2653"/>
                <a:gd name="T16" fmla="*/ 0 w 828"/>
                <a:gd name="T17" fmla="*/ 0 h 26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8" h="2653">
                  <a:moveTo>
                    <a:pt x="0" y="0"/>
                  </a:moveTo>
                  <a:cubicBezTo>
                    <a:pt x="828" y="0"/>
                    <a:pt x="828" y="0"/>
                    <a:pt x="828" y="0"/>
                  </a:cubicBezTo>
                  <a:cubicBezTo>
                    <a:pt x="828" y="0"/>
                    <a:pt x="645" y="89"/>
                    <a:pt x="645" y="235"/>
                  </a:cubicBezTo>
                  <a:cubicBezTo>
                    <a:pt x="645" y="2401"/>
                    <a:pt x="645" y="2401"/>
                    <a:pt x="645" y="2401"/>
                  </a:cubicBezTo>
                  <a:cubicBezTo>
                    <a:pt x="645" y="2556"/>
                    <a:pt x="828" y="2653"/>
                    <a:pt x="828" y="2653"/>
                  </a:cubicBezTo>
                  <a:cubicBezTo>
                    <a:pt x="0" y="2653"/>
                    <a:pt x="0" y="2653"/>
                    <a:pt x="0" y="2653"/>
                  </a:cubicBezTo>
                  <a:cubicBezTo>
                    <a:pt x="0" y="2653"/>
                    <a:pt x="184" y="2557"/>
                    <a:pt x="184" y="2401"/>
                  </a:cubicBezTo>
                  <a:cubicBezTo>
                    <a:pt x="184" y="235"/>
                    <a:pt x="184" y="235"/>
                    <a:pt x="184" y="235"/>
                  </a:cubicBezTo>
                  <a:cubicBezTo>
                    <a:pt x="184" y="89"/>
                    <a:pt x="0" y="0"/>
                    <a:pt x="0" y="0"/>
                  </a:cubicBezTo>
                  <a:close/>
                </a:path>
              </a:pathLst>
            </a:custGeom>
            <a:solidFill>
              <a:srgbClr val="FF0000"/>
            </a:solidFill>
            <a:ln>
              <a:noFill/>
            </a:ln>
          </p:spPr>
          <p:txBody>
            <a:bodyPr/>
            <a:lstStyle/>
            <a:p>
              <a:endParaRPr lang="ja-JP" altLang="en-US"/>
            </a:p>
          </p:txBody>
        </p:sp>
        <p:sp>
          <p:nvSpPr>
            <p:cNvPr id="646168" name="Freeform 24"/>
            <p:cNvSpPr/>
            <p:nvPr userDrawn="1"/>
          </p:nvSpPr>
          <p:spPr bwMode="gray">
            <a:xfrm>
              <a:off x="5414" y="200"/>
              <a:ext cx="79" cy="106"/>
            </a:xfrm>
            <a:custGeom>
              <a:avLst/>
              <a:gdLst>
                <a:gd name="T0" fmla="*/ 161 w 1984"/>
                <a:gd name="T1" fmla="*/ 0 h 2651"/>
                <a:gd name="T2" fmla="*/ 1984 w 1984"/>
                <a:gd name="T3" fmla="*/ 0 h 2651"/>
                <a:gd name="T4" fmla="*/ 1829 w 1984"/>
                <a:gd name="T5" fmla="*/ 482 h 2651"/>
                <a:gd name="T6" fmla="*/ 1607 w 1984"/>
                <a:gd name="T7" fmla="*/ 279 h 2651"/>
                <a:gd name="T8" fmla="*/ 1229 w 1984"/>
                <a:gd name="T9" fmla="*/ 279 h 2651"/>
                <a:gd name="T10" fmla="*/ 1229 w 1984"/>
                <a:gd name="T11" fmla="*/ 2401 h 2651"/>
                <a:gd name="T12" fmla="*/ 1407 w 1984"/>
                <a:gd name="T13" fmla="*/ 2651 h 2651"/>
                <a:gd name="T14" fmla="*/ 595 w 1984"/>
                <a:gd name="T15" fmla="*/ 2651 h 2651"/>
                <a:gd name="T16" fmla="*/ 771 w 1984"/>
                <a:gd name="T17" fmla="*/ 2401 h 2651"/>
                <a:gd name="T18" fmla="*/ 771 w 1984"/>
                <a:gd name="T19" fmla="*/ 279 h 2651"/>
                <a:gd name="T20" fmla="*/ 315 w 1984"/>
                <a:gd name="T21" fmla="*/ 279 h 2651"/>
                <a:gd name="T22" fmla="*/ 0 w 1984"/>
                <a:gd name="T23" fmla="*/ 522 h 2651"/>
                <a:gd name="T24" fmla="*/ 161 w 1984"/>
                <a:gd name="T25" fmla="*/ 0 h 2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84" h="2651">
                  <a:moveTo>
                    <a:pt x="161" y="0"/>
                  </a:moveTo>
                  <a:cubicBezTo>
                    <a:pt x="1984" y="0"/>
                    <a:pt x="1984" y="0"/>
                    <a:pt x="1984" y="0"/>
                  </a:cubicBezTo>
                  <a:cubicBezTo>
                    <a:pt x="1829" y="482"/>
                    <a:pt x="1829" y="482"/>
                    <a:pt x="1829" y="482"/>
                  </a:cubicBezTo>
                  <a:cubicBezTo>
                    <a:pt x="1829" y="482"/>
                    <a:pt x="1783" y="279"/>
                    <a:pt x="1607" y="279"/>
                  </a:cubicBezTo>
                  <a:cubicBezTo>
                    <a:pt x="1229" y="279"/>
                    <a:pt x="1229" y="279"/>
                    <a:pt x="1229" y="279"/>
                  </a:cubicBezTo>
                  <a:cubicBezTo>
                    <a:pt x="1229" y="2401"/>
                    <a:pt x="1229" y="2401"/>
                    <a:pt x="1229" y="2401"/>
                  </a:cubicBezTo>
                  <a:cubicBezTo>
                    <a:pt x="1229" y="2535"/>
                    <a:pt x="1407" y="2651"/>
                    <a:pt x="1407" y="2651"/>
                  </a:cubicBezTo>
                  <a:cubicBezTo>
                    <a:pt x="595" y="2651"/>
                    <a:pt x="595" y="2651"/>
                    <a:pt x="595" y="2651"/>
                  </a:cubicBezTo>
                  <a:cubicBezTo>
                    <a:pt x="595" y="2651"/>
                    <a:pt x="771" y="2547"/>
                    <a:pt x="771" y="2401"/>
                  </a:cubicBezTo>
                  <a:cubicBezTo>
                    <a:pt x="771" y="279"/>
                    <a:pt x="771" y="279"/>
                    <a:pt x="771" y="279"/>
                  </a:cubicBezTo>
                  <a:cubicBezTo>
                    <a:pt x="315" y="279"/>
                    <a:pt x="315" y="279"/>
                    <a:pt x="315" y="279"/>
                  </a:cubicBezTo>
                  <a:cubicBezTo>
                    <a:pt x="185" y="280"/>
                    <a:pt x="0" y="522"/>
                    <a:pt x="0" y="522"/>
                  </a:cubicBezTo>
                  <a:lnTo>
                    <a:pt x="161" y="0"/>
                  </a:lnTo>
                  <a:close/>
                </a:path>
              </a:pathLst>
            </a:custGeom>
            <a:solidFill>
              <a:srgbClr val="FF0000"/>
            </a:solidFill>
            <a:ln>
              <a:noFill/>
            </a:ln>
          </p:spPr>
          <p:txBody>
            <a:bodyPr/>
            <a:lstStyle/>
            <a:p>
              <a:endParaRPr lang="ja-JP" altLang="en-US"/>
            </a:p>
          </p:txBody>
        </p:sp>
        <p:sp>
          <p:nvSpPr>
            <p:cNvPr id="646169" name="Freeform 25"/>
            <p:cNvSpPr/>
            <p:nvPr userDrawn="1"/>
          </p:nvSpPr>
          <p:spPr bwMode="gray">
            <a:xfrm>
              <a:off x="5558" y="200"/>
              <a:ext cx="88" cy="107"/>
            </a:xfrm>
            <a:custGeom>
              <a:avLst/>
              <a:gdLst>
                <a:gd name="T0" fmla="*/ 1420 w 2219"/>
                <a:gd name="T1" fmla="*/ 0 h 2693"/>
                <a:gd name="T2" fmla="*/ 2219 w 2219"/>
                <a:gd name="T3" fmla="*/ 0 h 2693"/>
                <a:gd name="T4" fmla="*/ 2048 w 2219"/>
                <a:gd name="T5" fmla="*/ 234 h 2693"/>
                <a:gd name="T6" fmla="*/ 2048 w 2219"/>
                <a:gd name="T7" fmla="*/ 1840 h 2693"/>
                <a:gd name="T8" fmla="*/ 1131 w 2219"/>
                <a:gd name="T9" fmla="*/ 2693 h 2693"/>
                <a:gd name="T10" fmla="*/ 176 w 2219"/>
                <a:gd name="T11" fmla="*/ 1840 h 2693"/>
                <a:gd name="T12" fmla="*/ 176 w 2219"/>
                <a:gd name="T13" fmla="*/ 234 h 2693"/>
                <a:gd name="T14" fmla="*/ 0 w 2219"/>
                <a:gd name="T15" fmla="*/ 0 h 2693"/>
                <a:gd name="T16" fmla="*/ 821 w 2219"/>
                <a:gd name="T17" fmla="*/ 0 h 2693"/>
                <a:gd name="T18" fmla="*/ 638 w 2219"/>
                <a:gd name="T19" fmla="*/ 234 h 2693"/>
                <a:gd name="T20" fmla="*/ 638 w 2219"/>
                <a:gd name="T21" fmla="*/ 1840 h 2693"/>
                <a:gd name="T22" fmla="*/ 1131 w 2219"/>
                <a:gd name="T23" fmla="*/ 2406 h 2693"/>
                <a:gd name="T24" fmla="*/ 1601 w 2219"/>
                <a:gd name="T25" fmla="*/ 1840 h 2693"/>
                <a:gd name="T26" fmla="*/ 1601 w 2219"/>
                <a:gd name="T27" fmla="*/ 234 h 2693"/>
                <a:gd name="T28" fmla="*/ 1420 w 2219"/>
                <a:gd name="T29" fmla="*/ 0 h 2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19" h="2693">
                  <a:moveTo>
                    <a:pt x="1420" y="0"/>
                  </a:moveTo>
                  <a:cubicBezTo>
                    <a:pt x="2219" y="0"/>
                    <a:pt x="2219" y="0"/>
                    <a:pt x="2219" y="0"/>
                  </a:cubicBezTo>
                  <a:cubicBezTo>
                    <a:pt x="2219" y="0"/>
                    <a:pt x="2048" y="91"/>
                    <a:pt x="2048" y="234"/>
                  </a:cubicBezTo>
                  <a:cubicBezTo>
                    <a:pt x="2048" y="1840"/>
                    <a:pt x="2048" y="1840"/>
                    <a:pt x="2048" y="1840"/>
                  </a:cubicBezTo>
                  <a:cubicBezTo>
                    <a:pt x="2047" y="2492"/>
                    <a:pt x="1506" y="2693"/>
                    <a:pt x="1131" y="2693"/>
                  </a:cubicBezTo>
                  <a:cubicBezTo>
                    <a:pt x="759" y="2693"/>
                    <a:pt x="175" y="2490"/>
                    <a:pt x="176" y="1840"/>
                  </a:cubicBezTo>
                  <a:cubicBezTo>
                    <a:pt x="176" y="234"/>
                    <a:pt x="176" y="234"/>
                    <a:pt x="176" y="234"/>
                  </a:cubicBezTo>
                  <a:cubicBezTo>
                    <a:pt x="176" y="91"/>
                    <a:pt x="0" y="0"/>
                    <a:pt x="0" y="0"/>
                  </a:cubicBezTo>
                  <a:cubicBezTo>
                    <a:pt x="821" y="0"/>
                    <a:pt x="821" y="0"/>
                    <a:pt x="821" y="0"/>
                  </a:cubicBezTo>
                  <a:cubicBezTo>
                    <a:pt x="821" y="0"/>
                    <a:pt x="638" y="88"/>
                    <a:pt x="638" y="234"/>
                  </a:cubicBezTo>
                  <a:cubicBezTo>
                    <a:pt x="638" y="1840"/>
                    <a:pt x="638" y="1840"/>
                    <a:pt x="638" y="1840"/>
                  </a:cubicBezTo>
                  <a:cubicBezTo>
                    <a:pt x="638" y="2182"/>
                    <a:pt x="865" y="2406"/>
                    <a:pt x="1131" y="2406"/>
                  </a:cubicBezTo>
                  <a:cubicBezTo>
                    <a:pt x="1397" y="2406"/>
                    <a:pt x="1600" y="2173"/>
                    <a:pt x="1601" y="1840"/>
                  </a:cubicBezTo>
                  <a:cubicBezTo>
                    <a:pt x="1601" y="234"/>
                    <a:pt x="1601" y="234"/>
                    <a:pt x="1601" y="234"/>
                  </a:cubicBezTo>
                  <a:cubicBezTo>
                    <a:pt x="1601" y="91"/>
                    <a:pt x="1420" y="0"/>
                    <a:pt x="1420" y="0"/>
                  </a:cubicBezTo>
                  <a:close/>
                </a:path>
              </a:pathLst>
            </a:custGeom>
            <a:solidFill>
              <a:srgbClr val="FF0000"/>
            </a:solidFill>
            <a:ln>
              <a:noFill/>
            </a:ln>
          </p:spPr>
          <p:txBody>
            <a:bodyPr/>
            <a:lstStyle/>
            <a:p>
              <a:endParaRPr lang="ja-JP" altLang="en-US"/>
            </a:p>
          </p:txBody>
        </p:sp>
        <p:sp>
          <p:nvSpPr>
            <p:cNvPr id="646170" name="Freeform 26"/>
            <p:cNvSpPr/>
            <p:nvPr userDrawn="1"/>
          </p:nvSpPr>
          <p:spPr bwMode="gray">
            <a:xfrm>
              <a:off x="5248" y="200"/>
              <a:ext cx="89" cy="108"/>
            </a:xfrm>
            <a:custGeom>
              <a:avLst/>
              <a:gdLst>
                <a:gd name="T0" fmla="*/ 1427 w 2240"/>
                <a:gd name="T1" fmla="*/ 0 h 2700"/>
                <a:gd name="T2" fmla="*/ 2240 w 2240"/>
                <a:gd name="T3" fmla="*/ 0 h 2700"/>
                <a:gd name="T4" fmla="*/ 2068 w 2240"/>
                <a:gd name="T5" fmla="*/ 237 h 2700"/>
                <a:gd name="T6" fmla="*/ 2067 w 2240"/>
                <a:gd name="T7" fmla="*/ 1838 h 2700"/>
                <a:gd name="T8" fmla="*/ 1122 w 2240"/>
                <a:gd name="T9" fmla="*/ 2700 h 2700"/>
                <a:gd name="T10" fmla="*/ 166 w 2240"/>
                <a:gd name="T11" fmla="*/ 1838 h 2700"/>
                <a:gd name="T12" fmla="*/ 166 w 2240"/>
                <a:gd name="T13" fmla="*/ 237 h 2700"/>
                <a:gd name="T14" fmla="*/ 0 w 2240"/>
                <a:gd name="T15" fmla="*/ 0 h 2700"/>
                <a:gd name="T16" fmla="*/ 821 w 2240"/>
                <a:gd name="T17" fmla="*/ 0 h 2700"/>
                <a:gd name="T18" fmla="*/ 631 w 2240"/>
                <a:gd name="T19" fmla="*/ 237 h 2700"/>
                <a:gd name="T20" fmla="*/ 630 w 2240"/>
                <a:gd name="T21" fmla="*/ 1838 h 2700"/>
                <a:gd name="T22" fmla="*/ 1122 w 2240"/>
                <a:gd name="T23" fmla="*/ 2413 h 2700"/>
                <a:gd name="T24" fmla="*/ 1602 w 2240"/>
                <a:gd name="T25" fmla="*/ 1838 h 2700"/>
                <a:gd name="T26" fmla="*/ 1603 w 2240"/>
                <a:gd name="T27" fmla="*/ 237 h 2700"/>
                <a:gd name="T28" fmla="*/ 1427 w 2240"/>
                <a:gd name="T29" fmla="*/ 0 h 27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40" h="2700">
                  <a:moveTo>
                    <a:pt x="1427" y="0"/>
                  </a:moveTo>
                  <a:cubicBezTo>
                    <a:pt x="2240" y="0"/>
                    <a:pt x="2240" y="0"/>
                    <a:pt x="2240" y="0"/>
                  </a:cubicBezTo>
                  <a:cubicBezTo>
                    <a:pt x="2240" y="0"/>
                    <a:pt x="2068" y="95"/>
                    <a:pt x="2068" y="237"/>
                  </a:cubicBezTo>
                  <a:cubicBezTo>
                    <a:pt x="2068" y="238"/>
                    <a:pt x="2067" y="1838"/>
                    <a:pt x="2067" y="1838"/>
                  </a:cubicBezTo>
                  <a:cubicBezTo>
                    <a:pt x="2067" y="2494"/>
                    <a:pt x="1501" y="2700"/>
                    <a:pt x="1122" y="2700"/>
                  </a:cubicBezTo>
                  <a:cubicBezTo>
                    <a:pt x="750" y="2700"/>
                    <a:pt x="166" y="2491"/>
                    <a:pt x="166" y="1838"/>
                  </a:cubicBezTo>
                  <a:cubicBezTo>
                    <a:pt x="166" y="237"/>
                    <a:pt x="166" y="237"/>
                    <a:pt x="166" y="237"/>
                  </a:cubicBezTo>
                  <a:cubicBezTo>
                    <a:pt x="166" y="94"/>
                    <a:pt x="0" y="0"/>
                    <a:pt x="0" y="0"/>
                  </a:cubicBezTo>
                  <a:cubicBezTo>
                    <a:pt x="821" y="0"/>
                    <a:pt x="821" y="0"/>
                    <a:pt x="821" y="0"/>
                  </a:cubicBezTo>
                  <a:cubicBezTo>
                    <a:pt x="821" y="0"/>
                    <a:pt x="631" y="94"/>
                    <a:pt x="631" y="237"/>
                  </a:cubicBezTo>
                  <a:cubicBezTo>
                    <a:pt x="630" y="1838"/>
                    <a:pt x="630" y="1838"/>
                    <a:pt x="630" y="1838"/>
                  </a:cubicBezTo>
                  <a:cubicBezTo>
                    <a:pt x="630" y="2178"/>
                    <a:pt x="856" y="2412"/>
                    <a:pt x="1122" y="2413"/>
                  </a:cubicBezTo>
                  <a:cubicBezTo>
                    <a:pt x="1388" y="2414"/>
                    <a:pt x="1602" y="2174"/>
                    <a:pt x="1602" y="1838"/>
                  </a:cubicBezTo>
                  <a:cubicBezTo>
                    <a:pt x="1603" y="237"/>
                    <a:pt x="1603" y="237"/>
                    <a:pt x="1603" y="237"/>
                  </a:cubicBezTo>
                  <a:cubicBezTo>
                    <a:pt x="1603" y="94"/>
                    <a:pt x="1427" y="0"/>
                    <a:pt x="1427" y="0"/>
                  </a:cubicBezTo>
                  <a:close/>
                </a:path>
              </a:pathLst>
            </a:custGeom>
            <a:solidFill>
              <a:srgbClr val="FF0000"/>
            </a:solidFill>
            <a:ln>
              <a:noFill/>
            </a:ln>
          </p:spPr>
          <p:txBody>
            <a:bodyPr/>
            <a:lstStyle/>
            <a:p>
              <a:endParaRPr lang="ja-JP" altLang="en-US"/>
            </a:p>
          </p:txBody>
        </p:sp>
        <p:sp>
          <p:nvSpPr>
            <p:cNvPr id="646171" name="Freeform 27"/>
            <p:cNvSpPr/>
            <p:nvPr userDrawn="1"/>
          </p:nvSpPr>
          <p:spPr bwMode="gray">
            <a:xfrm>
              <a:off x="5489" y="198"/>
              <a:ext cx="69" cy="110"/>
            </a:xfrm>
            <a:custGeom>
              <a:avLst/>
              <a:gdLst>
                <a:gd name="T0" fmla="*/ 1467 w 1707"/>
                <a:gd name="T1" fmla="*/ 479 h 2755"/>
                <a:gd name="T2" fmla="*/ 1019 w 1707"/>
                <a:gd name="T3" fmla="*/ 276 h 2755"/>
                <a:gd name="T4" fmla="*/ 504 w 1707"/>
                <a:gd name="T5" fmla="*/ 677 h 2755"/>
                <a:gd name="T6" fmla="*/ 995 w 1707"/>
                <a:gd name="T7" fmla="*/ 1174 h 2755"/>
                <a:gd name="T8" fmla="*/ 1705 w 1707"/>
                <a:gd name="T9" fmla="*/ 1974 h 2755"/>
                <a:gd name="T10" fmla="*/ 651 w 1707"/>
                <a:gd name="T11" fmla="*/ 2755 h 2755"/>
                <a:gd name="T12" fmla="*/ 155 w 1707"/>
                <a:gd name="T13" fmla="*/ 2686 h 2755"/>
                <a:gd name="T14" fmla="*/ 0 w 1707"/>
                <a:gd name="T15" fmla="*/ 2177 h 2755"/>
                <a:gd name="T16" fmla="*/ 658 w 1707"/>
                <a:gd name="T17" fmla="*/ 2466 h 2755"/>
                <a:gd name="T18" fmla="*/ 1252 w 1707"/>
                <a:gd name="T19" fmla="*/ 2030 h 2755"/>
                <a:gd name="T20" fmla="*/ 46 w 1707"/>
                <a:gd name="T21" fmla="*/ 731 h 2755"/>
                <a:gd name="T22" fmla="*/ 973 w 1707"/>
                <a:gd name="T23" fmla="*/ 0 h 2755"/>
                <a:gd name="T24" fmla="*/ 1467 w 1707"/>
                <a:gd name="T25" fmla="*/ 69 h 2755"/>
                <a:gd name="T26" fmla="*/ 1467 w 1707"/>
                <a:gd name="T27" fmla="*/ 479 h 2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07" h="2755">
                  <a:moveTo>
                    <a:pt x="1467" y="479"/>
                  </a:moveTo>
                  <a:cubicBezTo>
                    <a:pt x="1467" y="479"/>
                    <a:pt x="1352" y="277"/>
                    <a:pt x="1019" y="276"/>
                  </a:cubicBezTo>
                  <a:cubicBezTo>
                    <a:pt x="686" y="275"/>
                    <a:pt x="505" y="450"/>
                    <a:pt x="504" y="677"/>
                  </a:cubicBezTo>
                  <a:cubicBezTo>
                    <a:pt x="503" y="934"/>
                    <a:pt x="696" y="1031"/>
                    <a:pt x="995" y="1174"/>
                  </a:cubicBezTo>
                  <a:cubicBezTo>
                    <a:pt x="1279" y="1311"/>
                    <a:pt x="1707" y="1499"/>
                    <a:pt x="1705" y="1974"/>
                  </a:cubicBezTo>
                  <a:cubicBezTo>
                    <a:pt x="1704" y="2399"/>
                    <a:pt x="1327" y="2755"/>
                    <a:pt x="651" y="2755"/>
                  </a:cubicBezTo>
                  <a:cubicBezTo>
                    <a:pt x="442" y="2754"/>
                    <a:pt x="155" y="2686"/>
                    <a:pt x="155" y="2686"/>
                  </a:cubicBezTo>
                  <a:cubicBezTo>
                    <a:pt x="0" y="2177"/>
                    <a:pt x="0" y="2177"/>
                    <a:pt x="0" y="2177"/>
                  </a:cubicBezTo>
                  <a:cubicBezTo>
                    <a:pt x="143" y="2316"/>
                    <a:pt x="397" y="2466"/>
                    <a:pt x="658" y="2466"/>
                  </a:cubicBezTo>
                  <a:cubicBezTo>
                    <a:pt x="929" y="2466"/>
                    <a:pt x="1252" y="2298"/>
                    <a:pt x="1252" y="2030"/>
                  </a:cubicBezTo>
                  <a:cubicBezTo>
                    <a:pt x="1252" y="1512"/>
                    <a:pt x="46" y="1598"/>
                    <a:pt x="46" y="731"/>
                  </a:cubicBezTo>
                  <a:cubicBezTo>
                    <a:pt x="46" y="433"/>
                    <a:pt x="254" y="0"/>
                    <a:pt x="973" y="0"/>
                  </a:cubicBezTo>
                  <a:cubicBezTo>
                    <a:pt x="1207" y="0"/>
                    <a:pt x="1467" y="69"/>
                    <a:pt x="1467" y="69"/>
                  </a:cubicBezTo>
                  <a:lnTo>
                    <a:pt x="1467" y="479"/>
                  </a:lnTo>
                  <a:close/>
                </a:path>
              </a:pathLst>
            </a:custGeom>
            <a:solidFill>
              <a:srgbClr val="FF0000"/>
            </a:solidFill>
            <a:ln>
              <a:noFill/>
            </a:ln>
          </p:spPr>
          <p:txBody>
            <a:bodyPr/>
            <a:lstStyle/>
            <a:p>
              <a:endParaRPr lang="ja-JP" altLang="en-US"/>
            </a:p>
          </p:txBody>
        </p:sp>
      </p:grpSp>
      <p:sp>
        <p:nvSpPr>
          <p:cNvPr id="646173" name="Rectangle 29"/>
          <p:cNvSpPr>
            <a:spLocks noGrp="1" noChangeArrowheads="1"/>
          </p:cNvSpPr>
          <p:nvPr>
            <p:ph type="sldNum" sz="quarter" idx="4"/>
          </p:nvPr>
        </p:nvSpPr>
        <p:spPr bwMode="gray">
          <a:xfrm>
            <a:off x="5734051" y="6653213"/>
            <a:ext cx="719667" cy="201612"/>
          </a:xfrm>
          <a:prstGeom prst="rect">
            <a:avLst/>
          </a:prstGeom>
          <a:noFill/>
          <a:ln>
            <a:noFill/>
          </a:ln>
          <a:effectLst/>
        </p:spPr>
        <p:txBody>
          <a:bodyPr vert="horz" wrap="square" lIns="0" tIns="0" rIns="0" bIns="0" numCol="1" anchor="ctr" anchorCtr="0" compatLnSpc="1"/>
          <a:lstStyle>
            <a:lvl1pPr fontAlgn="base">
              <a:defRPr kumimoji="0" sz="800">
                <a:solidFill>
                  <a:schemeClr val="tx1"/>
                </a:solidFill>
              </a:defRPr>
            </a:lvl1pPr>
          </a:lstStyle>
          <a:p>
            <a:fld id="{C96710BC-554A-4C22-A457-51FB5A137C73}" type="slidenum">
              <a:rPr lang="de-DE" altLang="ja-JP"/>
              <a:t>‹#›</a:t>
            </a:fld>
            <a:endParaRPr lang="de-DE" altLang="ja-JP"/>
          </a:p>
        </p:txBody>
      </p:sp>
      <p:sp>
        <p:nvSpPr>
          <p:cNvPr id="646174" name="Rectangle 30"/>
          <p:cNvSpPr>
            <a:spLocks noGrp="1" noChangeArrowheads="1"/>
          </p:cNvSpPr>
          <p:nvPr>
            <p:ph type="ftr" sz="quarter" idx="3"/>
          </p:nvPr>
        </p:nvSpPr>
        <p:spPr bwMode="gray">
          <a:xfrm>
            <a:off x="6580718" y="6653213"/>
            <a:ext cx="5363633" cy="201612"/>
          </a:xfrm>
          <a:prstGeom prst="rect">
            <a:avLst/>
          </a:prstGeom>
          <a:noFill/>
          <a:ln>
            <a:noFill/>
          </a:ln>
          <a:effectLst/>
        </p:spPr>
        <p:txBody>
          <a:bodyPr vert="horz" wrap="square" lIns="0" tIns="0" rIns="0" bIns="0" numCol="1" anchor="ctr" anchorCtr="0" compatLnSpc="1"/>
          <a:lstStyle>
            <a:lvl1pPr algn="r" fontAlgn="base">
              <a:defRPr kumimoji="0" sz="800">
                <a:solidFill>
                  <a:schemeClr val="tx1"/>
                </a:solidFill>
                <a:ea typeface="MS UI Gothic" panose="020B0600070205080204" pitchFamily="50" charset="-128"/>
              </a:defRPr>
            </a:lvl1pPr>
          </a:lstStyle>
          <a:p>
            <a:r>
              <a:rPr lang="de-DE" altLang="ja-JP"/>
              <a:t>Copyright 2021 NANJING FUJITSU NANDA SOFTWARE TECHNOLOGY CO.,LTD.</a:t>
            </a:r>
            <a:endParaRPr lang="de-DE" altLang="ja-JP" dirty="0"/>
          </a:p>
        </p:txBody>
      </p:sp>
      <p:pic>
        <p:nvPicPr>
          <p:cNvPr id="3" name="图片 2"/>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256117" y="6664325"/>
            <a:ext cx="2109216" cy="192024"/>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hf hdr="0" dt="0"/>
  <p:txStyles>
    <p:titleStyle>
      <a:lvl1pPr algn="l" rtl="0" fontAlgn="base">
        <a:spcBef>
          <a:spcPct val="0"/>
        </a:spcBef>
        <a:spcAft>
          <a:spcPct val="0"/>
        </a:spcAft>
        <a:tabLst>
          <a:tab pos="3676650" algn="l"/>
        </a:tabLst>
        <a:defRPr kumimoji="1" sz="3200">
          <a:solidFill>
            <a:schemeClr val="tx2"/>
          </a:solidFill>
          <a:latin typeface="+mj-lt"/>
          <a:ea typeface="+mj-ea"/>
          <a:cs typeface="+mj-cs"/>
        </a:defRPr>
      </a:lvl1pPr>
      <a:lvl2pPr algn="l" rtl="0" fontAlgn="base">
        <a:spcBef>
          <a:spcPct val="0"/>
        </a:spcBef>
        <a:spcAft>
          <a:spcPct val="0"/>
        </a:spcAft>
        <a:tabLst>
          <a:tab pos="3676650" algn="l"/>
        </a:tabLst>
        <a:defRPr kumimoji="1" sz="3200">
          <a:solidFill>
            <a:schemeClr val="tx2"/>
          </a:solidFill>
          <a:latin typeface="Arial" panose="020B0604020202020204" pitchFamily="34" charset="0"/>
          <a:ea typeface="黑体" panose="02010609060101010101" pitchFamily="49" charset="-122"/>
        </a:defRPr>
      </a:lvl2pPr>
      <a:lvl3pPr algn="l" rtl="0" fontAlgn="base">
        <a:spcBef>
          <a:spcPct val="0"/>
        </a:spcBef>
        <a:spcAft>
          <a:spcPct val="0"/>
        </a:spcAft>
        <a:tabLst>
          <a:tab pos="3676650" algn="l"/>
        </a:tabLst>
        <a:defRPr kumimoji="1" sz="3200">
          <a:solidFill>
            <a:schemeClr val="tx2"/>
          </a:solidFill>
          <a:latin typeface="Arial" panose="020B0604020202020204" pitchFamily="34" charset="0"/>
          <a:ea typeface="黑体" panose="02010609060101010101" pitchFamily="49" charset="-122"/>
        </a:defRPr>
      </a:lvl3pPr>
      <a:lvl4pPr algn="l" rtl="0" fontAlgn="base">
        <a:spcBef>
          <a:spcPct val="0"/>
        </a:spcBef>
        <a:spcAft>
          <a:spcPct val="0"/>
        </a:spcAft>
        <a:tabLst>
          <a:tab pos="3676650" algn="l"/>
        </a:tabLst>
        <a:defRPr kumimoji="1" sz="3200">
          <a:solidFill>
            <a:schemeClr val="tx2"/>
          </a:solidFill>
          <a:latin typeface="Arial" panose="020B0604020202020204" pitchFamily="34" charset="0"/>
          <a:ea typeface="黑体" panose="02010609060101010101" pitchFamily="49" charset="-122"/>
        </a:defRPr>
      </a:lvl4pPr>
      <a:lvl5pPr algn="l" rtl="0" fontAlgn="base">
        <a:spcBef>
          <a:spcPct val="0"/>
        </a:spcBef>
        <a:spcAft>
          <a:spcPct val="0"/>
        </a:spcAft>
        <a:tabLst>
          <a:tab pos="3676650" algn="l"/>
        </a:tabLst>
        <a:defRPr kumimoji="1" sz="3200">
          <a:solidFill>
            <a:schemeClr val="tx2"/>
          </a:solidFill>
          <a:latin typeface="Arial" panose="020B0604020202020204" pitchFamily="34" charset="0"/>
          <a:ea typeface="黑体" panose="02010609060101010101" pitchFamily="49" charset="-122"/>
        </a:defRPr>
      </a:lvl5pPr>
      <a:lvl6pPr marL="457200" algn="l" rtl="0" fontAlgn="base">
        <a:spcBef>
          <a:spcPct val="0"/>
        </a:spcBef>
        <a:spcAft>
          <a:spcPct val="0"/>
        </a:spcAft>
        <a:tabLst>
          <a:tab pos="3676650" algn="l"/>
        </a:tabLst>
        <a:defRPr kumimoji="1" sz="3200">
          <a:solidFill>
            <a:schemeClr val="tx2"/>
          </a:solidFill>
          <a:latin typeface="Arial" panose="020B0604020202020204" pitchFamily="34" charset="0"/>
          <a:ea typeface="黑体" panose="02010609060101010101" pitchFamily="49" charset="-122"/>
        </a:defRPr>
      </a:lvl6pPr>
      <a:lvl7pPr marL="914400" algn="l" rtl="0" fontAlgn="base">
        <a:spcBef>
          <a:spcPct val="0"/>
        </a:spcBef>
        <a:spcAft>
          <a:spcPct val="0"/>
        </a:spcAft>
        <a:tabLst>
          <a:tab pos="3676650" algn="l"/>
        </a:tabLst>
        <a:defRPr kumimoji="1" sz="3200">
          <a:solidFill>
            <a:schemeClr val="tx2"/>
          </a:solidFill>
          <a:latin typeface="Arial" panose="020B0604020202020204" pitchFamily="34" charset="0"/>
          <a:ea typeface="黑体" panose="02010609060101010101" pitchFamily="49" charset="-122"/>
        </a:defRPr>
      </a:lvl7pPr>
      <a:lvl8pPr marL="1371600" algn="l" rtl="0" fontAlgn="base">
        <a:spcBef>
          <a:spcPct val="0"/>
        </a:spcBef>
        <a:spcAft>
          <a:spcPct val="0"/>
        </a:spcAft>
        <a:tabLst>
          <a:tab pos="3676650" algn="l"/>
        </a:tabLst>
        <a:defRPr kumimoji="1" sz="3200">
          <a:solidFill>
            <a:schemeClr val="tx2"/>
          </a:solidFill>
          <a:latin typeface="Arial" panose="020B0604020202020204" pitchFamily="34" charset="0"/>
          <a:ea typeface="黑体" panose="02010609060101010101" pitchFamily="49" charset="-122"/>
        </a:defRPr>
      </a:lvl8pPr>
      <a:lvl9pPr marL="1828800" algn="l" rtl="0" fontAlgn="base">
        <a:spcBef>
          <a:spcPct val="0"/>
        </a:spcBef>
        <a:spcAft>
          <a:spcPct val="0"/>
        </a:spcAft>
        <a:tabLst>
          <a:tab pos="3676650" algn="l"/>
        </a:tabLst>
        <a:defRPr kumimoji="1" sz="3200">
          <a:solidFill>
            <a:schemeClr val="tx2"/>
          </a:solidFill>
          <a:latin typeface="Arial" panose="020B0604020202020204" pitchFamily="34" charset="0"/>
          <a:ea typeface="黑体" panose="02010609060101010101" pitchFamily="49" charset="-122"/>
        </a:defRPr>
      </a:lvl9pPr>
    </p:titleStyle>
    <p:bodyStyle>
      <a:lvl1pPr marL="290830" indent="-290830" algn="l" defTabSz="457200" rtl="0" fontAlgn="base">
        <a:lnSpc>
          <a:spcPct val="95000"/>
        </a:lnSpc>
        <a:spcBef>
          <a:spcPct val="20000"/>
        </a:spcBef>
        <a:spcAft>
          <a:spcPct val="10000"/>
        </a:spcAft>
        <a:buClr>
          <a:srgbClr val="A30B1A"/>
        </a:buClr>
        <a:buFont typeface="Wingdings" panose="05000000000000000000" pitchFamily="2" charset="2"/>
        <a:buChar char="n"/>
        <a:defRPr kumimoji="1" sz="2400">
          <a:solidFill>
            <a:srgbClr val="000000"/>
          </a:solidFill>
          <a:latin typeface="+mn-lt"/>
          <a:ea typeface="+mn-ea"/>
          <a:cs typeface="+mn-cs"/>
        </a:defRPr>
      </a:lvl1pPr>
      <a:lvl2pPr marL="581025" indent="-243205" algn="l" defTabSz="457200" rtl="0" fontAlgn="base">
        <a:lnSpc>
          <a:spcPct val="95000"/>
        </a:lnSpc>
        <a:spcBef>
          <a:spcPct val="20000"/>
        </a:spcBef>
        <a:spcAft>
          <a:spcPct val="10000"/>
        </a:spcAft>
        <a:buClr>
          <a:srgbClr val="87867E"/>
        </a:buClr>
        <a:buFont typeface="Wingdings" panose="05000000000000000000" pitchFamily="2" charset="2"/>
        <a:buChar char="n"/>
        <a:defRPr kumimoji="1" sz="2000">
          <a:solidFill>
            <a:srgbClr val="000000"/>
          </a:solidFill>
          <a:latin typeface="+mn-lt"/>
          <a:ea typeface="+mn-ea"/>
          <a:cs typeface="+mn-cs"/>
        </a:defRPr>
      </a:lvl2pPr>
      <a:lvl3pPr marL="795655" indent="-138430" algn="l" defTabSz="457200" rtl="0" fontAlgn="base">
        <a:lnSpc>
          <a:spcPct val="95000"/>
        </a:lnSpc>
        <a:spcBef>
          <a:spcPct val="20000"/>
        </a:spcBef>
        <a:spcAft>
          <a:spcPct val="10000"/>
        </a:spcAft>
        <a:buClr>
          <a:srgbClr val="87867E"/>
        </a:buClr>
        <a:buSzPct val="100000"/>
        <a:buChar char="•"/>
        <a:defRPr kumimoji="1">
          <a:solidFill>
            <a:srgbClr val="000000"/>
          </a:solidFill>
          <a:latin typeface="+mn-lt"/>
          <a:ea typeface="+mn-ea"/>
          <a:cs typeface="+mn-cs"/>
        </a:defRPr>
      </a:lvl3pPr>
      <a:lvl4pPr marL="1014730" indent="-135255" algn="l" defTabSz="457200" rtl="0" fontAlgn="base">
        <a:lnSpc>
          <a:spcPct val="95000"/>
        </a:lnSpc>
        <a:spcBef>
          <a:spcPct val="20000"/>
        </a:spcBef>
        <a:spcAft>
          <a:spcPct val="10000"/>
        </a:spcAft>
        <a:buClr>
          <a:srgbClr val="87867E"/>
        </a:buClr>
        <a:buSzPct val="100000"/>
        <a:buChar char="•"/>
        <a:defRPr kumimoji="1" sz="1600">
          <a:solidFill>
            <a:srgbClr val="000000"/>
          </a:solidFill>
          <a:latin typeface="+mn-lt"/>
          <a:ea typeface="+mn-ea"/>
          <a:cs typeface="+mn-cs"/>
        </a:defRPr>
      </a:lvl4pPr>
      <a:lvl5pPr marL="2305050" indent="365125" algn="l" defTabSz="457200" rtl="0" fontAlgn="base">
        <a:spcBef>
          <a:spcPct val="0"/>
        </a:spcBef>
        <a:spcAft>
          <a:spcPct val="0"/>
        </a:spcAft>
        <a:buBlip>
          <a:blip r:embed="rId11"/>
        </a:buBlip>
        <a:defRPr kumimoji="1" sz="2000">
          <a:solidFill>
            <a:srgbClr val="000000"/>
          </a:solidFill>
          <a:latin typeface="+mn-lt"/>
          <a:ea typeface="MS UI Gothic" panose="020B0600070205080204" pitchFamily="50" charset="-128"/>
          <a:cs typeface="+mn-cs"/>
        </a:defRPr>
      </a:lvl5pPr>
      <a:lvl6pPr marL="2762250" indent="365125" algn="l" defTabSz="457200" rtl="0" fontAlgn="base">
        <a:spcBef>
          <a:spcPct val="0"/>
        </a:spcBef>
        <a:spcAft>
          <a:spcPct val="0"/>
        </a:spcAft>
        <a:buBlip>
          <a:blip r:embed="rId11"/>
        </a:buBlip>
        <a:defRPr kumimoji="1" sz="2000">
          <a:solidFill>
            <a:srgbClr val="000000"/>
          </a:solidFill>
          <a:latin typeface="+mn-lt"/>
          <a:ea typeface="MS UI Gothic" panose="020B0600070205080204" pitchFamily="50" charset="-128"/>
          <a:cs typeface="+mn-cs"/>
        </a:defRPr>
      </a:lvl6pPr>
      <a:lvl7pPr marL="3219450" indent="365125" algn="l" defTabSz="457200" rtl="0" fontAlgn="base">
        <a:spcBef>
          <a:spcPct val="0"/>
        </a:spcBef>
        <a:spcAft>
          <a:spcPct val="0"/>
        </a:spcAft>
        <a:buBlip>
          <a:blip r:embed="rId11"/>
        </a:buBlip>
        <a:defRPr kumimoji="1" sz="2000">
          <a:solidFill>
            <a:srgbClr val="000000"/>
          </a:solidFill>
          <a:latin typeface="+mn-lt"/>
          <a:ea typeface="MS UI Gothic" panose="020B0600070205080204" pitchFamily="50" charset="-128"/>
          <a:cs typeface="+mn-cs"/>
        </a:defRPr>
      </a:lvl7pPr>
      <a:lvl8pPr marL="3676650" indent="365125" algn="l" defTabSz="457200" rtl="0" fontAlgn="base">
        <a:spcBef>
          <a:spcPct val="0"/>
        </a:spcBef>
        <a:spcAft>
          <a:spcPct val="0"/>
        </a:spcAft>
        <a:buBlip>
          <a:blip r:embed="rId11"/>
        </a:buBlip>
        <a:defRPr kumimoji="1" sz="2000">
          <a:solidFill>
            <a:srgbClr val="000000"/>
          </a:solidFill>
          <a:latin typeface="+mn-lt"/>
          <a:ea typeface="MS UI Gothic" panose="020B0600070205080204" pitchFamily="50" charset="-128"/>
          <a:cs typeface="+mn-cs"/>
        </a:defRPr>
      </a:lvl8pPr>
      <a:lvl9pPr marL="4133850" indent="365125" algn="l" defTabSz="457200" rtl="0" fontAlgn="base">
        <a:spcBef>
          <a:spcPct val="0"/>
        </a:spcBef>
        <a:spcAft>
          <a:spcPct val="0"/>
        </a:spcAft>
        <a:buBlip>
          <a:blip r:embed="rId11"/>
        </a:buBlip>
        <a:defRPr kumimoji="1" sz="2000">
          <a:solidFill>
            <a:srgbClr val="000000"/>
          </a:solidFill>
          <a:latin typeface="+mn-lt"/>
          <a:ea typeface="MS UI Gothic" panose="020B0600070205080204" pitchFamily="50" charset="-128"/>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pic>
        <p:nvPicPr>
          <p:cNvPr id="646175" name="Picture 31" descr="ContentGray20_L15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gray">
          <a:xfrm>
            <a:off x="0" y="0"/>
            <a:ext cx="12192000" cy="1073150"/>
          </a:xfrm>
          <a:prstGeom prst="rect">
            <a:avLst/>
          </a:prstGeom>
          <a:noFill/>
        </p:spPr>
      </p:pic>
      <p:sp>
        <p:nvSpPr>
          <p:cNvPr id="646148" name="Line 4"/>
          <p:cNvSpPr>
            <a:spLocks noChangeShapeType="1"/>
          </p:cNvSpPr>
          <p:nvPr/>
        </p:nvSpPr>
        <p:spPr bwMode="gray">
          <a:xfrm>
            <a:off x="0" y="6632575"/>
            <a:ext cx="12192000" cy="0"/>
          </a:xfrm>
          <a:prstGeom prst="line">
            <a:avLst/>
          </a:prstGeom>
          <a:noFill/>
          <a:ln w="12700">
            <a:solidFill>
              <a:srgbClr val="87867E"/>
            </a:solidFill>
            <a:round/>
          </a:ln>
          <a:effectLst/>
        </p:spPr>
        <p:txBody>
          <a:bodyPr/>
          <a:lstStyle/>
          <a:p>
            <a:endParaRPr lang="ja-JP" altLang="en-US">
              <a:latin typeface="Arial" panose="020B0604020202020204" pitchFamily="34" charset="0"/>
              <a:ea typeface="黑体" panose="02010609060101010101" pitchFamily="49" charset="-122"/>
            </a:endParaRPr>
          </a:p>
        </p:txBody>
      </p:sp>
      <p:sp>
        <p:nvSpPr>
          <p:cNvPr id="646151" name="Rectangle 7"/>
          <p:cNvSpPr>
            <a:spLocks noGrp="1" noChangeArrowheads="1"/>
          </p:cNvSpPr>
          <p:nvPr>
            <p:ph type="title"/>
          </p:nvPr>
        </p:nvSpPr>
        <p:spPr bwMode="gray">
          <a:xfrm>
            <a:off x="226485" y="-1588"/>
            <a:ext cx="10477500" cy="693738"/>
          </a:xfrm>
          <a:prstGeom prst="rect">
            <a:avLst/>
          </a:prstGeom>
          <a:noFill/>
          <a:ln>
            <a:noFill/>
          </a:ln>
          <a:effectLst/>
        </p:spPr>
        <p:txBody>
          <a:bodyPr vert="horz" wrap="square" lIns="0" tIns="0" rIns="0" bIns="0" numCol="1" anchor="ctr" anchorCtr="0" compatLnSpc="1"/>
          <a:lstStyle/>
          <a:p>
            <a:pPr lvl="0"/>
            <a:r>
              <a:rPr lang="zh-CN" altLang="en-US" dirty="0"/>
              <a:t>母板标题</a:t>
            </a:r>
            <a:r>
              <a:rPr lang="en-US" altLang="ja-JP" dirty="0"/>
              <a:t>32pt</a:t>
            </a:r>
          </a:p>
        </p:txBody>
      </p:sp>
      <p:sp>
        <p:nvSpPr>
          <p:cNvPr id="646152" name="Rectangle 8"/>
          <p:cNvSpPr>
            <a:spLocks noGrp="1" noChangeArrowheads="1"/>
          </p:cNvSpPr>
          <p:nvPr>
            <p:ph type="body" idx="1"/>
          </p:nvPr>
        </p:nvSpPr>
        <p:spPr bwMode="gray">
          <a:xfrm>
            <a:off x="224367" y="869951"/>
            <a:ext cx="11715751" cy="5592763"/>
          </a:xfrm>
          <a:prstGeom prst="rect">
            <a:avLst/>
          </a:prstGeom>
          <a:noFill/>
          <a:ln>
            <a:noFill/>
          </a:ln>
          <a:effectLst/>
        </p:spPr>
        <p:txBody>
          <a:bodyPr vert="horz" wrap="square" lIns="0" tIns="0" rIns="0" bIns="0" numCol="1" anchor="t" anchorCtr="0" compatLnSpc="1"/>
          <a:lstStyle/>
          <a:p>
            <a:pPr lvl="0"/>
            <a:r>
              <a:rPr lang="zh-CN" altLang="en-US" dirty="0"/>
              <a:t>纲要纲要纲要纲要纲要纲要纲要纲要纲要纲要纲要纲要纲要纲要纲要纲要纲要纲要纲要纲要纲要纲要纲要纲要纲要纲要纲要</a:t>
            </a:r>
            <a:r>
              <a:rPr lang="en-US" altLang="ja-JP" dirty="0"/>
              <a:t>24pt</a:t>
            </a:r>
            <a:endParaRPr lang="en-US" altLang="zh-CN" dirty="0"/>
          </a:p>
          <a:p>
            <a:pPr lvl="1"/>
            <a:r>
              <a:rPr lang="zh-CN" altLang="en-US" dirty="0"/>
              <a:t>第一副标题第一副标题第一副标题第一副标题第一副标题第一副标题第一副标题第一副标题第一副标题第一副标题第一副标题第一副标题</a:t>
            </a:r>
            <a:r>
              <a:rPr lang="en-US" altLang="ja-JP" dirty="0"/>
              <a:t>20pt</a:t>
            </a:r>
          </a:p>
          <a:p>
            <a:pPr lvl="2"/>
            <a:r>
              <a:rPr lang="zh-CN" altLang="en-US" dirty="0"/>
              <a:t>第二副标题第二副标题第二副标题第二副标题第二副标题第二副标题第二副标题第二副标题第二副标题第二副标题第二副标题第二副标题第二副标题</a:t>
            </a:r>
            <a:r>
              <a:rPr lang="en-US" altLang="ja-JP" dirty="0"/>
              <a:t>18pt</a:t>
            </a:r>
          </a:p>
          <a:p>
            <a:pPr lvl="3"/>
            <a:r>
              <a:rPr lang="zh-CN" altLang="en-US" dirty="0"/>
              <a:t>文字文字文字文字文字文字文字文字文字文字文字文字文字文字文字文字文字文字文字文字文字文字文字文字文字文字文字文字文字文字文字文字文字文字文字文字文字文字</a:t>
            </a:r>
            <a:r>
              <a:rPr lang="en-US" altLang="ja-JP" dirty="0"/>
              <a:t>16pt</a:t>
            </a:r>
          </a:p>
        </p:txBody>
      </p:sp>
      <p:grpSp>
        <p:nvGrpSpPr>
          <p:cNvPr id="646163" name="Group 19"/>
          <p:cNvGrpSpPr>
            <a:grpSpLocks noChangeAspect="1"/>
          </p:cNvGrpSpPr>
          <p:nvPr/>
        </p:nvGrpSpPr>
        <p:grpSpPr bwMode="auto">
          <a:xfrm>
            <a:off x="10517718" y="79376"/>
            <a:ext cx="1568449" cy="657225"/>
            <a:chOff x="4969" y="50"/>
            <a:chExt cx="741" cy="414"/>
          </a:xfrm>
        </p:grpSpPr>
        <p:sp>
          <p:nvSpPr>
            <p:cNvPr id="646162" name="AutoShape 18"/>
            <p:cNvSpPr>
              <a:spLocks noChangeAspect="1" noChangeArrowheads="1" noTextEdit="1"/>
            </p:cNvSpPr>
            <p:nvPr userDrawn="1"/>
          </p:nvSpPr>
          <p:spPr bwMode="gray">
            <a:xfrm>
              <a:off x="4969" y="50"/>
              <a:ext cx="741" cy="414"/>
            </a:xfrm>
            <a:prstGeom prst="rect">
              <a:avLst/>
            </a:prstGeom>
            <a:noFill/>
            <a:ln>
              <a:noFill/>
            </a:ln>
          </p:spPr>
          <p:txBody>
            <a:bodyPr/>
            <a:lstStyle/>
            <a:p>
              <a:endParaRPr lang="ja-JP" altLang="en-US">
                <a:latin typeface="Arial" panose="020B0604020202020204" pitchFamily="34" charset="0"/>
                <a:ea typeface="黑体" panose="02010609060101010101" pitchFamily="49" charset="-122"/>
              </a:endParaRPr>
            </a:p>
          </p:txBody>
        </p:sp>
        <p:sp>
          <p:nvSpPr>
            <p:cNvPr id="646164" name="Freeform 20"/>
            <p:cNvSpPr/>
            <p:nvPr userDrawn="1"/>
          </p:nvSpPr>
          <p:spPr bwMode="gray">
            <a:xfrm>
              <a:off x="5334" y="121"/>
              <a:ext cx="94" cy="72"/>
            </a:xfrm>
            <a:custGeom>
              <a:avLst/>
              <a:gdLst>
                <a:gd name="T0" fmla="*/ 961 w 2365"/>
                <a:gd name="T1" fmla="*/ 764 h 1825"/>
                <a:gd name="T2" fmla="*/ 599 w 2365"/>
                <a:gd name="T3" fmla="*/ 642 h 1825"/>
                <a:gd name="T4" fmla="*/ 1 w 2365"/>
                <a:gd name="T5" fmla="*/ 1235 h 1825"/>
                <a:gd name="T6" fmla="*/ 599 w 2365"/>
                <a:gd name="T7" fmla="*/ 1825 h 1825"/>
                <a:gd name="T8" fmla="*/ 1053 w 2365"/>
                <a:gd name="T9" fmla="*/ 1619 h 1825"/>
                <a:gd name="T10" fmla="*/ 1053 w 2365"/>
                <a:gd name="T11" fmla="*/ 1293 h 1825"/>
                <a:gd name="T12" fmla="*/ 771 w 2365"/>
                <a:gd name="T13" fmla="*/ 1568 h 1825"/>
                <a:gd name="T14" fmla="*/ 599 w 2365"/>
                <a:gd name="T15" fmla="*/ 1604 h 1825"/>
                <a:gd name="T16" fmla="*/ 225 w 2365"/>
                <a:gd name="T17" fmla="*/ 1235 h 1825"/>
                <a:gd name="T18" fmla="*/ 599 w 2365"/>
                <a:gd name="T19" fmla="*/ 863 h 1825"/>
                <a:gd name="T20" fmla="*/ 861 w 2365"/>
                <a:gd name="T21" fmla="*/ 972 h 1825"/>
                <a:gd name="T22" fmla="*/ 1093 w 2365"/>
                <a:gd name="T23" fmla="*/ 1239 h 1825"/>
                <a:gd name="T24" fmla="*/ 1630 w 2365"/>
                <a:gd name="T25" fmla="*/ 1473 h 1825"/>
                <a:gd name="T26" fmla="*/ 2365 w 2365"/>
                <a:gd name="T27" fmla="*/ 741 h 1825"/>
                <a:gd name="T28" fmla="*/ 1630 w 2365"/>
                <a:gd name="T29" fmla="*/ 0 h 1825"/>
                <a:gd name="T30" fmla="*/ 1053 w 2365"/>
                <a:gd name="T31" fmla="*/ 295 h 1825"/>
                <a:gd name="T32" fmla="*/ 1053 w 2365"/>
                <a:gd name="T33" fmla="*/ 735 h 1825"/>
                <a:gd name="T34" fmla="*/ 1630 w 2365"/>
                <a:gd name="T35" fmla="*/ 232 h 1825"/>
                <a:gd name="T36" fmla="*/ 2134 w 2365"/>
                <a:gd name="T37" fmla="*/ 741 h 1825"/>
                <a:gd name="T38" fmla="*/ 1630 w 2365"/>
                <a:gd name="T39" fmla="*/ 1245 h 1825"/>
                <a:gd name="T40" fmla="*/ 1303 w 2365"/>
                <a:gd name="T41" fmla="*/ 1125 h 1825"/>
                <a:gd name="T42" fmla="*/ 961 w 2365"/>
                <a:gd name="T43" fmla="*/ 764 h 1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65" h="1825">
                  <a:moveTo>
                    <a:pt x="961" y="764"/>
                  </a:moveTo>
                  <a:cubicBezTo>
                    <a:pt x="875" y="688"/>
                    <a:pt x="736" y="643"/>
                    <a:pt x="599" y="642"/>
                  </a:cubicBezTo>
                  <a:cubicBezTo>
                    <a:pt x="270" y="641"/>
                    <a:pt x="2" y="900"/>
                    <a:pt x="1" y="1235"/>
                  </a:cubicBezTo>
                  <a:cubicBezTo>
                    <a:pt x="0" y="1563"/>
                    <a:pt x="270" y="1824"/>
                    <a:pt x="599" y="1825"/>
                  </a:cubicBezTo>
                  <a:cubicBezTo>
                    <a:pt x="783" y="1825"/>
                    <a:pt x="943" y="1751"/>
                    <a:pt x="1053" y="1619"/>
                  </a:cubicBezTo>
                  <a:cubicBezTo>
                    <a:pt x="1053" y="1293"/>
                    <a:pt x="1053" y="1293"/>
                    <a:pt x="1053" y="1293"/>
                  </a:cubicBezTo>
                  <a:cubicBezTo>
                    <a:pt x="994" y="1394"/>
                    <a:pt x="877" y="1524"/>
                    <a:pt x="771" y="1568"/>
                  </a:cubicBezTo>
                  <a:cubicBezTo>
                    <a:pt x="717" y="1590"/>
                    <a:pt x="662" y="1604"/>
                    <a:pt x="599" y="1604"/>
                  </a:cubicBezTo>
                  <a:cubicBezTo>
                    <a:pt x="394" y="1604"/>
                    <a:pt x="225" y="1445"/>
                    <a:pt x="225" y="1235"/>
                  </a:cubicBezTo>
                  <a:cubicBezTo>
                    <a:pt x="225" y="1041"/>
                    <a:pt x="380" y="862"/>
                    <a:pt x="599" y="863"/>
                  </a:cubicBezTo>
                  <a:cubicBezTo>
                    <a:pt x="701" y="863"/>
                    <a:pt x="793" y="905"/>
                    <a:pt x="861" y="972"/>
                  </a:cubicBezTo>
                  <a:cubicBezTo>
                    <a:pt x="931" y="1040"/>
                    <a:pt x="1041" y="1183"/>
                    <a:pt x="1093" y="1239"/>
                  </a:cubicBezTo>
                  <a:cubicBezTo>
                    <a:pt x="1227" y="1383"/>
                    <a:pt x="1419" y="1473"/>
                    <a:pt x="1630" y="1473"/>
                  </a:cubicBezTo>
                  <a:cubicBezTo>
                    <a:pt x="2036" y="1474"/>
                    <a:pt x="2365" y="1146"/>
                    <a:pt x="2365" y="741"/>
                  </a:cubicBezTo>
                  <a:cubicBezTo>
                    <a:pt x="2365" y="336"/>
                    <a:pt x="2035" y="0"/>
                    <a:pt x="1630" y="0"/>
                  </a:cubicBezTo>
                  <a:cubicBezTo>
                    <a:pt x="1395" y="0"/>
                    <a:pt x="1187" y="122"/>
                    <a:pt x="1053" y="295"/>
                  </a:cubicBezTo>
                  <a:cubicBezTo>
                    <a:pt x="1053" y="735"/>
                    <a:pt x="1053" y="735"/>
                    <a:pt x="1053" y="735"/>
                  </a:cubicBezTo>
                  <a:cubicBezTo>
                    <a:pt x="1155" y="455"/>
                    <a:pt x="1340" y="232"/>
                    <a:pt x="1630" y="232"/>
                  </a:cubicBezTo>
                  <a:cubicBezTo>
                    <a:pt x="1909" y="232"/>
                    <a:pt x="2135" y="463"/>
                    <a:pt x="2134" y="741"/>
                  </a:cubicBezTo>
                  <a:cubicBezTo>
                    <a:pt x="2134" y="1020"/>
                    <a:pt x="1909" y="1246"/>
                    <a:pt x="1630" y="1245"/>
                  </a:cubicBezTo>
                  <a:cubicBezTo>
                    <a:pt x="1506" y="1244"/>
                    <a:pt x="1391" y="1199"/>
                    <a:pt x="1303" y="1125"/>
                  </a:cubicBezTo>
                  <a:cubicBezTo>
                    <a:pt x="1194" y="1040"/>
                    <a:pt x="1074" y="860"/>
                    <a:pt x="961" y="764"/>
                  </a:cubicBezTo>
                </a:path>
              </a:pathLst>
            </a:custGeom>
            <a:solidFill>
              <a:srgbClr val="FF0000"/>
            </a:solidFill>
            <a:ln>
              <a:noFill/>
            </a:ln>
          </p:spPr>
          <p:txBody>
            <a:bodyPr/>
            <a:lstStyle/>
            <a:p>
              <a:endParaRPr lang="ja-JP" altLang="en-US">
                <a:latin typeface="Arial" panose="020B0604020202020204" pitchFamily="34" charset="0"/>
                <a:ea typeface="黑体" panose="02010609060101010101" pitchFamily="49" charset="-122"/>
              </a:endParaRPr>
            </a:p>
          </p:txBody>
        </p:sp>
        <p:sp>
          <p:nvSpPr>
            <p:cNvPr id="646165" name="Freeform 21"/>
            <p:cNvSpPr/>
            <p:nvPr userDrawn="1"/>
          </p:nvSpPr>
          <p:spPr bwMode="gray">
            <a:xfrm>
              <a:off x="5180" y="200"/>
              <a:ext cx="65" cy="106"/>
            </a:xfrm>
            <a:custGeom>
              <a:avLst/>
              <a:gdLst>
                <a:gd name="T0" fmla="*/ 0 w 1624"/>
                <a:gd name="T1" fmla="*/ 0 h 2651"/>
                <a:gd name="T2" fmla="*/ 1624 w 1624"/>
                <a:gd name="T3" fmla="*/ 0 h 2651"/>
                <a:gd name="T4" fmla="*/ 1624 w 1624"/>
                <a:gd name="T5" fmla="*/ 452 h 2651"/>
                <a:gd name="T6" fmla="*/ 1365 w 1624"/>
                <a:gd name="T7" fmla="*/ 273 h 2651"/>
                <a:gd name="T8" fmla="*/ 613 w 1624"/>
                <a:gd name="T9" fmla="*/ 273 h 2651"/>
                <a:gd name="T10" fmla="*/ 613 w 1624"/>
                <a:gd name="T11" fmla="*/ 1053 h 2651"/>
                <a:gd name="T12" fmla="*/ 1428 w 1624"/>
                <a:gd name="T13" fmla="*/ 1053 h 2651"/>
                <a:gd name="T14" fmla="*/ 1428 w 1624"/>
                <a:gd name="T15" fmla="*/ 1467 h 2651"/>
                <a:gd name="T16" fmla="*/ 1205 w 1624"/>
                <a:gd name="T17" fmla="*/ 1335 h 2651"/>
                <a:gd name="T18" fmla="*/ 613 w 1624"/>
                <a:gd name="T19" fmla="*/ 1335 h 2651"/>
                <a:gd name="T20" fmla="*/ 613 w 1624"/>
                <a:gd name="T21" fmla="*/ 2401 h 2651"/>
                <a:gd name="T22" fmla="*/ 784 w 1624"/>
                <a:gd name="T23" fmla="*/ 2651 h 2651"/>
                <a:gd name="T24" fmla="*/ 11 w 1624"/>
                <a:gd name="T25" fmla="*/ 2651 h 2651"/>
                <a:gd name="T26" fmla="*/ 173 w 1624"/>
                <a:gd name="T27" fmla="*/ 2401 h 2651"/>
                <a:gd name="T28" fmla="*/ 173 w 1624"/>
                <a:gd name="T29" fmla="*/ 278 h 2651"/>
                <a:gd name="T30" fmla="*/ 0 w 1624"/>
                <a:gd name="T31" fmla="*/ 0 h 2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24" h="2651">
                  <a:moveTo>
                    <a:pt x="0" y="0"/>
                  </a:moveTo>
                  <a:cubicBezTo>
                    <a:pt x="1624" y="0"/>
                    <a:pt x="1624" y="0"/>
                    <a:pt x="1624" y="0"/>
                  </a:cubicBezTo>
                  <a:cubicBezTo>
                    <a:pt x="1624" y="452"/>
                    <a:pt x="1624" y="452"/>
                    <a:pt x="1624" y="452"/>
                  </a:cubicBezTo>
                  <a:cubicBezTo>
                    <a:pt x="1624" y="452"/>
                    <a:pt x="1540" y="274"/>
                    <a:pt x="1365" y="273"/>
                  </a:cubicBezTo>
                  <a:cubicBezTo>
                    <a:pt x="613" y="273"/>
                    <a:pt x="613" y="273"/>
                    <a:pt x="613" y="273"/>
                  </a:cubicBezTo>
                  <a:cubicBezTo>
                    <a:pt x="613" y="1053"/>
                    <a:pt x="613" y="1053"/>
                    <a:pt x="613" y="1053"/>
                  </a:cubicBezTo>
                  <a:cubicBezTo>
                    <a:pt x="1428" y="1053"/>
                    <a:pt x="1428" y="1053"/>
                    <a:pt x="1428" y="1053"/>
                  </a:cubicBezTo>
                  <a:cubicBezTo>
                    <a:pt x="1428" y="1467"/>
                    <a:pt x="1428" y="1467"/>
                    <a:pt x="1428" y="1467"/>
                  </a:cubicBezTo>
                  <a:cubicBezTo>
                    <a:pt x="1428" y="1467"/>
                    <a:pt x="1402" y="1335"/>
                    <a:pt x="1205" y="1335"/>
                  </a:cubicBezTo>
                  <a:cubicBezTo>
                    <a:pt x="613" y="1335"/>
                    <a:pt x="613" y="1335"/>
                    <a:pt x="613" y="1335"/>
                  </a:cubicBezTo>
                  <a:cubicBezTo>
                    <a:pt x="613" y="2401"/>
                    <a:pt x="613" y="2401"/>
                    <a:pt x="613" y="2401"/>
                  </a:cubicBezTo>
                  <a:cubicBezTo>
                    <a:pt x="613" y="2558"/>
                    <a:pt x="784" y="2651"/>
                    <a:pt x="784" y="2651"/>
                  </a:cubicBezTo>
                  <a:cubicBezTo>
                    <a:pt x="11" y="2651"/>
                    <a:pt x="11" y="2651"/>
                    <a:pt x="11" y="2651"/>
                  </a:cubicBezTo>
                  <a:cubicBezTo>
                    <a:pt x="11" y="2651"/>
                    <a:pt x="173" y="2569"/>
                    <a:pt x="173" y="2401"/>
                  </a:cubicBezTo>
                  <a:cubicBezTo>
                    <a:pt x="173" y="278"/>
                    <a:pt x="173" y="278"/>
                    <a:pt x="173" y="278"/>
                  </a:cubicBezTo>
                  <a:cubicBezTo>
                    <a:pt x="173" y="99"/>
                    <a:pt x="0" y="0"/>
                    <a:pt x="0" y="0"/>
                  </a:cubicBezTo>
                  <a:close/>
                </a:path>
              </a:pathLst>
            </a:custGeom>
            <a:solidFill>
              <a:srgbClr val="FF0000"/>
            </a:solidFill>
            <a:ln>
              <a:noFill/>
            </a:ln>
          </p:spPr>
          <p:txBody>
            <a:bodyPr/>
            <a:lstStyle/>
            <a:p>
              <a:endParaRPr lang="ja-JP" altLang="en-US">
                <a:latin typeface="Arial" panose="020B0604020202020204" pitchFamily="34" charset="0"/>
                <a:ea typeface="黑体" panose="02010609060101010101" pitchFamily="49" charset="-122"/>
              </a:endParaRPr>
            </a:p>
          </p:txBody>
        </p:sp>
        <p:sp>
          <p:nvSpPr>
            <p:cNvPr id="646166" name="Freeform 22"/>
            <p:cNvSpPr/>
            <p:nvPr userDrawn="1"/>
          </p:nvSpPr>
          <p:spPr bwMode="gray">
            <a:xfrm>
              <a:off x="5333" y="200"/>
              <a:ext cx="43" cy="148"/>
            </a:xfrm>
            <a:custGeom>
              <a:avLst/>
              <a:gdLst>
                <a:gd name="T0" fmla="*/ 246 w 1072"/>
                <a:gd name="T1" fmla="*/ 0 h 3696"/>
                <a:gd name="T2" fmla="*/ 1072 w 1072"/>
                <a:gd name="T3" fmla="*/ 0 h 3696"/>
                <a:gd name="T4" fmla="*/ 887 w 1072"/>
                <a:gd name="T5" fmla="*/ 230 h 3696"/>
                <a:gd name="T6" fmla="*/ 887 w 1072"/>
                <a:gd name="T7" fmla="*/ 2717 h 3696"/>
                <a:gd name="T8" fmla="*/ 0 w 1072"/>
                <a:gd name="T9" fmla="*/ 3693 h 3696"/>
                <a:gd name="T10" fmla="*/ 423 w 1072"/>
                <a:gd name="T11" fmla="*/ 2717 h 3696"/>
                <a:gd name="T12" fmla="*/ 423 w 1072"/>
                <a:gd name="T13" fmla="*/ 230 h 3696"/>
                <a:gd name="T14" fmla="*/ 246 w 1072"/>
                <a:gd name="T15" fmla="*/ 0 h 3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72" h="3696">
                  <a:moveTo>
                    <a:pt x="246" y="0"/>
                  </a:moveTo>
                  <a:cubicBezTo>
                    <a:pt x="1072" y="0"/>
                    <a:pt x="1072" y="0"/>
                    <a:pt x="1072" y="0"/>
                  </a:cubicBezTo>
                  <a:cubicBezTo>
                    <a:pt x="1072" y="0"/>
                    <a:pt x="887" y="87"/>
                    <a:pt x="887" y="230"/>
                  </a:cubicBezTo>
                  <a:cubicBezTo>
                    <a:pt x="887" y="2717"/>
                    <a:pt x="887" y="2717"/>
                    <a:pt x="887" y="2717"/>
                  </a:cubicBezTo>
                  <a:cubicBezTo>
                    <a:pt x="887" y="3558"/>
                    <a:pt x="44" y="3696"/>
                    <a:pt x="0" y="3693"/>
                  </a:cubicBezTo>
                  <a:cubicBezTo>
                    <a:pt x="72" y="3647"/>
                    <a:pt x="422" y="3349"/>
                    <a:pt x="423" y="2717"/>
                  </a:cubicBezTo>
                  <a:cubicBezTo>
                    <a:pt x="423" y="230"/>
                    <a:pt x="423" y="230"/>
                    <a:pt x="423" y="230"/>
                  </a:cubicBezTo>
                  <a:cubicBezTo>
                    <a:pt x="424" y="96"/>
                    <a:pt x="246" y="0"/>
                    <a:pt x="246" y="0"/>
                  </a:cubicBezTo>
                  <a:close/>
                </a:path>
              </a:pathLst>
            </a:custGeom>
            <a:solidFill>
              <a:srgbClr val="FF0000"/>
            </a:solidFill>
            <a:ln>
              <a:noFill/>
            </a:ln>
          </p:spPr>
          <p:txBody>
            <a:bodyPr/>
            <a:lstStyle/>
            <a:p>
              <a:endParaRPr lang="ja-JP" altLang="en-US">
                <a:latin typeface="Arial" panose="020B0604020202020204" pitchFamily="34" charset="0"/>
                <a:ea typeface="黑体" panose="02010609060101010101" pitchFamily="49" charset="-122"/>
              </a:endParaRPr>
            </a:p>
          </p:txBody>
        </p:sp>
        <p:sp>
          <p:nvSpPr>
            <p:cNvPr id="646167" name="Freeform 23"/>
            <p:cNvSpPr/>
            <p:nvPr userDrawn="1"/>
          </p:nvSpPr>
          <p:spPr bwMode="gray">
            <a:xfrm>
              <a:off x="5380" y="200"/>
              <a:ext cx="33" cy="106"/>
            </a:xfrm>
            <a:custGeom>
              <a:avLst/>
              <a:gdLst>
                <a:gd name="T0" fmla="*/ 0 w 828"/>
                <a:gd name="T1" fmla="*/ 0 h 2653"/>
                <a:gd name="T2" fmla="*/ 828 w 828"/>
                <a:gd name="T3" fmla="*/ 0 h 2653"/>
                <a:gd name="T4" fmla="*/ 645 w 828"/>
                <a:gd name="T5" fmla="*/ 235 h 2653"/>
                <a:gd name="T6" fmla="*/ 645 w 828"/>
                <a:gd name="T7" fmla="*/ 2401 h 2653"/>
                <a:gd name="T8" fmla="*/ 828 w 828"/>
                <a:gd name="T9" fmla="*/ 2653 h 2653"/>
                <a:gd name="T10" fmla="*/ 0 w 828"/>
                <a:gd name="T11" fmla="*/ 2653 h 2653"/>
                <a:gd name="T12" fmla="*/ 184 w 828"/>
                <a:gd name="T13" fmla="*/ 2401 h 2653"/>
                <a:gd name="T14" fmla="*/ 184 w 828"/>
                <a:gd name="T15" fmla="*/ 235 h 2653"/>
                <a:gd name="T16" fmla="*/ 0 w 828"/>
                <a:gd name="T17" fmla="*/ 0 h 26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8" h="2653">
                  <a:moveTo>
                    <a:pt x="0" y="0"/>
                  </a:moveTo>
                  <a:cubicBezTo>
                    <a:pt x="828" y="0"/>
                    <a:pt x="828" y="0"/>
                    <a:pt x="828" y="0"/>
                  </a:cubicBezTo>
                  <a:cubicBezTo>
                    <a:pt x="828" y="0"/>
                    <a:pt x="645" y="89"/>
                    <a:pt x="645" y="235"/>
                  </a:cubicBezTo>
                  <a:cubicBezTo>
                    <a:pt x="645" y="2401"/>
                    <a:pt x="645" y="2401"/>
                    <a:pt x="645" y="2401"/>
                  </a:cubicBezTo>
                  <a:cubicBezTo>
                    <a:pt x="645" y="2556"/>
                    <a:pt x="828" y="2653"/>
                    <a:pt x="828" y="2653"/>
                  </a:cubicBezTo>
                  <a:cubicBezTo>
                    <a:pt x="0" y="2653"/>
                    <a:pt x="0" y="2653"/>
                    <a:pt x="0" y="2653"/>
                  </a:cubicBezTo>
                  <a:cubicBezTo>
                    <a:pt x="0" y="2653"/>
                    <a:pt x="184" y="2557"/>
                    <a:pt x="184" y="2401"/>
                  </a:cubicBezTo>
                  <a:cubicBezTo>
                    <a:pt x="184" y="235"/>
                    <a:pt x="184" y="235"/>
                    <a:pt x="184" y="235"/>
                  </a:cubicBezTo>
                  <a:cubicBezTo>
                    <a:pt x="184" y="89"/>
                    <a:pt x="0" y="0"/>
                    <a:pt x="0" y="0"/>
                  </a:cubicBezTo>
                  <a:close/>
                </a:path>
              </a:pathLst>
            </a:custGeom>
            <a:solidFill>
              <a:srgbClr val="FF0000"/>
            </a:solidFill>
            <a:ln>
              <a:noFill/>
            </a:ln>
          </p:spPr>
          <p:txBody>
            <a:bodyPr/>
            <a:lstStyle/>
            <a:p>
              <a:endParaRPr lang="ja-JP" altLang="en-US">
                <a:latin typeface="Arial" panose="020B0604020202020204" pitchFamily="34" charset="0"/>
                <a:ea typeface="黑体" panose="02010609060101010101" pitchFamily="49" charset="-122"/>
              </a:endParaRPr>
            </a:p>
          </p:txBody>
        </p:sp>
        <p:sp>
          <p:nvSpPr>
            <p:cNvPr id="646168" name="Freeform 24"/>
            <p:cNvSpPr/>
            <p:nvPr userDrawn="1"/>
          </p:nvSpPr>
          <p:spPr bwMode="gray">
            <a:xfrm>
              <a:off x="5414" y="200"/>
              <a:ext cx="79" cy="106"/>
            </a:xfrm>
            <a:custGeom>
              <a:avLst/>
              <a:gdLst>
                <a:gd name="T0" fmla="*/ 161 w 1984"/>
                <a:gd name="T1" fmla="*/ 0 h 2651"/>
                <a:gd name="T2" fmla="*/ 1984 w 1984"/>
                <a:gd name="T3" fmla="*/ 0 h 2651"/>
                <a:gd name="T4" fmla="*/ 1829 w 1984"/>
                <a:gd name="T5" fmla="*/ 482 h 2651"/>
                <a:gd name="T6" fmla="*/ 1607 w 1984"/>
                <a:gd name="T7" fmla="*/ 279 h 2651"/>
                <a:gd name="T8" fmla="*/ 1229 w 1984"/>
                <a:gd name="T9" fmla="*/ 279 h 2651"/>
                <a:gd name="T10" fmla="*/ 1229 w 1984"/>
                <a:gd name="T11" fmla="*/ 2401 h 2651"/>
                <a:gd name="T12" fmla="*/ 1407 w 1984"/>
                <a:gd name="T13" fmla="*/ 2651 h 2651"/>
                <a:gd name="T14" fmla="*/ 595 w 1984"/>
                <a:gd name="T15" fmla="*/ 2651 h 2651"/>
                <a:gd name="T16" fmla="*/ 771 w 1984"/>
                <a:gd name="T17" fmla="*/ 2401 h 2651"/>
                <a:gd name="T18" fmla="*/ 771 w 1984"/>
                <a:gd name="T19" fmla="*/ 279 h 2651"/>
                <a:gd name="T20" fmla="*/ 315 w 1984"/>
                <a:gd name="T21" fmla="*/ 279 h 2651"/>
                <a:gd name="T22" fmla="*/ 0 w 1984"/>
                <a:gd name="T23" fmla="*/ 522 h 2651"/>
                <a:gd name="T24" fmla="*/ 161 w 1984"/>
                <a:gd name="T25" fmla="*/ 0 h 2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84" h="2651">
                  <a:moveTo>
                    <a:pt x="161" y="0"/>
                  </a:moveTo>
                  <a:cubicBezTo>
                    <a:pt x="1984" y="0"/>
                    <a:pt x="1984" y="0"/>
                    <a:pt x="1984" y="0"/>
                  </a:cubicBezTo>
                  <a:cubicBezTo>
                    <a:pt x="1829" y="482"/>
                    <a:pt x="1829" y="482"/>
                    <a:pt x="1829" y="482"/>
                  </a:cubicBezTo>
                  <a:cubicBezTo>
                    <a:pt x="1829" y="482"/>
                    <a:pt x="1783" y="279"/>
                    <a:pt x="1607" y="279"/>
                  </a:cubicBezTo>
                  <a:cubicBezTo>
                    <a:pt x="1229" y="279"/>
                    <a:pt x="1229" y="279"/>
                    <a:pt x="1229" y="279"/>
                  </a:cubicBezTo>
                  <a:cubicBezTo>
                    <a:pt x="1229" y="2401"/>
                    <a:pt x="1229" y="2401"/>
                    <a:pt x="1229" y="2401"/>
                  </a:cubicBezTo>
                  <a:cubicBezTo>
                    <a:pt x="1229" y="2535"/>
                    <a:pt x="1407" y="2651"/>
                    <a:pt x="1407" y="2651"/>
                  </a:cubicBezTo>
                  <a:cubicBezTo>
                    <a:pt x="595" y="2651"/>
                    <a:pt x="595" y="2651"/>
                    <a:pt x="595" y="2651"/>
                  </a:cubicBezTo>
                  <a:cubicBezTo>
                    <a:pt x="595" y="2651"/>
                    <a:pt x="771" y="2547"/>
                    <a:pt x="771" y="2401"/>
                  </a:cubicBezTo>
                  <a:cubicBezTo>
                    <a:pt x="771" y="279"/>
                    <a:pt x="771" y="279"/>
                    <a:pt x="771" y="279"/>
                  </a:cubicBezTo>
                  <a:cubicBezTo>
                    <a:pt x="315" y="279"/>
                    <a:pt x="315" y="279"/>
                    <a:pt x="315" y="279"/>
                  </a:cubicBezTo>
                  <a:cubicBezTo>
                    <a:pt x="185" y="280"/>
                    <a:pt x="0" y="522"/>
                    <a:pt x="0" y="522"/>
                  </a:cubicBezTo>
                  <a:lnTo>
                    <a:pt x="161" y="0"/>
                  </a:lnTo>
                  <a:close/>
                </a:path>
              </a:pathLst>
            </a:custGeom>
            <a:solidFill>
              <a:srgbClr val="FF0000"/>
            </a:solidFill>
            <a:ln>
              <a:noFill/>
            </a:ln>
          </p:spPr>
          <p:txBody>
            <a:bodyPr/>
            <a:lstStyle/>
            <a:p>
              <a:endParaRPr lang="ja-JP" altLang="en-US">
                <a:latin typeface="Arial" panose="020B0604020202020204" pitchFamily="34" charset="0"/>
                <a:ea typeface="黑体" panose="02010609060101010101" pitchFamily="49" charset="-122"/>
              </a:endParaRPr>
            </a:p>
          </p:txBody>
        </p:sp>
        <p:sp>
          <p:nvSpPr>
            <p:cNvPr id="646169" name="Freeform 25"/>
            <p:cNvSpPr/>
            <p:nvPr userDrawn="1"/>
          </p:nvSpPr>
          <p:spPr bwMode="gray">
            <a:xfrm>
              <a:off x="5558" y="200"/>
              <a:ext cx="88" cy="107"/>
            </a:xfrm>
            <a:custGeom>
              <a:avLst/>
              <a:gdLst>
                <a:gd name="T0" fmla="*/ 1420 w 2219"/>
                <a:gd name="T1" fmla="*/ 0 h 2693"/>
                <a:gd name="T2" fmla="*/ 2219 w 2219"/>
                <a:gd name="T3" fmla="*/ 0 h 2693"/>
                <a:gd name="T4" fmla="*/ 2048 w 2219"/>
                <a:gd name="T5" fmla="*/ 234 h 2693"/>
                <a:gd name="T6" fmla="*/ 2048 w 2219"/>
                <a:gd name="T7" fmla="*/ 1840 h 2693"/>
                <a:gd name="T8" fmla="*/ 1131 w 2219"/>
                <a:gd name="T9" fmla="*/ 2693 h 2693"/>
                <a:gd name="T10" fmla="*/ 176 w 2219"/>
                <a:gd name="T11" fmla="*/ 1840 h 2693"/>
                <a:gd name="T12" fmla="*/ 176 w 2219"/>
                <a:gd name="T13" fmla="*/ 234 h 2693"/>
                <a:gd name="T14" fmla="*/ 0 w 2219"/>
                <a:gd name="T15" fmla="*/ 0 h 2693"/>
                <a:gd name="T16" fmla="*/ 821 w 2219"/>
                <a:gd name="T17" fmla="*/ 0 h 2693"/>
                <a:gd name="T18" fmla="*/ 638 w 2219"/>
                <a:gd name="T19" fmla="*/ 234 h 2693"/>
                <a:gd name="T20" fmla="*/ 638 w 2219"/>
                <a:gd name="T21" fmla="*/ 1840 h 2693"/>
                <a:gd name="T22" fmla="*/ 1131 w 2219"/>
                <a:gd name="T23" fmla="*/ 2406 h 2693"/>
                <a:gd name="T24" fmla="*/ 1601 w 2219"/>
                <a:gd name="T25" fmla="*/ 1840 h 2693"/>
                <a:gd name="T26" fmla="*/ 1601 w 2219"/>
                <a:gd name="T27" fmla="*/ 234 h 2693"/>
                <a:gd name="T28" fmla="*/ 1420 w 2219"/>
                <a:gd name="T29" fmla="*/ 0 h 2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19" h="2693">
                  <a:moveTo>
                    <a:pt x="1420" y="0"/>
                  </a:moveTo>
                  <a:cubicBezTo>
                    <a:pt x="2219" y="0"/>
                    <a:pt x="2219" y="0"/>
                    <a:pt x="2219" y="0"/>
                  </a:cubicBezTo>
                  <a:cubicBezTo>
                    <a:pt x="2219" y="0"/>
                    <a:pt x="2048" y="91"/>
                    <a:pt x="2048" y="234"/>
                  </a:cubicBezTo>
                  <a:cubicBezTo>
                    <a:pt x="2048" y="1840"/>
                    <a:pt x="2048" y="1840"/>
                    <a:pt x="2048" y="1840"/>
                  </a:cubicBezTo>
                  <a:cubicBezTo>
                    <a:pt x="2047" y="2492"/>
                    <a:pt x="1506" y="2693"/>
                    <a:pt x="1131" y="2693"/>
                  </a:cubicBezTo>
                  <a:cubicBezTo>
                    <a:pt x="759" y="2693"/>
                    <a:pt x="175" y="2490"/>
                    <a:pt x="176" y="1840"/>
                  </a:cubicBezTo>
                  <a:cubicBezTo>
                    <a:pt x="176" y="234"/>
                    <a:pt x="176" y="234"/>
                    <a:pt x="176" y="234"/>
                  </a:cubicBezTo>
                  <a:cubicBezTo>
                    <a:pt x="176" y="91"/>
                    <a:pt x="0" y="0"/>
                    <a:pt x="0" y="0"/>
                  </a:cubicBezTo>
                  <a:cubicBezTo>
                    <a:pt x="821" y="0"/>
                    <a:pt x="821" y="0"/>
                    <a:pt x="821" y="0"/>
                  </a:cubicBezTo>
                  <a:cubicBezTo>
                    <a:pt x="821" y="0"/>
                    <a:pt x="638" y="88"/>
                    <a:pt x="638" y="234"/>
                  </a:cubicBezTo>
                  <a:cubicBezTo>
                    <a:pt x="638" y="1840"/>
                    <a:pt x="638" y="1840"/>
                    <a:pt x="638" y="1840"/>
                  </a:cubicBezTo>
                  <a:cubicBezTo>
                    <a:pt x="638" y="2182"/>
                    <a:pt x="865" y="2406"/>
                    <a:pt x="1131" y="2406"/>
                  </a:cubicBezTo>
                  <a:cubicBezTo>
                    <a:pt x="1397" y="2406"/>
                    <a:pt x="1600" y="2173"/>
                    <a:pt x="1601" y="1840"/>
                  </a:cubicBezTo>
                  <a:cubicBezTo>
                    <a:pt x="1601" y="234"/>
                    <a:pt x="1601" y="234"/>
                    <a:pt x="1601" y="234"/>
                  </a:cubicBezTo>
                  <a:cubicBezTo>
                    <a:pt x="1601" y="91"/>
                    <a:pt x="1420" y="0"/>
                    <a:pt x="1420" y="0"/>
                  </a:cubicBezTo>
                  <a:close/>
                </a:path>
              </a:pathLst>
            </a:custGeom>
            <a:solidFill>
              <a:srgbClr val="FF0000"/>
            </a:solidFill>
            <a:ln>
              <a:noFill/>
            </a:ln>
          </p:spPr>
          <p:txBody>
            <a:bodyPr/>
            <a:lstStyle/>
            <a:p>
              <a:endParaRPr lang="ja-JP" altLang="en-US">
                <a:latin typeface="Arial" panose="020B0604020202020204" pitchFamily="34" charset="0"/>
                <a:ea typeface="黑体" panose="02010609060101010101" pitchFamily="49" charset="-122"/>
              </a:endParaRPr>
            </a:p>
          </p:txBody>
        </p:sp>
        <p:sp>
          <p:nvSpPr>
            <p:cNvPr id="646170" name="Freeform 26"/>
            <p:cNvSpPr/>
            <p:nvPr userDrawn="1"/>
          </p:nvSpPr>
          <p:spPr bwMode="gray">
            <a:xfrm>
              <a:off x="5248" y="200"/>
              <a:ext cx="89" cy="108"/>
            </a:xfrm>
            <a:custGeom>
              <a:avLst/>
              <a:gdLst>
                <a:gd name="T0" fmla="*/ 1427 w 2240"/>
                <a:gd name="T1" fmla="*/ 0 h 2700"/>
                <a:gd name="T2" fmla="*/ 2240 w 2240"/>
                <a:gd name="T3" fmla="*/ 0 h 2700"/>
                <a:gd name="T4" fmla="*/ 2068 w 2240"/>
                <a:gd name="T5" fmla="*/ 237 h 2700"/>
                <a:gd name="T6" fmla="*/ 2067 w 2240"/>
                <a:gd name="T7" fmla="*/ 1838 h 2700"/>
                <a:gd name="T8" fmla="*/ 1122 w 2240"/>
                <a:gd name="T9" fmla="*/ 2700 h 2700"/>
                <a:gd name="T10" fmla="*/ 166 w 2240"/>
                <a:gd name="T11" fmla="*/ 1838 h 2700"/>
                <a:gd name="T12" fmla="*/ 166 w 2240"/>
                <a:gd name="T13" fmla="*/ 237 h 2700"/>
                <a:gd name="T14" fmla="*/ 0 w 2240"/>
                <a:gd name="T15" fmla="*/ 0 h 2700"/>
                <a:gd name="T16" fmla="*/ 821 w 2240"/>
                <a:gd name="T17" fmla="*/ 0 h 2700"/>
                <a:gd name="T18" fmla="*/ 631 w 2240"/>
                <a:gd name="T19" fmla="*/ 237 h 2700"/>
                <a:gd name="T20" fmla="*/ 630 w 2240"/>
                <a:gd name="T21" fmla="*/ 1838 h 2700"/>
                <a:gd name="T22" fmla="*/ 1122 w 2240"/>
                <a:gd name="T23" fmla="*/ 2413 h 2700"/>
                <a:gd name="T24" fmla="*/ 1602 w 2240"/>
                <a:gd name="T25" fmla="*/ 1838 h 2700"/>
                <a:gd name="T26" fmla="*/ 1603 w 2240"/>
                <a:gd name="T27" fmla="*/ 237 h 2700"/>
                <a:gd name="T28" fmla="*/ 1427 w 2240"/>
                <a:gd name="T29" fmla="*/ 0 h 27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40" h="2700">
                  <a:moveTo>
                    <a:pt x="1427" y="0"/>
                  </a:moveTo>
                  <a:cubicBezTo>
                    <a:pt x="2240" y="0"/>
                    <a:pt x="2240" y="0"/>
                    <a:pt x="2240" y="0"/>
                  </a:cubicBezTo>
                  <a:cubicBezTo>
                    <a:pt x="2240" y="0"/>
                    <a:pt x="2068" y="95"/>
                    <a:pt x="2068" y="237"/>
                  </a:cubicBezTo>
                  <a:cubicBezTo>
                    <a:pt x="2068" y="238"/>
                    <a:pt x="2067" y="1838"/>
                    <a:pt x="2067" y="1838"/>
                  </a:cubicBezTo>
                  <a:cubicBezTo>
                    <a:pt x="2067" y="2494"/>
                    <a:pt x="1501" y="2700"/>
                    <a:pt x="1122" y="2700"/>
                  </a:cubicBezTo>
                  <a:cubicBezTo>
                    <a:pt x="750" y="2700"/>
                    <a:pt x="166" y="2491"/>
                    <a:pt x="166" y="1838"/>
                  </a:cubicBezTo>
                  <a:cubicBezTo>
                    <a:pt x="166" y="237"/>
                    <a:pt x="166" y="237"/>
                    <a:pt x="166" y="237"/>
                  </a:cubicBezTo>
                  <a:cubicBezTo>
                    <a:pt x="166" y="94"/>
                    <a:pt x="0" y="0"/>
                    <a:pt x="0" y="0"/>
                  </a:cubicBezTo>
                  <a:cubicBezTo>
                    <a:pt x="821" y="0"/>
                    <a:pt x="821" y="0"/>
                    <a:pt x="821" y="0"/>
                  </a:cubicBezTo>
                  <a:cubicBezTo>
                    <a:pt x="821" y="0"/>
                    <a:pt x="631" y="94"/>
                    <a:pt x="631" y="237"/>
                  </a:cubicBezTo>
                  <a:cubicBezTo>
                    <a:pt x="630" y="1838"/>
                    <a:pt x="630" y="1838"/>
                    <a:pt x="630" y="1838"/>
                  </a:cubicBezTo>
                  <a:cubicBezTo>
                    <a:pt x="630" y="2178"/>
                    <a:pt x="856" y="2412"/>
                    <a:pt x="1122" y="2413"/>
                  </a:cubicBezTo>
                  <a:cubicBezTo>
                    <a:pt x="1388" y="2414"/>
                    <a:pt x="1602" y="2174"/>
                    <a:pt x="1602" y="1838"/>
                  </a:cubicBezTo>
                  <a:cubicBezTo>
                    <a:pt x="1603" y="237"/>
                    <a:pt x="1603" y="237"/>
                    <a:pt x="1603" y="237"/>
                  </a:cubicBezTo>
                  <a:cubicBezTo>
                    <a:pt x="1603" y="94"/>
                    <a:pt x="1427" y="0"/>
                    <a:pt x="1427" y="0"/>
                  </a:cubicBezTo>
                  <a:close/>
                </a:path>
              </a:pathLst>
            </a:custGeom>
            <a:solidFill>
              <a:srgbClr val="FF0000"/>
            </a:solidFill>
            <a:ln>
              <a:noFill/>
            </a:ln>
          </p:spPr>
          <p:txBody>
            <a:bodyPr/>
            <a:lstStyle/>
            <a:p>
              <a:endParaRPr lang="ja-JP" altLang="en-US">
                <a:latin typeface="Arial" panose="020B0604020202020204" pitchFamily="34" charset="0"/>
                <a:ea typeface="黑体" panose="02010609060101010101" pitchFamily="49" charset="-122"/>
              </a:endParaRPr>
            </a:p>
          </p:txBody>
        </p:sp>
        <p:sp>
          <p:nvSpPr>
            <p:cNvPr id="646171" name="Freeform 27"/>
            <p:cNvSpPr/>
            <p:nvPr userDrawn="1"/>
          </p:nvSpPr>
          <p:spPr bwMode="gray">
            <a:xfrm>
              <a:off x="5489" y="198"/>
              <a:ext cx="69" cy="110"/>
            </a:xfrm>
            <a:custGeom>
              <a:avLst/>
              <a:gdLst>
                <a:gd name="T0" fmla="*/ 1467 w 1707"/>
                <a:gd name="T1" fmla="*/ 479 h 2755"/>
                <a:gd name="T2" fmla="*/ 1019 w 1707"/>
                <a:gd name="T3" fmla="*/ 276 h 2755"/>
                <a:gd name="T4" fmla="*/ 504 w 1707"/>
                <a:gd name="T5" fmla="*/ 677 h 2755"/>
                <a:gd name="T6" fmla="*/ 995 w 1707"/>
                <a:gd name="T7" fmla="*/ 1174 h 2755"/>
                <a:gd name="T8" fmla="*/ 1705 w 1707"/>
                <a:gd name="T9" fmla="*/ 1974 h 2755"/>
                <a:gd name="T10" fmla="*/ 651 w 1707"/>
                <a:gd name="T11" fmla="*/ 2755 h 2755"/>
                <a:gd name="T12" fmla="*/ 155 w 1707"/>
                <a:gd name="T13" fmla="*/ 2686 h 2755"/>
                <a:gd name="T14" fmla="*/ 0 w 1707"/>
                <a:gd name="T15" fmla="*/ 2177 h 2755"/>
                <a:gd name="T16" fmla="*/ 658 w 1707"/>
                <a:gd name="T17" fmla="*/ 2466 h 2755"/>
                <a:gd name="T18" fmla="*/ 1252 w 1707"/>
                <a:gd name="T19" fmla="*/ 2030 h 2755"/>
                <a:gd name="T20" fmla="*/ 46 w 1707"/>
                <a:gd name="T21" fmla="*/ 731 h 2755"/>
                <a:gd name="T22" fmla="*/ 973 w 1707"/>
                <a:gd name="T23" fmla="*/ 0 h 2755"/>
                <a:gd name="T24" fmla="*/ 1467 w 1707"/>
                <a:gd name="T25" fmla="*/ 69 h 2755"/>
                <a:gd name="T26" fmla="*/ 1467 w 1707"/>
                <a:gd name="T27" fmla="*/ 479 h 2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07" h="2755">
                  <a:moveTo>
                    <a:pt x="1467" y="479"/>
                  </a:moveTo>
                  <a:cubicBezTo>
                    <a:pt x="1467" y="479"/>
                    <a:pt x="1352" y="277"/>
                    <a:pt x="1019" y="276"/>
                  </a:cubicBezTo>
                  <a:cubicBezTo>
                    <a:pt x="686" y="275"/>
                    <a:pt x="505" y="450"/>
                    <a:pt x="504" y="677"/>
                  </a:cubicBezTo>
                  <a:cubicBezTo>
                    <a:pt x="503" y="934"/>
                    <a:pt x="696" y="1031"/>
                    <a:pt x="995" y="1174"/>
                  </a:cubicBezTo>
                  <a:cubicBezTo>
                    <a:pt x="1279" y="1311"/>
                    <a:pt x="1707" y="1499"/>
                    <a:pt x="1705" y="1974"/>
                  </a:cubicBezTo>
                  <a:cubicBezTo>
                    <a:pt x="1704" y="2399"/>
                    <a:pt x="1327" y="2755"/>
                    <a:pt x="651" y="2755"/>
                  </a:cubicBezTo>
                  <a:cubicBezTo>
                    <a:pt x="442" y="2754"/>
                    <a:pt x="155" y="2686"/>
                    <a:pt x="155" y="2686"/>
                  </a:cubicBezTo>
                  <a:cubicBezTo>
                    <a:pt x="0" y="2177"/>
                    <a:pt x="0" y="2177"/>
                    <a:pt x="0" y="2177"/>
                  </a:cubicBezTo>
                  <a:cubicBezTo>
                    <a:pt x="143" y="2316"/>
                    <a:pt x="397" y="2466"/>
                    <a:pt x="658" y="2466"/>
                  </a:cubicBezTo>
                  <a:cubicBezTo>
                    <a:pt x="929" y="2466"/>
                    <a:pt x="1252" y="2298"/>
                    <a:pt x="1252" y="2030"/>
                  </a:cubicBezTo>
                  <a:cubicBezTo>
                    <a:pt x="1252" y="1512"/>
                    <a:pt x="46" y="1598"/>
                    <a:pt x="46" y="731"/>
                  </a:cubicBezTo>
                  <a:cubicBezTo>
                    <a:pt x="46" y="433"/>
                    <a:pt x="254" y="0"/>
                    <a:pt x="973" y="0"/>
                  </a:cubicBezTo>
                  <a:cubicBezTo>
                    <a:pt x="1207" y="0"/>
                    <a:pt x="1467" y="69"/>
                    <a:pt x="1467" y="69"/>
                  </a:cubicBezTo>
                  <a:lnTo>
                    <a:pt x="1467" y="479"/>
                  </a:lnTo>
                  <a:close/>
                </a:path>
              </a:pathLst>
            </a:custGeom>
            <a:solidFill>
              <a:srgbClr val="FF0000"/>
            </a:solidFill>
            <a:ln>
              <a:noFill/>
            </a:ln>
          </p:spPr>
          <p:txBody>
            <a:bodyPr/>
            <a:lstStyle/>
            <a:p>
              <a:endParaRPr lang="ja-JP" altLang="en-US">
                <a:latin typeface="Arial" panose="020B0604020202020204" pitchFamily="34" charset="0"/>
                <a:ea typeface="黑体" panose="02010609060101010101" pitchFamily="49" charset="-122"/>
              </a:endParaRPr>
            </a:p>
          </p:txBody>
        </p:sp>
      </p:grpSp>
      <p:sp>
        <p:nvSpPr>
          <p:cNvPr id="646173" name="Rectangle 29"/>
          <p:cNvSpPr>
            <a:spLocks noGrp="1" noChangeArrowheads="1"/>
          </p:cNvSpPr>
          <p:nvPr>
            <p:ph type="sldNum" sz="quarter" idx="4"/>
          </p:nvPr>
        </p:nvSpPr>
        <p:spPr bwMode="gray">
          <a:xfrm>
            <a:off x="5734051" y="6653213"/>
            <a:ext cx="719667" cy="201612"/>
          </a:xfrm>
          <a:prstGeom prst="rect">
            <a:avLst/>
          </a:prstGeom>
          <a:noFill/>
          <a:ln>
            <a:noFill/>
          </a:ln>
          <a:effectLst/>
        </p:spPr>
        <p:txBody>
          <a:bodyPr vert="horz" wrap="square" lIns="0" tIns="0" rIns="0" bIns="0" numCol="1" anchor="ctr" anchorCtr="0" compatLnSpc="1"/>
          <a:lstStyle>
            <a:lvl1pPr fontAlgn="base">
              <a:defRPr kumimoji="0" sz="800">
                <a:solidFill>
                  <a:schemeClr val="tx1"/>
                </a:solidFill>
              </a:defRPr>
            </a:lvl1pPr>
          </a:lstStyle>
          <a:p>
            <a:fld id="{C96710BC-554A-4C22-A457-51FB5A137C73}" type="slidenum">
              <a:rPr lang="de-DE" altLang="ja-JP">
                <a:solidFill>
                  <a:srgbClr val="000000"/>
                </a:solidFill>
                <a:latin typeface="Arial" panose="020B0604020202020204" pitchFamily="34" charset="0"/>
                <a:ea typeface="黑体" panose="02010609060101010101" pitchFamily="49" charset="-122"/>
              </a:rPr>
              <a:pPr/>
              <a:t>‹#›</a:t>
            </a:fld>
            <a:endParaRPr lang="de-DE" altLang="ja-JP">
              <a:solidFill>
                <a:srgbClr val="000000"/>
              </a:solidFill>
              <a:latin typeface="Arial" panose="020B0604020202020204" pitchFamily="34" charset="0"/>
              <a:ea typeface="黑体" panose="02010609060101010101" pitchFamily="49" charset="-122"/>
            </a:endParaRPr>
          </a:p>
        </p:txBody>
      </p:sp>
      <p:sp>
        <p:nvSpPr>
          <p:cNvPr id="646174" name="Rectangle 30"/>
          <p:cNvSpPr>
            <a:spLocks noGrp="1" noChangeArrowheads="1"/>
          </p:cNvSpPr>
          <p:nvPr>
            <p:ph type="ftr" sz="quarter" idx="3"/>
          </p:nvPr>
        </p:nvSpPr>
        <p:spPr bwMode="gray">
          <a:xfrm>
            <a:off x="6580718" y="6653213"/>
            <a:ext cx="5363633" cy="201612"/>
          </a:xfrm>
          <a:prstGeom prst="rect">
            <a:avLst/>
          </a:prstGeom>
          <a:noFill/>
          <a:ln>
            <a:noFill/>
          </a:ln>
          <a:effectLst/>
        </p:spPr>
        <p:txBody>
          <a:bodyPr vert="horz" wrap="square" lIns="0" tIns="0" rIns="0" bIns="0" numCol="1" anchor="ctr" anchorCtr="0" compatLnSpc="1"/>
          <a:lstStyle>
            <a:lvl1pPr algn="r" fontAlgn="base">
              <a:defRPr kumimoji="0" sz="800">
                <a:solidFill>
                  <a:schemeClr val="tx1"/>
                </a:solidFill>
                <a:ea typeface="MS UI Gothic" panose="020B0600070205080204" pitchFamily="50" charset="-128"/>
              </a:defRPr>
            </a:lvl1pPr>
          </a:lstStyle>
          <a:p>
            <a:r>
              <a:rPr lang="de-DE" altLang="ja-JP">
                <a:solidFill>
                  <a:srgbClr val="000000"/>
                </a:solidFill>
                <a:latin typeface="Arial" panose="020B0604020202020204" pitchFamily="34" charset="0"/>
              </a:rPr>
              <a:t>Copyright 2021 NANJING FUJITSU NANDA SOFTWARE TECHNOLOGY CO.,LTD.</a:t>
            </a:r>
          </a:p>
        </p:txBody>
      </p:sp>
      <p:pic>
        <p:nvPicPr>
          <p:cNvPr id="3" name="图片 2"/>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56117" y="6664325"/>
            <a:ext cx="2109216" cy="192024"/>
          </a:xfrm>
          <a:prstGeom prst="rect">
            <a:avLst/>
          </a:prstGeom>
        </p:spPr>
      </p:pic>
    </p:spTree>
    <p:extLst>
      <p:ext uri="{BB962C8B-B14F-4D97-AF65-F5344CB8AC3E}">
        <p14:creationId xmlns:p14="http://schemas.microsoft.com/office/powerpoint/2010/main" val="3756684858"/>
      </p:ext>
    </p:extLst>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Lst>
  <p:hf hdr="0" dt="0"/>
  <p:txStyles>
    <p:titleStyle>
      <a:lvl1pPr algn="l" rtl="0" eaLnBrk="1" fontAlgn="base" hangingPunct="1">
        <a:spcBef>
          <a:spcPct val="0"/>
        </a:spcBef>
        <a:spcAft>
          <a:spcPct val="0"/>
        </a:spcAft>
        <a:tabLst>
          <a:tab pos="3676650" algn="l"/>
        </a:tabLst>
        <a:defRPr kumimoji="1" sz="3200">
          <a:solidFill>
            <a:schemeClr val="tx2"/>
          </a:solidFill>
          <a:latin typeface="+mj-lt"/>
          <a:ea typeface="+mj-ea"/>
          <a:cs typeface="+mj-cs"/>
        </a:defRPr>
      </a:lvl1pPr>
      <a:lvl2pPr algn="l" rtl="0" eaLnBrk="1" fontAlgn="base" hangingPunct="1">
        <a:spcBef>
          <a:spcPct val="0"/>
        </a:spcBef>
        <a:spcAft>
          <a:spcPct val="0"/>
        </a:spcAft>
        <a:tabLst>
          <a:tab pos="3676650" algn="l"/>
        </a:tabLst>
        <a:defRPr kumimoji="1" sz="3200">
          <a:solidFill>
            <a:schemeClr val="tx2"/>
          </a:solidFill>
          <a:latin typeface="Arial" panose="020B0604020202020204" pitchFamily="34" charset="0"/>
          <a:ea typeface="黑体" panose="02010609060101010101" pitchFamily="49" charset="-122"/>
        </a:defRPr>
      </a:lvl2pPr>
      <a:lvl3pPr algn="l" rtl="0" eaLnBrk="1" fontAlgn="base" hangingPunct="1">
        <a:spcBef>
          <a:spcPct val="0"/>
        </a:spcBef>
        <a:spcAft>
          <a:spcPct val="0"/>
        </a:spcAft>
        <a:tabLst>
          <a:tab pos="3676650" algn="l"/>
        </a:tabLst>
        <a:defRPr kumimoji="1" sz="3200">
          <a:solidFill>
            <a:schemeClr val="tx2"/>
          </a:solidFill>
          <a:latin typeface="Arial" panose="020B0604020202020204" pitchFamily="34" charset="0"/>
          <a:ea typeface="黑体" panose="02010609060101010101" pitchFamily="49" charset="-122"/>
        </a:defRPr>
      </a:lvl3pPr>
      <a:lvl4pPr algn="l" rtl="0" eaLnBrk="1" fontAlgn="base" hangingPunct="1">
        <a:spcBef>
          <a:spcPct val="0"/>
        </a:spcBef>
        <a:spcAft>
          <a:spcPct val="0"/>
        </a:spcAft>
        <a:tabLst>
          <a:tab pos="3676650" algn="l"/>
        </a:tabLst>
        <a:defRPr kumimoji="1" sz="3200">
          <a:solidFill>
            <a:schemeClr val="tx2"/>
          </a:solidFill>
          <a:latin typeface="Arial" panose="020B0604020202020204" pitchFamily="34" charset="0"/>
          <a:ea typeface="黑体" panose="02010609060101010101" pitchFamily="49" charset="-122"/>
        </a:defRPr>
      </a:lvl4pPr>
      <a:lvl5pPr algn="l" rtl="0" eaLnBrk="1" fontAlgn="base" hangingPunct="1">
        <a:spcBef>
          <a:spcPct val="0"/>
        </a:spcBef>
        <a:spcAft>
          <a:spcPct val="0"/>
        </a:spcAft>
        <a:tabLst>
          <a:tab pos="3676650" algn="l"/>
        </a:tabLst>
        <a:defRPr kumimoji="1" sz="3200">
          <a:solidFill>
            <a:schemeClr val="tx2"/>
          </a:solidFill>
          <a:latin typeface="Arial" panose="020B0604020202020204" pitchFamily="34" charset="0"/>
          <a:ea typeface="黑体" panose="02010609060101010101" pitchFamily="49" charset="-122"/>
        </a:defRPr>
      </a:lvl5pPr>
      <a:lvl6pPr marL="457200" algn="l" rtl="0" eaLnBrk="1" fontAlgn="base" hangingPunct="1">
        <a:spcBef>
          <a:spcPct val="0"/>
        </a:spcBef>
        <a:spcAft>
          <a:spcPct val="0"/>
        </a:spcAft>
        <a:tabLst>
          <a:tab pos="3676650" algn="l"/>
        </a:tabLst>
        <a:defRPr kumimoji="1" sz="3200">
          <a:solidFill>
            <a:schemeClr val="tx2"/>
          </a:solidFill>
          <a:latin typeface="Arial" panose="020B0604020202020204" pitchFamily="34" charset="0"/>
          <a:ea typeface="黑体" panose="02010609060101010101" pitchFamily="49" charset="-122"/>
        </a:defRPr>
      </a:lvl6pPr>
      <a:lvl7pPr marL="914400" algn="l" rtl="0" eaLnBrk="1" fontAlgn="base" hangingPunct="1">
        <a:spcBef>
          <a:spcPct val="0"/>
        </a:spcBef>
        <a:spcAft>
          <a:spcPct val="0"/>
        </a:spcAft>
        <a:tabLst>
          <a:tab pos="3676650" algn="l"/>
        </a:tabLst>
        <a:defRPr kumimoji="1" sz="3200">
          <a:solidFill>
            <a:schemeClr val="tx2"/>
          </a:solidFill>
          <a:latin typeface="Arial" panose="020B0604020202020204" pitchFamily="34" charset="0"/>
          <a:ea typeface="黑体" panose="02010609060101010101" pitchFamily="49" charset="-122"/>
        </a:defRPr>
      </a:lvl7pPr>
      <a:lvl8pPr marL="1371600" algn="l" rtl="0" eaLnBrk="1" fontAlgn="base" hangingPunct="1">
        <a:spcBef>
          <a:spcPct val="0"/>
        </a:spcBef>
        <a:spcAft>
          <a:spcPct val="0"/>
        </a:spcAft>
        <a:tabLst>
          <a:tab pos="3676650" algn="l"/>
        </a:tabLst>
        <a:defRPr kumimoji="1" sz="3200">
          <a:solidFill>
            <a:schemeClr val="tx2"/>
          </a:solidFill>
          <a:latin typeface="Arial" panose="020B0604020202020204" pitchFamily="34" charset="0"/>
          <a:ea typeface="黑体" panose="02010609060101010101" pitchFamily="49" charset="-122"/>
        </a:defRPr>
      </a:lvl8pPr>
      <a:lvl9pPr marL="1828800" algn="l" rtl="0" eaLnBrk="1" fontAlgn="base" hangingPunct="1">
        <a:spcBef>
          <a:spcPct val="0"/>
        </a:spcBef>
        <a:spcAft>
          <a:spcPct val="0"/>
        </a:spcAft>
        <a:tabLst>
          <a:tab pos="3676650" algn="l"/>
        </a:tabLst>
        <a:defRPr kumimoji="1" sz="3200">
          <a:solidFill>
            <a:schemeClr val="tx2"/>
          </a:solidFill>
          <a:latin typeface="Arial" panose="020B0604020202020204" pitchFamily="34" charset="0"/>
          <a:ea typeface="黑体" panose="02010609060101010101" pitchFamily="49" charset="-122"/>
        </a:defRPr>
      </a:lvl9pPr>
    </p:titleStyle>
    <p:bodyStyle>
      <a:lvl1pPr marL="290830" indent="-290830" algn="l" defTabSz="457200" rtl="0" eaLnBrk="1" fontAlgn="base" hangingPunct="1">
        <a:lnSpc>
          <a:spcPct val="95000"/>
        </a:lnSpc>
        <a:spcBef>
          <a:spcPct val="20000"/>
        </a:spcBef>
        <a:spcAft>
          <a:spcPct val="10000"/>
        </a:spcAft>
        <a:buClr>
          <a:srgbClr val="A30B1A"/>
        </a:buClr>
        <a:buFont typeface="Wingdings" panose="05000000000000000000" pitchFamily="2" charset="2"/>
        <a:buChar char="n"/>
        <a:defRPr kumimoji="1" sz="2400">
          <a:solidFill>
            <a:srgbClr val="000000"/>
          </a:solidFill>
          <a:latin typeface="+mn-lt"/>
          <a:ea typeface="+mn-ea"/>
          <a:cs typeface="+mn-cs"/>
        </a:defRPr>
      </a:lvl1pPr>
      <a:lvl2pPr marL="581025" indent="-243205" algn="l" defTabSz="457200" rtl="0" eaLnBrk="1" fontAlgn="base" hangingPunct="1">
        <a:lnSpc>
          <a:spcPct val="95000"/>
        </a:lnSpc>
        <a:spcBef>
          <a:spcPct val="20000"/>
        </a:spcBef>
        <a:spcAft>
          <a:spcPct val="10000"/>
        </a:spcAft>
        <a:buClr>
          <a:srgbClr val="87867E"/>
        </a:buClr>
        <a:buFont typeface="Wingdings" panose="05000000000000000000" pitchFamily="2" charset="2"/>
        <a:buChar char="n"/>
        <a:defRPr kumimoji="1" sz="2000">
          <a:solidFill>
            <a:srgbClr val="000000"/>
          </a:solidFill>
          <a:latin typeface="+mn-lt"/>
          <a:ea typeface="+mn-ea"/>
          <a:cs typeface="+mn-cs"/>
        </a:defRPr>
      </a:lvl2pPr>
      <a:lvl3pPr marL="795655" indent="-138430" algn="l" defTabSz="457200" rtl="0" eaLnBrk="1" fontAlgn="base" hangingPunct="1">
        <a:lnSpc>
          <a:spcPct val="95000"/>
        </a:lnSpc>
        <a:spcBef>
          <a:spcPct val="20000"/>
        </a:spcBef>
        <a:spcAft>
          <a:spcPct val="10000"/>
        </a:spcAft>
        <a:buClr>
          <a:srgbClr val="87867E"/>
        </a:buClr>
        <a:buSzPct val="100000"/>
        <a:buChar char="•"/>
        <a:defRPr kumimoji="1">
          <a:solidFill>
            <a:srgbClr val="000000"/>
          </a:solidFill>
          <a:latin typeface="+mn-lt"/>
          <a:ea typeface="+mn-ea"/>
          <a:cs typeface="+mn-cs"/>
        </a:defRPr>
      </a:lvl3pPr>
      <a:lvl4pPr marL="1014730" indent="-135255" algn="l" defTabSz="457200" rtl="0" eaLnBrk="1" fontAlgn="base" hangingPunct="1">
        <a:lnSpc>
          <a:spcPct val="95000"/>
        </a:lnSpc>
        <a:spcBef>
          <a:spcPct val="20000"/>
        </a:spcBef>
        <a:spcAft>
          <a:spcPct val="10000"/>
        </a:spcAft>
        <a:buClr>
          <a:srgbClr val="87867E"/>
        </a:buClr>
        <a:buSzPct val="100000"/>
        <a:buChar char="•"/>
        <a:defRPr kumimoji="1" sz="1600">
          <a:solidFill>
            <a:srgbClr val="000000"/>
          </a:solidFill>
          <a:latin typeface="+mn-lt"/>
          <a:ea typeface="+mn-ea"/>
          <a:cs typeface="+mn-cs"/>
        </a:defRPr>
      </a:lvl4pPr>
      <a:lvl5pPr marL="2305050" indent="365125" algn="l" defTabSz="457200" rtl="0" eaLnBrk="1" fontAlgn="base" hangingPunct="1">
        <a:spcBef>
          <a:spcPct val="0"/>
        </a:spcBef>
        <a:spcAft>
          <a:spcPct val="0"/>
        </a:spcAft>
        <a:buBlip>
          <a:blip r:embed="rId12"/>
        </a:buBlip>
        <a:defRPr kumimoji="1" sz="2000">
          <a:solidFill>
            <a:srgbClr val="000000"/>
          </a:solidFill>
          <a:latin typeface="+mn-lt"/>
          <a:ea typeface="MS UI Gothic" panose="020B0600070205080204" pitchFamily="50" charset="-128"/>
          <a:cs typeface="+mn-cs"/>
        </a:defRPr>
      </a:lvl5pPr>
      <a:lvl6pPr marL="2762250" indent="365125" algn="l" defTabSz="457200" rtl="0" eaLnBrk="1" fontAlgn="base" hangingPunct="1">
        <a:spcBef>
          <a:spcPct val="0"/>
        </a:spcBef>
        <a:spcAft>
          <a:spcPct val="0"/>
        </a:spcAft>
        <a:buBlip>
          <a:blip r:embed="rId12"/>
        </a:buBlip>
        <a:defRPr kumimoji="1" sz="2000">
          <a:solidFill>
            <a:srgbClr val="000000"/>
          </a:solidFill>
          <a:latin typeface="+mn-lt"/>
          <a:ea typeface="MS UI Gothic" panose="020B0600070205080204" pitchFamily="50" charset="-128"/>
          <a:cs typeface="+mn-cs"/>
        </a:defRPr>
      </a:lvl6pPr>
      <a:lvl7pPr marL="3219450" indent="365125" algn="l" defTabSz="457200" rtl="0" eaLnBrk="1" fontAlgn="base" hangingPunct="1">
        <a:spcBef>
          <a:spcPct val="0"/>
        </a:spcBef>
        <a:spcAft>
          <a:spcPct val="0"/>
        </a:spcAft>
        <a:buBlip>
          <a:blip r:embed="rId12"/>
        </a:buBlip>
        <a:defRPr kumimoji="1" sz="2000">
          <a:solidFill>
            <a:srgbClr val="000000"/>
          </a:solidFill>
          <a:latin typeface="+mn-lt"/>
          <a:ea typeface="MS UI Gothic" panose="020B0600070205080204" pitchFamily="50" charset="-128"/>
          <a:cs typeface="+mn-cs"/>
        </a:defRPr>
      </a:lvl7pPr>
      <a:lvl8pPr marL="3676650" indent="365125" algn="l" defTabSz="457200" rtl="0" eaLnBrk="1" fontAlgn="base" hangingPunct="1">
        <a:spcBef>
          <a:spcPct val="0"/>
        </a:spcBef>
        <a:spcAft>
          <a:spcPct val="0"/>
        </a:spcAft>
        <a:buBlip>
          <a:blip r:embed="rId12"/>
        </a:buBlip>
        <a:defRPr kumimoji="1" sz="2000">
          <a:solidFill>
            <a:srgbClr val="000000"/>
          </a:solidFill>
          <a:latin typeface="+mn-lt"/>
          <a:ea typeface="MS UI Gothic" panose="020B0600070205080204" pitchFamily="50" charset="-128"/>
          <a:cs typeface="+mn-cs"/>
        </a:defRPr>
      </a:lvl8pPr>
      <a:lvl9pPr marL="4133850" indent="365125" algn="l" defTabSz="457200" rtl="0" eaLnBrk="1" fontAlgn="base" hangingPunct="1">
        <a:spcBef>
          <a:spcPct val="0"/>
        </a:spcBef>
        <a:spcAft>
          <a:spcPct val="0"/>
        </a:spcAft>
        <a:buBlip>
          <a:blip r:embed="rId12"/>
        </a:buBlip>
        <a:defRPr kumimoji="1" sz="2000">
          <a:solidFill>
            <a:srgbClr val="000000"/>
          </a:solidFill>
          <a:latin typeface="+mn-lt"/>
          <a:ea typeface="MS UI Gothic" panose="020B0600070205080204" pitchFamily="50" charset="-128"/>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6" name="図 15">
            <a:extLst>
              <a:ext uri="{FF2B5EF4-FFF2-40B4-BE49-F238E27FC236}">
                <a16:creationId xmlns:a16="http://schemas.microsoft.com/office/drawing/2014/main" id="{4A610FE8-4E13-44F5-8261-1F6C83957A07}"/>
              </a:ext>
              <a:ext uri="{C183D7F6-B498-43B3-948B-1728B52AA6E4}">
                <adec:decorative xmlns:adec="http://schemas.microsoft.com/office/drawing/2017/decorative" val="1"/>
              </a:ext>
            </a:extLst>
          </p:cNvPr>
          <p:cNvPicPr>
            <a:picLocks noChangeAspect="1"/>
          </p:cNvPicPr>
          <p:nvPr/>
        </p:nvPicPr>
        <p:blipFill rotWithShape="1">
          <a:blip r:embed="rId11" cstate="print">
            <a:extLst>
              <a:ext uri="{28A0092B-C50C-407E-A947-70E740481C1C}">
                <a14:useLocalDpi xmlns:a14="http://schemas.microsoft.com/office/drawing/2010/main"/>
              </a:ext>
            </a:extLst>
          </a:blip>
          <a:srcRect r="283"/>
          <a:stretch/>
        </p:blipFill>
        <p:spPr bwMode="gray">
          <a:xfrm>
            <a:off x="0" y="-5349"/>
            <a:ext cx="12192000" cy="955200"/>
          </a:xfrm>
          <a:prstGeom prst="rect">
            <a:avLst/>
          </a:prstGeom>
        </p:spPr>
      </p:pic>
      <p:sp>
        <p:nvSpPr>
          <p:cNvPr id="20" name="正方形/長方形 3">
            <a:extLst>
              <a:ext uri="{FF2B5EF4-FFF2-40B4-BE49-F238E27FC236}">
                <a16:creationId xmlns:a16="http://schemas.microsoft.com/office/drawing/2014/main" id="{01B82633-049F-4C00-BBD3-E3F88671F94A}"/>
              </a:ext>
            </a:extLst>
          </p:cNvPr>
          <p:cNvSpPr/>
          <p:nvPr/>
        </p:nvSpPr>
        <p:spPr bwMode="gray">
          <a:xfrm>
            <a:off x="9062503" y="-2858"/>
            <a:ext cx="3129496" cy="952709"/>
          </a:xfrm>
          <a:prstGeom prst="rect">
            <a:avLst/>
          </a:prstGeom>
          <a:gradFill flip="none" rotWithShape="1">
            <a:gsLst>
              <a:gs pos="0">
                <a:schemeClr val="accent1">
                  <a:alpha val="80000"/>
                </a:schemeClr>
              </a:gs>
              <a:gs pos="100000">
                <a:schemeClr val="accent1">
                  <a:alpha val="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3200" dirty="0">
              <a:solidFill>
                <a:schemeClr val="tx1"/>
              </a:solidFill>
              <a:latin typeface="Meiryo UI" panose="020B0604030504040204" pitchFamily="50" charset="-128"/>
              <a:ea typeface="Meiryo UI" panose="020B0604030504040204" pitchFamily="50" charset="-128"/>
            </a:endParaRPr>
          </a:p>
        </p:txBody>
      </p:sp>
      <p:sp>
        <p:nvSpPr>
          <p:cNvPr id="2" name="Title Placeholder 1">
            <a:extLst>
              <a:ext uri="{C183D7F6-B498-43B3-948B-1728B52AA6E4}">
                <adec:decorative xmlns:adec="http://schemas.microsoft.com/office/drawing/2017/decorative" val="0"/>
              </a:ext>
            </a:extLst>
          </p:cNvPr>
          <p:cNvSpPr>
            <a:spLocks noGrp="1"/>
          </p:cNvSpPr>
          <p:nvPr>
            <p:ph type="title"/>
          </p:nvPr>
        </p:nvSpPr>
        <p:spPr bwMode="gray">
          <a:xfrm>
            <a:off x="312000" y="43200"/>
            <a:ext cx="10320000" cy="873600"/>
          </a:xfrm>
          <a:prstGeom prst="rect">
            <a:avLst/>
          </a:prstGeom>
        </p:spPr>
        <p:txBody>
          <a:bodyPr vert="horz" lIns="0" tIns="108000" rIns="0" bIns="0" rtlCol="0" anchor="ctr">
            <a:normAutofit/>
          </a:bodyPr>
          <a:lstStyle/>
          <a:p>
            <a:r>
              <a:rPr lang="ja-JP" altLang="en-US" dirty="0"/>
              <a:t>マスター タイトルの書式設定</a:t>
            </a:r>
            <a:endParaRPr lang="en-US" dirty="0"/>
          </a:p>
        </p:txBody>
      </p:sp>
      <p:sp>
        <p:nvSpPr>
          <p:cNvPr id="3" name="Text Placeholder 2"/>
          <p:cNvSpPr>
            <a:spLocks noGrp="1"/>
          </p:cNvSpPr>
          <p:nvPr>
            <p:ph type="body" idx="1"/>
          </p:nvPr>
        </p:nvSpPr>
        <p:spPr bwMode="gray">
          <a:xfrm>
            <a:off x="307200" y="1267200"/>
            <a:ext cx="11572800" cy="5049600"/>
          </a:xfrm>
          <a:prstGeom prst="rect">
            <a:avLst/>
          </a:prstGeom>
        </p:spPr>
        <p:txBody>
          <a:bodyPr vert="horz" lIns="0" tIns="0" rIns="0" bIns="0" rtlCol="0">
            <a:normAutofit/>
          </a:bodyPr>
          <a:lstStyle/>
          <a:p>
            <a:pPr lvl="0"/>
            <a:r>
              <a:rPr lang="ja-JP" altLang="en-US" dirty="0"/>
              <a:t>マスター テキストの書式設定</a:t>
            </a:r>
          </a:p>
          <a:p>
            <a:pPr lvl="1"/>
            <a:r>
              <a:rPr lang="ja-JP" altLang="en-US" dirty="0"/>
              <a:t>第</a:t>
            </a:r>
            <a:r>
              <a:rPr lang="en-US" altLang="ja-JP" dirty="0"/>
              <a:t>2</a:t>
            </a:r>
            <a:r>
              <a:rPr lang="ja-JP" altLang="en-US" dirty="0"/>
              <a:t> レベル</a:t>
            </a:r>
          </a:p>
          <a:p>
            <a:pPr lvl="2"/>
            <a:r>
              <a:rPr lang="ja-JP" altLang="en-US" dirty="0"/>
              <a:t>第</a:t>
            </a:r>
            <a:r>
              <a:rPr lang="en-US" altLang="ja-JP" dirty="0"/>
              <a:t>3</a:t>
            </a:r>
            <a:r>
              <a:rPr lang="ja-JP" altLang="en-US" dirty="0"/>
              <a:t> レベル</a:t>
            </a:r>
          </a:p>
          <a:p>
            <a:pPr lvl="3"/>
            <a:r>
              <a:rPr lang="ja-JP" altLang="en-US" dirty="0"/>
              <a:t>第</a:t>
            </a:r>
            <a:r>
              <a:rPr lang="en-US" altLang="ja-JP" dirty="0"/>
              <a:t>4</a:t>
            </a:r>
            <a:r>
              <a:rPr lang="ja-JP" altLang="en-US" dirty="0"/>
              <a:t> レベル</a:t>
            </a:r>
          </a:p>
          <a:p>
            <a:pPr lvl="4"/>
            <a:r>
              <a:rPr lang="ja-JP" altLang="en-US" dirty="0"/>
              <a:t>第</a:t>
            </a:r>
            <a:r>
              <a:rPr lang="en-US" altLang="ja-JP" dirty="0"/>
              <a:t>5</a:t>
            </a:r>
            <a:r>
              <a:rPr lang="ja-JP" altLang="en-US" dirty="0"/>
              <a:t> レベル</a:t>
            </a:r>
            <a:endParaRPr lang="en-US" altLang="ja-JP" dirty="0"/>
          </a:p>
          <a:p>
            <a:pPr lvl="5"/>
            <a:r>
              <a:rPr lang="ja-JP" altLang="en-US" dirty="0"/>
              <a:t>テキスト</a:t>
            </a:r>
            <a:endParaRPr lang="en-US" altLang="ja-JP" dirty="0"/>
          </a:p>
          <a:p>
            <a:pPr lvl="6"/>
            <a:r>
              <a:rPr lang="ja-JP" altLang="en-US" dirty="0"/>
              <a:t>テキスト</a:t>
            </a:r>
            <a:endParaRPr lang="en-US" altLang="ja-JP" dirty="0"/>
          </a:p>
          <a:p>
            <a:pPr lvl="7"/>
            <a:r>
              <a:rPr lang="ja-JP" altLang="en-US" dirty="0"/>
              <a:t>テキスト</a:t>
            </a:r>
            <a:endParaRPr lang="en-US" altLang="ja-JP" dirty="0"/>
          </a:p>
          <a:p>
            <a:pPr lvl="8"/>
            <a:r>
              <a:rPr lang="ja-JP" altLang="en-US" dirty="0"/>
              <a:t>テキスト</a:t>
            </a:r>
            <a:endParaRPr lang="en-US" dirty="0"/>
          </a:p>
        </p:txBody>
      </p:sp>
      <p:grpSp>
        <p:nvGrpSpPr>
          <p:cNvPr id="24" name="Group 27" descr="Fujitsu">
            <a:extLst>
              <a:ext uri="{FF2B5EF4-FFF2-40B4-BE49-F238E27FC236}">
                <a16:creationId xmlns:a16="http://schemas.microsoft.com/office/drawing/2014/main" id="{A07104EE-4D01-46CC-8925-8219D485EA0D}"/>
              </a:ext>
            </a:extLst>
          </p:cNvPr>
          <p:cNvGrpSpPr/>
          <p:nvPr/>
        </p:nvGrpSpPr>
        <p:grpSpPr bwMode="gray">
          <a:xfrm>
            <a:off x="10892366" y="241188"/>
            <a:ext cx="988484" cy="481781"/>
            <a:chOff x="8012114" y="249161"/>
            <a:chExt cx="892174" cy="434841"/>
          </a:xfrm>
        </p:grpSpPr>
        <p:sp>
          <p:nvSpPr>
            <p:cNvPr id="25" name="Freeform 34">
              <a:extLst>
                <a:ext uri="{FF2B5EF4-FFF2-40B4-BE49-F238E27FC236}">
                  <a16:creationId xmlns:a16="http://schemas.microsoft.com/office/drawing/2014/main" id="{DC306A35-3AAE-46F0-AAF9-46A388793D3D}"/>
                </a:ext>
              </a:extLst>
            </p:cNvPr>
            <p:cNvSpPr>
              <a:spLocks/>
            </p:cNvSpPr>
            <p:nvPr userDrawn="1"/>
          </p:nvSpPr>
          <p:spPr bwMode="gray">
            <a:xfrm>
              <a:off x="8307389" y="249161"/>
              <a:ext cx="179387" cy="139657"/>
            </a:xfrm>
            <a:custGeom>
              <a:avLst/>
              <a:gdLst>
                <a:gd name="T0" fmla="*/ 961 w 2365"/>
                <a:gd name="T1" fmla="*/ 764 h 1825"/>
                <a:gd name="T2" fmla="*/ 599 w 2365"/>
                <a:gd name="T3" fmla="*/ 642 h 1825"/>
                <a:gd name="T4" fmla="*/ 1 w 2365"/>
                <a:gd name="T5" fmla="*/ 1235 h 1825"/>
                <a:gd name="T6" fmla="*/ 599 w 2365"/>
                <a:gd name="T7" fmla="*/ 1825 h 1825"/>
                <a:gd name="T8" fmla="*/ 1053 w 2365"/>
                <a:gd name="T9" fmla="*/ 1619 h 1825"/>
                <a:gd name="T10" fmla="*/ 1053 w 2365"/>
                <a:gd name="T11" fmla="*/ 1293 h 1825"/>
                <a:gd name="T12" fmla="*/ 771 w 2365"/>
                <a:gd name="T13" fmla="*/ 1568 h 1825"/>
                <a:gd name="T14" fmla="*/ 599 w 2365"/>
                <a:gd name="T15" fmla="*/ 1604 h 1825"/>
                <a:gd name="T16" fmla="*/ 225 w 2365"/>
                <a:gd name="T17" fmla="*/ 1235 h 1825"/>
                <a:gd name="T18" fmla="*/ 599 w 2365"/>
                <a:gd name="T19" fmla="*/ 863 h 1825"/>
                <a:gd name="T20" fmla="*/ 861 w 2365"/>
                <a:gd name="T21" fmla="*/ 972 h 1825"/>
                <a:gd name="T22" fmla="*/ 1093 w 2365"/>
                <a:gd name="T23" fmla="*/ 1239 h 1825"/>
                <a:gd name="T24" fmla="*/ 1630 w 2365"/>
                <a:gd name="T25" fmla="*/ 1473 h 1825"/>
                <a:gd name="T26" fmla="*/ 2365 w 2365"/>
                <a:gd name="T27" fmla="*/ 741 h 1825"/>
                <a:gd name="T28" fmla="*/ 1630 w 2365"/>
                <a:gd name="T29" fmla="*/ 0 h 1825"/>
                <a:gd name="T30" fmla="*/ 1053 w 2365"/>
                <a:gd name="T31" fmla="*/ 295 h 1825"/>
                <a:gd name="T32" fmla="*/ 1053 w 2365"/>
                <a:gd name="T33" fmla="*/ 735 h 1825"/>
                <a:gd name="T34" fmla="*/ 1630 w 2365"/>
                <a:gd name="T35" fmla="*/ 232 h 1825"/>
                <a:gd name="T36" fmla="*/ 2134 w 2365"/>
                <a:gd name="T37" fmla="*/ 741 h 1825"/>
                <a:gd name="T38" fmla="*/ 1630 w 2365"/>
                <a:gd name="T39" fmla="*/ 1245 h 1825"/>
                <a:gd name="T40" fmla="*/ 1303 w 2365"/>
                <a:gd name="T41" fmla="*/ 1125 h 1825"/>
                <a:gd name="T42" fmla="*/ 961 w 2365"/>
                <a:gd name="T43" fmla="*/ 764 h 1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65" h="1825">
                  <a:moveTo>
                    <a:pt x="961" y="764"/>
                  </a:moveTo>
                  <a:cubicBezTo>
                    <a:pt x="875" y="688"/>
                    <a:pt x="736" y="643"/>
                    <a:pt x="599" y="642"/>
                  </a:cubicBezTo>
                  <a:cubicBezTo>
                    <a:pt x="270" y="641"/>
                    <a:pt x="2" y="900"/>
                    <a:pt x="1" y="1235"/>
                  </a:cubicBezTo>
                  <a:cubicBezTo>
                    <a:pt x="0" y="1563"/>
                    <a:pt x="270" y="1824"/>
                    <a:pt x="599" y="1825"/>
                  </a:cubicBezTo>
                  <a:cubicBezTo>
                    <a:pt x="783" y="1825"/>
                    <a:pt x="943" y="1751"/>
                    <a:pt x="1053" y="1619"/>
                  </a:cubicBezTo>
                  <a:cubicBezTo>
                    <a:pt x="1053" y="1293"/>
                    <a:pt x="1053" y="1293"/>
                    <a:pt x="1053" y="1293"/>
                  </a:cubicBezTo>
                  <a:cubicBezTo>
                    <a:pt x="994" y="1394"/>
                    <a:pt x="877" y="1524"/>
                    <a:pt x="771" y="1568"/>
                  </a:cubicBezTo>
                  <a:cubicBezTo>
                    <a:pt x="717" y="1590"/>
                    <a:pt x="662" y="1604"/>
                    <a:pt x="599" y="1604"/>
                  </a:cubicBezTo>
                  <a:cubicBezTo>
                    <a:pt x="394" y="1604"/>
                    <a:pt x="225" y="1445"/>
                    <a:pt x="225" y="1235"/>
                  </a:cubicBezTo>
                  <a:cubicBezTo>
                    <a:pt x="225" y="1041"/>
                    <a:pt x="380" y="862"/>
                    <a:pt x="599" y="863"/>
                  </a:cubicBezTo>
                  <a:cubicBezTo>
                    <a:pt x="701" y="863"/>
                    <a:pt x="793" y="905"/>
                    <a:pt x="861" y="972"/>
                  </a:cubicBezTo>
                  <a:cubicBezTo>
                    <a:pt x="931" y="1040"/>
                    <a:pt x="1041" y="1183"/>
                    <a:pt x="1093" y="1239"/>
                  </a:cubicBezTo>
                  <a:cubicBezTo>
                    <a:pt x="1227" y="1383"/>
                    <a:pt x="1419" y="1473"/>
                    <a:pt x="1630" y="1473"/>
                  </a:cubicBezTo>
                  <a:cubicBezTo>
                    <a:pt x="2036" y="1474"/>
                    <a:pt x="2365" y="1146"/>
                    <a:pt x="2365" y="741"/>
                  </a:cubicBezTo>
                  <a:cubicBezTo>
                    <a:pt x="2365" y="336"/>
                    <a:pt x="2035" y="0"/>
                    <a:pt x="1630" y="0"/>
                  </a:cubicBezTo>
                  <a:cubicBezTo>
                    <a:pt x="1395" y="0"/>
                    <a:pt x="1187" y="122"/>
                    <a:pt x="1053" y="295"/>
                  </a:cubicBezTo>
                  <a:cubicBezTo>
                    <a:pt x="1053" y="735"/>
                    <a:pt x="1053" y="735"/>
                    <a:pt x="1053" y="735"/>
                  </a:cubicBezTo>
                  <a:cubicBezTo>
                    <a:pt x="1155" y="455"/>
                    <a:pt x="1340" y="232"/>
                    <a:pt x="1630" y="232"/>
                  </a:cubicBezTo>
                  <a:cubicBezTo>
                    <a:pt x="1909" y="232"/>
                    <a:pt x="2135" y="463"/>
                    <a:pt x="2134" y="741"/>
                  </a:cubicBezTo>
                  <a:cubicBezTo>
                    <a:pt x="2134" y="1020"/>
                    <a:pt x="1909" y="1246"/>
                    <a:pt x="1630" y="1245"/>
                  </a:cubicBezTo>
                  <a:cubicBezTo>
                    <a:pt x="1506" y="1244"/>
                    <a:pt x="1391" y="1199"/>
                    <a:pt x="1303" y="1125"/>
                  </a:cubicBezTo>
                  <a:cubicBezTo>
                    <a:pt x="1194" y="1040"/>
                    <a:pt x="1074" y="860"/>
                    <a:pt x="961" y="76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3200"/>
            </a:p>
          </p:txBody>
        </p:sp>
        <p:sp>
          <p:nvSpPr>
            <p:cNvPr id="26" name="Freeform 35">
              <a:extLst>
                <a:ext uri="{FF2B5EF4-FFF2-40B4-BE49-F238E27FC236}">
                  <a16:creationId xmlns:a16="http://schemas.microsoft.com/office/drawing/2014/main" id="{11903FFF-471E-47B8-935B-CD39B18D8F95}"/>
                </a:ext>
              </a:extLst>
            </p:cNvPr>
            <p:cNvSpPr>
              <a:spLocks/>
            </p:cNvSpPr>
            <p:nvPr userDrawn="1"/>
          </p:nvSpPr>
          <p:spPr bwMode="gray">
            <a:xfrm>
              <a:off x="8012114" y="401514"/>
              <a:ext cx="123825" cy="201551"/>
            </a:xfrm>
            <a:custGeom>
              <a:avLst/>
              <a:gdLst>
                <a:gd name="T0" fmla="*/ 0 w 1624"/>
                <a:gd name="T1" fmla="*/ 0 h 2651"/>
                <a:gd name="T2" fmla="*/ 1624 w 1624"/>
                <a:gd name="T3" fmla="*/ 0 h 2651"/>
                <a:gd name="T4" fmla="*/ 1624 w 1624"/>
                <a:gd name="T5" fmla="*/ 452 h 2651"/>
                <a:gd name="T6" fmla="*/ 1365 w 1624"/>
                <a:gd name="T7" fmla="*/ 273 h 2651"/>
                <a:gd name="T8" fmla="*/ 613 w 1624"/>
                <a:gd name="T9" fmla="*/ 273 h 2651"/>
                <a:gd name="T10" fmla="*/ 613 w 1624"/>
                <a:gd name="T11" fmla="*/ 1053 h 2651"/>
                <a:gd name="T12" fmla="*/ 1428 w 1624"/>
                <a:gd name="T13" fmla="*/ 1053 h 2651"/>
                <a:gd name="T14" fmla="*/ 1428 w 1624"/>
                <a:gd name="T15" fmla="*/ 1467 h 2651"/>
                <a:gd name="T16" fmla="*/ 1205 w 1624"/>
                <a:gd name="T17" fmla="*/ 1335 h 2651"/>
                <a:gd name="T18" fmla="*/ 613 w 1624"/>
                <a:gd name="T19" fmla="*/ 1335 h 2651"/>
                <a:gd name="T20" fmla="*/ 613 w 1624"/>
                <a:gd name="T21" fmla="*/ 2401 h 2651"/>
                <a:gd name="T22" fmla="*/ 784 w 1624"/>
                <a:gd name="T23" fmla="*/ 2651 h 2651"/>
                <a:gd name="T24" fmla="*/ 11 w 1624"/>
                <a:gd name="T25" fmla="*/ 2651 h 2651"/>
                <a:gd name="T26" fmla="*/ 173 w 1624"/>
                <a:gd name="T27" fmla="*/ 2401 h 2651"/>
                <a:gd name="T28" fmla="*/ 173 w 1624"/>
                <a:gd name="T29" fmla="*/ 278 h 2651"/>
                <a:gd name="T30" fmla="*/ 0 w 1624"/>
                <a:gd name="T31" fmla="*/ 0 h 2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24" h="2651">
                  <a:moveTo>
                    <a:pt x="0" y="0"/>
                  </a:moveTo>
                  <a:cubicBezTo>
                    <a:pt x="1624" y="0"/>
                    <a:pt x="1624" y="0"/>
                    <a:pt x="1624" y="0"/>
                  </a:cubicBezTo>
                  <a:cubicBezTo>
                    <a:pt x="1624" y="452"/>
                    <a:pt x="1624" y="452"/>
                    <a:pt x="1624" y="452"/>
                  </a:cubicBezTo>
                  <a:cubicBezTo>
                    <a:pt x="1624" y="452"/>
                    <a:pt x="1540" y="274"/>
                    <a:pt x="1365" y="273"/>
                  </a:cubicBezTo>
                  <a:cubicBezTo>
                    <a:pt x="613" y="273"/>
                    <a:pt x="613" y="273"/>
                    <a:pt x="613" y="273"/>
                  </a:cubicBezTo>
                  <a:cubicBezTo>
                    <a:pt x="613" y="1053"/>
                    <a:pt x="613" y="1053"/>
                    <a:pt x="613" y="1053"/>
                  </a:cubicBezTo>
                  <a:cubicBezTo>
                    <a:pt x="1428" y="1053"/>
                    <a:pt x="1428" y="1053"/>
                    <a:pt x="1428" y="1053"/>
                  </a:cubicBezTo>
                  <a:cubicBezTo>
                    <a:pt x="1428" y="1467"/>
                    <a:pt x="1428" y="1467"/>
                    <a:pt x="1428" y="1467"/>
                  </a:cubicBezTo>
                  <a:cubicBezTo>
                    <a:pt x="1428" y="1467"/>
                    <a:pt x="1402" y="1335"/>
                    <a:pt x="1205" y="1335"/>
                  </a:cubicBezTo>
                  <a:cubicBezTo>
                    <a:pt x="613" y="1335"/>
                    <a:pt x="613" y="1335"/>
                    <a:pt x="613" y="1335"/>
                  </a:cubicBezTo>
                  <a:cubicBezTo>
                    <a:pt x="613" y="2401"/>
                    <a:pt x="613" y="2401"/>
                    <a:pt x="613" y="2401"/>
                  </a:cubicBezTo>
                  <a:cubicBezTo>
                    <a:pt x="613" y="2558"/>
                    <a:pt x="784" y="2651"/>
                    <a:pt x="784" y="2651"/>
                  </a:cubicBezTo>
                  <a:cubicBezTo>
                    <a:pt x="11" y="2651"/>
                    <a:pt x="11" y="2651"/>
                    <a:pt x="11" y="2651"/>
                  </a:cubicBezTo>
                  <a:cubicBezTo>
                    <a:pt x="11" y="2651"/>
                    <a:pt x="173" y="2569"/>
                    <a:pt x="173" y="2401"/>
                  </a:cubicBezTo>
                  <a:cubicBezTo>
                    <a:pt x="173" y="278"/>
                    <a:pt x="173" y="278"/>
                    <a:pt x="173" y="278"/>
                  </a:cubicBezTo>
                  <a:cubicBezTo>
                    <a:pt x="173" y="99"/>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3200"/>
            </a:p>
          </p:txBody>
        </p:sp>
        <p:sp>
          <p:nvSpPr>
            <p:cNvPr id="27" name="Freeform 36">
              <a:extLst>
                <a:ext uri="{FF2B5EF4-FFF2-40B4-BE49-F238E27FC236}">
                  <a16:creationId xmlns:a16="http://schemas.microsoft.com/office/drawing/2014/main" id="{671BE6C8-767D-4D59-881D-429EB92BA14C}"/>
                </a:ext>
              </a:extLst>
            </p:cNvPr>
            <p:cNvSpPr>
              <a:spLocks/>
            </p:cNvSpPr>
            <p:nvPr userDrawn="1"/>
          </p:nvSpPr>
          <p:spPr bwMode="gray">
            <a:xfrm>
              <a:off x="8305801" y="401514"/>
              <a:ext cx="80962" cy="282488"/>
            </a:xfrm>
            <a:custGeom>
              <a:avLst/>
              <a:gdLst>
                <a:gd name="T0" fmla="*/ 246 w 1072"/>
                <a:gd name="T1" fmla="*/ 0 h 3696"/>
                <a:gd name="T2" fmla="*/ 1072 w 1072"/>
                <a:gd name="T3" fmla="*/ 0 h 3696"/>
                <a:gd name="T4" fmla="*/ 887 w 1072"/>
                <a:gd name="T5" fmla="*/ 230 h 3696"/>
                <a:gd name="T6" fmla="*/ 887 w 1072"/>
                <a:gd name="T7" fmla="*/ 2717 h 3696"/>
                <a:gd name="T8" fmla="*/ 0 w 1072"/>
                <a:gd name="T9" fmla="*/ 3693 h 3696"/>
                <a:gd name="T10" fmla="*/ 423 w 1072"/>
                <a:gd name="T11" fmla="*/ 2717 h 3696"/>
                <a:gd name="T12" fmla="*/ 423 w 1072"/>
                <a:gd name="T13" fmla="*/ 230 h 3696"/>
                <a:gd name="T14" fmla="*/ 246 w 1072"/>
                <a:gd name="T15" fmla="*/ 0 h 3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72" h="3696">
                  <a:moveTo>
                    <a:pt x="246" y="0"/>
                  </a:moveTo>
                  <a:cubicBezTo>
                    <a:pt x="1072" y="0"/>
                    <a:pt x="1072" y="0"/>
                    <a:pt x="1072" y="0"/>
                  </a:cubicBezTo>
                  <a:cubicBezTo>
                    <a:pt x="1072" y="0"/>
                    <a:pt x="887" y="87"/>
                    <a:pt x="887" y="230"/>
                  </a:cubicBezTo>
                  <a:cubicBezTo>
                    <a:pt x="887" y="2717"/>
                    <a:pt x="887" y="2717"/>
                    <a:pt x="887" y="2717"/>
                  </a:cubicBezTo>
                  <a:cubicBezTo>
                    <a:pt x="887" y="3558"/>
                    <a:pt x="44" y="3696"/>
                    <a:pt x="0" y="3693"/>
                  </a:cubicBezTo>
                  <a:cubicBezTo>
                    <a:pt x="72" y="3647"/>
                    <a:pt x="422" y="3349"/>
                    <a:pt x="423" y="2717"/>
                  </a:cubicBezTo>
                  <a:cubicBezTo>
                    <a:pt x="423" y="230"/>
                    <a:pt x="423" y="230"/>
                    <a:pt x="423" y="230"/>
                  </a:cubicBezTo>
                  <a:cubicBezTo>
                    <a:pt x="424" y="96"/>
                    <a:pt x="246" y="0"/>
                    <a:pt x="24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3200"/>
            </a:p>
          </p:txBody>
        </p:sp>
        <p:sp>
          <p:nvSpPr>
            <p:cNvPr id="28" name="Freeform 37">
              <a:extLst>
                <a:ext uri="{FF2B5EF4-FFF2-40B4-BE49-F238E27FC236}">
                  <a16:creationId xmlns:a16="http://schemas.microsoft.com/office/drawing/2014/main" id="{D18DC024-7E92-4916-AAE6-1F645CDFB687}"/>
                </a:ext>
              </a:extLst>
            </p:cNvPr>
            <p:cNvSpPr>
              <a:spLocks/>
            </p:cNvSpPr>
            <p:nvPr userDrawn="1"/>
          </p:nvSpPr>
          <p:spPr bwMode="gray">
            <a:xfrm>
              <a:off x="8396289" y="401514"/>
              <a:ext cx="63500" cy="201551"/>
            </a:xfrm>
            <a:custGeom>
              <a:avLst/>
              <a:gdLst>
                <a:gd name="T0" fmla="*/ 0 w 828"/>
                <a:gd name="T1" fmla="*/ 0 h 2653"/>
                <a:gd name="T2" fmla="*/ 828 w 828"/>
                <a:gd name="T3" fmla="*/ 0 h 2653"/>
                <a:gd name="T4" fmla="*/ 645 w 828"/>
                <a:gd name="T5" fmla="*/ 235 h 2653"/>
                <a:gd name="T6" fmla="*/ 645 w 828"/>
                <a:gd name="T7" fmla="*/ 2401 h 2653"/>
                <a:gd name="T8" fmla="*/ 828 w 828"/>
                <a:gd name="T9" fmla="*/ 2653 h 2653"/>
                <a:gd name="T10" fmla="*/ 0 w 828"/>
                <a:gd name="T11" fmla="*/ 2653 h 2653"/>
                <a:gd name="T12" fmla="*/ 184 w 828"/>
                <a:gd name="T13" fmla="*/ 2401 h 2653"/>
                <a:gd name="T14" fmla="*/ 184 w 828"/>
                <a:gd name="T15" fmla="*/ 235 h 2653"/>
                <a:gd name="T16" fmla="*/ 0 w 828"/>
                <a:gd name="T17" fmla="*/ 0 h 26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8" h="2653">
                  <a:moveTo>
                    <a:pt x="0" y="0"/>
                  </a:moveTo>
                  <a:cubicBezTo>
                    <a:pt x="828" y="0"/>
                    <a:pt x="828" y="0"/>
                    <a:pt x="828" y="0"/>
                  </a:cubicBezTo>
                  <a:cubicBezTo>
                    <a:pt x="828" y="0"/>
                    <a:pt x="645" y="89"/>
                    <a:pt x="645" y="235"/>
                  </a:cubicBezTo>
                  <a:cubicBezTo>
                    <a:pt x="645" y="2401"/>
                    <a:pt x="645" y="2401"/>
                    <a:pt x="645" y="2401"/>
                  </a:cubicBezTo>
                  <a:cubicBezTo>
                    <a:pt x="645" y="2556"/>
                    <a:pt x="828" y="2653"/>
                    <a:pt x="828" y="2653"/>
                  </a:cubicBezTo>
                  <a:cubicBezTo>
                    <a:pt x="0" y="2653"/>
                    <a:pt x="0" y="2653"/>
                    <a:pt x="0" y="2653"/>
                  </a:cubicBezTo>
                  <a:cubicBezTo>
                    <a:pt x="0" y="2653"/>
                    <a:pt x="184" y="2557"/>
                    <a:pt x="184" y="2401"/>
                  </a:cubicBezTo>
                  <a:cubicBezTo>
                    <a:pt x="184" y="235"/>
                    <a:pt x="184" y="235"/>
                    <a:pt x="184" y="235"/>
                  </a:cubicBezTo>
                  <a:cubicBezTo>
                    <a:pt x="184" y="89"/>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3200"/>
            </a:p>
          </p:txBody>
        </p:sp>
        <p:sp>
          <p:nvSpPr>
            <p:cNvPr id="29" name="Freeform 38">
              <a:extLst>
                <a:ext uri="{FF2B5EF4-FFF2-40B4-BE49-F238E27FC236}">
                  <a16:creationId xmlns:a16="http://schemas.microsoft.com/office/drawing/2014/main" id="{B7CF43AA-546E-4C2B-933E-7F30C4469D14}"/>
                </a:ext>
              </a:extLst>
            </p:cNvPr>
            <p:cNvSpPr>
              <a:spLocks/>
            </p:cNvSpPr>
            <p:nvPr userDrawn="1"/>
          </p:nvSpPr>
          <p:spPr bwMode="gray">
            <a:xfrm>
              <a:off x="8459789" y="401514"/>
              <a:ext cx="150812" cy="201551"/>
            </a:xfrm>
            <a:custGeom>
              <a:avLst/>
              <a:gdLst>
                <a:gd name="T0" fmla="*/ 161 w 1984"/>
                <a:gd name="T1" fmla="*/ 0 h 2651"/>
                <a:gd name="T2" fmla="*/ 1984 w 1984"/>
                <a:gd name="T3" fmla="*/ 0 h 2651"/>
                <a:gd name="T4" fmla="*/ 1829 w 1984"/>
                <a:gd name="T5" fmla="*/ 482 h 2651"/>
                <a:gd name="T6" fmla="*/ 1607 w 1984"/>
                <a:gd name="T7" fmla="*/ 279 h 2651"/>
                <a:gd name="T8" fmla="*/ 1229 w 1984"/>
                <a:gd name="T9" fmla="*/ 279 h 2651"/>
                <a:gd name="T10" fmla="*/ 1229 w 1984"/>
                <a:gd name="T11" fmla="*/ 2401 h 2651"/>
                <a:gd name="T12" fmla="*/ 1407 w 1984"/>
                <a:gd name="T13" fmla="*/ 2651 h 2651"/>
                <a:gd name="T14" fmla="*/ 595 w 1984"/>
                <a:gd name="T15" fmla="*/ 2651 h 2651"/>
                <a:gd name="T16" fmla="*/ 771 w 1984"/>
                <a:gd name="T17" fmla="*/ 2401 h 2651"/>
                <a:gd name="T18" fmla="*/ 771 w 1984"/>
                <a:gd name="T19" fmla="*/ 279 h 2651"/>
                <a:gd name="T20" fmla="*/ 315 w 1984"/>
                <a:gd name="T21" fmla="*/ 279 h 2651"/>
                <a:gd name="T22" fmla="*/ 0 w 1984"/>
                <a:gd name="T23" fmla="*/ 522 h 2651"/>
                <a:gd name="T24" fmla="*/ 161 w 1984"/>
                <a:gd name="T25" fmla="*/ 0 h 2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84" h="2651">
                  <a:moveTo>
                    <a:pt x="161" y="0"/>
                  </a:moveTo>
                  <a:cubicBezTo>
                    <a:pt x="1984" y="0"/>
                    <a:pt x="1984" y="0"/>
                    <a:pt x="1984" y="0"/>
                  </a:cubicBezTo>
                  <a:cubicBezTo>
                    <a:pt x="1829" y="482"/>
                    <a:pt x="1829" y="482"/>
                    <a:pt x="1829" y="482"/>
                  </a:cubicBezTo>
                  <a:cubicBezTo>
                    <a:pt x="1829" y="482"/>
                    <a:pt x="1783" y="279"/>
                    <a:pt x="1607" y="279"/>
                  </a:cubicBezTo>
                  <a:cubicBezTo>
                    <a:pt x="1229" y="279"/>
                    <a:pt x="1229" y="279"/>
                    <a:pt x="1229" y="279"/>
                  </a:cubicBezTo>
                  <a:cubicBezTo>
                    <a:pt x="1229" y="2401"/>
                    <a:pt x="1229" y="2401"/>
                    <a:pt x="1229" y="2401"/>
                  </a:cubicBezTo>
                  <a:cubicBezTo>
                    <a:pt x="1229" y="2535"/>
                    <a:pt x="1407" y="2651"/>
                    <a:pt x="1407" y="2651"/>
                  </a:cubicBezTo>
                  <a:cubicBezTo>
                    <a:pt x="595" y="2651"/>
                    <a:pt x="595" y="2651"/>
                    <a:pt x="595" y="2651"/>
                  </a:cubicBezTo>
                  <a:cubicBezTo>
                    <a:pt x="595" y="2651"/>
                    <a:pt x="771" y="2547"/>
                    <a:pt x="771" y="2401"/>
                  </a:cubicBezTo>
                  <a:cubicBezTo>
                    <a:pt x="771" y="279"/>
                    <a:pt x="771" y="279"/>
                    <a:pt x="771" y="279"/>
                  </a:cubicBezTo>
                  <a:cubicBezTo>
                    <a:pt x="315" y="279"/>
                    <a:pt x="315" y="279"/>
                    <a:pt x="315" y="279"/>
                  </a:cubicBezTo>
                  <a:cubicBezTo>
                    <a:pt x="185" y="280"/>
                    <a:pt x="0" y="522"/>
                    <a:pt x="0" y="522"/>
                  </a:cubicBezTo>
                  <a:lnTo>
                    <a:pt x="16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3200"/>
            </a:p>
          </p:txBody>
        </p:sp>
        <p:sp>
          <p:nvSpPr>
            <p:cNvPr id="30" name="Freeform 39">
              <a:extLst>
                <a:ext uri="{FF2B5EF4-FFF2-40B4-BE49-F238E27FC236}">
                  <a16:creationId xmlns:a16="http://schemas.microsoft.com/office/drawing/2014/main" id="{FF1F7038-0943-4E45-AF4F-011183ACAE79}"/>
                </a:ext>
              </a:extLst>
            </p:cNvPr>
            <p:cNvSpPr>
              <a:spLocks/>
            </p:cNvSpPr>
            <p:nvPr userDrawn="1"/>
          </p:nvSpPr>
          <p:spPr bwMode="gray">
            <a:xfrm>
              <a:off x="8734426" y="401514"/>
              <a:ext cx="169862" cy="204725"/>
            </a:xfrm>
            <a:custGeom>
              <a:avLst/>
              <a:gdLst>
                <a:gd name="T0" fmla="*/ 1420 w 2219"/>
                <a:gd name="T1" fmla="*/ 0 h 2693"/>
                <a:gd name="T2" fmla="*/ 2219 w 2219"/>
                <a:gd name="T3" fmla="*/ 0 h 2693"/>
                <a:gd name="T4" fmla="*/ 2048 w 2219"/>
                <a:gd name="T5" fmla="*/ 234 h 2693"/>
                <a:gd name="T6" fmla="*/ 2048 w 2219"/>
                <a:gd name="T7" fmla="*/ 1840 h 2693"/>
                <a:gd name="T8" fmla="*/ 1131 w 2219"/>
                <a:gd name="T9" fmla="*/ 2693 h 2693"/>
                <a:gd name="T10" fmla="*/ 176 w 2219"/>
                <a:gd name="T11" fmla="*/ 1840 h 2693"/>
                <a:gd name="T12" fmla="*/ 176 w 2219"/>
                <a:gd name="T13" fmla="*/ 234 h 2693"/>
                <a:gd name="T14" fmla="*/ 0 w 2219"/>
                <a:gd name="T15" fmla="*/ 0 h 2693"/>
                <a:gd name="T16" fmla="*/ 821 w 2219"/>
                <a:gd name="T17" fmla="*/ 0 h 2693"/>
                <a:gd name="T18" fmla="*/ 638 w 2219"/>
                <a:gd name="T19" fmla="*/ 234 h 2693"/>
                <a:gd name="T20" fmla="*/ 638 w 2219"/>
                <a:gd name="T21" fmla="*/ 1840 h 2693"/>
                <a:gd name="T22" fmla="*/ 1131 w 2219"/>
                <a:gd name="T23" fmla="*/ 2406 h 2693"/>
                <a:gd name="T24" fmla="*/ 1601 w 2219"/>
                <a:gd name="T25" fmla="*/ 1840 h 2693"/>
                <a:gd name="T26" fmla="*/ 1601 w 2219"/>
                <a:gd name="T27" fmla="*/ 234 h 2693"/>
                <a:gd name="T28" fmla="*/ 1420 w 2219"/>
                <a:gd name="T29" fmla="*/ 0 h 2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19" h="2693">
                  <a:moveTo>
                    <a:pt x="1420" y="0"/>
                  </a:moveTo>
                  <a:cubicBezTo>
                    <a:pt x="2219" y="0"/>
                    <a:pt x="2219" y="0"/>
                    <a:pt x="2219" y="0"/>
                  </a:cubicBezTo>
                  <a:cubicBezTo>
                    <a:pt x="2219" y="0"/>
                    <a:pt x="2048" y="91"/>
                    <a:pt x="2048" y="234"/>
                  </a:cubicBezTo>
                  <a:cubicBezTo>
                    <a:pt x="2048" y="1840"/>
                    <a:pt x="2048" y="1840"/>
                    <a:pt x="2048" y="1840"/>
                  </a:cubicBezTo>
                  <a:cubicBezTo>
                    <a:pt x="2047" y="2492"/>
                    <a:pt x="1506" y="2693"/>
                    <a:pt x="1131" y="2693"/>
                  </a:cubicBezTo>
                  <a:cubicBezTo>
                    <a:pt x="759" y="2693"/>
                    <a:pt x="175" y="2490"/>
                    <a:pt x="176" y="1840"/>
                  </a:cubicBezTo>
                  <a:cubicBezTo>
                    <a:pt x="176" y="234"/>
                    <a:pt x="176" y="234"/>
                    <a:pt x="176" y="234"/>
                  </a:cubicBezTo>
                  <a:cubicBezTo>
                    <a:pt x="176" y="91"/>
                    <a:pt x="0" y="0"/>
                    <a:pt x="0" y="0"/>
                  </a:cubicBezTo>
                  <a:cubicBezTo>
                    <a:pt x="821" y="0"/>
                    <a:pt x="821" y="0"/>
                    <a:pt x="821" y="0"/>
                  </a:cubicBezTo>
                  <a:cubicBezTo>
                    <a:pt x="821" y="0"/>
                    <a:pt x="638" y="88"/>
                    <a:pt x="638" y="234"/>
                  </a:cubicBezTo>
                  <a:cubicBezTo>
                    <a:pt x="638" y="1840"/>
                    <a:pt x="638" y="1840"/>
                    <a:pt x="638" y="1840"/>
                  </a:cubicBezTo>
                  <a:cubicBezTo>
                    <a:pt x="638" y="2182"/>
                    <a:pt x="865" y="2406"/>
                    <a:pt x="1131" y="2406"/>
                  </a:cubicBezTo>
                  <a:cubicBezTo>
                    <a:pt x="1397" y="2406"/>
                    <a:pt x="1600" y="2173"/>
                    <a:pt x="1601" y="1840"/>
                  </a:cubicBezTo>
                  <a:cubicBezTo>
                    <a:pt x="1601" y="234"/>
                    <a:pt x="1601" y="234"/>
                    <a:pt x="1601" y="234"/>
                  </a:cubicBezTo>
                  <a:cubicBezTo>
                    <a:pt x="1601" y="91"/>
                    <a:pt x="1420" y="0"/>
                    <a:pt x="142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3200"/>
            </a:p>
          </p:txBody>
        </p:sp>
        <p:sp>
          <p:nvSpPr>
            <p:cNvPr id="31" name="Freeform 40">
              <a:extLst>
                <a:ext uri="{FF2B5EF4-FFF2-40B4-BE49-F238E27FC236}">
                  <a16:creationId xmlns:a16="http://schemas.microsoft.com/office/drawing/2014/main" id="{1D5D1B76-1664-428D-9E03-BB04B259513E}"/>
                </a:ext>
              </a:extLst>
            </p:cNvPr>
            <p:cNvSpPr>
              <a:spLocks/>
            </p:cNvSpPr>
            <p:nvPr userDrawn="1"/>
          </p:nvSpPr>
          <p:spPr bwMode="gray">
            <a:xfrm>
              <a:off x="8142289" y="401514"/>
              <a:ext cx="169862" cy="206312"/>
            </a:xfrm>
            <a:custGeom>
              <a:avLst/>
              <a:gdLst>
                <a:gd name="T0" fmla="*/ 1427 w 2240"/>
                <a:gd name="T1" fmla="*/ 0 h 2700"/>
                <a:gd name="T2" fmla="*/ 2240 w 2240"/>
                <a:gd name="T3" fmla="*/ 0 h 2700"/>
                <a:gd name="T4" fmla="*/ 2068 w 2240"/>
                <a:gd name="T5" fmla="*/ 237 h 2700"/>
                <a:gd name="T6" fmla="*/ 2067 w 2240"/>
                <a:gd name="T7" fmla="*/ 1838 h 2700"/>
                <a:gd name="T8" fmla="*/ 1122 w 2240"/>
                <a:gd name="T9" fmla="*/ 2700 h 2700"/>
                <a:gd name="T10" fmla="*/ 166 w 2240"/>
                <a:gd name="T11" fmla="*/ 1838 h 2700"/>
                <a:gd name="T12" fmla="*/ 166 w 2240"/>
                <a:gd name="T13" fmla="*/ 237 h 2700"/>
                <a:gd name="T14" fmla="*/ 0 w 2240"/>
                <a:gd name="T15" fmla="*/ 0 h 2700"/>
                <a:gd name="T16" fmla="*/ 821 w 2240"/>
                <a:gd name="T17" fmla="*/ 0 h 2700"/>
                <a:gd name="T18" fmla="*/ 631 w 2240"/>
                <a:gd name="T19" fmla="*/ 237 h 2700"/>
                <a:gd name="T20" fmla="*/ 630 w 2240"/>
                <a:gd name="T21" fmla="*/ 1838 h 2700"/>
                <a:gd name="T22" fmla="*/ 1122 w 2240"/>
                <a:gd name="T23" fmla="*/ 2413 h 2700"/>
                <a:gd name="T24" fmla="*/ 1602 w 2240"/>
                <a:gd name="T25" fmla="*/ 1838 h 2700"/>
                <a:gd name="T26" fmla="*/ 1603 w 2240"/>
                <a:gd name="T27" fmla="*/ 237 h 2700"/>
                <a:gd name="T28" fmla="*/ 1427 w 2240"/>
                <a:gd name="T29" fmla="*/ 0 h 27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40" h="2700">
                  <a:moveTo>
                    <a:pt x="1427" y="0"/>
                  </a:moveTo>
                  <a:cubicBezTo>
                    <a:pt x="2240" y="0"/>
                    <a:pt x="2240" y="0"/>
                    <a:pt x="2240" y="0"/>
                  </a:cubicBezTo>
                  <a:cubicBezTo>
                    <a:pt x="2240" y="0"/>
                    <a:pt x="2068" y="95"/>
                    <a:pt x="2068" y="237"/>
                  </a:cubicBezTo>
                  <a:cubicBezTo>
                    <a:pt x="2068" y="238"/>
                    <a:pt x="2067" y="1838"/>
                    <a:pt x="2067" y="1838"/>
                  </a:cubicBezTo>
                  <a:cubicBezTo>
                    <a:pt x="2067" y="2494"/>
                    <a:pt x="1501" y="2700"/>
                    <a:pt x="1122" y="2700"/>
                  </a:cubicBezTo>
                  <a:cubicBezTo>
                    <a:pt x="750" y="2700"/>
                    <a:pt x="166" y="2491"/>
                    <a:pt x="166" y="1838"/>
                  </a:cubicBezTo>
                  <a:cubicBezTo>
                    <a:pt x="166" y="237"/>
                    <a:pt x="166" y="237"/>
                    <a:pt x="166" y="237"/>
                  </a:cubicBezTo>
                  <a:cubicBezTo>
                    <a:pt x="166" y="94"/>
                    <a:pt x="0" y="0"/>
                    <a:pt x="0" y="0"/>
                  </a:cubicBezTo>
                  <a:cubicBezTo>
                    <a:pt x="821" y="0"/>
                    <a:pt x="821" y="0"/>
                    <a:pt x="821" y="0"/>
                  </a:cubicBezTo>
                  <a:cubicBezTo>
                    <a:pt x="821" y="0"/>
                    <a:pt x="631" y="94"/>
                    <a:pt x="631" y="237"/>
                  </a:cubicBezTo>
                  <a:cubicBezTo>
                    <a:pt x="630" y="1838"/>
                    <a:pt x="630" y="1838"/>
                    <a:pt x="630" y="1838"/>
                  </a:cubicBezTo>
                  <a:cubicBezTo>
                    <a:pt x="630" y="2178"/>
                    <a:pt x="856" y="2412"/>
                    <a:pt x="1122" y="2413"/>
                  </a:cubicBezTo>
                  <a:cubicBezTo>
                    <a:pt x="1388" y="2414"/>
                    <a:pt x="1602" y="2174"/>
                    <a:pt x="1602" y="1838"/>
                  </a:cubicBezTo>
                  <a:cubicBezTo>
                    <a:pt x="1603" y="237"/>
                    <a:pt x="1603" y="237"/>
                    <a:pt x="1603" y="237"/>
                  </a:cubicBezTo>
                  <a:cubicBezTo>
                    <a:pt x="1603" y="94"/>
                    <a:pt x="1427" y="0"/>
                    <a:pt x="142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3200"/>
            </a:p>
          </p:txBody>
        </p:sp>
        <p:sp>
          <p:nvSpPr>
            <p:cNvPr id="32" name="Freeform 41">
              <a:extLst>
                <a:ext uri="{FF2B5EF4-FFF2-40B4-BE49-F238E27FC236}">
                  <a16:creationId xmlns:a16="http://schemas.microsoft.com/office/drawing/2014/main" id="{CABF1A31-A3C1-40C7-B3A4-04BCF3CB3D37}"/>
                </a:ext>
              </a:extLst>
            </p:cNvPr>
            <p:cNvSpPr>
              <a:spLocks/>
            </p:cNvSpPr>
            <p:nvPr userDrawn="1"/>
          </p:nvSpPr>
          <p:spPr bwMode="gray">
            <a:xfrm>
              <a:off x="8604251" y="396753"/>
              <a:ext cx="130175" cy="211073"/>
            </a:xfrm>
            <a:custGeom>
              <a:avLst/>
              <a:gdLst>
                <a:gd name="T0" fmla="*/ 1467 w 1707"/>
                <a:gd name="T1" fmla="*/ 479 h 2755"/>
                <a:gd name="T2" fmla="*/ 1019 w 1707"/>
                <a:gd name="T3" fmla="*/ 276 h 2755"/>
                <a:gd name="T4" fmla="*/ 504 w 1707"/>
                <a:gd name="T5" fmla="*/ 677 h 2755"/>
                <a:gd name="T6" fmla="*/ 995 w 1707"/>
                <a:gd name="T7" fmla="*/ 1174 h 2755"/>
                <a:gd name="T8" fmla="*/ 1705 w 1707"/>
                <a:gd name="T9" fmla="*/ 1974 h 2755"/>
                <a:gd name="T10" fmla="*/ 651 w 1707"/>
                <a:gd name="T11" fmla="*/ 2755 h 2755"/>
                <a:gd name="T12" fmla="*/ 155 w 1707"/>
                <a:gd name="T13" fmla="*/ 2686 h 2755"/>
                <a:gd name="T14" fmla="*/ 0 w 1707"/>
                <a:gd name="T15" fmla="*/ 2177 h 2755"/>
                <a:gd name="T16" fmla="*/ 658 w 1707"/>
                <a:gd name="T17" fmla="*/ 2466 h 2755"/>
                <a:gd name="T18" fmla="*/ 1252 w 1707"/>
                <a:gd name="T19" fmla="*/ 2030 h 2755"/>
                <a:gd name="T20" fmla="*/ 46 w 1707"/>
                <a:gd name="T21" fmla="*/ 731 h 2755"/>
                <a:gd name="T22" fmla="*/ 973 w 1707"/>
                <a:gd name="T23" fmla="*/ 0 h 2755"/>
                <a:gd name="T24" fmla="*/ 1467 w 1707"/>
                <a:gd name="T25" fmla="*/ 69 h 2755"/>
                <a:gd name="T26" fmla="*/ 1467 w 1707"/>
                <a:gd name="T27" fmla="*/ 479 h 2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07" h="2755">
                  <a:moveTo>
                    <a:pt x="1467" y="479"/>
                  </a:moveTo>
                  <a:cubicBezTo>
                    <a:pt x="1467" y="479"/>
                    <a:pt x="1352" y="277"/>
                    <a:pt x="1019" y="276"/>
                  </a:cubicBezTo>
                  <a:cubicBezTo>
                    <a:pt x="686" y="275"/>
                    <a:pt x="505" y="450"/>
                    <a:pt x="504" y="677"/>
                  </a:cubicBezTo>
                  <a:cubicBezTo>
                    <a:pt x="503" y="934"/>
                    <a:pt x="696" y="1031"/>
                    <a:pt x="995" y="1174"/>
                  </a:cubicBezTo>
                  <a:cubicBezTo>
                    <a:pt x="1279" y="1311"/>
                    <a:pt x="1707" y="1499"/>
                    <a:pt x="1705" y="1974"/>
                  </a:cubicBezTo>
                  <a:cubicBezTo>
                    <a:pt x="1704" y="2399"/>
                    <a:pt x="1327" y="2755"/>
                    <a:pt x="651" y="2755"/>
                  </a:cubicBezTo>
                  <a:cubicBezTo>
                    <a:pt x="442" y="2754"/>
                    <a:pt x="155" y="2686"/>
                    <a:pt x="155" y="2686"/>
                  </a:cubicBezTo>
                  <a:cubicBezTo>
                    <a:pt x="0" y="2177"/>
                    <a:pt x="0" y="2177"/>
                    <a:pt x="0" y="2177"/>
                  </a:cubicBezTo>
                  <a:cubicBezTo>
                    <a:pt x="143" y="2316"/>
                    <a:pt x="397" y="2466"/>
                    <a:pt x="658" y="2466"/>
                  </a:cubicBezTo>
                  <a:cubicBezTo>
                    <a:pt x="929" y="2466"/>
                    <a:pt x="1252" y="2298"/>
                    <a:pt x="1252" y="2030"/>
                  </a:cubicBezTo>
                  <a:cubicBezTo>
                    <a:pt x="1252" y="1512"/>
                    <a:pt x="46" y="1598"/>
                    <a:pt x="46" y="731"/>
                  </a:cubicBezTo>
                  <a:cubicBezTo>
                    <a:pt x="46" y="433"/>
                    <a:pt x="254" y="0"/>
                    <a:pt x="973" y="0"/>
                  </a:cubicBezTo>
                  <a:cubicBezTo>
                    <a:pt x="1207" y="0"/>
                    <a:pt x="1467" y="69"/>
                    <a:pt x="1467" y="69"/>
                  </a:cubicBezTo>
                  <a:lnTo>
                    <a:pt x="1467" y="47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3200"/>
            </a:p>
          </p:txBody>
        </p:sp>
      </p:grpSp>
      <p:pic>
        <p:nvPicPr>
          <p:cNvPr id="18" name="図 17" descr="FUJITSU-RESTRICTED">
            <a:extLst>
              <a:ext uri="{FF2B5EF4-FFF2-40B4-BE49-F238E27FC236}">
                <a16:creationId xmlns:a16="http://schemas.microsoft.com/office/drawing/2014/main" id="{70277972-6883-48B8-A455-15513BE345FF}"/>
              </a:ext>
              <a:ext uri="{C183D7F6-B498-43B3-948B-1728B52AA6E4}">
                <adec:decorative xmlns:adec="http://schemas.microsoft.com/office/drawing/2017/decorative" val="0"/>
              </a:ext>
            </a:extLst>
          </p:cNvPr>
          <p:cNvPicPr>
            <a:picLocks noChangeAspect="1"/>
          </p:cNvPicPr>
          <p:nvPr/>
        </p:nvPicPr>
        <p:blipFill>
          <a:blip r:embed="rId12">
            <a:extLst>
              <a:ext uri="{28A0092B-C50C-407E-A947-70E740481C1C}">
                <a14:useLocalDpi xmlns:a14="http://schemas.microsoft.com/office/drawing/2010/main"/>
              </a:ext>
            </a:extLst>
          </a:blip>
          <a:stretch>
            <a:fillRect/>
          </a:stretch>
        </p:blipFill>
        <p:spPr bwMode="gray">
          <a:xfrm>
            <a:off x="307201" y="6485166"/>
            <a:ext cx="1723588" cy="221684"/>
          </a:xfrm>
          <a:prstGeom prst="rect">
            <a:avLst/>
          </a:prstGeom>
        </p:spPr>
      </p:pic>
      <p:sp>
        <p:nvSpPr>
          <p:cNvPr id="5" name="Footer Placeholder 4"/>
          <p:cNvSpPr>
            <a:spLocks noGrp="1"/>
          </p:cNvSpPr>
          <p:nvPr>
            <p:ph type="ftr" sz="quarter" idx="3"/>
          </p:nvPr>
        </p:nvSpPr>
        <p:spPr bwMode="gray">
          <a:xfrm>
            <a:off x="10344000" y="6518400"/>
            <a:ext cx="1540800" cy="144000"/>
          </a:xfrm>
          <a:prstGeom prst="rect">
            <a:avLst/>
          </a:prstGeom>
        </p:spPr>
        <p:txBody>
          <a:bodyPr vert="horz" wrap="none" lIns="0" tIns="0" rIns="0" bIns="0" rtlCol="0" anchor="ctr"/>
          <a:lstStyle>
            <a:lvl1pPr algn="r">
              <a:defRPr sz="933">
                <a:solidFill>
                  <a:schemeClr val="tx1"/>
                </a:solidFill>
                <a:latin typeface="Arial" panose="020B0604020202020204" pitchFamily="34" charset="0"/>
                <a:cs typeface="Arial" panose="020B0604020202020204" pitchFamily="34" charset="0"/>
              </a:defRPr>
            </a:lvl1pPr>
          </a:lstStyle>
          <a:p>
            <a:r>
              <a:rPr lang="en-US" altLang="ja-JP"/>
              <a:t>Copyright 2021 NANJING FUJITSU NANDA SOFTWARE TECHNOLOGY CO.,LTD.</a:t>
            </a:r>
            <a:endParaRPr lang="de-DE" altLang="ja-JP"/>
          </a:p>
        </p:txBody>
      </p:sp>
      <p:sp>
        <p:nvSpPr>
          <p:cNvPr id="17" name="Slide Number Placeholder 5">
            <a:extLst>
              <a:ext uri="{FF2B5EF4-FFF2-40B4-BE49-F238E27FC236}">
                <a16:creationId xmlns:a16="http://schemas.microsoft.com/office/drawing/2014/main" id="{77DC5FBD-BA73-4475-A498-FD167F60DD8B}"/>
              </a:ext>
            </a:extLst>
          </p:cNvPr>
          <p:cNvSpPr>
            <a:spLocks noGrp="1"/>
          </p:cNvSpPr>
          <p:nvPr>
            <p:ph type="sldNum" sz="quarter" idx="4"/>
          </p:nvPr>
        </p:nvSpPr>
        <p:spPr bwMode="gray">
          <a:xfrm>
            <a:off x="5736000" y="6504000"/>
            <a:ext cx="720000" cy="163200"/>
          </a:xfrm>
          <a:prstGeom prst="rect">
            <a:avLst/>
          </a:prstGeom>
        </p:spPr>
        <p:txBody>
          <a:bodyPr vert="horz" lIns="0" tIns="0" rIns="0" bIns="0" rtlCol="0" anchor="ctr"/>
          <a:lstStyle>
            <a:lvl1pPr algn="ctr">
              <a:defRPr sz="1067">
                <a:solidFill>
                  <a:schemeClr val="tx1"/>
                </a:solidFill>
                <a:latin typeface="Arial" panose="020B0604020202020204" pitchFamily="34" charset="0"/>
                <a:cs typeface="Arial" panose="020B0604020202020204" pitchFamily="34" charset="0"/>
              </a:defRPr>
            </a:lvl1pPr>
          </a:lstStyle>
          <a:p>
            <a:fld id="{4D029D89-7B63-4C94-AD4D-2E4D6BB83637}" type="slidenum">
              <a:rPr kumimoji="1" lang="ja-JP" altLang="en-US" smtClean="0"/>
              <a:pPr/>
              <a:t>‹#›</a:t>
            </a:fld>
            <a:endParaRPr kumimoji="1" lang="ja-JP" altLang="en-US"/>
          </a:p>
        </p:txBody>
      </p:sp>
    </p:spTree>
    <p:extLst>
      <p:ext uri="{BB962C8B-B14F-4D97-AF65-F5344CB8AC3E}">
        <p14:creationId xmlns:p14="http://schemas.microsoft.com/office/powerpoint/2010/main" val="1333557653"/>
      </p:ext>
    </p:extLst>
  </p:cSld>
  <p:clrMap bg1="lt1" tx1="dk1" bg2="lt2" tx2="dk2" accent1="accent1" accent2="accent2" accent3="accent3" accent4="accent4" accent5="accent5" accent6="accent6" hlink="hlink" folHlink="folHlink"/>
  <p:sldLayoutIdLst>
    <p:sldLayoutId id="2147483736" r:id="rId1"/>
    <p:sldLayoutId id="2147483737" r:id="rId2"/>
    <p:sldLayoutId id="2147483738" r:id="rId3"/>
    <p:sldLayoutId id="2147483739" r:id="rId4"/>
    <p:sldLayoutId id="2147483740" r:id="rId5"/>
    <p:sldLayoutId id="2147483741" r:id="rId6"/>
    <p:sldLayoutId id="2147483742" r:id="rId7"/>
    <p:sldLayoutId id="2147483743" r:id="rId8"/>
    <p:sldLayoutId id="2147483744" r:id="rId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377" rtl="0" eaLnBrk="1" latinLnBrk="0" hangingPunct="1">
        <a:lnSpc>
          <a:spcPct val="90000"/>
        </a:lnSpc>
        <a:spcBef>
          <a:spcPct val="0"/>
        </a:spcBef>
        <a:buNone/>
        <a:defRPr kumimoji="1" sz="3733" b="1" kern="1200">
          <a:solidFill>
            <a:schemeClr val="bg1"/>
          </a:solidFill>
          <a:latin typeface="Meiryo UI" panose="020B0604030504040204" pitchFamily="50" charset="-128"/>
          <a:ea typeface="Meiryo UI" panose="020B0604030504040204" pitchFamily="50" charset="-128"/>
          <a:cs typeface="+mj-cs"/>
        </a:defRPr>
      </a:lvl1pPr>
    </p:titleStyle>
    <p:bodyStyle>
      <a:lvl1pPr marL="228594" indent="-287993" algn="l" defTabSz="914377" rtl="0" eaLnBrk="1" latinLnBrk="0" hangingPunct="1">
        <a:lnSpc>
          <a:spcPct val="90000"/>
        </a:lnSpc>
        <a:spcBef>
          <a:spcPts val="1000"/>
        </a:spcBef>
        <a:buClr>
          <a:schemeClr val="accent1"/>
        </a:buClr>
        <a:buSzPct val="130000"/>
        <a:buFont typeface="Tahoma" panose="020B0604030504040204" pitchFamily="34" charset="0"/>
        <a:buChar char="○"/>
        <a:defRPr kumimoji="1" sz="2933" kern="1200">
          <a:solidFill>
            <a:schemeClr val="tx1"/>
          </a:solidFill>
          <a:latin typeface="Meiryo UI" panose="020B0604030504040204" pitchFamily="50" charset="-128"/>
          <a:ea typeface="Meiryo UI" panose="020B0604030504040204" pitchFamily="50" charset="-128"/>
          <a:cs typeface="+mn-cs"/>
        </a:defRPr>
      </a:lvl1pPr>
      <a:lvl2pPr marL="685783" indent="-228594" algn="l" defTabSz="914377" rtl="0" eaLnBrk="1" latinLnBrk="0" hangingPunct="1">
        <a:lnSpc>
          <a:spcPct val="90000"/>
        </a:lnSpc>
        <a:spcBef>
          <a:spcPts val="500"/>
        </a:spcBef>
        <a:buClr>
          <a:schemeClr val="accent2"/>
        </a:buClr>
        <a:buSzPct val="130000"/>
        <a:buFont typeface="Tahoma" panose="020B0604030504040204" pitchFamily="34" charset="0"/>
        <a:buChar char="○"/>
        <a:defRPr kumimoji="1" sz="2400" kern="1200">
          <a:solidFill>
            <a:schemeClr val="tx1"/>
          </a:solidFill>
          <a:latin typeface="Meiryo UI" panose="020B0604030504040204" pitchFamily="50" charset="-128"/>
          <a:ea typeface="Meiryo UI" panose="020B0604030504040204" pitchFamily="50" charset="-128"/>
          <a:cs typeface="+mn-cs"/>
        </a:defRPr>
      </a:lvl2pPr>
      <a:lvl3pPr marL="1142971" indent="-228594" algn="l" defTabSz="914377" rtl="0" eaLnBrk="1" latinLnBrk="0" hangingPunct="1">
        <a:lnSpc>
          <a:spcPct val="90000"/>
        </a:lnSpc>
        <a:spcBef>
          <a:spcPts val="500"/>
        </a:spcBef>
        <a:buClr>
          <a:schemeClr val="tx1">
            <a:lumMod val="50000"/>
            <a:lumOff val="50000"/>
          </a:schemeClr>
        </a:buClr>
        <a:buSzPct val="130000"/>
        <a:buFont typeface="Tahoma" panose="020B0604030504040204" pitchFamily="34" charset="0"/>
        <a:buChar char="○"/>
        <a:defRPr kumimoji="1" sz="2133" kern="1200">
          <a:solidFill>
            <a:schemeClr val="tx1"/>
          </a:solidFill>
          <a:latin typeface="Meiryo UI" panose="020B0604030504040204" pitchFamily="50" charset="-128"/>
          <a:ea typeface="Meiryo UI" panose="020B0604030504040204" pitchFamily="50" charset="-128"/>
          <a:cs typeface="+mn-cs"/>
        </a:defRPr>
      </a:lvl3pPr>
      <a:lvl4pPr marL="1600160" indent="-228594" algn="l" defTabSz="914377" rtl="0" eaLnBrk="1" latinLnBrk="0" hangingPunct="1">
        <a:lnSpc>
          <a:spcPct val="90000"/>
        </a:lnSpc>
        <a:spcBef>
          <a:spcPts val="500"/>
        </a:spcBef>
        <a:buClr>
          <a:schemeClr val="bg1">
            <a:lumMod val="50000"/>
          </a:schemeClr>
        </a:buClr>
        <a:buSzPct val="130000"/>
        <a:buFont typeface="Arial" panose="020B0604020202020204" pitchFamily="34" charset="0"/>
        <a:buChar char="●"/>
        <a:defRPr kumimoji="1" sz="1867" kern="1200">
          <a:solidFill>
            <a:schemeClr val="tx1"/>
          </a:solidFill>
          <a:latin typeface="Meiryo UI" panose="020B0604030504040204" pitchFamily="50" charset="-128"/>
          <a:ea typeface="Meiryo UI" panose="020B0604030504040204" pitchFamily="50" charset="-128"/>
          <a:cs typeface="+mn-cs"/>
        </a:defRPr>
      </a:lvl4pPr>
      <a:lvl5pPr marL="2057349" indent="-228594" algn="l" defTabSz="914377" rtl="0" eaLnBrk="1" latinLnBrk="0" hangingPunct="1">
        <a:lnSpc>
          <a:spcPct val="90000"/>
        </a:lnSpc>
        <a:spcBef>
          <a:spcPts val="500"/>
        </a:spcBef>
        <a:buClr>
          <a:schemeClr val="bg1">
            <a:lumMod val="50000"/>
          </a:schemeClr>
        </a:buClr>
        <a:buFont typeface="Arial" panose="020B0604020202020204" pitchFamily="34" charset="0"/>
        <a:buChar char="•"/>
        <a:defRPr kumimoji="1" sz="1867" kern="1200">
          <a:solidFill>
            <a:schemeClr val="tx1"/>
          </a:solidFill>
          <a:latin typeface="Meiryo UI" panose="020B0604030504040204" pitchFamily="50" charset="-128"/>
          <a:ea typeface="Meiryo UI" panose="020B0604030504040204" pitchFamily="50" charset="-128"/>
          <a:cs typeface="+mn-cs"/>
        </a:defRPr>
      </a:lvl5pPr>
      <a:lvl6pPr marL="2514537" indent="-228594" algn="l" defTabSz="914377" rtl="0" eaLnBrk="1" latinLnBrk="0" hangingPunct="1">
        <a:lnSpc>
          <a:spcPct val="90000"/>
        </a:lnSpc>
        <a:spcBef>
          <a:spcPts val="500"/>
        </a:spcBef>
        <a:buClr>
          <a:schemeClr val="bg1">
            <a:lumMod val="50000"/>
          </a:schemeClr>
        </a:buClr>
        <a:buFont typeface="Arial" panose="020B0604020202020204" pitchFamily="34" charset="0"/>
        <a:buChar char="•"/>
        <a:defRPr kumimoji="1" sz="1867" kern="1200">
          <a:solidFill>
            <a:schemeClr val="tx1"/>
          </a:solidFill>
          <a:latin typeface="Meiryo UI" panose="020B0604030504040204" pitchFamily="50" charset="-128"/>
          <a:ea typeface="Meiryo UI" panose="020B0604030504040204" pitchFamily="50" charset="-128"/>
          <a:cs typeface="+mn-cs"/>
        </a:defRPr>
      </a:lvl6pPr>
      <a:lvl7pPr marL="2971726" indent="-228594" algn="l" defTabSz="914377" rtl="0" eaLnBrk="1" latinLnBrk="0" hangingPunct="1">
        <a:lnSpc>
          <a:spcPct val="90000"/>
        </a:lnSpc>
        <a:spcBef>
          <a:spcPts val="500"/>
        </a:spcBef>
        <a:buClr>
          <a:schemeClr val="bg1">
            <a:lumMod val="50000"/>
          </a:schemeClr>
        </a:buClr>
        <a:buFont typeface="Arial" panose="020B0604020202020204" pitchFamily="34" charset="0"/>
        <a:buChar char="–"/>
        <a:defRPr kumimoji="1" sz="1867" kern="1200">
          <a:solidFill>
            <a:schemeClr val="tx1"/>
          </a:solidFill>
          <a:latin typeface="Meiryo UI" panose="020B0604030504040204" pitchFamily="50" charset="-128"/>
          <a:ea typeface="Meiryo UI" panose="020B0604030504040204" pitchFamily="50" charset="-128"/>
          <a:cs typeface="+mn-cs"/>
        </a:defRPr>
      </a:lvl7pPr>
      <a:lvl8pPr marL="3428914" indent="-228594" algn="l" defTabSz="914377" rtl="0" eaLnBrk="1" latinLnBrk="0" hangingPunct="1">
        <a:lnSpc>
          <a:spcPct val="90000"/>
        </a:lnSpc>
        <a:spcBef>
          <a:spcPts val="500"/>
        </a:spcBef>
        <a:buClr>
          <a:schemeClr val="bg1">
            <a:lumMod val="50000"/>
          </a:schemeClr>
        </a:buClr>
        <a:buFont typeface="Arial" panose="020B0604020202020204" pitchFamily="34" charset="0"/>
        <a:buChar char="–"/>
        <a:defRPr kumimoji="1" sz="1867" kern="1200">
          <a:solidFill>
            <a:schemeClr val="tx1"/>
          </a:solidFill>
          <a:latin typeface="Meiryo UI" panose="020B0604030504040204" pitchFamily="50" charset="-128"/>
          <a:ea typeface="Meiryo UI" panose="020B0604030504040204" pitchFamily="50" charset="-128"/>
          <a:cs typeface="+mn-cs"/>
        </a:defRPr>
      </a:lvl8pPr>
      <a:lvl9pPr marL="3886103" indent="-228594" algn="l" defTabSz="914377" rtl="0" eaLnBrk="1" latinLnBrk="0" hangingPunct="1">
        <a:lnSpc>
          <a:spcPct val="90000"/>
        </a:lnSpc>
        <a:spcBef>
          <a:spcPts val="500"/>
        </a:spcBef>
        <a:buClr>
          <a:schemeClr val="bg1">
            <a:lumMod val="50000"/>
          </a:schemeClr>
        </a:buClr>
        <a:buFont typeface="Arial" panose="020B0604020202020204" pitchFamily="34" charset="0"/>
        <a:buChar char="–"/>
        <a:defRPr kumimoji="1" sz="1867" kern="1200">
          <a:solidFill>
            <a:schemeClr val="tx1"/>
          </a:solidFill>
          <a:latin typeface="Meiryo UI" panose="020B0604030504040204" pitchFamily="50" charset="-128"/>
          <a:ea typeface="Meiryo UI" panose="020B0604030504040204" pitchFamily="50" charset="-128"/>
          <a:cs typeface="+mn-cs"/>
        </a:defRPr>
      </a:lvl9pPr>
    </p:bodyStyle>
    <p:otherStyle>
      <a:defPPr>
        <a:defRPr lang="en-US"/>
      </a:defPPr>
      <a:lvl1pPr marL="0" algn="l" defTabSz="914377" rtl="0" eaLnBrk="1" latinLnBrk="0" hangingPunct="1">
        <a:defRPr kumimoji="1" sz="1800" kern="1200">
          <a:solidFill>
            <a:schemeClr val="tx1"/>
          </a:solidFill>
          <a:latin typeface="+mn-lt"/>
          <a:ea typeface="+mn-ea"/>
          <a:cs typeface="+mn-cs"/>
        </a:defRPr>
      </a:lvl1pPr>
      <a:lvl2pPr marL="457189" algn="l" defTabSz="914377" rtl="0" eaLnBrk="1" latinLnBrk="0" hangingPunct="1">
        <a:defRPr kumimoji="1" sz="1800" kern="1200">
          <a:solidFill>
            <a:schemeClr val="tx1"/>
          </a:solidFill>
          <a:latin typeface="+mn-lt"/>
          <a:ea typeface="+mn-ea"/>
          <a:cs typeface="+mn-cs"/>
        </a:defRPr>
      </a:lvl2pPr>
      <a:lvl3pPr marL="914377" algn="l" defTabSz="914377" rtl="0" eaLnBrk="1" latinLnBrk="0" hangingPunct="1">
        <a:defRPr kumimoji="1" sz="1800" kern="1200">
          <a:solidFill>
            <a:schemeClr val="tx1"/>
          </a:solidFill>
          <a:latin typeface="+mn-lt"/>
          <a:ea typeface="+mn-ea"/>
          <a:cs typeface="+mn-cs"/>
        </a:defRPr>
      </a:lvl3pPr>
      <a:lvl4pPr marL="1371566" algn="l" defTabSz="914377" rtl="0" eaLnBrk="1" latinLnBrk="0" hangingPunct="1">
        <a:defRPr kumimoji="1" sz="1800" kern="1200">
          <a:solidFill>
            <a:schemeClr val="tx1"/>
          </a:solidFill>
          <a:latin typeface="+mn-lt"/>
          <a:ea typeface="+mn-ea"/>
          <a:cs typeface="+mn-cs"/>
        </a:defRPr>
      </a:lvl4pPr>
      <a:lvl5pPr marL="1828754" algn="l" defTabSz="914377" rtl="0" eaLnBrk="1" latinLnBrk="0" hangingPunct="1">
        <a:defRPr kumimoji="1" sz="1800" kern="1200">
          <a:solidFill>
            <a:schemeClr val="tx1"/>
          </a:solidFill>
          <a:latin typeface="+mn-lt"/>
          <a:ea typeface="+mn-ea"/>
          <a:cs typeface="+mn-cs"/>
        </a:defRPr>
      </a:lvl5pPr>
      <a:lvl6pPr marL="2285943" algn="l" defTabSz="914377" rtl="0" eaLnBrk="1" latinLnBrk="0" hangingPunct="1">
        <a:defRPr kumimoji="1" sz="1800" kern="1200">
          <a:solidFill>
            <a:schemeClr val="tx1"/>
          </a:solidFill>
          <a:latin typeface="+mn-lt"/>
          <a:ea typeface="+mn-ea"/>
          <a:cs typeface="+mn-cs"/>
        </a:defRPr>
      </a:lvl6pPr>
      <a:lvl7pPr marL="2743131" algn="l" defTabSz="914377" rtl="0" eaLnBrk="1" latinLnBrk="0" hangingPunct="1">
        <a:defRPr kumimoji="1" sz="1800" kern="1200">
          <a:solidFill>
            <a:schemeClr val="tx1"/>
          </a:solidFill>
          <a:latin typeface="+mn-lt"/>
          <a:ea typeface="+mn-ea"/>
          <a:cs typeface="+mn-cs"/>
        </a:defRPr>
      </a:lvl7pPr>
      <a:lvl8pPr marL="3200320" algn="l" defTabSz="914377" rtl="0" eaLnBrk="1" latinLnBrk="0" hangingPunct="1">
        <a:defRPr kumimoji="1" sz="1800" kern="1200">
          <a:solidFill>
            <a:schemeClr val="tx1"/>
          </a:solidFill>
          <a:latin typeface="+mn-lt"/>
          <a:ea typeface="+mn-ea"/>
          <a:cs typeface="+mn-cs"/>
        </a:defRPr>
      </a:lvl8pPr>
      <a:lvl9pPr marL="3657509" algn="l" defTabSz="914377" rtl="0" eaLnBrk="1" latinLnBrk="0" hangingPunct="1">
        <a:defRPr kumimoji="1"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4" name="グループ化 3">
            <a:extLst>
              <a:ext uri="{FF2B5EF4-FFF2-40B4-BE49-F238E27FC236}">
                <a16:creationId xmlns:a16="http://schemas.microsoft.com/office/drawing/2014/main" id="{D2930927-F7CD-4860-8732-4C593D441EA8}"/>
              </a:ext>
            </a:extLst>
          </p:cNvPr>
          <p:cNvGrpSpPr/>
          <p:nvPr/>
        </p:nvGrpSpPr>
        <p:grpSpPr bwMode="gray">
          <a:xfrm>
            <a:off x="1525" y="-5231"/>
            <a:ext cx="12190476" cy="955200"/>
            <a:chOff x="1143" y="-3923"/>
            <a:chExt cx="9142857" cy="716400"/>
          </a:xfrm>
        </p:grpSpPr>
        <p:pic>
          <p:nvPicPr>
            <p:cNvPr id="16" name="図 15">
              <a:extLst>
                <a:ext uri="{FF2B5EF4-FFF2-40B4-BE49-F238E27FC236}">
                  <a16:creationId xmlns:a16="http://schemas.microsoft.com/office/drawing/2014/main" id="{EC4032A0-0F3E-4051-906C-63D2CF184B96}"/>
                </a:ext>
                <a:ext uri="{C183D7F6-B498-43B3-948B-1728B52AA6E4}">
                  <adec:decorative xmlns:adec="http://schemas.microsoft.com/office/drawing/2017/decorative" val="1"/>
                </a:ext>
              </a:extLst>
            </p:cNvPr>
            <p:cNvPicPr>
              <a:picLocks noChangeAspect="1"/>
            </p:cNvPicPr>
            <p:nvPr userDrawn="1"/>
          </p:nvPicPr>
          <p:blipFill rotWithShape="1">
            <a:blip r:embed="rId12" cstate="print">
              <a:extLst>
                <a:ext uri="{28A0092B-C50C-407E-A947-70E740481C1C}">
                  <a14:useLocalDpi xmlns:a14="http://schemas.microsoft.com/office/drawing/2010/main"/>
                </a:ext>
              </a:extLst>
            </a:blip>
            <a:srcRect/>
            <a:stretch/>
          </p:blipFill>
          <p:spPr bwMode="gray">
            <a:xfrm>
              <a:off x="1143" y="-3923"/>
              <a:ext cx="9142857" cy="716400"/>
            </a:xfrm>
            <a:prstGeom prst="rect">
              <a:avLst/>
            </a:prstGeom>
          </p:spPr>
        </p:pic>
        <p:sp>
          <p:nvSpPr>
            <p:cNvPr id="17" name="正方形/長方形 3">
              <a:extLst>
                <a:ext uri="{FF2B5EF4-FFF2-40B4-BE49-F238E27FC236}">
                  <a16:creationId xmlns:a16="http://schemas.microsoft.com/office/drawing/2014/main" id="{7210403B-E461-4A5C-B672-595B72C20F42}"/>
                </a:ext>
              </a:extLst>
            </p:cNvPr>
            <p:cNvSpPr/>
            <p:nvPr userDrawn="1"/>
          </p:nvSpPr>
          <p:spPr bwMode="gray">
            <a:xfrm>
              <a:off x="6637867" y="-2055"/>
              <a:ext cx="2506132" cy="714532"/>
            </a:xfrm>
            <a:prstGeom prst="rect">
              <a:avLst/>
            </a:prstGeom>
            <a:gradFill flip="none" rotWithShape="1">
              <a:gsLst>
                <a:gs pos="0">
                  <a:schemeClr val="accent4">
                    <a:alpha val="50000"/>
                  </a:schemeClr>
                </a:gs>
                <a:gs pos="100000">
                  <a:schemeClr val="accent4">
                    <a:alpha val="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dirty="0">
                <a:solidFill>
                  <a:schemeClr val="tx1"/>
                </a:solidFill>
                <a:latin typeface="Meiryo UI" panose="020B0604030504040204" pitchFamily="50" charset="-128"/>
                <a:ea typeface="Meiryo UI" panose="020B0604030504040204" pitchFamily="50" charset="-128"/>
              </a:endParaRPr>
            </a:p>
          </p:txBody>
        </p:sp>
      </p:grpSp>
      <p:sp>
        <p:nvSpPr>
          <p:cNvPr id="2" name="Title Placeholder 1"/>
          <p:cNvSpPr>
            <a:spLocks noGrp="1"/>
          </p:cNvSpPr>
          <p:nvPr>
            <p:ph type="title"/>
          </p:nvPr>
        </p:nvSpPr>
        <p:spPr bwMode="gray">
          <a:xfrm>
            <a:off x="312000" y="43200"/>
            <a:ext cx="10320000" cy="873600"/>
          </a:xfrm>
          <a:prstGeom prst="rect">
            <a:avLst/>
          </a:prstGeom>
        </p:spPr>
        <p:txBody>
          <a:bodyPr vert="horz" lIns="0" tIns="108000" rIns="0" bIns="0" rtlCol="0" anchor="ctr">
            <a:normAutofit/>
          </a:bodyPr>
          <a:lstStyle/>
          <a:p>
            <a:r>
              <a:rPr lang="ja-JP" altLang="en-US" dirty="0"/>
              <a:t>マスター タイトルの書式設定</a:t>
            </a:r>
            <a:endParaRPr lang="en-US" dirty="0"/>
          </a:p>
        </p:txBody>
      </p:sp>
      <p:sp>
        <p:nvSpPr>
          <p:cNvPr id="3" name="Text Placeholder 2"/>
          <p:cNvSpPr>
            <a:spLocks noGrp="1"/>
          </p:cNvSpPr>
          <p:nvPr>
            <p:ph type="body" idx="1"/>
          </p:nvPr>
        </p:nvSpPr>
        <p:spPr bwMode="gray">
          <a:xfrm>
            <a:off x="307200" y="1267200"/>
            <a:ext cx="11572800" cy="5049600"/>
          </a:xfrm>
          <a:prstGeom prst="rect">
            <a:avLst/>
          </a:prstGeom>
        </p:spPr>
        <p:txBody>
          <a:bodyPr vert="horz" lIns="0" tIns="0" rIns="0" bIns="0" rtlCol="0">
            <a:normAutofit/>
          </a:bodyPr>
          <a:lstStyle/>
          <a:p>
            <a:pPr lvl="0"/>
            <a:r>
              <a:rPr lang="ja-JP" altLang="en-US" dirty="0"/>
              <a:t>マスター テキストの書式設定</a:t>
            </a:r>
          </a:p>
          <a:p>
            <a:pPr lvl="1"/>
            <a:r>
              <a:rPr lang="ja-JP" altLang="en-US" dirty="0"/>
              <a:t>第</a:t>
            </a:r>
            <a:r>
              <a:rPr lang="en-US" altLang="ja-JP" dirty="0"/>
              <a:t>2</a:t>
            </a:r>
            <a:r>
              <a:rPr lang="ja-JP" altLang="en-US" dirty="0"/>
              <a:t> レベル</a:t>
            </a:r>
          </a:p>
          <a:p>
            <a:pPr lvl="2"/>
            <a:r>
              <a:rPr lang="ja-JP" altLang="en-US" dirty="0"/>
              <a:t>第</a:t>
            </a:r>
            <a:r>
              <a:rPr lang="en-US" altLang="ja-JP" dirty="0"/>
              <a:t>3</a:t>
            </a:r>
            <a:r>
              <a:rPr lang="ja-JP" altLang="en-US" dirty="0"/>
              <a:t> レベル</a:t>
            </a:r>
          </a:p>
          <a:p>
            <a:pPr lvl="3"/>
            <a:r>
              <a:rPr lang="ja-JP" altLang="en-US" dirty="0"/>
              <a:t>第</a:t>
            </a:r>
            <a:r>
              <a:rPr lang="en-US" altLang="ja-JP" dirty="0"/>
              <a:t>4</a:t>
            </a:r>
            <a:r>
              <a:rPr lang="ja-JP" altLang="en-US" dirty="0"/>
              <a:t> レベル</a:t>
            </a:r>
          </a:p>
          <a:p>
            <a:pPr lvl="4"/>
            <a:r>
              <a:rPr lang="ja-JP" altLang="en-US" dirty="0"/>
              <a:t>第</a:t>
            </a:r>
            <a:r>
              <a:rPr lang="en-US" altLang="ja-JP" dirty="0"/>
              <a:t>5</a:t>
            </a:r>
            <a:r>
              <a:rPr lang="ja-JP" altLang="en-US" dirty="0"/>
              <a:t> レベル</a:t>
            </a:r>
            <a:endParaRPr lang="en-US" altLang="ja-JP" dirty="0"/>
          </a:p>
          <a:p>
            <a:pPr lvl="5"/>
            <a:r>
              <a:rPr lang="ja-JP" altLang="en-US" dirty="0"/>
              <a:t>テキスト</a:t>
            </a:r>
            <a:endParaRPr lang="en-US" altLang="ja-JP" dirty="0"/>
          </a:p>
          <a:p>
            <a:pPr lvl="6"/>
            <a:r>
              <a:rPr lang="ja-JP" altLang="en-US" dirty="0"/>
              <a:t>テキスト</a:t>
            </a:r>
            <a:endParaRPr lang="en-US" altLang="ja-JP" dirty="0"/>
          </a:p>
          <a:p>
            <a:pPr lvl="7"/>
            <a:r>
              <a:rPr lang="ja-JP" altLang="en-US" dirty="0"/>
              <a:t>テキスト</a:t>
            </a:r>
            <a:endParaRPr lang="en-US" altLang="ja-JP" dirty="0"/>
          </a:p>
          <a:p>
            <a:pPr lvl="8"/>
            <a:r>
              <a:rPr lang="ja-JP" altLang="en-US" dirty="0"/>
              <a:t>テキスト</a:t>
            </a:r>
            <a:endParaRPr lang="en-US" dirty="0"/>
          </a:p>
        </p:txBody>
      </p:sp>
      <p:grpSp>
        <p:nvGrpSpPr>
          <p:cNvPr id="24" name="Group 27" descr="Fujitsu">
            <a:extLst>
              <a:ext uri="{FF2B5EF4-FFF2-40B4-BE49-F238E27FC236}">
                <a16:creationId xmlns:a16="http://schemas.microsoft.com/office/drawing/2014/main" id="{A07104EE-4D01-46CC-8925-8219D485EA0D}"/>
              </a:ext>
            </a:extLst>
          </p:cNvPr>
          <p:cNvGrpSpPr/>
          <p:nvPr/>
        </p:nvGrpSpPr>
        <p:grpSpPr bwMode="gray">
          <a:xfrm>
            <a:off x="10892366" y="241188"/>
            <a:ext cx="988484" cy="481781"/>
            <a:chOff x="8012114" y="249161"/>
            <a:chExt cx="892174" cy="434841"/>
          </a:xfrm>
        </p:grpSpPr>
        <p:sp>
          <p:nvSpPr>
            <p:cNvPr id="25" name="Freeform 34">
              <a:extLst>
                <a:ext uri="{FF2B5EF4-FFF2-40B4-BE49-F238E27FC236}">
                  <a16:creationId xmlns:a16="http://schemas.microsoft.com/office/drawing/2014/main" id="{DC306A35-3AAE-46F0-AAF9-46A388793D3D}"/>
                </a:ext>
              </a:extLst>
            </p:cNvPr>
            <p:cNvSpPr>
              <a:spLocks/>
            </p:cNvSpPr>
            <p:nvPr userDrawn="1"/>
          </p:nvSpPr>
          <p:spPr bwMode="gray">
            <a:xfrm>
              <a:off x="8307389" y="249161"/>
              <a:ext cx="179387" cy="139657"/>
            </a:xfrm>
            <a:custGeom>
              <a:avLst/>
              <a:gdLst>
                <a:gd name="T0" fmla="*/ 961 w 2365"/>
                <a:gd name="T1" fmla="*/ 764 h 1825"/>
                <a:gd name="T2" fmla="*/ 599 w 2365"/>
                <a:gd name="T3" fmla="*/ 642 h 1825"/>
                <a:gd name="T4" fmla="*/ 1 w 2365"/>
                <a:gd name="T5" fmla="*/ 1235 h 1825"/>
                <a:gd name="T6" fmla="*/ 599 w 2365"/>
                <a:gd name="T7" fmla="*/ 1825 h 1825"/>
                <a:gd name="T8" fmla="*/ 1053 w 2365"/>
                <a:gd name="T9" fmla="*/ 1619 h 1825"/>
                <a:gd name="T10" fmla="*/ 1053 w 2365"/>
                <a:gd name="T11" fmla="*/ 1293 h 1825"/>
                <a:gd name="T12" fmla="*/ 771 w 2365"/>
                <a:gd name="T13" fmla="*/ 1568 h 1825"/>
                <a:gd name="T14" fmla="*/ 599 w 2365"/>
                <a:gd name="T15" fmla="*/ 1604 h 1825"/>
                <a:gd name="T16" fmla="*/ 225 w 2365"/>
                <a:gd name="T17" fmla="*/ 1235 h 1825"/>
                <a:gd name="T18" fmla="*/ 599 w 2365"/>
                <a:gd name="T19" fmla="*/ 863 h 1825"/>
                <a:gd name="T20" fmla="*/ 861 w 2365"/>
                <a:gd name="T21" fmla="*/ 972 h 1825"/>
                <a:gd name="T22" fmla="*/ 1093 w 2365"/>
                <a:gd name="T23" fmla="*/ 1239 h 1825"/>
                <a:gd name="T24" fmla="*/ 1630 w 2365"/>
                <a:gd name="T25" fmla="*/ 1473 h 1825"/>
                <a:gd name="T26" fmla="*/ 2365 w 2365"/>
                <a:gd name="T27" fmla="*/ 741 h 1825"/>
                <a:gd name="T28" fmla="*/ 1630 w 2365"/>
                <a:gd name="T29" fmla="*/ 0 h 1825"/>
                <a:gd name="T30" fmla="*/ 1053 w 2365"/>
                <a:gd name="T31" fmla="*/ 295 h 1825"/>
                <a:gd name="T32" fmla="*/ 1053 w 2365"/>
                <a:gd name="T33" fmla="*/ 735 h 1825"/>
                <a:gd name="T34" fmla="*/ 1630 w 2365"/>
                <a:gd name="T35" fmla="*/ 232 h 1825"/>
                <a:gd name="T36" fmla="*/ 2134 w 2365"/>
                <a:gd name="T37" fmla="*/ 741 h 1825"/>
                <a:gd name="T38" fmla="*/ 1630 w 2365"/>
                <a:gd name="T39" fmla="*/ 1245 h 1825"/>
                <a:gd name="T40" fmla="*/ 1303 w 2365"/>
                <a:gd name="T41" fmla="*/ 1125 h 1825"/>
                <a:gd name="T42" fmla="*/ 961 w 2365"/>
                <a:gd name="T43" fmla="*/ 764 h 1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65" h="1825">
                  <a:moveTo>
                    <a:pt x="961" y="764"/>
                  </a:moveTo>
                  <a:cubicBezTo>
                    <a:pt x="875" y="688"/>
                    <a:pt x="736" y="643"/>
                    <a:pt x="599" y="642"/>
                  </a:cubicBezTo>
                  <a:cubicBezTo>
                    <a:pt x="270" y="641"/>
                    <a:pt x="2" y="900"/>
                    <a:pt x="1" y="1235"/>
                  </a:cubicBezTo>
                  <a:cubicBezTo>
                    <a:pt x="0" y="1563"/>
                    <a:pt x="270" y="1824"/>
                    <a:pt x="599" y="1825"/>
                  </a:cubicBezTo>
                  <a:cubicBezTo>
                    <a:pt x="783" y="1825"/>
                    <a:pt x="943" y="1751"/>
                    <a:pt x="1053" y="1619"/>
                  </a:cubicBezTo>
                  <a:cubicBezTo>
                    <a:pt x="1053" y="1293"/>
                    <a:pt x="1053" y="1293"/>
                    <a:pt x="1053" y="1293"/>
                  </a:cubicBezTo>
                  <a:cubicBezTo>
                    <a:pt x="994" y="1394"/>
                    <a:pt x="877" y="1524"/>
                    <a:pt x="771" y="1568"/>
                  </a:cubicBezTo>
                  <a:cubicBezTo>
                    <a:pt x="717" y="1590"/>
                    <a:pt x="662" y="1604"/>
                    <a:pt x="599" y="1604"/>
                  </a:cubicBezTo>
                  <a:cubicBezTo>
                    <a:pt x="394" y="1604"/>
                    <a:pt x="225" y="1445"/>
                    <a:pt x="225" y="1235"/>
                  </a:cubicBezTo>
                  <a:cubicBezTo>
                    <a:pt x="225" y="1041"/>
                    <a:pt x="380" y="862"/>
                    <a:pt x="599" y="863"/>
                  </a:cubicBezTo>
                  <a:cubicBezTo>
                    <a:pt x="701" y="863"/>
                    <a:pt x="793" y="905"/>
                    <a:pt x="861" y="972"/>
                  </a:cubicBezTo>
                  <a:cubicBezTo>
                    <a:pt x="931" y="1040"/>
                    <a:pt x="1041" y="1183"/>
                    <a:pt x="1093" y="1239"/>
                  </a:cubicBezTo>
                  <a:cubicBezTo>
                    <a:pt x="1227" y="1383"/>
                    <a:pt x="1419" y="1473"/>
                    <a:pt x="1630" y="1473"/>
                  </a:cubicBezTo>
                  <a:cubicBezTo>
                    <a:pt x="2036" y="1474"/>
                    <a:pt x="2365" y="1146"/>
                    <a:pt x="2365" y="741"/>
                  </a:cubicBezTo>
                  <a:cubicBezTo>
                    <a:pt x="2365" y="336"/>
                    <a:pt x="2035" y="0"/>
                    <a:pt x="1630" y="0"/>
                  </a:cubicBezTo>
                  <a:cubicBezTo>
                    <a:pt x="1395" y="0"/>
                    <a:pt x="1187" y="122"/>
                    <a:pt x="1053" y="295"/>
                  </a:cubicBezTo>
                  <a:cubicBezTo>
                    <a:pt x="1053" y="735"/>
                    <a:pt x="1053" y="735"/>
                    <a:pt x="1053" y="735"/>
                  </a:cubicBezTo>
                  <a:cubicBezTo>
                    <a:pt x="1155" y="455"/>
                    <a:pt x="1340" y="232"/>
                    <a:pt x="1630" y="232"/>
                  </a:cubicBezTo>
                  <a:cubicBezTo>
                    <a:pt x="1909" y="232"/>
                    <a:pt x="2135" y="463"/>
                    <a:pt x="2134" y="741"/>
                  </a:cubicBezTo>
                  <a:cubicBezTo>
                    <a:pt x="2134" y="1020"/>
                    <a:pt x="1909" y="1246"/>
                    <a:pt x="1630" y="1245"/>
                  </a:cubicBezTo>
                  <a:cubicBezTo>
                    <a:pt x="1506" y="1244"/>
                    <a:pt x="1391" y="1199"/>
                    <a:pt x="1303" y="1125"/>
                  </a:cubicBezTo>
                  <a:cubicBezTo>
                    <a:pt x="1194" y="1040"/>
                    <a:pt x="1074" y="860"/>
                    <a:pt x="961" y="76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3200"/>
            </a:p>
          </p:txBody>
        </p:sp>
        <p:sp>
          <p:nvSpPr>
            <p:cNvPr id="26" name="Freeform 35">
              <a:extLst>
                <a:ext uri="{FF2B5EF4-FFF2-40B4-BE49-F238E27FC236}">
                  <a16:creationId xmlns:a16="http://schemas.microsoft.com/office/drawing/2014/main" id="{11903FFF-471E-47B8-935B-CD39B18D8F95}"/>
                </a:ext>
              </a:extLst>
            </p:cNvPr>
            <p:cNvSpPr>
              <a:spLocks/>
            </p:cNvSpPr>
            <p:nvPr userDrawn="1"/>
          </p:nvSpPr>
          <p:spPr bwMode="gray">
            <a:xfrm>
              <a:off x="8012114" y="401514"/>
              <a:ext cx="123825" cy="201551"/>
            </a:xfrm>
            <a:custGeom>
              <a:avLst/>
              <a:gdLst>
                <a:gd name="T0" fmla="*/ 0 w 1624"/>
                <a:gd name="T1" fmla="*/ 0 h 2651"/>
                <a:gd name="T2" fmla="*/ 1624 w 1624"/>
                <a:gd name="T3" fmla="*/ 0 h 2651"/>
                <a:gd name="T4" fmla="*/ 1624 w 1624"/>
                <a:gd name="T5" fmla="*/ 452 h 2651"/>
                <a:gd name="T6" fmla="*/ 1365 w 1624"/>
                <a:gd name="T7" fmla="*/ 273 h 2651"/>
                <a:gd name="T8" fmla="*/ 613 w 1624"/>
                <a:gd name="T9" fmla="*/ 273 h 2651"/>
                <a:gd name="T10" fmla="*/ 613 w 1624"/>
                <a:gd name="T11" fmla="*/ 1053 h 2651"/>
                <a:gd name="T12" fmla="*/ 1428 w 1624"/>
                <a:gd name="T13" fmla="*/ 1053 h 2651"/>
                <a:gd name="T14" fmla="*/ 1428 w 1624"/>
                <a:gd name="T15" fmla="*/ 1467 h 2651"/>
                <a:gd name="T16" fmla="*/ 1205 w 1624"/>
                <a:gd name="T17" fmla="*/ 1335 h 2651"/>
                <a:gd name="T18" fmla="*/ 613 w 1624"/>
                <a:gd name="T19" fmla="*/ 1335 h 2651"/>
                <a:gd name="T20" fmla="*/ 613 w 1624"/>
                <a:gd name="T21" fmla="*/ 2401 h 2651"/>
                <a:gd name="T22" fmla="*/ 784 w 1624"/>
                <a:gd name="T23" fmla="*/ 2651 h 2651"/>
                <a:gd name="T24" fmla="*/ 11 w 1624"/>
                <a:gd name="T25" fmla="*/ 2651 h 2651"/>
                <a:gd name="T26" fmla="*/ 173 w 1624"/>
                <a:gd name="T27" fmla="*/ 2401 h 2651"/>
                <a:gd name="T28" fmla="*/ 173 w 1624"/>
                <a:gd name="T29" fmla="*/ 278 h 2651"/>
                <a:gd name="T30" fmla="*/ 0 w 1624"/>
                <a:gd name="T31" fmla="*/ 0 h 2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24" h="2651">
                  <a:moveTo>
                    <a:pt x="0" y="0"/>
                  </a:moveTo>
                  <a:cubicBezTo>
                    <a:pt x="1624" y="0"/>
                    <a:pt x="1624" y="0"/>
                    <a:pt x="1624" y="0"/>
                  </a:cubicBezTo>
                  <a:cubicBezTo>
                    <a:pt x="1624" y="452"/>
                    <a:pt x="1624" y="452"/>
                    <a:pt x="1624" y="452"/>
                  </a:cubicBezTo>
                  <a:cubicBezTo>
                    <a:pt x="1624" y="452"/>
                    <a:pt x="1540" y="274"/>
                    <a:pt x="1365" y="273"/>
                  </a:cubicBezTo>
                  <a:cubicBezTo>
                    <a:pt x="613" y="273"/>
                    <a:pt x="613" y="273"/>
                    <a:pt x="613" y="273"/>
                  </a:cubicBezTo>
                  <a:cubicBezTo>
                    <a:pt x="613" y="1053"/>
                    <a:pt x="613" y="1053"/>
                    <a:pt x="613" y="1053"/>
                  </a:cubicBezTo>
                  <a:cubicBezTo>
                    <a:pt x="1428" y="1053"/>
                    <a:pt x="1428" y="1053"/>
                    <a:pt x="1428" y="1053"/>
                  </a:cubicBezTo>
                  <a:cubicBezTo>
                    <a:pt x="1428" y="1467"/>
                    <a:pt x="1428" y="1467"/>
                    <a:pt x="1428" y="1467"/>
                  </a:cubicBezTo>
                  <a:cubicBezTo>
                    <a:pt x="1428" y="1467"/>
                    <a:pt x="1402" y="1335"/>
                    <a:pt x="1205" y="1335"/>
                  </a:cubicBezTo>
                  <a:cubicBezTo>
                    <a:pt x="613" y="1335"/>
                    <a:pt x="613" y="1335"/>
                    <a:pt x="613" y="1335"/>
                  </a:cubicBezTo>
                  <a:cubicBezTo>
                    <a:pt x="613" y="2401"/>
                    <a:pt x="613" y="2401"/>
                    <a:pt x="613" y="2401"/>
                  </a:cubicBezTo>
                  <a:cubicBezTo>
                    <a:pt x="613" y="2558"/>
                    <a:pt x="784" y="2651"/>
                    <a:pt x="784" y="2651"/>
                  </a:cubicBezTo>
                  <a:cubicBezTo>
                    <a:pt x="11" y="2651"/>
                    <a:pt x="11" y="2651"/>
                    <a:pt x="11" y="2651"/>
                  </a:cubicBezTo>
                  <a:cubicBezTo>
                    <a:pt x="11" y="2651"/>
                    <a:pt x="173" y="2569"/>
                    <a:pt x="173" y="2401"/>
                  </a:cubicBezTo>
                  <a:cubicBezTo>
                    <a:pt x="173" y="278"/>
                    <a:pt x="173" y="278"/>
                    <a:pt x="173" y="278"/>
                  </a:cubicBezTo>
                  <a:cubicBezTo>
                    <a:pt x="173" y="99"/>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3200"/>
            </a:p>
          </p:txBody>
        </p:sp>
        <p:sp>
          <p:nvSpPr>
            <p:cNvPr id="27" name="Freeform 36">
              <a:extLst>
                <a:ext uri="{FF2B5EF4-FFF2-40B4-BE49-F238E27FC236}">
                  <a16:creationId xmlns:a16="http://schemas.microsoft.com/office/drawing/2014/main" id="{671BE6C8-767D-4D59-881D-429EB92BA14C}"/>
                </a:ext>
              </a:extLst>
            </p:cNvPr>
            <p:cNvSpPr>
              <a:spLocks/>
            </p:cNvSpPr>
            <p:nvPr userDrawn="1"/>
          </p:nvSpPr>
          <p:spPr bwMode="gray">
            <a:xfrm>
              <a:off x="8305801" y="401514"/>
              <a:ext cx="80962" cy="282488"/>
            </a:xfrm>
            <a:custGeom>
              <a:avLst/>
              <a:gdLst>
                <a:gd name="T0" fmla="*/ 246 w 1072"/>
                <a:gd name="T1" fmla="*/ 0 h 3696"/>
                <a:gd name="T2" fmla="*/ 1072 w 1072"/>
                <a:gd name="T3" fmla="*/ 0 h 3696"/>
                <a:gd name="T4" fmla="*/ 887 w 1072"/>
                <a:gd name="T5" fmla="*/ 230 h 3696"/>
                <a:gd name="T6" fmla="*/ 887 w 1072"/>
                <a:gd name="T7" fmla="*/ 2717 h 3696"/>
                <a:gd name="T8" fmla="*/ 0 w 1072"/>
                <a:gd name="T9" fmla="*/ 3693 h 3696"/>
                <a:gd name="T10" fmla="*/ 423 w 1072"/>
                <a:gd name="T11" fmla="*/ 2717 h 3696"/>
                <a:gd name="T12" fmla="*/ 423 w 1072"/>
                <a:gd name="T13" fmla="*/ 230 h 3696"/>
                <a:gd name="T14" fmla="*/ 246 w 1072"/>
                <a:gd name="T15" fmla="*/ 0 h 3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72" h="3696">
                  <a:moveTo>
                    <a:pt x="246" y="0"/>
                  </a:moveTo>
                  <a:cubicBezTo>
                    <a:pt x="1072" y="0"/>
                    <a:pt x="1072" y="0"/>
                    <a:pt x="1072" y="0"/>
                  </a:cubicBezTo>
                  <a:cubicBezTo>
                    <a:pt x="1072" y="0"/>
                    <a:pt x="887" y="87"/>
                    <a:pt x="887" y="230"/>
                  </a:cubicBezTo>
                  <a:cubicBezTo>
                    <a:pt x="887" y="2717"/>
                    <a:pt x="887" y="2717"/>
                    <a:pt x="887" y="2717"/>
                  </a:cubicBezTo>
                  <a:cubicBezTo>
                    <a:pt x="887" y="3558"/>
                    <a:pt x="44" y="3696"/>
                    <a:pt x="0" y="3693"/>
                  </a:cubicBezTo>
                  <a:cubicBezTo>
                    <a:pt x="72" y="3647"/>
                    <a:pt x="422" y="3349"/>
                    <a:pt x="423" y="2717"/>
                  </a:cubicBezTo>
                  <a:cubicBezTo>
                    <a:pt x="423" y="230"/>
                    <a:pt x="423" y="230"/>
                    <a:pt x="423" y="230"/>
                  </a:cubicBezTo>
                  <a:cubicBezTo>
                    <a:pt x="424" y="96"/>
                    <a:pt x="246" y="0"/>
                    <a:pt x="24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3200"/>
            </a:p>
          </p:txBody>
        </p:sp>
        <p:sp>
          <p:nvSpPr>
            <p:cNvPr id="28" name="Freeform 37">
              <a:extLst>
                <a:ext uri="{FF2B5EF4-FFF2-40B4-BE49-F238E27FC236}">
                  <a16:creationId xmlns:a16="http://schemas.microsoft.com/office/drawing/2014/main" id="{D18DC024-7E92-4916-AAE6-1F645CDFB687}"/>
                </a:ext>
              </a:extLst>
            </p:cNvPr>
            <p:cNvSpPr>
              <a:spLocks/>
            </p:cNvSpPr>
            <p:nvPr userDrawn="1"/>
          </p:nvSpPr>
          <p:spPr bwMode="gray">
            <a:xfrm>
              <a:off x="8396289" y="401514"/>
              <a:ext cx="63500" cy="201551"/>
            </a:xfrm>
            <a:custGeom>
              <a:avLst/>
              <a:gdLst>
                <a:gd name="T0" fmla="*/ 0 w 828"/>
                <a:gd name="T1" fmla="*/ 0 h 2653"/>
                <a:gd name="T2" fmla="*/ 828 w 828"/>
                <a:gd name="T3" fmla="*/ 0 h 2653"/>
                <a:gd name="T4" fmla="*/ 645 w 828"/>
                <a:gd name="T5" fmla="*/ 235 h 2653"/>
                <a:gd name="T6" fmla="*/ 645 w 828"/>
                <a:gd name="T7" fmla="*/ 2401 h 2653"/>
                <a:gd name="T8" fmla="*/ 828 w 828"/>
                <a:gd name="T9" fmla="*/ 2653 h 2653"/>
                <a:gd name="T10" fmla="*/ 0 w 828"/>
                <a:gd name="T11" fmla="*/ 2653 h 2653"/>
                <a:gd name="T12" fmla="*/ 184 w 828"/>
                <a:gd name="T13" fmla="*/ 2401 h 2653"/>
                <a:gd name="T14" fmla="*/ 184 w 828"/>
                <a:gd name="T15" fmla="*/ 235 h 2653"/>
                <a:gd name="T16" fmla="*/ 0 w 828"/>
                <a:gd name="T17" fmla="*/ 0 h 26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8" h="2653">
                  <a:moveTo>
                    <a:pt x="0" y="0"/>
                  </a:moveTo>
                  <a:cubicBezTo>
                    <a:pt x="828" y="0"/>
                    <a:pt x="828" y="0"/>
                    <a:pt x="828" y="0"/>
                  </a:cubicBezTo>
                  <a:cubicBezTo>
                    <a:pt x="828" y="0"/>
                    <a:pt x="645" y="89"/>
                    <a:pt x="645" y="235"/>
                  </a:cubicBezTo>
                  <a:cubicBezTo>
                    <a:pt x="645" y="2401"/>
                    <a:pt x="645" y="2401"/>
                    <a:pt x="645" y="2401"/>
                  </a:cubicBezTo>
                  <a:cubicBezTo>
                    <a:pt x="645" y="2556"/>
                    <a:pt x="828" y="2653"/>
                    <a:pt x="828" y="2653"/>
                  </a:cubicBezTo>
                  <a:cubicBezTo>
                    <a:pt x="0" y="2653"/>
                    <a:pt x="0" y="2653"/>
                    <a:pt x="0" y="2653"/>
                  </a:cubicBezTo>
                  <a:cubicBezTo>
                    <a:pt x="0" y="2653"/>
                    <a:pt x="184" y="2557"/>
                    <a:pt x="184" y="2401"/>
                  </a:cubicBezTo>
                  <a:cubicBezTo>
                    <a:pt x="184" y="235"/>
                    <a:pt x="184" y="235"/>
                    <a:pt x="184" y="235"/>
                  </a:cubicBezTo>
                  <a:cubicBezTo>
                    <a:pt x="184" y="89"/>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3200"/>
            </a:p>
          </p:txBody>
        </p:sp>
        <p:sp>
          <p:nvSpPr>
            <p:cNvPr id="29" name="Freeform 38">
              <a:extLst>
                <a:ext uri="{FF2B5EF4-FFF2-40B4-BE49-F238E27FC236}">
                  <a16:creationId xmlns:a16="http://schemas.microsoft.com/office/drawing/2014/main" id="{B7CF43AA-546E-4C2B-933E-7F30C4469D14}"/>
                </a:ext>
              </a:extLst>
            </p:cNvPr>
            <p:cNvSpPr>
              <a:spLocks/>
            </p:cNvSpPr>
            <p:nvPr userDrawn="1"/>
          </p:nvSpPr>
          <p:spPr bwMode="gray">
            <a:xfrm>
              <a:off x="8459789" y="401514"/>
              <a:ext cx="150812" cy="201551"/>
            </a:xfrm>
            <a:custGeom>
              <a:avLst/>
              <a:gdLst>
                <a:gd name="T0" fmla="*/ 161 w 1984"/>
                <a:gd name="T1" fmla="*/ 0 h 2651"/>
                <a:gd name="T2" fmla="*/ 1984 w 1984"/>
                <a:gd name="T3" fmla="*/ 0 h 2651"/>
                <a:gd name="T4" fmla="*/ 1829 w 1984"/>
                <a:gd name="T5" fmla="*/ 482 h 2651"/>
                <a:gd name="T6" fmla="*/ 1607 w 1984"/>
                <a:gd name="T7" fmla="*/ 279 h 2651"/>
                <a:gd name="T8" fmla="*/ 1229 w 1984"/>
                <a:gd name="T9" fmla="*/ 279 h 2651"/>
                <a:gd name="T10" fmla="*/ 1229 w 1984"/>
                <a:gd name="T11" fmla="*/ 2401 h 2651"/>
                <a:gd name="T12" fmla="*/ 1407 w 1984"/>
                <a:gd name="T13" fmla="*/ 2651 h 2651"/>
                <a:gd name="T14" fmla="*/ 595 w 1984"/>
                <a:gd name="T15" fmla="*/ 2651 h 2651"/>
                <a:gd name="T16" fmla="*/ 771 w 1984"/>
                <a:gd name="T17" fmla="*/ 2401 h 2651"/>
                <a:gd name="T18" fmla="*/ 771 w 1984"/>
                <a:gd name="T19" fmla="*/ 279 h 2651"/>
                <a:gd name="T20" fmla="*/ 315 w 1984"/>
                <a:gd name="T21" fmla="*/ 279 h 2651"/>
                <a:gd name="T22" fmla="*/ 0 w 1984"/>
                <a:gd name="T23" fmla="*/ 522 h 2651"/>
                <a:gd name="T24" fmla="*/ 161 w 1984"/>
                <a:gd name="T25" fmla="*/ 0 h 2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84" h="2651">
                  <a:moveTo>
                    <a:pt x="161" y="0"/>
                  </a:moveTo>
                  <a:cubicBezTo>
                    <a:pt x="1984" y="0"/>
                    <a:pt x="1984" y="0"/>
                    <a:pt x="1984" y="0"/>
                  </a:cubicBezTo>
                  <a:cubicBezTo>
                    <a:pt x="1829" y="482"/>
                    <a:pt x="1829" y="482"/>
                    <a:pt x="1829" y="482"/>
                  </a:cubicBezTo>
                  <a:cubicBezTo>
                    <a:pt x="1829" y="482"/>
                    <a:pt x="1783" y="279"/>
                    <a:pt x="1607" y="279"/>
                  </a:cubicBezTo>
                  <a:cubicBezTo>
                    <a:pt x="1229" y="279"/>
                    <a:pt x="1229" y="279"/>
                    <a:pt x="1229" y="279"/>
                  </a:cubicBezTo>
                  <a:cubicBezTo>
                    <a:pt x="1229" y="2401"/>
                    <a:pt x="1229" y="2401"/>
                    <a:pt x="1229" y="2401"/>
                  </a:cubicBezTo>
                  <a:cubicBezTo>
                    <a:pt x="1229" y="2535"/>
                    <a:pt x="1407" y="2651"/>
                    <a:pt x="1407" y="2651"/>
                  </a:cubicBezTo>
                  <a:cubicBezTo>
                    <a:pt x="595" y="2651"/>
                    <a:pt x="595" y="2651"/>
                    <a:pt x="595" y="2651"/>
                  </a:cubicBezTo>
                  <a:cubicBezTo>
                    <a:pt x="595" y="2651"/>
                    <a:pt x="771" y="2547"/>
                    <a:pt x="771" y="2401"/>
                  </a:cubicBezTo>
                  <a:cubicBezTo>
                    <a:pt x="771" y="279"/>
                    <a:pt x="771" y="279"/>
                    <a:pt x="771" y="279"/>
                  </a:cubicBezTo>
                  <a:cubicBezTo>
                    <a:pt x="315" y="279"/>
                    <a:pt x="315" y="279"/>
                    <a:pt x="315" y="279"/>
                  </a:cubicBezTo>
                  <a:cubicBezTo>
                    <a:pt x="185" y="280"/>
                    <a:pt x="0" y="522"/>
                    <a:pt x="0" y="522"/>
                  </a:cubicBezTo>
                  <a:lnTo>
                    <a:pt x="16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3200"/>
            </a:p>
          </p:txBody>
        </p:sp>
        <p:sp>
          <p:nvSpPr>
            <p:cNvPr id="30" name="Freeform 39">
              <a:extLst>
                <a:ext uri="{FF2B5EF4-FFF2-40B4-BE49-F238E27FC236}">
                  <a16:creationId xmlns:a16="http://schemas.microsoft.com/office/drawing/2014/main" id="{FF1F7038-0943-4E45-AF4F-011183ACAE79}"/>
                </a:ext>
              </a:extLst>
            </p:cNvPr>
            <p:cNvSpPr>
              <a:spLocks/>
            </p:cNvSpPr>
            <p:nvPr userDrawn="1"/>
          </p:nvSpPr>
          <p:spPr bwMode="gray">
            <a:xfrm>
              <a:off x="8734426" y="401514"/>
              <a:ext cx="169862" cy="204725"/>
            </a:xfrm>
            <a:custGeom>
              <a:avLst/>
              <a:gdLst>
                <a:gd name="T0" fmla="*/ 1420 w 2219"/>
                <a:gd name="T1" fmla="*/ 0 h 2693"/>
                <a:gd name="T2" fmla="*/ 2219 w 2219"/>
                <a:gd name="T3" fmla="*/ 0 h 2693"/>
                <a:gd name="T4" fmla="*/ 2048 w 2219"/>
                <a:gd name="T5" fmla="*/ 234 h 2693"/>
                <a:gd name="T6" fmla="*/ 2048 w 2219"/>
                <a:gd name="T7" fmla="*/ 1840 h 2693"/>
                <a:gd name="T8" fmla="*/ 1131 w 2219"/>
                <a:gd name="T9" fmla="*/ 2693 h 2693"/>
                <a:gd name="T10" fmla="*/ 176 w 2219"/>
                <a:gd name="T11" fmla="*/ 1840 h 2693"/>
                <a:gd name="T12" fmla="*/ 176 w 2219"/>
                <a:gd name="T13" fmla="*/ 234 h 2693"/>
                <a:gd name="T14" fmla="*/ 0 w 2219"/>
                <a:gd name="T15" fmla="*/ 0 h 2693"/>
                <a:gd name="T16" fmla="*/ 821 w 2219"/>
                <a:gd name="T17" fmla="*/ 0 h 2693"/>
                <a:gd name="T18" fmla="*/ 638 w 2219"/>
                <a:gd name="T19" fmla="*/ 234 h 2693"/>
                <a:gd name="T20" fmla="*/ 638 w 2219"/>
                <a:gd name="T21" fmla="*/ 1840 h 2693"/>
                <a:gd name="T22" fmla="*/ 1131 w 2219"/>
                <a:gd name="T23" fmla="*/ 2406 h 2693"/>
                <a:gd name="T24" fmla="*/ 1601 w 2219"/>
                <a:gd name="T25" fmla="*/ 1840 h 2693"/>
                <a:gd name="T26" fmla="*/ 1601 w 2219"/>
                <a:gd name="T27" fmla="*/ 234 h 2693"/>
                <a:gd name="T28" fmla="*/ 1420 w 2219"/>
                <a:gd name="T29" fmla="*/ 0 h 2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19" h="2693">
                  <a:moveTo>
                    <a:pt x="1420" y="0"/>
                  </a:moveTo>
                  <a:cubicBezTo>
                    <a:pt x="2219" y="0"/>
                    <a:pt x="2219" y="0"/>
                    <a:pt x="2219" y="0"/>
                  </a:cubicBezTo>
                  <a:cubicBezTo>
                    <a:pt x="2219" y="0"/>
                    <a:pt x="2048" y="91"/>
                    <a:pt x="2048" y="234"/>
                  </a:cubicBezTo>
                  <a:cubicBezTo>
                    <a:pt x="2048" y="1840"/>
                    <a:pt x="2048" y="1840"/>
                    <a:pt x="2048" y="1840"/>
                  </a:cubicBezTo>
                  <a:cubicBezTo>
                    <a:pt x="2047" y="2492"/>
                    <a:pt x="1506" y="2693"/>
                    <a:pt x="1131" y="2693"/>
                  </a:cubicBezTo>
                  <a:cubicBezTo>
                    <a:pt x="759" y="2693"/>
                    <a:pt x="175" y="2490"/>
                    <a:pt x="176" y="1840"/>
                  </a:cubicBezTo>
                  <a:cubicBezTo>
                    <a:pt x="176" y="234"/>
                    <a:pt x="176" y="234"/>
                    <a:pt x="176" y="234"/>
                  </a:cubicBezTo>
                  <a:cubicBezTo>
                    <a:pt x="176" y="91"/>
                    <a:pt x="0" y="0"/>
                    <a:pt x="0" y="0"/>
                  </a:cubicBezTo>
                  <a:cubicBezTo>
                    <a:pt x="821" y="0"/>
                    <a:pt x="821" y="0"/>
                    <a:pt x="821" y="0"/>
                  </a:cubicBezTo>
                  <a:cubicBezTo>
                    <a:pt x="821" y="0"/>
                    <a:pt x="638" y="88"/>
                    <a:pt x="638" y="234"/>
                  </a:cubicBezTo>
                  <a:cubicBezTo>
                    <a:pt x="638" y="1840"/>
                    <a:pt x="638" y="1840"/>
                    <a:pt x="638" y="1840"/>
                  </a:cubicBezTo>
                  <a:cubicBezTo>
                    <a:pt x="638" y="2182"/>
                    <a:pt x="865" y="2406"/>
                    <a:pt x="1131" y="2406"/>
                  </a:cubicBezTo>
                  <a:cubicBezTo>
                    <a:pt x="1397" y="2406"/>
                    <a:pt x="1600" y="2173"/>
                    <a:pt x="1601" y="1840"/>
                  </a:cubicBezTo>
                  <a:cubicBezTo>
                    <a:pt x="1601" y="234"/>
                    <a:pt x="1601" y="234"/>
                    <a:pt x="1601" y="234"/>
                  </a:cubicBezTo>
                  <a:cubicBezTo>
                    <a:pt x="1601" y="91"/>
                    <a:pt x="1420" y="0"/>
                    <a:pt x="142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3200"/>
            </a:p>
          </p:txBody>
        </p:sp>
        <p:sp>
          <p:nvSpPr>
            <p:cNvPr id="31" name="Freeform 40">
              <a:extLst>
                <a:ext uri="{FF2B5EF4-FFF2-40B4-BE49-F238E27FC236}">
                  <a16:creationId xmlns:a16="http://schemas.microsoft.com/office/drawing/2014/main" id="{1D5D1B76-1664-428D-9E03-BB04B259513E}"/>
                </a:ext>
              </a:extLst>
            </p:cNvPr>
            <p:cNvSpPr>
              <a:spLocks/>
            </p:cNvSpPr>
            <p:nvPr userDrawn="1"/>
          </p:nvSpPr>
          <p:spPr bwMode="gray">
            <a:xfrm>
              <a:off x="8142289" y="401514"/>
              <a:ext cx="169862" cy="206312"/>
            </a:xfrm>
            <a:custGeom>
              <a:avLst/>
              <a:gdLst>
                <a:gd name="T0" fmla="*/ 1427 w 2240"/>
                <a:gd name="T1" fmla="*/ 0 h 2700"/>
                <a:gd name="T2" fmla="*/ 2240 w 2240"/>
                <a:gd name="T3" fmla="*/ 0 h 2700"/>
                <a:gd name="T4" fmla="*/ 2068 w 2240"/>
                <a:gd name="T5" fmla="*/ 237 h 2700"/>
                <a:gd name="T6" fmla="*/ 2067 w 2240"/>
                <a:gd name="T7" fmla="*/ 1838 h 2700"/>
                <a:gd name="T8" fmla="*/ 1122 w 2240"/>
                <a:gd name="T9" fmla="*/ 2700 h 2700"/>
                <a:gd name="T10" fmla="*/ 166 w 2240"/>
                <a:gd name="T11" fmla="*/ 1838 h 2700"/>
                <a:gd name="T12" fmla="*/ 166 w 2240"/>
                <a:gd name="T13" fmla="*/ 237 h 2700"/>
                <a:gd name="T14" fmla="*/ 0 w 2240"/>
                <a:gd name="T15" fmla="*/ 0 h 2700"/>
                <a:gd name="T16" fmla="*/ 821 w 2240"/>
                <a:gd name="T17" fmla="*/ 0 h 2700"/>
                <a:gd name="T18" fmla="*/ 631 w 2240"/>
                <a:gd name="T19" fmla="*/ 237 h 2700"/>
                <a:gd name="T20" fmla="*/ 630 w 2240"/>
                <a:gd name="T21" fmla="*/ 1838 h 2700"/>
                <a:gd name="T22" fmla="*/ 1122 w 2240"/>
                <a:gd name="T23" fmla="*/ 2413 h 2700"/>
                <a:gd name="T24" fmla="*/ 1602 w 2240"/>
                <a:gd name="T25" fmla="*/ 1838 h 2700"/>
                <a:gd name="T26" fmla="*/ 1603 w 2240"/>
                <a:gd name="T27" fmla="*/ 237 h 2700"/>
                <a:gd name="T28" fmla="*/ 1427 w 2240"/>
                <a:gd name="T29" fmla="*/ 0 h 27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40" h="2700">
                  <a:moveTo>
                    <a:pt x="1427" y="0"/>
                  </a:moveTo>
                  <a:cubicBezTo>
                    <a:pt x="2240" y="0"/>
                    <a:pt x="2240" y="0"/>
                    <a:pt x="2240" y="0"/>
                  </a:cubicBezTo>
                  <a:cubicBezTo>
                    <a:pt x="2240" y="0"/>
                    <a:pt x="2068" y="95"/>
                    <a:pt x="2068" y="237"/>
                  </a:cubicBezTo>
                  <a:cubicBezTo>
                    <a:pt x="2068" y="238"/>
                    <a:pt x="2067" y="1838"/>
                    <a:pt x="2067" y="1838"/>
                  </a:cubicBezTo>
                  <a:cubicBezTo>
                    <a:pt x="2067" y="2494"/>
                    <a:pt x="1501" y="2700"/>
                    <a:pt x="1122" y="2700"/>
                  </a:cubicBezTo>
                  <a:cubicBezTo>
                    <a:pt x="750" y="2700"/>
                    <a:pt x="166" y="2491"/>
                    <a:pt x="166" y="1838"/>
                  </a:cubicBezTo>
                  <a:cubicBezTo>
                    <a:pt x="166" y="237"/>
                    <a:pt x="166" y="237"/>
                    <a:pt x="166" y="237"/>
                  </a:cubicBezTo>
                  <a:cubicBezTo>
                    <a:pt x="166" y="94"/>
                    <a:pt x="0" y="0"/>
                    <a:pt x="0" y="0"/>
                  </a:cubicBezTo>
                  <a:cubicBezTo>
                    <a:pt x="821" y="0"/>
                    <a:pt x="821" y="0"/>
                    <a:pt x="821" y="0"/>
                  </a:cubicBezTo>
                  <a:cubicBezTo>
                    <a:pt x="821" y="0"/>
                    <a:pt x="631" y="94"/>
                    <a:pt x="631" y="237"/>
                  </a:cubicBezTo>
                  <a:cubicBezTo>
                    <a:pt x="630" y="1838"/>
                    <a:pt x="630" y="1838"/>
                    <a:pt x="630" y="1838"/>
                  </a:cubicBezTo>
                  <a:cubicBezTo>
                    <a:pt x="630" y="2178"/>
                    <a:pt x="856" y="2412"/>
                    <a:pt x="1122" y="2413"/>
                  </a:cubicBezTo>
                  <a:cubicBezTo>
                    <a:pt x="1388" y="2414"/>
                    <a:pt x="1602" y="2174"/>
                    <a:pt x="1602" y="1838"/>
                  </a:cubicBezTo>
                  <a:cubicBezTo>
                    <a:pt x="1603" y="237"/>
                    <a:pt x="1603" y="237"/>
                    <a:pt x="1603" y="237"/>
                  </a:cubicBezTo>
                  <a:cubicBezTo>
                    <a:pt x="1603" y="94"/>
                    <a:pt x="1427" y="0"/>
                    <a:pt x="142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3200"/>
            </a:p>
          </p:txBody>
        </p:sp>
        <p:sp>
          <p:nvSpPr>
            <p:cNvPr id="32" name="Freeform 41">
              <a:extLst>
                <a:ext uri="{FF2B5EF4-FFF2-40B4-BE49-F238E27FC236}">
                  <a16:creationId xmlns:a16="http://schemas.microsoft.com/office/drawing/2014/main" id="{CABF1A31-A3C1-40C7-B3A4-04BCF3CB3D37}"/>
                </a:ext>
              </a:extLst>
            </p:cNvPr>
            <p:cNvSpPr>
              <a:spLocks/>
            </p:cNvSpPr>
            <p:nvPr userDrawn="1"/>
          </p:nvSpPr>
          <p:spPr bwMode="gray">
            <a:xfrm>
              <a:off x="8604251" y="396753"/>
              <a:ext cx="130175" cy="211073"/>
            </a:xfrm>
            <a:custGeom>
              <a:avLst/>
              <a:gdLst>
                <a:gd name="T0" fmla="*/ 1467 w 1707"/>
                <a:gd name="T1" fmla="*/ 479 h 2755"/>
                <a:gd name="T2" fmla="*/ 1019 w 1707"/>
                <a:gd name="T3" fmla="*/ 276 h 2755"/>
                <a:gd name="T4" fmla="*/ 504 w 1707"/>
                <a:gd name="T5" fmla="*/ 677 h 2755"/>
                <a:gd name="T6" fmla="*/ 995 w 1707"/>
                <a:gd name="T7" fmla="*/ 1174 h 2755"/>
                <a:gd name="T8" fmla="*/ 1705 w 1707"/>
                <a:gd name="T9" fmla="*/ 1974 h 2755"/>
                <a:gd name="T10" fmla="*/ 651 w 1707"/>
                <a:gd name="T11" fmla="*/ 2755 h 2755"/>
                <a:gd name="T12" fmla="*/ 155 w 1707"/>
                <a:gd name="T13" fmla="*/ 2686 h 2755"/>
                <a:gd name="T14" fmla="*/ 0 w 1707"/>
                <a:gd name="T15" fmla="*/ 2177 h 2755"/>
                <a:gd name="T16" fmla="*/ 658 w 1707"/>
                <a:gd name="T17" fmla="*/ 2466 h 2755"/>
                <a:gd name="T18" fmla="*/ 1252 w 1707"/>
                <a:gd name="T19" fmla="*/ 2030 h 2755"/>
                <a:gd name="T20" fmla="*/ 46 w 1707"/>
                <a:gd name="T21" fmla="*/ 731 h 2755"/>
                <a:gd name="T22" fmla="*/ 973 w 1707"/>
                <a:gd name="T23" fmla="*/ 0 h 2755"/>
                <a:gd name="T24" fmla="*/ 1467 w 1707"/>
                <a:gd name="T25" fmla="*/ 69 h 2755"/>
                <a:gd name="T26" fmla="*/ 1467 w 1707"/>
                <a:gd name="T27" fmla="*/ 479 h 2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07" h="2755">
                  <a:moveTo>
                    <a:pt x="1467" y="479"/>
                  </a:moveTo>
                  <a:cubicBezTo>
                    <a:pt x="1467" y="479"/>
                    <a:pt x="1352" y="277"/>
                    <a:pt x="1019" y="276"/>
                  </a:cubicBezTo>
                  <a:cubicBezTo>
                    <a:pt x="686" y="275"/>
                    <a:pt x="505" y="450"/>
                    <a:pt x="504" y="677"/>
                  </a:cubicBezTo>
                  <a:cubicBezTo>
                    <a:pt x="503" y="934"/>
                    <a:pt x="696" y="1031"/>
                    <a:pt x="995" y="1174"/>
                  </a:cubicBezTo>
                  <a:cubicBezTo>
                    <a:pt x="1279" y="1311"/>
                    <a:pt x="1707" y="1499"/>
                    <a:pt x="1705" y="1974"/>
                  </a:cubicBezTo>
                  <a:cubicBezTo>
                    <a:pt x="1704" y="2399"/>
                    <a:pt x="1327" y="2755"/>
                    <a:pt x="651" y="2755"/>
                  </a:cubicBezTo>
                  <a:cubicBezTo>
                    <a:pt x="442" y="2754"/>
                    <a:pt x="155" y="2686"/>
                    <a:pt x="155" y="2686"/>
                  </a:cubicBezTo>
                  <a:cubicBezTo>
                    <a:pt x="0" y="2177"/>
                    <a:pt x="0" y="2177"/>
                    <a:pt x="0" y="2177"/>
                  </a:cubicBezTo>
                  <a:cubicBezTo>
                    <a:pt x="143" y="2316"/>
                    <a:pt x="397" y="2466"/>
                    <a:pt x="658" y="2466"/>
                  </a:cubicBezTo>
                  <a:cubicBezTo>
                    <a:pt x="929" y="2466"/>
                    <a:pt x="1252" y="2298"/>
                    <a:pt x="1252" y="2030"/>
                  </a:cubicBezTo>
                  <a:cubicBezTo>
                    <a:pt x="1252" y="1512"/>
                    <a:pt x="46" y="1598"/>
                    <a:pt x="46" y="731"/>
                  </a:cubicBezTo>
                  <a:cubicBezTo>
                    <a:pt x="46" y="433"/>
                    <a:pt x="254" y="0"/>
                    <a:pt x="973" y="0"/>
                  </a:cubicBezTo>
                  <a:cubicBezTo>
                    <a:pt x="1207" y="0"/>
                    <a:pt x="1467" y="69"/>
                    <a:pt x="1467" y="69"/>
                  </a:cubicBezTo>
                  <a:lnTo>
                    <a:pt x="1467" y="47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3200"/>
            </a:p>
          </p:txBody>
        </p:sp>
      </p:grpSp>
      <p:sp>
        <p:nvSpPr>
          <p:cNvPr id="5" name="Footer Placeholder 4"/>
          <p:cNvSpPr>
            <a:spLocks noGrp="1"/>
          </p:cNvSpPr>
          <p:nvPr>
            <p:ph type="ftr" sz="quarter" idx="3"/>
          </p:nvPr>
        </p:nvSpPr>
        <p:spPr bwMode="gray">
          <a:xfrm>
            <a:off x="10344000" y="6518400"/>
            <a:ext cx="1540800" cy="144000"/>
          </a:xfrm>
          <a:prstGeom prst="rect">
            <a:avLst/>
          </a:prstGeom>
        </p:spPr>
        <p:txBody>
          <a:bodyPr vert="horz" wrap="none" lIns="0" tIns="0" rIns="0" bIns="0" rtlCol="0" anchor="ctr"/>
          <a:lstStyle>
            <a:lvl1pPr algn="r">
              <a:defRPr sz="933">
                <a:solidFill>
                  <a:schemeClr val="tx1"/>
                </a:solidFill>
                <a:latin typeface="Arial" panose="020B0604020202020204" pitchFamily="34" charset="0"/>
                <a:cs typeface="Arial" panose="020B0604020202020204" pitchFamily="34" charset="0"/>
              </a:defRPr>
            </a:lvl1pPr>
          </a:lstStyle>
          <a:p>
            <a:r>
              <a:rPr lang="de-DE" altLang="ja-JP" dirty="0"/>
              <a:t>© 2021 FNST Limited</a:t>
            </a:r>
          </a:p>
        </p:txBody>
      </p:sp>
      <p:sp>
        <p:nvSpPr>
          <p:cNvPr id="18" name="Slide Number Placeholder 5">
            <a:extLst>
              <a:ext uri="{FF2B5EF4-FFF2-40B4-BE49-F238E27FC236}">
                <a16:creationId xmlns:a16="http://schemas.microsoft.com/office/drawing/2014/main" id="{00DC7B19-3A52-4E26-9964-A6ACE89649FC}"/>
              </a:ext>
            </a:extLst>
          </p:cNvPr>
          <p:cNvSpPr>
            <a:spLocks noGrp="1"/>
          </p:cNvSpPr>
          <p:nvPr>
            <p:ph type="sldNum" sz="quarter" idx="4"/>
          </p:nvPr>
        </p:nvSpPr>
        <p:spPr bwMode="gray">
          <a:xfrm>
            <a:off x="5736000" y="6504000"/>
            <a:ext cx="720000" cy="163200"/>
          </a:xfrm>
          <a:prstGeom prst="rect">
            <a:avLst/>
          </a:prstGeom>
        </p:spPr>
        <p:txBody>
          <a:bodyPr vert="horz" lIns="0" tIns="0" rIns="0" bIns="0" rtlCol="0" anchor="ctr"/>
          <a:lstStyle>
            <a:lvl1pPr algn="ctr">
              <a:defRPr sz="1067">
                <a:solidFill>
                  <a:schemeClr val="tx1"/>
                </a:solidFill>
                <a:latin typeface="Arial" panose="020B0604020202020204" pitchFamily="34" charset="0"/>
                <a:cs typeface="Arial" panose="020B0604020202020204" pitchFamily="34" charset="0"/>
              </a:defRPr>
            </a:lvl1pPr>
          </a:lstStyle>
          <a:p>
            <a:fld id="{4D029D89-7B63-4C94-AD4D-2E4D6BB83637}" type="slidenum">
              <a:rPr kumimoji="1" lang="ja-JP" altLang="en-US" smtClean="0"/>
              <a:pPr/>
              <a:t>‹#›</a:t>
            </a:fld>
            <a:endParaRPr kumimoji="1" lang="ja-JP" altLang="en-US" dirty="0"/>
          </a:p>
        </p:txBody>
      </p:sp>
      <p:pic>
        <p:nvPicPr>
          <p:cNvPr id="20" name="図 19">
            <a:extLst>
              <a:ext uri="{FF2B5EF4-FFF2-40B4-BE49-F238E27FC236}">
                <a16:creationId xmlns:a16="http://schemas.microsoft.com/office/drawing/2014/main" id="{376432B1-A1E6-4B02-8C9F-CBDD4BB2708F}"/>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07200" y="6484801"/>
            <a:ext cx="1928645" cy="221684"/>
          </a:xfrm>
          <a:prstGeom prst="rect">
            <a:avLst/>
          </a:prstGeom>
        </p:spPr>
      </p:pic>
    </p:spTree>
    <p:extLst>
      <p:ext uri="{BB962C8B-B14F-4D97-AF65-F5344CB8AC3E}">
        <p14:creationId xmlns:p14="http://schemas.microsoft.com/office/powerpoint/2010/main" val="691480225"/>
      </p:ext>
    </p:extLst>
  </p:cSld>
  <p:clrMap bg1="lt1" tx1="dk1" bg2="lt2" tx2="dk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 id="2147483750" r:id="rId5"/>
    <p:sldLayoutId id="2147483751" r:id="rId6"/>
    <p:sldLayoutId id="2147483752" r:id="rId7"/>
    <p:sldLayoutId id="2147483753" r:id="rId8"/>
    <p:sldLayoutId id="2147483754" r:id="rId9"/>
    <p:sldLayoutId id="2147483755" r:id="rId10"/>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377" rtl="0" eaLnBrk="1" latinLnBrk="0" hangingPunct="1">
        <a:lnSpc>
          <a:spcPct val="90000"/>
        </a:lnSpc>
        <a:spcBef>
          <a:spcPct val="0"/>
        </a:spcBef>
        <a:buNone/>
        <a:defRPr kumimoji="1" sz="3733" b="1" kern="1200">
          <a:solidFill>
            <a:schemeClr val="bg1"/>
          </a:solidFill>
          <a:latin typeface="Meiryo UI" panose="020B0604030504040204" pitchFamily="50" charset="-128"/>
          <a:ea typeface="Meiryo UI" panose="020B0604030504040204" pitchFamily="50" charset="-128"/>
          <a:cs typeface="+mj-cs"/>
        </a:defRPr>
      </a:lvl1pPr>
    </p:titleStyle>
    <p:bodyStyle>
      <a:lvl1pPr marL="228594" indent="-287993" algn="l" defTabSz="914377" rtl="0" eaLnBrk="1" latinLnBrk="0" hangingPunct="1">
        <a:lnSpc>
          <a:spcPct val="90000"/>
        </a:lnSpc>
        <a:spcBef>
          <a:spcPts val="1000"/>
        </a:spcBef>
        <a:buClr>
          <a:schemeClr val="accent4"/>
        </a:buClr>
        <a:buSzPct val="130000"/>
        <a:buFont typeface="Tahoma" panose="020B0604030504040204" pitchFamily="34" charset="0"/>
        <a:buChar char="○"/>
        <a:defRPr kumimoji="1" sz="2000" kern="1200">
          <a:solidFill>
            <a:schemeClr val="tx1"/>
          </a:solidFill>
          <a:latin typeface="Meiryo UI" panose="020B0604030504040204" pitchFamily="50" charset="-128"/>
          <a:ea typeface="Meiryo UI" panose="020B0604030504040204" pitchFamily="50" charset="-128"/>
          <a:cs typeface="+mn-cs"/>
        </a:defRPr>
      </a:lvl1pPr>
      <a:lvl2pPr marL="685783" indent="-228594" algn="l" defTabSz="914377" rtl="0" eaLnBrk="1" latinLnBrk="0" hangingPunct="1">
        <a:lnSpc>
          <a:spcPct val="90000"/>
        </a:lnSpc>
        <a:spcBef>
          <a:spcPts val="500"/>
        </a:spcBef>
        <a:buClr>
          <a:srgbClr val="00ECF4"/>
        </a:buClr>
        <a:buSzPct val="130000"/>
        <a:buFont typeface="Tahoma" panose="020B0604030504040204" pitchFamily="34" charset="0"/>
        <a:buChar char="○"/>
        <a:defRPr kumimoji="1" sz="1600" kern="1200">
          <a:solidFill>
            <a:schemeClr val="tx1"/>
          </a:solidFill>
          <a:latin typeface="Meiryo UI" panose="020B0604030504040204" pitchFamily="50" charset="-128"/>
          <a:ea typeface="Meiryo UI" panose="020B0604030504040204" pitchFamily="50" charset="-128"/>
          <a:cs typeface="+mn-cs"/>
        </a:defRPr>
      </a:lvl2pPr>
      <a:lvl3pPr marL="1142971" indent="-228594" algn="l" defTabSz="914377" rtl="0" eaLnBrk="1" latinLnBrk="0" hangingPunct="1">
        <a:lnSpc>
          <a:spcPct val="90000"/>
        </a:lnSpc>
        <a:spcBef>
          <a:spcPts val="500"/>
        </a:spcBef>
        <a:buClr>
          <a:schemeClr val="tx1">
            <a:lumMod val="50000"/>
            <a:lumOff val="50000"/>
          </a:schemeClr>
        </a:buClr>
        <a:buSzPct val="130000"/>
        <a:buFont typeface="Tahoma" panose="020B0604030504040204" pitchFamily="34" charset="0"/>
        <a:buChar char="○"/>
        <a:defRPr kumimoji="1" sz="1600" kern="1200">
          <a:solidFill>
            <a:schemeClr val="tx1"/>
          </a:solidFill>
          <a:latin typeface="Meiryo UI" panose="020B0604030504040204" pitchFamily="50" charset="-128"/>
          <a:ea typeface="Meiryo UI" panose="020B0604030504040204" pitchFamily="50" charset="-128"/>
          <a:cs typeface="+mn-cs"/>
        </a:defRPr>
      </a:lvl3pPr>
      <a:lvl4pPr marL="1600160" indent="-228594" algn="l" defTabSz="914377" rtl="0" eaLnBrk="1" latinLnBrk="0" hangingPunct="1">
        <a:lnSpc>
          <a:spcPct val="90000"/>
        </a:lnSpc>
        <a:spcBef>
          <a:spcPts val="500"/>
        </a:spcBef>
        <a:buClr>
          <a:schemeClr val="bg1">
            <a:lumMod val="50000"/>
          </a:schemeClr>
        </a:buClr>
        <a:buSzPct val="130000"/>
        <a:buFont typeface="Arial" panose="020B0604020202020204" pitchFamily="34" charset="0"/>
        <a:buChar char="●"/>
        <a:defRPr kumimoji="1" sz="1400" kern="1200">
          <a:solidFill>
            <a:schemeClr val="tx1"/>
          </a:solidFill>
          <a:latin typeface="Meiryo UI" panose="020B0604030504040204" pitchFamily="50" charset="-128"/>
          <a:ea typeface="Meiryo UI" panose="020B0604030504040204" pitchFamily="50" charset="-128"/>
          <a:cs typeface="+mn-cs"/>
        </a:defRPr>
      </a:lvl4pPr>
      <a:lvl5pPr marL="2057349" indent="-228594" algn="l" defTabSz="914377" rtl="0" eaLnBrk="1" latinLnBrk="0" hangingPunct="1">
        <a:lnSpc>
          <a:spcPct val="90000"/>
        </a:lnSpc>
        <a:spcBef>
          <a:spcPts val="500"/>
        </a:spcBef>
        <a:buClr>
          <a:schemeClr val="bg1">
            <a:lumMod val="50000"/>
          </a:schemeClr>
        </a:buClr>
        <a:buFont typeface="Arial" panose="020B0604020202020204" pitchFamily="34" charset="0"/>
        <a:buChar char="•"/>
        <a:defRPr kumimoji="1" sz="1400" kern="1200">
          <a:solidFill>
            <a:schemeClr val="tx1"/>
          </a:solidFill>
          <a:latin typeface="Meiryo UI" panose="020B0604030504040204" pitchFamily="50" charset="-128"/>
          <a:ea typeface="Meiryo UI" panose="020B0604030504040204" pitchFamily="50" charset="-128"/>
          <a:cs typeface="+mn-cs"/>
        </a:defRPr>
      </a:lvl5pPr>
      <a:lvl6pPr marL="2514537" indent="-228594" algn="l" defTabSz="914377" rtl="0" eaLnBrk="1" latinLnBrk="0" hangingPunct="1">
        <a:lnSpc>
          <a:spcPct val="90000"/>
        </a:lnSpc>
        <a:spcBef>
          <a:spcPts val="500"/>
        </a:spcBef>
        <a:buClr>
          <a:schemeClr val="bg1">
            <a:lumMod val="50000"/>
          </a:schemeClr>
        </a:buClr>
        <a:buFont typeface="Arial" panose="020B0604020202020204" pitchFamily="34" charset="0"/>
        <a:buChar char="•"/>
        <a:defRPr kumimoji="1" sz="1400" kern="1200">
          <a:solidFill>
            <a:schemeClr val="tx1"/>
          </a:solidFill>
          <a:latin typeface="Meiryo UI" panose="020B0604030504040204" pitchFamily="50" charset="-128"/>
          <a:ea typeface="Meiryo UI" panose="020B0604030504040204" pitchFamily="50" charset="-128"/>
          <a:cs typeface="+mn-cs"/>
        </a:defRPr>
      </a:lvl6pPr>
      <a:lvl7pPr marL="2971726" indent="-228594" algn="l" defTabSz="914377" rtl="0" eaLnBrk="1" latinLnBrk="0" hangingPunct="1">
        <a:lnSpc>
          <a:spcPct val="90000"/>
        </a:lnSpc>
        <a:spcBef>
          <a:spcPts val="500"/>
        </a:spcBef>
        <a:buClr>
          <a:schemeClr val="bg1">
            <a:lumMod val="50000"/>
          </a:schemeClr>
        </a:buClr>
        <a:buFont typeface="Arial" panose="020B0604020202020204" pitchFamily="34" charset="0"/>
        <a:buChar char="–"/>
        <a:defRPr kumimoji="1" sz="1400" kern="1200">
          <a:solidFill>
            <a:schemeClr val="tx1"/>
          </a:solidFill>
          <a:latin typeface="Meiryo UI" panose="020B0604030504040204" pitchFamily="50" charset="-128"/>
          <a:ea typeface="Meiryo UI" panose="020B0604030504040204" pitchFamily="50" charset="-128"/>
          <a:cs typeface="+mn-cs"/>
        </a:defRPr>
      </a:lvl7pPr>
      <a:lvl8pPr marL="3428914" indent="-228594" algn="l" defTabSz="914377" rtl="0" eaLnBrk="1" latinLnBrk="0" hangingPunct="1">
        <a:lnSpc>
          <a:spcPct val="90000"/>
        </a:lnSpc>
        <a:spcBef>
          <a:spcPts val="500"/>
        </a:spcBef>
        <a:buClr>
          <a:schemeClr val="bg1">
            <a:lumMod val="50000"/>
          </a:schemeClr>
        </a:buClr>
        <a:buFont typeface="Arial" panose="020B0604020202020204" pitchFamily="34" charset="0"/>
        <a:buChar char="–"/>
        <a:defRPr kumimoji="1" sz="1400" kern="1200">
          <a:solidFill>
            <a:schemeClr val="tx1"/>
          </a:solidFill>
          <a:latin typeface="Meiryo UI" panose="020B0604030504040204" pitchFamily="50" charset="-128"/>
          <a:ea typeface="Meiryo UI" panose="020B0604030504040204" pitchFamily="50" charset="-128"/>
          <a:cs typeface="+mn-cs"/>
        </a:defRPr>
      </a:lvl8pPr>
      <a:lvl9pPr marL="3886103" indent="-228594" algn="l" defTabSz="914377" rtl="0" eaLnBrk="1" latinLnBrk="0" hangingPunct="1">
        <a:lnSpc>
          <a:spcPct val="90000"/>
        </a:lnSpc>
        <a:spcBef>
          <a:spcPts val="500"/>
        </a:spcBef>
        <a:buClr>
          <a:schemeClr val="bg1">
            <a:lumMod val="50000"/>
          </a:schemeClr>
        </a:buClr>
        <a:buFont typeface="Arial" panose="020B0604020202020204" pitchFamily="34" charset="0"/>
        <a:buChar char="–"/>
        <a:defRPr kumimoji="1" sz="1400" kern="1200">
          <a:solidFill>
            <a:schemeClr val="tx1"/>
          </a:solidFill>
          <a:latin typeface="Meiryo UI" panose="020B0604030504040204" pitchFamily="50" charset="-128"/>
          <a:ea typeface="Meiryo UI" panose="020B0604030504040204" pitchFamily="50" charset="-128"/>
          <a:cs typeface="+mn-cs"/>
        </a:defRPr>
      </a:lvl9pPr>
    </p:bodyStyle>
    <p:otherStyle>
      <a:defPPr>
        <a:defRPr lang="en-US"/>
      </a:defPPr>
      <a:lvl1pPr marL="0" algn="l" defTabSz="914377" rtl="0" eaLnBrk="1" latinLnBrk="0" hangingPunct="1">
        <a:defRPr kumimoji="1" sz="1800" kern="1200">
          <a:solidFill>
            <a:schemeClr val="tx1"/>
          </a:solidFill>
          <a:latin typeface="+mn-lt"/>
          <a:ea typeface="+mn-ea"/>
          <a:cs typeface="+mn-cs"/>
        </a:defRPr>
      </a:lvl1pPr>
      <a:lvl2pPr marL="457189" algn="l" defTabSz="914377" rtl="0" eaLnBrk="1" latinLnBrk="0" hangingPunct="1">
        <a:defRPr kumimoji="1" sz="1800" kern="1200">
          <a:solidFill>
            <a:schemeClr val="tx1"/>
          </a:solidFill>
          <a:latin typeface="+mn-lt"/>
          <a:ea typeface="+mn-ea"/>
          <a:cs typeface="+mn-cs"/>
        </a:defRPr>
      </a:lvl2pPr>
      <a:lvl3pPr marL="914377" algn="l" defTabSz="914377" rtl="0" eaLnBrk="1" latinLnBrk="0" hangingPunct="1">
        <a:defRPr kumimoji="1" sz="1800" kern="1200">
          <a:solidFill>
            <a:schemeClr val="tx1"/>
          </a:solidFill>
          <a:latin typeface="+mn-lt"/>
          <a:ea typeface="+mn-ea"/>
          <a:cs typeface="+mn-cs"/>
        </a:defRPr>
      </a:lvl3pPr>
      <a:lvl4pPr marL="1371566" algn="l" defTabSz="914377" rtl="0" eaLnBrk="1" latinLnBrk="0" hangingPunct="1">
        <a:defRPr kumimoji="1" sz="1800" kern="1200">
          <a:solidFill>
            <a:schemeClr val="tx1"/>
          </a:solidFill>
          <a:latin typeface="+mn-lt"/>
          <a:ea typeface="+mn-ea"/>
          <a:cs typeface="+mn-cs"/>
        </a:defRPr>
      </a:lvl4pPr>
      <a:lvl5pPr marL="1828754" algn="l" defTabSz="914377" rtl="0" eaLnBrk="1" latinLnBrk="0" hangingPunct="1">
        <a:defRPr kumimoji="1" sz="1800" kern="1200">
          <a:solidFill>
            <a:schemeClr val="tx1"/>
          </a:solidFill>
          <a:latin typeface="+mn-lt"/>
          <a:ea typeface="+mn-ea"/>
          <a:cs typeface="+mn-cs"/>
        </a:defRPr>
      </a:lvl5pPr>
      <a:lvl6pPr marL="2285943" algn="l" defTabSz="914377" rtl="0" eaLnBrk="1" latinLnBrk="0" hangingPunct="1">
        <a:defRPr kumimoji="1" sz="1800" kern="1200">
          <a:solidFill>
            <a:schemeClr val="tx1"/>
          </a:solidFill>
          <a:latin typeface="+mn-lt"/>
          <a:ea typeface="+mn-ea"/>
          <a:cs typeface="+mn-cs"/>
        </a:defRPr>
      </a:lvl6pPr>
      <a:lvl7pPr marL="2743131" algn="l" defTabSz="914377" rtl="0" eaLnBrk="1" latinLnBrk="0" hangingPunct="1">
        <a:defRPr kumimoji="1" sz="1800" kern="1200">
          <a:solidFill>
            <a:schemeClr val="tx1"/>
          </a:solidFill>
          <a:latin typeface="+mn-lt"/>
          <a:ea typeface="+mn-ea"/>
          <a:cs typeface="+mn-cs"/>
        </a:defRPr>
      </a:lvl7pPr>
      <a:lvl8pPr marL="3200320" algn="l" defTabSz="914377" rtl="0" eaLnBrk="1" latinLnBrk="0" hangingPunct="1">
        <a:defRPr kumimoji="1" sz="1800" kern="1200">
          <a:solidFill>
            <a:schemeClr val="tx1"/>
          </a:solidFill>
          <a:latin typeface="+mn-lt"/>
          <a:ea typeface="+mn-ea"/>
          <a:cs typeface="+mn-cs"/>
        </a:defRPr>
      </a:lvl8pPr>
      <a:lvl9pPr marL="3657509" algn="l" defTabSz="914377" rtl="0" eaLnBrk="1" latinLnBrk="0" hangingPunct="1">
        <a:defRPr kumimoji="1"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6" name="図 15">
            <a:extLst>
              <a:ext uri="{FF2B5EF4-FFF2-40B4-BE49-F238E27FC236}">
                <a16:creationId xmlns:a16="http://schemas.microsoft.com/office/drawing/2014/main" id="{40ECD1A6-1A6B-424D-8080-308AC80A0530}"/>
              </a:ext>
              <a:ext uri="{C183D7F6-B498-43B3-948B-1728B52AA6E4}">
                <adec:decorative xmlns:adec="http://schemas.microsoft.com/office/drawing/2017/decorative" val="1"/>
              </a:ext>
            </a:extLst>
          </p:cNvPr>
          <p:cNvPicPr>
            <a:picLocks noChangeAspect="1"/>
          </p:cNvPicPr>
          <p:nvPr/>
        </p:nvPicPr>
        <p:blipFill rotWithShape="1">
          <a:blip r:embed="rId11" cstate="print">
            <a:extLst>
              <a:ext uri="{28A0092B-C50C-407E-A947-70E740481C1C}">
                <a14:useLocalDpi xmlns:a14="http://schemas.microsoft.com/office/drawing/2010/main"/>
              </a:ext>
            </a:extLst>
          </a:blip>
          <a:srcRect r="295"/>
          <a:stretch/>
        </p:blipFill>
        <p:spPr bwMode="gray">
          <a:xfrm>
            <a:off x="1525" y="-5231"/>
            <a:ext cx="12190476" cy="955200"/>
          </a:xfrm>
          <a:prstGeom prst="rect">
            <a:avLst/>
          </a:prstGeom>
        </p:spPr>
      </p:pic>
      <p:sp>
        <p:nvSpPr>
          <p:cNvPr id="17" name="正方形/長方形 3">
            <a:extLst>
              <a:ext uri="{FF2B5EF4-FFF2-40B4-BE49-F238E27FC236}">
                <a16:creationId xmlns:a16="http://schemas.microsoft.com/office/drawing/2014/main" id="{1818A7E9-356B-4706-BDB8-EF72749A6FC0}"/>
              </a:ext>
            </a:extLst>
          </p:cNvPr>
          <p:cNvSpPr/>
          <p:nvPr/>
        </p:nvSpPr>
        <p:spPr bwMode="gray">
          <a:xfrm>
            <a:off x="9694922" y="-2740"/>
            <a:ext cx="2497077" cy="952709"/>
          </a:xfrm>
          <a:prstGeom prst="rect">
            <a:avLst/>
          </a:prstGeom>
          <a:gradFill flip="none" rotWithShape="1">
            <a:gsLst>
              <a:gs pos="0">
                <a:schemeClr val="accent6">
                  <a:alpha val="60000"/>
                </a:schemeClr>
              </a:gs>
              <a:gs pos="100000">
                <a:schemeClr val="accent6">
                  <a:alpha val="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3200" dirty="0">
              <a:solidFill>
                <a:schemeClr val="tx1"/>
              </a:solidFill>
              <a:latin typeface="Meiryo UI" panose="020B0604030504040204" pitchFamily="50" charset="-128"/>
              <a:ea typeface="Meiryo UI" panose="020B0604030504040204" pitchFamily="50" charset="-128"/>
            </a:endParaRPr>
          </a:p>
        </p:txBody>
      </p:sp>
      <p:sp>
        <p:nvSpPr>
          <p:cNvPr id="2" name="Title Placeholder 1"/>
          <p:cNvSpPr>
            <a:spLocks noGrp="1"/>
          </p:cNvSpPr>
          <p:nvPr>
            <p:ph type="title"/>
          </p:nvPr>
        </p:nvSpPr>
        <p:spPr bwMode="gray">
          <a:xfrm>
            <a:off x="312000" y="43200"/>
            <a:ext cx="10320000" cy="873600"/>
          </a:xfrm>
          <a:prstGeom prst="rect">
            <a:avLst/>
          </a:prstGeom>
        </p:spPr>
        <p:txBody>
          <a:bodyPr vert="horz" lIns="0" tIns="108000" rIns="0" bIns="0" rtlCol="0" anchor="ctr">
            <a:normAutofit/>
          </a:bodyPr>
          <a:lstStyle/>
          <a:p>
            <a:r>
              <a:rPr lang="ja-JP" altLang="en-US" dirty="0"/>
              <a:t>マスター タイトルの書式設定</a:t>
            </a:r>
            <a:endParaRPr lang="en-US" dirty="0"/>
          </a:p>
        </p:txBody>
      </p:sp>
      <p:sp>
        <p:nvSpPr>
          <p:cNvPr id="3" name="Text Placeholder 2"/>
          <p:cNvSpPr>
            <a:spLocks noGrp="1"/>
          </p:cNvSpPr>
          <p:nvPr>
            <p:ph type="body" idx="1"/>
          </p:nvPr>
        </p:nvSpPr>
        <p:spPr bwMode="gray">
          <a:xfrm>
            <a:off x="307200" y="1267200"/>
            <a:ext cx="11572800" cy="5049600"/>
          </a:xfrm>
          <a:prstGeom prst="rect">
            <a:avLst/>
          </a:prstGeom>
        </p:spPr>
        <p:txBody>
          <a:bodyPr vert="horz" lIns="0" tIns="0" rIns="0" bIns="0" rtlCol="0">
            <a:normAutofit/>
          </a:bodyPr>
          <a:lstStyle/>
          <a:p>
            <a:pPr lvl="0"/>
            <a:r>
              <a:rPr lang="ja-JP" altLang="en-US" dirty="0"/>
              <a:t>マスター テキストの書式設定</a:t>
            </a:r>
          </a:p>
          <a:p>
            <a:pPr lvl="1"/>
            <a:r>
              <a:rPr lang="ja-JP" altLang="en-US" dirty="0"/>
              <a:t>第</a:t>
            </a:r>
            <a:r>
              <a:rPr lang="en-US" altLang="ja-JP" dirty="0"/>
              <a:t>2</a:t>
            </a:r>
            <a:r>
              <a:rPr lang="ja-JP" altLang="en-US" dirty="0"/>
              <a:t> レベル</a:t>
            </a:r>
          </a:p>
          <a:p>
            <a:pPr lvl="2"/>
            <a:r>
              <a:rPr lang="ja-JP" altLang="en-US" dirty="0"/>
              <a:t>第</a:t>
            </a:r>
            <a:r>
              <a:rPr lang="en-US" altLang="ja-JP" dirty="0"/>
              <a:t>3</a:t>
            </a:r>
            <a:r>
              <a:rPr lang="ja-JP" altLang="en-US" dirty="0"/>
              <a:t> レベル</a:t>
            </a:r>
          </a:p>
          <a:p>
            <a:pPr lvl="3"/>
            <a:r>
              <a:rPr lang="ja-JP" altLang="en-US" dirty="0"/>
              <a:t>第</a:t>
            </a:r>
            <a:r>
              <a:rPr lang="en-US" altLang="ja-JP" dirty="0"/>
              <a:t>4</a:t>
            </a:r>
            <a:r>
              <a:rPr lang="ja-JP" altLang="en-US" dirty="0"/>
              <a:t> レベル</a:t>
            </a:r>
          </a:p>
          <a:p>
            <a:pPr lvl="4"/>
            <a:r>
              <a:rPr lang="ja-JP" altLang="en-US" dirty="0"/>
              <a:t>第</a:t>
            </a:r>
            <a:r>
              <a:rPr lang="en-US" altLang="ja-JP" dirty="0"/>
              <a:t>5</a:t>
            </a:r>
            <a:r>
              <a:rPr lang="ja-JP" altLang="en-US" dirty="0"/>
              <a:t> レベル</a:t>
            </a:r>
            <a:endParaRPr lang="en-US" altLang="ja-JP" dirty="0"/>
          </a:p>
          <a:p>
            <a:pPr lvl="5"/>
            <a:r>
              <a:rPr lang="ja-JP" altLang="en-US" dirty="0"/>
              <a:t>テキスト</a:t>
            </a:r>
            <a:endParaRPr lang="en-US" altLang="ja-JP" dirty="0"/>
          </a:p>
          <a:p>
            <a:pPr lvl="6"/>
            <a:r>
              <a:rPr lang="ja-JP" altLang="en-US" dirty="0"/>
              <a:t>テキスト</a:t>
            </a:r>
            <a:endParaRPr lang="en-US" altLang="ja-JP" dirty="0"/>
          </a:p>
          <a:p>
            <a:pPr lvl="7"/>
            <a:r>
              <a:rPr lang="ja-JP" altLang="en-US" dirty="0"/>
              <a:t>テキスト</a:t>
            </a:r>
            <a:endParaRPr lang="en-US" altLang="ja-JP" dirty="0"/>
          </a:p>
          <a:p>
            <a:pPr lvl="8"/>
            <a:r>
              <a:rPr lang="ja-JP" altLang="en-US" dirty="0"/>
              <a:t>テキスト</a:t>
            </a:r>
            <a:endParaRPr lang="en-US" dirty="0"/>
          </a:p>
        </p:txBody>
      </p:sp>
      <p:grpSp>
        <p:nvGrpSpPr>
          <p:cNvPr id="24" name="Group 27" descr="Fujitsu">
            <a:extLst>
              <a:ext uri="{FF2B5EF4-FFF2-40B4-BE49-F238E27FC236}">
                <a16:creationId xmlns:a16="http://schemas.microsoft.com/office/drawing/2014/main" id="{A07104EE-4D01-46CC-8925-8219D485EA0D}"/>
              </a:ext>
            </a:extLst>
          </p:cNvPr>
          <p:cNvGrpSpPr/>
          <p:nvPr/>
        </p:nvGrpSpPr>
        <p:grpSpPr bwMode="gray">
          <a:xfrm>
            <a:off x="10892366" y="241188"/>
            <a:ext cx="988484" cy="481781"/>
            <a:chOff x="8012114" y="249161"/>
            <a:chExt cx="892174" cy="434841"/>
          </a:xfrm>
        </p:grpSpPr>
        <p:sp>
          <p:nvSpPr>
            <p:cNvPr id="25" name="Freeform 34">
              <a:extLst>
                <a:ext uri="{FF2B5EF4-FFF2-40B4-BE49-F238E27FC236}">
                  <a16:creationId xmlns:a16="http://schemas.microsoft.com/office/drawing/2014/main" id="{DC306A35-3AAE-46F0-AAF9-46A388793D3D}"/>
                </a:ext>
              </a:extLst>
            </p:cNvPr>
            <p:cNvSpPr>
              <a:spLocks/>
            </p:cNvSpPr>
            <p:nvPr userDrawn="1"/>
          </p:nvSpPr>
          <p:spPr bwMode="gray">
            <a:xfrm>
              <a:off x="8307389" y="249161"/>
              <a:ext cx="179387" cy="139657"/>
            </a:xfrm>
            <a:custGeom>
              <a:avLst/>
              <a:gdLst>
                <a:gd name="T0" fmla="*/ 961 w 2365"/>
                <a:gd name="T1" fmla="*/ 764 h 1825"/>
                <a:gd name="T2" fmla="*/ 599 w 2365"/>
                <a:gd name="T3" fmla="*/ 642 h 1825"/>
                <a:gd name="T4" fmla="*/ 1 w 2365"/>
                <a:gd name="T5" fmla="*/ 1235 h 1825"/>
                <a:gd name="T6" fmla="*/ 599 w 2365"/>
                <a:gd name="T7" fmla="*/ 1825 h 1825"/>
                <a:gd name="T8" fmla="*/ 1053 w 2365"/>
                <a:gd name="T9" fmla="*/ 1619 h 1825"/>
                <a:gd name="T10" fmla="*/ 1053 w 2365"/>
                <a:gd name="T11" fmla="*/ 1293 h 1825"/>
                <a:gd name="T12" fmla="*/ 771 w 2365"/>
                <a:gd name="T13" fmla="*/ 1568 h 1825"/>
                <a:gd name="T14" fmla="*/ 599 w 2365"/>
                <a:gd name="T15" fmla="*/ 1604 h 1825"/>
                <a:gd name="T16" fmla="*/ 225 w 2365"/>
                <a:gd name="T17" fmla="*/ 1235 h 1825"/>
                <a:gd name="T18" fmla="*/ 599 w 2365"/>
                <a:gd name="T19" fmla="*/ 863 h 1825"/>
                <a:gd name="T20" fmla="*/ 861 w 2365"/>
                <a:gd name="T21" fmla="*/ 972 h 1825"/>
                <a:gd name="T22" fmla="*/ 1093 w 2365"/>
                <a:gd name="T23" fmla="*/ 1239 h 1825"/>
                <a:gd name="T24" fmla="*/ 1630 w 2365"/>
                <a:gd name="T25" fmla="*/ 1473 h 1825"/>
                <a:gd name="T26" fmla="*/ 2365 w 2365"/>
                <a:gd name="T27" fmla="*/ 741 h 1825"/>
                <a:gd name="T28" fmla="*/ 1630 w 2365"/>
                <a:gd name="T29" fmla="*/ 0 h 1825"/>
                <a:gd name="T30" fmla="*/ 1053 w 2365"/>
                <a:gd name="T31" fmla="*/ 295 h 1825"/>
                <a:gd name="T32" fmla="*/ 1053 w 2365"/>
                <a:gd name="T33" fmla="*/ 735 h 1825"/>
                <a:gd name="T34" fmla="*/ 1630 w 2365"/>
                <a:gd name="T35" fmla="*/ 232 h 1825"/>
                <a:gd name="T36" fmla="*/ 2134 w 2365"/>
                <a:gd name="T37" fmla="*/ 741 h 1825"/>
                <a:gd name="T38" fmla="*/ 1630 w 2365"/>
                <a:gd name="T39" fmla="*/ 1245 h 1825"/>
                <a:gd name="T40" fmla="*/ 1303 w 2365"/>
                <a:gd name="T41" fmla="*/ 1125 h 1825"/>
                <a:gd name="T42" fmla="*/ 961 w 2365"/>
                <a:gd name="T43" fmla="*/ 764 h 1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65" h="1825">
                  <a:moveTo>
                    <a:pt x="961" y="764"/>
                  </a:moveTo>
                  <a:cubicBezTo>
                    <a:pt x="875" y="688"/>
                    <a:pt x="736" y="643"/>
                    <a:pt x="599" y="642"/>
                  </a:cubicBezTo>
                  <a:cubicBezTo>
                    <a:pt x="270" y="641"/>
                    <a:pt x="2" y="900"/>
                    <a:pt x="1" y="1235"/>
                  </a:cubicBezTo>
                  <a:cubicBezTo>
                    <a:pt x="0" y="1563"/>
                    <a:pt x="270" y="1824"/>
                    <a:pt x="599" y="1825"/>
                  </a:cubicBezTo>
                  <a:cubicBezTo>
                    <a:pt x="783" y="1825"/>
                    <a:pt x="943" y="1751"/>
                    <a:pt x="1053" y="1619"/>
                  </a:cubicBezTo>
                  <a:cubicBezTo>
                    <a:pt x="1053" y="1293"/>
                    <a:pt x="1053" y="1293"/>
                    <a:pt x="1053" y="1293"/>
                  </a:cubicBezTo>
                  <a:cubicBezTo>
                    <a:pt x="994" y="1394"/>
                    <a:pt x="877" y="1524"/>
                    <a:pt x="771" y="1568"/>
                  </a:cubicBezTo>
                  <a:cubicBezTo>
                    <a:pt x="717" y="1590"/>
                    <a:pt x="662" y="1604"/>
                    <a:pt x="599" y="1604"/>
                  </a:cubicBezTo>
                  <a:cubicBezTo>
                    <a:pt x="394" y="1604"/>
                    <a:pt x="225" y="1445"/>
                    <a:pt x="225" y="1235"/>
                  </a:cubicBezTo>
                  <a:cubicBezTo>
                    <a:pt x="225" y="1041"/>
                    <a:pt x="380" y="862"/>
                    <a:pt x="599" y="863"/>
                  </a:cubicBezTo>
                  <a:cubicBezTo>
                    <a:pt x="701" y="863"/>
                    <a:pt x="793" y="905"/>
                    <a:pt x="861" y="972"/>
                  </a:cubicBezTo>
                  <a:cubicBezTo>
                    <a:pt x="931" y="1040"/>
                    <a:pt x="1041" y="1183"/>
                    <a:pt x="1093" y="1239"/>
                  </a:cubicBezTo>
                  <a:cubicBezTo>
                    <a:pt x="1227" y="1383"/>
                    <a:pt x="1419" y="1473"/>
                    <a:pt x="1630" y="1473"/>
                  </a:cubicBezTo>
                  <a:cubicBezTo>
                    <a:pt x="2036" y="1474"/>
                    <a:pt x="2365" y="1146"/>
                    <a:pt x="2365" y="741"/>
                  </a:cubicBezTo>
                  <a:cubicBezTo>
                    <a:pt x="2365" y="336"/>
                    <a:pt x="2035" y="0"/>
                    <a:pt x="1630" y="0"/>
                  </a:cubicBezTo>
                  <a:cubicBezTo>
                    <a:pt x="1395" y="0"/>
                    <a:pt x="1187" y="122"/>
                    <a:pt x="1053" y="295"/>
                  </a:cubicBezTo>
                  <a:cubicBezTo>
                    <a:pt x="1053" y="735"/>
                    <a:pt x="1053" y="735"/>
                    <a:pt x="1053" y="735"/>
                  </a:cubicBezTo>
                  <a:cubicBezTo>
                    <a:pt x="1155" y="455"/>
                    <a:pt x="1340" y="232"/>
                    <a:pt x="1630" y="232"/>
                  </a:cubicBezTo>
                  <a:cubicBezTo>
                    <a:pt x="1909" y="232"/>
                    <a:pt x="2135" y="463"/>
                    <a:pt x="2134" y="741"/>
                  </a:cubicBezTo>
                  <a:cubicBezTo>
                    <a:pt x="2134" y="1020"/>
                    <a:pt x="1909" y="1246"/>
                    <a:pt x="1630" y="1245"/>
                  </a:cubicBezTo>
                  <a:cubicBezTo>
                    <a:pt x="1506" y="1244"/>
                    <a:pt x="1391" y="1199"/>
                    <a:pt x="1303" y="1125"/>
                  </a:cubicBezTo>
                  <a:cubicBezTo>
                    <a:pt x="1194" y="1040"/>
                    <a:pt x="1074" y="860"/>
                    <a:pt x="961" y="76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3200"/>
            </a:p>
          </p:txBody>
        </p:sp>
        <p:sp>
          <p:nvSpPr>
            <p:cNvPr id="26" name="Freeform 35">
              <a:extLst>
                <a:ext uri="{FF2B5EF4-FFF2-40B4-BE49-F238E27FC236}">
                  <a16:creationId xmlns:a16="http://schemas.microsoft.com/office/drawing/2014/main" id="{11903FFF-471E-47B8-935B-CD39B18D8F95}"/>
                </a:ext>
              </a:extLst>
            </p:cNvPr>
            <p:cNvSpPr>
              <a:spLocks/>
            </p:cNvSpPr>
            <p:nvPr userDrawn="1"/>
          </p:nvSpPr>
          <p:spPr bwMode="gray">
            <a:xfrm>
              <a:off x="8012114" y="401514"/>
              <a:ext cx="123825" cy="201551"/>
            </a:xfrm>
            <a:custGeom>
              <a:avLst/>
              <a:gdLst>
                <a:gd name="T0" fmla="*/ 0 w 1624"/>
                <a:gd name="T1" fmla="*/ 0 h 2651"/>
                <a:gd name="T2" fmla="*/ 1624 w 1624"/>
                <a:gd name="T3" fmla="*/ 0 h 2651"/>
                <a:gd name="T4" fmla="*/ 1624 w 1624"/>
                <a:gd name="T5" fmla="*/ 452 h 2651"/>
                <a:gd name="T6" fmla="*/ 1365 w 1624"/>
                <a:gd name="T7" fmla="*/ 273 h 2651"/>
                <a:gd name="T8" fmla="*/ 613 w 1624"/>
                <a:gd name="T9" fmla="*/ 273 h 2651"/>
                <a:gd name="T10" fmla="*/ 613 w 1624"/>
                <a:gd name="T11" fmla="*/ 1053 h 2651"/>
                <a:gd name="T12" fmla="*/ 1428 w 1624"/>
                <a:gd name="T13" fmla="*/ 1053 h 2651"/>
                <a:gd name="T14" fmla="*/ 1428 w 1624"/>
                <a:gd name="T15" fmla="*/ 1467 h 2651"/>
                <a:gd name="T16" fmla="*/ 1205 w 1624"/>
                <a:gd name="T17" fmla="*/ 1335 h 2651"/>
                <a:gd name="T18" fmla="*/ 613 w 1624"/>
                <a:gd name="T19" fmla="*/ 1335 h 2651"/>
                <a:gd name="T20" fmla="*/ 613 w 1624"/>
                <a:gd name="T21" fmla="*/ 2401 h 2651"/>
                <a:gd name="T22" fmla="*/ 784 w 1624"/>
                <a:gd name="T23" fmla="*/ 2651 h 2651"/>
                <a:gd name="T24" fmla="*/ 11 w 1624"/>
                <a:gd name="T25" fmla="*/ 2651 h 2651"/>
                <a:gd name="T26" fmla="*/ 173 w 1624"/>
                <a:gd name="T27" fmla="*/ 2401 h 2651"/>
                <a:gd name="T28" fmla="*/ 173 w 1624"/>
                <a:gd name="T29" fmla="*/ 278 h 2651"/>
                <a:gd name="T30" fmla="*/ 0 w 1624"/>
                <a:gd name="T31" fmla="*/ 0 h 2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24" h="2651">
                  <a:moveTo>
                    <a:pt x="0" y="0"/>
                  </a:moveTo>
                  <a:cubicBezTo>
                    <a:pt x="1624" y="0"/>
                    <a:pt x="1624" y="0"/>
                    <a:pt x="1624" y="0"/>
                  </a:cubicBezTo>
                  <a:cubicBezTo>
                    <a:pt x="1624" y="452"/>
                    <a:pt x="1624" y="452"/>
                    <a:pt x="1624" y="452"/>
                  </a:cubicBezTo>
                  <a:cubicBezTo>
                    <a:pt x="1624" y="452"/>
                    <a:pt x="1540" y="274"/>
                    <a:pt x="1365" y="273"/>
                  </a:cubicBezTo>
                  <a:cubicBezTo>
                    <a:pt x="613" y="273"/>
                    <a:pt x="613" y="273"/>
                    <a:pt x="613" y="273"/>
                  </a:cubicBezTo>
                  <a:cubicBezTo>
                    <a:pt x="613" y="1053"/>
                    <a:pt x="613" y="1053"/>
                    <a:pt x="613" y="1053"/>
                  </a:cubicBezTo>
                  <a:cubicBezTo>
                    <a:pt x="1428" y="1053"/>
                    <a:pt x="1428" y="1053"/>
                    <a:pt x="1428" y="1053"/>
                  </a:cubicBezTo>
                  <a:cubicBezTo>
                    <a:pt x="1428" y="1467"/>
                    <a:pt x="1428" y="1467"/>
                    <a:pt x="1428" y="1467"/>
                  </a:cubicBezTo>
                  <a:cubicBezTo>
                    <a:pt x="1428" y="1467"/>
                    <a:pt x="1402" y="1335"/>
                    <a:pt x="1205" y="1335"/>
                  </a:cubicBezTo>
                  <a:cubicBezTo>
                    <a:pt x="613" y="1335"/>
                    <a:pt x="613" y="1335"/>
                    <a:pt x="613" y="1335"/>
                  </a:cubicBezTo>
                  <a:cubicBezTo>
                    <a:pt x="613" y="2401"/>
                    <a:pt x="613" y="2401"/>
                    <a:pt x="613" y="2401"/>
                  </a:cubicBezTo>
                  <a:cubicBezTo>
                    <a:pt x="613" y="2558"/>
                    <a:pt x="784" y="2651"/>
                    <a:pt x="784" y="2651"/>
                  </a:cubicBezTo>
                  <a:cubicBezTo>
                    <a:pt x="11" y="2651"/>
                    <a:pt x="11" y="2651"/>
                    <a:pt x="11" y="2651"/>
                  </a:cubicBezTo>
                  <a:cubicBezTo>
                    <a:pt x="11" y="2651"/>
                    <a:pt x="173" y="2569"/>
                    <a:pt x="173" y="2401"/>
                  </a:cubicBezTo>
                  <a:cubicBezTo>
                    <a:pt x="173" y="278"/>
                    <a:pt x="173" y="278"/>
                    <a:pt x="173" y="278"/>
                  </a:cubicBezTo>
                  <a:cubicBezTo>
                    <a:pt x="173" y="99"/>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3200"/>
            </a:p>
          </p:txBody>
        </p:sp>
        <p:sp>
          <p:nvSpPr>
            <p:cNvPr id="27" name="Freeform 36">
              <a:extLst>
                <a:ext uri="{FF2B5EF4-FFF2-40B4-BE49-F238E27FC236}">
                  <a16:creationId xmlns:a16="http://schemas.microsoft.com/office/drawing/2014/main" id="{671BE6C8-767D-4D59-881D-429EB92BA14C}"/>
                </a:ext>
              </a:extLst>
            </p:cNvPr>
            <p:cNvSpPr>
              <a:spLocks/>
            </p:cNvSpPr>
            <p:nvPr userDrawn="1"/>
          </p:nvSpPr>
          <p:spPr bwMode="gray">
            <a:xfrm>
              <a:off x="8305801" y="401514"/>
              <a:ext cx="80962" cy="282488"/>
            </a:xfrm>
            <a:custGeom>
              <a:avLst/>
              <a:gdLst>
                <a:gd name="T0" fmla="*/ 246 w 1072"/>
                <a:gd name="T1" fmla="*/ 0 h 3696"/>
                <a:gd name="T2" fmla="*/ 1072 w 1072"/>
                <a:gd name="T3" fmla="*/ 0 h 3696"/>
                <a:gd name="T4" fmla="*/ 887 w 1072"/>
                <a:gd name="T5" fmla="*/ 230 h 3696"/>
                <a:gd name="T6" fmla="*/ 887 w 1072"/>
                <a:gd name="T7" fmla="*/ 2717 h 3696"/>
                <a:gd name="T8" fmla="*/ 0 w 1072"/>
                <a:gd name="T9" fmla="*/ 3693 h 3696"/>
                <a:gd name="T10" fmla="*/ 423 w 1072"/>
                <a:gd name="T11" fmla="*/ 2717 h 3696"/>
                <a:gd name="T12" fmla="*/ 423 w 1072"/>
                <a:gd name="T13" fmla="*/ 230 h 3696"/>
                <a:gd name="T14" fmla="*/ 246 w 1072"/>
                <a:gd name="T15" fmla="*/ 0 h 3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72" h="3696">
                  <a:moveTo>
                    <a:pt x="246" y="0"/>
                  </a:moveTo>
                  <a:cubicBezTo>
                    <a:pt x="1072" y="0"/>
                    <a:pt x="1072" y="0"/>
                    <a:pt x="1072" y="0"/>
                  </a:cubicBezTo>
                  <a:cubicBezTo>
                    <a:pt x="1072" y="0"/>
                    <a:pt x="887" y="87"/>
                    <a:pt x="887" y="230"/>
                  </a:cubicBezTo>
                  <a:cubicBezTo>
                    <a:pt x="887" y="2717"/>
                    <a:pt x="887" y="2717"/>
                    <a:pt x="887" y="2717"/>
                  </a:cubicBezTo>
                  <a:cubicBezTo>
                    <a:pt x="887" y="3558"/>
                    <a:pt x="44" y="3696"/>
                    <a:pt x="0" y="3693"/>
                  </a:cubicBezTo>
                  <a:cubicBezTo>
                    <a:pt x="72" y="3647"/>
                    <a:pt x="422" y="3349"/>
                    <a:pt x="423" y="2717"/>
                  </a:cubicBezTo>
                  <a:cubicBezTo>
                    <a:pt x="423" y="230"/>
                    <a:pt x="423" y="230"/>
                    <a:pt x="423" y="230"/>
                  </a:cubicBezTo>
                  <a:cubicBezTo>
                    <a:pt x="424" y="96"/>
                    <a:pt x="246" y="0"/>
                    <a:pt x="24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3200"/>
            </a:p>
          </p:txBody>
        </p:sp>
        <p:sp>
          <p:nvSpPr>
            <p:cNvPr id="28" name="Freeform 37">
              <a:extLst>
                <a:ext uri="{FF2B5EF4-FFF2-40B4-BE49-F238E27FC236}">
                  <a16:creationId xmlns:a16="http://schemas.microsoft.com/office/drawing/2014/main" id="{D18DC024-7E92-4916-AAE6-1F645CDFB687}"/>
                </a:ext>
              </a:extLst>
            </p:cNvPr>
            <p:cNvSpPr>
              <a:spLocks/>
            </p:cNvSpPr>
            <p:nvPr userDrawn="1"/>
          </p:nvSpPr>
          <p:spPr bwMode="gray">
            <a:xfrm>
              <a:off x="8396289" y="401514"/>
              <a:ext cx="63500" cy="201551"/>
            </a:xfrm>
            <a:custGeom>
              <a:avLst/>
              <a:gdLst>
                <a:gd name="T0" fmla="*/ 0 w 828"/>
                <a:gd name="T1" fmla="*/ 0 h 2653"/>
                <a:gd name="T2" fmla="*/ 828 w 828"/>
                <a:gd name="T3" fmla="*/ 0 h 2653"/>
                <a:gd name="T4" fmla="*/ 645 w 828"/>
                <a:gd name="T5" fmla="*/ 235 h 2653"/>
                <a:gd name="T6" fmla="*/ 645 w 828"/>
                <a:gd name="T7" fmla="*/ 2401 h 2653"/>
                <a:gd name="T8" fmla="*/ 828 w 828"/>
                <a:gd name="T9" fmla="*/ 2653 h 2653"/>
                <a:gd name="T10" fmla="*/ 0 w 828"/>
                <a:gd name="T11" fmla="*/ 2653 h 2653"/>
                <a:gd name="T12" fmla="*/ 184 w 828"/>
                <a:gd name="T13" fmla="*/ 2401 h 2653"/>
                <a:gd name="T14" fmla="*/ 184 w 828"/>
                <a:gd name="T15" fmla="*/ 235 h 2653"/>
                <a:gd name="T16" fmla="*/ 0 w 828"/>
                <a:gd name="T17" fmla="*/ 0 h 26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8" h="2653">
                  <a:moveTo>
                    <a:pt x="0" y="0"/>
                  </a:moveTo>
                  <a:cubicBezTo>
                    <a:pt x="828" y="0"/>
                    <a:pt x="828" y="0"/>
                    <a:pt x="828" y="0"/>
                  </a:cubicBezTo>
                  <a:cubicBezTo>
                    <a:pt x="828" y="0"/>
                    <a:pt x="645" y="89"/>
                    <a:pt x="645" y="235"/>
                  </a:cubicBezTo>
                  <a:cubicBezTo>
                    <a:pt x="645" y="2401"/>
                    <a:pt x="645" y="2401"/>
                    <a:pt x="645" y="2401"/>
                  </a:cubicBezTo>
                  <a:cubicBezTo>
                    <a:pt x="645" y="2556"/>
                    <a:pt x="828" y="2653"/>
                    <a:pt x="828" y="2653"/>
                  </a:cubicBezTo>
                  <a:cubicBezTo>
                    <a:pt x="0" y="2653"/>
                    <a:pt x="0" y="2653"/>
                    <a:pt x="0" y="2653"/>
                  </a:cubicBezTo>
                  <a:cubicBezTo>
                    <a:pt x="0" y="2653"/>
                    <a:pt x="184" y="2557"/>
                    <a:pt x="184" y="2401"/>
                  </a:cubicBezTo>
                  <a:cubicBezTo>
                    <a:pt x="184" y="235"/>
                    <a:pt x="184" y="235"/>
                    <a:pt x="184" y="235"/>
                  </a:cubicBezTo>
                  <a:cubicBezTo>
                    <a:pt x="184" y="89"/>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3200"/>
            </a:p>
          </p:txBody>
        </p:sp>
        <p:sp>
          <p:nvSpPr>
            <p:cNvPr id="29" name="Freeform 38">
              <a:extLst>
                <a:ext uri="{FF2B5EF4-FFF2-40B4-BE49-F238E27FC236}">
                  <a16:creationId xmlns:a16="http://schemas.microsoft.com/office/drawing/2014/main" id="{B7CF43AA-546E-4C2B-933E-7F30C4469D14}"/>
                </a:ext>
              </a:extLst>
            </p:cNvPr>
            <p:cNvSpPr>
              <a:spLocks/>
            </p:cNvSpPr>
            <p:nvPr userDrawn="1"/>
          </p:nvSpPr>
          <p:spPr bwMode="gray">
            <a:xfrm>
              <a:off x="8459789" y="401514"/>
              <a:ext cx="150812" cy="201551"/>
            </a:xfrm>
            <a:custGeom>
              <a:avLst/>
              <a:gdLst>
                <a:gd name="T0" fmla="*/ 161 w 1984"/>
                <a:gd name="T1" fmla="*/ 0 h 2651"/>
                <a:gd name="T2" fmla="*/ 1984 w 1984"/>
                <a:gd name="T3" fmla="*/ 0 h 2651"/>
                <a:gd name="T4" fmla="*/ 1829 w 1984"/>
                <a:gd name="T5" fmla="*/ 482 h 2651"/>
                <a:gd name="T6" fmla="*/ 1607 w 1984"/>
                <a:gd name="T7" fmla="*/ 279 h 2651"/>
                <a:gd name="T8" fmla="*/ 1229 w 1984"/>
                <a:gd name="T9" fmla="*/ 279 h 2651"/>
                <a:gd name="T10" fmla="*/ 1229 w 1984"/>
                <a:gd name="T11" fmla="*/ 2401 h 2651"/>
                <a:gd name="T12" fmla="*/ 1407 w 1984"/>
                <a:gd name="T13" fmla="*/ 2651 h 2651"/>
                <a:gd name="T14" fmla="*/ 595 w 1984"/>
                <a:gd name="T15" fmla="*/ 2651 h 2651"/>
                <a:gd name="T16" fmla="*/ 771 w 1984"/>
                <a:gd name="T17" fmla="*/ 2401 h 2651"/>
                <a:gd name="T18" fmla="*/ 771 w 1984"/>
                <a:gd name="T19" fmla="*/ 279 h 2651"/>
                <a:gd name="T20" fmla="*/ 315 w 1984"/>
                <a:gd name="T21" fmla="*/ 279 h 2651"/>
                <a:gd name="T22" fmla="*/ 0 w 1984"/>
                <a:gd name="T23" fmla="*/ 522 h 2651"/>
                <a:gd name="T24" fmla="*/ 161 w 1984"/>
                <a:gd name="T25" fmla="*/ 0 h 2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84" h="2651">
                  <a:moveTo>
                    <a:pt x="161" y="0"/>
                  </a:moveTo>
                  <a:cubicBezTo>
                    <a:pt x="1984" y="0"/>
                    <a:pt x="1984" y="0"/>
                    <a:pt x="1984" y="0"/>
                  </a:cubicBezTo>
                  <a:cubicBezTo>
                    <a:pt x="1829" y="482"/>
                    <a:pt x="1829" y="482"/>
                    <a:pt x="1829" y="482"/>
                  </a:cubicBezTo>
                  <a:cubicBezTo>
                    <a:pt x="1829" y="482"/>
                    <a:pt x="1783" y="279"/>
                    <a:pt x="1607" y="279"/>
                  </a:cubicBezTo>
                  <a:cubicBezTo>
                    <a:pt x="1229" y="279"/>
                    <a:pt x="1229" y="279"/>
                    <a:pt x="1229" y="279"/>
                  </a:cubicBezTo>
                  <a:cubicBezTo>
                    <a:pt x="1229" y="2401"/>
                    <a:pt x="1229" y="2401"/>
                    <a:pt x="1229" y="2401"/>
                  </a:cubicBezTo>
                  <a:cubicBezTo>
                    <a:pt x="1229" y="2535"/>
                    <a:pt x="1407" y="2651"/>
                    <a:pt x="1407" y="2651"/>
                  </a:cubicBezTo>
                  <a:cubicBezTo>
                    <a:pt x="595" y="2651"/>
                    <a:pt x="595" y="2651"/>
                    <a:pt x="595" y="2651"/>
                  </a:cubicBezTo>
                  <a:cubicBezTo>
                    <a:pt x="595" y="2651"/>
                    <a:pt x="771" y="2547"/>
                    <a:pt x="771" y="2401"/>
                  </a:cubicBezTo>
                  <a:cubicBezTo>
                    <a:pt x="771" y="279"/>
                    <a:pt x="771" y="279"/>
                    <a:pt x="771" y="279"/>
                  </a:cubicBezTo>
                  <a:cubicBezTo>
                    <a:pt x="315" y="279"/>
                    <a:pt x="315" y="279"/>
                    <a:pt x="315" y="279"/>
                  </a:cubicBezTo>
                  <a:cubicBezTo>
                    <a:pt x="185" y="280"/>
                    <a:pt x="0" y="522"/>
                    <a:pt x="0" y="522"/>
                  </a:cubicBezTo>
                  <a:lnTo>
                    <a:pt x="16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3200"/>
            </a:p>
          </p:txBody>
        </p:sp>
        <p:sp>
          <p:nvSpPr>
            <p:cNvPr id="30" name="Freeform 39">
              <a:extLst>
                <a:ext uri="{FF2B5EF4-FFF2-40B4-BE49-F238E27FC236}">
                  <a16:creationId xmlns:a16="http://schemas.microsoft.com/office/drawing/2014/main" id="{FF1F7038-0943-4E45-AF4F-011183ACAE79}"/>
                </a:ext>
              </a:extLst>
            </p:cNvPr>
            <p:cNvSpPr>
              <a:spLocks/>
            </p:cNvSpPr>
            <p:nvPr userDrawn="1"/>
          </p:nvSpPr>
          <p:spPr bwMode="gray">
            <a:xfrm>
              <a:off x="8734426" y="401514"/>
              <a:ext cx="169862" cy="204725"/>
            </a:xfrm>
            <a:custGeom>
              <a:avLst/>
              <a:gdLst>
                <a:gd name="T0" fmla="*/ 1420 w 2219"/>
                <a:gd name="T1" fmla="*/ 0 h 2693"/>
                <a:gd name="T2" fmla="*/ 2219 w 2219"/>
                <a:gd name="T3" fmla="*/ 0 h 2693"/>
                <a:gd name="T4" fmla="*/ 2048 w 2219"/>
                <a:gd name="T5" fmla="*/ 234 h 2693"/>
                <a:gd name="T6" fmla="*/ 2048 w 2219"/>
                <a:gd name="T7" fmla="*/ 1840 h 2693"/>
                <a:gd name="T8" fmla="*/ 1131 w 2219"/>
                <a:gd name="T9" fmla="*/ 2693 h 2693"/>
                <a:gd name="T10" fmla="*/ 176 w 2219"/>
                <a:gd name="T11" fmla="*/ 1840 h 2693"/>
                <a:gd name="T12" fmla="*/ 176 w 2219"/>
                <a:gd name="T13" fmla="*/ 234 h 2693"/>
                <a:gd name="T14" fmla="*/ 0 w 2219"/>
                <a:gd name="T15" fmla="*/ 0 h 2693"/>
                <a:gd name="T16" fmla="*/ 821 w 2219"/>
                <a:gd name="T17" fmla="*/ 0 h 2693"/>
                <a:gd name="T18" fmla="*/ 638 w 2219"/>
                <a:gd name="T19" fmla="*/ 234 h 2693"/>
                <a:gd name="T20" fmla="*/ 638 w 2219"/>
                <a:gd name="T21" fmla="*/ 1840 h 2693"/>
                <a:gd name="T22" fmla="*/ 1131 w 2219"/>
                <a:gd name="T23" fmla="*/ 2406 h 2693"/>
                <a:gd name="T24" fmla="*/ 1601 w 2219"/>
                <a:gd name="T25" fmla="*/ 1840 h 2693"/>
                <a:gd name="T26" fmla="*/ 1601 w 2219"/>
                <a:gd name="T27" fmla="*/ 234 h 2693"/>
                <a:gd name="T28" fmla="*/ 1420 w 2219"/>
                <a:gd name="T29" fmla="*/ 0 h 2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19" h="2693">
                  <a:moveTo>
                    <a:pt x="1420" y="0"/>
                  </a:moveTo>
                  <a:cubicBezTo>
                    <a:pt x="2219" y="0"/>
                    <a:pt x="2219" y="0"/>
                    <a:pt x="2219" y="0"/>
                  </a:cubicBezTo>
                  <a:cubicBezTo>
                    <a:pt x="2219" y="0"/>
                    <a:pt x="2048" y="91"/>
                    <a:pt x="2048" y="234"/>
                  </a:cubicBezTo>
                  <a:cubicBezTo>
                    <a:pt x="2048" y="1840"/>
                    <a:pt x="2048" y="1840"/>
                    <a:pt x="2048" y="1840"/>
                  </a:cubicBezTo>
                  <a:cubicBezTo>
                    <a:pt x="2047" y="2492"/>
                    <a:pt x="1506" y="2693"/>
                    <a:pt x="1131" y="2693"/>
                  </a:cubicBezTo>
                  <a:cubicBezTo>
                    <a:pt x="759" y="2693"/>
                    <a:pt x="175" y="2490"/>
                    <a:pt x="176" y="1840"/>
                  </a:cubicBezTo>
                  <a:cubicBezTo>
                    <a:pt x="176" y="234"/>
                    <a:pt x="176" y="234"/>
                    <a:pt x="176" y="234"/>
                  </a:cubicBezTo>
                  <a:cubicBezTo>
                    <a:pt x="176" y="91"/>
                    <a:pt x="0" y="0"/>
                    <a:pt x="0" y="0"/>
                  </a:cubicBezTo>
                  <a:cubicBezTo>
                    <a:pt x="821" y="0"/>
                    <a:pt x="821" y="0"/>
                    <a:pt x="821" y="0"/>
                  </a:cubicBezTo>
                  <a:cubicBezTo>
                    <a:pt x="821" y="0"/>
                    <a:pt x="638" y="88"/>
                    <a:pt x="638" y="234"/>
                  </a:cubicBezTo>
                  <a:cubicBezTo>
                    <a:pt x="638" y="1840"/>
                    <a:pt x="638" y="1840"/>
                    <a:pt x="638" y="1840"/>
                  </a:cubicBezTo>
                  <a:cubicBezTo>
                    <a:pt x="638" y="2182"/>
                    <a:pt x="865" y="2406"/>
                    <a:pt x="1131" y="2406"/>
                  </a:cubicBezTo>
                  <a:cubicBezTo>
                    <a:pt x="1397" y="2406"/>
                    <a:pt x="1600" y="2173"/>
                    <a:pt x="1601" y="1840"/>
                  </a:cubicBezTo>
                  <a:cubicBezTo>
                    <a:pt x="1601" y="234"/>
                    <a:pt x="1601" y="234"/>
                    <a:pt x="1601" y="234"/>
                  </a:cubicBezTo>
                  <a:cubicBezTo>
                    <a:pt x="1601" y="91"/>
                    <a:pt x="1420" y="0"/>
                    <a:pt x="142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3200"/>
            </a:p>
          </p:txBody>
        </p:sp>
        <p:sp>
          <p:nvSpPr>
            <p:cNvPr id="31" name="Freeform 40">
              <a:extLst>
                <a:ext uri="{FF2B5EF4-FFF2-40B4-BE49-F238E27FC236}">
                  <a16:creationId xmlns:a16="http://schemas.microsoft.com/office/drawing/2014/main" id="{1D5D1B76-1664-428D-9E03-BB04B259513E}"/>
                </a:ext>
              </a:extLst>
            </p:cNvPr>
            <p:cNvSpPr>
              <a:spLocks/>
            </p:cNvSpPr>
            <p:nvPr userDrawn="1"/>
          </p:nvSpPr>
          <p:spPr bwMode="gray">
            <a:xfrm>
              <a:off x="8142289" y="401514"/>
              <a:ext cx="169862" cy="206312"/>
            </a:xfrm>
            <a:custGeom>
              <a:avLst/>
              <a:gdLst>
                <a:gd name="T0" fmla="*/ 1427 w 2240"/>
                <a:gd name="T1" fmla="*/ 0 h 2700"/>
                <a:gd name="T2" fmla="*/ 2240 w 2240"/>
                <a:gd name="T3" fmla="*/ 0 h 2700"/>
                <a:gd name="T4" fmla="*/ 2068 w 2240"/>
                <a:gd name="T5" fmla="*/ 237 h 2700"/>
                <a:gd name="T6" fmla="*/ 2067 w 2240"/>
                <a:gd name="T7" fmla="*/ 1838 h 2700"/>
                <a:gd name="T8" fmla="*/ 1122 w 2240"/>
                <a:gd name="T9" fmla="*/ 2700 h 2700"/>
                <a:gd name="T10" fmla="*/ 166 w 2240"/>
                <a:gd name="T11" fmla="*/ 1838 h 2700"/>
                <a:gd name="T12" fmla="*/ 166 w 2240"/>
                <a:gd name="T13" fmla="*/ 237 h 2700"/>
                <a:gd name="T14" fmla="*/ 0 w 2240"/>
                <a:gd name="T15" fmla="*/ 0 h 2700"/>
                <a:gd name="T16" fmla="*/ 821 w 2240"/>
                <a:gd name="T17" fmla="*/ 0 h 2700"/>
                <a:gd name="T18" fmla="*/ 631 w 2240"/>
                <a:gd name="T19" fmla="*/ 237 h 2700"/>
                <a:gd name="T20" fmla="*/ 630 w 2240"/>
                <a:gd name="T21" fmla="*/ 1838 h 2700"/>
                <a:gd name="T22" fmla="*/ 1122 w 2240"/>
                <a:gd name="T23" fmla="*/ 2413 h 2700"/>
                <a:gd name="T24" fmla="*/ 1602 w 2240"/>
                <a:gd name="T25" fmla="*/ 1838 h 2700"/>
                <a:gd name="T26" fmla="*/ 1603 w 2240"/>
                <a:gd name="T27" fmla="*/ 237 h 2700"/>
                <a:gd name="T28" fmla="*/ 1427 w 2240"/>
                <a:gd name="T29" fmla="*/ 0 h 27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40" h="2700">
                  <a:moveTo>
                    <a:pt x="1427" y="0"/>
                  </a:moveTo>
                  <a:cubicBezTo>
                    <a:pt x="2240" y="0"/>
                    <a:pt x="2240" y="0"/>
                    <a:pt x="2240" y="0"/>
                  </a:cubicBezTo>
                  <a:cubicBezTo>
                    <a:pt x="2240" y="0"/>
                    <a:pt x="2068" y="95"/>
                    <a:pt x="2068" y="237"/>
                  </a:cubicBezTo>
                  <a:cubicBezTo>
                    <a:pt x="2068" y="238"/>
                    <a:pt x="2067" y="1838"/>
                    <a:pt x="2067" y="1838"/>
                  </a:cubicBezTo>
                  <a:cubicBezTo>
                    <a:pt x="2067" y="2494"/>
                    <a:pt x="1501" y="2700"/>
                    <a:pt x="1122" y="2700"/>
                  </a:cubicBezTo>
                  <a:cubicBezTo>
                    <a:pt x="750" y="2700"/>
                    <a:pt x="166" y="2491"/>
                    <a:pt x="166" y="1838"/>
                  </a:cubicBezTo>
                  <a:cubicBezTo>
                    <a:pt x="166" y="237"/>
                    <a:pt x="166" y="237"/>
                    <a:pt x="166" y="237"/>
                  </a:cubicBezTo>
                  <a:cubicBezTo>
                    <a:pt x="166" y="94"/>
                    <a:pt x="0" y="0"/>
                    <a:pt x="0" y="0"/>
                  </a:cubicBezTo>
                  <a:cubicBezTo>
                    <a:pt x="821" y="0"/>
                    <a:pt x="821" y="0"/>
                    <a:pt x="821" y="0"/>
                  </a:cubicBezTo>
                  <a:cubicBezTo>
                    <a:pt x="821" y="0"/>
                    <a:pt x="631" y="94"/>
                    <a:pt x="631" y="237"/>
                  </a:cubicBezTo>
                  <a:cubicBezTo>
                    <a:pt x="630" y="1838"/>
                    <a:pt x="630" y="1838"/>
                    <a:pt x="630" y="1838"/>
                  </a:cubicBezTo>
                  <a:cubicBezTo>
                    <a:pt x="630" y="2178"/>
                    <a:pt x="856" y="2412"/>
                    <a:pt x="1122" y="2413"/>
                  </a:cubicBezTo>
                  <a:cubicBezTo>
                    <a:pt x="1388" y="2414"/>
                    <a:pt x="1602" y="2174"/>
                    <a:pt x="1602" y="1838"/>
                  </a:cubicBezTo>
                  <a:cubicBezTo>
                    <a:pt x="1603" y="237"/>
                    <a:pt x="1603" y="237"/>
                    <a:pt x="1603" y="237"/>
                  </a:cubicBezTo>
                  <a:cubicBezTo>
                    <a:pt x="1603" y="94"/>
                    <a:pt x="1427" y="0"/>
                    <a:pt x="142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3200"/>
            </a:p>
          </p:txBody>
        </p:sp>
        <p:sp>
          <p:nvSpPr>
            <p:cNvPr id="32" name="Freeform 41">
              <a:extLst>
                <a:ext uri="{FF2B5EF4-FFF2-40B4-BE49-F238E27FC236}">
                  <a16:creationId xmlns:a16="http://schemas.microsoft.com/office/drawing/2014/main" id="{CABF1A31-A3C1-40C7-B3A4-04BCF3CB3D37}"/>
                </a:ext>
              </a:extLst>
            </p:cNvPr>
            <p:cNvSpPr>
              <a:spLocks/>
            </p:cNvSpPr>
            <p:nvPr userDrawn="1"/>
          </p:nvSpPr>
          <p:spPr bwMode="gray">
            <a:xfrm>
              <a:off x="8604251" y="396753"/>
              <a:ext cx="130175" cy="211073"/>
            </a:xfrm>
            <a:custGeom>
              <a:avLst/>
              <a:gdLst>
                <a:gd name="T0" fmla="*/ 1467 w 1707"/>
                <a:gd name="T1" fmla="*/ 479 h 2755"/>
                <a:gd name="T2" fmla="*/ 1019 w 1707"/>
                <a:gd name="T3" fmla="*/ 276 h 2755"/>
                <a:gd name="T4" fmla="*/ 504 w 1707"/>
                <a:gd name="T5" fmla="*/ 677 h 2755"/>
                <a:gd name="T6" fmla="*/ 995 w 1707"/>
                <a:gd name="T7" fmla="*/ 1174 h 2755"/>
                <a:gd name="T8" fmla="*/ 1705 w 1707"/>
                <a:gd name="T9" fmla="*/ 1974 h 2755"/>
                <a:gd name="T10" fmla="*/ 651 w 1707"/>
                <a:gd name="T11" fmla="*/ 2755 h 2755"/>
                <a:gd name="T12" fmla="*/ 155 w 1707"/>
                <a:gd name="T13" fmla="*/ 2686 h 2755"/>
                <a:gd name="T14" fmla="*/ 0 w 1707"/>
                <a:gd name="T15" fmla="*/ 2177 h 2755"/>
                <a:gd name="T16" fmla="*/ 658 w 1707"/>
                <a:gd name="T17" fmla="*/ 2466 h 2755"/>
                <a:gd name="T18" fmla="*/ 1252 w 1707"/>
                <a:gd name="T19" fmla="*/ 2030 h 2755"/>
                <a:gd name="T20" fmla="*/ 46 w 1707"/>
                <a:gd name="T21" fmla="*/ 731 h 2755"/>
                <a:gd name="T22" fmla="*/ 973 w 1707"/>
                <a:gd name="T23" fmla="*/ 0 h 2755"/>
                <a:gd name="T24" fmla="*/ 1467 w 1707"/>
                <a:gd name="T25" fmla="*/ 69 h 2755"/>
                <a:gd name="T26" fmla="*/ 1467 w 1707"/>
                <a:gd name="T27" fmla="*/ 479 h 2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07" h="2755">
                  <a:moveTo>
                    <a:pt x="1467" y="479"/>
                  </a:moveTo>
                  <a:cubicBezTo>
                    <a:pt x="1467" y="479"/>
                    <a:pt x="1352" y="277"/>
                    <a:pt x="1019" y="276"/>
                  </a:cubicBezTo>
                  <a:cubicBezTo>
                    <a:pt x="686" y="275"/>
                    <a:pt x="505" y="450"/>
                    <a:pt x="504" y="677"/>
                  </a:cubicBezTo>
                  <a:cubicBezTo>
                    <a:pt x="503" y="934"/>
                    <a:pt x="696" y="1031"/>
                    <a:pt x="995" y="1174"/>
                  </a:cubicBezTo>
                  <a:cubicBezTo>
                    <a:pt x="1279" y="1311"/>
                    <a:pt x="1707" y="1499"/>
                    <a:pt x="1705" y="1974"/>
                  </a:cubicBezTo>
                  <a:cubicBezTo>
                    <a:pt x="1704" y="2399"/>
                    <a:pt x="1327" y="2755"/>
                    <a:pt x="651" y="2755"/>
                  </a:cubicBezTo>
                  <a:cubicBezTo>
                    <a:pt x="442" y="2754"/>
                    <a:pt x="155" y="2686"/>
                    <a:pt x="155" y="2686"/>
                  </a:cubicBezTo>
                  <a:cubicBezTo>
                    <a:pt x="0" y="2177"/>
                    <a:pt x="0" y="2177"/>
                    <a:pt x="0" y="2177"/>
                  </a:cubicBezTo>
                  <a:cubicBezTo>
                    <a:pt x="143" y="2316"/>
                    <a:pt x="397" y="2466"/>
                    <a:pt x="658" y="2466"/>
                  </a:cubicBezTo>
                  <a:cubicBezTo>
                    <a:pt x="929" y="2466"/>
                    <a:pt x="1252" y="2298"/>
                    <a:pt x="1252" y="2030"/>
                  </a:cubicBezTo>
                  <a:cubicBezTo>
                    <a:pt x="1252" y="1512"/>
                    <a:pt x="46" y="1598"/>
                    <a:pt x="46" y="731"/>
                  </a:cubicBezTo>
                  <a:cubicBezTo>
                    <a:pt x="46" y="433"/>
                    <a:pt x="254" y="0"/>
                    <a:pt x="973" y="0"/>
                  </a:cubicBezTo>
                  <a:cubicBezTo>
                    <a:pt x="1207" y="0"/>
                    <a:pt x="1467" y="69"/>
                    <a:pt x="1467" y="69"/>
                  </a:cubicBezTo>
                  <a:lnTo>
                    <a:pt x="1467" y="47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3200"/>
            </a:p>
          </p:txBody>
        </p:sp>
      </p:grpSp>
      <p:pic>
        <p:nvPicPr>
          <p:cNvPr id="19" name="図 18" descr="FUJITSU-RESTRICTED">
            <a:extLst>
              <a:ext uri="{FF2B5EF4-FFF2-40B4-BE49-F238E27FC236}">
                <a16:creationId xmlns:a16="http://schemas.microsoft.com/office/drawing/2014/main" id="{41F3F593-9863-4280-BFE4-25631A4561C3}"/>
              </a:ext>
            </a:extLst>
          </p:cNvPr>
          <p:cNvPicPr>
            <a:picLocks noChangeAspect="1"/>
          </p:cNvPicPr>
          <p:nvPr/>
        </p:nvPicPr>
        <p:blipFill>
          <a:blip r:embed="rId12">
            <a:extLst>
              <a:ext uri="{28A0092B-C50C-407E-A947-70E740481C1C}">
                <a14:useLocalDpi xmlns:a14="http://schemas.microsoft.com/office/drawing/2010/main"/>
              </a:ext>
            </a:extLst>
          </a:blip>
          <a:stretch>
            <a:fillRect/>
          </a:stretch>
        </p:blipFill>
        <p:spPr bwMode="gray">
          <a:xfrm>
            <a:off x="307201" y="6485166"/>
            <a:ext cx="1723588" cy="221684"/>
          </a:xfrm>
          <a:prstGeom prst="rect">
            <a:avLst/>
          </a:prstGeom>
        </p:spPr>
      </p:pic>
      <p:sp>
        <p:nvSpPr>
          <p:cNvPr id="5" name="Footer Placeholder 4"/>
          <p:cNvSpPr>
            <a:spLocks noGrp="1"/>
          </p:cNvSpPr>
          <p:nvPr>
            <p:ph type="ftr" sz="quarter" idx="3"/>
          </p:nvPr>
        </p:nvSpPr>
        <p:spPr bwMode="gray">
          <a:xfrm>
            <a:off x="10344000" y="6518400"/>
            <a:ext cx="1540800" cy="144000"/>
          </a:xfrm>
          <a:prstGeom prst="rect">
            <a:avLst/>
          </a:prstGeom>
        </p:spPr>
        <p:txBody>
          <a:bodyPr vert="horz" wrap="none" lIns="0" tIns="0" rIns="0" bIns="0" rtlCol="0" anchor="ctr"/>
          <a:lstStyle>
            <a:lvl1pPr algn="r">
              <a:defRPr sz="933">
                <a:solidFill>
                  <a:schemeClr val="tx1"/>
                </a:solidFill>
                <a:latin typeface="Arial" panose="020B0604020202020204" pitchFamily="34" charset="0"/>
                <a:cs typeface="Arial" panose="020B0604020202020204" pitchFamily="34" charset="0"/>
              </a:defRPr>
            </a:lvl1pPr>
          </a:lstStyle>
          <a:p>
            <a:r>
              <a:rPr lang="en-US" altLang="ja-JP"/>
              <a:t>Copyright 2021 NANJING FUJITSU NANDA SOFTWARE TECHNOLOGY CO.,LTD.</a:t>
            </a:r>
            <a:endParaRPr lang="de-DE" altLang="ja-JP"/>
          </a:p>
        </p:txBody>
      </p:sp>
      <p:sp>
        <p:nvSpPr>
          <p:cNvPr id="18" name="Slide Number Placeholder 5">
            <a:extLst>
              <a:ext uri="{FF2B5EF4-FFF2-40B4-BE49-F238E27FC236}">
                <a16:creationId xmlns:a16="http://schemas.microsoft.com/office/drawing/2014/main" id="{46C4A7D1-266B-46A5-B76C-633DB74BB133}"/>
              </a:ext>
            </a:extLst>
          </p:cNvPr>
          <p:cNvSpPr>
            <a:spLocks noGrp="1"/>
          </p:cNvSpPr>
          <p:nvPr>
            <p:ph type="sldNum" sz="quarter" idx="4"/>
          </p:nvPr>
        </p:nvSpPr>
        <p:spPr bwMode="gray">
          <a:xfrm>
            <a:off x="5736000" y="6504000"/>
            <a:ext cx="720000" cy="163200"/>
          </a:xfrm>
          <a:prstGeom prst="rect">
            <a:avLst/>
          </a:prstGeom>
        </p:spPr>
        <p:txBody>
          <a:bodyPr vert="horz" lIns="0" tIns="0" rIns="0" bIns="0" rtlCol="0" anchor="ctr"/>
          <a:lstStyle>
            <a:lvl1pPr algn="ctr">
              <a:defRPr sz="1067">
                <a:solidFill>
                  <a:schemeClr val="tx1"/>
                </a:solidFill>
                <a:latin typeface="Arial" panose="020B0604020202020204" pitchFamily="34" charset="0"/>
                <a:cs typeface="Arial" panose="020B0604020202020204" pitchFamily="34" charset="0"/>
              </a:defRPr>
            </a:lvl1pPr>
          </a:lstStyle>
          <a:p>
            <a:fld id="{4D029D89-7B63-4C94-AD4D-2E4D6BB83637}" type="slidenum">
              <a:rPr kumimoji="1" lang="ja-JP" altLang="en-US" smtClean="0"/>
              <a:pPr/>
              <a:t>‹#›</a:t>
            </a:fld>
            <a:endParaRPr kumimoji="1" lang="ja-JP" altLang="en-US"/>
          </a:p>
        </p:txBody>
      </p:sp>
    </p:spTree>
    <p:extLst>
      <p:ext uri="{BB962C8B-B14F-4D97-AF65-F5344CB8AC3E}">
        <p14:creationId xmlns:p14="http://schemas.microsoft.com/office/powerpoint/2010/main" val="1177746977"/>
      </p:ext>
    </p:extLst>
  </p:cSld>
  <p:clrMap bg1="lt1" tx1="dk1" bg2="lt2" tx2="dk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377" rtl="0" eaLnBrk="1" latinLnBrk="0" hangingPunct="1">
        <a:lnSpc>
          <a:spcPct val="90000"/>
        </a:lnSpc>
        <a:spcBef>
          <a:spcPct val="0"/>
        </a:spcBef>
        <a:buNone/>
        <a:defRPr kumimoji="1" sz="3733" b="1" kern="1200">
          <a:solidFill>
            <a:schemeClr val="bg1"/>
          </a:solidFill>
          <a:latin typeface="Meiryo UI" panose="020B0604030504040204" pitchFamily="50" charset="-128"/>
          <a:ea typeface="Meiryo UI" panose="020B0604030504040204" pitchFamily="50" charset="-128"/>
          <a:cs typeface="+mj-cs"/>
        </a:defRPr>
      </a:lvl1pPr>
    </p:titleStyle>
    <p:bodyStyle>
      <a:lvl1pPr marL="228594" indent="-287993" algn="l" defTabSz="914377" rtl="0" eaLnBrk="1" latinLnBrk="0" hangingPunct="1">
        <a:lnSpc>
          <a:spcPct val="90000"/>
        </a:lnSpc>
        <a:spcBef>
          <a:spcPts val="1000"/>
        </a:spcBef>
        <a:buClr>
          <a:schemeClr val="accent6"/>
        </a:buClr>
        <a:buSzPct val="130000"/>
        <a:buFont typeface="Tahoma" panose="020B0604030504040204" pitchFamily="34" charset="0"/>
        <a:buChar char="○"/>
        <a:defRPr kumimoji="1" sz="2933" kern="1200">
          <a:solidFill>
            <a:schemeClr val="tx1"/>
          </a:solidFill>
          <a:latin typeface="Meiryo UI" panose="020B0604030504040204" pitchFamily="50" charset="-128"/>
          <a:ea typeface="Meiryo UI" panose="020B0604030504040204" pitchFamily="50" charset="-128"/>
          <a:cs typeface="+mn-cs"/>
        </a:defRPr>
      </a:lvl1pPr>
      <a:lvl2pPr marL="685783" indent="-228594" algn="l" defTabSz="914377" rtl="0" eaLnBrk="1" latinLnBrk="0" hangingPunct="1">
        <a:lnSpc>
          <a:spcPct val="90000"/>
        </a:lnSpc>
        <a:spcBef>
          <a:spcPts val="500"/>
        </a:spcBef>
        <a:buClr>
          <a:schemeClr val="accent5"/>
        </a:buClr>
        <a:buSzPct val="130000"/>
        <a:buFont typeface="Tahoma" panose="020B0604030504040204" pitchFamily="34" charset="0"/>
        <a:buChar char="○"/>
        <a:defRPr kumimoji="1" sz="2400" kern="1200">
          <a:solidFill>
            <a:schemeClr val="tx1"/>
          </a:solidFill>
          <a:latin typeface="Meiryo UI" panose="020B0604030504040204" pitchFamily="50" charset="-128"/>
          <a:ea typeface="Meiryo UI" panose="020B0604030504040204" pitchFamily="50" charset="-128"/>
          <a:cs typeface="+mn-cs"/>
        </a:defRPr>
      </a:lvl2pPr>
      <a:lvl3pPr marL="1142971" indent="-228594" algn="l" defTabSz="914377" rtl="0" eaLnBrk="1" latinLnBrk="0" hangingPunct="1">
        <a:lnSpc>
          <a:spcPct val="90000"/>
        </a:lnSpc>
        <a:spcBef>
          <a:spcPts val="500"/>
        </a:spcBef>
        <a:buClr>
          <a:schemeClr val="tx1">
            <a:lumMod val="50000"/>
            <a:lumOff val="50000"/>
          </a:schemeClr>
        </a:buClr>
        <a:buSzPct val="130000"/>
        <a:buFont typeface="Tahoma" panose="020B0604030504040204" pitchFamily="34" charset="0"/>
        <a:buChar char="○"/>
        <a:defRPr kumimoji="1" sz="2133" kern="1200">
          <a:solidFill>
            <a:schemeClr val="tx1"/>
          </a:solidFill>
          <a:latin typeface="Meiryo UI" panose="020B0604030504040204" pitchFamily="50" charset="-128"/>
          <a:ea typeface="Meiryo UI" panose="020B0604030504040204" pitchFamily="50" charset="-128"/>
          <a:cs typeface="+mn-cs"/>
        </a:defRPr>
      </a:lvl3pPr>
      <a:lvl4pPr marL="1600160" indent="-228594" algn="l" defTabSz="914377" rtl="0" eaLnBrk="1" latinLnBrk="0" hangingPunct="1">
        <a:lnSpc>
          <a:spcPct val="90000"/>
        </a:lnSpc>
        <a:spcBef>
          <a:spcPts val="500"/>
        </a:spcBef>
        <a:buClr>
          <a:schemeClr val="bg1">
            <a:lumMod val="50000"/>
          </a:schemeClr>
        </a:buClr>
        <a:buSzPct val="130000"/>
        <a:buFont typeface="Arial" panose="020B0604020202020204" pitchFamily="34" charset="0"/>
        <a:buChar char="●"/>
        <a:defRPr kumimoji="1" sz="1867" kern="1200">
          <a:solidFill>
            <a:schemeClr val="tx1"/>
          </a:solidFill>
          <a:latin typeface="Meiryo UI" panose="020B0604030504040204" pitchFamily="50" charset="-128"/>
          <a:ea typeface="Meiryo UI" panose="020B0604030504040204" pitchFamily="50" charset="-128"/>
          <a:cs typeface="+mn-cs"/>
        </a:defRPr>
      </a:lvl4pPr>
      <a:lvl5pPr marL="2057349" indent="-228594" algn="l" defTabSz="914377" rtl="0" eaLnBrk="1" latinLnBrk="0" hangingPunct="1">
        <a:lnSpc>
          <a:spcPct val="90000"/>
        </a:lnSpc>
        <a:spcBef>
          <a:spcPts val="500"/>
        </a:spcBef>
        <a:buClr>
          <a:schemeClr val="bg1">
            <a:lumMod val="50000"/>
          </a:schemeClr>
        </a:buClr>
        <a:buFont typeface="Arial" panose="020B0604020202020204" pitchFamily="34" charset="0"/>
        <a:buChar char="•"/>
        <a:defRPr kumimoji="1" sz="1867" kern="1200">
          <a:solidFill>
            <a:schemeClr val="tx1"/>
          </a:solidFill>
          <a:latin typeface="Meiryo UI" panose="020B0604030504040204" pitchFamily="50" charset="-128"/>
          <a:ea typeface="Meiryo UI" panose="020B0604030504040204" pitchFamily="50" charset="-128"/>
          <a:cs typeface="+mn-cs"/>
        </a:defRPr>
      </a:lvl5pPr>
      <a:lvl6pPr marL="2514537" indent="-228594" algn="l" defTabSz="914377" rtl="0" eaLnBrk="1" latinLnBrk="0" hangingPunct="1">
        <a:lnSpc>
          <a:spcPct val="90000"/>
        </a:lnSpc>
        <a:spcBef>
          <a:spcPts val="500"/>
        </a:spcBef>
        <a:buClr>
          <a:schemeClr val="bg1">
            <a:lumMod val="50000"/>
          </a:schemeClr>
        </a:buClr>
        <a:buFont typeface="Arial" panose="020B0604020202020204" pitchFamily="34" charset="0"/>
        <a:buChar char="•"/>
        <a:defRPr kumimoji="1" sz="1867" kern="1200">
          <a:solidFill>
            <a:schemeClr val="tx1"/>
          </a:solidFill>
          <a:latin typeface="Meiryo UI" panose="020B0604030504040204" pitchFamily="50" charset="-128"/>
          <a:ea typeface="Meiryo UI" panose="020B0604030504040204" pitchFamily="50" charset="-128"/>
          <a:cs typeface="+mn-cs"/>
        </a:defRPr>
      </a:lvl6pPr>
      <a:lvl7pPr marL="2971726" indent="-228594" algn="l" defTabSz="914377" rtl="0" eaLnBrk="1" latinLnBrk="0" hangingPunct="1">
        <a:lnSpc>
          <a:spcPct val="90000"/>
        </a:lnSpc>
        <a:spcBef>
          <a:spcPts val="500"/>
        </a:spcBef>
        <a:buClr>
          <a:schemeClr val="bg1">
            <a:lumMod val="50000"/>
          </a:schemeClr>
        </a:buClr>
        <a:buFont typeface="Arial" panose="020B0604020202020204" pitchFamily="34" charset="0"/>
        <a:buChar char="–"/>
        <a:defRPr kumimoji="1" sz="1867" kern="1200">
          <a:solidFill>
            <a:schemeClr val="tx1"/>
          </a:solidFill>
          <a:latin typeface="Meiryo UI" panose="020B0604030504040204" pitchFamily="50" charset="-128"/>
          <a:ea typeface="Meiryo UI" panose="020B0604030504040204" pitchFamily="50" charset="-128"/>
          <a:cs typeface="+mn-cs"/>
        </a:defRPr>
      </a:lvl7pPr>
      <a:lvl8pPr marL="3428914" indent="-228594" algn="l" defTabSz="914377" rtl="0" eaLnBrk="1" latinLnBrk="0" hangingPunct="1">
        <a:lnSpc>
          <a:spcPct val="90000"/>
        </a:lnSpc>
        <a:spcBef>
          <a:spcPts val="500"/>
        </a:spcBef>
        <a:buClr>
          <a:schemeClr val="bg1">
            <a:lumMod val="50000"/>
          </a:schemeClr>
        </a:buClr>
        <a:buFont typeface="Arial" panose="020B0604020202020204" pitchFamily="34" charset="0"/>
        <a:buChar char="–"/>
        <a:defRPr kumimoji="1" sz="1867" kern="1200">
          <a:solidFill>
            <a:schemeClr val="tx1"/>
          </a:solidFill>
          <a:latin typeface="Meiryo UI" panose="020B0604030504040204" pitchFamily="50" charset="-128"/>
          <a:ea typeface="Meiryo UI" panose="020B0604030504040204" pitchFamily="50" charset="-128"/>
          <a:cs typeface="+mn-cs"/>
        </a:defRPr>
      </a:lvl8pPr>
      <a:lvl9pPr marL="3886103" indent="-228594" algn="l" defTabSz="914377" rtl="0" eaLnBrk="1" latinLnBrk="0" hangingPunct="1">
        <a:lnSpc>
          <a:spcPct val="90000"/>
        </a:lnSpc>
        <a:spcBef>
          <a:spcPts val="500"/>
        </a:spcBef>
        <a:buClr>
          <a:schemeClr val="bg1">
            <a:lumMod val="50000"/>
          </a:schemeClr>
        </a:buClr>
        <a:buFont typeface="Arial" panose="020B0604020202020204" pitchFamily="34" charset="0"/>
        <a:buChar char="–"/>
        <a:defRPr kumimoji="1" sz="1867" kern="1200">
          <a:solidFill>
            <a:schemeClr val="tx1"/>
          </a:solidFill>
          <a:latin typeface="Meiryo UI" panose="020B0604030504040204" pitchFamily="50" charset="-128"/>
          <a:ea typeface="Meiryo UI" panose="020B0604030504040204" pitchFamily="50" charset="-128"/>
          <a:cs typeface="+mn-cs"/>
        </a:defRPr>
      </a:lvl9pPr>
    </p:bodyStyle>
    <p:otherStyle>
      <a:defPPr>
        <a:defRPr lang="en-US"/>
      </a:defPPr>
      <a:lvl1pPr marL="0" algn="l" defTabSz="914377" rtl="0" eaLnBrk="1" latinLnBrk="0" hangingPunct="1">
        <a:defRPr kumimoji="1" sz="1800" kern="1200">
          <a:solidFill>
            <a:schemeClr val="tx1"/>
          </a:solidFill>
          <a:latin typeface="+mn-lt"/>
          <a:ea typeface="+mn-ea"/>
          <a:cs typeface="+mn-cs"/>
        </a:defRPr>
      </a:lvl1pPr>
      <a:lvl2pPr marL="457189" algn="l" defTabSz="914377" rtl="0" eaLnBrk="1" latinLnBrk="0" hangingPunct="1">
        <a:defRPr kumimoji="1" sz="1800" kern="1200">
          <a:solidFill>
            <a:schemeClr val="tx1"/>
          </a:solidFill>
          <a:latin typeface="+mn-lt"/>
          <a:ea typeface="+mn-ea"/>
          <a:cs typeface="+mn-cs"/>
        </a:defRPr>
      </a:lvl2pPr>
      <a:lvl3pPr marL="914377" algn="l" defTabSz="914377" rtl="0" eaLnBrk="1" latinLnBrk="0" hangingPunct="1">
        <a:defRPr kumimoji="1" sz="1800" kern="1200">
          <a:solidFill>
            <a:schemeClr val="tx1"/>
          </a:solidFill>
          <a:latin typeface="+mn-lt"/>
          <a:ea typeface="+mn-ea"/>
          <a:cs typeface="+mn-cs"/>
        </a:defRPr>
      </a:lvl3pPr>
      <a:lvl4pPr marL="1371566" algn="l" defTabSz="914377" rtl="0" eaLnBrk="1" latinLnBrk="0" hangingPunct="1">
        <a:defRPr kumimoji="1" sz="1800" kern="1200">
          <a:solidFill>
            <a:schemeClr val="tx1"/>
          </a:solidFill>
          <a:latin typeface="+mn-lt"/>
          <a:ea typeface="+mn-ea"/>
          <a:cs typeface="+mn-cs"/>
        </a:defRPr>
      </a:lvl4pPr>
      <a:lvl5pPr marL="1828754" algn="l" defTabSz="914377" rtl="0" eaLnBrk="1" latinLnBrk="0" hangingPunct="1">
        <a:defRPr kumimoji="1" sz="1800" kern="1200">
          <a:solidFill>
            <a:schemeClr val="tx1"/>
          </a:solidFill>
          <a:latin typeface="+mn-lt"/>
          <a:ea typeface="+mn-ea"/>
          <a:cs typeface="+mn-cs"/>
        </a:defRPr>
      </a:lvl5pPr>
      <a:lvl6pPr marL="2285943" algn="l" defTabSz="914377" rtl="0" eaLnBrk="1" latinLnBrk="0" hangingPunct="1">
        <a:defRPr kumimoji="1" sz="1800" kern="1200">
          <a:solidFill>
            <a:schemeClr val="tx1"/>
          </a:solidFill>
          <a:latin typeface="+mn-lt"/>
          <a:ea typeface="+mn-ea"/>
          <a:cs typeface="+mn-cs"/>
        </a:defRPr>
      </a:lvl6pPr>
      <a:lvl7pPr marL="2743131" algn="l" defTabSz="914377" rtl="0" eaLnBrk="1" latinLnBrk="0" hangingPunct="1">
        <a:defRPr kumimoji="1" sz="1800" kern="1200">
          <a:solidFill>
            <a:schemeClr val="tx1"/>
          </a:solidFill>
          <a:latin typeface="+mn-lt"/>
          <a:ea typeface="+mn-ea"/>
          <a:cs typeface="+mn-cs"/>
        </a:defRPr>
      </a:lvl7pPr>
      <a:lvl8pPr marL="3200320" algn="l" defTabSz="914377" rtl="0" eaLnBrk="1" latinLnBrk="0" hangingPunct="1">
        <a:defRPr kumimoji="1" sz="1800" kern="1200">
          <a:solidFill>
            <a:schemeClr val="tx1"/>
          </a:solidFill>
          <a:latin typeface="+mn-lt"/>
          <a:ea typeface="+mn-ea"/>
          <a:cs typeface="+mn-cs"/>
        </a:defRPr>
      </a:lvl8pPr>
      <a:lvl9pPr marL="3657509" algn="l" defTabSz="914377" rtl="0" eaLnBrk="1" latinLnBrk="0" hangingPunct="1">
        <a:defRPr kumimoji="1"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図 8">
            <a:extLst>
              <a:ext uri="{FF2B5EF4-FFF2-40B4-BE49-F238E27FC236}">
                <a16:creationId xmlns:a16="http://schemas.microsoft.com/office/drawing/2014/main" id="{740F57D8-338C-4D61-B05D-AC393D185D82}"/>
              </a:ext>
              <a:ext uri="{C183D7F6-B498-43B3-948B-1728B52AA6E4}">
                <adec:decorative xmlns:adec="http://schemas.microsoft.com/office/drawing/2017/decorative" val="1"/>
              </a:ext>
            </a:extLst>
          </p:cNvPr>
          <p:cNvPicPr>
            <a:picLocks noChangeAspect="1"/>
          </p:cNvPicPr>
          <p:nvPr/>
        </p:nvPicPr>
        <p:blipFill rotWithShape="1">
          <a:blip r:embed="rId11" cstate="print">
            <a:extLst>
              <a:ext uri="{28A0092B-C50C-407E-A947-70E740481C1C}">
                <a14:useLocalDpi xmlns:a14="http://schemas.microsoft.com/office/drawing/2010/main"/>
              </a:ext>
            </a:extLst>
          </a:blip>
          <a:srcRect r="295"/>
          <a:stretch/>
        </p:blipFill>
        <p:spPr bwMode="gray">
          <a:xfrm>
            <a:off x="1525" y="-5231"/>
            <a:ext cx="12190476" cy="955200"/>
          </a:xfrm>
          <a:prstGeom prst="rect">
            <a:avLst/>
          </a:prstGeom>
        </p:spPr>
      </p:pic>
      <p:sp>
        <p:nvSpPr>
          <p:cNvPr id="2" name="Title Placeholder 1"/>
          <p:cNvSpPr>
            <a:spLocks noGrp="1"/>
          </p:cNvSpPr>
          <p:nvPr>
            <p:ph type="title"/>
          </p:nvPr>
        </p:nvSpPr>
        <p:spPr bwMode="gray">
          <a:xfrm>
            <a:off x="312000" y="43200"/>
            <a:ext cx="10320000" cy="873600"/>
          </a:xfrm>
          <a:prstGeom prst="rect">
            <a:avLst/>
          </a:prstGeom>
        </p:spPr>
        <p:txBody>
          <a:bodyPr vert="horz" lIns="0" tIns="108000" rIns="0" bIns="0" rtlCol="0" anchor="ctr">
            <a:normAutofit/>
          </a:bodyPr>
          <a:lstStyle/>
          <a:p>
            <a:r>
              <a:rPr lang="ja-JP" altLang="en-US" dirty="0"/>
              <a:t>マスター タイトルの書式設定</a:t>
            </a:r>
            <a:endParaRPr lang="en-US" dirty="0"/>
          </a:p>
        </p:txBody>
      </p:sp>
      <p:sp>
        <p:nvSpPr>
          <p:cNvPr id="3" name="Text Placeholder 2"/>
          <p:cNvSpPr>
            <a:spLocks noGrp="1"/>
          </p:cNvSpPr>
          <p:nvPr>
            <p:ph type="body" idx="1"/>
          </p:nvPr>
        </p:nvSpPr>
        <p:spPr bwMode="gray">
          <a:xfrm>
            <a:off x="307200" y="1267200"/>
            <a:ext cx="11572800" cy="5049600"/>
          </a:xfrm>
          <a:prstGeom prst="rect">
            <a:avLst/>
          </a:prstGeom>
        </p:spPr>
        <p:txBody>
          <a:bodyPr vert="horz" lIns="0" tIns="0" rIns="0" bIns="0" rtlCol="0">
            <a:normAutofit/>
          </a:bodyPr>
          <a:lstStyle/>
          <a:p>
            <a:pPr lvl="0"/>
            <a:r>
              <a:rPr lang="ja-JP" altLang="en-US" dirty="0"/>
              <a:t>マスター テキストの書式設定</a:t>
            </a:r>
          </a:p>
          <a:p>
            <a:pPr lvl="1"/>
            <a:r>
              <a:rPr lang="ja-JP" altLang="en-US" dirty="0"/>
              <a:t>第</a:t>
            </a:r>
            <a:r>
              <a:rPr lang="en-US" altLang="ja-JP" dirty="0"/>
              <a:t>2</a:t>
            </a:r>
            <a:r>
              <a:rPr lang="ja-JP" altLang="en-US" dirty="0"/>
              <a:t> レベル</a:t>
            </a:r>
          </a:p>
          <a:p>
            <a:pPr lvl="2"/>
            <a:r>
              <a:rPr lang="ja-JP" altLang="en-US" dirty="0"/>
              <a:t>第</a:t>
            </a:r>
            <a:r>
              <a:rPr lang="en-US" altLang="ja-JP" dirty="0"/>
              <a:t>3</a:t>
            </a:r>
            <a:r>
              <a:rPr lang="ja-JP" altLang="en-US" dirty="0"/>
              <a:t> レベル</a:t>
            </a:r>
          </a:p>
          <a:p>
            <a:pPr lvl="3"/>
            <a:r>
              <a:rPr lang="ja-JP" altLang="en-US" dirty="0"/>
              <a:t>第</a:t>
            </a:r>
            <a:r>
              <a:rPr lang="en-US" altLang="ja-JP" dirty="0"/>
              <a:t>4</a:t>
            </a:r>
            <a:r>
              <a:rPr lang="ja-JP" altLang="en-US" dirty="0"/>
              <a:t> レベル</a:t>
            </a:r>
          </a:p>
          <a:p>
            <a:pPr lvl="4"/>
            <a:r>
              <a:rPr lang="ja-JP" altLang="en-US" dirty="0"/>
              <a:t>第</a:t>
            </a:r>
            <a:r>
              <a:rPr lang="en-US" altLang="ja-JP" dirty="0"/>
              <a:t>5</a:t>
            </a:r>
            <a:r>
              <a:rPr lang="ja-JP" altLang="en-US" dirty="0"/>
              <a:t> レベル</a:t>
            </a:r>
            <a:endParaRPr lang="en-US" altLang="ja-JP" dirty="0"/>
          </a:p>
          <a:p>
            <a:pPr lvl="5"/>
            <a:r>
              <a:rPr lang="ja-JP" altLang="en-US" dirty="0"/>
              <a:t>テキスト</a:t>
            </a:r>
            <a:endParaRPr lang="en-US" altLang="ja-JP" dirty="0"/>
          </a:p>
          <a:p>
            <a:pPr lvl="6"/>
            <a:r>
              <a:rPr lang="ja-JP" altLang="en-US" dirty="0"/>
              <a:t>テキスト</a:t>
            </a:r>
            <a:endParaRPr lang="en-US" altLang="ja-JP" dirty="0"/>
          </a:p>
          <a:p>
            <a:pPr lvl="7"/>
            <a:r>
              <a:rPr lang="ja-JP" altLang="en-US" dirty="0"/>
              <a:t>テキスト</a:t>
            </a:r>
            <a:endParaRPr lang="en-US" altLang="ja-JP" dirty="0"/>
          </a:p>
          <a:p>
            <a:pPr lvl="8"/>
            <a:r>
              <a:rPr lang="ja-JP" altLang="en-US" dirty="0"/>
              <a:t>テキスト</a:t>
            </a:r>
            <a:endParaRPr lang="en-US" dirty="0"/>
          </a:p>
        </p:txBody>
      </p:sp>
      <p:sp>
        <p:nvSpPr>
          <p:cNvPr id="5" name="Footer Placeholder 4"/>
          <p:cNvSpPr>
            <a:spLocks noGrp="1"/>
          </p:cNvSpPr>
          <p:nvPr>
            <p:ph type="ftr" sz="quarter" idx="3"/>
          </p:nvPr>
        </p:nvSpPr>
        <p:spPr bwMode="gray">
          <a:xfrm>
            <a:off x="10344000" y="6518400"/>
            <a:ext cx="1540800" cy="144000"/>
          </a:xfrm>
          <a:prstGeom prst="rect">
            <a:avLst/>
          </a:prstGeom>
        </p:spPr>
        <p:txBody>
          <a:bodyPr vert="horz" wrap="none" lIns="0" tIns="0" rIns="0" bIns="0" rtlCol="0" anchor="ctr"/>
          <a:lstStyle>
            <a:lvl1pPr algn="r">
              <a:defRPr sz="933">
                <a:solidFill>
                  <a:schemeClr val="tx1"/>
                </a:solidFill>
                <a:latin typeface="Arial" panose="020B0604020202020204" pitchFamily="34" charset="0"/>
                <a:cs typeface="Arial" panose="020B0604020202020204" pitchFamily="34" charset="0"/>
              </a:defRPr>
            </a:lvl1pPr>
          </a:lstStyle>
          <a:p>
            <a:r>
              <a:rPr lang="en-US" altLang="ja-JP"/>
              <a:t>Copyright 2021 NANJING FUJITSU NANDA SOFTWARE TECHNOLOGY CO.,LTD.</a:t>
            </a:r>
            <a:endParaRPr lang="de-DE" altLang="ja-JP"/>
          </a:p>
        </p:txBody>
      </p:sp>
      <p:sp>
        <p:nvSpPr>
          <p:cNvPr id="10" name="Slide Number Placeholder 5">
            <a:extLst>
              <a:ext uri="{FF2B5EF4-FFF2-40B4-BE49-F238E27FC236}">
                <a16:creationId xmlns:a16="http://schemas.microsoft.com/office/drawing/2014/main" id="{41D8FCF7-17D7-419C-9A69-F8EE30CBAC22}"/>
              </a:ext>
            </a:extLst>
          </p:cNvPr>
          <p:cNvSpPr>
            <a:spLocks noGrp="1"/>
          </p:cNvSpPr>
          <p:nvPr>
            <p:ph type="sldNum" sz="quarter" idx="4"/>
          </p:nvPr>
        </p:nvSpPr>
        <p:spPr bwMode="gray">
          <a:xfrm>
            <a:off x="5736000" y="6504000"/>
            <a:ext cx="720000" cy="163200"/>
          </a:xfrm>
          <a:prstGeom prst="rect">
            <a:avLst/>
          </a:prstGeom>
        </p:spPr>
        <p:txBody>
          <a:bodyPr vert="horz" lIns="0" tIns="0" rIns="0" bIns="0" rtlCol="0" anchor="ctr"/>
          <a:lstStyle>
            <a:lvl1pPr algn="ctr">
              <a:defRPr sz="1067">
                <a:solidFill>
                  <a:schemeClr val="tx1"/>
                </a:solidFill>
                <a:latin typeface="Arial" panose="020B0604020202020204" pitchFamily="34" charset="0"/>
                <a:cs typeface="Arial" panose="020B0604020202020204" pitchFamily="34" charset="0"/>
              </a:defRPr>
            </a:lvl1pPr>
          </a:lstStyle>
          <a:p>
            <a:fld id="{4D029D89-7B63-4C94-AD4D-2E4D6BB83637}" type="slidenum">
              <a:rPr kumimoji="1" lang="ja-JP" altLang="en-US" smtClean="0"/>
              <a:pPr/>
              <a:t>‹#›</a:t>
            </a:fld>
            <a:endParaRPr kumimoji="1" lang="ja-JP" altLang="en-US"/>
          </a:p>
        </p:txBody>
      </p:sp>
      <p:pic>
        <p:nvPicPr>
          <p:cNvPr id="11" name="図 10" descr="FUJITSU-RESTRICTED">
            <a:extLst>
              <a:ext uri="{FF2B5EF4-FFF2-40B4-BE49-F238E27FC236}">
                <a16:creationId xmlns:a16="http://schemas.microsoft.com/office/drawing/2014/main" id="{4E7239B8-751E-4DF0-89F5-0B951BED751D}"/>
              </a:ext>
            </a:extLst>
          </p:cNvPr>
          <p:cNvPicPr>
            <a:picLocks noChangeAspect="1"/>
          </p:cNvPicPr>
          <p:nvPr/>
        </p:nvPicPr>
        <p:blipFill>
          <a:blip r:embed="rId12">
            <a:extLst>
              <a:ext uri="{28A0092B-C50C-407E-A947-70E740481C1C}">
                <a14:useLocalDpi xmlns:a14="http://schemas.microsoft.com/office/drawing/2010/main"/>
              </a:ext>
            </a:extLst>
          </a:blip>
          <a:stretch>
            <a:fillRect/>
          </a:stretch>
        </p:blipFill>
        <p:spPr bwMode="gray">
          <a:xfrm>
            <a:off x="307201" y="6485166"/>
            <a:ext cx="1723588" cy="221684"/>
          </a:xfrm>
          <a:prstGeom prst="rect">
            <a:avLst/>
          </a:prstGeom>
        </p:spPr>
      </p:pic>
      <p:pic>
        <p:nvPicPr>
          <p:cNvPr id="12" name="図 11" descr="Fujitsu">
            <a:extLst>
              <a:ext uri="{FF2B5EF4-FFF2-40B4-BE49-F238E27FC236}">
                <a16:creationId xmlns:a16="http://schemas.microsoft.com/office/drawing/2014/main" id="{069DC5C1-232D-40EE-82A7-92A4EC774E9B}"/>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bwMode="gray">
          <a:xfrm>
            <a:off x="10892365" y="241188"/>
            <a:ext cx="986483" cy="480000"/>
          </a:xfrm>
          <a:prstGeom prst="rect">
            <a:avLst/>
          </a:prstGeom>
        </p:spPr>
      </p:pic>
    </p:spTree>
    <p:extLst>
      <p:ext uri="{BB962C8B-B14F-4D97-AF65-F5344CB8AC3E}">
        <p14:creationId xmlns:p14="http://schemas.microsoft.com/office/powerpoint/2010/main" val="2009902604"/>
      </p:ext>
    </p:extLst>
  </p:cSld>
  <p:clrMap bg1="lt1" tx1="dk1" bg2="lt2" tx2="dk2" accent1="accent1" accent2="accent2" accent3="accent3" accent4="accent4" accent5="accent5" accent6="accent6" hlink="hlink" folHlink="folHlink"/>
  <p:sldLayoutIdLst>
    <p:sldLayoutId id="2147483767" r:id="rId1"/>
    <p:sldLayoutId id="2147483768" r:id="rId2"/>
    <p:sldLayoutId id="2147483769" r:id="rId3"/>
    <p:sldLayoutId id="2147483770" r:id="rId4"/>
    <p:sldLayoutId id="2147483771" r:id="rId5"/>
    <p:sldLayoutId id="2147483772" r:id="rId6"/>
    <p:sldLayoutId id="2147483773" r:id="rId7"/>
    <p:sldLayoutId id="2147483774" r:id="rId8"/>
    <p:sldLayoutId id="2147483775" r:id="rId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377" rtl="0" eaLnBrk="1" latinLnBrk="0" hangingPunct="1">
        <a:lnSpc>
          <a:spcPct val="90000"/>
        </a:lnSpc>
        <a:spcBef>
          <a:spcPct val="0"/>
        </a:spcBef>
        <a:buNone/>
        <a:defRPr kumimoji="1" sz="3733" b="1" kern="1200">
          <a:solidFill>
            <a:schemeClr val="tx1"/>
          </a:solidFill>
          <a:latin typeface="Meiryo UI" panose="020B0604030504040204" pitchFamily="50" charset="-128"/>
          <a:ea typeface="Meiryo UI" panose="020B0604030504040204" pitchFamily="50" charset="-128"/>
          <a:cs typeface="+mj-cs"/>
        </a:defRPr>
      </a:lvl1pPr>
    </p:titleStyle>
    <p:bodyStyle>
      <a:lvl1pPr marL="228594" indent="-287993" algn="l" defTabSz="914377" rtl="0" eaLnBrk="1" latinLnBrk="0" hangingPunct="1">
        <a:lnSpc>
          <a:spcPct val="90000"/>
        </a:lnSpc>
        <a:spcBef>
          <a:spcPts val="1000"/>
        </a:spcBef>
        <a:buClr>
          <a:schemeClr val="accent2"/>
        </a:buClr>
        <a:buSzPct val="130000"/>
        <a:buFont typeface="Tahoma" panose="020B0604030504040204" pitchFamily="34" charset="0"/>
        <a:buChar char="○"/>
        <a:defRPr kumimoji="1" sz="2933" kern="1200">
          <a:solidFill>
            <a:schemeClr val="tx1"/>
          </a:solidFill>
          <a:latin typeface="Meiryo UI" panose="020B0604030504040204" pitchFamily="50" charset="-128"/>
          <a:ea typeface="Meiryo UI" panose="020B0604030504040204" pitchFamily="50" charset="-128"/>
          <a:cs typeface="+mn-cs"/>
        </a:defRPr>
      </a:lvl1pPr>
      <a:lvl2pPr marL="685783" indent="-228594" algn="l" defTabSz="914377" rtl="0" eaLnBrk="1" latinLnBrk="0" hangingPunct="1">
        <a:lnSpc>
          <a:spcPct val="90000"/>
        </a:lnSpc>
        <a:spcBef>
          <a:spcPts val="500"/>
        </a:spcBef>
        <a:buClr>
          <a:srgbClr val="FFE800"/>
        </a:buClr>
        <a:buSzPct val="130000"/>
        <a:buFont typeface="Tahoma" panose="020B0604030504040204" pitchFamily="34" charset="0"/>
        <a:buChar char="○"/>
        <a:defRPr kumimoji="1" sz="2400" kern="1200">
          <a:solidFill>
            <a:schemeClr val="tx1"/>
          </a:solidFill>
          <a:latin typeface="Meiryo UI" panose="020B0604030504040204" pitchFamily="50" charset="-128"/>
          <a:ea typeface="Meiryo UI" panose="020B0604030504040204" pitchFamily="50" charset="-128"/>
          <a:cs typeface="+mn-cs"/>
        </a:defRPr>
      </a:lvl2pPr>
      <a:lvl3pPr marL="1142971" indent="-228594" algn="l" defTabSz="914377" rtl="0" eaLnBrk="1" latinLnBrk="0" hangingPunct="1">
        <a:lnSpc>
          <a:spcPct val="90000"/>
        </a:lnSpc>
        <a:spcBef>
          <a:spcPts val="500"/>
        </a:spcBef>
        <a:buClr>
          <a:schemeClr val="tx1">
            <a:lumMod val="50000"/>
            <a:lumOff val="50000"/>
          </a:schemeClr>
        </a:buClr>
        <a:buSzPct val="130000"/>
        <a:buFont typeface="Tahoma" panose="020B0604030504040204" pitchFamily="34" charset="0"/>
        <a:buChar char="○"/>
        <a:defRPr kumimoji="1" sz="2133" kern="1200">
          <a:solidFill>
            <a:schemeClr val="tx1"/>
          </a:solidFill>
          <a:latin typeface="Meiryo UI" panose="020B0604030504040204" pitchFamily="50" charset="-128"/>
          <a:ea typeface="Meiryo UI" panose="020B0604030504040204" pitchFamily="50" charset="-128"/>
          <a:cs typeface="+mn-cs"/>
        </a:defRPr>
      </a:lvl3pPr>
      <a:lvl4pPr marL="1600160" indent="-228594" algn="l" defTabSz="914377" rtl="0" eaLnBrk="1" latinLnBrk="0" hangingPunct="1">
        <a:lnSpc>
          <a:spcPct val="90000"/>
        </a:lnSpc>
        <a:spcBef>
          <a:spcPts val="500"/>
        </a:spcBef>
        <a:buClr>
          <a:schemeClr val="bg1">
            <a:lumMod val="50000"/>
          </a:schemeClr>
        </a:buClr>
        <a:buSzPct val="130000"/>
        <a:buFont typeface="Arial" panose="020B0604020202020204" pitchFamily="34" charset="0"/>
        <a:buChar char="●"/>
        <a:defRPr kumimoji="1" sz="1867" kern="1200">
          <a:solidFill>
            <a:schemeClr val="tx1"/>
          </a:solidFill>
          <a:latin typeface="Meiryo UI" panose="020B0604030504040204" pitchFamily="50" charset="-128"/>
          <a:ea typeface="Meiryo UI" panose="020B0604030504040204" pitchFamily="50" charset="-128"/>
          <a:cs typeface="+mn-cs"/>
        </a:defRPr>
      </a:lvl4pPr>
      <a:lvl5pPr marL="2057349" indent="-228594" algn="l" defTabSz="914377" rtl="0" eaLnBrk="1" latinLnBrk="0" hangingPunct="1">
        <a:lnSpc>
          <a:spcPct val="90000"/>
        </a:lnSpc>
        <a:spcBef>
          <a:spcPts val="500"/>
        </a:spcBef>
        <a:buClr>
          <a:schemeClr val="bg1">
            <a:lumMod val="50000"/>
          </a:schemeClr>
        </a:buClr>
        <a:buFont typeface="Arial" panose="020B0604020202020204" pitchFamily="34" charset="0"/>
        <a:buChar char="•"/>
        <a:defRPr kumimoji="1" sz="1867" kern="1200">
          <a:solidFill>
            <a:schemeClr val="tx1"/>
          </a:solidFill>
          <a:latin typeface="Meiryo UI" panose="020B0604030504040204" pitchFamily="50" charset="-128"/>
          <a:ea typeface="Meiryo UI" panose="020B0604030504040204" pitchFamily="50" charset="-128"/>
          <a:cs typeface="+mn-cs"/>
        </a:defRPr>
      </a:lvl5pPr>
      <a:lvl6pPr marL="2514537" indent="-228594" algn="l" defTabSz="914377" rtl="0" eaLnBrk="1" latinLnBrk="0" hangingPunct="1">
        <a:lnSpc>
          <a:spcPct val="90000"/>
        </a:lnSpc>
        <a:spcBef>
          <a:spcPts val="500"/>
        </a:spcBef>
        <a:buClr>
          <a:schemeClr val="bg1">
            <a:lumMod val="50000"/>
          </a:schemeClr>
        </a:buClr>
        <a:buFont typeface="Arial" panose="020B0604020202020204" pitchFamily="34" charset="0"/>
        <a:buChar char="•"/>
        <a:defRPr kumimoji="1" sz="1867" kern="1200">
          <a:solidFill>
            <a:schemeClr val="tx1"/>
          </a:solidFill>
          <a:latin typeface="Meiryo UI" panose="020B0604030504040204" pitchFamily="50" charset="-128"/>
          <a:ea typeface="Meiryo UI" panose="020B0604030504040204" pitchFamily="50" charset="-128"/>
          <a:cs typeface="+mn-cs"/>
        </a:defRPr>
      </a:lvl6pPr>
      <a:lvl7pPr marL="2971726" indent="-228594" algn="l" defTabSz="914377" rtl="0" eaLnBrk="1" latinLnBrk="0" hangingPunct="1">
        <a:lnSpc>
          <a:spcPct val="90000"/>
        </a:lnSpc>
        <a:spcBef>
          <a:spcPts val="500"/>
        </a:spcBef>
        <a:buClr>
          <a:schemeClr val="bg1">
            <a:lumMod val="50000"/>
          </a:schemeClr>
        </a:buClr>
        <a:buFont typeface="Arial" panose="020B0604020202020204" pitchFamily="34" charset="0"/>
        <a:buChar char="–"/>
        <a:defRPr kumimoji="1" sz="1867" kern="1200">
          <a:solidFill>
            <a:schemeClr val="tx1"/>
          </a:solidFill>
          <a:latin typeface="Meiryo UI" panose="020B0604030504040204" pitchFamily="50" charset="-128"/>
          <a:ea typeface="Meiryo UI" panose="020B0604030504040204" pitchFamily="50" charset="-128"/>
          <a:cs typeface="+mn-cs"/>
        </a:defRPr>
      </a:lvl7pPr>
      <a:lvl8pPr marL="3428914" indent="-228594" algn="l" defTabSz="914377" rtl="0" eaLnBrk="1" latinLnBrk="0" hangingPunct="1">
        <a:lnSpc>
          <a:spcPct val="90000"/>
        </a:lnSpc>
        <a:spcBef>
          <a:spcPts val="500"/>
        </a:spcBef>
        <a:buClr>
          <a:schemeClr val="bg1">
            <a:lumMod val="50000"/>
          </a:schemeClr>
        </a:buClr>
        <a:buFont typeface="Arial" panose="020B0604020202020204" pitchFamily="34" charset="0"/>
        <a:buChar char="–"/>
        <a:defRPr kumimoji="1" sz="1867" kern="1200">
          <a:solidFill>
            <a:schemeClr val="tx1"/>
          </a:solidFill>
          <a:latin typeface="Meiryo UI" panose="020B0604030504040204" pitchFamily="50" charset="-128"/>
          <a:ea typeface="Meiryo UI" panose="020B0604030504040204" pitchFamily="50" charset="-128"/>
          <a:cs typeface="+mn-cs"/>
        </a:defRPr>
      </a:lvl8pPr>
      <a:lvl9pPr marL="3886103" indent="-228594" algn="l" defTabSz="914377" rtl="0" eaLnBrk="1" latinLnBrk="0" hangingPunct="1">
        <a:lnSpc>
          <a:spcPct val="90000"/>
        </a:lnSpc>
        <a:spcBef>
          <a:spcPts val="500"/>
        </a:spcBef>
        <a:buClr>
          <a:schemeClr val="bg1">
            <a:lumMod val="50000"/>
          </a:schemeClr>
        </a:buClr>
        <a:buFont typeface="Arial" panose="020B0604020202020204" pitchFamily="34" charset="0"/>
        <a:buChar char="–"/>
        <a:defRPr kumimoji="1" sz="1867" kern="1200">
          <a:solidFill>
            <a:schemeClr val="tx1"/>
          </a:solidFill>
          <a:latin typeface="Meiryo UI" panose="020B0604030504040204" pitchFamily="50" charset="-128"/>
          <a:ea typeface="Meiryo UI" panose="020B0604030504040204" pitchFamily="50" charset="-128"/>
          <a:cs typeface="+mn-cs"/>
        </a:defRPr>
      </a:lvl9pPr>
    </p:bodyStyle>
    <p:otherStyle>
      <a:defPPr>
        <a:defRPr lang="en-US"/>
      </a:defPPr>
      <a:lvl1pPr marL="0" algn="l" defTabSz="914377" rtl="0" eaLnBrk="1" latinLnBrk="0" hangingPunct="1">
        <a:defRPr kumimoji="1" sz="1800" kern="1200">
          <a:solidFill>
            <a:schemeClr val="tx1"/>
          </a:solidFill>
          <a:latin typeface="+mn-lt"/>
          <a:ea typeface="+mn-ea"/>
          <a:cs typeface="+mn-cs"/>
        </a:defRPr>
      </a:lvl1pPr>
      <a:lvl2pPr marL="457189" algn="l" defTabSz="914377" rtl="0" eaLnBrk="1" latinLnBrk="0" hangingPunct="1">
        <a:defRPr kumimoji="1" sz="1800" kern="1200">
          <a:solidFill>
            <a:schemeClr val="tx1"/>
          </a:solidFill>
          <a:latin typeface="+mn-lt"/>
          <a:ea typeface="+mn-ea"/>
          <a:cs typeface="+mn-cs"/>
        </a:defRPr>
      </a:lvl2pPr>
      <a:lvl3pPr marL="914377" algn="l" defTabSz="914377" rtl="0" eaLnBrk="1" latinLnBrk="0" hangingPunct="1">
        <a:defRPr kumimoji="1" sz="1800" kern="1200">
          <a:solidFill>
            <a:schemeClr val="tx1"/>
          </a:solidFill>
          <a:latin typeface="+mn-lt"/>
          <a:ea typeface="+mn-ea"/>
          <a:cs typeface="+mn-cs"/>
        </a:defRPr>
      </a:lvl3pPr>
      <a:lvl4pPr marL="1371566" algn="l" defTabSz="914377" rtl="0" eaLnBrk="1" latinLnBrk="0" hangingPunct="1">
        <a:defRPr kumimoji="1" sz="1800" kern="1200">
          <a:solidFill>
            <a:schemeClr val="tx1"/>
          </a:solidFill>
          <a:latin typeface="+mn-lt"/>
          <a:ea typeface="+mn-ea"/>
          <a:cs typeface="+mn-cs"/>
        </a:defRPr>
      </a:lvl4pPr>
      <a:lvl5pPr marL="1828754" algn="l" defTabSz="914377" rtl="0" eaLnBrk="1" latinLnBrk="0" hangingPunct="1">
        <a:defRPr kumimoji="1" sz="1800" kern="1200">
          <a:solidFill>
            <a:schemeClr val="tx1"/>
          </a:solidFill>
          <a:latin typeface="+mn-lt"/>
          <a:ea typeface="+mn-ea"/>
          <a:cs typeface="+mn-cs"/>
        </a:defRPr>
      </a:lvl5pPr>
      <a:lvl6pPr marL="2285943" algn="l" defTabSz="914377" rtl="0" eaLnBrk="1" latinLnBrk="0" hangingPunct="1">
        <a:defRPr kumimoji="1" sz="1800" kern="1200">
          <a:solidFill>
            <a:schemeClr val="tx1"/>
          </a:solidFill>
          <a:latin typeface="+mn-lt"/>
          <a:ea typeface="+mn-ea"/>
          <a:cs typeface="+mn-cs"/>
        </a:defRPr>
      </a:lvl6pPr>
      <a:lvl7pPr marL="2743131" algn="l" defTabSz="914377" rtl="0" eaLnBrk="1" latinLnBrk="0" hangingPunct="1">
        <a:defRPr kumimoji="1" sz="1800" kern="1200">
          <a:solidFill>
            <a:schemeClr val="tx1"/>
          </a:solidFill>
          <a:latin typeface="+mn-lt"/>
          <a:ea typeface="+mn-ea"/>
          <a:cs typeface="+mn-cs"/>
        </a:defRPr>
      </a:lvl7pPr>
      <a:lvl8pPr marL="3200320" algn="l" defTabSz="914377" rtl="0" eaLnBrk="1" latinLnBrk="0" hangingPunct="1">
        <a:defRPr kumimoji="1" sz="1800" kern="1200">
          <a:solidFill>
            <a:schemeClr val="tx1"/>
          </a:solidFill>
          <a:latin typeface="+mn-lt"/>
          <a:ea typeface="+mn-ea"/>
          <a:cs typeface="+mn-cs"/>
        </a:defRPr>
      </a:lvl8pPr>
      <a:lvl9pPr marL="3657509" algn="l" defTabSz="914377" rtl="0" eaLnBrk="1" latinLnBrk="0" hangingPunct="1">
        <a:defRPr kumimoji="1"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pic>
        <p:nvPicPr>
          <p:cNvPr id="361499" name="Picture 27" descr="C_Gray_24_L150のコピー"/>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gray">
          <a:xfrm>
            <a:off x="0" y="1"/>
            <a:ext cx="12192000" cy="1851512"/>
          </a:xfrm>
          <a:prstGeom prst="rect">
            <a:avLst/>
          </a:prstGeom>
          <a:noFill/>
          <a:extLst>
            <a:ext uri="{909E8E84-426E-40DD-AFC4-6F175D3DCCD1}">
              <a14:hiddenFill xmlns:a14="http://schemas.microsoft.com/office/drawing/2010/main">
                <a:solidFill>
                  <a:srgbClr val="FFFFFF"/>
                </a:solidFill>
              </a14:hiddenFill>
            </a:ext>
          </a:extLst>
        </p:spPr>
      </p:pic>
      <p:sp>
        <p:nvSpPr>
          <p:cNvPr id="361475" name="Rectangle 3"/>
          <p:cNvSpPr>
            <a:spLocks noGrp="1" noChangeArrowheads="1"/>
          </p:cNvSpPr>
          <p:nvPr>
            <p:ph type="body" idx="1"/>
          </p:nvPr>
        </p:nvSpPr>
        <p:spPr bwMode="gray">
          <a:xfrm>
            <a:off x="311153" y="1441007"/>
            <a:ext cx="11527367" cy="49895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ja-JP" altLang="en-US" dirty="0"/>
              <a:t>第１レベル第１レベル第１レベル第１レベル第１レベル第１レベル第１レベル第１レベル第１レベル第１レベル第１レベル第１レベル</a:t>
            </a:r>
          </a:p>
          <a:p>
            <a:pPr lvl="1"/>
            <a:r>
              <a:rPr lang="ja-JP" altLang="en-US" dirty="0"/>
              <a:t>第２レベル第２レベル第２レベル第２レベル第２レベル第２レベル第２レベル第２レベル第２レベル第２レベル第２レベル第２レベル第２レベル第２レベル第２レベル</a:t>
            </a:r>
          </a:p>
          <a:p>
            <a:pPr lvl="2"/>
            <a:r>
              <a:rPr lang="ja-JP" altLang="en-US" dirty="0"/>
              <a:t>第３レベル第３レベル第３レベル第３レベル第３レベル第３レベル第３レベル第３レベル第３レベル第３レベル第３レベル第３レベル第３レベル第３レベル第３レベル第３レベル第３レベル第３レベル第３レベル第３レベル第３レベル第３レベル第３レベル</a:t>
            </a:r>
          </a:p>
          <a:p>
            <a:pPr lvl="3"/>
            <a:r>
              <a:rPr lang="ja-JP" altLang="en-US" dirty="0"/>
              <a:t>第４レベル第４レベル第４レベル第４レベル第４レベル第４レベル第４レベル第４レベル第４レベル第４レベル第４レベル第４レベル第４レベル第４レベル第４レベル第４レベル第４レベル第４レベル</a:t>
            </a:r>
          </a:p>
        </p:txBody>
      </p:sp>
      <p:sp>
        <p:nvSpPr>
          <p:cNvPr id="361476" name="Rectangle 4"/>
          <p:cNvSpPr>
            <a:spLocks noGrp="1" noChangeArrowheads="1"/>
          </p:cNvSpPr>
          <p:nvPr>
            <p:ph type="title"/>
          </p:nvPr>
        </p:nvSpPr>
        <p:spPr bwMode="gray">
          <a:xfrm>
            <a:off x="311153" y="171399"/>
            <a:ext cx="10085916" cy="8337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ja-JP" altLang="en-US" dirty="0"/>
              <a:t>マスタ タイトルの書式設定</a:t>
            </a:r>
          </a:p>
        </p:txBody>
      </p:sp>
      <p:sp>
        <p:nvSpPr>
          <p:cNvPr id="361478" name="Rectangle 6"/>
          <p:cNvSpPr>
            <a:spLocks noGrp="1" noChangeArrowheads="1"/>
          </p:cNvSpPr>
          <p:nvPr>
            <p:ph type="sldNum" sz="quarter" idx="4"/>
          </p:nvPr>
        </p:nvSpPr>
        <p:spPr bwMode="gray">
          <a:xfrm>
            <a:off x="5734051" y="6582919"/>
            <a:ext cx="719667" cy="2687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lvl1pPr fontAlgn="base">
              <a:defRPr kumimoji="0" sz="1067">
                <a:solidFill>
                  <a:schemeClr val="tx1"/>
                </a:solidFill>
              </a:defRPr>
            </a:lvl1pPr>
          </a:lstStyle>
          <a:p>
            <a:fld id="{2145D5DA-CF11-4C66-BB26-5DC06B07024B}" type="slidenum">
              <a:rPr lang="de-DE" altLang="ja-JP">
                <a:solidFill>
                  <a:srgbClr val="000000"/>
                </a:solidFill>
                <a:ea typeface="ＭＳ Ｐゴシック" charset="-128"/>
              </a:rPr>
              <a:pPr/>
              <a:t>‹#›</a:t>
            </a:fld>
            <a:endParaRPr lang="de-DE" altLang="ja-JP" dirty="0">
              <a:solidFill>
                <a:srgbClr val="000000"/>
              </a:solidFill>
              <a:ea typeface="ＭＳ Ｐゴシック" charset="-128"/>
            </a:endParaRPr>
          </a:p>
        </p:txBody>
      </p:sp>
      <p:grpSp>
        <p:nvGrpSpPr>
          <p:cNvPr id="361484" name="Group 12"/>
          <p:cNvGrpSpPr>
            <a:grpSpLocks noChangeAspect="1"/>
          </p:cNvGrpSpPr>
          <p:nvPr/>
        </p:nvGrpSpPr>
        <p:grpSpPr bwMode="auto">
          <a:xfrm>
            <a:off x="10143067" y="152354"/>
            <a:ext cx="1890184" cy="1055892"/>
            <a:chOff x="4792" y="72"/>
            <a:chExt cx="893" cy="499"/>
          </a:xfrm>
        </p:grpSpPr>
        <p:sp>
          <p:nvSpPr>
            <p:cNvPr id="361483" name="AutoShape 11"/>
            <p:cNvSpPr>
              <a:spLocks noChangeAspect="1" noChangeArrowheads="1" noTextEdit="1"/>
            </p:cNvSpPr>
            <p:nvPr userDrawn="1"/>
          </p:nvSpPr>
          <p:spPr bwMode="gray">
            <a:xfrm>
              <a:off x="4792" y="72"/>
              <a:ext cx="893" cy="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ja-JP" altLang="en-US" sz="2133">
                <a:latin typeface="Meiryo UI" panose="020B0604030504040204" pitchFamily="50" charset="-128"/>
                <a:ea typeface="Meiryo UI" panose="020B0604030504040204" pitchFamily="50" charset="-128"/>
                <a:cs typeface="Meiryo UI" panose="020B0604030504040204" pitchFamily="50" charset="-128"/>
              </a:endParaRPr>
            </a:p>
          </p:txBody>
        </p:sp>
        <p:sp>
          <p:nvSpPr>
            <p:cNvPr id="361485" name="Freeform 13"/>
            <p:cNvSpPr>
              <a:spLocks/>
            </p:cNvSpPr>
            <p:nvPr userDrawn="1"/>
          </p:nvSpPr>
          <p:spPr bwMode="gray">
            <a:xfrm>
              <a:off x="5232" y="157"/>
              <a:ext cx="113" cy="88"/>
            </a:xfrm>
            <a:custGeom>
              <a:avLst/>
              <a:gdLst>
                <a:gd name="T0" fmla="*/ 961 w 2365"/>
                <a:gd name="T1" fmla="*/ 764 h 1825"/>
                <a:gd name="T2" fmla="*/ 599 w 2365"/>
                <a:gd name="T3" fmla="*/ 642 h 1825"/>
                <a:gd name="T4" fmla="*/ 1 w 2365"/>
                <a:gd name="T5" fmla="*/ 1235 h 1825"/>
                <a:gd name="T6" fmla="*/ 599 w 2365"/>
                <a:gd name="T7" fmla="*/ 1825 h 1825"/>
                <a:gd name="T8" fmla="*/ 1053 w 2365"/>
                <a:gd name="T9" fmla="*/ 1619 h 1825"/>
                <a:gd name="T10" fmla="*/ 1053 w 2365"/>
                <a:gd name="T11" fmla="*/ 1293 h 1825"/>
                <a:gd name="T12" fmla="*/ 771 w 2365"/>
                <a:gd name="T13" fmla="*/ 1568 h 1825"/>
                <a:gd name="T14" fmla="*/ 599 w 2365"/>
                <a:gd name="T15" fmla="*/ 1604 h 1825"/>
                <a:gd name="T16" fmla="*/ 225 w 2365"/>
                <a:gd name="T17" fmla="*/ 1235 h 1825"/>
                <a:gd name="T18" fmla="*/ 599 w 2365"/>
                <a:gd name="T19" fmla="*/ 863 h 1825"/>
                <a:gd name="T20" fmla="*/ 861 w 2365"/>
                <a:gd name="T21" fmla="*/ 972 h 1825"/>
                <a:gd name="T22" fmla="*/ 1093 w 2365"/>
                <a:gd name="T23" fmla="*/ 1239 h 1825"/>
                <a:gd name="T24" fmla="*/ 1630 w 2365"/>
                <a:gd name="T25" fmla="*/ 1473 h 1825"/>
                <a:gd name="T26" fmla="*/ 2365 w 2365"/>
                <a:gd name="T27" fmla="*/ 741 h 1825"/>
                <a:gd name="T28" fmla="*/ 1630 w 2365"/>
                <a:gd name="T29" fmla="*/ 0 h 1825"/>
                <a:gd name="T30" fmla="*/ 1053 w 2365"/>
                <a:gd name="T31" fmla="*/ 295 h 1825"/>
                <a:gd name="T32" fmla="*/ 1053 w 2365"/>
                <a:gd name="T33" fmla="*/ 735 h 1825"/>
                <a:gd name="T34" fmla="*/ 1630 w 2365"/>
                <a:gd name="T35" fmla="*/ 232 h 1825"/>
                <a:gd name="T36" fmla="*/ 2134 w 2365"/>
                <a:gd name="T37" fmla="*/ 741 h 1825"/>
                <a:gd name="T38" fmla="*/ 1630 w 2365"/>
                <a:gd name="T39" fmla="*/ 1245 h 1825"/>
                <a:gd name="T40" fmla="*/ 1303 w 2365"/>
                <a:gd name="T41" fmla="*/ 1125 h 1825"/>
                <a:gd name="T42" fmla="*/ 961 w 2365"/>
                <a:gd name="T43" fmla="*/ 764 h 1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65" h="1825">
                  <a:moveTo>
                    <a:pt x="961" y="764"/>
                  </a:moveTo>
                  <a:cubicBezTo>
                    <a:pt x="875" y="688"/>
                    <a:pt x="736" y="643"/>
                    <a:pt x="599" y="642"/>
                  </a:cubicBezTo>
                  <a:cubicBezTo>
                    <a:pt x="270" y="641"/>
                    <a:pt x="2" y="900"/>
                    <a:pt x="1" y="1235"/>
                  </a:cubicBezTo>
                  <a:cubicBezTo>
                    <a:pt x="0" y="1563"/>
                    <a:pt x="270" y="1824"/>
                    <a:pt x="599" y="1825"/>
                  </a:cubicBezTo>
                  <a:cubicBezTo>
                    <a:pt x="783" y="1825"/>
                    <a:pt x="943" y="1751"/>
                    <a:pt x="1053" y="1619"/>
                  </a:cubicBezTo>
                  <a:cubicBezTo>
                    <a:pt x="1053" y="1293"/>
                    <a:pt x="1053" y="1293"/>
                    <a:pt x="1053" y="1293"/>
                  </a:cubicBezTo>
                  <a:cubicBezTo>
                    <a:pt x="994" y="1394"/>
                    <a:pt x="877" y="1524"/>
                    <a:pt x="771" y="1568"/>
                  </a:cubicBezTo>
                  <a:cubicBezTo>
                    <a:pt x="717" y="1590"/>
                    <a:pt x="662" y="1604"/>
                    <a:pt x="599" y="1604"/>
                  </a:cubicBezTo>
                  <a:cubicBezTo>
                    <a:pt x="394" y="1604"/>
                    <a:pt x="225" y="1445"/>
                    <a:pt x="225" y="1235"/>
                  </a:cubicBezTo>
                  <a:cubicBezTo>
                    <a:pt x="225" y="1041"/>
                    <a:pt x="380" y="862"/>
                    <a:pt x="599" y="863"/>
                  </a:cubicBezTo>
                  <a:cubicBezTo>
                    <a:pt x="701" y="863"/>
                    <a:pt x="793" y="905"/>
                    <a:pt x="861" y="972"/>
                  </a:cubicBezTo>
                  <a:cubicBezTo>
                    <a:pt x="931" y="1040"/>
                    <a:pt x="1041" y="1183"/>
                    <a:pt x="1093" y="1239"/>
                  </a:cubicBezTo>
                  <a:cubicBezTo>
                    <a:pt x="1227" y="1383"/>
                    <a:pt x="1419" y="1473"/>
                    <a:pt x="1630" y="1473"/>
                  </a:cubicBezTo>
                  <a:cubicBezTo>
                    <a:pt x="2036" y="1474"/>
                    <a:pt x="2365" y="1146"/>
                    <a:pt x="2365" y="741"/>
                  </a:cubicBezTo>
                  <a:cubicBezTo>
                    <a:pt x="2365" y="336"/>
                    <a:pt x="2035" y="0"/>
                    <a:pt x="1630" y="0"/>
                  </a:cubicBezTo>
                  <a:cubicBezTo>
                    <a:pt x="1395" y="0"/>
                    <a:pt x="1187" y="122"/>
                    <a:pt x="1053" y="295"/>
                  </a:cubicBezTo>
                  <a:cubicBezTo>
                    <a:pt x="1053" y="735"/>
                    <a:pt x="1053" y="735"/>
                    <a:pt x="1053" y="735"/>
                  </a:cubicBezTo>
                  <a:cubicBezTo>
                    <a:pt x="1155" y="455"/>
                    <a:pt x="1340" y="232"/>
                    <a:pt x="1630" y="232"/>
                  </a:cubicBezTo>
                  <a:cubicBezTo>
                    <a:pt x="1909" y="232"/>
                    <a:pt x="2135" y="463"/>
                    <a:pt x="2134" y="741"/>
                  </a:cubicBezTo>
                  <a:cubicBezTo>
                    <a:pt x="2134" y="1020"/>
                    <a:pt x="1909" y="1246"/>
                    <a:pt x="1630" y="1245"/>
                  </a:cubicBezTo>
                  <a:cubicBezTo>
                    <a:pt x="1506" y="1244"/>
                    <a:pt x="1391" y="1199"/>
                    <a:pt x="1303" y="1125"/>
                  </a:cubicBezTo>
                  <a:cubicBezTo>
                    <a:pt x="1194" y="1040"/>
                    <a:pt x="1074" y="860"/>
                    <a:pt x="961" y="764"/>
                  </a:cubicBezTo>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2133">
                <a:latin typeface="Meiryo UI" panose="020B0604030504040204" pitchFamily="50" charset="-128"/>
                <a:ea typeface="Meiryo UI" panose="020B0604030504040204" pitchFamily="50" charset="-128"/>
                <a:cs typeface="Meiryo UI" panose="020B0604030504040204" pitchFamily="50" charset="-128"/>
              </a:endParaRPr>
            </a:p>
          </p:txBody>
        </p:sp>
        <p:sp>
          <p:nvSpPr>
            <p:cNvPr id="361486" name="Freeform 14"/>
            <p:cNvSpPr>
              <a:spLocks/>
            </p:cNvSpPr>
            <p:nvPr userDrawn="1"/>
          </p:nvSpPr>
          <p:spPr bwMode="gray">
            <a:xfrm>
              <a:off x="5046" y="253"/>
              <a:ext cx="78" cy="127"/>
            </a:xfrm>
            <a:custGeom>
              <a:avLst/>
              <a:gdLst>
                <a:gd name="T0" fmla="*/ 0 w 1624"/>
                <a:gd name="T1" fmla="*/ 0 h 2651"/>
                <a:gd name="T2" fmla="*/ 1624 w 1624"/>
                <a:gd name="T3" fmla="*/ 0 h 2651"/>
                <a:gd name="T4" fmla="*/ 1624 w 1624"/>
                <a:gd name="T5" fmla="*/ 452 h 2651"/>
                <a:gd name="T6" fmla="*/ 1365 w 1624"/>
                <a:gd name="T7" fmla="*/ 273 h 2651"/>
                <a:gd name="T8" fmla="*/ 613 w 1624"/>
                <a:gd name="T9" fmla="*/ 273 h 2651"/>
                <a:gd name="T10" fmla="*/ 613 w 1624"/>
                <a:gd name="T11" fmla="*/ 1053 h 2651"/>
                <a:gd name="T12" fmla="*/ 1428 w 1624"/>
                <a:gd name="T13" fmla="*/ 1053 h 2651"/>
                <a:gd name="T14" fmla="*/ 1428 w 1624"/>
                <a:gd name="T15" fmla="*/ 1467 h 2651"/>
                <a:gd name="T16" fmla="*/ 1205 w 1624"/>
                <a:gd name="T17" fmla="*/ 1335 h 2651"/>
                <a:gd name="T18" fmla="*/ 613 w 1624"/>
                <a:gd name="T19" fmla="*/ 1335 h 2651"/>
                <a:gd name="T20" fmla="*/ 613 w 1624"/>
                <a:gd name="T21" fmla="*/ 2401 h 2651"/>
                <a:gd name="T22" fmla="*/ 784 w 1624"/>
                <a:gd name="T23" fmla="*/ 2651 h 2651"/>
                <a:gd name="T24" fmla="*/ 11 w 1624"/>
                <a:gd name="T25" fmla="*/ 2651 h 2651"/>
                <a:gd name="T26" fmla="*/ 173 w 1624"/>
                <a:gd name="T27" fmla="*/ 2401 h 2651"/>
                <a:gd name="T28" fmla="*/ 173 w 1624"/>
                <a:gd name="T29" fmla="*/ 278 h 2651"/>
                <a:gd name="T30" fmla="*/ 0 w 1624"/>
                <a:gd name="T31" fmla="*/ 0 h 2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24" h="2651">
                  <a:moveTo>
                    <a:pt x="0" y="0"/>
                  </a:moveTo>
                  <a:cubicBezTo>
                    <a:pt x="1624" y="0"/>
                    <a:pt x="1624" y="0"/>
                    <a:pt x="1624" y="0"/>
                  </a:cubicBezTo>
                  <a:cubicBezTo>
                    <a:pt x="1624" y="452"/>
                    <a:pt x="1624" y="452"/>
                    <a:pt x="1624" y="452"/>
                  </a:cubicBezTo>
                  <a:cubicBezTo>
                    <a:pt x="1624" y="452"/>
                    <a:pt x="1540" y="274"/>
                    <a:pt x="1365" y="273"/>
                  </a:cubicBezTo>
                  <a:cubicBezTo>
                    <a:pt x="613" y="273"/>
                    <a:pt x="613" y="273"/>
                    <a:pt x="613" y="273"/>
                  </a:cubicBezTo>
                  <a:cubicBezTo>
                    <a:pt x="613" y="1053"/>
                    <a:pt x="613" y="1053"/>
                    <a:pt x="613" y="1053"/>
                  </a:cubicBezTo>
                  <a:cubicBezTo>
                    <a:pt x="1428" y="1053"/>
                    <a:pt x="1428" y="1053"/>
                    <a:pt x="1428" y="1053"/>
                  </a:cubicBezTo>
                  <a:cubicBezTo>
                    <a:pt x="1428" y="1467"/>
                    <a:pt x="1428" y="1467"/>
                    <a:pt x="1428" y="1467"/>
                  </a:cubicBezTo>
                  <a:cubicBezTo>
                    <a:pt x="1428" y="1467"/>
                    <a:pt x="1402" y="1335"/>
                    <a:pt x="1205" y="1335"/>
                  </a:cubicBezTo>
                  <a:cubicBezTo>
                    <a:pt x="613" y="1335"/>
                    <a:pt x="613" y="1335"/>
                    <a:pt x="613" y="1335"/>
                  </a:cubicBezTo>
                  <a:cubicBezTo>
                    <a:pt x="613" y="2401"/>
                    <a:pt x="613" y="2401"/>
                    <a:pt x="613" y="2401"/>
                  </a:cubicBezTo>
                  <a:cubicBezTo>
                    <a:pt x="613" y="2558"/>
                    <a:pt x="784" y="2651"/>
                    <a:pt x="784" y="2651"/>
                  </a:cubicBezTo>
                  <a:cubicBezTo>
                    <a:pt x="11" y="2651"/>
                    <a:pt x="11" y="2651"/>
                    <a:pt x="11" y="2651"/>
                  </a:cubicBezTo>
                  <a:cubicBezTo>
                    <a:pt x="11" y="2651"/>
                    <a:pt x="173" y="2569"/>
                    <a:pt x="173" y="2401"/>
                  </a:cubicBezTo>
                  <a:cubicBezTo>
                    <a:pt x="173" y="278"/>
                    <a:pt x="173" y="278"/>
                    <a:pt x="173" y="278"/>
                  </a:cubicBezTo>
                  <a:cubicBezTo>
                    <a:pt x="173" y="99"/>
                    <a:pt x="0" y="0"/>
                    <a:pt x="0" y="0"/>
                  </a:cubicBez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2133">
                <a:latin typeface="Meiryo UI" panose="020B0604030504040204" pitchFamily="50" charset="-128"/>
                <a:ea typeface="Meiryo UI" panose="020B0604030504040204" pitchFamily="50" charset="-128"/>
                <a:cs typeface="Meiryo UI" panose="020B0604030504040204" pitchFamily="50" charset="-128"/>
              </a:endParaRPr>
            </a:p>
          </p:txBody>
        </p:sp>
        <p:sp>
          <p:nvSpPr>
            <p:cNvPr id="361487" name="Freeform 15"/>
            <p:cNvSpPr>
              <a:spLocks/>
            </p:cNvSpPr>
            <p:nvPr userDrawn="1"/>
          </p:nvSpPr>
          <p:spPr bwMode="gray">
            <a:xfrm>
              <a:off x="5231" y="253"/>
              <a:ext cx="51" cy="178"/>
            </a:xfrm>
            <a:custGeom>
              <a:avLst/>
              <a:gdLst>
                <a:gd name="T0" fmla="*/ 246 w 1072"/>
                <a:gd name="T1" fmla="*/ 0 h 3696"/>
                <a:gd name="T2" fmla="*/ 1072 w 1072"/>
                <a:gd name="T3" fmla="*/ 0 h 3696"/>
                <a:gd name="T4" fmla="*/ 887 w 1072"/>
                <a:gd name="T5" fmla="*/ 230 h 3696"/>
                <a:gd name="T6" fmla="*/ 887 w 1072"/>
                <a:gd name="T7" fmla="*/ 2717 h 3696"/>
                <a:gd name="T8" fmla="*/ 0 w 1072"/>
                <a:gd name="T9" fmla="*/ 3693 h 3696"/>
                <a:gd name="T10" fmla="*/ 423 w 1072"/>
                <a:gd name="T11" fmla="*/ 2717 h 3696"/>
                <a:gd name="T12" fmla="*/ 423 w 1072"/>
                <a:gd name="T13" fmla="*/ 230 h 3696"/>
                <a:gd name="T14" fmla="*/ 246 w 1072"/>
                <a:gd name="T15" fmla="*/ 0 h 3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72" h="3696">
                  <a:moveTo>
                    <a:pt x="246" y="0"/>
                  </a:moveTo>
                  <a:cubicBezTo>
                    <a:pt x="1072" y="0"/>
                    <a:pt x="1072" y="0"/>
                    <a:pt x="1072" y="0"/>
                  </a:cubicBezTo>
                  <a:cubicBezTo>
                    <a:pt x="1072" y="0"/>
                    <a:pt x="887" y="87"/>
                    <a:pt x="887" y="230"/>
                  </a:cubicBezTo>
                  <a:cubicBezTo>
                    <a:pt x="887" y="2717"/>
                    <a:pt x="887" y="2717"/>
                    <a:pt x="887" y="2717"/>
                  </a:cubicBezTo>
                  <a:cubicBezTo>
                    <a:pt x="887" y="3558"/>
                    <a:pt x="44" y="3696"/>
                    <a:pt x="0" y="3693"/>
                  </a:cubicBezTo>
                  <a:cubicBezTo>
                    <a:pt x="72" y="3647"/>
                    <a:pt x="422" y="3349"/>
                    <a:pt x="423" y="2717"/>
                  </a:cubicBezTo>
                  <a:cubicBezTo>
                    <a:pt x="423" y="230"/>
                    <a:pt x="423" y="230"/>
                    <a:pt x="423" y="230"/>
                  </a:cubicBezTo>
                  <a:cubicBezTo>
                    <a:pt x="424" y="96"/>
                    <a:pt x="246" y="0"/>
                    <a:pt x="246" y="0"/>
                  </a:cubicBez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2133">
                <a:latin typeface="Meiryo UI" panose="020B0604030504040204" pitchFamily="50" charset="-128"/>
                <a:ea typeface="Meiryo UI" panose="020B0604030504040204" pitchFamily="50" charset="-128"/>
                <a:cs typeface="Meiryo UI" panose="020B0604030504040204" pitchFamily="50" charset="-128"/>
              </a:endParaRPr>
            </a:p>
          </p:txBody>
        </p:sp>
        <p:sp>
          <p:nvSpPr>
            <p:cNvPr id="361488" name="Freeform 16"/>
            <p:cNvSpPr>
              <a:spLocks/>
            </p:cNvSpPr>
            <p:nvPr userDrawn="1"/>
          </p:nvSpPr>
          <p:spPr bwMode="gray">
            <a:xfrm>
              <a:off x="5288" y="253"/>
              <a:ext cx="40" cy="127"/>
            </a:xfrm>
            <a:custGeom>
              <a:avLst/>
              <a:gdLst>
                <a:gd name="T0" fmla="*/ 0 w 828"/>
                <a:gd name="T1" fmla="*/ 0 h 2653"/>
                <a:gd name="T2" fmla="*/ 828 w 828"/>
                <a:gd name="T3" fmla="*/ 0 h 2653"/>
                <a:gd name="T4" fmla="*/ 645 w 828"/>
                <a:gd name="T5" fmla="*/ 235 h 2653"/>
                <a:gd name="T6" fmla="*/ 645 w 828"/>
                <a:gd name="T7" fmla="*/ 2401 h 2653"/>
                <a:gd name="T8" fmla="*/ 828 w 828"/>
                <a:gd name="T9" fmla="*/ 2653 h 2653"/>
                <a:gd name="T10" fmla="*/ 0 w 828"/>
                <a:gd name="T11" fmla="*/ 2653 h 2653"/>
                <a:gd name="T12" fmla="*/ 184 w 828"/>
                <a:gd name="T13" fmla="*/ 2401 h 2653"/>
                <a:gd name="T14" fmla="*/ 184 w 828"/>
                <a:gd name="T15" fmla="*/ 235 h 2653"/>
                <a:gd name="T16" fmla="*/ 0 w 828"/>
                <a:gd name="T17" fmla="*/ 0 h 26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8" h="2653">
                  <a:moveTo>
                    <a:pt x="0" y="0"/>
                  </a:moveTo>
                  <a:cubicBezTo>
                    <a:pt x="828" y="0"/>
                    <a:pt x="828" y="0"/>
                    <a:pt x="828" y="0"/>
                  </a:cubicBezTo>
                  <a:cubicBezTo>
                    <a:pt x="828" y="0"/>
                    <a:pt x="645" y="89"/>
                    <a:pt x="645" y="235"/>
                  </a:cubicBezTo>
                  <a:cubicBezTo>
                    <a:pt x="645" y="2401"/>
                    <a:pt x="645" y="2401"/>
                    <a:pt x="645" y="2401"/>
                  </a:cubicBezTo>
                  <a:cubicBezTo>
                    <a:pt x="645" y="2556"/>
                    <a:pt x="828" y="2653"/>
                    <a:pt x="828" y="2653"/>
                  </a:cubicBezTo>
                  <a:cubicBezTo>
                    <a:pt x="0" y="2653"/>
                    <a:pt x="0" y="2653"/>
                    <a:pt x="0" y="2653"/>
                  </a:cubicBezTo>
                  <a:cubicBezTo>
                    <a:pt x="0" y="2653"/>
                    <a:pt x="184" y="2557"/>
                    <a:pt x="184" y="2401"/>
                  </a:cubicBezTo>
                  <a:cubicBezTo>
                    <a:pt x="184" y="235"/>
                    <a:pt x="184" y="235"/>
                    <a:pt x="184" y="235"/>
                  </a:cubicBezTo>
                  <a:cubicBezTo>
                    <a:pt x="184" y="89"/>
                    <a:pt x="0" y="0"/>
                    <a:pt x="0" y="0"/>
                  </a:cubicBez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2133">
                <a:latin typeface="Meiryo UI" panose="020B0604030504040204" pitchFamily="50" charset="-128"/>
                <a:ea typeface="Meiryo UI" panose="020B0604030504040204" pitchFamily="50" charset="-128"/>
                <a:cs typeface="Meiryo UI" panose="020B0604030504040204" pitchFamily="50" charset="-128"/>
              </a:endParaRPr>
            </a:p>
          </p:txBody>
        </p:sp>
        <p:sp>
          <p:nvSpPr>
            <p:cNvPr id="361489" name="Freeform 17"/>
            <p:cNvSpPr>
              <a:spLocks/>
            </p:cNvSpPr>
            <p:nvPr userDrawn="1"/>
          </p:nvSpPr>
          <p:spPr bwMode="gray">
            <a:xfrm>
              <a:off x="5328" y="253"/>
              <a:ext cx="95" cy="127"/>
            </a:xfrm>
            <a:custGeom>
              <a:avLst/>
              <a:gdLst>
                <a:gd name="T0" fmla="*/ 161 w 1984"/>
                <a:gd name="T1" fmla="*/ 0 h 2651"/>
                <a:gd name="T2" fmla="*/ 1984 w 1984"/>
                <a:gd name="T3" fmla="*/ 0 h 2651"/>
                <a:gd name="T4" fmla="*/ 1829 w 1984"/>
                <a:gd name="T5" fmla="*/ 482 h 2651"/>
                <a:gd name="T6" fmla="*/ 1607 w 1984"/>
                <a:gd name="T7" fmla="*/ 279 h 2651"/>
                <a:gd name="T8" fmla="*/ 1229 w 1984"/>
                <a:gd name="T9" fmla="*/ 279 h 2651"/>
                <a:gd name="T10" fmla="*/ 1229 w 1984"/>
                <a:gd name="T11" fmla="*/ 2401 h 2651"/>
                <a:gd name="T12" fmla="*/ 1407 w 1984"/>
                <a:gd name="T13" fmla="*/ 2651 h 2651"/>
                <a:gd name="T14" fmla="*/ 595 w 1984"/>
                <a:gd name="T15" fmla="*/ 2651 h 2651"/>
                <a:gd name="T16" fmla="*/ 771 w 1984"/>
                <a:gd name="T17" fmla="*/ 2401 h 2651"/>
                <a:gd name="T18" fmla="*/ 771 w 1984"/>
                <a:gd name="T19" fmla="*/ 279 h 2651"/>
                <a:gd name="T20" fmla="*/ 315 w 1984"/>
                <a:gd name="T21" fmla="*/ 279 h 2651"/>
                <a:gd name="T22" fmla="*/ 0 w 1984"/>
                <a:gd name="T23" fmla="*/ 522 h 2651"/>
                <a:gd name="T24" fmla="*/ 161 w 1984"/>
                <a:gd name="T25" fmla="*/ 0 h 2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84" h="2651">
                  <a:moveTo>
                    <a:pt x="161" y="0"/>
                  </a:moveTo>
                  <a:cubicBezTo>
                    <a:pt x="1984" y="0"/>
                    <a:pt x="1984" y="0"/>
                    <a:pt x="1984" y="0"/>
                  </a:cubicBezTo>
                  <a:cubicBezTo>
                    <a:pt x="1829" y="482"/>
                    <a:pt x="1829" y="482"/>
                    <a:pt x="1829" y="482"/>
                  </a:cubicBezTo>
                  <a:cubicBezTo>
                    <a:pt x="1829" y="482"/>
                    <a:pt x="1783" y="279"/>
                    <a:pt x="1607" y="279"/>
                  </a:cubicBezTo>
                  <a:cubicBezTo>
                    <a:pt x="1229" y="279"/>
                    <a:pt x="1229" y="279"/>
                    <a:pt x="1229" y="279"/>
                  </a:cubicBezTo>
                  <a:cubicBezTo>
                    <a:pt x="1229" y="2401"/>
                    <a:pt x="1229" y="2401"/>
                    <a:pt x="1229" y="2401"/>
                  </a:cubicBezTo>
                  <a:cubicBezTo>
                    <a:pt x="1229" y="2535"/>
                    <a:pt x="1407" y="2651"/>
                    <a:pt x="1407" y="2651"/>
                  </a:cubicBezTo>
                  <a:cubicBezTo>
                    <a:pt x="595" y="2651"/>
                    <a:pt x="595" y="2651"/>
                    <a:pt x="595" y="2651"/>
                  </a:cubicBezTo>
                  <a:cubicBezTo>
                    <a:pt x="595" y="2651"/>
                    <a:pt x="771" y="2547"/>
                    <a:pt x="771" y="2401"/>
                  </a:cubicBezTo>
                  <a:cubicBezTo>
                    <a:pt x="771" y="279"/>
                    <a:pt x="771" y="279"/>
                    <a:pt x="771" y="279"/>
                  </a:cubicBezTo>
                  <a:cubicBezTo>
                    <a:pt x="315" y="279"/>
                    <a:pt x="315" y="279"/>
                    <a:pt x="315" y="279"/>
                  </a:cubicBezTo>
                  <a:cubicBezTo>
                    <a:pt x="185" y="280"/>
                    <a:pt x="0" y="522"/>
                    <a:pt x="0" y="522"/>
                  </a:cubicBezTo>
                  <a:lnTo>
                    <a:pt x="161" y="0"/>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2133">
                <a:latin typeface="Meiryo UI" panose="020B0604030504040204" pitchFamily="50" charset="-128"/>
                <a:ea typeface="Meiryo UI" panose="020B0604030504040204" pitchFamily="50" charset="-128"/>
                <a:cs typeface="Meiryo UI" panose="020B0604030504040204" pitchFamily="50" charset="-128"/>
              </a:endParaRPr>
            </a:p>
          </p:txBody>
        </p:sp>
        <p:sp>
          <p:nvSpPr>
            <p:cNvPr id="361490" name="Freeform 18"/>
            <p:cNvSpPr>
              <a:spLocks/>
            </p:cNvSpPr>
            <p:nvPr userDrawn="1"/>
          </p:nvSpPr>
          <p:spPr bwMode="gray">
            <a:xfrm>
              <a:off x="5501" y="253"/>
              <a:ext cx="107" cy="129"/>
            </a:xfrm>
            <a:custGeom>
              <a:avLst/>
              <a:gdLst>
                <a:gd name="T0" fmla="*/ 1420 w 2219"/>
                <a:gd name="T1" fmla="*/ 0 h 2693"/>
                <a:gd name="T2" fmla="*/ 2219 w 2219"/>
                <a:gd name="T3" fmla="*/ 0 h 2693"/>
                <a:gd name="T4" fmla="*/ 2048 w 2219"/>
                <a:gd name="T5" fmla="*/ 234 h 2693"/>
                <a:gd name="T6" fmla="*/ 2048 w 2219"/>
                <a:gd name="T7" fmla="*/ 1840 h 2693"/>
                <a:gd name="T8" fmla="*/ 1131 w 2219"/>
                <a:gd name="T9" fmla="*/ 2693 h 2693"/>
                <a:gd name="T10" fmla="*/ 176 w 2219"/>
                <a:gd name="T11" fmla="*/ 1840 h 2693"/>
                <a:gd name="T12" fmla="*/ 176 w 2219"/>
                <a:gd name="T13" fmla="*/ 234 h 2693"/>
                <a:gd name="T14" fmla="*/ 0 w 2219"/>
                <a:gd name="T15" fmla="*/ 0 h 2693"/>
                <a:gd name="T16" fmla="*/ 821 w 2219"/>
                <a:gd name="T17" fmla="*/ 0 h 2693"/>
                <a:gd name="T18" fmla="*/ 638 w 2219"/>
                <a:gd name="T19" fmla="*/ 234 h 2693"/>
                <a:gd name="T20" fmla="*/ 638 w 2219"/>
                <a:gd name="T21" fmla="*/ 1840 h 2693"/>
                <a:gd name="T22" fmla="*/ 1131 w 2219"/>
                <a:gd name="T23" fmla="*/ 2406 h 2693"/>
                <a:gd name="T24" fmla="*/ 1601 w 2219"/>
                <a:gd name="T25" fmla="*/ 1840 h 2693"/>
                <a:gd name="T26" fmla="*/ 1601 w 2219"/>
                <a:gd name="T27" fmla="*/ 234 h 2693"/>
                <a:gd name="T28" fmla="*/ 1420 w 2219"/>
                <a:gd name="T29" fmla="*/ 0 h 2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19" h="2693">
                  <a:moveTo>
                    <a:pt x="1420" y="0"/>
                  </a:moveTo>
                  <a:cubicBezTo>
                    <a:pt x="2219" y="0"/>
                    <a:pt x="2219" y="0"/>
                    <a:pt x="2219" y="0"/>
                  </a:cubicBezTo>
                  <a:cubicBezTo>
                    <a:pt x="2219" y="0"/>
                    <a:pt x="2048" y="91"/>
                    <a:pt x="2048" y="234"/>
                  </a:cubicBezTo>
                  <a:cubicBezTo>
                    <a:pt x="2048" y="1840"/>
                    <a:pt x="2048" y="1840"/>
                    <a:pt x="2048" y="1840"/>
                  </a:cubicBezTo>
                  <a:cubicBezTo>
                    <a:pt x="2047" y="2492"/>
                    <a:pt x="1506" y="2693"/>
                    <a:pt x="1131" y="2693"/>
                  </a:cubicBezTo>
                  <a:cubicBezTo>
                    <a:pt x="759" y="2693"/>
                    <a:pt x="175" y="2490"/>
                    <a:pt x="176" y="1840"/>
                  </a:cubicBezTo>
                  <a:cubicBezTo>
                    <a:pt x="176" y="234"/>
                    <a:pt x="176" y="234"/>
                    <a:pt x="176" y="234"/>
                  </a:cubicBezTo>
                  <a:cubicBezTo>
                    <a:pt x="176" y="91"/>
                    <a:pt x="0" y="0"/>
                    <a:pt x="0" y="0"/>
                  </a:cubicBezTo>
                  <a:cubicBezTo>
                    <a:pt x="821" y="0"/>
                    <a:pt x="821" y="0"/>
                    <a:pt x="821" y="0"/>
                  </a:cubicBezTo>
                  <a:cubicBezTo>
                    <a:pt x="821" y="0"/>
                    <a:pt x="638" y="88"/>
                    <a:pt x="638" y="234"/>
                  </a:cubicBezTo>
                  <a:cubicBezTo>
                    <a:pt x="638" y="1840"/>
                    <a:pt x="638" y="1840"/>
                    <a:pt x="638" y="1840"/>
                  </a:cubicBezTo>
                  <a:cubicBezTo>
                    <a:pt x="638" y="2182"/>
                    <a:pt x="865" y="2406"/>
                    <a:pt x="1131" y="2406"/>
                  </a:cubicBezTo>
                  <a:cubicBezTo>
                    <a:pt x="1397" y="2406"/>
                    <a:pt x="1600" y="2173"/>
                    <a:pt x="1601" y="1840"/>
                  </a:cubicBezTo>
                  <a:cubicBezTo>
                    <a:pt x="1601" y="234"/>
                    <a:pt x="1601" y="234"/>
                    <a:pt x="1601" y="234"/>
                  </a:cubicBezTo>
                  <a:cubicBezTo>
                    <a:pt x="1601" y="91"/>
                    <a:pt x="1420" y="0"/>
                    <a:pt x="1420" y="0"/>
                  </a:cubicBez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2133">
                <a:latin typeface="Meiryo UI" panose="020B0604030504040204" pitchFamily="50" charset="-128"/>
                <a:ea typeface="Meiryo UI" panose="020B0604030504040204" pitchFamily="50" charset="-128"/>
                <a:cs typeface="Meiryo UI" panose="020B0604030504040204" pitchFamily="50" charset="-128"/>
              </a:endParaRPr>
            </a:p>
          </p:txBody>
        </p:sp>
        <p:sp>
          <p:nvSpPr>
            <p:cNvPr id="361491" name="Freeform 19"/>
            <p:cNvSpPr>
              <a:spLocks/>
            </p:cNvSpPr>
            <p:nvPr userDrawn="1"/>
          </p:nvSpPr>
          <p:spPr bwMode="gray">
            <a:xfrm>
              <a:off x="5128" y="253"/>
              <a:ext cx="107" cy="130"/>
            </a:xfrm>
            <a:custGeom>
              <a:avLst/>
              <a:gdLst>
                <a:gd name="T0" fmla="*/ 1427 w 2240"/>
                <a:gd name="T1" fmla="*/ 0 h 2700"/>
                <a:gd name="T2" fmla="*/ 2240 w 2240"/>
                <a:gd name="T3" fmla="*/ 0 h 2700"/>
                <a:gd name="T4" fmla="*/ 2068 w 2240"/>
                <a:gd name="T5" fmla="*/ 237 h 2700"/>
                <a:gd name="T6" fmla="*/ 2067 w 2240"/>
                <a:gd name="T7" fmla="*/ 1838 h 2700"/>
                <a:gd name="T8" fmla="*/ 1122 w 2240"/>
                <a:gd name="T9" fmla="*/ 2700 h 2700"/>
                <a:gd name="T10" fmla="*/ 166 w 2240"/>
                <a:gd name="T11" fmla="*/ 1838 h 2700"/>
                <a:gd name="T12" fmla="*/ 166 w 2240"/>
                <a:gd name="T13" fmla="*/ 237 h 2700"/>
                <a:gd name="T14" fmla="*/ 0 w 2240"/>
                <a:gd name="T15" fmla="*/ 0 h 2700"/>
                <a:gd name="T16" fmla="*/ 821 w 2240"/>
                <a:gd name="T17" fmla="*/ 0 h 2700"/>
                <a:gd name="T18" fmla="*/ 631 w 2240"/>
                <a:gd name="T19" fmla="*/ 237 h 2700"/>
                <a:gd name="T20" fmla="*/ 630 w 2240"/>
                <a:gd name="T21" fmla="*/ 1838 h 2700"/>
                <a:gd name="T22" fmla="*/ 1122 w 2240"/>
                <a:gd name="T23" fmla="*/ 2413 h 2700"/>
                <a:gd name="T24" fmla="*/ 1602 w 2240"/>
                <a:gd name="T25" fmla="*/ 1838 h 2700"/>
                <a:gd name="T26" fmla="*/ 1603 w 2240"/>
                <a:gd name="T27" fmla="*/ 237 h 2700"/>
                <a:gd name="T28" fmla="*/ 1427 w 2240"/>
                <a:gd name="T29" fmla="*/ 0 h 27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40" h="2700">
                  <a:moveTo>
                    <a:pt x="1427" y="0"/>
                  </a:moveTo>
                  <a:cubicBezTo>
                    <a:pt x="2240" y="0"/>
                    <a:pt x="2240" y="0"/>
                    <a:pt x="2240" y="0"/>
                  </a:cubicBezTo>
                  <a:cubicBezTo>
                    <a:pt x="2240" y="0"/>
                    <a:pt x="2068" y="95"/>
                    <a:pt x="2068" y="237"/>
                  </a:cubicBezTo>
                  <a:cubicBezTo>
                    <a:pt x="2068" y="238"/>
                    <a:pt x="2067" y="1838"/>
                    <a:pt x="2067" y="1838"/>
                  </a:cubicBezTo>
                  <a:cubicBezTo>
                    <a:pt x="2067" y="2494"/>
                    <a:pt x="1501" y="2700"/>
                    <a:pt x="1122" y="2700"/>
                  </a:cubicBezTo>
                  <a:cubicBezTo>
                    <a:pt x="750" y="2700"/>
                    <a:pt x="166" y="2491"/>
                    <a:pt x="166" y="1838"/>
                  </a:cubicBezTo>
                  <a:cubicBezTo>
                    <a:pt x="166" y="237"/>
                    <a:pt x="166" y="237"/>
                    <a:pt x="166" y="237"/>
                  </a:cubicBezTo>
                  <a:cubicBezTo>
                    <a:pt x="166" y="94"/>
                    <a:pt x="0" y="0"/>
                    <a:pt x="0" y="0"/>
                  </a:cubicBezTo>
                  <a:cubicBezTo>
                    <a:pt x="821" y="0"/>
                    <a:pt x="821" y="0"/>
                    <a:pt x="821" y="0"/>
                  </a:cubicBezTo>
                  <a:cubicBezTo>
                    <a:pt x="821" y="0"/>
                    <a:pt x="631" y="94"/>
                    <a:pt x="631" y="237"/>
                  </a:cubicBezTo>
                  <a:cubicBezTo>
                    <a:pt x="630" y="1838"/>
                    <a:pt x="630" y="1838"/>
                    <a:pt x="630" y="1838"/>
                  </a:cubicBezTo>
                  <a:cubicBezTo>
                    <a:pt x="630" y="2178"/>
                    <a:pt x="856" y="2412"/>
                    <a:pt x="1122" y="2413"/>
                  </a:cubicBezTo>
                  <a:cubicBezTo>
                    <a:pt x="1388" y="2414"/>
                    <a:pt x="1602" y="2174"/>
                    <a:pt x="1602" y="1838"/>
                  </a:cubicBezTo>
                  <a:cubicBezTo>
                    <a:pt x="1603" y="237"/>
                    <a:pt x="1603" y="237"/>
                    <a:pt x="1603" y="237"/>
                  </a:cubicBezTo>
                  <a:cubicBezTo>
                    <a:pt x="1603" y="94"/>
                    <a:pt x="1427" y="0"/>
                    <a:pt x="1427" y="0"/>
                  </a:cubicBez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2133">
                <a:latin typeface="Meiryo UI" panose="020B0604030504040204" pitchFamily="50" charset="-128"/>
                <a:ea typeface="Meiryo UI" panose="020B0604030504040204" pitchFamily="50" charset="-128"/>
                <a:cs typeface="Meiryo UI" panose="020B0604030504040204" pitchFamily="50" charset="-128"/>
              </a:endParaRPr>
            </a:p>
          </p:txBody>
        </p:sp>
        <p:sp>
          <p:nvSpPr>
            <p:cNvPr id="361492" name="Freeform 20"/>
            <p:cNvSpPr>
              <a:spLocks/>
            </p:cNvSpPr>
            <p:nvPr userDrawn="1"/>
          </p:nvSpPr>
          <p:spPr bwMode="gray">
            <a:xfrm>
              <a:off x="5419" y="250"/>
              <a:ext cx="82" cy="133"/>
            </a:xfrm>
            <a:custGeom>
              <a:avLst/>
              <a:gdLst>
                <a:gd name="T0" fmla="*/ 1467 w 1707"/>
                <a:gd name="T1" fmla="*/ 479 h 2755"/>
                <a:gd name="T2" fmla="*/ 1019 w 1707"/>
                <a:gd name="T3" fmla="*/ 276 h 2755"/>
                <a:gd name="T4" fmla="*/ 504 w 1707"/>
                <a:gd name="T5" fmla="*/ 677 h 2755"/>
                <a:gd name="T6" fmla="*/ 995 w 1707"/>
                <a:gd name="T7" fmla="*/ 1174 h 2755"/>
                <a:gd name="T8" fmla="*/ 1705 w 1707"/>
                <a:gd name="T9" fmla="*/ 1974 h 2755"/>
                <a:gd name="T10" fmla="*/ 651 w 1707"/>
                <a:gd name="T11" fmla="*/ 2755 h 2755"/>
                <a:gd name="T12" fmla="*/ 155 w 1707"/>
                <a:gd name="T13" fmla="*/ 2686 h 2755"/>
                <a:gd name="T14" fmla="*/ 0 w 1707"/>
                <a:gd name="T15" fmla="*/ 2177 h 2755"/>
                <a:gd name="T16" fmla="*/ 658 w 1707"/>
                <a:gd name="T17" fmla="*/ 2466 h 2755"/>
                <a:gd name="T18" fmla="*/ 1252 w 1707"/>
                <a:gd name="T19" fmla="*/ 2030 h 2755"/>
                <a:gd name="T20" fmla="*/ 46 w 1707"/>
                <a:gd name="T21" fmla="*/ 731 h 2755"/>
                <a:gd name="T22" fmla="*/ 973 w 1707"/>
                <a:gd name="T23" fmla="*/ 0 h 2755"/>
                <a:gd name="T24" fmla="*/ 1467 w 1707"/>
                <a:gd name="T25" fmla="*/ 69 h 2755"/>
                <a:gd name="T26" fmla="*/ 1467 w 1707"/>
                <a:gd name="T27" fmla="*/ 479 h 2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07" h="2755">
                  <a:moveTo>
                    <a:pt x="1467" y="479"/>
                  </a:moveTo>
                  <a:cubicBezTo>
                    <a:pt x="1467" y="479"/>
                    <a:pt x="1352" y="277"/>
                    <a:pt x="1019" y="276"/>
                  </a:cubicBezTo>
                  <a:cubicBezTo>
                    <a:pt x="686" y="275"/>
                    <a:pt x="505" y="450"/>
                    <a:pt x="504" y="677"/>
                  </a:cubicBezTo>
                  <a:cubicBezTo>
                    <a:pt x="503" y="934"/>
                    <a:pt x="696" y="1031"/>
                    <a:pt x="995" y="1174"/>
                  </a:cubicBezTo>
                  <a:cubicBezTo>
                    <a:pt x="1279" y="1311"/>
                    <a:pt x="1707" y="1499"/>
                    <a:pt x="1705" y="1974"/>
                  </a:cubicBezTo>
                  <a:cubicBezTo>
                    <a:pt x="1704" y="2399"/>
                    <a:pt x="1327" y="2755"/>
                    <a:pt x="651" y="2755"/>
                  </a:cubicBezTo>
                  <a:cubicBezTo>
                    <a:pt x="442" y="2754"/>
                    <a:pt x="155" y="2686"/>
                    <a:pt x="155" y="2686"/>
                  </a:cubicBezTo>
                  <a:cubicBezTo>
                    <a:pt x="0" y="2177"/>
                    <a:pt x="0" y="2177"/>
                    <a:pt x="0" y="2177"/>
                  </a:cubicBezTo>
                  <a:cubicBezTo>
                    <a:pt x="143" y="2316"/>
                    <a:pt x="397" y="2466"/>
                    <a:pt x="658" y="2466"/>
                  </a:cubicBezTo>
                  <a:cubicBezTo>
                    <a:pt x="929" y="2466"/>
                    <a:pt x="1252" y="2298"/>
                    <a:pt x="1252" y="2030"/>
                  </a:cubicBezTo>
                  <a:cubicBezTo>
                    <a:pt x="1252" y="1512"/>
                    <a:pt x="46" y="1598"/>
                    <a:pt x="46" y="731"/>
                  </a:cubicBezTo>
                  <a:cubicBezTo>
                    <a:pt x="46" y="433"/>
                    <a:pt x="254" y="0"/>
                    <a:pt x="973" y="0"/>
                  </a:cubicBezTo>
                  <a:cubicBezTo>
                    <a:pt x="1207" y="0"/>
                    <a:pt x="1467" y="69"/>
                    <a:pt x="1467" y="69"/>
                  </a:cubicBezTo>
                  <a:lnTo>
                    <a:pt x="1467" y="479"/>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2133">
                <a:latin typeface="Meiryo UI" panose="020B0604030504040204" pitchFamily="50" charset="-128"/>
                <a:ea typeface="Meiryo UI" panose="020B0604030504040204" pitchFamily="50" charset="-128"/>
                <a:cs typeface="Meiryo UI" panose="020B0604030504040204" pitchFamily="50" charset="-128"/>
              </a:endParaRPr>
            </a:p>
          </p:txBody>
        </p:sp>
      </p:grpSp>
      <p:sp>
        <p:nvSpPr>
          <p:cNvPr id="17" name="フッター プレースホルダー 3"/>
          <p:cNvSpPr>
            <a:spLocks noGrp="1"/>
          </p:cNvSpPr>
          <p:nvPr>
            <p:ph type="ftr" sz="quarter" idx="3"/>
          </p:nvPr>
        </p:nvSpPr>
        <p:spPr>
          <a:xfrm>
            <a:off x="6576484" y="6607690"/>
            <a:ext cx="5281083" cy="191941"/>
          </a:xfrm>
          <a:prstGeom prst="rect">
            <a:avLst/>
          </a:prstGeom>
        </p:spPr>
        <p:txBody>
          <a:bodyPr anchor="ctr" anchorCtr="0"/>
          <a:lstStyle>
            <a:lvl1pPr algn="r">
              <a:defRPr sz="933">
                <a:solidFill>
                  <a:schemeClr val="tx1"/>
                </a:solidFill>
              </a:defRPr>
            </a:lvl1pPr>
          </a:lstStyle>
          <a:p>
            <a:r>
              <a:rPr lang="de-DE" altLang="ja-JP">
                <a:solidFill>
                  <a:srgbClr val="000000"/>
                </a:solidFill>
                <a:ea typeface="ＭＳ Ｐゴシック" charset="-128"/>
              </a:rPr>
              <a:t>Copyright 2021 NANJING FUJITSU NANDA SOFTWARE TECHNOLOGY CO.,LTD.</a:t>
            </a:r>
            <a:endParaRPr lang="de-DE" altLang="ja-JP" dirty="0">
              <a:solidFill>
                <a:srgbClr val="000000"/>
              </a:solidFill>
              <a:ea typeface="ＭＳ Ｐゴシック" charset="-128"/>
            </a:endParaRPr>
          </a:p>
        </p:txBody>
      </p:sp>
    </p:spTree>
    <p:extLst>
      <p:ext uri="{BB962C8B-B14F-4D97-AF65-F5344CB8AC3E}">
        <p14:creationId xmlns:p14="http://schemas.microsoft.com/office/powerpoint/2010/main" val="90978375"/>
      </p:ext>
    </p:extLst>
  </p:cSld>
  <p:clrMap bg1="lt1" tx1="dk1" bg2="lt2" tx2="dk2" accent1="accent1" accent2="accent2" accent3="accent3" accent4="accent4" accent5="accent5" accent6="accent6" hlink="hlink" folHlink="folHlink"/>
  <p:sldLayoutIdLst>
    <p:sldLayoutId id="2147483777" r:id="rId1"/>
    <p:sldLayoutId id="2147483778" r:id="rId2"/>
    <p:sldLayoutId id="2147483779" r:id="rId3"/>
    <p:sldLayoutId id="2147483780" r:id="rId4"/>
    <p:sldLayoutId id="2147483781" r:id="rId5"/>
    <p:sldLayoutId id="2147483782" r:id="rId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rtl="0" eaLnBrk="1" fontAlgn="ctr" hangingPunct="1">
        <a:lnSpc>
          <a:spcPct val="90000"/>
        </a:lnSpc>
        <a:spcBef>
          <a:spcPct val="0"/>
        </a:spcBef>
        <a:spcAft>
          <a:spcPct val="0"/>
        </a:spcAft>
        <a:defRPr kumimoji="1" sz="3732">
          <a:solidFill>
            <a:schemeClr val="tx2"/>
          </a:solidFill>
          <a:latin typeface="Meiryo UI" panose="020B0604030504040204" pitchFamily="50" charset="-128"/>
          <a:ea typeface="Meiryo UI" panose="020B0604030504040204" pitchFamily="50" charset="-128"/>
          <a:cs typeface="Meiryo UI" panose="020B0604030504040204" pitchFamily="50" charset="-128"/>
        </a:defRPr>
      </a:lvl1pPr>
      <a:lvl2pPr algn="l" rtl="0" eaLnBrk="1" fontAlgn="ctr" hangingPunct="1">
        <a:lnSpc>
          <a:spcPct val="90000"/>
        </a:lnSpc>
        <a:spcBef>
          <a:spcPct val="0"/>
        </a:spcBef>
        <a:spcAft>
          <a:spcPct val="0"/>
        </a:spcAft>
        <a:defRPr kumimoji="1" sz="3732">
          <a:solidFill>
            <a:schemeClr val="tx2"/>
          </a:solidFill>
          <a:latin typeface="Arial" charset="0"/>
          <a:ea typeface="ＭＳ Ｐゴシック" pitchFamily="50" charset="-128"/>
        </a:defRPr>
      </a:lvl2pPr>
      <a:lvl3pPr algn="l" rtl="0" eaLnBrk="1" fontAlgn="ctr" hangingPunct="1">
        <a:lnSpc>
          <a:spcPct val="90000"/>
        </a:lnSpc>
        <a:spcBef>
          <a:spcPct val="0"/>
        </a:spcBef>
        <a:spcAft>
          <a:spcPct val="0"/>
        </a:spcAft>
        <a:defRPr kumimoji="1" sz="3732">
          <a:solidFill>
            <a:schemeClr val="tx2"/>
          </a:solidFill>
          <a:latin typeface="Arial" charset="0"/>
          <a:ea typeface="ＭＳ Ｐゴシック" pitchFamily="50" charset="-128"/>
        </a:defRPr>
      </a:lvl3pPr>
      <a:lvl4pPr algn="l" rtl="0" eaLnBrk="1" fontAlgn="ctr" hangingPunct="1">
        <a:lnSpc>
          <a:spcPct val="90000"/>
        </a:lnSpc>
        <a:spcBef>
          <a:spcPct val="0"/>
        </a:spcBef>
        <a:spcAft>
          <a:spcPct val="0"/>
        </a:spcAft>
        <a:defRPr kumimoji="1" sz="3732">
          <a:solidFill>
            <a:schemeClr val="tx2"/>
          </a:solidFill>
          <a:latin typeface="Arial" charset="0"/>
          <a:ea typeface="ＭＳ Ｐゴシック" pitchFamily="50" charset="-128"/>
        </a:defRPr>
      </a:lvl4pPr>
      <a:lvl5pPr algn="l" rtl="0" eaLnBrk="1" fontAlgn="ctr" hangingPunct="1">
        <a:lnSpc>
          <a:spcPct val="90000"/>
        </a:lnSpc>
        <a:spcBef>
          <a:spcPct val="0"/>
        </a:spcBef>
        <a:spcAft>
          <a:spcPct val="0"/>
        </a:spcAft>
        <a:defRPr kumimoji="1" sz="3732">
          <a:solidFill>
            <a:schemeClr val="tx2"/>
          </a:solidFill>
          <a:latin typeface="Arial" charset="0"/>
          <a:ea typeface="ＭＳ Ｐゴシック" pitchFamily="50" charset="-128"/>
        </a:defRPr>
      </a:lvl5pPr>
      <a:lvl6pPr marL="609402" algn="l" rtl="0" eaLnBrk="1" fontAlgn="ctr" hangingPunct="1">
        <a:lnSpc>
          <a:spcPct val="90000"/>
        </a:lnSpc>
        <a:spcBef>
          <a:spcPct val="0"/>
        </a:spcBef>
        <a:spcAft>
          <a:spcPct val="0"/>
        </a:spcAft>
        <a:defRPr kumimoji="1" sz="3732">
          <a:solidFill>
            <a:schemeClr val="tx2"/>
          </a:solidFill>
          <a:latin typeface="Arial" charset="0"/>
          <a:ea typeface="ＭＳ Ｐゴシック" pitchFamily="50" charset="-128"/>
        </a:defRPr>
      </a:lvl6pPr>
      <a:lvl7pPr marL="1218804" algn="l" rtl="0" eaLnBrk="1" fontAlgn="ctr" hangingPunct="1">
        <a:lnSpc>
          <a:spcPct val="90000"/>
        </a:lnSpc>
        <a:spcBef>
          <a:spcPct val="0"/>
        </a:spcBef>
        <a:spcAft>
          <a:spcPct val="0"/>
        </a:spcAft>
        <a:defRPr kumimoji="1" sz="3732">
          <a:solidFill>
            <a:schemeClr val="tx2"/>
          </a:solidFill>
          <a:latin typeface="Arial" charset="0"/>
          <a:ea typeface="ＭＳ Ｐゴシック" pitchFamily="50" charset="-128"/>
        </a:defRPr>
      </a:lvl7pPr>
      <a:lvl8pPr marL="1828206" algn="l" rtl="0" eaLnBrk="1" fontAlgn="ctr" hangingPunct="1">
        <a:lnSpc>
          <a:spcPct val="90000"/>
        </a:lnSpc>
        <a:spcBef>
          <a:spcPct val="0"/>
        </a:spcBef>
        <a:spcAft>
          <a:spcPct val="0"/>
        </a:spcAft>
        <a:defRPr kumimoji="1" sz="3732">
          <a:solidFill>
            <a:schemeClr val="tx2"/>
          </a:solidFill>
          <a:latin typeface="Arial" charset="0"/>
          <a:ea typeface="ＭＳ Ｐゴシック" pitchFamily="50" charset="-128"/>
        </a:defRPr>
      </a:lvl8pPr>
      <a:lvl9pPr marL="2437607" algn="l" rtl="0" eaLnBrk="1" fontAlgn="ctr" hangingPunct="1">
        <a:lnSpc>
          <a:spcPct val="90000"/>
        </a:lnSpc>
        <a:spcBef>
          <a:spcPct val="0"/>
        </a:spcBef>
        <a:spcAft>
          <a:spcPct val="0"/>
        </a:spcAft>
        <a:defRPr kumimoji="1" sz="3732">
          <a:solidFill>
            <a:schemeClr val="tx2"/>
          </a:solidFill>
          <a:latin typeface="Arial" charset="0"/>
          <a:ea typeface="ＭＳ Ｐゴシック" pitchFamily="50" charset="-128"/>
        </a:defRPr>
      </a:lvl9pPr>
    </p:titleStyle>
    <p:bodyStyle>
      <a:lvl1pPr marL="355484" indent="-355484" algn="l" defTabSz="1079149" rtl="0" eaLnBrk="1" fontAlgn="ctr" hangingPunct="1">
        <a:lnSpc>
          <a:spcPct val="110000"/>
        </a:lnSpc>
        <a:spcBef>
          <a:spcPct val="20000"/>
        </a:spcBef>
        <a:spcAft>
          <a:spcPct val="10000"/>
        </a:spcAft>
        <a:buClr>
          <a:srgbClr val="A30B1A"/>
        </a:buClr>
        <a:buFont typeface="Wingdings" pitchFamily="2" charset="2"/>
        <a:buChar char="n"/>
        <a:defRPr kumimoji="1" sz="2932">
          <a:solidFill>
            <a:schemeClr val="tx1"/>
          </a:solidFill>
          <a:latin typeface="Meiryo UI" panose="020B0604030504040204" pitchFamily="50" charset="-128"/>
          <a:ea typeface="Meiryo UI" panose="020B0604030504040204" pitchFamily="50" charset="-128"/>
          <a:cs typeface="Meiryo UI" panose="020B0604030504040204" pitchFamily="50" charset="-128"/>
        </a:defRPr>
      </a:lvl1pPr>
      <a:lvl2pPr marL="685578" indent="-327977" algn="l" defTabSz="1079149" rtl="0" eaLnBrk="1" fontAlgn="ctr" hangingPunct="1">
        <a:lnSpc>
          <a:spcPct val="110000"/>
        </a:lnSpc>
        <a:spcBef>
          <a:spcPct val="20000"/>
        </a:spcBef>
        <a:spcAft>
          <a:spcPct val="10000"/>
        </a:spcAft>
        <a:buClr>
          <a:srgbClr val="87867E"/>
        </a:buClr>
        <a:buFont typeface="Wingdings" pitchFamily="2" charset="2"/>
        <a:buChar char="n"/>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2pPr>
      <a:lvl3pPr marL="715201" algn="l" defTabSz="1079149" rtl="0" eaLnBrk="1" fontAlgn="ctr" hangingPunct="1">
        <a:lnSpc>
          <a:spcPct val="110000"/>
        </a:lnSpc>
        <a:spcBef>
          <a:spcPct val="20000"/>
        </a:spcBef>
        <a:spcAft>
          <a:spcPct val="10000"/>
        </a:spcAft>
        <a:buClr>
          <a:srgbClr val="808080"/>
        </a:buClr>
        <a:buFont typeface="Wingdings" pitchFamily="2" charset="2"/>
        <a:defRPr kumimoji="1" sz="2133">
          <a:solidFill>
            <a:schemeClr val="tx1"/>
          </a:solidFill>
          <a:latin typeface="Meiryo UI" panose="020B0604030504040204" pitchFamily="50" charset="-128"/>
          <a:ea typeface="Meiryo UI" panose="020B0604030504040204" pitchFamily="50" charset="-128"/>
          <a:cs typeface="Meiryo UI" panose="020B0604030504040204" pitchFamily="50" charset="-128"/>
        </a:defRPr>
      </a:lvl3pPr>
      <a:lvl4pPr marL="956423" indent="-181974" algn="l" defTabSz="1079149" rtl="0" eaLnBrk="1" fontAlgn="base" hangingPunct="1">
        <a:lnSpc>
          <a:spcPct val="110000"/>
        </a:lnSpc>
        <a:spcBef>
          <a:spcPct val="20000"/>
        </a:spcBef>
        <a:spcAft>
          <a:spcPct val="10000"/>
        </a:spcAft>
        <a:buClr>
          <a:srgbClr val="87867E"/>
        </a:buClr>
        <a:buSzPct val="50000"/>
        <a:buFont typeface="Wingdings" pitchFamily="2" charset="2"/>
        <a:buChar char="l"/>
        <a:defRPr kumimoji="1" sz="1867">
          <a:solidFill>
            <a:schemeClr val="tx1"/>
          </a:solidFill>
          <a:latin typeface="Meiryo UI" panose="020B0604030504040204" pitchFamily="50" charset="-128"/>
          <a:ea typeface="Meiryo UI" panose="020B0604030504040204" pitchFamily="50" charset="-128"/>
          <a:cs typeface="Meiryo UI" panose="020B0604030504040204" pitchFamily="50" charset="-128"/>
        </a:defRPr>
      </a:lvl4pPr>
      <a:lvl5pPr marL="2742309" indent="-304700" algn="l" defTabSz="1079149" rtl="0" eaLnBrk="1" fontAlgn="base" hangingPunct="1">
        <a:spcBef>
          <a:spcPct val="20000"/>
        </a:spcBef>
        <a:spcAft>
          <a:spcPct val="0"/>
        </a:spcAft>
        <a:buChar char="»"/>
        <a:defRPr kumimoji="1" sz="2665">
          <a:solidFill>
            <a:schemeClr val="tx1"/>
          </a:solidFill>
          <a:latin typeface="+mn-lt"/>
          <a:ea typeface="+mn-ea"/>
        </a:defRPr>
      </a:lvl5pPr>
      <a:lvl6pPr marL="3351711" indent="-304700" algn="l" defTabSz="1079149" rtl="0" eaLnBrk="1" fontAlgn="base" hangingPunct="1">
        <a:spcBef>
          <a:spcPct val="20000"/>
        </a:spcBef>
        <a:spcAft>
          <a:spcPct val="0"/>
        </a:spcAft>
        <a:buChar char="»"/>
        <a:defRPr kumimoji="1" sz="2665">
          <a:solidFill>
            <a:schemeClr val="tx1"/>
          </a:solidFill>
          <a:latin typeface="+mn-lt"/>
          <a:ea typeface="+mn-ea"/>
        </a:defRPr>
      </a:lvl6pPr>
      <a:lvl7pPr marL="3961112" indent="-304700" algn="l" defTabSz="1079149" rtl="0" eaLnBrk="1" fontAlgn="base" hangingPunct="1">
        <a:spcBef>
          <a:spcPct val="20000"/>
        </a:spcBef>
        <a:spcAft>
          <a:spcPct val="0"/>
        </a:spcAft>
        <a:buChar char="»"/>
        <a:defRPr kumimoji="1" sz="2665">
          <a:solidFill>
            <a:schemeClr val="tx1"/>
          </a:solidFill>
          <a:latin typeface="+mn-lt"/>
          <a:ea typeface="+mn-ea"/>
        </a:defRPr>
      </a:lvl7pPr>
      <a:lvl8pPr marL="4570514" indent="-304700" algn="l" defTabSz="1079149" rtl="0" eaLnBrk="1" fontAlgn="base" hangingPunct="1">
        <a:spcBef>
          <a:spcPct val="20000"/>
        </a:spcBef>
        <a:spcAft>
          <a:spcPct val="0"/>
        </a:spcAft>
        <a:buChar char="»"/>
        <a:defRPr kumimoji="1" sz="2665">
          <a:solidFill>
            <a:schemeClr val="tx1"/>
          </a:solidFill>
          <a:latin typeface="+mn-lt"/>
          <a:ea typeface="+mn-ea"/>
        </a:defRPr>
      </a:lvl8pPr>
      <a:lvl9pPr marL="5179916" indent="-304700" algn="l" defTabSz="1079149" rtl="0" eaLnBrk="1" fontAlgn="base" hangingPunct="1">
        <a:spcBef>
          <a:spcPct val="20000"/>
        </a:spcBef>
        <a:spcAft>
          <a:spcPct val="0"/>
        </a:spcAft>
        <a:buChar char="»"/>
        <a:defRPr kumimoji="1" sz="2665">
          <a:solidFill>
            <a:schemeClr val="tx1"/>
          </a:solidFill>
          <a:latin typeface="+mn-lt"/>
          <a:ea typeface="+mn-ea"/>
        </a:defRPr>
      </a:lvl9pPr>
    </p:bodyStyle>
    <p:otherStyle>
      <a:defPPr>
        <a:defRPr lang="ja-JP"/>
      </a:defPPr>
      <a:lvl1pPr marL="0" algn="l" defTabSz="1218804" rtl="0" eaLnBrk="1" latinLnBrk="0" hangingPunct="1">
        <a:defRPr kumimoji="1" sz="2399" kern="1200">
          <a:solidFill>
            <a:schemeClr val="tx1"/>
          </a:solidFill>
          <a:latin typeface="+mn-lt"/>
          <a:ea typeface="+mn-ea"/>
          <a:cs typeface="+mn-cs"/>
        </a:defRPr>
      </a:lvl1pPr>
      <a:lvl2pPr marL="609402" algn="l" defTabSz="1218804" rtl="0" eaLnBrk="1" latinLnBrk="0" hangingPunct="1">
        <a:defRPr kumimoji="1" sz="2399" kern="1200">
          <a:solidFill>
            <a:schemeClr val="tx1"/>
          </a:solidFill>
          <a:latin typeface="+mn-lt"/>
          <a:ea typeface="+mn-ea"/>
          <a:cs typeface="+mn-cs"/>
        </a:defRPr>
      </a:lvl2pPr>
      <a:lvl3pPr marL="1218804" algn="l" defTabSz="1218804" rtl="0" eaLnBrk="1" latinLnBrk="0" hangingPunct="1">
        <a:defRPr kumimoji="1" sz="2399" kern="1200">
          <a:solidFill>
            <a:schemeClr val="tx1"/>
          </a:solidFill>
          <a:latin typeface="+mn-lt"/>
          <a:ea typeface="+mn-ea"/>
          <a:cs typeface="+mn-cs"/>
        </a:defRPr>
      </a:lvl3pPr>
      <a:lvl4pPr marL="1828206" algn="l" defTabSz="1218804" rtl="0" eaLnBrk="1" latinLnBrk="0" hangingPunct="1">
        <a:defRPr kumimoji="1" sz="2399" kern="1200">
          <a:solidFill>
            <a:schemeClr val="tx1"/>
          </a:solidFill>
          <a:latin typeface="+mn-lt"/>
          <a:ea typeface="+mn-ea"/>
          <a:cs typeface="+mn-cs"/>
        </a:defRPr>
      </a:lvl4pPr>
      <a:lvl5pPr marL="2437607" algn="l" defTabSz="1218804" rtl="0" eaLnBrk="1" latinLnBrk="0" hangingPunct="1">
        <a:defRPr kumimoji="1" sz="2399" kern="1200">
          <a:solidFill>
            <a:schemeClr val="tx1"/>
          </a:solidFill>
          <a:latin typeface="+mn-lt"/>
          <a:ea typeface="+mn-ea"/>
          <a:cs typeface="+mn-cs"/>
        </a:defRPr>
      </a:lvl5pPr>
      <a:lvl6pPr marL="3047009" algn="l" defTabSz="1218804" rtl="0" eaLnBrk="1" latinLnBrk="0" hangingPunct="1">
        <a:defRPr kumimoji="1" sz="2399" kern="1200">
          <a:solidFill>
            <a:schemeClr val="tx1"/>
          </a:solidFill>
          <a:latin typeface="+mn-lt"/>
          <a:ea typeface="+mn-ea"/>
          <a:cs typeface="+mn-cs"/>
        </a:defRPr>
      </a:lvl6pPr>
      <a:lvl7pPr marL="3656411" algn="l" defTabSz="1218804" rtl="0" eaLnBrk="1" latinLnBrk="0" hangingPunct="1">
        <a:defRPr kumimoji="1" sz="2399" kern="1200">
          <a:solidFill>
            <a:schemeClr val="tx1"/>
          </a:solidFill>
          <a:latin typeface="+mn-lt"/>
          <a:ea typeface="+mn-ea"/>
          <a:cs typeface="+mn-cs"/>
        </a:defRPr>
      </a:lvl7pPr>
      <a:lvl8pPr marL="4265813" algn="l" defTabSz="1218804" rtl="0" eaLnBrk="1" latinLnBrk="0" hangingPunct="1">
        <a:defRPr kumimoji="1" sz="2399" kern="1200">
          <a:solidFill>
            <a:schemeClr val="tx1"/>
          </a:solidFill>
          <a:latin typeface="+mn-lt"/>
          <a:ea typeface="+mn-ea"/>
          <a:cs typeface="+mn-cs"/>
        </a:defRPr>
      </a:lvl8pPr>
      <a:lvl9pPr marL="4875215" algn="l" defTabSz="1218804" rtl="0" eaLnBrk="1" latinLnBrk="0" hangingPunct="1">
        <a:defRPr kumimoji="1" sz="2399"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bwMode="gray">
      <p:bgRef idx="1001">
        <a:schemeClr val="bg1"/>
      </p:bgRef>
    </p:bg>
    <p:spTree>
      <p:nvGrpSpPr>
        <p:cNvPr id="1" name=""/>
        <p:cNvGrpSpPr/>
        <p:nvPr/>
      </p:nvGrpSpPr>
      <p:grpSpPr>
        <a:xfrm>
          <a:off x="0" y="0"/>
          <a:ext cx="0" cy="0"/>
          <a:chOff x="0" y="0"/>
          <a:chExt cx="0" cy="0"/>
        </a:xfrm>
      </p:grpSpPr>
      <p:pic>
        <p:nvPicPr>
          <p:cNvPr id="16" name="図 15">
            <a:extLst>
              <a:ext uri="{FF2B5EF4-FFF2-40B4-BE49-F238E27FC236}">
                <a16:creationId xmlns:a16="http://schemas.microsoft.com/office/drawing/2014/main" id="{1CC55719-5FCA-4A45-9B29-537E4451782E}"/>
              </a:ext>
              <a:ext uri="{C183D7F6-B498-43B3-948B-1728B52AA6E4}">
                <adec:decorative xmlns:adec="http://schemas.microsoft.com/office/drawing/2017/decorative" val="1"/>
              </a:ext>
            </a:extLst>
          </p:cNvPr>
          <p:cNvPicPr>
            <a:picLocks noChangeAspect="1"/>
          </p:cNvPicPr>
          <p:nvPr/>
        </p:nvPicPr>
        <p:blipFill rotWithShape="1">
          <a:blip r:embed="rId11" cstate="print">
            <a:extLst>
              <a:ext uri="{28A0092B-C50C-407E-A947-70E740481C1C}">
                <a14:useLocalDpi xmlns:a14="http://schemas.microsoft.com/office/drawing/2010/main"/>
              </a:ext>
            </a:extLst>
          </a:blip>
          <a:srcRect r="283"/>
          <a:stretch/>
        </p:blipFill>
        <p:spPr bwMode="gray">
          <a:xfrm>
            <a:off x="0" y="-5351"/>
            <a:ext cx="12192000" cy="955200"/>
          </a:xfrm>
          <a:prstGeom prst="rect">
            <a:avLst/>
          </a:prstGeom>
        </p:spPr>
      </p:pic>
      <p:sp>
        <p:nvSpPr>
          <p:cNvPr id="2" name="Title Placeholder 1"/>
          <p:cNvSpPr>
            <a:spLocks noGrp="1"/>
          </p:cNvSpPr>
          <p:nvPr>
            <p:ph type="title"/>
          </p:nvPr>
        </p:nvSpPr>
        <p:spPr bwMode="gray">
          <a:xfrm>
            <a:off x="312000" y="40800"/>
            <a:ext cx="10320000" cy="873600"/>
          </a:xfrm>
          <a:prstGeom prst="rect">
            <a:avLst/>
          </a:prstGeom>
        </p:spPr>
        <p:txBody>
          <a:bodyPr vert="horz" lIns="0" tIns="108000" rIns="0" bIns="0" rtlCol="0" anchor="ctr">
            <a:normAutofit/>
          </a:bodyPr>
          <a:lstStyle/>
          <a:p>
            <a:r>
              <a:rPr lang="ja-JP" altLang="en-US" dirty="0"/>
              <a:t>マスター タイトルの書式設定</a:t>
            </a:r>
            <a:endParaRPr lang="en-US" dirty="0"/>
          </a:p>
        </p:txBody>
      </p:sp>
      <p:sp>
        <p:nvSpPr>
          <p:cNvPr id="3" name="Text Placeholder 2"/>
          <p:cNvSpPr>
            <a:spLocks noGrp="1"/>
          </p:cNvSpPr>
          <p:nvPr>
            <p:ph type="body" idx="1"/>
          </p:nvPr>
        </p:nvSpPr>
        <p:spPr bwMode="gray">
          <a:xfrm>
            <a:off x="307200" y="1267200"/>
            <a:ext cx="11572800" cy="5049600"/>
          </a:xfrm>
          <a:prstGeom prst="rect">
            <a:avLst/>
          </a:prstGeom>
        </p:spPr>
        <p:txBody>
          <a:bodyPr vert="horz" lIns="0" tIns="0" rIns="0" bIns="0" rtlCol="0">
            <a:normAutofit/>
          </a:bodyPr>
          <a:lstStyle/>
          <a:p>
            <a:pPr lvl="0"/>
            <a:r>
              <a:rPr lang="ja-JP" altLang="en-US" dirty="0"/>
              <a:t>マスター テキストの書式設定</a:t>
            </a:r>
          </a:p>
          <a:p>
            <a:pPr lvl="1"/>
            <a:r>
              <a:rPr lang="ja-JP" altLang="en-US" dirty="0"/>
              <a:t>第</a:t>
            </a:r>
            <a:r>
              <a:rPr lang="en-US" altLang="ja-JP" dirty="0"/>
              <a:t>2</a:t>
            </a:r>
            <a:r>
              <a:rPr lang="ja-JP" altLang="en-US" dirty="0"/>
              <a:t> レベル</a:t>
            </a:r>
          </a:p>
          <a:p>
            <a:pPr lvl="2"/>
            <a:r>
              <a:rPr lang="ja-JP" altLang="en-US" dirty="0"/>
              <a:t>第</a:t>
            </a:r>
            <a:r>
              <a:rPr lang="en-US" altLang="ja-JP" dirty="0"/>
              <a:t>3</a:t>
            </a:r>
            <a:r>
              <a:rPr lang="ja-JP" altLang="en-US" dirty="0"/>
              <a:t> レベル</a:t>
            </a:r>
          </a:p>
          <a:p>
            <a:pPr lvl="3"/>
            <a:r>
              <a:rPr lang="ja-JP" altLang="en-US" dirty="0"/>
              <a:t>第</a:t>
            </a:r>
            <a:r>
              <a:rPr lang="en-US" altLang="ja-JP" dirty="0"/>
              <a:t>4</a:t>
            </a:r>
            <a:r>
              <a:rPr lang="ja-JP" altLang="en-US" dirty="0"/>
              <a:t> レベル</a:t>
            </a:r>
          </a:p>
          <a:p>
            <a:pPr lvl="4"/>
            <a:r>
              <a:rPr lang="ja-JP" altLang="en-US" dirty="0"/>
              <a:t>第</a:t>
            </a:r>
            <a:r>
              <a:rPr lang="en-US" altLang="ja-JP" dirty="0"/>
              <a:t>5</a:t>
            </a:r>
            <a:r>
              <a:rPr lang="ja-JP" altLang="en-US" dirty="0"/>
              <a:t> レベル</a:t>
            </a:r>
            <a:endParaRPr lang="en-US" altLang="ja-JP" dirty="0"/>
          </a:p>
          <a:p>
            <a:pPr lvl="5"/>
            <a:r>
              <a:rPr lang="ja-JP" altLang="en-US" dirty="0"/>
              <a:t>テキスト</a:t>
            </a:r>
            <a:endParaRPr lang="en-US" altLang="ja-JP" dirty="0"/>
          </a:p>
          <a:p>
            <a:pPr lvl="6"/>
            <a:r>
              <a:rPr lang="ja-JP" altLang="en-US" dirty="0"/>
              <a:t>テキスト</a:t>
            </a:r>
            <a:endParaRPr lang="en-US" altLang="ja-JP" dirty="0"/>
          </a:p>
          <a:p>
            <a:pPr lvl="7"/>
            <a:r>
              <a:rPr lang="ja-JP" altLang="en-US" dirty="0"/>
              <a:t>テキスト</a:t>
            </a:r>
            <a:endParaRPr lang="en-US" altLang="ja-JP" dirty="0"/>
          </a:p>
          <a:p>
            <a:pPr lvl="8"/>
            <a:r>
              <a:rPr lang="ja-JP" altLang="en-US" dirty="0"/>
              <a:t>テキスト</a:t>
            </a:r>
            <a:endParaRPr lang="en-US" dirty="0"/>
          </a:p>
        </p:txBody>
      </p:sp>
      <p:grpSp>
        <p:nvGrpSpPr>
          <p:cNvPr id="24" name="Group 27" descr="Fujitsu">
            <a:extLst>
              <a:ext uri="{FF2B5EF4-FFF2-40B4-BE49-F238E27FC236}">
                <a16:creationId xmlns:a16="http://schemas.microsoft.com/office/drawing/2014/main" id="{A07104EE-4D01-46CC-8925-8219D485EA0D}"/>
              </a:ext>
            </a:extLst>
          </p:cNvPr>
          <p:cNvGrpSpPr/>
          <p:nvPr/>
        </p:nvGrpSpPr>
        <p:grpSpPr bwMode="gray">
          <a:xfrm>
            <a:off x="10892366" y="241188"/>
            <a:ext cx="988484" cy="481781"/>
            <a:chOff x="8012114" y="249161"/>
            <a:chExt cx="892174" cy="434841"/>
          </a:xfrm>
        </p:grpSpPr>
        <p:sp>
          <p:nvSpPr>
            <p:cNvPr id="25" name="Freeform 34">
              <a:extLst>
                <a:ext uri="{FF2B5EF4-FFF2-40B4-BE49-F238E27FC236}">
                  <a16:creationId xmlns:a16="http://schemas.microsoft.com/office/drawing/2014/main" id="{DC306A35-3AAE-46F0-AAF9-46A388793D3D}"/>
                </a:ext>
              </a:extLst>
            </p:cNvPr>
            <p:cNvSpPr>
              <a:spLocks/>
            </p:cNvSpPr>
            <p:nvPr userDrawn="1"/>
          </p:nvSpPr>
          <p:spPr bwMode="gray">
            <a:xfrm>
              <a:off x="8307389" y="249161"/>
              <a:ext cx="179387" cy="139657"/>
            </a:xfrm>
            <a:custGeom>
              <a:avLst/>
              <a:gdLst>
                <a:gd name="T0" fmla="*/ 961 w 2365"/>
                <a:gd name="T1" fmla="*/ 764 h 1825"/>
                <a:gd name="T2" fmla="*/ 599 w 2365"/>
                <a:gd name="T3" fmla="*/ 642 h 1825"/>
                <a:gd name="T4" fmla="*/ 1 w 2365"/>
                <a:gd name="T5" fmla="*/ 1235 h 1825"/>
                <a:gd name="T6" fmla="*/ 599 w 2365"/>
                <a:gd name="T7" fmla="*/ 1825 h 1825"/>
                <a:gd name="T8" fmla="*/ 1053 w 2365"/>
                <a:gd name="T9" fmla="*/ 1619 h 1825"/>
                <a:gd name="T10" fmla="*/ 1053 w 2365"/>
                <a:gd name="T11" fmla="*/ 1293 h 1825"/>
                <a:gd name="T12" fmla="*/ 771 w 2365"/>
                <a:gd name="T13" fmla="*/ 1568 h 1825"/>
                <a:gd name="T14" fmla="*/ 599 w 2365"/>
                <a:gd name="T15" fmla="*/ 1604 h 1825"/>
                <a:gd name="T16" fmla="*/ 225 w 2365"/>
                <a:gd name="T17" fmla="*/ 1235 h 1825"/>
                <a:gd name="T18" fmla="*/ 599 w 2365"/>
                <a:gd name="T19" fmla="*/ 863 h 1825"/>
                <a:gd name="T20" fmla="*/ 861 w 2365"/>
                <a:gd name="T21" fmla="*/ 972 h 1825"/>
                <a:gd name="T22" fmla="*/ 1093 w 2365"/>
                <a:gd name="T23" fmla="*/ 1239 h 1825"/>
                <a:gd name="T24" fmla="*/ 1630 w 2365"/>
                <a:gd name="T25" fmla="*/ 1473 h 1825"/>
                <a:gd name="T26" fmla="*/ 2365 w 2365"/>
                <a:gd name="T27" fmla="*/ 741 h 1825"/>
                <a:gd name="T28" fmla="*/ 1630 w 2365"/>
                <a:gd name="T29" fmla="*/ 0 h 1825"/>
                <a:gd name="T30" fmla="*/ 1053 w 2365"/>
                <a:gd name="T31" fmla="*/ 295 h 1825"/>
                <a:gd name="T32" fmla="*/ 1053 w 2365"/>
                <a:gd name="T33" fmla="*/ 735 h 1825"/>
                <a:gd name="T34" fmla="*/ 1630 w 2365"/>
                <a:gd name="T35" fmla="*/ 232 h 1825"/>
                <a:gd name="T36" fmla="*/ 2134 w 2365"/>
                <a:gd name="T37" fmla="*/ 741 h 1825"/>
                <a:gd name="T38" fmla="*/ 1630 w 2365"/>
                <a:gd name="T39" fmla="*/ 1245 h 1825"/>
                <a:gd name="T40" fmla="*/ 1303 w 2365"/>
                <a:gd name="T41" fmla="*/ 1125 h 1825"/>
                <a:gd name="T42" fmla="*/ 961 w 2365"/>
                <a:gd name="T43" fmla="*/ 764 h 1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65" h="1825">
                  <a:moveTo>
                    <a:pt x="961" y="764"/>
                  </a:moveTo>
                  <a:cubicBezTo>
                    <a:pt x="875" y="688"/>
                    <a:pt x="736" y="643"/>
                    <a:pt x="599" y="642"/>
                  </a:cubicBezTo>
                  <a:cubicBezTo>
                    <a:pt x="270" y="641"/>
                    <a:pt x="2" y="900"/>
                    <a:pt x="1" y="1235"/>
                  </a:cubicBezTo>
                  <a:cubicBezTo>
                    <a:pt x="0" y="1563"/>
                    <a:pt x="270" y="1824"/>
                    <a:pt x="599" y="1825"/>
                  </a:cubicBezTo>
                  <a:cubicBezTo>
                    <a:pt x="783" y="1825"/>
                    <a:pt x="943" y="1751"/>
                    <a:pt x="1053" y="1619"/>
                  </a:cubicBezTo>
                  <a:cubicBezTo>
                    <a:pt x="1053" y="1293"/>
                    <a:pt x="1053" y="1293"/>
                    <a:pt x="1053" y="1293"/>
                  </a:cubicBezTo>
                  <a:cubicBezTo>
                    <a:pt x="994" y="1394"/>
                    <a:pt x="877" y="1524"/>
                    <a:pt x="771" y="1568"/>
                  </a:cubicBezTo>
                  <a:cubicBezTo>
                    <a:pt x="717" y="1590"/>
                    <a:pt x="662" y="1604"/>
                    <a:pt x="599" y="1604"/>
                  </a:cubicBezTo>
                  <a:cubicBezTo>
                    <a:pt x="394" y="1604"/>
                    <a:pt x="225" y="1445"/>
                    <a:pt x="225" y="1235"/>
                  </a:cubicBezTo>
                  <a:cubicBezTo>
                    <a:pt x="225" y="1041"/>
                    <a:pt x="380" y="862"/>
                    <a:pt x="599" y="863"/>
                  </a:cubicBezTo>
                  <a:cubicBezTo>
                    <a:pt x="701" y="863"/>
                    <a:pt x="793" y="905"/>
                    <a:pt x="861" y="972"/>
                  </a:cubicBezTo>
                  <a:cubicBezTo>
                    <a:pt x="931" y="1040"/>
                    <a:pt x="1041" y="1183"/>
                    <a:pt x="1093" y="1239"/>
                  </a:cubicBezTo>
                  <a:cubicBezTo>
                    <a:pt x="1227" y="1383"/>
                    <a:pt x="1419" y="1473"/>
                    <a:pt x="1630" y="1473"/>
                  </a:cubicBezTo>
                  <a:cubicBezTo>
                    <a:pt x="2036" y="1474"/>
                    <a:pt x="2365" y="1146"/>
                    <a:pt x="2365" y="741"/>
                  </a:cubicBezTo>
                  <a:cubicBezTo>
                    <a:pt x="2365" y="336"/>
                    <a:pt x="2035" y="0"/>
                    <a:pt x="1630" y="0"/>
                  </a:cubicBezTo>
                  <a:cubicBezTo>
                    <a:pt x="1395" y="0"/>
                    <a:pt x="1187" y="122"/>
                    <a:pt x="1053" y="295"/>
                  </a:cubicBezTo>
                  <a:cubicBezTo>
                    <a:pt x="1053" y="735"/>
                    <a:pt x="1053" y="735"/>
                    <a:pt x="1053" y="735"/>
                  </a:cubicBezTo>
                  <a:cubicBezTo>
                    <a:pt x="1155" y="455"/>
                    <a:pt x="1340" y="232"/>
                    <a:pt x="1630" y="232"/>
                  </a:cubicBezTo>
                  <a:cubicBezTo>
                    <a:pt x="1909" y="232"/>
                    <a:pt x="2135" y="463"/>
                    <a:pt x="2134" y="741"/>
                  </a:cubicBezTo>
                  <a:cubicBezTo>
                    <a:pt x="2134" y="1020"/>
                    <a:pt x="1909" y="1246"/>
                    <a:pt x="1630" y="1245"/>
                  </a:cubicBezTo>
                  <a:cubicBezTo>
                    <a:pt x="1506" y="1244"/>
                    <a:pt x="1391" y="1199"/>
                    <a:pt x="1303" y="1125"/>
                  </a:cubicBezTo>
                  <a:cubicBezTo>
                    <a:pt x="1194" y="1040"/>
                    <a:pt x="1074" y="860"/>
                    <a:pt x="961" y="76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3200"/>
            </a:p>
          </p:txBody>
        </p:sp>
        <p:sp>
          <p:nvSpPr>
            <p:cNvPr id="26" name="Freeform 35">
              <a:extLst>
                <a:ext uri="{FF2B5EF4-FFF2-40B4-BE49-F238E27FC236}">
                  <a16:creationId xmlns:a16="http://schemas.microsoft.com/office/drawing/2014/main" id="{11903FFF-471E-47B8-935B-CD39B18D8F95}"/>
                </a:ext>
              </a:extLst>
            </p:cNvPr>
            <p:cNvSpPr>
              <a:spLocks/>
            </p:cNvSpPr>
            <p:nvPr userDrawn="1"/>
          </p:nvSpPr>
          <p:spPr bwMode="gray">
            <a:xfrm>
              <a:off x="8012114" y="401514"/>
              <a:ext cx="123825" cy="201551"/>
            </a:xfrm>
            <a:custGeom>
              <a:avLst/>
              <a:gdLst>
                <a:gd name="T0" fmla="*/ 0 w 1624"/>
                <a:gd name="T1" fmla="*/ 0 h 2651"/>
                <a:gd name="T2" fmla="*/ 1624 w 1624"/>
                <a:gd name="T3" fmla="*/ 0 h 2651"/>
                <a:gd name="T4" fmla="*/ 1624 w 1624"/>
                <a:gd name="T5" fmla="*/ 452 h 2651"/>
                <a:gd name="T6" fmla="*/ 1365 w 1624"/>
                <a:gd name="T7" fmla="*/ 273 h 2651"/>
                <a:gd name="T8" fmla="*/ 613 w 1624"/>
                <a:gd name="T9" fmla="*/ 273 h 2651"/>
                <a:gd name="T10" fmla="*/ 613 w 1624"/>
                <a:gd name="T11" fmla="*/ 1053 h 2651"/>
                <a:gd name="T12" fmla="*/ 1428 w 1624"/>
                <a:gd name="T13" fmla="*/ 1053 h 2651"/>
                <a:gd name="T14" fmla="*/ 1428 w 1624"/>
                <a:gd name="T15" fmla="*/ 1467 h 2651"/>
                <a:gd name="T16" fmla="*/ 1205 w 1624"/>
                <a:gd name="T17" fmla="*/ 1335 h 2651"/>
                <a:gd name="T18" fmla="*/ 613 w 1624"/>
                <a:gd name="T19" fmla="*/ 1335 h 2651"/>
                <a:gd name="T20" fmla="*/ 613 w 1624"/>
                <a:gd name="T21" fmla="*/ 2401 h 2651"/>
                <a:gd name="T22" fmla="*/ 784 w 1624"/>
                <a:gd name="T23" fmla="*/ 2651 h 2651"/>
                <a:gd name="T24" fmla="*/ 11 w 1624"/>
                <a:gd name="T25" fmla="*/ 2651 h 2651"/>
                <a:gd name="T26" fmla="*/ 173 w 1624"/>
                <a:gd name="T27" fmla="*/ 2401 h 2651"/>
                <a:gd name="T28" fmla="*/ 173 w 1624"/>
                <a:gd name="T29" fmla="*/ 278 h 2651"/>
                <a:gd name="T30" fmla="*/ 0 w 1624"/>
                <a:gd name="T31" fmla="*/ 0 h 2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24" h="2651">
                  <a:moveTo>
                    <a:pt x="0" y="0"/>
                  </a:moveTo>
                  <a:cubicBezTo>
                    <a:pt x="1624" y="0"/>
                    <a:pt x="1624" y="0"/>
                    <a:pt x="1624" y="0"/>
                  </a:cubicBezTo>
                  <a:cubicBezTo>
                    <a:pt x="1624" y="452"/>
                    <a:pt x="1624" y="452"/>
                    <a:pt x="1624" y="452"/>
                  </a:cubicBezTo>
                  <a:cubicBezTo>
                    <a:pt x="1624" y="452"/>
                    <a:pt x="1540" y="274"/>
                    <a:pt x="1365" y="273"/>
                  </a:cubicBezTo>
                  <a:cubicBezTo>
                    <a:pt x="613" y="273"/>
                    <a:pt x="613" y="273"/>
                    <a:pt x="613" y="273"/>
                  </a:cubicBezTo>
                  <a:cubicBezTo>
                    <a:pt x="613" y="1053"/>
                    <a:pt x="613" y="1053"/>
                    <a:pt x="613" y="1053"/>
                  </a:cubicBezTo>
                  <a:cubicBezTo>
                    <a:pt x="1428" y="1053"/>
                    <a:pt x="1428" y="1053"/>
                    <a:pt x="1428" y="1053"/>
                  </a:cubicBezTo>
                  <a:cubicBezTo>
                    <a:pt x="1428" y="1467"/>
                    <a:pt x="1428" y="1467"/>
                    <a:pt x="1428" y="1467"/>
                  </a:cubicBezTo>
                  <a:cubicBezTo>
                    <a:pt x="1428" y="1467"/>
                    <a:pt x="1402" y="1335"/>
                    <a:pt x="1205" y="1335"/>
                  </a:cubicBezTo>
                  <a:cubicBezTo>
                    <a:pt x="613" y="1335"/>
                    <a:pt x="613" y="1335"/>
                    <a:pt x="613" y="1335"/>
                  </a:cubicBezTo>
                  <a:cubicBezTo>
                    <a:pt x="613" y="2401"/>
                    <a:pt x="613" y="2401"/>
                    <a:pt x="613" y="2401"/>
                  </a:cubicBezTo>
                  <a:cubicBezTo>
                    <a:pt x="613" y="2558"/>
                    <a:pt x="784" y="2651"/>
                    <a:pt x="784" y="2651"/>
                  </a:cubicBezTo>
                  <a:cubicBezTo>
                    <a:pt x="11" y="2651"/>
                    <a:pt x="11" y="2651"/>
                    <a:pt x="11" y="2651"/>
                  </a:cubicBezTo>
                  <a:cubicBezTo>
                    <a:pt x="11" y="2651"/>
                    <a:pt x="173" y="2569"/>
                    <a:pt x="173" y="2401"/>
                  </a:cubicBezTo>
                  <a:cubicBezTo>
                    <a:pt x="173" y="278"/>
                    <a:pt x="173" y="278"/>
                    <a:pt x="173" y="278"/>
                  </a:cubicBezTo>
                  <a:cubicBezTo>
                    <a:pt x="173" y="99"/>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3200"/>
            </a:p>
          </p:txBody>
        </p:sp>
        <p:sp>
          <p:nvSpPr>
            <p:cNvPr id="27" name="Freeform 36">
              <a:extLst>
                <a:ext uri="{FF2B5EF4-FFF2-40B4-BE49-F238E27FC236}">
                  <a16:creationId xmlns:a16="http://schemas.microsoft.com/office/drawing/2014/main" id="{671BE6C8-767D-4D59-881D-429EB92BA14C}"/>
                </a:ext>
              </a:extLst>
            </p:cNvPr>
            <p:cNvSpPr>
              <a:spLocks/>
            </p:cNvSpPr>
            <p:nvPr userDrawn="1"/>
          </p:nvSpPr>
          <p:spPr bwMode="gray">
            <a:xfrm>
              <a:off x="8305801" y="401514"/>
              <a:ext cx="80962" cy="282488"/>
            </a:xfrm>
            <a:custGeom>
              <a:avLst/>
              <a:gdLst>
                <a:gd name="T0" fmla="*/ 246 w 1072"/>
                <a:gd name="T1" fmla="*/ 0 h 3696"/>
                <a:gd name="T2" fmla="*/ 1072 w 1072"/>
                <a:gd name="T3" fmla="*/ 0 h 3696"/>
                <a:gd name="T4" fmla="*/ 887 w 1072"/>
                <a:gd name="T5" fmla="*/ 230 h 3696"/>
                <a:gd name="T6" fmla="*/ 887 w 1072"/>
                <a:gd name="T7" fmla="*/ 2717 h 3696"/>
                <a:gd name="T8" fmla="*/ 0 w 1072"/>
                <a:gd name="T9" fmla="*/ 3693 h 3696"/>
                <a:gd name="T10" fmla="*/ 423 w 1072"/>
                <a:gd name="T11" fmla="*/ 2717 h 3696"/>
                <a:gd name="T12" fmla="*/ 423 w 1072"/>
                <a:gd name="T13" fmla="*/ 230 h 3696"/>
                <a:gd name="T14" fmla="*/ 246 w 1072"/>
                <a:gd name="T15" fmla="*/ 0 h 3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72" h="3696">
                  <a:moveTo>
                    <a:pt x="246" y="0"/>
                  </a:moveTo>
                  <a:cubicBezTo>
                    <a:pt x="1072" y="0"/>
                    <a:pt x="1072" y="0"/>
                    <a:pt x="1072" y="0"/>
                  </a:cubicBezTo>
                  <a:cubicBezTo>
                    <a:pt x="1072" y="0"/>
                    <a:pt x="887" y="87"/>
                    <a:pt x="887" y="230"/>
                  </a:cubicBezTo>
                  <a:cubicBezTo>
                    <a:pt x="887" y="2717"/>
                    <a:pt x="887" y="2717"/>
                    <a:pt x="887" y="2717"/>
                  </a:cubicBezTo>
                  <a:cubicBezTo>
                    <a:pt x="887" y="3558"/>
                    <a:pt x="44" y="3696"/>
                    <a:pt x="0" y="3693"/>
                  </a:cubicBezTo>
                  <a:cubicBezTo>
                    <a:pt x="72" y="3647"/>
                    <a:pt x="422" y="3349"/>
                    <a:pt x="423" y="2717"/>
                  </a:cubicBezTo>
                  <a:cubicBezTo>
                    <a:pt x="423" y="230"/>
                    <a:pt x="423" y="230"/>
                    <a:pt x="423" y="230"/>
                  </a:cubicBezTo>
                  <a:cubicBezTo>
                    <a:pt x="424" y="96"/>
                    <a:pt x="246" y="0"/>
                    <a:pt x="24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3200"/>
            </a:p>
          </p:txBody>
        </p:sp>
        <p:sp>
          <p:nvSpPr>
            <p:cNvPr id="28" name="Freeform 37">
              <a:extLst>
                <a:ext uri="{FF2B5EF4-FFF2-40B4-BE49-F238E27FC236}">
                  <a16:creationId xmlns:a16="http://schemas.microsoft.com/office/drawing/2014/main" id="{D18DC024-7E92-4916-AAE6-1F645CDFB687}"/>
                </a:ext>
              </a:extLst>
            </p:cNvPr>
            <p:cNvSpPr>
              <a:spLocks/>
            </p:cNvSpPr>
            <p:nvPr userDrawn="1"/>
          </p:nvSpPr>
          <p:spPr bwMode="gray">
            <a:xfrm>
              <a:off x="8396289" y="401514"/>
              <a:ext cx="63500" cy="201551"/>
            </a:xfrm>
            <a:custGeom>
              <a:avLst/>
              <a:gdLst>
                <a:gd name="T0" fmla="*/ 0 w 828"/>
                <a:gd name="T1" fmla="*/ 0 h 2653"/>
                <a:gd name="T2" fmla="*/ 828 w 828"/>
                <a:gd name="T3" fmla="*/ 0 h 2653"/>
                <a:gd name="T4" fmla="*/ 645 w 828"/>
                <a:gd name="T5" fmla="*/ 235 h 2653"/>
                <a:gd name="T6" fmla="*/ 645 w 828"/>
                <a:gd name="T7" fmla="*/ 2401 h 2653"/>
                <a:gd name="T8" fmla="*/ 828 w 828"/>
                <a:gd name="T9" fmla="*/ 2653 h 2653"/>
                <a:gd name="T10" fmla="*/ 0 w 828"/>
                <a:gd name="T11" fmla="*/ 2653 h 2653"/>
                <a:gd name="T12" fmla="*/ 184 w 828"/>
                <a:gd name="T13" fmla="*/ 2401 h 2653"/>
                <a:gd name="T14" fmla="*/ 184 w 828"/>
                <a:gd name="T15" fmla="*/ 235 h 2653"/>
                <a:gd name="T16" fmla="*/ 0 w 828"/>
                <a:gd name="T17" fmla="*/ 0 h 26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8" h="2653">
                  <a:moveTo>
                    <a:pt x="0" y="0"/>
                  </a:moveTo>
                  <a:cubicBezTo>
                    <a:pt x="828" y="0"/>
                    <a:pt x="828" y="0"/>
                    <a:pt x="828" y="0"/>
                  </a:cubicBezTo>
                  <a:cubicBezTo>
                    <a:pt x="828" y="0"/>
                    <a:pt x="645" y="89"/>
                    <a:pt x="645" y="235"/>
                  </a:cubicBezTo>
                  <a:cubicBezTo>
                    <a:pt x="645" y="2401"/>
                    <a:pt x="645" y="2401"/>
                    <a:pt x="645" y="2401"/>
                  </a:cubicBezTo>
                  <a:cubicBezTo>
                    <a:pt x="645" y="2556"/>
                    <a:pt x="828" y="2653"/>
                    <a:pt x="828" y="2653"/>
                  </a:cubicBezTo>
                  <a:cubicBezTo>
                    <a:pt x="0" y="2653"/>
                    <a:pt x="0" y="2653"/>
                    <a:pt x="0" y="2653"/>
                  </a:cubicBezTo>
                  <a:cubicBezTo>
                    <a:pt x="0" y="2653"/>
                    <a:pt x="184" y="2557"/>
                    <a:pt x="184" y="2401"/>
                  </a:cubicBezTo>
                  <a:cubicBezTo>
                    <a:pt x="184" y="235"/>
                    <a:pt x="184" y="235"/>
                    <a:pt x="184" y="235"/>
                  </a:cubicBezTo>
                  <a:cubicBezTo>
                    <a:pt x="184" y="89"/>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3200"/>
            </a:p>
          </p:txBody>
        </p:sp>
        <p:sp>
          <p:nvSpPr>
            <p:cNvPr id="29" name="Freeform 38">
              <a:extLst>
                <a:ext uri="{FF2B5EF4-FFF2-40B4-BE49-F238E27FC236}">
                  <a16:creationId xmlns:a16="http://schemas.microsoft.com/office/drawing/2014/main" id="{B7CF43AA-546E-4C2B-933E-7F30C4469D14}"/>
                </a:ext>
              </a:extLst>
            </p:cNvPr>
            <p:cNvSpPr>
              <a:spLocks/>
            </p:cNvSpPr>
            <p:nvPr userDrawn="1"/>
          </p:nvSpPr>
          <p:spPr bwMode="gray">
            <a:xfrm>
              <a:off x="8459789" y="401514"/>
              <a:ext cx="150812" cy="201551"/>
            </a:xfrm>
            <a:custGeom>
              <a:avLst/>
              <a:gdLst>
                <a:gd name="T0" fmla="*/ 161 w 1984"/>
                <a:gd name="T1" fmla="*/ 0 h 2651"/>
                <a:gd name="T2" fmla="*/ 1984 w 1984"/>
                <a:gd name="T3" fmla="*/ 0 h 2651"/>
                <a:gd name="T4" fmla="*/ 1829 w 1984"/>
                <a:gd name="T5" fmla="*/ 482 h 2651"/>
                <a:gd name="T6" fmla="*/ 1607 w 1984"/>
                <a:gd name="T7" fmla="*/ 279 h 2651"/>
                <a:gd name="T8" fmla="*/ 1229 w 1984"/>
                <a:gd name="T9" fmla="*/ 279 h 2651"/>
                <a:gd name="T10" fmla="*/ 1229 w 1984"/>
                <a:gd name="T11" fmla="*/ 2401 h 2651"/>
                <a:gd name="T12" fmla="*/ 1407 w 1984"/>
                <a:gd name="T13" fmla="*/ 2651 h 2651"/>
                <a:gd name="T14" fmla="*/ 595 w 1984"/>
                <a:gd name="T15" fmla="*/ 2651 h 2651"/>
                <a:gd name="T16" fmla="*/ 771 w 1984"/>
                <a:gd name="T17" fmla="*/ 2401 h 2651"/>
                <a:gd name="T18" fmla="*/ 771 w 1984"/>
                <a:gd name="T19" fmla="*/ 279 h 2651"/>
                <a:gd name="T20" fmla="*/ 315 w 1984"/>
                <a:gd name="T21" fmla="*/ 279 h 2651"/>
                <a:gd name="T22" fmla="*/ 0 w 1984"/>
                <a:gd name="T23" fmla="*/ 522 h 2651"/>
                <a:gd name="T24" fmla="*/ 161 w 1984"/>
                <a:gd name="T25" fmla="*/ 0 h 2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84" h="2651">
                  <a:moveTo>
                    <a:pt x="161" y="0"/>
                  </a:moveTo>
                  <a:cubicBezTo>
                    <a:pt x="1984" y="0"/>
                    <a:pt x="1984" y="0"/>
                    <a:pt x="1984" y="0"/>
                  </a:cubicBezTo>
                  <a:cubicBezTo>
                    <a:pt x="1829" y="482"/>
                    <a:pt x="1829" y="482"/>
                    <a:pt x="1829" y="482"/>
                  </a:cubicBezTo>
                  <a:cubicBezTo>
                    <a:pt x="1829" y="482"/>
                    <a:pt x="1783" y="279"/>
                    <a:pt x="1607" y="279"/>
                  </a:cubicBezTo>
                  <a:cubicBezTo>
                    <a:pt x="1229" y="279"/>
                    <a:pt x="1229" y="279"/>
                    <a:pt x="1229" y="279"/>
                  </a:cubicBezTo>
                  <a:cubicBezTo>
                    <a:pt x="1229" y="2401"/>
                    <a:pt x="1229" y="2401"/>
                    <a:pt x="1229" y="2401"/>
                  </a:cubicBezTo>
                  <a:cubicBezTo>
                    <a:pt x="1229" y="2535"/>
                    <a:pt x="1407" y="2651"/>
                    <a:pt x="1407" y="2651"/>
                  </a:cubicBezTo>
                  <a:cubicBezTo>
                    <a:pt x="595" y="2651"/>
                    <a:pt x="595" y="2651"/>
                    <a:pt x="595" y="2651"/>
                  </a:cubicBezTo>
                  <a:cubicBezTo>
                    <a:pt x="595" y="2651"/>
                    <a:pt x="771" y="2547"/>
                    <a:pt x="771" y="2401"/>
                  </a:cubicBezTo>
                  <a:cubicBezTo>
                    <a:pt x="771" y="279"/>
                    <a:pt x="771" y="279"/>
                    <a:pt x="771" y="279"/>
                  </a:cubicBezTo>
                  <a:cubicBezTo>
                    <a:pt x="315" y="279"/>
                    <a:pt x="315" y="279"/>
                    <a:pt x="315" y="279"/>
                  </a:cubicBezTo>
                  <a:cubicBezTo>
                    <a:pt x="185" y="280"/>
                    <a:pt x="0" y="522"/>
                    <a:pt x="0" y="522"/>
                  </a:cubicBezTo>
                  <a:lnTo>
                    <a:pt x="16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3200"/>
            </a:p>
          </p:txBody>
        </p:sp>
        <p:sp>
          <p:nvSpPr>
            <p:cNvPr id="30" name="Freeform 39">
              <a:extLst>
                <a:ext uri="{FF2B5EF4-FFF2-40B4-BE49-F238E27FC236}">
                  <a16:creationId xmlns:a16="http://schemas.microsoft.com/office/drawing/2014/main" id="{FF1F7038-0943-4E45-AF4F-011183ACAE79}"/>
                </a:ext>
              </a:extLst>
            </p:cNvPr>
            <p:cNvSpPr>
              <a:spLocks/>
            </p:cNvSpPr>
            <p:nvPr userDrawn="1"/>
          </p:nvSpPr>
          <p:spPr bwMode="gray">
            <a:xfrm>
              <a:off x="8734426" y="401514"/>
              <a:ext cx="169862" cy="204725"/>
            </a:xfrm>
            <a:custGeom>
              <a:avLst/>
              <a:gdLst>
                <a:gd name="T0" fmla="*/ 1420 w 2219"/>
                <a:gd name="T1" fmla="*/ 0 h 2693"/>
                <a:gd name="T2" fmla="*/ 2219 w 2219"/>
                <a:gd name="T3" fmla="*/ 0 h 2693"/>
                <a:gd name="T4" fmla="*/ 2048 w 2219"/>
                <a:gd name="T5" fmla="*/ 234 h 2693"/>
                <a:gd name="T6" fmla="*/ 2048 w 2219"/>
                <a:gd name="T7" fmla="*/ 1840 h 2693"/>
                <a:gd name="T8" fmla="*/ 1131 w 2219"/>
                <a:gd name="T9" fmla="*/ 2693 h 2693"/>
                <a:gd name="T10" fmla="*/ 176 w 2219"/>
                <a:gd name="T11" fmla="*/ 1840 h 2693"/>
                <a:gd name="T12" fmla="*/ 176 w 2219"/>
                <a:gd name="T13" fmla="*/ 234 h 2693"/>
                <a:gd name="T14" fmla="*/ 0 w 2219"/>
                <a:gd name="T15" fmla="*/ 0 h 2693"/>
                <a:gd name="T16" fmla="*/ 821 w 2219"/>
                <a:gd name="T17" fmla="*/ 0 h 2693"/>
                <a:gd name="T18" fmla="*/ 638 w 2219"/>
                <a:gd name="T19" fmla="*/ 234 h 2693"/>
                <a:gd name="T20" fmla="*/ 638 w 2219"/>
                <a:gd name="T21" fmla="*/ 1840 h 2693"/>
                <a:gd name="T22" fmla="*/ 1131 w 2219"/>
                <a:gd name="T23" fmla="*/ 2406 h 2693"/>
                <a:gd name="T24" fmla="*/ 1601 w 2219"/>
                <a:gd name="T25" fmla="*/ 1840 h 2693"/>
                <a:gd name="T26" fmla="*/ 1601 w 2219"/>
                <a:gd name="T27" fmla="*/ 234 h 2693"/>
                <a:gd name="T28" fmla="*/ 1420 w 2219"/>
                <a:gd name="T29" fmla="*/ 0 h 2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19" h="2693">
                  <a:moveTo>
                    <a:pt x="1420" y="0"/>
                  </a:moveTo>
                  <a:cubicBezTo>
                    <a:pt x="2219" y="0"/>
                    <a:pt x="2219" y="0"/>
                    <a:pt x="2219" y="0"/>
                  </a:cubicBezTo>
                  <a:cubicBezTo>
                    <a:pt x="2219" y="0"/>
                    <a:pt x="2048" y="91"/>
                    <a:pt x="2048" y="234"/>
                  </a:cubicBezTo>
                  <a:cubicBezTo>
                    <a:pt x="2048" y="1840"/>
                    <a:pt x="2048" y="1840"/>
                    <a:pt x="2048" y="1840"/>
                  </a:cubicBezTo>
                  <a:cubicBezTo>
                    <a:pt x="2047" y="2492"/>
                    <a:pt x="1506" y="2693"/>
                    <a:pt x="1131" y="2693"/>
                  </a:cubicBezTo>
                  <a:cubicBezTo>
                    <a:pt x="759" y="2693"/>
                    <a:pt x="175" y="2490"/>
                    <a:pt x="176" y="1840"/>
                  </a:cubicBezTo>
                  <a:cubicBezTo>
                    <a:pt x="176" y="234"/>
                    <a:pt x="176" y="234"/>
                    <a:pt x="176" y="234"/>
                  </a:cubicBezTo>
                  <a:cubicBezTo>
                    <a:pt x="176" y="91"/>
                    <a:pt x="0" y="0"/>
                    <a:pt x="0" y="0"/>
                  </a:cubicBezTo>
                  <a:cubicBezTo>
                    <a:pt x="821" y="0"/>
                    <a:pt x="821" y="0"/>
                    <a:pt x="821" y="0"/>
                  </a:cubicBezTo>
                  <a:cubicBezTo>
                    <a:pt x="821" y="0"/>
                    <a:pt x="638" y="88"/>
                    <a:pt x="638" y="234"/>
                  </a:cubicBezTo>
                  <a:cubicBezTo>
                    <a:pt x="638" y="1840"/>
                    <a:pt x="638" y="1840"/>
                    <a:pt x="638" y="1840"/>
                  </a:cubicBezTo>
                  <a:cubicBezTo>
                    <a:pt x="638" y="2182"/>
                    <a:pt x="865" y="2406"/>
                    <a:pt x="1131" y="2406"/>
                  </a:cubicBezTo>
                  <a:cubicBezTo>
                    <a:pt x="1397" y="2406"/>
                    <a:pt x="1600" y="2173"/>
                    <a:pt x="1601" y="1840"/>
                  </a:cubicBezTo>
                  <a:cubicBezTo>
                    <a:pt x="1601" y="234"/>
                    <a:pt x="1601" y="234"/>
                    <a:pt x="1601" y="234"/>
                  </a:cubicBezTo>
                  <a:cubicBezTo>
                    <a:pt x="1601" y="91"/>
                    <a:pt x="1420" y="0"/>
                    <a:pt x="142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3200"/>
            </a:p>
          </p:txBody>
        </p:sp>
        <p:sp>
          <p:nvSpPr>
            <p:cNvPr id="31" name="Freeform 40">
              <a:extLst>
                <a:ext uri="{FF2B5EF4-FFF2-40B4-BE49-F238E27FC236}">
                  <a16:creationId xmlns:a16="http://schemas.microsoft.com/office/drawing/2014/main" id="{1D5D1B76-1664-428D-9E03-BB04B259513E}"/>
                </a:ext>
              </a:extLst>
            </p:cNvPr>
            <p:cNvSpPr>
              <a:spLocks/>
            </p:cNvSpPr>
            <p:nvPr userDrawn="1"/>
          </p:nvSpPr>
          <p:spPr bwMode="gray">
            <a:xfrm>
              <a:off x="8142289" y="401514"/>
              <a:ext cx="169862" cy="206312"/>
            </a:xfrm>
            <a:custGeom>
              <a:avLst/>
              <a:gdLst>
                <a:gd name="T0" fmla="*/ 1427 w 2240"/>
                <a:gd name="T1" fmla="*/ 0 h 2700"/>
                <a:gd name="T2" fmla="*/ 2240 w 2240"/>
                <a:gd name="T3" fmla="*/ 0 h 2700"/>
                <a:gd name="T4" fmla="*/ 2068 w 2240"/>
                <a:gd name="T5" fmla="*/ 237 h 2700"/>
                <a:gd name="T6" fmla="*/ 2067 w 2240"/>
                <a:gd name="T7" fmla="*/ 1838 h 2700"/>
                <a:gd name="T8" fmla="*/ 1122 w 2240"/>
                <a:gd name="T9" fmla="*/ 2700 h 2700"/>
                <a:gd name="T10" fmla="*/ 166 w 2240"/>
                <a:gd name="T11" fmla="*/ 1838 h 2700"/>
                <a:gd name="T12" fmla="*/ 166 w 2240"/>
                <a:gd name="T13" fmla="*/ 237 h 2700"/>
                <a:gd name="T14" fmla="*/ 0 w 2240"/>
                <a:gd name="T15" fmla="*/ 0 h 2700"/>
                <a:gd name="T16" fmla="*/ 821 w 2240"/>
                <a:gd name="T17" fmla="*/ 0 h 2700"/>
                <a:gd name="T18" fmla="*/ 631 w 2240"/>
                <a:gd name="T19" fmla="*/ 237 h 2700"/>
                <a:gd name="T20" fmla="*/ 630 w 2240"/>
                <a:gd name="T21" fmla="*/ 1838 h 2700"/>
                <a:gd name="T22" fmla="*/ 1122 w 2240"/>
                <a:gd name="T23" fmla="*/ 2413 h 2700"/>
                <a:gd name="T24" fmla="*/ 1602 w 2240"/>
                <a:gd name="T25" fmla="*/ 1838 h 2700"/>
                <a:gd name="T26" fmla="*/ 1603 w 2240"/>
                <a:gd name="T27" fmla="*/ 237 h 2700"/>
                <a:gd name="T28" fmla="*/ 1427 w 2240"/>
                <a:gd name="T29" fmla="*/ 0 h 27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40" h="2700">
                  <a:moveTo>
                    <a:pt x="1427" y="0"/>
                  </a:moveTo>
                  <a:cubicBezTo>
                    <a:pt x="2240" y="0"/>
                    <a:pt x="2240" y="0"/>
                    <a:pt x="2240" y="0"/>
                  </a:cubicBezTo>
                  <a:cubicBezTo>
                    <a:pt x="2240" y="0"/>
                    <a:pt x="2068" y="95"/>
                    <a:pt x="2068" y="237"/>
                  </a:cubicBezTo>
                  <a:cubicBezTo>
                    <a:pt x="2068" y="238"/>
                    <a:pt x="2067" y="1838"/>
                    <a:pt x="2067" y="1838"/>
                  </a:cubicBezTo>
                  <a:cubicBezTo>
                    <a:pt x="2067" y="2494"/>
                    <a:pt x="1501" y="2700"/>
                    <a:pt x="1122" y="2700"/>
                  </a:cubicBezTo>
                  <a:cubicBezTo>
                    <a:pt x="750" y="2700"/>
                    <a:pt x="166" y="2491"/>
                    <a:pt x="166" y="1838"/>
                  </a:cubicBezTo>
                  <a:cubicBezTo>
                    <a:pt x="166" y="237"/>
                    <a:pt x="166" y="237"/>
                    <a:pt x="166" y="237"/>
                  </a:cubicBezTo>
                  <a:cubicBezTo>
                    <a:pt x="166" y="94"/>
                    <a:pt x="0" y="0"/>
                    <a:pt x="0" y="0"/>
                  </a:cubicBezTo>
                  <a:cubicBezTo>
                    <a:pt x="821" y="0"/>
                    <a:pt x="821" y="0"/>
                    <a:pt x="821" y="0"/>
                  </a:cubicBezTo>
                  <a:cubicBezTo>
                    <a:pt x="821" y="0"/>
                    <a:pt x="631" y="94"/>
                    <a:pt x="631" y="237"/>
                  </a:cubicBezTo>
                  <a:cubicBezTo>
                    <a:pt x="630" y="1838"/>
                    <a:pt x="630" y="1838"/>
                    <a:pt x="630" y="1838"/>
                  </a:cubicBezTo>
                  <a:cubicBezTo>
                    <a:pt x="630" y="2178"/>
                    <a:pt x="856" y="2412"/>
                    <a:pt x="1122" y="2413"/>
                  </a:cubicBezTo>
                  <a:cubicBezTo>
                    <a:pt x="1388" y="2414"/>
                    <a:pt x="1602" y="2174"/>
                    <a:pt x="1602" y="1838"/>
                  </a:cubicBezTo>
                  <a:cubicBezTo>
                    <a:pt x="1603" y="237"/>
                    <a:pt x="1603" y="237"/>
                    <a:pt x="1603" y="237"/>
                  </a:cubicBezTo>
                  <a:cubicBezTo>
                    <a:pt x="1603" y="94"/>
                    <a:pt x="1427" y="0"/>
                    <a:pt x="142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3200"/>
            </a:p>
          </p:txBody>
        </p:sp>
        <p:sp>
          <p:nvSpPr>
            <p:cNvPr id="32" name="Freeform 41">
              <a:extLst>
                <a:ext uri="{FF2B5EF4-FFF2-40B4-BE49-F238E27FC236}">
                  <a16:creationId xmlns:a16="http://schemas.microsoft.com/office/drawing/2014/main" id="{CABF1A31-A3C1-40C7-B3A4-04BCF3CB3D37}"/>
                </a:ext>
              </a:extLst>
            </p:cNvPr>
            <p:cNvSpPr>
              <a:spLocks/>
            </p:cNvSpPr>
            <p:nvPr userDrawn="1"/>
          </p:nvSpPr>
          <p:spPr bwMode="gray">
            <a:xfrm>
              <a:off x="8604251" y="396753"/>
              <a:ext cx="130175" cy="211073"/>
            </a:xfrm>
            <a:custGeom>
              <a:avLst/>
              <a:gdLst>
                <a:gd name="T0" fmla="*/ 1467 w 1707"/>
                <a:gd name="T1" fmla="*/ 479 h 2755"/>
                <a:gd name="T2" fmla="*/ 1019 w 1707"/>
                <a:gd name="T3" fmla="*/ 276 h 2755"/>
                <a:gd name="T4" fmla="*/ 504 w 1707"/>
                <a:gd name="T5" fmla="*/ 677 h 2755"/>
                <a:gd name="T6" fmla="*/ 995 w 1707"/>
                <a:gd name="T7" fmla="*/ 1174 h 2755"/>
                <a:gd name="T8" fmla="*/ 1705 w 1707"/>
                <a:gd name="T9" fmla="*/ 1974 h 2755"/>
                <a:gd name="T10" fmla="*/ 651 w 1707"/>
                <a:gd name="T11" fmla="*/ 2755 h 2755"/>
                <a:gd name="T12" fmla="*/ 155 w 1707"/>
                <a:gd name="T13" fmla="*/ 2686 h 2755"/>
                <a:gd name="T14" fmla="*/ 0 w 1707"/>
                <a:gd name="T15" fmla="*/ 2177 h 2755"/>
                <a:gd name="T16" fmla="*/ 658 w 1707"/>
                <a:gd name="T17" fmla="*/ 2466 h 2755"/>
                <a:gd name="T18" fmla="*/ 1252 w 1707"/>
                <a:gd name="T19" fmla="*/ 2030 h 2755"/>
                <a:gd name="T20" fmla="*/ 46 w 1707"/>
                <a:gd name="T21" fmla="*/ 731 h 2755"/>
                <a:gd name="T22" fmla="*/ 973 w 1707"/>
                <a:gd name="T23" fmla="*/ 0 h 2755"/>
                <a:gd name="T24" fmla="*/ 1467 w 1707"/>
                <a:gd name="T25" fmla="*/ 69 h 2755"/>
                <a:gd name="T26" fmla="*/ 1467 w 1707"/>
                <a:gd name="T27" fmla="*/ 479 h 2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07" h="2755">
                  <a:moveTo>
                    <a:pt x="1467" y="479"/>
                  </a:moveTo>
                  <a:cubicBezTo>
                    <a:pt x="1467" y="479"/>
                    <a:pt x="1352" y="277"/>
                    <a:pt x="1019" y="276"/>
                  </a:cubicBezTo>
                  <a:cubicBezTo>
                    <a:pt x="686" y="275"/>
                    <a:pt x="505" y="450"/>
                    <a:pt x="504" y="677"/>
                  </a:cubicBezTo>
                  <a:cubicBezTo>
                    <a:pt x="503" y="934"/>
                    <a:pt x="696" y="1031"/>
                    <a:pt x="995" y="1174"/>
                  </a:cubicBezTo>
                  <a:cubicBezTo>
                    <a:pt x="1279" y="1311"/>
                    <a:pt x="1707" y="1499"/>
                    <a:pt x="1705" y="1974"/>
                  </a:cubicBezTo>
                  <a:cubicBezTo>
                    <a:pt x="1704" y="2399"/>
                    <a:pt x="1327" y="2755"/>
                    <a:pt x="651" y="2755"/>
                  </a:cubicBezTo>
                  <a:cubicBezTo>
                    <a:pt x="442" y="2754"/>
                    <a:pt x="155" y="2686"/>
                    <a:pt x="155" y="2686"/>
                  </a:cubicBezTo>
                  <a:cubicBezTo>
                    <a:pt x="0" y="2177"/>
                    <a:pt x="0" y="2177"/>
                    <a:pt x="0" y="2177"/>
                  </a:cubicBezTo>
                  <a:cubicBezTo>
                    <a:pt x="143" y="2316"/>
                    <a:pt x="397" y="2466"/>
                    <a:pt x="658" y="2466"/>
                  </a:cubicBezTo>
                  <a:cubicBezTo>
                    <a:pt x="929" y="2466"/>
                    <a:pt x="1252" y="2298"/>
                    <a:pt x="1252" y="2030"/>
                  </a:cubicBezTo>
                  <a:cubicBezTo>
                    <a:pt x="1252" y="1512"/>
                    <a:pt x="46" y="1598"/>
                    <a:pt x="46" y="731"/>
                  </a:cubicBezTo>
                  <a:cubicBezTo>
                    <a:pt x="46" y="433"/>
                    <a:pt x="254" y="0"/>
                    <a:pt x="973" y="0"/>
                  </a:cubicBezTo>
                  <a:cubicBezTo>
                    <a:pt x="1207" y="0"/>
                    <a:pt x="1467" y="69"/>
                    <a:pt x="1467" y="69"/>
                  </a:cubicBezTo>
                  <a:lnTo>
                    <a:pt x="1467" y="47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3200"/>
            </a:p>
          </p:txBody>
        </p:sp>
      </p:grpSp>
      <p:pic>
        <p:nvPicPr>
          <p:cNvPr id="18" name="図 17" descr="FUJITSU-RESTRICTED">
            <a:extLst>
              <a:ext uri="{FF2B5EF4-FFF2-40B4-BE49-F238E27FC236}">
                <a16:creationId xmlns:a16="http://schemas.microsoft.com/office/drawing/2014/main" id="{DB3A9F17-4176-47AB-B3AA-B016A568D1C4}"/>
              </a:ext>
              <a:ext uri="{C183D7F6-B498-43B3-948B-1728B52AA6E4}">
                <adec:decorative xmlns:adec="http://schemas.microsoft.com/office/drawing/2017/decorative" val="0"/>
              </a:ext>
            </a:extLst>
          </p:cNvPr>
          <p:cNvPicPr>
            <a:picLocks noChangeAspect="1"/>
          </p:cNvPicPr>
          <p:nvPr/>
        </p:nvPicPr>
        <p:blipFill>
          <a:blip r:embed="rId12">
            <a:extLst>
              <a:ext uri="{28A0092B-C50C-407E-A947-70E740481C1C}">
                <a14:useLocalDpi xmlns:a14="http://schemas.microsoft.com/office/drawing/2010/main"/>
              </a:ext>
            </a:extLst>
          </a:blip>
          <a:stretch>
            <a:fillRect/>
          </a:stretch>
        </p:blipFill>
        <p:spPr bwMode="gray">
          <a:xfrm>
            <a:off x="307201" y="6485166"/>
            <a:ext cx="1723588" cy="221684"/>
          </a:xfrm>
          <a:prstGeom prst="rect">
            <a:avLst/>
          </a:prstGeom>
        </p:spPr>
      </p:pic>
      <p:sp>
        <p:nvSpPr>
          <p:cNvPr id="5" name="Footer Placeholder 4"/>
          <p:cNvSpPr>
            <a:spLocks noGrp="1"/>
          </p:cNvSpPr>
          <p:nvPr>
            <p:ph type="ftr" sz="quarter" idx="3"/>
          </p:nvPr>
        </p:nvSpPr>
        <p:spPr bwMode="gray">
          <a:xfrm>
            <a:off x="7328747" y="6518401"/>
            <a:ext cx="4556053" cy="98412"/>
          </a:xfrm>
          <a:prstGeom prst="rect">
            <a:avLst/>
          </a:prstGeom>
        </p:spPr>
        <p:txBody>
          <a:bodyPr vert="horz" wrap="none" lIns="0" tIns="0" rIns="0" bIns="0" rtlCol="0" anchor="ctr"/>
          <a:lstStyle>
            <a:lvl1pPr algn="r">
              <a:defRPr sz="933">
                <a:solidFill>
                  <a:schemeClr val="tx1"/>
                </a:solidFill>
                <a:latin typeface="Arial" panose="020B0604020202020204" pitchFamily="34" charset="0"/>
                <a:cs typeface="Arial" panose="020B0604020202020204" pitchFamily="34" charset="0"/>
              </a:defRPr>
            </a:lvl1pPr>
          </a:lstStyle>
          <a:p>
            <a:r>
              <a:rPr lang="de-DE" altLang="ja-JP"/>
              <a:t>Copyright 2021 NANJING FUJITSU NANDA SOFTWARE TECHNOLOGY CO.,LTD.</a:t>
            </a:r>
          </a:p>
        </p:txBody>
      </p:sp>
      <p:sp>
        <p:nvSpPr>
          <p:cNvPr id="17" name="Slide Number Placeholder 5">
            <a:extLst>
              <a:ext uri="{FF2B5EF4-FFF2-40B4-BE49-F238E27FC236}">
                <a16:creationId xmlns:a16="http://schemas.microsoft.com/office/drawing/2014/main" id="{5FD66971-1663-4735-86AA-EDAC07B3B6E3}"/>
              </a:ext>
            </a:extLst>
          </p:cNvPr>
          <p:cNvSpPr>
            <a:spLocks noGrp="1"/>
          </p:cNvSpPr>
          <p:nvPr>
            <p:ph type="sldNum" sz="quarter" idx="4"/>
          </p:nvPr>
        </p:nvSpPr>
        <p:spPr bwMode="gray">
          <a:xfrm>
            <a:off x="5736000" y="6504000"/>
            <a:ext cx="720000" cy="163200"/>
          </a:xfrm>
          <a:prstGeom prst="rect">
            <a:avLst/>
          </a:prstGeom>
        </p:spPr>
        <p:txBody>
          <a:bodyPr vert="horz" lIns="0" tIns="0" rIns="0" bIns="0" rtlCol="0" anchor="ctr"/>
          <a:lstStyle>
            <a:lvl1pPr algn="ctr">
              <a:defRPr sz="1067">
                <a:solidFill>
                  <a:schemeClr val="tx1"/>
                </a:solidFill>
                <a:latin typeface="Arial" panose="020B0604020202020204" pitchFamily="34" charset="0"/>
                <a:cs typeface="Arial" panose="020B0604020202020204" pitchFamily="34" charset="0"/>
              </a:defRPr>
            </a:lvl1pPr>
          </a:lstStyle>
          <a:p>
            <a:fld id="{C96710BC-554A-4C22-A457-51FB5A137C73}" type="slidenum">
              <a:rPr lang="de-DE" altLang="ja-JP" smtClean="0"/>
              <a:pPr/>
              <a:t>‹#›</a:t>
            </a:fld>
            <a:endParaRPr lang="de-DE" altLang="ja-JP"/>
          </a:p>
        </p:txBody>
      </p:sp>
    </p:spTree>
    <p:extLst>
      <p:ext uri="{BB962C8B-B14F-4D97-AF65-F5344CB8AC3E}">
        <p14:creationId xmlns:p14="http://schemas.microsoft.com/office/powerpoint/2010/main" val="576435282"/>
      </p:ext>
    </p:extLst>
  </p:cSld>
  <p:clrMap bg1="lt1" tx1="dk1" bg2="lt2" tx2="dk2" accent1="accent1" accent2="accent2" accent3="accent3" accent4="accent4" accent5="accent5" accent6="accent6" hlink="hlink" folHlink="folHlink"/>
  <p:sldLayoutIdLst>
    <p:sldLayoutId id="2147483784" r:id="rId1"/>
    <p:sldLayoutId id="2147483785" r:id="rId2"/>
    <p:sldLayoutId id="2147483786" r:id="rId3"/>
    <p:sldLayoutId id="2147483787" r:id="rId4"/>
    <p:sldLayoutId id="2147483788" r:id="rId5"/>
    <p:sldLayoutId id="2147483789" r:id="rId6"/>
    <p:sldLayoutId id="2147483790" r:id="rId7"/>
    <p:sldLayoutId id="2147483791" r:id="rId8"/>
    <p:sldLayoutId id="2147483792" r:id="rId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377" rtl="0" eaLnBrk="1" latinLnBrk="0" hangingPunct="1">
        <a:lnSpc>
          <a:spcPct val="90000"/>
        </a:lnSpc>
        <a:spcBef>
          <a:spcPct val="0"/>
        </a:spcBef>
        <a:buNone/>
        <a:defRPr kumimoji="1" sz="3733" b="1" kern="1200">
          <a:solidFill>
            <a:schemeClr val="bg1"/>
          </a:solidFill>
          <a:latin typeface="Meiryo UI" panose="020B0604030504040204" pitchFamily="50" charset="-128"/>
          <a:ea typeface="Meiryo UI" panose="020B0604030504040204" pitchFamily="50" charset="-128"/>
          <a:cs typeface="+mj-cs"/>
        </a:defRPr>
      </a:lvl1pPr>
    </p:titleStyle>
    <p:bodyStyle>
      <a:lvl1pPr marL="228594" indent="-287993" algn="l" defTabSz="914377" rtl="0" eaLnBrk="1" latinLnBrk="0" hangingPunct="1">
        <a:lnSpc>
          <a:spcPct val="90000"/>
        </a:lnSpc>
        <a:spcBef>
          <a:spcPts val="1000"/>
        </a:spcBef>
        <a:buClr>
          <a:schemeClr val="accent1"/>
        </a:buClr>
        <a:buSzPct val="130000"/>
        <a:buFont typeface="Tahoma" panose="020B0604030504040204" pitchFamily="34" charset="0"/>
        <a:buChar char="○"/>
        <a:defRPr kumimoji="1" sz="2933" kern="1200">
          <a:solidFill>
            <a:schemeClr val="tx1"/>
          </a:solidFill>
          <a:latin typeface="Meiryo UI" panose="020B0604030504040204" pitchFamily="50" charset="-128"/>
          <a:ea typeface="Meiryo UI" panose="020B0604030504040204" pitchFamily="50" charset="-128"/>
          <a:cs typeface="+mn-cs"/>
        </a:defRPr>
      </a:lvl1pPr>
      <a:lvl2pPr marL="685783" indent="-228594" algn="l" defTabSz="914377" rtl="0" eaLnBrk="1" latinLnBrk="0" hangingPunct="1">
        <a:lnSpc>
          <a:spcPct val="90000"/>
        </a:lnSpc>
        <a:spcBef>
          <a:spcPts val="500"/>
        </a:spcBef>
        <a:buClr>
          <a:schemeClr val="accent3"/>
        </a:buClr>
        <a:buSzPct val="130000"/>
        <a:buFont typeface="Tahoma" panose="020B0604030504040204" pitchFamily="34" charset="0"/>
        <a:buChar char="○"/>
        <a:defRPr kumimoji="1" sz="2400" kern="1200">
          <a:solidFill>
            <a:schemeClr val="tx1"/>
          </a:solidFill>
          <a:latin typeface="Meiryo UI" panose="020B0604030504040204" pitchFamily="50" charset="-128"/>
          <a:ea typeface="Meiryo UI" panose="020B0604030504040204" pitchFamily="50" charset="-128"/>
          <a:cs typeface="+mn-cs"/>
        </a:defRPr>
      </a:lvl2pPr>
      <a:lvl3pPr marL="1142971" indent="-228594" algn="l" defTabSz="914377" rtl="0" eaLnBrk="1" latinLnBrk="0" hangingPunct="1">
        <a:lnSpc>
          <a:spcPct val="90000"/>
        </a:lnSpc>
        <a:spcBef>
          <a:spcPts val="500"/>
        </a:spcBef>
        <a:buClr>
          <a:schemeClr val="tx1">
            <a:lumMod val="50000"/>
            <a:lumOff val="50000"/>
          </a:schemeClr>
        </a:buClr>
        <a:buSzPct val="130000"/>
        <a:buFont typeface="Tahoma" panose="020B0604030504040204" pitchFamily="34" charset="0"/>
        <a:buChar char="○"/>
        <a:defRPr kumimoji="1" sz="2133" kern="1200">
          <a:solidFill>
            <a:schemeClr val="tx1"/>
          </a:solidFill>
          <a:latin typeface="Meiryo UI" panose="020B0604030504040204" pitchFamily="50" charset="-128"/>
          <a:ea typeface="Meiryo UI" panose="020B0604030504040204" pitchFamily="50" charset="-128"/>
          <a:cs typeface="+mn-cs"/>
        </a:defRPr>
      </a:lvl3pPr>
      <a:lvl4pPr marL="1600160" indent="-228594" algn="l" defTabSz="914377" rtl="0" eaLnBrk="1" latinLnBrk="0" hangingPunct="1">
        <a:lnSpc>
          <a:spcPct val="90000"/>
        </a:lnSpc>
        <a:spcBef>
          <a:spcPts val="500"/>
        </a:spcBef>
        <a:buClr>
          <a:schemeClr val="bg1">
            <a:lumMod val="50000"/>
          </a:schemeClr>
        </a:buClr>
        <a:buSzPct val="130000"/>
        <a:buFont typeface="Arial" panose="020B0604020202020204" pitchFamily="34" charset="0"/>
        <a:buChar char="●"/>
        <a:defRPr kumimoji="1" sz="1867" kern="1200">
          <a:solidFill>
            <a:schemeClr val="tx1"/>
          </a:solidFill>
          <a:latin typeface="Meiryo UI" panose="020B0604030504040204" pitchFamily="50" charset="-128"/>
          <a:ea typeface="Meiryo UI" panose="020B0604030504040204" pitchFamily="50" charset="-128"/>
          <a:cs typeface="+mn-cs"/>
        </a:defRPr>
      </a:lvl4pPr>
      <a:lvl5pPr marL="2057349" indent="-228594" algn="l" defTabSz="914377" rtl="0" eaLnBrk="1" latinLnBrk="0" hangingPunct="1">
        <a:lnSpc>
          <a:spcPct val="90000"/>
        </a:lnSpc>
        <a:spcBef>
          <a:spcPts val="500"/>
        </a:spcBef>
        <a:buClr>
          <a:schemeClr val="bg1">
            <a:lumMod val="50000"/>
          </a:schemeClr>
        </a:buClr>
        <a:buFont typeface="Arial" panose="020B0604020202020204" pitchFamily="34" charset="0"/>
        <a:buChar char="•"/>
        <a:defRPr kumimoji="1" sz="1867" kern="1200">
          <a:solidFill>
            <a:schemeClr val="tx1"/>
          </a:solidFill>
          <a:latin typeface="Meiryo UI" panose="020B0604030504040204" pitchFamily="50" charset="-128"/>
          <a:ea typeface="Meiryo UI" panose="020B0604030504040204" pitchFamily="50" charset="-128"/>
          <a:cs typeface="+mn-cs"/>
        </a:defRPr>
      </a:lvl5pPr>
      <a:lvl6pPr marL="2514537" indent="-228594" algn="l" defTabSz="914377" rtl="0" eaLnBrk="1" latinLnBrk="0" hangingPunct="1">
        <a:lnSpc>
          <a:spcPct val="90000"/>
        </a:lnSpc>
        <a:spcBef>
          <a:spcPts val="500"/>
        </a:spcBef>
        <a:buClr>
          <a:schemeClr val="bg1">
            <a:lumMod val="50000"/>
          </a:schemeClr>
        </a:buClr>
        <a:buFont typeface="Arial" panose="020B0604020202020204" pitchFamily="34" charset="0"/>
        <a:buChar char="•"/>
        <a:defRPr kumimoji="1" sz="1867" kern="1200">
          <a:solidFill>
            <a:schemeClr val="tx1"/>
          </a:solidFill>
          <a:latin typeface="Meiryo UI" panose="020B0604030504040204" pitchFamily="50" charset="-128"/>
          <a:ea typeface="Meiryo UI" panose="020B0604030504040204" pitchFamily="50" charset="-128"/>
          <a:cs typeface="+mn-cs"/>
        </a:defRPr>
      </a:lvl6pPr>
      <a:lvl7pPr marL="2971726" indent="-228594" algn="l" defTabSz="914377" rtl="0" eaLnBrk="1" latinLnBrk="0" hangingPunct="1">
        <a:lnSpc>
          <a:spcPct val="90000"/>
        </a:lnSpc>
        <a:spcBef>
          <a:spcPts val="500"/>
        </a:spcBef>
        <a:buClr>
          <a:schemeClr val="bg1">
            <a:lumMod val="50000"/>
          </a:schemeClr>
        </a:buClr>
        <a:buFont typeface="Arial" panose="020B0604020202020204" pitchFamily="34" charset="0"/>
        <a:buChar char="–"/>
        <a:defRPr kumimoji="1" sz="1867" kern="1200">
          <a:solidFill>
            <a:schemeClr val="tx1"/>
          </a:solidFill>
          <a:latin typeface="Meiryo UI" panose="020B0604030504040204" pitchFamily="50" charset="-128"/>
          <a:ea typeface="Meiryo UI" panose="020B0604030504040204" pitchFamily="50" charset="-128"/>
          <a:cs typeface="+mn-cs"/>
        </a:defRPr>
      </a:lvl7pPr>
      <a:lvl8pPr marL="3428914" indent="-228594" algn="l" defTabSz="914377" rtl="0" eaLnBrk="1" latinLnBrk="0" hangingPunct="1">
        <a:lnSpc>
          <a:spcPct val="90000"/>
        </a:lnSpc>
        <a:spcBef>
          <a:spcPts val="500"/>
        </a:spcBef>
        <a:buClr>
          <a:schemeClr val="bg1">
            <a:lumMod val="50000"/>
          </a:schemeClr>
        </a:buClr>
        <a:buFont typeface="Arial" panose="020B0604020202020204" pitchFamily="34" charset="0"/>
        <a:buChar char="–"/>
        <a:defRPr kumimoji="1" sz="1867" kern="1200">
          <a:solidFill>
            <a:schemeClr val="tx1"/>
          </a:solidFill>
          <a:latin typeface="Meiryo UI" panose="020B0604030504040204" pitchFamily="50" charset="-128"/>
          <a:ea typeface="Meiryo UI" panose="020B0604030504040204" pitchFamily="50" charset="-128"/>
          <a:cs typeface="+mn-cs"/>
        </a:defRPr>
      </a:lvl8pPr>
      <a:lvl9pPr marL="3886103" indent="-228594" algn="l" defTabSz="914377" rtl="0" eaLnBrk="1" latinLnBrk="0" hangingPunct="1">
        <a:lnSpc>
          <a:spcPct val="90000"/>
        </a:lnSpc>
        <a:spcBef>
          <a:spcPts val="500"/>
        </a:spcBef>
        <a:buClr>
          <a:schemeClr val="bg1">
            <a:lumMod val="50000"/>
          </a:schemeClr>
        </a:buClr>
        <a:buFont typeface="Arial" panose="020B0604020202020204" pitchFamily="34" charset="0"/>
        <a:buChar char="–"/>
        <a:defRPr kumimoji="1" sz="1867" kern="1200">
          <a:solidFill>
            <a:schemeClr val="tx1"/>
          </a:solidFill>
          <a:latin typeface="Meiryo UI" panose="020B0604030504040204" pitchFamily="50" charset="-128"/>
          <a:ea typeface="Meiryo UI" panose="020B0604030504040204" pitchFamily="50" charset="-128"/>
          <a:cs typeface="+mn-cs"/>
        </a:defRPr>
      </a:lvl9pPr>
    </p:bodyStyle>
    <p:otherStyle>
      <a:defPPr>
        <a:defRPr lang="en-US"/>
      </a:defPPr>
      <a:lvl1pPr marL="0" algn="l" defTabSz="914377" rtl="0" eaLnBrk="1" latinLnBrk="0" hangingPunct="1">
        <a:defRPr kumimoji="1" sz="1800" kern="1200">
          <a:solidFill>
            <a:schemeClr val="tx1"/>
          </a:solidFill>
          <a:latin typeface="+mn-lt"/>
          <a:ea typeface="+mn-ea"/>
          <a:cs typeface="+mn-cs"/>
        </a:defRPr>
      </a:lvl1pPr>
      <a:lvl2pPr marL="457189" algn="l" defTabSz="914377" rtl="0" eaLnBrk="1" latinLnBrk="0" hangingPunct="1">
        <a:defRPr kumimoji="1" sz="1800" kern="1200">
          <a:solidFill>
            <a:schemeClr val="tx1"/>
          </a:solidFill>
          <a:latin typeface="+mn-lt"/>
          <a:ea typeface="+mn-ea"/>
          <a:cs typeface="+mn-cs"/>
        </a:defRPr>
      </a:lvl2pPr>
      <a:lvl3pPr marL="914377" algn="l" defTabSz="914377" rtl="0" eaLnBrk="1" latinLnBrk="0" hangingPunct="1">
        <a:defRPr kumimoji="1" sz="1800" kern="1200">
          <a:solidFill>
            <a:schemeClr val="tx1"/>
          </a:solidFill>
          <a:latin typeface="+mn-lt"/>
          <a:ea typeface="+mn-ea"/>
          <a:cs typeface="+mn-cs"/>
        </a:defRPr>
      </a:lvl3pPr>
      <a:lvl4pPr marL="1371566" algn="l" defTabSz="914377" rtl="0" eaLnBrk="1" latinLnBrk="0" hangingPunct="1">
        <a:defRPr kumimoji="1" sz="1800" kern="1200">
          <a:solidFill>
            <a:schemeClr val="tx1"/>
          </a:solidFill>
          <a:latin typeface="+mn-lt"/>
          <a:ea typeface="+mn-ea"/>
          <a:cs typeface="+mn-cs"/>
        </a:defRPr>
      </a:lvl4pPr>
      <a:lvl5pPr marL="1828754" algn="l" defTabSz="914377" rtl="0" eaLnBrk="1" latinLnBrk="0" hangingPunct="1">
        <a:defRPr kumimoji="1" sz="1800" kern="1200">
          <a:solidFill>
            <a:schemeClr val="tx1"/>
          </a:solidFill>
          <a:latin typeface="+mn-lt"/>
          <a:ea typeface="+mn-ea"/>
          <a:cs typeface="+mn-cs"/>
        </a:defRPr>
      </a:lvl5pPr>
      <a:lvl6pPr marL="2285943" algn="l" defTabSz="914377" rtl="0" eaLnBrk="1" latinLnBrk="0" hangingPunct="1">
        <a:defRPr kumimoji="1" sz="1800" kern="1200">
          <a:solidFill>
            <a:schemeClr val="tx1"/>
          </a:solidFill>
          <a:latin typeface="+mn-lt"/>
          <a:ea typeface="+mn-ea"/>
          <a:cs typeface="+mn-cs"/>
        </a:defRPr>
      </a:lvl6pPr>
      <a:lvl7pPr marL="2743131" algn="l" defTabSz="914377" rtl="0" eaLnBrk="1" latinLnBrk="0" hangingPunct="1">
        <a:defRPr kumimoji="1" sz="1800" kern="1200">
          <a:solidFill>
            <a:schemeClr val="tx1"/>
          </a:solidFill>
          <a:latin typeface="+mn-lt"/>
          <a:ea typeface="+mn-ea"/>
          <a:cs typeface="+mn-cs"/>
        </a:defRPr>
      </a:lvl7pPr>
      <a:lvl8pPr marL="3200320" algn="l" defTabSz="914377" rtl="0" eaLnBrk="1" latinLnBrk="0" hangingPunct="1">
        <a:defRPr kumimoji="1" sz="1800" kern="1200">
          <a:solidFill>
            <a:schemeClr val="tx1"/>
          </a:solidFill>
          <a:latin typeface="+mn-lt"/>
          <a:ea typeface="+mn-ea"/>
          <a:cs typeface="+mn-cs"/>
        </a:defRPr>
      </a:lvl8pPr>
      <a:lvl9pPr marL="3657509" algn="l" defTabSz="914377" rtl="0" eaLnBrk="1" latinLnBrk="0" hangingPunct="1">
        <a:defRPr kumimoji="1"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gray">
      <p:bgRef idx="1001">
        <a:schemeClr val="bg1"/>
      </p:bgRef>
    </p:bg>
    <p:spTree>
      <p:nvGrpSpPr>
        <p:cNvPr id="1" name=""/>
        <p:cNvGrpSpPr/>
        <p:nvPr/>
      </p:nvGrpSpPr>
      <p:grpSpPr>
        <a:xfrm>
          <a:off x="0" y="0"/>
          <a:ext cx="0" cy="0"/>
          <a:chOff x="0" y="0"/>
          <a:chExt cx="0" cy="0"/>
        </a:xfrm>
      </p:grpSpPr>
      <p:pic>
        <p:nvPicPr>
          <p:cNvPr id="16" name="図 15">
            <a:extLst>
              <a:ext uri="{FF2B5EF4-FFF2-40B4-BE49-F238E27FC236}">
                <a16:creationId xmlns:a16="http://schemas.microsoft.com/office/drawing/2014/main" id="{1CC55719-5FCA-4A45-9B29-537E4451782E}"/>
              </a:ext>
              <a:ext uri="{C183D7F6-B498-43B3-948B-1728B52AA6E4}">
                <adec:decorative xmlns:adec="http://schemas.microsoft.com/office/drawing/2017/decorative" val="1"/>
              </a:ext>
            </a:extLst>
          </p:cNvPr>
          <p:cNvPicPr>
            <a:picLocks noChangeAspect="1"/>
          </p:cNvPicPr>
          <p:nvPr/>
        </p:nvPicPr>
        <p:blipFill rotWithShape="1">
          <a:blip r:embed="rId11" cstate="print">
            <a:extLst>
              <a:ext uri="{28A0092B-C50C-407E-A947-70E740481C1C}">
                <a14:useLocalDpi xmlns:a14="http://schemas.microsoft.com/office/drawing/2010/main"/>
              </a:ext>
            </a:extLst>
          </a:blip>
          <a:srcRect r="283"/>
          <a:stretch/>
        </p:blipFill>
        <p:spPr bwMode="gray">
          <a:xfrm>
            <a:off x="0" y="-5351"/>
            <a:ext cx="12192000" cy="955200"/>
          </a:xfrm>
          <a:prstGeom prst="rect">
            <a:avLst/>
          </a:prstGeom>
        </p:spPr>
      </p:pic>
      <p:sp>
        <p:nvSpPr>
          <p:cNvPr id="2" name="Title Placeholder 1"/>
          <p:cNvSpPr>
            <a:spLocks noGrp="1"/>
          </p:cNvSpPr>
          <p:nvPr>
            <p:ph type="title"/>
          </p:nvPr>
        </p:nvSpPr>
        <p:spPr bwMode="gray">
          <a:xfrm>
            <a:off x="312000" y="40800"/>
            <a:ext cx="10320000" cy="873600"/>
          </a:xfrm>
          <a:prstGeom prst="rect">
            <a:avLst/>
          </a:prstGeom>
        </p:spPr>
        <p:txBody>
          <a:bodyPr vert="horz" lIns="0" tIns="108000" rIns="0" bIns="0" rtlCol="0" anchor="ctr">
            <a:normAutofit/>
          </a:bodyPr>
          <a:lstStyle/>
          <a:p>
            <a:r>
              <a:rPr lang="ja-JP" altLang="en-US" dirty="0"/>
              <a:t>マスター タイトルの書式設定</a:t>
            </a:r>
            <a:endParaRPr lang="en-US" dirty="0"/>
          </a:p>
        </p:txBody>
      </p:sp>
      <p:sp>
        <p:nvSpPr>
          <p:cNvPr id="3" name="Text Placeholder 2"/>
          <p:cNvSpPr>
            <a:spLocks noGrp="1"/>
          </p:cNvSpPr>
          <p:nvPr>
            <p:ph type="body" idx="1"/>
          </p:nvPr>
        </p:nvSpPr>
        <p:spPr bwMode="gray">
          <a:xfrm>
            <a:off x="307200" y="1267200"/>
            <a:ext cx="11572800" cy="5049600"/>
          </a:xfrm>
          <a:prstGeom prst="rect">
            <a:avLst/>
          </a:prstGeom>
        </p:spPr>
        <p:txBody>
          <a:bodyPr vert="horz" lIns="0" tIns="0" rIns="0" bIns="0" rtlCol="0">
            <a:normAutofit/>
          </a:bodyPr>
          <a:lstStyle/>
          <a:p>
            <a:pPr lvl="0"/>
            <a:r>
              <a:rPr lang="ja-JP" altLang="en-US" dirty="0"/>
              <a:t>マスター テキストの書式設定</a:t>
            </a:r>
          </a:p>
          <a:p>
            <a:pPr lvl="1"/>
            <a:r>
              <a:rPr lang="ja-JP" altLang="en-US" dirty="0"/>
              <a:t>第</a:t>
            </a:r>
            <a:r>
              <a:rPr lang="en-US" altLang="ja-JP" dirty="0"/>
              <a:t>2</a:t>
            </a:r>
            <a:r>
              <a:rPr lang="ja-JP" altLang="en-US" dirty="0"/>
              <a:t> レベル</a:t>
            </a:r>
          </a:p>
          <a:p>
            <a:pPr lvl="2"/>
            <a:r>
              <a:rPr lang="ja-JP" altLang="en-US" dirty="0"/>
              <a:t>第</a:t>
            </a:r>
            <a:r>
              <a:rPr lang="en-US" altLang="ja-JP" dirty="0"/>
              <a:t>3</a:t>
            </a:r>
            <a:r>
              <a:rPr lang="ja-JP" altLang="en-US" dirty="0"/>
              <a:t> レベル</a:t>
            </a:r>
          </a:p>
          <a:p>
            <a:pPr lvl="3"/>
            <a:r>
              <a:rPr lang="ja-JP" altLang="en-US" dirty="0"/>
              <a:t>第</a:t>
            </a:r>
            <a:r>
              <a:rPr lang="en-US" altLang="ja-JP" dirty="0"/>
              <a:t>4</a:t>
            </a:r>
            <a:r>
              <a:rPr lang="ja-JP" altLang="en-US" dirty="0"/>
              <a:t> レベル</a:t>
            </a:r>
          </a:p>
          <a:p>
            <a:pPr lvl="4"/>
            <a:r>
              <a:rPr lang="ja-JP" altLang="en-US" dirty="0"/>
              <a:t>第</a:t>
            </a:r>
            <a:r>
              <a:rPr lang="en-US" altLang="ja-JP" dirty="0"/>
              <a:t>5</a:t>
            </a:r>
            <a:r>
              <a:rPr lang="ja-JP" altLang="en-US" dirty="0"/>
              <a:t> レベル</a:t>
            </a:r>
            <a:endParaRPr lang="en-US" altLang="ja-JP" dirty="0"/>
          </a:p>
          <a:p>
            <a:pPr lvl="5"/>
            <a:r>
              <a:rPr lang="ja-JP" altLang="en-US" dirty="0"/>
              <a:t>テキスト</a:t>
            </a:r>
            <a:endParaRPr lang="en-US" altLang="ja-JP" dirty="0"/>
          </a:p>
          <a:p>
            <a:pPr lvl="6"/>
            <a:r>
              <a:rPr lang="ja-JP" altLang="en-US" dirty="0"/>
              <a:t>テキスト</a:t>
            </a:r>
            <a:endParaRPr lang="en-US" altLang="ja-JP" dirty="0"/>
          </a:p>
          <a:p>
            <a:pPr lvl="7"/>
            <a:r>
              <a:rPr lang="ja-JP" altLang="en-US" dirty="0"/>
              <a:t>テキスト</a:t>
            </a:r>
            <a:endParaRPr lang="en-US" altLang="ja-JP" dirty="0"/>
          </a:p>
          <a:p>
            <a:pPr lvl="8"/>
            <a:r>
              <a:rPr lang="ja-JP" altLang="en-US" dirty="0"/>
              <a:t>テキスト</a:t>
            </a:r>
            <a:endParaRPr lang="en-US" dirty="0"/>
          </a:p>
        </p:txBody>
      </p:sp>
      <p:grpSp>
        <p:nvGrpSpPr>
          <p:cNvPr id="24" name="Group 27" descr="Fujitsu">
            <a:extLst>
              <a:ext uri="{FF2B5EF4-FFF2-40B4-BE49-F238E27FC236}">
                <a16:creationId xmlns:a16="http://schemas.microsoft.com/office/drawing/2014/main" id="{A07104EE-4D01-46CC-8925-8219D485EA0D}"/>
              </a:ext>
            </a:extLst>
          </p:cNvPr>
          <p:cNvGrpSpPr/>
          <p:nvPr/>
        </p:nvGrpSpPr>
        <p:grpSpPr bwMode="gray">
          <a:xfrm>
            <a:off x="10892366" y="241188"/>
            <a:ext cx="988484" cy="481781"/>
            <a:chOff x="8012114" y="249161"/>
            <a:chExt cx="892174" cy="434841"/>
          </a:xfrm>
        </p:grpSpPr>
        <p:sp>
          <p:nvSpPr>
            <p:cNvPr id="25" name="Freeform 34">
              <a:extLst>
                <a:ext uri="{FF2B5EF4-FFF2-40B4-BE49-F238E27FC236}">
                  <a16:creationId xmlns:a16="http://schemas.microsoft.com/office/drawing/2014/main" id="{DC306A35-3AAE-46F0-AAF9-46A388793D3D}"/>
                </a:ext>
              </a:extLst>
            </p:cNvPr>
            <p:cNvSpPr>
              <a:spLocks/>
            </p:cNvSpPr>
            <p:nvPr userDrawn="1"/>
          </p:nvSpPr>
          <p:spPr bwMode="gray">
            <a:xfrm>
              <a:off x="8307389" y="249161"/>
              <a:ext cx="179387" cy="139657"/>
            </a:xfrm>
            <a:custGeom>
              <a:avLst/>
              <a:gdLst>
                <a:gd name="T0" fmla="*/ 961 w 2365"/>
                <a:gd name="T1" fmla="*/ 764 h 1825"/>
                <a:gd name="T2" fmla="*/ 599 w 2365"/>
                <a:gd name="T3" fmla="*/ 642 h 1825"/>
                <a:gd name="T4" fmla="*/ 1 w 2365"/>
                <a:gd name="T5" fmla="*/ 1235 h 1825"/>
                <a:gd name="T6" fmla="*/ 599 w 2365"/>
                <a:gd name="T7" fmla="*/ 1825 h 1825"/>
                <a:gd name="T8" fmla="*/ 1053 w 2365"/>
                <a:gd name="T9" fmla="*/ 1619 h 1825"/>
                <a:gd name="T10" fmla="*/ 1053 w 2365"/>
                <a:gd name="T11" fmla="*/ 1293 h 1825"/>
                <a:gd name="T12" fmla="*/ 771 w 2365"/>
                <a:gd name="T13" fmla="*/ 1568 h 1825"/>
                <a:gd name="T14" fmla="*/ 599 w 2365"/>
                <a:gd name="T15" fmla="*/ 1604 h 1825"/>
                <a:gd name="T16" fmla="*/ 225 w 2365"/>
                <a:gd name="T17" fmla="*/ 1235 h 1825"/>
                <a:gd name="T18" fmla="*/ 599 w 2365"/>
                <a:gd name="T19" fmla="*/ 863 h 1825"/>
                <a:gd name="T20" fmla="*/ 861 w 2365"/>
                <a:gd name="T21" fmla="*/ 972 h 1825"/>
                <a:gd name="T22" fmla="*/ 1093 w 2365"/>
                <a:gd name="T23" fmla="*/ 1239 h 1825"/>
                <a:gd name="T24" fmla="*/ 1630 w 2365"/>
                <a:gd name="T25" fmla="*/ 1473 h 1825"/>
                <a:gd name="T26" fmla="*/ 2365 w 2365"/>
                <a:gd name="T27" fmla="*/ 741 h 1825"/>
                <a:gd name="T28" fmla="*/ 1630 w 2365"/>
                <a:gd name="T29" fmla="*/ 0 h 1825"/>
                <a:gd name="T30" fmla="*/ 1053 w 2365"/>
                <a:gd name="T31" fmla="*/ 295 h 1825"/>
                <a:gd name="T32" fmla="*/ 1053 w 2365"/>
                <a:gd name="T33" fmla="*/ 735 h 1825"/>
                <a:gd name="T34" fmla="*/ 1630 w 2365"/>
                <a:gd name="T35" fmla="*/ 232 h 1825"/>
                <a:gd name="T36" fmla="*/ 2134 w 2365"/>
                <a:gd name="T37" fmla="*/ 741 h 1825"/>
                <a:gd name="T38" fmla="*/ 1630 w 2365"/>
                <a:gd name="T39" fmla="*/ 1245 h 1825"/>
                <a:gd name="T40" fmla="*/ 1303 w 2365"/>
                <a:gd name="T41" fmla="*/ 1125 h 1825"/>
                <a:gd name="T42" fmla="*/ 961 w 2365"/>
                <a:gd name="T43" fmla="*/ 764 h 1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65" h="1825">
                  <a:moveTo>
                    <a:pt x="961" y="764"/>
                  </a:moveTo>
                  <a:cubicBezTo>
                    <a:pt x="875" y="688"/>
                    <a:pt x="736" y="643"/>
                    <a:pt x="599" y="642"/>
                  </a:cubicBezTo>
                  <a:cubicBezTo>
                    <a:pt x="270" y="641"/>
                    <a:pt x="2" y="900"/>
                    <a:pt x="1" y="1235"/>
                  </a:cubicBezTo>
                  <a:cubicBezTo>
                    <a:pt x="0" y="1563"/>
                    <a:pt x="270" y="1824"/>
                    <a:pt x="599" y="1825"/>
                  </a:cubicBezTo>
                  <a:cubicBezTo>
                    <a:pt x="783" y="1825"/>
                    <a:pt x="943" y="1751"/>
                    <a:pt x="1053" y="1619"/>
                  </a:cubicBezTo>
                  <a:cubicBezTo>
                    <a:pt x="1053" y="1293"/>
                    <a:pt x="1053" y="1293"/>
                    <a:pt x="1053" y="1293"/>
                  </a:cubicBezTo>
                  <a:cubicBezTo>
                    <a:pt x="994" y="1394"/>
                    <a:pt x="877" y="1524"/>
                    <a:pt x="771" y="1568"/>
                  </a:cubicBezTo>
                  <a:cubicBezTo>
                    <a:pt x="717" y="1590"/>
                    <a:pt x="662" y="1604"/>
                    <a:pt x="599" y="1604"/>
                  </a:cubicBezTo>
                  <a:cubicBezTo>
                    <a:pt x="394" y="1604"/>
                    <a:pt x="225" y="1445"/>
                    <a:pt x="225" y="1235"/>
                  </a:cubicBezTo>
                  <a:cubicBezTo>
                    <a:pt x="225" y="1041"/>
                    <a:pt x="380" y="862"/>
                    <a:pt x="599" y="863"/>
                  </a:cubicBezTo>
                  <a:cubicBezTo>
                    <a:pt x="701" y="863"/>
                    <a:pt x="793" y="905"/>
                    <a:pt x="861" y="972"/>
                  </a:cubicBezTo>
                  <a:cubicBezTo>
                    <a:pt x="931" y="1040"/>
                    <a:pt x="1041" y="1183"/>
                    <a:pt x="1093" y="1239"/>
                  </a:cubicBezTo>
                  <a:cubicBezTo>
                    <a:pt x="1227" y="1383"/>
                    <a:pt x="1419" y="1473"/>
                    <a:pt x="1630" y="1473"/>
                  </a:cubicBezTo>
                  <a:cubicBezTo>
                    <a:pt x="2036" y="1474"/>
                    <a:pt x="2365" y="1146"/>
                    <a:pt x="2365" y="741"/>
                  </a:cubicBezTo>
                  <a:cubicBezTo>
                    <a:pt x="2365" y="336"/>
                    <a:pt x="2035" y="0"/>
                    <a:pt x="1630" y="0"/>
                  </a:cubicBezTo>
                  <a:cubicBezTo>
                    <a:pt x="1395" y="0"/>
                    <a:pt x="1187" y="122"/>
                    <a:pt x="1053" y="295"/>
                  </a:cubicBezTo>
                  <a:cubicBezTo>
                    <a:pt x="1053" y="735"/>
                    <a:pt x="1053" y="735"/>
                    <a:pt x="1053" y="735"/>
                  </a:cubicBezTo>
                  <a:cubicBezTo>
                    <a:pt x="1155" y="455"/>
                    <a:pt x="1340" y="232"/>
                    <a:pt x="1630" y="232"/>
                  </a:cubicBezTo>
                  <a:cubicBezTo>
                    <a:pt x="1909" y="232"/>
                    <a:pt x="2135" y="463"/>
                    <a:pt x="2134" y="741"/>
                  </a:cubicBezTo>
                  <a:cubicBezTo>
                    <a:pt x="2134" y="1020"/>
                    <a:pt x="1909" y="1246"/>
                    <a:pt x="1630" y="1245"/>
                  </a:cubicBezTo>
                  <a:cubicBezTo>
                    <a:pt x="1506" y="1244"/>
                    <a:pt x="1391" y="1199"/>
                    <a:pt x="1303" y="1125"/>
                  </a:cubicBezTo>
                  <a:cubicBezTo>
                    <a:pt x="1194" y="1040"/>
                    <a:pt x="1074" y="860"/>
                    <a:pt x="961" y="76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3200"/>
            </a:p>
          </p:txBody>
        </p:sp>
        <p:sp>
          <p:nvSpPr>
            <p:cNvPr id="26" name="Freeform 35">
              <a:extLst>
                <a:ext uri="{FF2B5EF4-FFF2-40B4-BE49-F238E27FC236}">
                  <a16:creationId xmlns:a16="http://schemas.microsoft.com/office/drawing/2014/main" id="{11903FFF-471E-47B8-935B-CD39B18D8F95}"/>
                </a:ext>
              </a:extLst>
            </p:cNvPr>
            <p:cNvSpPr>
              <a:spLocks/>
            </p:cNvSpPr>
            <p:nvPr userDrawn="1"/>
          </p:nvSpPr>
          <p:spPr bwMode="gray">
            <a:xfrm>
              <a:off x="8012114" y="401514"/>
              <a:ext cx="123825" cy="201551"/>
            </a:xfrm>
            <a:custGeom>
              <a:avLst/>
              <a:gdLst>
                <a:gd name="T0" fmla="*/ 0 w 1624"/>
                <a:gd name="T1" fmla="*/ 0 h 2651"/>
                <a:gd name="T2" fmla="*/ 1624 w 1624"/>
                <a:gd name="T3" fmla="*/ 0 h 2651"/>
                <a:gd name="T4" fmla="*/ 1624 w 1624"/>
                <a:gd name="T5" fmla="*/ 452 h 2651"/>
                <a:gd name="T6" fmla="*/ 1365 w 1624"/>
                <a:gd name="T7" fmla="*/ 273 h 2651"/>
                <a:gd name="T8" fmla="*/ 613 w 1624"/>
                <a:gd name="T9" fmla="*/ 273 h 2651"/>
                <a:gd name="T10" fmla="*/ 613 w 1624"/>
                <a:gd name="T11" fmla="*/ 1053 h 2651"/>
                <a:gd name="T12" fmla="*/ 1428 w 1624"/>
                <a:gd name="T13" fmla="*/ 1053 h 2651"/>
                <a:gd name="T14" fmla="*/ 1428 w 1624"/>
                <a:gd name="T15" fmla="*/ 1467 h 2651"/>
                <a:gd name="T16" fmla="*/ 1205 w 1624"/>
                <a:gd name="T17" fmla="*/ 1335 h 2651"/>
                <a:gd name="T18" fmla="*/ 613 w 1624"/>
                <a:gd name="T19" fmla="*/ 1335 h 2651"/>
                <a:gd name="T20" fmla="*/ 613 w 1624"/>
                <a:gd name="T21" fmla="*/ 2401 h 2651"/>
                <a:gd name="T22" fmla="*/ 784 w 1624"/>
                <a:gd name="T23" fmla="*/ 2651 h 2651"/>
                <a:gd name="T24" fmla="*/ 11 w 1624"/>
                <a:gd name="T25" fmla="*/ 2651 h 2651"/>
                <a:gd name="T26" fmla="*/ 173 w 1624"/>
                <a:gd name="T27" fmla="*/ 2401 h 2651"/>
                <a:gd name="T28" fmla="*/ 173 w 1624"/>
                <a:gd name="T29" fmla="*/ 278 h 2651"/>
                <a:gd name="T30" fmla="*/ 0 w 1624"/>
                <a:gd name="T31" fmla="*/ 0 h 2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24" h="2651">
                  <a:moveTo>
                    <a:pt x="0" y="0"/>
                  </a:moveTo>
                  <a:cubicBezTo>
                    <a:pt x="1624" y="0"/>
                    <a:pt x="1624" y="0"/>
                    <a:pt x="1624" y="0"/>
                  </a:cubicBezTo>
                  <a:cubicBezTo>
                    <a:pt x="1624" y="452"/>
                    <a:pt x="1624" y="452"/>
                    <a:pt x="1624" y="452"/>
                  </a:cubicBezTo>
                  <a:cubicBezTo>
                    <a:pt x="1624" y="452"/>
                    <a:pt x="1540" y="274"/>
                    <a:pt x="1365" y="273"/>
                  </a:cubicBezTo>
                  <a:cubicBezTo>
                    <a:pt x="613" y="273"/>
                    <a:pt x="613" y="273"/>
                    <a:pt x="613" y="273"/>
                  </a:cubicBezTo>
                  <a:cubicBezTo>
                    <a:pt x="613" y="1053"/>
                    <a:pt x="613" y="1053"/>
                    <a:pt x="613" y="1053"/>
                  </a:cubicBezTo>
                  <a:cubicBezTo>
                    <a:pt x="1428" y="1053"/>
                    <a:pt x="1428" y="1053"/>
                    <a:pt x="1428" y="1053"/>
                  </a:cubicBezTo>
                  <a:cubicBezTo>
                    <a:pt x="1428" y="1467"/>
                    <a:pt x="1428" y="1467"/>
                    <a:pt x="1428" y="1467"/>
                  </a:cubicBezTo>
                  <a:cubicBezTo>
                    <a:pt x="1428" y="1467"/>
                    <a:pt x="1402" y="1335"/>
                    <a:pt x="1205" y="1335"/>
                  </a:cubicBezTo>
                  <a:cubicBezTo>
                    <a:pt x="613" y="1335"/>
                    <a:pt x="613" y="1335"/>
                    <a:pt x="613" y="1335"/>
                  </a:cubicBezTo>
                  <a:cubicBezTo>
                    <a:pt x="613" y="2401"/>
                    <a:pt x="613" y="2401"/>
                    <a:pt x="613" y="2401"/>
                  </a:cubicBezTo>
                  <a:cubicBezTo>
                    <a:pt x="613" y="2558"/>
                    <a:pt x="784" y="2651"/>
                    <a:pt x="784" y="2651"/>
                  </a:cubicBezTo>
                  <a:cubicBezTo>
                    <a:pt x="11" y="2651"/>
                    <a:pt x="11" y="2651"/>
                    <a:pt x="11" y="2651"/>
                  </a:cubicBezTo>
                  <a:cubicBezTo>
                    <a:pt x="11" y="2651"/>
                    <a:pt x="173" y="2569"/>
                    <a:pt x="173" y="2401"/>
                  </a:cubicBezTo>
                  <a:cubicBezTo>
                    <a:pt x="173" y="278"/>
                    <a:pt x="173" y="278"/>
                    <a:pt x="173" y="278"/>
                  </a:cubicBezTo>
                  <a:cubicBezTo>
                    <a:pt x="173" y="99"/>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3200"/>
            </a:p>
          </p:txBody>
        </p:sp>
        <p:sp>
          <p:nvSpPr>
            <p:cNvPr id="27" name="Freeform 36">
              <a:extLst>
                <a:ext uri="{FF2B5EF4-FFF2-40B4-BE49-F238E27FC236}">
                  <a16:creationId xmlns:a16="http://schemas.microsoft.com/office/drawing/2014/main" id="{671BE6C8-767D-4D59-881D-429EB92BA14C}"/>
                </a:ext>
              </a:extLst>
            </p:cNvPr>
            <p:cNvSpPr>
              <a:spLocks/>
            </p:cNvSpPr>
            <p:nvPr userDrawn="1"/>
          </p:nvSpPr>
          <p:spPr bwMode="gray">
            <a:xfrm>
              <a:off x="8305801" y="401514"/>
              <a:ext cx="80962" cy="282488"/>
            </a:xfrm>
            <a:custGeom>
              <a:avLst/>
              <a:gdLst>
                <a:gd name="T0" fmla="*/ 246 w 1072"/>
                <a:gd name="T1" fmla="*/ 0 h 3696"/>
                <a:gd name="T2" fmla="*/ 1072 w 1072"/>
                <a:gd name="T3" fmla="*/ 0 h 3696"/>
                <a:gd name="T4" fmla="*/ 887 w 1072"/>
                <a:gd name="T5" fmla="*/ 230 h 3696"/>
                <a:gd name="T6" fmla="*/ 887 w 1072"/>
                <a:gd name="T7" fmla="*/ 2717 h 3696"/>
                <a:gd name="T8" fmla="*/ 0 w 1072"/>
                <a:gd name="T9" fmla="*/ 3693 h 3696"/>
                <a:gd name="T10" fmla="*/ 423 w 1072"/>
                <a:gd name="T11" fmla="*/ 2717 h 3696"/>
                <a:gd name="T12" fmla="*/ 423 w 1072"/>
                <a:gd name="T13" fmla="*/ 230 h 3696"/>
                <a:gd name="T14" fmla="*/ 246 w 1072"/>
                <a:gd name="T15" fmla="*/ 0 h 3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72" h="3696">
                  <a:moveTo>
                    <a:pt x="246" y="0"/>
                  </a:moveTo>
                  <a:cubicBezTo>
                    <a:pt x="1072" y="0"/>
                    <a:pt x="1072" y="0"/>
                    <a:pt x="1072" y="0"/>
                  </a:cubicBezTo>
                  <a:cubicBezTo>
                    <a:pt x="1072" y="0"/>
                    <a:pt x="887" y="87"/>
                    <a:pt x="887" y="230"/>
                  </a:cubicBezTo>
                  <a:cubicBezTo>
                    <a:pt x="887" y="2717"/>
                    <a:pt x="887" y="2717"/>
                    <a:pt x="887" y="2717"/>
                  </a:cubicBezTo>
                  <a:cubicBezTo>
                    <a:pt x="887" y="3558"/>
                    <a:pt x="44" y="3696"/>
                    <a:pt x="0" y="3693"/>
                  </a:cubicBezTo>
                  <a:cubicBezTo>
                    <a:pt x="72" y="3647"/>
                    <a:pt x="422" y="3349"/>
                    <a:pt x="423" y="2717"/>
                  </a:cubicBezTo>
                  <a:cubicBezTo>
                    <a:pt x="423" y="230"/>
                    <a:pt x="423" y="230"/>
                    <a:pt x="423" y="230"/>
                  </a:cubicBezTo>
                  <a:cubicBezTo>
                    <a:pt x="424" y="96"/>
                    <a:pt x="246" y="0"/>
                    <a:pt x="24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3200"/>
            </a:p>
          </p:txBody>
        </p:sp>
        <p:sp>
          <p:nvSpPr>
            <p:cNvPr id="28" name="Freeform 37">
              <a:extLst>
                <a:ext uri="{FF2B5EF4-FFF2-40B4-BE49-F238E27FC236}">
                  <a16:creationId xmlns:a16="http://schemas.microsoft.com/office/drawing/2014/main" id="{D18DC024-7E92-4916-AAE6-1F645CDFB687}"/>
                </a:ext>
              </a:extLst>
            </p:cNvPr>
            <p:cNvSpPr>
              <a:spLocks/>
            </p:cNvSpPr>
            <p:nvPr userDrawn="1"/>
          </p:nvSpPr>
          <p:spPr bwMode="gray">
            <a:xfrm>
              <a:off x="8396289" y="401514"/>
              <a:ext cx="63500" cy="201551"/>
            </a:xfrm>
            <a:custGeom>
              <a:avLst/>
              <a:gdLst>
                <a:gd name="T0" fmla="*/ 0 w 828"/>
                <a:gd name="T1" fmla="*/ 0 h 2653"/>
                <a:gd name="T2" fmla="*/ 828 w 828"/>
                <a:gd name="T3" fmla="*/ 0 h 2653"/>
                <a:gd name="T4" fmla="*/ 645 w 828"/>
                <a:gd name="T5" fmla="*/ 235 h 2653"/>
                <a:gd name="T6" fmla="*/ 645 w 828"/>
                <a:gd name="T7" fmla="*/ 2401 h 2653"/>
                <a:gd name="T8" fmla="*/ 828 w 828"/>
                <a:gd name="T9" fmla="*/ 2653 h 2653"/>
                <a:gd name="T10" fmla="*/ 0 w 828"/>
                <a:gd name="T11" fmla="*/ 2653 h 2653"/>
                <a:gd name="T12" fmla="*/ 184 w 828"/>
                <a:gd name="T13" fmla="*/ 2401 h 2653"/>
                <a:gd name="T14" fmla="*/ 184 w 828"/>
                <a:gd name="T15" fmla="*/ 235 h 2653"/>
                <a:gd name="T16" fmla="*/ 0 w 828"/>
                <a:gd name="T17" fmla="*/ 0 h 26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8" h="2653">
                  <a:moveTo>
                    <a:pt x="0" y="0"/>
                  </a:moveTo>
                  <a:cubicBezTo>
                    <a:pt x="828" y="0"/>
                    <a:pt x="828" y="0"/>
                    <a:pt x="828" y="0"/>
                  </a:cubicBezTo>
                  <a:cubicBezTo>
                    <a:pt x="828" y="0"/>
                    <a:pt x="645" y="89"/>
                    <a:pt x="645" y="235"/>
                  </a:cubicBezTo>
                  <a:cubicBezTo>
                    <a:pt x="645" y="2401"/>
                    <a:pt x="645" y="2401"/>
                    <a:pt x="645" y="2401"/>
                  </a:cubicBezTo>
                  <a:cubicBezTo>
                    <a:pt x="645" y="2556"/>
                    <a:pt x="828" y="2653"/>
                    <a:pt x="828" y="2653"/>
                  </a:cubicBezTo>
                  <a:cubicBezTo>
                    <a:pt x="0" y="2653"/>
                    <a:pt x="0" y="2653"/>
                    <a:pt x="0" y="2653"/>
                  </a:cubicBezTo>
                  <a:cubicBezTo>
                    <a:pt x="0" y="2653"/>
                    <a:pt x="184" y="2557"/>
                    <a:pt x="184" y="2401"/>
                  </a:cubicBezTo>
                  <a:cubicBezTo>
                    <a:pt x="184" y="235"/>
                    <a:pt x="184" y="235"/>
                    <a:pt x="184" y="235"/>
                  </a:cubicBezTo>
                  <a:cubicBezTo>
                    <a:pt x="184" y="89"/>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3200"/>
            </a:p>
          </p:txBody>
        </p:sp>
        <p:sp>
          <p:nvSpPr>
            <p:cNvPr id="29" name="Freeform 38">
              <a:extLst>
                <a:ext uri="{FF2B5EF4-FFF2-40B4-BE49-F238E27FC236}">
                  <a16:creationId xmlns:a16="http://schemas.microsoft.com/office/drawing/2014/main" id="{B7CF43AA-546E-4C2B-933E-7F30C4469D14}"/>
                </a:ext>
              </a:extLst>
            </p:cNvPr>
            <p:cNvSpPr>
              <a:spLocks/>
            </p:cNvSpPr>
            <p:nvPr userDrawn="1"/>
          </p:nvSpPr>
          <p:spPr bwMode="gray">
            <a:xfrm>
              <a:off x="8459789" y="401514"/>
              <a:ext cx="150812" cy="201551"/>
            </a:xfrm>
            <a:custGeom>
              <a:avLst/>
              <a:gdLst>
                <a:gd name="T0" fmla="*/ 161 w 1984"/>
                <a:gd name="T1" fmla="*/ 0 h 2651"/>
                <a:gd name="T2" fmla="*/ 1984 w 1984"/>
                <a:gd name="T3" fmla="*/ 0 h 2651"/>
                <a:gd name="T4" fmla="*/ 1829 w 1984"/>
                <a:gd name="T5" fmla="*/ 482 h 2651"/>
                <a:gd name="T6" fmla="*/ 1607 w 1984"/>
                <a:gd name="T7" fmla="*/ 279 h 2651"/>
                <a:gd name="T8" fmla="*/ 1229 w 1984"/>
                <a:gd name="T9" fmla="*/ 279 h 2651"/>
                <a:gd name="T10" fmla="*/ 1229 w 1984"/>
                <a:gd name="T11" fmla="*/ 2401 h 2651"/>
                <a:gd name="T12" fmla="*/ 1407 w 1984"/>
                <a:gd name="T13" fmla="*/ 2651 h 2651"/>
                <a:gd name="T14" fmla="*/ 595 w 1984"/>
                <a:gd name="T15" fmla="*/ 2651 h 2651"/>
                <a:gd name="T16" fmla="*/ 771 w 1984"/>
                <a:gd name="T17" fmla="*/ 2401 h 2651"/>
                <a:gd name="T18" fmla="*/ 771 w 1984"/>
                <a:gd name="T19" fmla="*/ 279 h 2651"/>
                <a:gd name="T20" fmla="*/ 315 w 1984"/>
                <a:gd name="T21" fmla="*/ 279 h 2651"/>
                <a:gd name="T22" fmla="*/ 0 w 1984"/>
                <a:gd name="T23" fmla="*/ 522 h 2651"/>
                <a:gd name="T24" fmla="*/ 161 w 1984"/>
                <a:gd name="T25" fmla="*/ 0 h 2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84" h="2651">
                  <a:moveTo>
                    <a:pt x="161" y="0"/>
                  </a:moveTo>
                  <a:cubicBezTo>
                    <a:pt x="1984" y="0"/>
                    <a:pt x="1984" y="0"/>
                    <a:pt x="1984" y="0"/>
                  </a:cubicBezTo>
                  <a:cubicBezTo>
                    <a:pt x="1829" y="482"/>
                    <a:pt x="1829" y="482"/>
                    <a:pt x="1829" y="482"/>
                  </a:cubicBezTo>
                  <a:cubicBezTo>
                    <a:pt x="1829" y="482"/>
                    <a:pt x="1783" y="279"/>
                    <a:pt x="1607" y="279"/>
                  </a:cubicBezTo>
                  <a:cubicBezTo>
                    <a:pt x="1229" y="279"/>
                    <a:pt x="1229" y="279"/>
                    <a:pt x="1229" y="279"/>
                  </a:cubicBezTo>
                  <a:cubicBezTo>
                    <a:pt x="1229" y="2401"/>
                    <a:pt x="1229" y="2401"/>
                    <a:pt x="1229" y="2401"/>
                  </a:cubicBezTo>
                  <a:cubicBezTo>
                    <a:pt x="1229" y="2535"/>
                    <a:pt x="1407" y="2651"/>
                    <a:pt x="1407" y="2651"/>
                  </a:cubicBezTo>
                  <a:cubicBezTo>
                    <a:pt x="595" y="2651"/>
                    <a:pt x="595" y="2651"/>
                    <a:pt x="595" y="2651"/>
                  </a:cubicBezTo>
                  <a:cubicBezTo>
                    <a:pt x="595" y="2651"/>
                    <a:pt x="771" y="2547"/>
                    <a:pt x="771" y="2401"/>
                  </a:cubicBezTo>
                  <a:cubicBezTo>
                    <a:pt x="771" y="279"/>
                    <a:pt x="771" y="279"/>
                    <a:pt x="771" y="279"/>
                  </a:cubicBezTo>
                  <a:cubicBezTo>
                    <a:pt x="315" y="279"/>
                    <a:pt x="315" y="279"/>
                    <a:pt x="315" y="279"/>
                  </a:cubicBezTo>
                  <a:cubicBezTo>
                    <a:pt x="185" y="280"/>
                    <a:pt x="0" y="522"/>
                    <a:pt x="0" y="522"/>
                  </a:cubicBezTo>
                  <a:lnTo>
                    <a:pt x="16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3200"/>
            </a:p>
          </p:txBody>
        </p:sp>
        <p:sp>
          <p:nvSpPr>
            <p:cNvPr id="30" name="Freeform 39">
              <a:extLst>
                <a:ext uri="{FF2B5EF4-FFF2-40B4-BE49-F238E27FC236}">
                  <a16:creationId xmlns:a16="http://schemas.microsoft.com/office/drawing/2014/main" id="{FF1F7038-0943-4E45-AF4F-011183ACAE79}"/>
                </a:ext>
              </a:extLst>
            </p:cNvPr>
            <p:cNvSpPr>
              <a:spLocks/>
            </p:cNvSpPr>
            <p:nvPr userDrawn="1"/>
          </p:nvSpPr>
          <p:spPr bwMode="gray">
            <a:xfrm>
              <a:off x="8734426" y="401514"/>
              <a:ext cx="169862" cy="204725"/>
            </a:xfrm>
            <a:custGeom>
              <a:avLst/>
              <a:gdLst>
                <a:gd name="T0" fmla="*/ 1420 w 2219"/>
                <a:gd name="T1" fmla="*/ 0 h 2693"/>
                <a:gd name="T2" fmla="*/ 2219 w 2219"/>
                <a:gd name="T3" fmla="*/ 0 h 2693"/>
                <a:gd name="T4" fmla="*/ 2048 w 2219"/>
                <a:gd name="T5" fmla="*/ 234 h 2693"/>
                <a:gd name="T6" fmla="*/ 2048 w 2219"/>
                <a:gd name="T7" fmla="*/ 1840 h 2693"/>
                <a:gd name="T8" fmla="*/ 1131 w 2219"/>
                <a:gd name="T9" fmla="*/ 2693 h 2693"/>
                <a:gd name="T10" fmla="*/ 176 w 2219"/>
                <a:gd name="T11" fmla="*/ 1840 h 2693"/>
                <a:gd name="T12" fmla="*/ 176 w 2219"/>
                <a:gd name="T13" fmla="*/ 234 h 2693"/>
                <a:gd name="T14" fmla="*/ 0 w 2219"/>
                <a:gd name="T15" fmla="*/ 0 h 2693"/>
                <a:gd name="T16" fmla="*/ 821 w 2219"/>
                <a:gd name="T17" fmla="*/ 0 h 2693"/>
                <a:gd name="T18" fmla="*/ 638 w 2219"/>
                <a:gd name="T19" fmla="*/ 234 h 2693"/>
                <a:gd name="T20" fmla="*/ 638 w 2219"/>
                <a:gd name="T21" fmla="*/ 1840 h 2693"/>
                <a:gd name="T22" fmla="*/ 1131 w 2219"/>
                <a:gd name="T23" fmla="*/ 2406 h 2693"/>
                <a:gd name="T24" fmla="*/ 1601 w 2219"/>
                <a:gd name="T25" fmla="*/ 1840 h 2693"/>
                <a:gd name="T26" fmla="*/ 1601 w 2219"/>
                <a:gd name="T27" fmla="*/ 234 h 2693"/>
                <a:gd name="T28" fmla="*/ 1420 w 2219"/>
                <a:gd name="T29" fmla="*/ 0 h 2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19" h="2693">
                  <a:moveTo>
                    <a:pt x="1420" y="0"/>
                  </a:moveTo>
                  <a:cubicBezTo>
                    <a:pt x="2219" y="0"/>
                    <a:pt x="2219" y="0"/>
                    <a:pt x="2219" y="0"/>
                  </a:cubicBezTo>
                  <a:cubicBezTo>
                    <a:pt x="2219" y="0"/>
                    <a:pt x="2048" y="91"/>
                    <a:pt x="2048" y="234"/>
                  </a:cubicBezTo>
                  <a:cubicBezTo>
                    <a:pt x="2048" y="1840"/>
                    <a:pt x="2048" y="1840"/>
                    <a:pt x="2048" y="1840"/>
                  </a:cubicBezTo>
                  <a:cubicBezTo>
                    <a:pt x="2047" y="2492"/>
                    <a:pt x="1506" y="2693"/>
                    <a:pt x="1131" y="2693"/>
                  </a:cubicBezTo>
                  <a:cubicBezTo>
                    <a:pt x="759" y="2693"/>
                    <a:pt x="175" y="2490"/>
                    <a:pt x="176" y="1840"/>
                  </a:cubicBezTo>
                  <a:cubicBezTo>
                    <a:pt x="176" y="234"/>
                    <a:pt x="176" y="234"/>
                    <a:pt x="176" y="234"/>
                  </a:cubicBezTo>
                  <a:cubicBezTo>
                    <a:pt x="176" y="91"/>
                    <a:pt x="0" y="0"/>
                    <a:pt x="0" y="0"/>
                  </a:cubicBezTo>
                  <a:cubicBezTo>
                    <a:pt x="821" y="0"/>
                    <a:pt x="821" y="0"/>
                    <a:pt x="821" y="0"/>
                  </a:cubicBezTo>
                  <a:cubicBezTo>
                    <a:pt x="821" y="0"/>
                    <a:pt x="638" y="88"/>
                    <a:pt x="638" y="234"/>
                  </a:cubicBezTo>
                  <a:cubicBezTo>
                    <a:pt x="638" y="1840"/>
                    <a:pt x="638" y="1840"/>
                    <a:pt x="638" y="1840"/>
                  </a:cubicBezTo>
                  <a:cubicBezTo>
                    <a:pt x="638" y="2182"/>
                    <a:pt x="865" y="2406"/>
                    <a:pt x="1131" y="2406"/>
                  </a:cubicBezTo>
                  <a:cubicBezTo>
                    <a:pt x="1397" y="2406"/>
                    <a:pt x="1600" y="2173"/>
                    <a:pt x="1601" y="1840"/>
                  </a:cubicBezTo>
                  <a:cubicBezTo>
                    <a:pt x="1601" y="234"/>
                    <a:pt x="1601" y="234"/>
                    <a:pt x="1601" y="234"/>
                  </a:cubicBezTo>
                  <a:cubicBezTo>
                    <a:pt x="1601" y="91"/>
                    <a:pt x="1420" y="0"/>
                    <a:pt x="142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3200"/>
            </a:p>
          </p:txBody>
        </p:sp>
        <p:sp>
          <p:nvSpPr>
            <p:cNvPr id="31" name="Freeform 40">
              <a:extLst>
                <a:ext uri="{FF2B5EF4-FFF2-40B4-BE49-F238E27FC236}">
                  <a16:creationId xmlns:a16="http://schemas.microsoft.com/office/drawing/2014/main" id="{1D5D1B76-1664-428D-9E03-BB04B259513E}"/>
                </a:ext>
              </a:extLst>
            </p:cNvPr>
            <p:cNvSpPr>
              <a:spLocks/>
            </p:cNvSpPr>
            <p:nvPr userDrawn="1"/>
          </p:nvSpPr>
          <p:spPr bwMode="gray">
            <a:xfrm>
              <a:off x="8142289" y="401514"/>
              <a:ext cx="169862" cy="206312"/>
            </a:xfrm>
            <a:custGeom>
              <a:avLst/>
              <a:gdLst>
                <a:gd name="T0" fmla="*/ 1427 w 2240"/>
                <a:gd name="T1" fmla="*/ 0 h 2700"/>
                <a:gd name="T2" fmla="*/ 2240 w 2240"/>
                <a:gd name="T3" fmla="*/ 0 h 2700"/>
                <a:gd name="T4" fmla="*/ 2068 w 2240"/>
                <a:gd name="T5" fmla="*/ 237 h 2700"/>
                <a:gd name="T6" fmla="*/ 2067 w 2240"/>
                <a:gd name="T7" fmla="*/ 1838 h 2700"/>
                <a:gd name="T8" fmla="*/ 1122 w 2240"/>
                <a:gd name="T9" fmla="*/ 2700 h 2700"/>
                <a:gd name="T10" fmla="*/ 166 w 2240"/>
                <a:gd name="T11" fmla="*/ 1838 h 2700"/>
                <a:gd name="T12" fmla="*/ 166 w 2240"/>
                <a:gd name="T13" fmla="*/ 237 h 2700"/>
                <a:gd name="T14" fmla="*/ 0 w 2240"/>
                <a:gd name="T15" fmla="*/ 0 h 2700"/>
                <a:gd name="T16" fmla="*/ 821 w 2240"/>
                <a:gd name="T17" fmla="*/ 0 h 2700"/>
                <a:gd name="T18" fmla="*/ 631 w 2240"/>
                <a:gd name="T19" fmla="*/ 237 h 2700"/>
                <a:gd name="T20" fmla="*/ 630 w 2240"/>
                <a:gd name="T21" fmla="*/ 1838 h 2700"/>
                <a:gd name="T22" fmla="*/ 1122 w 2240"/>
                <a:gd name="T23" fmla="*/ 2413 h 2700"/>
                <a:gd name="T24" fmla="*/ 1602 w 2240"/>
                <a:gd name="T25" fmla="*/ 1838 h 2700"/>
                <a:gd name="T26" fmla="*/ 1603 w 2240"/>
                <a:gd name="T27" fmla="*/ 237 h 2700"/>
                <a:gd name="T28" fmla="*/ 1427 w 2240"/>
                <a:gd name="T29" fmla="*/ 0 h 27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40" h="2700">
                  <a:moveTo>
                    <a:pt x="1427" y="0"/>
                  </a:moveTo>
                  <a:cubicBezTo>
                    <a:pt x="2240" y="0"/>
                    <a:pt x="2240" y="0"/>
                    <a:pt x="2240" y="0"/>
                  </a:cubicBezTo>
                  <a:cubicBezTo>
                    <a:pt x="2240" y="0"/>
                    <a:pt x="2068" y="95"/>
                    <a:pt x="2068" y="237"/>
                  </a:cubicBezTo>
                  <a:cubicBezTo>
                    <a:pt x="2068" y="238"/>
                    <a:pt x="2067" y="1838"/>
                    <a:pt x="2067" y="1838"/>
                  </a:cubicBezTo>
                  <a:cubicBezTo>
                    <a:pt x="2067" y="2494"/>
                    <a:pt x="1501" y="2700"/>
                    <a:pt x="1122" y="2700"/>
                  </a:cubicBezTo>
                  <a:cubicBezTo>
                    <a:pt x="750" y="2700"/>
                    <a:pt x="166" y="2491"/>
                    <a:pt x="166" y="1838"/>
                  </a:cubicBezTo>
                  <a:cubicBezTo>
                    <a:pt x="166" y="237"/>
                    <a:pt x="166" y="237"/>
                    <a:pt x="166" y="237"/>
                  </a:cubicBezTo>
                  <a:cubicBezTo>
                    <a:pt x="166" y="94"/>
                    <a:pt x="0" y="0"/>
                    <a:pt x="0" y="0"/>
                  </a:cubicBezTo>
                  <a:cubicBezTo>
                    <a:pt x="821" y="0"/>
                    <a:pt x="821" y="0"/>
                    <a:pt x="821" y="0"/>
                  </a:cubicBezTo>
                  <a:cubicBezTo>
                    <a:pt x="821" y="0"/>
                    <a:pt x="631" y="94"/>
                    <a:pt x="631" y="237"/>
                  </a:cubicBezTo>
                  <a:cubicBezTo>
                    <a:pt x="630" y="1838"/>
                    <a:pt x="630" y="1838"/>
                    <a:pt x="630" y="1838"/>
                  </a:cubicBezTo>
                  <a:cubicBezTo>
                    <a:pt x="630" y="2178"/>
                    <a:pt x="856" y="2412"/>
                    <a:pt x="1122" y="2413"/>
                  </a:cubicBezTo>
                  <a:cubicBezTo>
                    <a:pt x="1388" y="2414"/>
                    <a:pt x="1602" y="2174"/>
                    <a:pt x="1602" y="1838"/>
                  </a:cubicBezTo>
                  <a:cubicBezTo>
                    <a:pt x="1603" y="237"/>
                    <a:pt x="1603" y="237"/>
                    <a:pt x="1603" y="237"/>
                  </a:cubicBezTo>
                  <a:cubicBezTo>
                    <a:pt x="1603" y="94"/>
                    <a:pt x="1427" y="0"/>
                    <a:pt x="142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3200"/>
            </a:p>
          </p:txBody>
        </p:sp>
        <p:sp>
          <p:nvSpPr>
            <p:cNvPr id="32" name="Freeform 41">
              <a:extLst>
                <a:ext uri="{FF2B5EF4-FFF2-40B4-BE49-F238E27FC236}">
                  <a16:creationId xmlns:a16="http://schemas.microsoft.com/office/drawing/2014/main" id="{CABF1A31-A3C1-40C7-B3A4-04BCF3CB3D37}"/>
                </a:ext>
              </a:extLst>
            </p:cNvPr>
            <p:cNvSpPr>
              <a:spLocks/>
            </p:cNvSpPr>
            <p:nvPr userDrawn="1"/>
          </p:nvSpPr>
          <p:spPr bwMode="gray">
            <a:xfrm>
              <a:off x="8604251" y="396753"/>
              <a:ext cx="130175" cy="211073"/>
            </a:xfrm>
            <a:custGeom>
              <a:avLst/>
              <a:gdLst>
                <a:gd name="T0" fmla="*/ 1467 w 1707"/>
                <a:gd name="T1" fmla="*/ 479 h 2755"/>
                <a:gd name="T2" fmla="*/ 1019 w 1707"/>
                <a:gd name="T3" fmla="*/ 276 h 2755"/>
                <a:gd name="T4" fmla="*/ 504 w 1707"/>
                <a:gd name="T5" fmla="*/ 677 h 2755"/>
                <a:gd name="T6" fmla="*/ 995 w 1707"/>
                <a:gd name="T7" fmla="*/ 1174 h 2755"/>
                <a:gd name="T8" fmla="*/ 1705 w 1707"/>
                <a:gd name="T9" fmla="*/ 1974 h 2755"/>
                <a:gd name="T10" fmla="*/ 651 w 1707"/>
                <a:gd name="T11" fmla="*/ 2755 h 2755"/>
                <a:gd name="T12" fmla="*/ 155 w 1707"/>
                <a:gd name="T13" fmla="*/ 2686 h 2755"/>
                <a:gd name="T14" fmla="*/ 0 w 1707"/>
                <a:gd name="T15" fmla="*/ 2177 h 2755"/>
                <a:gd name="T16" fmla="*/ 658 w 1707"/>
                <a:gd name="T17" fmla="*/ 2466 h 2755"/>
                <a:gd name="T18" fmla="*/ 1252 w 1707"/>
                <a:gd name="T19" fmla="*/ 2030 h 2755"/>
                <a:gd name="T20" fmla="*/ 46 w 1707"/>
                <a:gd name="T21" fmla="*/ 731 h 2755"/>
                <a:gd name="T22" fmla="*/ 973 w 1707"/>
                <a:gd name="T23" fmla="*/ 0 h 2755"/>
                <a:gd name="T24" fmla="*/ 1467 w 1707"/>
                <a:gd name="T25" fmla="*/ 69 h 2755"/>
                <a:gd name="T26" fmla="*/ 1467 w 1707"/>
                <a:gd name="T27" fmla="*/ 479 h 2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07" h="2755">
                  <a:moveTo>
                    <a:pt x="1467" y="479"/>
                  </a:moveTo>
                  <a:cubicBezTo>
                    <a:pt x="1467" y="479"/>
                    <a:pt x="1352" y="277"/>
                    <a:pt x="1019" y="276"/>
                  </a:cubicBezTo>
                  <a:cubicBezTo>
                    <a:pt x="686" y="275"/>
                    <a:pt x="505" y="450"/>
                    <a:pt x="504" y="677"/>
                  </a:cubicBezTo>
                  <a:cubicBezTo>
                    <a:pt x="503" y="934"/>
                    <a:pt x="696" y="1031"/>
                    <a:pt x="995" y="1174"/>
                  </a:cubicBezTo>
                  <a:cubicBezTo>
                    <a:pt x="1279" y="1311"/>
                    <a:pt x="1707" y="1499"/>
                    <a:pt x="1705" y="1974"/>
                  </a:cubicBezTo>
                  <a:cubicBezTo>
                    <a:pt x="1704" y="2399"/>
                    <a:pt x="1327" y="2755"/>
                    <a:pt x="651" y="2755"/>
                  </a:cubicBezTo>
                  <a:cubicBezTo>
                    <a:pt x="442" y="2754"/>
                    <a:pt x="155" y="2686"/>
                    <a:pt x="155" y="2686"/>
                  </a:cubicBezTo>
                  <a:cubicBezTo>
                    <a:pt x="0" y="2177"/>
                    <a:pt x="0" y="2177"/>
                    <a:pt x="0" y="2177"/>
                  </a:cubicBezTo>
                  <a:cubicBezTo>
                    <a:pt x="143" y="2316"/>
                    <a:pt x="397" y="2466"/>
                    <a:pt x="658" y="2466"/>
                  </a:cubicBezTo>
                  <a:cubicBezTo>
                    <a:pt x="929" y="2466"/>
                    <a:pt x="1252" y="2298"/>
                    <a:pt x="1252" y="2030"/>
                  </a:cubicBezTo>
                  <a:cubicBezTo>
                    <a:pt x="1252" y="1512"/>
                    <a:pt x="46" y="1598"/>
                    <a:pt x="46" y="731"/>
                  </a:cubicBezTo>
                  <a:cubicBezTo>
                    <a:pt x="46" y="433"/>
                    <a:pt x="254" y="0"/>
                    <a:pt x="973" y="0"/>
                  </a:cubicBezTo>
                  <a:cubicBezTo>
                    <a:pt x="1207" y="0"/>
                    <a:pt x="1467" y="69"/>
                    <a:pt x="1467" y="69"/>
                  </a:cubicBezTo>
                  <a:lnTo>
                    <a:pt x="1467" y="47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3200"/>
            </a:p>
          </p:txBody>
        </p:sp>
      </p:grpSp>
      <p:pic>
        <p:nvPicPr>
          <p:cNvPr id="18" name="図 17" descr="FUJITSU-RESTRICTED">
            <a:extLst>
              <a:ext uri="{FF2B5EF4-FFF2-40B4-BE49-F238E27FC236}">
                <a16:creationId xmlns:a16="http://schemas.microsoft.com/office/drawing/2014/main" id="{DB3A9F17-4176-47AB-B3AA-B016A568D1C4}"/>
              </a:ext>
              <a:ext uri="{C183D7F6-B498-43B3-948B-1728B52AA6E4}">
                <adec:decorative xmlns:adec="http://schemas.microsoft.com/office/drawing/2017/decorative" val="0"/>
              </a:ext>
            </a:extLst>
          </p:cNvPr>
          <p:cNvPicPr>
            <a:picLocks noChangeAspect="1"/>
          </p:cNvPicPr>
          <p:nvPr/>
        </p:nvPicPr>
        <p:blipFill>
          <a:blip r:embed="rId12">
            <a:extLst>
              <a:ext uri="{28A0092B-C50C-407E-A947-70E740481C1C}">
                <a14:useLocalDpi xmlns:a14="http://schemas.microsoft.com/office/drawing/2010/main"/>
              </a:ext>
            </a:extLst>
          </a:blip>
          <a:stretch>
            <a:fillRect/>
          </a:stretch>
        </p:blipFill>
        <p:spPr bwMode="gray">
          <a:xfrm>
            <a:off x="307201" y="6485166"/>
            <a:ext cx="1723588" cy="221684"/>
          </a:xfrm>
          <a:prstGeom prst="rect">
            <a:avLst/>
          </a:prstGeom>
        </p:spPr>
      </p:pic>
      <p:sp>
        <p:nvSpPr>
          <p:cNvPr id="5" name="Footer Placeholder 4"/>
          <p:cNvSpPr>
            <a:spLocks noGrp="1"/>
          </p:cNvSpPr>
          <p:nvPr>
            <p:ph type="ftr" sz="quarter" idx="3"/>
          </p:nvPr>
        </p:nvSpPr>
        <p:spPr bwMode="gray">
          <a:xfrm>
            <a:off x="7328747" y="6518401"/>
            <a:ext cx="4556053" cy="98412"/>
          </a:xfrm>
          <a:prstGeom prst="rect">
            <a:avLst/>
          </a:prstGeom>
        </p:spPr>
        <p:txBody>
          <a:bodyPr vert="horz" wrap="none" lIns="0" tIns="0" rIns="0" bIns="0" rtlCol="0" anchor="ctr"/>
          <a:lstStyle>
            <a:lvl1pPr algn="r">
              <a:defRPr sz="933">
                <a:solidFill>
                  <a:schemeClr val="tx1"/>
                </a:solidFill>
                <a:latin typeface="Arial" panose="020B0604020202020204" pitchFamily="34" charset="0"/>
                <a:cs typeface="Arial" panose="020B0604020202020204" pitchFamily="34" charset="0"/>
              </a:defRPr>
            </a:lvl1pPr>
          </a:lstStyle>
          <a:p>
            <a:r>
              <a:rPr lang="de-DE" altLang="ja-JP"/>
              <a:t>Copyright 2021 NANJING FUJITSU NANDA SOFTWARE TECHNOLOGY CO.,LTD.</a:t>
            </a:r>
            <a:endParaRPr lang="de-DE" altLang="ja-JP" dirty="0"/>
          </a:p>
        </p:txBody>
      </p:sp>
      <p:sp>
        <p:nvSpPr>
          <p:cNvPr id="17" name="Slide Number Placeholder 5">
            <a:extLst>
              <a:ext uri="{FF2B5EF4-FFF2-40B4-BE49-F238E27FC236}">
                <a16:creationId xmlns:a16="http://schemas.microsoft.com/office/drawing/2014/main" id="{5FD66971-1663-4735-86AA-EDAC07B3B6E3}"/>
              </a:ext>
            </a:extLst>
          </p:cNvPr>
          <p:cNvSpPr>
            <a:spLocks noGrp="1"/>
          </p:cNvSpPr>
          <p:nvPr>
            <p:ph type="sldNum" sz="quarter" idx="4"/>
          </p:nvPr>
        </p:nvSpPr>
        <p:spPr bwMode="gray">
          <a:xfrm>
            <a:off x="5736000" y="6504000"/>
            <a:ext cx="720000" cy="163200"/>
          </a:xfrm>
          <a:prstGeom prst="rect">
            <a:avLst/>
          </a:prstGeom>
        </p:spPr>
        <p:txBody>
          <a:bodyPr vert="horz" lIns="0" tIns="0" rIns="0" bIns="0" rtlCol="0" anchor="ctr"/>
          <a:lstStyle>
            <a:lvl1pPr algn="ctr">
              <a:defRPr sz="1067">
                <a:solidFill>
                  <a:schemeClr val="tx1"/>
                </a:solidFill>
                <a:latin typeface="Arial" panose="020B0604020202020204" pitchFamily="34" charset="0"/>
                <a:cs typeface="Arial" panose="020B0604020202020204" pitchFamily="34" charset="0"/>
              </a:defRPr>
            </a:lvl1pPr>
          </a:lstStyle>
          <a:p>
            <a:fld id="{C96710BC-554A-4C22-A457-51FB5A137C73}" type="slidenum">
              <a:rPr lang="de-DE" altLang="ja-JP" smtClean="0"/>
              <a:t>‹#›</a:t>
            </a:fld>
            <a:endParaRPr lang="de-DE" altLang="ja-JP"/>
          </a:p>
        </p:txBody>
      </p:sp>
      <p:pic>
        <p:nvPicPr>
          <p:cNvPr id="19" name="Picture 31" descr="ContentGray20_L150">
            <a:extLst>
              <a:ext uri="{FF2B5EF4-FFF2-40B4-BE49-F238E27FC236}">
                <a16:creationId xmlns:a16="http://schemas.microsoft.com/office/drawing/2014/main" id="{DA7583A7-D42F-4512-A6F6-C41E3AB9D36E}"/>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gray">
          <a:xfrm>
            <a:off x="0" y="0"/>
            <a:ext cx="12192000" cy="1073150"/>
          </a:xfrm>
          <a:prstGeom prst="rect">
            <a:avLst/>
          </a:prstGeom>
          <a:noFill/>
        </p:spPr>
      </p:pic>
      <p:sp>
        <p:nvSpPr>
          <p:cNvPr id="20" name="Line 4">
            <a:extLst>
              <a:ext uri="{FF2B5EF4-FFF2-40B4-BE49-F238E27FC236}">
                <a16:creationId xmlns:a16="http://schemas.microsoft.com/office/drawing/2014/main" id="{F6C78194-535C-41F8-81F0-CE4DF432AD51}"/>
              </a:ext>
            </a:extLst>
          </p:cNvPr>
          <p:cNvSpPr>
            <a:spLocks noChangeShapeType="1"/>
          </p:cNvSpPr>
          <p:nvPr userDrawn="1"/>
        </p:nvSpPr>
        <p:spPr bwMode="gray">
          <a:xfrm>
            <a:off x="0" y="6632575"/>
            <a:ext cx="12192000" cy="0"/>
          </a:xfrm>
          <a:prstGeom prst="line">
            <a:avLst/>
          </a:prstGeom>
          <a:noFill/>
          <a:ln w="12700">
            <a:solidFill>
              <a:srgbClr val="87867E"/>
            </a:solidFill>
            <a:round/>
          </a:ln>
          <a:effectLst/>
        </p:spPr>
        <p:txBody>
          <a:bodyPr/>
          <a:lstStyle/>
          <a:p>
            <a:endParaRPr lang="ja-JP" altLang="en-US"/>
          </a:p>
        </p:txBody>
      </p:sp>
      <p:grpSp>
        <p:nvGrpSpPr>
          <p:cNvPr id="21" name="Group 19">
            <a:extLst>
              <a:ext uri="{FF2B5EF4-FFF2-40B4-BE49-F238E27FC236}">
                <a16:creationId xmlns:a16="http://schemas.microsoft.com/office/drawing/2014/main" id="{506466E7-23D8-4351-97BD-82DFAC16883A}"/>
              </a:ext>
            </a:extLst>
          </p:cNvPr>
          <p:cNvGrpSpPr>
            <a:grpSpLocks noChangeAspect="1"/>
          </p:cNvGrpSpPr>
          <p:nvPr userDrawn="1"/>
        </p:nvGrpSpPr>
        <p:grpSpPr bwMode="auto">
          <a:xfrm>
            <a:off x="10517718" y="79376"/>
            <a:ext cx="1568449" cy="657225"/>
            <a:chOff x="4969" y="50"/>
            <a:chExt cx="741" cy="414"/>
          </a:xfrm>
        </p:grpSpPr>
        <p:sp>
          <p:nvSpPr>
            <p:cNvPr id="22" name="AutoShape 18">
              <a:extLst>
                <a:ext uri="{FF2B5EF4-FFF2-40B4-BE49-F238E27FC236}">
                  <a16:creationId xmlns:a16="http://schemas.microsoft.com/office/drawing/2014/main" id="{A25032D1-B85C-453B-9C7E-88238833C9DF}"/>
                </a:ext>
              </a:extLst>
            </p:cNvPr>
            <p:cNvSpPr>
              <a:spLocks noChangeAspect="1" noChangeArrowheads="1" noTextEdit="1"/>
            </p:cNvSpPr>
            <p:nvPr userDrawn="1"/>
          </p:nvSpPr>
          <p:spPr bwMode="gray">
            <a:xfrm>
              <a:off x="4969" y="50"/>
              <a:ext cx="741" cy="414"/>
            </a:xfrm>
            <a:prstGeom prst="rect">
              <a:avLst/>
            </a:prstGeom>
            <a:noFill/>
            <a:ln>
              <a:noFill/>
            </a:ln>
          </p:spPr>
          <p:txBody>
            <a:bodyPr/>
            <a:lstStyle/>
            <a:p>
              <a:endParaRPr lang="ja-JP" altLang="en-US"/>
            </a:p>
          </p:txBody>
        </p:sp>
        <p:sp>
          <p:nvSpPr>
            <p:cNvPr id="23" name="Freeform 20">
              <a:extLst>
                <a:ext uri="{FF2B5EF4-FFF2-40B4-BE49-F238E27FC236}">
                  <a16:creationId xmlns:a16="http://schemas.microsoft.com/office/drawing/2014/main" id="{52FF26E3-4672-4C56-81C5-36339C2D3DA6}"/>
                </a:ext>
              </a:extLst>
            </p:cNvPr>
            <p:cNvSpPr/>
            <p:nvPr userDrawn="1"/>
          </p:nvSpPr>
          <p:spPr bwMode="gray">
            <a:xfrm>
              <a:off x="5334" y="121"/>
              <a:ext cx="94" cy="72"/>
            </a:xfrm>
            <a:custGeom>
              <a:avLst/>
              <a:gdLst>
                <a:gd name="T0" fmla="*/ 961 w 2365"/>
                <a:gd name="T1" fmla="*/ 764 h 1825"/>
                <a:gd name="T2" fmla="*/ 599 w 2365"/>
                <a:gd name="T3" fmla="*/ 642 h 1825"/>
                <a:gd name="T4" fmla="*/ 1 w 2365"/>
                <a:gd name="T5" fmla="*/ 1235 h 1825"/>
                <a:gd name="T6" fmla="*/ 599 w 2365"/>
                <a:gd name="T7" fmla="*/ 1825 h 1825"/>
                <a:gd name="T8" fmla="*/ 1053 w 2365"/>
                <a:gd name="T9" fmla="*/ 1619 h 1825"/>
                <a:gd name="T10" fmla="*/ 1053 w 2365"/>
                <a:gd name="T11" fmla="*/ 1293 h 1825"/>
                <a:gd name="T12" fmla="*/ 771 w 2365"/>
                <a:gd name="T13" fmla="*/ 1568 h 1825"/>
                <a:gd name="T14" fmla="*/ 599 w 2365"/>
                <a:gd name="T15" fmla="*/ 1604 h 1825"/>
                <a:gd name="T16" fmla="*/ 225 w 2365"/>
                <a:gd name="T17" fmla="*/ 1235 h 1825"/>
                <a:gd name="T18" fmla="*/ 599 w 2365"/>
                <a:gd name="T19" fmla="*/ 863 h 1825"/>
                <a:gd name="T20" fmla="*/ 861 w 2365"/>
                <a:gd name="T21" fmla="*/ 972 h 1825"/>
                <a:gd name="T22" fmla="*/ 1093 w 2365"/>
                <a:gd name="T23" fmla="*/ 1239 h 1825"/>
                <a:gd name="T24" fmla="*/ 1630 w 2365"/>
                <a:gd name="T25" fmla="*/ 1473 h 1825"/>
                <a:gd name="T26" fmla="*/ 2365 w 2365"/>
                <a:gd name="T27" fmla="*/ 741 h 1825"/>
                <a:gd name="T28" fmla="*/ 1630 w 2365"/>
                <a:gd name="T29" fmla="*/ 0 h 1825"/>
                <a:gd name="T30" fmla="*/ 1053 w 2365"/>
                <a:gd name="T31" fmla="*/ 295 h 1825"/>
                <a:gd name="T32" fmla="*/ 1053 w 2365"/>
                <a:gd name="T33" fmla="*/ 735 h 1825"/>
                <a:gd name="T34" fmla="*/ 1630 w 2365"/>
                <a:gd name="T35" fmla="*/ 232 h 1825"/>
                <a:gd name="T36" fmla="*/ 2134 w 2365"/>
                <a:gd name="T37" fmla="*/ 741 h 1825"/>
                <a:gd name="T38" fmla="*/ 1630 w 2365"/>
                <a:gd name="T39" fmla="*/ 1245 h 1825"/>
                <a:gd name="T40" fmla="*/ 1303 w 2365"/>
                <a:gd name="T41" fmla="*/ 1125 h 1825"/>
                <a:gd name="T42" fmla="*/ 961 w 2365"/>
                <a:gd name="T43" fmla="*/ 764 h 1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65" h="1825">
                  <a:moveTo>
                    <a:pt x="961" y="764"/>
                  </a:moveTo>
                  <a:cubicBezTo>
                    <a:pt x="875" y="688"/>
                    <a:pt x="736" y="643"/>
                    <a:pt x="599" y="642"/>
                  </a:cubicBezTo>
                  <a:cubicBezTo>
                    <a:pt x="270" y="641"/>
                    <a:pt x="2" y="900"/>
                    <a:pt x="1" y="1235"/>
                  </a:cubicBezTo>
                  <a:cubicBezTo>
                    <a:pt x="0" y="1563"/>
                    <a:pt x="270" y="1824"/>
                    <a:pt x="599" y="1825"/>
                  </a:cubicBezTo>
                  <a:cubicBezTo>
                    <a:pt x="783" y="1825"/>
                    <a:pt x="943" y="1751"/>
                    <a:pt x="1053" y="1619"/>
                  </a:cubicBezTo>
                  <a:cubicBezTo>
                    <a:pt x="1053" y="1293"/>
                    <a:pt x="1053" y="1293"/>
                    <a:pt x="1053" y="1293"/>
                  </a:cubicBezTo>
                  <a:cubicBezTo>
                    <a:pt x="994" y="1394"/>
                    <a:pt x="877" y="1524"/>
                    <a:pt x="771" y="1568"/>
                  </a:cubicBezTo>
                  <a:cubicBezTo>
                    <a:pt x="717" y="1590"/>
                    <a:pt x="662" y="1604"/>
                    <a:pt x="599" y="1604"/>
                  </a:cubicBezTo>
                  <a:cubicBezTo>
                    <a:pt x="394" y="1604"/>
                    <a:pt x="225" y="1445"/>
                    <a:pt x="225" y="1235"/>
                  </a:cubicBezTo>
                  <a:cubicBezTo>
                    <a:pt x="225" y="1041"/>
                    <a:pt x="380" y="862"/>
                    <a:pt x="599" y="863"/>
                  </a:cubicBezTo>
                  <a:cubicBezTo>
                    <a:pt x="701" y="863"/>
                    <a:pt x="793" y="905"/>
                    <a:pt x="861" y="972"/>
                  </a:cubicBezTo>
                  <a:cubicBezTo>
                    <a:pt x="931" y="1040"/>
                    <a:pt x="1041" y="1183"/>
                    <a:pt x="1093" y="1239"/>
                  </a:cubicBezTo>
                  <a:cubicBezTo>
                    <a:pt x="1227" y="1383"/>
                    <a:pt x="1419" y="1473"/>
                    <a:pt x="1630" y="1473"/>
                  </a:cubicBezTo>
                  <a:cubicBezTo>
                    <a:pt x="2036" y="1474"/>
                    <a:pt x="2365" y="1146"/>
                    <a:pt x="2365" y="741"/>
                  </a:cubicBezTo>
                  <a:cubicBezTo>
                    <a:pt x="2365" y="336"/>
                    <a:pt x="2035" y="0"/>
                    <a:pt x="1630" y="0"/>
                  </a:cubicBezTo>
                  <a:cubicBezTo>
                    <a:pt x="1395" y="0"/>
                    <a:pt x="1187" y="122"/>
                    <a:pt x="1053" y="295"/>
                  </a:cubicBezTo>
                  <a:cubicBezTo>
                    <a:pt x="1053" y="735"/>
                    <a:pt x="1053" y="735"/>
                    <a:pt x="1053" y="735"/>
                  </a:cubicBezTo>
                  <a:cubicBezTo>
                    <a:pt x="1155" y="455"/>
                    <a:pt x="1340" y="232"/>
                    <a:pt x="1630" y="232"/>
                  </a:cubicBezTo>
                  <a:cubicBezTo>
                    <a:pt x="1909" y="232"/>
                    <a:pt x="2135" y="463"/>
                    <a:pt x="2134" y="741"/>
                  </a:cubicBezTo>
                  <a:cubicBezTo>
                    <a:pt x="2134" y="1020"/>
                    <a:pt x="1909" y="1246"/>
                    <a:pt x="1630" y="1245"/>
                  </a:cubicBezTo>
                  <a:cubicBezTo>
                    <a:pt x="1506" y="1244"/>
                    <a:pt x="1391" y="1199"/>
                    <a:pt x="1303" y="1125"/>
                  </a:cubicBezTo>
                  <a:cubicBezTo>
                    <a:pt x="1194" y="1040"/>
                    <a:pt x="1074" y="860"/>
                    <a:pt x="961" y="764"/>
                  </a:cubicBezTo>
                </a:path>
              </a:pathLst>
            </a:custGeom>
            <a:solidFill>
              <a:srgbClr val="FF0000"/>
            </a:solidFill>
            <a:ln>
              <a:noFill/>
            </a:ln>
          </p:spPr>
          <p:txBody>
            <a:bodyPr/>
            <a:lstStyle/>
            <a:p>
              <a:endParaRPr lang="ja-JP" altLang="en-US"/>
            </a:p>
          </p:txBody>
        </p:sp>
        <p:sp>
          <p:nvSpPr>
            <p:cNvPr id="33" name="Freeform 21">
              <a:extLst>
                <a:ext uri="{FF2B5EF4-FFF2-40B4-BE49-F238E27FC236}">
                  <a16:creationId xmlns:a16="http://schemas.microsoft.com/office/drawing/2014/main" id="{6C8E9A65-A54A-4944-B5BD-B694237BA3AF}"/>
                </a:ext>
              </a:extLst>
            </p:cNvPr>
            <p:cNvSpPr/>
            <p:nvPr userDrawn="1"/>
          </p:nvSpPr>
          <p:spPr bwMode="gray">
            <a:xfrm>
              <a:off x="5180" y="200"/>
              <a:ext cx="65" cy="106"/>
            </a:xfrm>
            <a:custGeom>
              <a:avLst/>
              <a:gdLst>
                <a:gd name="T0" fmla="*/ 0 w 1624"/>
                <a:gd name="T1" fmla="*/ 0 h 2651"/>
                <a:gd name="T2" fmla="*/ 1624 w 1624"/>
                <a:gd name="T3" fmla="*/ 0 h 2651"/>
                <a:gd name="T4" fmla="*/ 1624 w 1624"/>
                <a:gd name="T5" fmla="*/ 452 h 2651"/>
                <a:gd name="T6" fmla="*/ 1365 w 1624"/>
                <a:gd name="T7" fmla="*/ 273 h 2651"/>
                <a:gd name="T8" fmla="*/ 613 w 1624"/>
                <a:gd name="T9" fmla="*/ 273 h 2651"/>
                <a:gd name="T10" fmla="*/ 613 w 1624"/>
                <a:gd name="T11" fmla="*/ 1053 h 2651"/>
                <a:gd name="T12" fmla="*/ 1428 w 1624"/>
                <a:gd name="T13" fmla="*/ 1053 h 2651"/>
                <a:gd name="T14" fmla="*/ 1428 w 1624"/>
                <a:gd name="T15" fmla="*/ 1467 h 2651"/>
                <a:gd name="T16" fmla="*/ 1205 w 1624"/>
                <a:gd name="T17" fmla="*/ 1335 h 2651"/>
                <a:gd name="T18" fmla="*/ 613 w 1624"/>
                <a:gd name="T19" fmla="*/ 1335 h 2651"/>
                <a:gd name="T20" fmla="*/ 613 w 1624"/>
                <a:gd name="T21" fmla="*/ 2401 h 2651"/>
                <a:gd name="T22" fmla="*/ 784 w 1624"/>
                <a:gd name="T23" fmla="*/ 2651 h 2651"/>
                <a:gd name="T24" fmla="*/ 11 w 1624"/>
                <a:gd name="T25" fmla="*/ 2651 h 2651"/>
                <a:gd name="T26" fmla="*/ 173 w 1624"/>
                <a:gd name="T27" fmla="*/ 2401 h 2651"/>
                <a:gd name="T28" fmla="*/ 173 w 1624"/>
                <a:gd name="T29" fmla="*/ 278 h 2651"/>
                <a:gd name="T30" fmla="*/ 0 w 1624"/>
                <a:gd name="T31" fmla="*/ 0 h 2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24" h="2651">
                  <a:moveTo>
                    <a:pt x="0" y="0"/>
                  </a:moveTo>
                  <a:cubicBezTo>
                    <a:pt x="1624" y="0"/>
                    <a:pt x="1624" y="0"/>
                    <a:pt x="1624" y="0"/>
                  </a:cubicBezTo>
                  <a:cubicBezTo>
                    <a:pt x="1624" y="452"/>
                    <a:pt x="1624" y="452"/>
                    <a:pt x="1624" y="452"/>
                  </a:cubicBezTo>
                  <a:cubicBezTo>
                    <a:pt x="1624" y="452"/>
                    <a:pt x="1540" y="274"/>
                    <a:pt x="1365" y="273"/>
                  </a:cubicBezTo>
                  <a:cubicBezTo>
                    <a:pt x="613" y="273"/>
                    <a:pt x="613" y="273"/>
                    <a:pt x="613" y="273"/>
                  </a:cubicBezTo>
                  <a:cubicBezTo>
                    <a:pt x="613" y="1053"/>
                    <a:pt x="613" y="1053"/>
                    <a:pt x="613" y="1053"/>
                  </a:cubicBezTo>
                  <a:cubicBezTo>
                    <a:pt x="1428" y="1053"/>
                    <a:pt x="1428" y="1053"/>
                    <a:pt x="1428" y="1053"/>
                  </a:cubicBezTo>
                  <a:cubicBezTo>
                    <a:pt x="1428" y="1467"/>
                    <a:pt x="1428" y="1467"/>
                    <a:pt x="1428" y="1467"/>
                  </a:cubicBezTo>
                  <a:cubicBezTo>
                    <a:pt x="1428" y="1467"/>
                    <a:pt x="1402" y="1335"/>
                    <a:pt x="1205" y="1335"/>
                  </a:cubicBezTo>
                  <a:cubicBezTo>
                    <a:pt x="613" y="1335"/>
                    <a:pt x="613" y="1335"/>
                    <a:pt x="613" y="1335"/>
                  </a:cubicBezTo>
                  <a:cubicBezTo>
                    <a:pt x="613" y="2401"/>
                    <a:pt x="613" y="2401"/>
                    <a:pt x="613" y="2401"/>
                  </a:cubicBezTo>
                  <a:cubicBezTo>
                    <a:pt x="613" y="2558"/>
                    <a:pt x="784" y="2651"/>
                    <a:pt x="784" y="2651"/>
                  </a:cubicBezTo>
                  <a:cubicBezTo>
                    <a:pt x="11" y="2651"/>
                    <a:pt x="11" y="2651"/>
                    <a:pt x="11" y="2651"/>
                  </a:cubicBezTo>
                  <a:cubicBezTo>
                    <a:pt x="11" y="2651"/>
                    <a:pt x="173" y="2569"/>
                    <a:pt x="173" y="2401"/>
                  </a:cubicBezTo>
                  <a:cubicBezTo>
                    <a:pt x="173" y="278"/>
                    <a:pt x="173" y="278"/>
                    <a:pt x="173" y="278"/>
                  </a:cubicBezTo>
                  <a:cubicBezTo>
                    <a:pt x="173" y="99"/>
                    <a:pt x="0" y="0"/>
                    <a:pt x="0" y="0"/>
                  </a:cubicBezTo>
                  <a:close/>
                </a:path>
              </a:pathLst>
            </a:custGeom>
            <a:solidFill>
              <a:srgbClr val="FF0000"/>
            </a:solidFill>
            <a:ln>
              <a:noFill/>
            </a:ln>
          </p:spPr>
          <p:txBody>
            <a:bodyPr/>
            <a:lstStyle/>
            <a:p>
              <a:endParaRPr lang="ja-JP" altLang="en-US"/>
            </a:p>
          </p:txBody>
        </p:sp>
        <p:sp>
          <p:nvSpPr>
            <p:cNvPr id="34" name="Freeform 22">
              <a:extLst>
                <a:ext uri="{FF2B5EF4-FFF2-40B4-BE49-F238E27FC236}">
                  <a16:creationId xmlns:a16="http://schemas.microsoft.com/office/drawing/2014/main" id="{F6080079-8CC9-4CB6-A39B-3681A0E18045}"/>
                </a:ext>
              </a:extLst>
            </p:cNvPr>
            <p:cNvSpPr/>
            <p:nvPr userDrawn="1"/>
          </p:nvSpPr>
          <p:spPr bwMode="gray">
            <a:xfrm>
              <a:off x="5333" y="200"/>
              <a:ext cx="43" cy="148"/>
            </a:xfrm>
            <a:custGeom>
              <a:avLst/>
              <a:gdLst>
                <a:gd name="T0" fmla="*/ 246 w 1072"/>
                <a:gd name="T1" fmla="*/ 0 h 3696"/>
                <a:gd name="T2" fmla="*/ 1072 w 1072"/>
                <a:gd name="T3" fmla="*/ 0 h 3696"/>
                <a:gd name="T4" fmla="*/ 887 w 1072"/>
                <a:gd name="T5" fmla="*/ 230 h 3696"/>
                <a:gd name="T6" fmla="*/ 887 w 1072"/>
                <a:gd name="T7" fmla="*/ 2717 h 3696"/>
                <a:gd name="T8" fmla="*/ 0 w 1072"/>
                <a:gd name="T9" fmla="*/ 3693 h 3696"/>
                <a:gd name="T10" fmla="*/ 423 w 1072"/>
                <a:gd name="T11" fmla="*/ 2717 h 3696"/>
                <a:gd name="T12" fmla="*/ 423 w 1072"/>
                <a:gd name="T13" fmla="*/ 230 h 3696"/>
                <a:gd name="T14" fmla="*/ 246 w 1072"/>
                <a:gd name="T15" fmla="*/ 0 h 3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72" h="3696">
                  <a:moveTo>
                    <a:pt x="246" y="0"/>
                  </a:moveTo>
                  <a:cubicBezTo>
                    <a:pt x="1072" y="0"/>
                    <a:pt x="1072" y="0"/>
                    <a:pt x="1072" y="0"/>
                  </a:cubicBezTo>
                  <a:cubicBezTo>
                    <a:pt x="1072" y="0"/>
                    <a:pt x="887" y="87"/>
                    <a:pt x="887" y="230"/>
                  </a:cubicBezTo>
                  <a:cubicBezTo>
                    <a:pt x="887" y="2717"/>
                    <a:pt x="887" y="2717"/>
                    <a:pt x="887" y="2717"/>
                  </a:cubicBezTo>
                  <a:cubicBezTo>
                    <a:pt x="887" y="3558"/>
                    <a:pt x="44" y="3696"/>
                    <a:pt x="0" y="3693"/>
                  </a:cubicBezTo>
                  <a:cubicBezTo>
                    <a:pt x="72" y="3647"/>
                    <a:pt x="422" y="3349"/>
                    <a:pt x="423" y="2717"/>
                  </a:cubicBezTo>
                  <a:cubicBezTo>
                    <a:pt x="423" y="230"/>
                    <a:pt x="423" y="230"/>
                    <a:pt x="423" y="230"/>
                  </a:cubicBezTo>
                  <a:cubicBezTo>
                    <a:pt x="424" y="96"/>
                    <a:pt x="246" y="0"/>
                    <a:pt x="246" y="0"/>
                  </a:cubicBezTo>
                  <a:close/>
                </a:path>
              </a:pathLst>
            </a:custGeom>
            <a:solidFill>
              <a:srgbClr val="FF0000"/>
            </a:solidFill>
            <a:ln>
              <a:noFill/>
            </a:ln>
          </p:spPr>
          <p:txBody>
            <a:bodyPr/>
            <a:lstStyle/>
            <a:p>
              <a:endParaRPr lang="ja-JP" altLang="en-US"/>
            </a:p>
          </p:txBody>
        </p:sp>
        <p:sp>
          <p:nvSpPr>
            <p:cNvPr id="35" name="Freeform 23">
              <a:extLst>
                <a:ext uri="{FF2B5EF4-FFF2-40B4-BE49-F238E27FC236}">
                  <a16:creationId xmlns:a16="http://schemas.microsoft.com/office/drawing/2014/main" id="{CDE806C4-D1E1-4CBC-BE01-0BC569F9BDA7}"/>
                </a:ext>
              </a:extLst>
            </p:cNvPr>
            <p:cNvSpPr/>
            <p:nvPr userDrawn="1"/>
          </p:nvSpPr>
          <p:spPr bwMode="gray">
            <a:xfrm>
              <a:off x="5380" y="200"/>
              <a:ext cx="33" cy="106"/>
            </a:xfrm>
            <a:custGeom>
              <a:avLst/>
              <a:gdLst>
                <a:gd name="T0" fmla="*/ 0 w 828"/>
                <a:gd name="T1" fmla="*/ 0 h 2653"/>
                <a:gd name="T2" fmla="*/ 828 w 828"/>
                <a:gd name="T3" fmla="*/ 0 h 2653"/>
                <a:gd name="T4" fmla="*/ 645 w 828"/>
                <a:gd name="T5" fmla="*/ 235 h 2653"/>
                <a:gd name="T6" fmla="*/ 645 w 828"/>
                <a:gd name="T7" fmla="*/ 2401 h 2653"/>
                <a:gd name="T8" fmla="*/ 828 w 828"/>
                <a:gd name="T9" fmla="*/ 2653 h 2653"/>
                <a:gd name="T10" fmla="*/ 0 w 828"/>
                <a:gd name="T11" fmla="*/ 2653 h 2653"/>
                <a:gd name="T12" fmla="*/ 184 w 828"/>
                <a:gd name="T13" fmla="*/ 2401 h 2653"/>
                <a:gd name="T14" fmla="*/ 184 w 828"/>
                <a:gd name="T15" fmla="*/ 235 h 2653"/>
                <a:gd name="T16" fmla="*/ 0 w 828"/>
                <a:gd name="T17" fmla="*/ 0 h 26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8" h="2653">
                  <a:moveTo>
                    <a:pt x="0" y="0"/>
                  </a:moveTo>
                  <a:cubicBezTo>
                    <a:pt x="828" y="0"/>
                    <a:pt x="828" y="0"/>
                    <a:pt x="828" y="0"/>
                  </a:cubicBezTo>
                  <a:cubicBezTo>
                    <a:pt x="828" y="0"/>
                    <a:pt x="645" y="89"/>
                    <a:pt x="645" y="235"/>
                  </a:cubicBezTo>
                  <a:cubicBezTo>
                    <a:pt x="645" y="2401"/>
                    <a:pt x="645" y="2401"/>
                    <a:pt x="645" y="2401"/>
                  </a:cubicBezTo>
                  <a:cubicBezTo>
                    <a:pt x="645" y="2556"/>
                    <a:pt x="828" y="2653"/>
                    <a:pt x="828" y="2653"/>
                  </a:cubicBezTo>
                  <a:cubicBezTo>
                    <a:pt x="0" y="2653"/>
                    <a:pt x="0" y="2653"/>
                    <a:pt x="0" y="2653"/>
                  </a:cubicBezTo>
                  <a:cubicBezTo>
                    <a:pt x="0" y="2653"/>
                    <a:pt x="184" y="2557"/>
                    <a:pt x="184" y="2401"/>
                  </a:cubicBezTo>
                  <a:cubicBezTo>
                    <a:pt x="184" y="235"/>
                    <a:pt x="184" y="235"/>
                    <a:pt x="184" y="235"/>
                  </a:cubicBezTo>
                  <a:cubicBezTo>
                    <a:pt x="184" y="89"/>
                    <a:pt x="0" y="0"/>
                    <a:pt x="0" y="0"/>
                  </a:cubicBezTo>
                  <a:close/>
                </a:path>
              </a:pathLst>
            </a:custGeom>
            <a:solidFill>
              <a:srgbClr val="FF0000"/>
            </a:solidFill>
            <a:ln>
              <a:noFill/>
            </a:ln>
          </p:spPr>
          <p:txBody>
            <a:bodyPr/>
            <a:lstStyle/>
            <a:p>
              <a:endParaRPr lang="ja-JP" altLang="en-US"/>
            </a:p>
          </p:txBody>
        </p:sp>
        <p:sp>
          <p:nvSpPr>
            <p:cNvPr id="36" name="Freeform 24">
              <a:extLst>
                <a:ext uri="{FF2B5EF4-FFF2-40B4-BE49-F238E27FC236}">
                  <a16:creationId xmlns:a16="http://schemas.microsoft.com/office/drawing/2014/main" id="{6D645030-CAE5-473A-85E5-3137C30CE2A3}"/>
                </a:ext>
              </a:extLst>
            </p:cNvPr>
            <p:cNvSpPr/>
            <p:nvPr userDrawn="1"/>
          </p:nvSpPr>
          <p:spPr bwMode="gray">
            <a:xfrm>
              <a:off x="5414" y="200"/>
              <a:ext cx="79" cy="106"/>
            </a:xfrm>
            <a:custGeom>
              <a:avLst/>
              <a:gdLst>
                <a:gd name="T0" fmla="*/ 161 w 1984"/>
                <a:gd name="T1" fmla="*/ 0 h 2651"/>
                <a:gd name="T2" fmla="*/ 1984 w 1984"/>
                <a:gd name="T3" fmla="*/ 0 h 2651"/>
                <a:gd name="T4" fmla="*/ 1829 w 1984"/>
                <a:gd name="T5" fmla="*/ 482 h 2651"/>
                <a:gd name="T6" fmla="*/ 1607 w 1984"/>
                <a:gd name="T7" fmla="*/ 279 h 2651"/>
                <a:gd name="T8" fmla="*/ 1229 w 1984"/>
                <a:gd name="T9" fmla="*/ 279 h 2651"/>
                <a:gd name="T10" fmla="*/ 1229 w 1984"/>
                <a:gd name="T11" fmla="*/ 2401 h 2651"/>
                <a:gd name="T12" fmla="*/ 1407 w 1984"/>
                <a:gd name="T13" fmla="*/ 2651 h 2651"/>
                <a:gd name="T14" fmla="*/ 595 w 1984"/>
                <a:gd name="T15" fmla="*/ 2651 h 2651"/>
                <a:gd name="T16" fmla="*/ 771 w 1984"/>
                <a:gd name="T17" fmla="*/ 2401 h 2651"/>
                <a:gd name="T18" fmla="*/ 771 w 1984"/>
                <a:gd name="T19" fmla="*/ 279 h 2651"/>
                <a:gd name="T20" fmla="*/ 315 w 1984"/>
                <a:gd name="T21" fmla="*/ 279 h 2651"/>
                <a:gd name="T22" fmla="*/ 0 w 1984"/>
                <a:gd name="T23" fmla="*/ 522 h 2651"/>
                <a:gd name="T24" fmla="*/ 161 w 1984"/>
                <a:gd name="T25" fmla="*/ 0 h 2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84" h="2651">
                  <a:moveTo>
                    <a:pt x="161" y="0"/>
                  </a:moveTo>
                  <a:cubicBezTo>
                    <a:pt x="1984" y="0"/>
                    <a:pt x="1984" y="0"/>
                    <a:pt x="1984" y="0"/>
                  </a:cubicBezTo>
                  <a:cubicBezTo>
                    <a:pt x="1829" y="482"/>
                    <a:pt x="1829" y="482"/>
                    <a:pt x="1829" y="482"/>
                  </a:cubicBezTo>
                  <a:cubicBezTo>
                    <a:pt x="1829" y="482"/>
                    <a:pt x="1783" y="279"/>
                    <a:pt x="1607" y="279"/>
                  </a:cubicBezTo>
                  <a:cubicBezTo>
                    <a:pt x="1229" y="279"/>
                    <a:pt x="1229" y="279"/>
                    <a:pt x="1229" y="279"/>
                  </a:cubicBezTo>
                  <a:cubicBezTo>
                    <a:pt x="1229" y="2401"/>
                    <a:pt x="1229" y="2401"/>
                    <a:pt x="1229" y="2401"/>
                  </a:cubicBezTo>
                  <a:cubicBezTo>
                    <a:pt x="1229" y="2535"/>
                    <a:pt x="1407" y="2651"/>
                    <a:pt x="1407" y="2651"/>
                  </a:cubicBezTo>
                  <a:cubicBezTo>
                    <a:pt x="595" y="2651"/>
                    <a:pt x="595" y="2651"/>
                    <a:pt x="595" y="2651"/>
                  </a:cubicBezTo>
                  <a:cubicBezTo>
                    <a:pt x="595" y="2651"/>
                    <a:pt x="771" y="2547"/>
                    <a:pt x="771" y="2401"/>
                  </a:cubicBezTo>
                  <a:cubicBezTo>
                    <a:pt x="771" y="279"/>
                    <a:pt x="771" y="279"/>
                    <a:pt x="771" y="279"/>
                  </a:cubicBezTo>
                  <a:cubicBezTo>
                    <a:pt x="315" y="279"/>
                    <a:pt x="315" y="279"/>
                    <a:pt x="315" y="279"/>
                  </a:cubicBezTo>
                  <a:cubicBezTo>
                    <a:pt x="185" y="280"/>
                    <a:pt x="0" y="522"/>
                    <a:pt x="0" y="522"/>
                  </a:cubicBezTo>
                  <a:lnTo>
                    <a:pt x="161" y="0"/>
                  </a:lnTo>
                  <a:close/>
                </a:path>
              </a:pathLst>
            </a:custGeom>
            <a:solidFill>
              <a:srgbClr val="FF0000"/>
            </a:solidFill>
            <a:ln>
              <a:noFill/>
            </a:ln>
          </p:spPr>
          <p:txBody>
            <a:bodyPr/>
            <a:lstStyle/>
            <a:p>
              <a:endParaRPr lang="ja-JP" altLang="en-US"/>
            </a:p>
          </p:txBody>
        </p:sp>
        <p:sp>
          <p:nvSpPr>
            <p:cNvPr id="37" name="Freeform 25">
              <a:extLst>
                <a:ext uri="{FF2B5EF4-FFF2-40B4-BE49-F238E27FC236}">
                  <a16:creationId xmlns:a16="http://schemas.microsoft.com/office/drawing/2014/main" id="{8F9167E7-78E1-4993-BB5F-F6FFAFF02C8F}"/>
                </a:ext>
              </a:extLst>
            </p:cNvPr>
            <p:cNvSpPr/>
            <p:nvPr userDrawn="1"/>
          </p:nvSpPr>
          <p:spPr bwMode="gray">
            <a:xfrm>
              <a:off x="5558" y="200"/>
              <a:ext cx="88" cy="107"/>
            </a:xfrm>
            <a:custGeom>
              <a:avLst/>
              <a:gdLst>
                <a:gd name="T0" fmla="*/ 1420 w 2219"/>
                <a:gd name="T1" fmla="*/ 0 h 2693"/>
                <a:gd name="T2" fmla="*/ 2219 w 2219"/>
                <a:gd name="T3" fmla="*/ 0 h 2693"/>
                <a:gd name="T4" fmla="*/ 2048 w 2219"/>
                <a:gd name="T5" fmla="*/ 234 h 2693"/>
                <a:gd name="T6" fmla="*/ 2048 w 2219"/>
                <a:gd name="T7" fmla="*/ 1840 h 2693"/>
                <a:gd name="T8" fmla="*/ 1131 w 2219"/>
                <a:gd name="T9" fmla="*/ 2693 h 2693"/>
                <a:gd name="T10" fmla="*/ 176 w 2219"/>
                <a:gd name="T11" fmla="*/ 1840 h 2693"/>
                <a:gd name="T12" fmla="*/ 176 w 2219"/>
                <a:gd name="T13" fmla="*/ 234 h 2693"/>
                <a:gd name="T14" fmla="*/ 0 w 2219"/>
                <a:gd name="T15" fmla="*/ 0 h 2693"/>
                <a:gd name="T16" fmla="*/ 821 w 2219"/>
                <a:gd name="T17" fmla="*/ 0 h 2693"/>
                <a:gd name="T18" fmla="*/ 638 w 2219"/>
                <a:gd name="T19" fmla="*/ 234 h 2693"/>
                <a:gd name="T20" fmla="*/ 638 w 2219"/>
                <a:gd name="T21" fmla="*/ 1840 h 2693"/>
                <a:gd name="T22" fmla="*/ 1131 w 2219"/>
                <a:gd name="T23" fmla="*/ 2406 h 2693"/>
                <a:gd name="T24" fmla="*/ 1601 w 2219"/>
                <a:gd name="T25" fmla="*/ 1840 h 2693"/>
                <a:gd name="T26" fmla="*/ 1601 w 2219"/>
                <a:gd name="T27" fmla="*/ 234 h 2693"/>
                <a:gd name="T28" fmla="*/ 1420 w 2219"/>
                <a:gd name="T29" fmla="*/ 0 h 2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19" h="2693">
                  <a:moveTo>
                    <a:pt x="1420" y="0"/>
                  </a:moveTo>
                  <a:cubicBezTo>
                    <a:pt x="2219" y="0"/>
                    <a:pt x="2219" y="0"/>
                    <a:pt x="2219" y="0"/>
                  </a:cubicBezTo>
                  <a:cubicBezTo>
                    <a:pt x="2219" y="0"/>
                    <a:pt x="2048" y="91"/>
                    <a:pt x="2048" y="234"/>
                  </a:cubicBezTo>
                  <a:cubicBezTo>
                    <a:pt x="2048" y="1840"/>
                    <a:pt x="2048" y="1840"/>
                    <a:pt x="2048" y="1840"/>
                  </a:cubicBezTo>
                  <a:cubicBezTo>
                    <a:pt x="2047" y="2492"/>
                    <a:pt x="1506" y="2693"/>
                    <a:pt x="1131" y="2693"/>
                  </a:cubicBezTo>
                  <a:cubicBezTo>
                    <a:pt x="759" y="2693"/>
                    <a:pt x="175" y="2490"/>
                    <a:pt x="176" y="1840"/>
                  </a:cubicBezTo>
                  <a:cubicBezTo>
                    <a:pt x="176" y="234"/>
                    <a:pt x="176" y="234"/>
                    <a:pt x="176" y="234"/>
                  </a:cubicBezTo>
                  <a:cubicBezTo>
                    <a:pt x="176" y="91"/>
                    <a:pt x="0" y="0"/>
                    <a:pt x="0" y="0"/>
                  </a:cubicBezTo>
                  <a:cubicBezTo>
                    <a:pt x="821" y="0"/>
                    <a:pt x="821" y="0"/>
                    <a:pt x="821" y="0"/>
                  </a:cubicBezTo>
                  <a:cubicBezTo>
                    <a:pt x="821" y="0"/>
                    <a:pt x="638" y="88"/>
                    <a:pt x="638" y="234"/>
                  </a:cubicBezTo>
                  <a:cubicBezTo>
                    <a:pt x="638" y="1840"/>
                    <a:pt x="638" y="1840"/>
                    <a:pt x="638" y="1840"/>
                  </a:cubicBezTo>
                  <a:cubicBezTo>
                    <a:pt x="638" y="2182"/>
                    <a:pt x="865" y="2406"/>
                    <a:pt x="1131" y="2406"/>
                  </a:cubicBezTo>
                  <a:cubicBezTo>
                    <a:pt x="1397" y="2406"/>
                    <a:pt x="1600" y="2173"/>
                    <a:pt x="1601" y="1840"/>
                  </a:cubicBezTo>
                  <a:cubicBezTo>
                    <a:pt x="1601" y="234"/>
                    <a:pt x="1601" y="234"/>
                    <a:pt x="1601" y="234"/>
                  </a:cubicBezTo>
                  <a:cubicBezTo>
                    <a:pt x="1601" y="91"/>
                    <a:pt x="1420" y="0"/>
                    <a:pt x="1420" y="0"/>
                  </a:cubicBezTo>
                  <a:close/>
                </a:path>
              </a:pathLst>
            </a:custGeom>
            <a:solidFill>
              <a:srgbClr val="FF0000"/>
            </a:solidFill>
            <a:ln>
              <a:noFill/>
            </a:ln>
          </p:spPr>
          <p:txBody>
            <a:bodyPr/>
            <a:lstStyle/>
            <a:p>
              <a:endParaRPr lang="ja-JP" altLang="en-US"/>
            </a:p>
          </p:txBody>
        </p:sp>
        <p:sp>
          <p:nvSpPr>
            <p:cNvPr id="38" name="Freeform 26">
              <a:extLst>
                <a:ext uri="{FF2B5EF4-FFF2-40B4-BE49-F238E27FC236}">
                  <a16:creationId xmlns:a16="http://schemas.microsoft.com/office/drawing/2014/main" id="{AC357B1B-1218-4CFB-B358-86B8A2E91C0A}"/>
                </a:ext>
              </a:extLst>
            </p:cNvPr>
            <p:cNvSpPr/>
            <p:nvPr userDrawn="1"/>
          </p:nvSpPr>
          <p:spPr bwMode="gray">
            <a:xfrm>
              <a:off x="5248" y="200"/>
              <a:ext cx="89" cy="108"/>
            </a:xfrm>
            <a:custGeom>
              <a:avLst/>
              <a:gdLst>
                <a:gd name="T0" fmla="*/ 1427 w 2240"/>
                <a:gd name="T1" fmla="*/ 0 h 2700"/>
                <a:gd name="T2" fmla="*/ 2240 w 2240"/>
                <a:gd name="T3" fmla="*/ 0 h 2700"/>
                <a:gd name="T4" fmla="*/ 2068 w 2240"/>
                <a:gd name="T5" fmla="*/ 237 h 2700"/>
                <a:gd name="T6" fmla="*/ 2067 w 2240"/>
                <a:gd name="T7" fmla="*/ 1838 h 2700"/>
                <a:gd name="T8" fmla="*/ 1122 w 2240"/>
                <a:gd name="T9" fmla="*/ 2700 h 2700"/>
                <a:gd name="T10" fmla="*/ 166 w 2240"/>
                <a:gd name="T11" fmla="*/ 1838 h 2700"/>
                <a:gd name="T12" fmla="*/ 166 w 2240"/>
                <a:gd name="T13" fmla="*/ 237 h 2700"/>
                <a:gd name="T14" fmla="*/ 0 w 2240"/>
                <a:gd name="T15" fmla="*/ 0 h 2700"/>
                <a:gd name="T16" fmla="*/ 821 w 2240"/>
                <a:gd name="T17" fmla="*/ 0 h 2700"/>
                <a:gd name="T18" fmla="*/ 631 w 2240"/>
                <a:gd name="T19" fmla="*/ 237 h 2700"/>
                <a:gd name="T20" fmla="*/ 630 w 2240"/>
                <a:gd name="T21" fmla="*/ 1838 h 2700"/>
                <a:gd name="T22" fmla="*/ 1122 w 2240"/>
                <a:gd name="T23" fmla="*/ 2413 h 2700"/>
                <a:gd name="T24" fmla="*/ 1602 w 2240"/>
                <a:gd name="T25" fmla="*/ 1838 h 2700"/>
                <a:gd name="T26" fmla="*/ 1603 w 2240"/>
                <a:gd name="T27" fmla="*/ 237 h 2700"/>
                <a:gd name="T28" fmla="*/ 1427 w 2240"/>
                <a:gd name="T29" fmla="*/ 0 h 27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40" h="2700">
                  <a:moveTo>
                    <a:pt x="1427" y="0"/>
                  </a:moveTo>
                  <a:cubicBezTo>
                    <a:pt x="2240" y="0"/>
                    <a:pt x="2240" y="0"/>
                    <a:pt x="2240" y="0"/>
                  </a:cubicBezTo>
                  <a:cubicBezTo>
                    <a:pt x="2240" y="0"/>
                    <a:pt x="2068" y="95"/>
                    <a:pt x="2068" y="237"/>
                  </a:cubicBezTo>
                  <a:cubicBezTo>
                    <a:pt x="2068" y="238"/>
                    <a:pt x="2067" y="1838"/>
                    <a:pt x="2067" y="1838"/>
                  </a:cubicBezTo>
                  <a:cubicBezTo>
                    <a:pt x="2067" y="2494"/>
                    <a:pt x="1501" y="2700"/>
                    <a:pt x="1122" y="2700"/>
                  </a:cubicBezTo>
                  <a:cubicBezTo>
                    <a:pt x="750" y="2700"/>
                    <a:pt x="166" y="2491"/>
                    <a:pt x="166" y="1838"/>
                  </a:cubicBezTo>
                  <a:cubicBezTo>
                    <a:pt x="166" y="237"/>
                    <a:pt x="166" y="237"/>
                    <a:pt x="166" y="237"/>
                  </a:cubicBezTo>
                  <a:cubicBezTo>
                    <a:pt x="166" y="94"/>
                    <a:pt x="0" y="0"/>
                    <a:pt x="0" y="0"/>
                  </a:cubicBezTo>
                  <a:cubicBezTo>
                    <a:pt x="821" y="0"/>
                    <a:pt x="821" y="0"/>
                    <a:pt x="821" y="0"/>
                  </a:cubicBezTo>
                  <a:cubicBezTo>
                    <a:pt x="821" y="0"/>
                    <a:pt x="631" y="94"/>
                    <a:pt x="631" y="237"/>
                  </a:cubicBezTo>
                  <a:cubicBezTo>
                    <a:pt x="630" y="1838"/>
                    <a:pt x="630" y="1838"/>
                    <a:pt x="630" y="1838"/>
                  </a:cubicBezTo>
                  <a:cubicBezTo>
                    <a:pt x="630" y="2178"/>
                    <a:pt x="856" y="2412"/>
                    <a:pt x="1122" y="2413"/>
                  </a:cubicBezTo>
                  <a:cubicBezTo>
                    <a:pt x="1388" y="2414"/>
                    <a:pt x="1602" y="2174"/>
                    <a:pt x="1602" y="1838"/>
                  </a:cubicBezTo>
                  <a:cubicBezTo>
                    <a:pt x="1603" y="237"/>
                    <a:pt x="1603" y="237"/>
                    <a:pt x="1603" y="237"/>
                  </a:cubicBezTo>
                  <a:cubicBezTo>
                    <a:pt x="1603" y="94"/>
                    <a:pt x="1427" y="0"/>
                    <a:pt x="1427" y="0"/>
                  </a:cubicBezTo>
                  <a:close/>
                </a:path>
              </a:pathLst>
            </a:custGeom>
            <a:solidFill>
              <a:srgbClr val="FF0000"/>
            </a:solidFill>
            <a:ln>
              <a:noFill/>
            </a:ln>
          </p:spPr>
          <p:txBody>
            <a:bodyPr/>
            <a:lstStyle/>
            <a:p>
              <a:endParaRPr lang="ja-JP" altLang="en-US"/>
            </a:p>
          </p:txBody>
        </p:sp>
        <p:sp>
          <p:nvSpPr>
            <p:cNvPr id="39" name="Freeform 27">
              <a:extLst>
                <a:ext uri="{FF2B5EF4-FFF2-40B4-BE49-F238E27FC236}">
                  <a16:creationId xmlns:a16="http://schemas.microsoft.com/office/drawing/2014/main" id="{4B5ADCB0-BDED-4B3D-886E-F1009A7A0B4E}"/>
                </a:ext>
              </a:extLst>
            </p:cNvPr>
            <p:cNvSpPr/>
            <p:nvPr userDrawn="1"/>
          </p:nvSpPr>
          <p:spPr bwMode="gray">
            <a:xfrm>
              <a:off x="5489" y="198"/>
              <a:ext cx="69" cy="110"/>
            </a:xfrm>
            <a:custGeom>
              <a:avLst/>
              <a:gdLst>
                <a:gd name="T0" fmla="*/ 1467 w 1707"/>
                <a:gd name="T1" fmla="*/ 479 h 2755"/>
                <a:gd name="T2" fmla="*/ 1019 w 1707"/>
                <a:gd name="T3" fmla="*/ 276 h 2755"/>
                <a:gd name="T4" fmla="*/ 504 w 1707"/>
                <a:gd name="T5" fmla="*/ 677 h 2755"/>
                <a:gd name="T6" fmla="*/ 995 w 1707"/>
                <a:gd name="T7" fmla="*/ 1174 h 2755"/>
                <a:gd name="T8" fmla="*/ 1705 w 1707"/>
                <a:gd name="T9" fmla="*/ 1974 h 2755"/>
                <a:gd name="T10" fmla="*/ 651 w 1707"/>
                <a:gd name="T11" fmla="*/ 2755 h 2755"/>
                <a:gd name="T12" fmla="*/ 155 w 1707"/>
                <a:gd name="T13" fmla="*/ 2686 h 2755"/>
                <a:gd name="T14" fmla="*/ 0 w 1707"/>
                <a:gd name="T15" fmla="*/ 2177 h 2755"/>
                <a:gd name="T16" fmla="*/ 658 w 1707"/>
                <a:gd name="T17" fmla="*/ 2466 h 2755"/>
                <a:gd name="T18" fmla="*/ 1252 w 1707"/>
                <a:gd name="T19" fmla="*/ 2030 h 2755"/>
                <a:gd name="T20" fmla="*/ 46 w 1707"/>
                <a:gd name="T21" fmla="*/ 731 h 2755"/>
                <a:gd name="T22" fmla="*/ 973 w 1707"/>
                <a:gd name="T23" fmla="*/ 0 h 2755"/>
                <a:gd name="T24" fmla="*/ 1467 w 1707"/>
                <a:gd name="T25" fmla="*/ 69 h 2755"/>
                <a:gd name="T26" fmla="*/ 1467 w 1707"/>
                <a:gd name="T27" fmla="*/ 479 h 2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07" h="2755">
                  <a:moveTo>
                    <a:pt x="1467" y="479"/>
                  </a:moveTo>
                  <a:cubicBezTo>
                    <a:pt x="1467" y="479"/>
                    <a:pt x="1352" y="277"/>
                    <a:pt x="1019" y="276"/>
                  </a:cubicBezTo>
                  <a:cubicBezTo>
                    <a:pt x="686" y="275"/>
                    <a:pt x="505" y="450"/>
                    <a:pt x="504" y="677"/>
                  </a:cubicBezTo>
                  <a:cubicBezTo>
                    <a:pt x="503" y="934"/>
                    <a:pt x="696" y="1031"/>
                    <a:pt x="995" y="1174"/>
                  </a:cubicBezTo>
                  <a:cubicBezTo>
                    <a:pt x="1279" y="1311"/>
                    <a:pt x="1707" y="1499"/>
                    <a:pt x="1705" y="1974"/>
                  </a:cubicBezTo>
                  <a:cubicBezTo>
                    <a:pt x="1704" y="2399"/>
                    <a:pt x="1327" y="2755"/>
                    <a:pt x="651" y="2755"/>
                  </a:cubicBezTo>
                  <a:cubicBezTo>
                    <a:pt x="442" y="2754"/>
                    <a:pt x="155" y="2686"/>
                    <a:pt x="155" y="2686"/>
                  </a:cubicBezTo>
                  <a:cubicBezTo>
                    <a:pt x="0" y="2177"/>
                    <a:pt x="0" y="2177"/>
                    <a:pt x="0" y="2177"/>
                  </a:cubicBezTo>
                  <a:cubicBezTo>
                    <a:pt x="143" y="2316"/>
                    <a:pt x="397" y="2466"/>
                    <a:pt x="658" y="2466"/>
                  </a:cubicBezTo>
                  <a:cubicBezTo>
                    <a:pt x="929" y="2466"/>
                    <a:pt x="1252" y="2298"/>
                    <a:pt x="1252" y="2030"/>
                  </a:cubicBezTo>
                  <a:cubicBezTo>
                    <a:pt x="1252" y="1512"/>
                    <a:pt x="46" y="1598"/>
                    <a:pt x="46" y="731"/>
                  </a:cubicBezTo>
                  <a:cubicBezTo>
                    <a:pt x="46" y="433"/>
                    <a:pt x="254" y="0"/>
                    <a:pt x="973" y="0"/>
                  </a:cubicBezTo>
                  <a:cubicBezTo>
                    <a:pt x="1207" y="0"/>
                    <a:pt x="1467" y="69"/>
                    <a:pt x="1467" y="69"/>
                  </a:cubicBezTo>
                  <a:lnTo>
                    <a:pt x="1467" y="479"/>
                  </a:lnTo>
                  <a:close/>
                </a:path>
              </a:pathLst>
            </a:custGeom>
            <a:solidFill>
              <a:srgbClr val="FF0000"/>
            </a:solidFill>
            <a:ln>
              <a:noFill/>
            </a:ln>
          </p:spPr>
          <p:txBody>
            <a:bodyPr/>
            <a:lstStyle/>
            <a:p>
              <a:endParaRPr lang="ja-JP" altLang="en-US"/>
            </a:p>
          </p:txBody>
        </p:sp>
      </p:grpSp>
      <p:pic>
        <p:nvPicPr>
          <p:cNvPr id="40" name="图片 2">
            <a:extLst>
              <a:ext uri="{FF2B5EF4-FFF2-40B4-BE49-F238E27FC236}">
                <a16:creationId xmlns:a16="http://schemas.microsoft.com/office/drawing/2014/main" id="{311A1159-76C1-4562-8AC5-026E71D3B455}"/>
              </a:ext>
            </a:extLst>
          </p:cNvPr>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a:off x="256117" y="6664325"/>
            <a:ext cx="2109216" cy="192024"/>
          </a:xfrm>
          <a:prstGeom prst="rect">
            <a:avLst/>
          </a:prstGeom>
        </p:spPr>
      </p:pic>
    </p:spTree>
    <p:extLst>
      <p:ext uri="{BB962C8B-B14F-4D97-AF65-F5344CB8AC3E}">
        <p14:creationId xmlns:p14="http://schemas.microsoft.com/office/powerpoint/2010/main" val="4087765051"/>
      </p:ext>
    </p:extLst>
  </p:cSld>
  <p:clrMap bg1="lt1" tx1="dk1" bg2="lt2" tx2="dk2" accent1="accent1" accent2="accent2" accent3="accent3" accent4="accent4" accent5="accent5" accent6="accent6" hlink="hlink" folHlink="folHlink"/>
  <p:sldLayoutIdLst>
    <p:sldLayoutId id="2147483657" r:id="rId1"/>
    <p:sldLayoutId id="2147483658" r:id="rId2"/>
    <p:sldLayoutId id="2147483659" r:id="rId3"/>
    <p:sldLayoutId id="2147483660" r:id="rId4"/>
    <p:sldLayoutId id="2147483661" r:id="rId5"/>
    <p:sldLayoutId id="2147483662" r:id="rId6"/>
    <p:sldLayoutId id="2147483663" r:id="rId7"/>
    <p:sldLayoutId id="2147483664" r:id="rId8"/>
    <p:sldLayoutId id="2147483665" r:id="rId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377" rtl="0" eaLnBrk="1" latinLnBrk="0" hangingPunct="1">
        <a:lnSpc>
          <a:spcPct val="90000"/>
        </a:lnSpc>
        <a:spcBef>
          <a:spcPct val="0"/>
        </a:spcBef>
        <a:buNone/>
        <a:defRPr kumimoji="1" sz="3733" b="1" kern="1200">
          <a:solidFill>
            <a:schemeClr val="bg1"/>
          </a:solidFill>
          <a:latin typeface="Meiryo UI" panose="020B0604030504040204" pitchFamily="50" charset="-128"/>
          <a:ea typeface="Meiryo UI" panose="020B0604030504040204" pitchFamily="50" charset="-128"/>
          <a:cs typeface="+mj-cs"/>
        </a:defRPr>
      </a:lvl1pPr>
    </p:titleStyle>
    <p:bodyStyle>
      <a:lvl1pPr marL="228594" indent="-287993" algn="l" defTabSz="914377" rtl="0" eaLnBrk="1" latinLnBrk="0" hangingPunct="1">
        <a:lnSpc>
          <a:spcPct val="90000"/>
        </a:lnSpc>
        <a:spcBef>
          <a:spcPts val="1000"/>
        </a:spcBef>
        <a:buClr>
          <a:schemeClr val="accent1"/>
        </a:buClr>
        <a:buSzPct val="130000"/>
        <a:buFont typeface="Tahoma" panose="020B0604030504040204" pitchFamily="34" charset="0"/>
        <a:buChar char="○"/>
        <a:defRPr kumimoji="1" sz="2933" kern="1200">
          <a:solidFill>
            <a:schemeClr val="tx1"/>
          </a:solidFill>
          <a:latin typeface="Meiryo UI" panose="020B0604030504040204" pitchFamily="50" charset="-128"/>
          <a:ea typeface="Meiryo UI" panose="020B0604030504040204" pitchFamily="50" charset="-128"/>
          <a:cs typeface="+mn-cs"/>
        </a:defRPr>
      </a:lvl1pPr>
      <a:lvl2pPr marL="685783" indent="-228594" algn="l" defTabSz="914377" rtl="0" eaLnBrk="1" latinLnBrk="0" hangingPunct="1">
        <a:lnSpc>
          <a:spcPct val="90000"/>
        </a:lnSpc>
        <a:spcBef>
          <a:spcPts val="500"/>
        </a:spcBef>
        <a:buClr>
          <a:schemeClr val="accent3"/>
        </a:buClr>
        <a:buSzPct val="130000"/>
        <a:buFont typeface="Tahoma" panose="020B0604030504040204" pitchFamily="34" charset="0"/>
        <a:buChar char="○"/>
        <a:defRPr kumimoji="1" sz="2400" kern="1200">
          <a:solidFill>
            <a:schemeClr val="tx1"/>
          </a:solidFill>
          <a:latin typeface="Meiryo UI" panose="020B0604030504040204" pitchFamily="50" charset="-128"/>
          <a:ea typeface="Meiryo UI" panose="020B0604030504040204" pitchFamily="50" charset="-128"/>
          <a:cs typeface="+mn-cs"/>
        </a:defRPr>
      </a:lvl2pPr>
      <a:lvl3pPr marL="1142971" indent="-228594" algn="l" defTabSz="914377" rtl="0" eaLnBrk="1" latinLnBrk="0" hangingPunct="1">
        <a:lnSpc>
          <a:spcPct val="90000"/>
        </a:lnSpc>
        <a:spcBef>
          <a:spcPts val="500"/>
        </a:spcBef>
        <a:buClr>
          <a:schemeClr val="tx1">
            <a:lumMod val="50000"/>
            <a:lumOff val="50000"/>
          </a:schemeClr>
        </a:buClr>
        <a:buSzPct val="130000"/>
        <a:buFont typeface="Tahoma" panose="020B0604030504040204" pitchFamily="34" charset="0"/>
        <a:buChar char="○"/>
        <a:defRPr kumimoji="1" sz="2133" kern="1200">
          <a:solidFill>
            <a:schemeClr val="tx1"/>
          </a:solidFill>
          <a:latin typeface="Meiryo UI" panose="020B0604030504040204" pitchFamily="50" charset="-128"/>
          <a:ea typeface="Meiryo UI" panose="020B0604030504040204" pitchFamily="50" charset="-128"/>
          <a:cs typeface="+mn-cs"/>
        </a:defRPr>
      </a:lvl3pPr>
      <a:lvl4pPr marL="1600160" indent="-228594" algn="l" defTabSz="914377" rtl="0" eaLnBrk="1" latinLnBrk="0" hangingPunct="1">
        <a:lnSpc>
          <a:spcPct val="90000"/>
        </a:lnSpc>
        <a:spcBef>
          <a:spcPts val="500"/>
        </a:spcBef>
        <a:buClr>
          <a:schemeClr val="bg1">
            <a:lumMod val="50000"/>
          </a:schemeClr>
        </a:buClr>
        <a:buSzPct val="130000"/>
        <a:buFont typeface="Arial" panose="020B0604020202020204" pitchFamily="34" charset="0"/>
        <a:buChar char="●"/>
        <a:defRPr kumimoji="1" sz="1867" kern="1200">
          <a:solidFill>
            <a:schemeClr val="tx1"/>
          </a:solidFill>
          <a:latin typeface="Meiryo UI" panose="020B0604030504040204" pitchFamily="50" charset="-128"/>
          <a:ea typeface="Meiryo UI" panose="020B0604030504040204" pitchFamily="50" charset="-128"/>
          <a:cs typeface="+mn-cs"/>
        </a:defRPr>
      </a:lvl4pPr>
      <a:lvl5pPr marL="2057349" indent="-228594" algn="l" defTabSz="914377" rtl="0" eaLnBrk="1" latinLnBrk="0" hangingPunct="1">
        <a:lnSpc>
          <a:spcPct val="90000"/>
        </a:lnSpc>
        <a:spcBef>
          <a:spcPts val="500"/>
        </a:spcBef>
        <a:buClr>
          <a:schemeClr val="bg1">
            <a:lumMod val="50000"/>
          </a:schemeClr>
        </a:buClr>
        <a:buFont typeface="Arial" panose="020B0604020202020204" pitchFamily="34" charset="0"/>
        <a:buChar char="•"/>
        <a:defRPr kumimoji="1" sz="1867" kern="1200">
          <a:solidFill>
            <a:schemeClr val="tx1"/>
          </a:solidFill>
          <a:latin typeface="Meiryo UI" panose="020B0604030504040204" pitchFamily="50" charset="-128"/>
          <a:ea typeface="Meiryo UI" panose="020B0604030504040204" pitchFamily="50" charset="-128"/>
          <a:cs typeface="+mn-cs"/>
        </a:defRPr>
      </a:lvl5pPr>
      <a:lvl6pPr marL="2514537" indent="-228594" algn="l" defTabSz="914377" rtl="0" eaLnBrk="1" latinLnBrk="0" hangingPunct="1">
        <a:lnSpc>
          <a:spcPct val="90000"/>
        </a:lnSpc>
        <a:spcBef>
          <a:spcPts val="500"/>
        </a:spcBef>
        <a:buClr>
          <a:schemeClr val="bg1">
            <a:lumMod val="50000"/>
          </a:schemeClr>
        </a:buClr>
        <a:buFont typeface="Arial" panose="020B0604020202020204" pitchFamily="34" charset="0"/>
        <a:buChar char="•"/>
        <a:defRPr kumimoji="1" sz="1867" kern="1200">
          <a:solidFill>
            <a:schemeClr val="tx1"/>
          </a:solidFill>
          <a:latin typeface="Meiryo UI" panose="020B0604030504040204" pitchFamily="50" charset="-128"/>
          <a:ea typeface="Meiryo UI" panose="020B0604030504040204" pitchFamily="50" charset="-128"/>
          <a:cs typeface="+mn-cs"/>
        </a:defRPr>
      </a:lvl6pPr>
      <a:lvl7pPr marL="2971726" indent="-228594" algn="l" defTabSz="914377" rtl="0" eaLnBrk="1" latinLnBrk="0" hangingPunct="1">
        <a:lnSpc>
          <a:spcPct val="90000"/>
        </a:lnSpc>
        <a:spcBef>
          <a:spcPts val="500"/>
        </a:spcBef>
        <a:buClr>
          <a:schemeClr val="bg1">
            <a:lumMod val="50000"/>
          </a:schemeClr>
        </a:buClr>
        <a:buFont typeface="Arial" panose="020B0604020202020204" pitchFamily="34" charset="0"/>
        <a:buChar char="–"/>
        <a:defRPr kumimoji="1" sz="1867" kern="1200">
          <a:solidFill>
            <a:schemeClr val="tx1"/>
          </a:solidFill>
          <a:latin typeface="Meiryo UI" panose="020B0604030504040204" pitchFamily="50" charset="-128"/>
          <a:ea typeface="Meiryo UI" panose="020B0604030504040204" pitchFamily="50" charset="-128"/>
          <a:cs typeface="+mn-cs"/>
        </a:defRPr>
      </a:lvl7pPr>
      <a:lvl8pPr marL="3428914" indent="-228594" algn="l" defTabSz="914377" rtl="0" eaLnBrk="1" latinLnBrk="0" hangingPunct="1">
        <a:lnSpc>
          <a:spcPct val="90000"/>
        </a:lnSpc>
        <a:spcBef>
          <a:spcPts val="500"/>
        </a:spcBef>
        <a:buClr>
          <a:schemeClr val="bg1">
            <a:lumMod val="50000"/>
          </a:schemeClr>
        </a:buClr>
        <a:buFont typeface="Arial" panose="020B0604020202020204" pitchFamily="34" charset="0"/>
        <a:buChar char="–"/>
        <a:defRPr kumimoji="1" sz="1867" kern="1200">
          <a:solidFill>
            <a:schemeClr val="tx1"/>
          </a:solidFill>
          <a:latin typeface="Meiryo UI" panose="020B0604030504040204" pitchFamily="50" charset="-128"/>
          <a:ea typeface="Meiryo UI" panose="020B0604030504040204" pitchFamily="50" charset="-128"/>
          <a:cs typeface="+mn-cs"/>
        </a:defRPr>
      </a:lvl8pPr>
      <a:lvl9pPr marL="3886103" indent="-228594" algn="l" defTabSz="914377" rtl="0" eaLnBrk="1" latinLnBrk="0" hangingPunct="1">
        <a:lnSpc>
          <a:spcPct val="90000"/>
        </a:lnSpc>
        <a:spcBef>
          <a:spcPts val="500"/>
        </a:spcBef>
        <a:buClr>
          <a:schemeClr val="bg1">
            <a:lumMod val="50000"/>
          </a:schemeClr>
        </a:buClr>
        <a:buFont typeface="Arial" panose="020B0604020202020204" pitchFamily="34" charset="0"/>
        <a:buChar char="–"/>
        <a:defRPr kumimoji="1" sz="1867" kern="1200">
          <a:solidFill>
            <a:schemeClr val="tx1"/>
          </a:solidFill>
          <a:latin typeface="Meiryo UI" panose="020B0604030504040204" pitchFamily="50" charset="-128"/>
          <a:ea typeface="Meiryo UI" panose="020B0604030504040204" pitchFamily="50" charset="-128"/>
          <a:cs typeface="+mn-cs"/>
        </a:defRPr>
      </a:lvl9pPr>
    </p:bodyStyle>
    <p:otherStyle>
      <a:defPPr>
        <a:defRPr lang="en-US"/>
      </a:defPPr>
      <a:lvl1pPr marL="0" algn="l" defTabSz="914377" rtl="0" eaLnBrk="1" latinLnBrk="0" hangingPunct="1">
        <a:defRPr kumimoji="1" sz="1800" kern="1200">
          <a:solidFill>
            <a:schemeClr val="tx1"/>
          </a:solidFill>
          <a:latin typeface="+mn-lt"/>
          <a:ea typeface="+mn-ea"/>
          <a:cs typeface="+mn-cs"/>
        </a:defRPr>
      </a:lvl1pPr>
      <a:lvl2pPr marL="457189" algn="l" defTabSz="914377" rtl="0" eaLnBrk="1" latinLnBrk="0" hangingPunct="1">
        <a:defRPr kumimoji="1" sz="1800" kern="1200">
          <a:solidFill>
            <a:schemeClr val="tx1"/>
          </a:solidFill>
          <a:latin typeface="+mn-lt"/>
          <a:ea typeface="+mn-ea"/>
          <a:cs typeface="+mn-cs"/>
        </a:defRPr>
      </a:lvl2pPr>
      <a:lvl3pPr marL="914377" algn="l" defTabSz="914377" rtl="0" eaLnBrk="1" latinLnBrk="0" hangingPunct="1">
        <a:defRPr kumimoji="1" sz="1800" kern="1200">
          <a:solidFill>
            <a:schemeClr val="tx1"/>
          </a:solidFill>
          <a:latin typeface="+mn-lt"/>
          <a:ea typeface="+mn-ea"/>
          <a:cs typeface="+mn-cs"/>
        </a:defRPr>
      </a:lvl3pPr>
      <a:lvl4pPr marL="1371566" algn="l" defTabSz="914377" rtl="0" eaLnBrk="1" latinLnBrk="0" hangingPunct="1">
        <a:defRPr kumimoji="1" sz="1800" kern="1200">
          <a:solidFill>
            <a:schemeClr val="tx1"/>
          </a:solidFill>
          <a:latin typeface="+mn-lt"/>
          <a:ea typeface="+mn-ea"/>
          <a:cs typeface="+mn-cs"/>
        </a:defRPr>
      </a:lvl4pPr>
      <a:lvl5pPr marL="1828754" algn="l" defTabSz="914377" rtl="0" eaLnBrk="1" latinLnBrk="0" hangingPunct="1">
        <a:defRPr kumimoji="1" sz="1800" kern="1200">
          <a:solidFill>
            <a:schemeClr val="tx1"/>
          </a:solidFill>
          <a:latin typeface="+mn-lt"/>
          <a:ea typeface="+mn-ea"/>
          <a:cs typeface="+mn-cs"/>
        </a:defRPr>
      </a:lvl5pPr>
      <a:lvl6pPr marL="2285943" algn="l" defTabSz="914377" rtl="0" eaLnBrk="1" latinLnBrk="0" hangingPunct="1">
        <a:defRPr kumimoji="1" sz="1800" kern="1200">
          <a:solidFill>
            <a:schemeClr val="tx1"/>
          </a:solidFill>
          <a:latin typeface="+mn-lt"/>
          <a:ea typeface="+mn-ea"/>
          <a:cs typeface="+mn-cs"/>
        </a:defRPr>
      </a:lvl6pPr>
      <a:lvl7pPr marL="2743131" algn="l" defTabSz="914377" rtl="0" eaLnBrk="1" latinLnBrk="0" hangingPunct="1">
        <a:defRPr kumimoji="1" sz="1800" kern="1200">
          <a:solidFill>
            <a:schemeClr val="tx1"/>
          </a:solidFill>
          <a:latin typeface="+mn-lt"/>
          <a:ea typeface="+mn-ea"/>
          <a:cs typeface="+mn-cs"/>
        </a:defRPr>
      </a:lvl7pPr>
      <a:lvl8pPr marL="3200320" algn="l" defTabSz="914377" rtl="0" eaLnBrk="1" latinLnBrk="0" hangingPunct="1">
        <a:defRPr kumimoji="1" sz="1800" kern="1200">
          <a:solidFill>
            <a:schemeClr val="tx1"/>
          </a:solidFill>
          <a:latin typeface="+mn-lt"/>
          <a:ea typeface="+mn-ea"/>
          <a:cs typeface="+mn-cs"/>
        </a:defRPr>
      </a:lvl8pPr>
      <a:lvl9pPr marL="3657509" algn="l" defTabSz="914377" rtl="0" eaLnBrk="1" latinLnBrk="0" hangingPunct="1">
        <a:defRPr kumimoji="1"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pic>
        <p:nvPicPr>
          <p:cNvPr id="646175" name="Picture 31" descr="ContentGray20_L15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gray">
          <a:xfrm>
            <a:off x="0" y="0"/>
            <a:ext cx="12192000" cy="1073150"/>
          </a:xfrm>
          <a:prstGeom prst="rect">
            <a:avLst/>
          </a:prstGeom>
          <a:noFill/>
          <a:extLst>
            <a:ext uri="{909E8E84-426E-40DD-AFC4-6F175D3DCCD1}">
              <a14:hiddenFill xmlns:a14="http://schemas.microsoft.com/office/drawing/2010/main">
                <a:solidFill>
                  <a:srgbClr val="FFFFFF"/>
                </a:solidFill>
              </a14:hiddenFill>
            </a:ext>
          </a:extLst>
        </p:spPr>
      </p:pic>
      <p:sp>
        <p:nvSpPr>
          <p:cNvPr id="646148" name="Line 4"/>
          <p:cNvSpPr>
            <a:spLocks noChangeShapeType="1"/>
          </p:cNvSpPr>
          <p:nvPr/>
        </p:nvSpPr>
        <p:spPr bwMode="gray">
          <a:xfrm>
            <a:off x="0" y="6632575"/>
            <a:ext cx="12192000" cy="0"/>
          </a:xfrm>
          <a:prstGeom prst="line">
            <a:avLst/>
          </a:prstGeom>
          <a:noFill/>
          <a:ln w="12700">
            <a:solidFill>
              <a:srgbClr val="87867E"/>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p>
        </p:txBody>
      </p:sp>
      <p:sp>
        <p:nvSpPr>
          <p:cNvPr id="646151" name="Rectangle 7"/>
          <p:cNvSpPr>
            <a:spLocks noGrp="1" noChangeArrowheads="1"/>
          </p:cNvSpPr>
          <p:nvPr>
            <p:ph type="title"/>
          </p:nvPr>
        </p:nvSpPr>
        <p:spPr bwMode="gray">
          <a:xfrm>
            <a:off x="226485" y="-1588"/>
            <a:ext cx="10477500" cy="693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rgbClr val="C0C0C0">
                      <a:alpha val="50000"/>
                    </a:srgbClr>
                  </a:outerShdw>
                </a:effectLst>
              </a14:hiddenEffects>
            </a:ext>
          </a:extLst>
        </p:spPr>
        <p:txBody>
          <a:bodyPr vert="horz" wrap="square" lIns="0" tIns="0" rIns="0" bIns="0" numCol="1" anchor="ctr" anchorCtr="0" compatLnSpc="1">
            <a:prstTxWarp prst="textNoShape">
              <a:avLst/>
            </a:prstTxWarp>
          </a:bodyPr>
          <a:lstStyle/>
          <a:p>
            <a:pPr lvl="0"/>
            <a:r>
              <a:rPr lang="zh-CN" altLang="en-US" dirty="0"/>
              <a:t>母板标题</a:t>
            </a:r>
            <a:r>
              <a:rPr lang="en-US" altLang="ja-JP" dirty="0"/>
              <a:t>32pt</a:t>
            </a:r>
          </a:p>
        </p:txBody>
      </p:sp>
      <p:sp>
        <p:nvSpPr>
          <p:cNvPr id="646152" name="Rectangle 8"/>
          <p:cNvSpPr>
            <a:spLocks noGrp="1" noChangeArrowheads="1"/>
          </p:cNvSpPr>
          <p:nvPr>
            <p:ph type="body" idx="1"/>
          </p:nvPr>
        </p:nvSpPr>
        <p:spPr bwMode="gray">
          <a:xfrm>
            <a:off x="224367" y="869951"/>
            <a:ext cx="11715751" cy="5592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zh-CN" altLang="en-US" dirty="0"/>
              <a:t>纲要纲要纲要纲要纲要纲要纲要纲要纲要纲要纲要纲要纲要纲要纲要纲要纲要纲要纲要纲要纲要纲要纲要纲要纲要纲要纲要</a:t>
            </a:r>
            <a:r>
              <a:rPr lang="en-US" altLang="ja-JP" dirty="0"/>
              <a:t>24pt</a:t>
            </a:r>
            <a:endParaRPr lang="en-US" altLang="zh-CN" dirty="0"/>
          </a:p>
          <a:p>
            <a:pPr lvl="1"/>
            <a:r>
              <a:rPr lang="zh-CN" altLang="en-US" dirty="0"/>
              <a:t>第一副标题第一副标题第一副标题第一副标题第一副标题第一副标题第一副标题第一副标题第一副标题第一副标题第一副标题第一副标题</a:t>
            </a:r>
            <a:r>
              <a:rPr lang="en-US" altLang="ja-JP" dirty="0"/>
              <a:t>20pt</a:t>
            </a:r>
          </a:p>
          <a:p>
            <a:pPr lvl="2"/>
            <a:r>
              <a:rPr lang="zh-CN" altLang="en-US" dirty="0"/>
              <a:t>第二副标题第二副标题第二副标题第二副标题第二副标题第二副标题第二副标题第二副标题第二副标题第二副标题第二副标题第二副标题第二副标题</a:t>
            </a:r>
            <a:r>
              <a:rPr lang="en-US" altLang="ja-JP" dirty="0"/>
              <a:t>18pt</a:t>
            </a:r>
          </a:p>
          <a:p>
            <a:pPr lvl="3"/>
            <a:r>
              <a:rPr lang="zh-CN" altLang="en-US" dirty="0"/>
              <a:t>文字文字文字文字文字文字文字文字文字文字文字文字文字文字文字文字文字文字文字文字文字文字文字文字文字文字文字文字文字文字文字文字文字文字文字文字文字文字</a:t>
            </a:r>
            <a:r>
              <a:rPr lang="en-US" altLang="ja-JP" dirty="0"/>
              <a:t>16pt</a:t>
            </a:r>
          </a:p>
        </p:txBody>
      </p:sp>
      <p:grpSp>
        <p:nvGrpSpPr>
          <p:cNvPr id="646163" name="Group 19"/>
          <p:cNvGrpSpPr>
            <a:grpSpLocks noChangeAspect="1"/>
          </p:cNvGrpSpPr>
          <p:nvPr/>
        </p:nvGrpSpPr>
        <p:grpSpPr bwMode="auto">
          <a:xfrm>
            <a:off x="10517718" y="79376"/>
            <a:ext cx="1568449" cy="657225"/>
            <a:chOff x="4969" y="50"/>
            <a:chExt cx="741" cy="414"/>
          </a:xfrm>
        </p:grpSpPr>
        <p:sp>
          <p:nvSpPr>
            <p:cNvPr id="646162" name="AutoShape 18"/>
            <p:cNvSpPr>
              <a:spLocks noChangeAspect="1" noChangeArrowheads="1" noTextEdit="1"/>
            </p:cNvSpPr>
            <p:nvPr userDrawn="1"/>
          </p:nvSpPr>
          <p:spPr bwMode="gray">
            <a:xfrm>
              <a:off x="4969" y="50"/>
              <a:ext cx="741" cy="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ja-JP" altLang="en-US"/>
            </a:p>
          </p:txBody>
        </p:sp>
        <p:sp>
          <p:nvSpPr>
            <p:cNvPr id="646164" name="Freeform 20"/>
            <p:cNvSpPr>
              <a:spLocks/>
            </p:cNvSpPr>
            <p:nvPr userDrawn="1"/>
          </p:nvSpPr>
          <p:spPr bwMode="gray">
            <a:xfrm>
              <a:off x="5334" y="121"/>
              <a:ext cx="94" cy="72"/>
            </a:xfrm>
            <a:custGeom>
              <a:avLst/>
              <a:gdLst>
                <a:gd name="T0" fmla="*/ 961 w 2365"/>
                <a:gd name="T1" fmla="*/ 764 h 1825"/>
                <a:gd name="T2" fmla="*/ 599 w 2365"/>
                <a:gd name="T3" fmla="*/ 642 h 1825"/>
                <a:gd name="T4" fmla="*/ 1 w 2365"/>
                <a:gd name="T5" fmla="*/ 1235 h 1825"/>
                <a:gd name="T6" fmla="*/ 599 w 2365"/>
                <a:gd name="T7" fmla="*/ 1825 h 1825"/>
                <a:gd name="T8" fmla="*/ 1053 w 2365"/>
                <a:gd name="T9" fmla="*/ 1619 h 1825"/>
                <a:gd name="T10" fmla="*/ 1053 w 2365"/>
                <a:gd name="T11" fmla="*/ 1293 h 1825"/>
                <a:gd name="T12" fmla="*/ 771 w 2365"/>
                <a:gd name="T13" fmla="*/ 1568 h 1825"/>
                <a:gd name="T14" fmla="*/ 599 w 2365"/>
                <a:gd name="T15" fmla="*/ 1604 h 1825"/>
                <a:gd name="T16" fmla="*/ 225 w 2365"/>
                <a:gd name="T17" fmla="*/ 1235 h 1825"/>
                <a:gd name="T18" fmla="*/ 599 w 2365"/>
                <a:gd name="T19" fmla="*/ 863 h 1825"/>
                <a:gd name="T20" fmla="*/ 861 w 2365"/>
                <a:gd name="T21" fmla="*/ 972 h 1825"/>
                <a:gd name="T22" fmla="*/ 1093 w 2365"/>
                <a:gd name="T23" fmla="*/ 1239 h 1825"/>
                <a:gd name="T24" fmla="*/ 1630 w 2365"/>
                <a:gd name="T25" fmla="*/ 1473 h 1825"/>
                <a:gd name="T26" fmla="*/ 2365 w 2365"/>
                <a:gd name="T27" fmla="*/ 741 h 1825"/>
                <a:gd name="T28" fmla="*/ 1630 w 2365"/>
                <a:gd name="T29" fmla="*/ 0 h 1825"/>
                <a:gd name="T30" fmla="*/ 1053 w 2365"/>
                <a:gd name="T31" fmla="*/ 295 h 1825"/>
                <a:gd name="T32" fmla="*/ 1053 w 2365"/>
                <a:gd name="T33" fmla="*/ 735 h 1825"/>
                <a:gd name="T34" fmla="*/ 1630 w 2365"/>
                <a:gd name="T35" fmla="*/ 232 h 1825"/>
                <a:gd name="T36" fmla="*/ 2134 w 2365"/>
                <a:gd name="T37" fmla="*/ 741 h 1825"/>
                <a:gd name="T38" fmla="*/ 1630 w 2365"/>
                <a:gd name="T39" fmla="*/ 1245 h 1825"/>
                <a:gd name="T40" fmla="*/ 1303 w 2365"/>
                <a:gd name="T41" fmla="*/ 1125 h 1825"/>
                <a:gd name="T42" fmla="*/ 961 w 2365"/>
                <a:gd name="T43" fmla="*/ 764 h 1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65" h="1825">
                  <a:moveTo>
                    <a:pt x="961" y="764"/>
                  </a:moveTo>
                  <a:cubicBezTo>
                    <a:pt x="875" y="688"/>
                    <a:pt x="736" y="643"/>
                    <a:pt x="599" y="642"/>
                  </a:cubicBezTo>
                  <a:cubicBezTo>
                    <a:pt x="270" y="641"/>
                    <a:pt x="2" y="900"/>
                    <a:pt x="1" y="1235"/>
                  </a:cubicBezTo>
                  <a:cubicBezTo>
                    <a:pt x="0" y="1563"/>
                    <a:pt x="270" y="1824"/>
                    <a:pt x="599" y="1825"/>
                  </a:cubicBezTo>
                  <a:cubicBezTo>
                    <a:pt x="783" y="1825"/>
                    <a:pt x="943" y="1751"/>
                    <a:pt x="1053" y="1619"/>
                  </a:cubicBezTo>
                  <a:cubicBezTo>
                    <a:pt x="1053" y="1293"/>
                    <a:pt x="1053" y="1293"/>
                    <a:pt x="1053" y="1293"/>
                  </a:cubicBezTo>
                  <a:cubicBezTo>
                    <a:pt x="994" y="1394"/>
                    <a:pt x="877" y="1524"/>
                    <a:pt x="771" y="1568"/>
                  </a:cubicBezTo>
                  <a:cubicBezTo>
                    <a:pt x="717" y="1590"/>
                    <a:pt x="662" y="1604"/>
                    <a:pt x="599" y="1604"/>
                  </a:cubicBezTo>
                  <a:cubicBezTo>
                    <a:pt x="394" y="1604"/>
                    <a:pt x="225" y="1445"/>
                    <a:pt x="225" y="1235"/>
                  </a:cubicBezTo>
                  <a:cubicBezTo>
                    <a:pt x="225" y="1041"/>
                    <a:pt x="380" y="862"/>
                    <a:pt x="599" y="863"/>
                  </a:cubicBezTo>
                  <a:cubicBezTo>
                    <a:pt x="701" y="863"/>
                    <a:pt x="793" y="905"/>
                    <a:pt x="861" y="972"/>
                  </a:cubicBezTo>
                  <a:cubicBezTo>
                    <a:pt x="931" y="1040"/>
                    <a:pt x="1041" y="1183"/>
                    <a:pt x="1093" y="1239"/>
                  </a:cubicBezTo>
                  <a:cubicBezTo>
                    <a:pt x="1227" y="1383"/>
                    <a:pt x="1419" y="1473"/>
                    <a:pt x="1630" y="1473"/>
                  </a:cubicBezTo>
                  <a:cubicBezTo>
                    <a:pt x="2036" y="1474"/>
                    <a:pt x="2365" y="1146"/>
                    <a:pt x="2365" y="741"/>
                  </a:cubicBezTo>
                  <a:cubicBezTo>
                    <a:pt x="2365" y="336"/>
                    <a:pt x="2035" y="0"/>
                    <a:pt x="1630" y="0"/>
                  </a:cubicBezTo>
                  <a:cubicBezTo>
                    <a:pt x="1395" y="0"/>
                    <a:pt x="1187" y="122"/>
                    <a:pt x="1053" y="295"/>
                  </a:cubicBezTo>
                  <a:cubicBezTo>
                    <a:pt x="1053" y="735"/>
                    <a:pt x="1053" y="735"/>
                    <a:pt x="1053" y="735"/>
                  </a:cubicBezTo>
                  <a:cubicBezTo>
                    <a:pt x="1155" y="455"/>
                    <a:pt x="1340" y="232"/>
                    <a:pt x="1630" y="232"/>
                  </a:cubicBezTo>
                  <a:cubicBezTo>
                    <a:pt x="1909" y="232"/>
                    <a:pt x="2135" y="463"/>
                    <a:pt x="2134" y="741"/>
                  </a:cubicBezTo>
                  <a:cubicBezTo>
                    <a:pt x="2134" y="1020"/>
                    <a:pt x="1909" y="1246"/>
                    <a:pt x="1630" y="1245"/>
                  </a:cubicBezTo>
                  <a:cubicBezTo>
                    <a:pt x="1506" y="1244"/>
                    <a:pt x="1391" y="1199"/>
                    <a:pt x="1303" y="1125"/>
                  </a:cubicBezTo>
                  <a:cubicBezTo>
                    <a:pt x="1194" y="1040"/>
                    <a:pt x="1074" y="860"/>
                    <a:pt x="961" y="764"/>
                  </a:cubicBezTo>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46165" name="Freeform 21"/>
            <p:cNvSpPr>
              <a:spLocks/>
            </p:cNvSpPr>
            <p:nvPr userDrawn="1"/>
          </p:nvSpPr>
          <p:spPr bwMode="gray">
            <a:xfrm>
              <a:off x="5180" y="200"/>
              <a:ext cx="65" cy="106"/>
            </a:xfrm>
            <a:custGeom>
              <a:avLst/>
              <a:gdLst>
                <a:gd name="T0" fmla="*/ 0 w 1624"/>
                <a:gd name="T1" fmla="*/ 0 h 2651"/>
                <a:gd name="T2" fmla="*/ 1624 w 1624"/>
                <a:gd name="T3" fmla="*/ 0 h 2651"/>
                <a:gd name="T4" fmla="*/ 1624 w 1624"/>
                <a:gd name="T5" fmla="*/ 452 h 2651"/>
                <a:gd name="T6" fmla="*/ 1365 w 1624"/>
                <a:gd name="T7" fmla="*/ 273 h 2651"/>
                <a:gd name="T8" fmla="*/ 613 w 1624"/>
                <a:gd name="T9" fmla="*/ 273 h 2651"/>
                <a:gd name="T10" fmla="*/ 613 w 1624"/>
                <a:gd name="T11" fmla="*/ 1053 h 2651"/>
                <a:gd name="T12" fmla="*/ 1428 w 1624"/>
                <a:gd name="T13" fmla="*/ 1053 h 2651"/>
                <a:gd name="T14" fmla="*/ 1428 w 1624"/>
                <a:gd name="T15" fmla="*/ 1467 h 2651"/>
                <a:gd name="T16" fmla="*/ 1205 w 1624"/>
                <a:gd name="T17" fmla="*/ 1335 h 2651"/>
                <a:gd name="T18" fmla="*/ 613 w 1624"/>
                <a:gd name="T19" fmla="*/ 1335 h 2651"/>
                <a:gd name="T20" fmla="*/ 613 w 1624"/>
                <a:gd name="T21" fmla="*/ 2401 h 2651"/>
                <a:gd name="T22" fmla="*/ 784 w 1624"/>
                <a:gd name="T23" fmla="*/ 2651 h 2651"/>
                <a:gd name="T24" fmla="*/ 11 w 1624"/>
                <a:gd name="T25" fmla="*/ 2651 h 2651"/>
                <a:gd name="T26" fmla="*/ 173 w 1624"/>
                <a:gd name="T27" fmla="*/ 2401 h 2651"/>
                <a:gd name="T28" fmla="*/ 173 w 1624"/>
                <a:gd name="T29" fmla="*/ 278 h 2651"/>
                <a:gd name="T30" fmla="*/ 0 w 1624"/>
                <a:gd name="T31" fmla="*/ 0 h 2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24" h="2651">
                  <a:moveTo>
                    <a:pt x="0" y="0"/>
                  </a:moveTo>
                  <a:cubicBezTo>
                    <a:pt x="1624" y="0"/>
                    <a:pt x="1624" y="0"/>
                    <a:pt x="1624" y="0"/>
                  </a:cubicBezTo>
                  <a:cubicBezTo>
                    <a:pt x="1624" y="452"/>
                    <a:pt x="1624" y="452"/>
                    <a:pt x="1624" y="452"/>
                  </a:cubicBezTo>
                  <a:cubicBezTo>
                    <a:pt x="1624" y="452"/>
                    <a:pt x="1540" y="274"/>
                    <a:pt x="1365" y="273"/>
                  </a:cubicBezTo>
                  <a:cubicBezTo>
                    <a:pt x="613" y="273"/>
                    <a:pt x="613" y="273"/>
                    <a:pt x="613" y="273"/>
                  </a:cubicBezTo>
                  <a:cubicBezTo>
                    <a:pt x="613" y="1053"/>
                    <a:pt x="613" y="1053"/>
                    <a:pt x="613" y="1053"/>
                  </a:cubicBezTo>
                  <a:cubicBezTo>
                    <a:pt x="1428" y="1053"/>
                    <a:pt x="1428" y="1053"/>
                    <a:pt x="1428" y="1053"/>
                  </a:cubicBezTo>
                  <a:cubicBezTo>
                    <a:pt x="1428" y="1467"/>
                    <a:pt x="1428" y="1467"/>
                    <a:pt x="1428" y="1467"/>
                  </a:cubicBezTo>
                  <a:cubicBezTo>
                    <a:pt x="1428" y="1467"/>
                    <a:pt x="1402" y="1335"/>
                    <a:pt x="1205" y="1335"/>
                  </a:cubicBezTo>
                  <a:cubicBezTo>
                    <a:pt x="613" y="1335"/>
                    <a:pt x="613" y="1335"/>
                    <a:pt x="613" y="1335"/>
                  </a:cubicBezTo>
                  <a:cubicBezTo>
                    <a:pt x="613" y="2401"/>
                    <a:pt x="613" y="2401"/>
                    <a:pt x="613" y="2401"/>
                  </a:cubicBezTo>
                  <a:cubicBezTo>
                    <a:pt x="613" y="2558"/>
                    <a:pt x="784" y="2651"/>
                    <a:pt x="784" y="2651"/>
                  </a:cubicBezTo>
                  <a:cubicBezTo>
                    <a:pt x="11" y="2651"/>
                    <a:pt x="11" y="2651"/>
                    <a:pt x="11" y="2651"/>
                  </a:cubicBezTo>
                  <a:cubicBezTo>
                    <a:pt x="11" y="2651"/>
                    <a:pt x="173" y="2569"/>
                    <a:pt x="173" y="2401"/>
                  </a:cubicBezTo>
                  <a:cubicBezTo>
                    <a:pt x="173" y="278"/>
                    <a:pt x="173" y="278"/>
                    <a:pt x="173" y="278"/>
                  </a:cubicBezTo>
                  <a:cubicBezTo>
                    <a:pt x="173" y="99"/>
                    <a:pt x="0" y="0"/>
                    <a:pt x="0" y="0"/>
                  </a:cubicBez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46166" name="Freeform 22"/>
            <p:cNvSpPr>
              <a:spLocks/>
            </p:cNvSpPr>
            <p:nvPr userDrawn="1"/>
          </p:nvSpPr>
          <p:spPr bwMode="gray">
            <a:xfrm>
              <a:off x="5333" y="200"/>
              <a:ext cx="43" cy="148"/>
            </a:xfrm>
            <a:custGeom>
              <a:avLst/>
              <a:gdLst>
                <a:gd name="T0" fmla="*/ 246 w 1072"/>
                <a:gd name="T1" fmla="*/ 0 h 3696"/>
                <a:gd name="T2" fmla="*/ 1072 w 1072"/>
                <a:gd name="T3" fmla="*/ 0 h 3696"/>
                <a:gd name="T4" fmla="*/ 887 w 1072"/>
                <a:gd name="T5" fmla="*/ 230 h 3696"/>
                <a:gd name="T6" fmla="*/ 887 w 1072"/>
                <a:gd name="T7" fmla="*/ 2717 h 3696"/>
                <a:gd name="T8" fmla="*/ 0 w 1072"/>
                <a:gd name="T9" fmla="*/ 3693 h 3696"/>
                <a:gd name="T10" fmla="*/ 423 w 1072"/>
                <a:gd name="T11" fmla="*/ 2717 h 3696"/>
                <a:gd name="T12" fmla="*/ 423 w 1072"/>
                <a:gd name="T13" fmla="*/ 230 h 3696"/>
                <a:gd name="T14" fmla="*/ 246 w 1072"/>
                <a:gd name="T15" fmla="*/ 0 h 3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72" h="3696">
                  <a:moveTo>
                    <a:pt x="246" y="0"/>
                  </a:moveTo>
                  <a:cubicBezTo>
                    <a:pt x="1072" y="0"/>
                    <a:pt x="1072" y="0"/>
                    <a:pt x="1072" y="0"/>
                  </a:cubicBezTo>
                  <a:cubicBezTo>
                    <a:pt x="1072" y="0"/>
                    <a:pt x="887" y="87"/>
                    <a:pt x="887" y="230"/>
                  </a:cubicBezTo>
                  <a:cubicBezTo>
                    <a:pt x="887" y="2717"/>
                    <a:pt x="887" y="2717"/>
                    <a:pt x="887" y="2717"/>
                  </a:cubicBezTo>
                  <a:cubicBezTo>
                    <a:pt x="887" y="3558"/>
                    <a:pt x="44" y="3696"/>
                    <a:pt x="0" y="3693"/>
                  </a:cubicBezTo>
                  <a:cubicBezTo>
                    <a:pt x="72" y="3647"/>
                    <a:pt x="422" y="3349"/>
                    <a:pt x="423" y="2717"/>
                  </a:cubicBezTo>
                  <a:cubicBezTo>
                    <a:pt x="423" y="230"/>
                    <a:pt x="423" y="230"/>
                    <a:pt x="423" y="230"/>
                  </a:cubicBezTo>
                  <a:cubicBezTo>
                    <a:pt x="424" y="96"/>
                    <a:pt x="246" y="0"/>
                    <a:pt x="246" y="0"/>
                  </a:cubicBez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46167" name="Freeform 23"/>
            <p:cNvSpPr>
              <a:spLocks/>
            </p:cNvSpPr>
            <p:nvPr userDrawn="1"/>
          </p:nvSpPr>
          <p:spPr bwMode="gray">
            <a:xfrm>
              <a:off x="5380" y="200"/>
              <a:ext cx="33" cy="106"/>
            </a:xfrm>
            <a:custGeom>
              <a:avLst/>
              <a:gdLst>
                <a:gd name="T0" fmla="*/ 0 w 828"/>
                <a:gd name="T1" fmla="*/ 0 h 2653"/>
                <a:gd name="T2" fmla="*/ 828 w 828"/>
                <a:gd name="T3" fmla="*/ 0 h 2653"/>
                <a:gd name="T4" fmla="*/ 645 w 828"/>
                <a:gd name="T5" fmla="*/ 235 h 2653"/>
                <a:gd name="T6" fmla="*/ 645 w 828"/>
                <a:gd name="T7" fmla="*/ 2401 h 2653"/>
                <a:gd name="T8" fmla="*/ 828 w 828"/>
                <a:gd name="T9" fmla="*/ 2653 h 2653"/>
                <a:gd name="T10" fmla="*/ 0 w 828"/>
                <a:gd name="T11" fmla="*/ 2653 h 2653"/>
                <a:gd name="T12" fmla="*/ 184 w 828"/>
                <a:gd name="T13" fmla="*/ 2401 h 2653"/>
                <a:gd name="T14" fmla="*/ 184 w 828"/>
                <a:gd name="T15" fmla="*/ 235 h 2653"/>
                <a:gd name="T16" fmla="*/ 0 w 828"/>
                <a:gd name="T17" fmla="*/ 0 h 26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8" h="2653">
                  <a:moveTo>
                    <a:pt x="0" y="0"/>
                  </a:moveTo>
                  <a:cubicBezTo>
                    <a:pt x="828" y="0"/>
                    <a:pt x="828" y="0"/>
                    <a:pt x="828" y="0"/>
                  </a:cubicBezTo>
                  <a:cubicBezTo>
                    <a:pt x="828" y="0"/>
                    <a:pt x="645" y="89"/>
                    <a:pt x="645" y="235"/>
                  </a:cubicBezTo>
                  <a:cubicBezTo>
                    <a:pt x="645" y="2401"/>
                    <a:pt x="645" y="2401"/>
                    <a:pt x="645" y="2401"/>
                  </a:cubicBezTo>
                  <a:cubicBezTo>
                    <a:pt x="645" y="2556"/>
                    <a:pt x="828" y="2653"/>
                    <a:pt x="828" y="2653"/>
                  </a:cubicBezTo>
                  <a:cubicBezTo>
                    <a:pt x="0" y="2653"/>
                    <a:pt x="0" y="2653"/>
                    <a:pt x="0" y="2653"/>
                  </a:cubicBezTo>
                  <a:cubicBezTo>
                    <a:pt x="0" y="2653"/>
                    <a:pt x="184" y="2557"/>
                    <a:pt x="184" y="2401"/>
                  </a:cubicBezTo>
                  <a:cubicBezTo>
                    <a:pt x="184" y="235"/>
                    <a:pt x="184" y="235"/>
                    <a:pt x="184" y="235"/>
                  </a:cubicBezTo>
                  <a:cubicBezTo>
                    <a:pt x="184" y="89"/>
                    <a:pt x="0" y="0"/>
                    <a:pt x="0" y="0"/>
                  </a:cubicBez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46168" name="Freeform 24"/>
            <p:cNvSpPr>
              <a:spLocks/>
            </p:cNvSpPr>
            <p:nvPr userDrawn="1"/>
          </p:nvSpPr>
          <p:spPr bwMode="gray">
            <a:xfrm>
              <a:off x="5414" y="200"/>
              <a:ext cx="79" cy="106"/>
            </a:xfrm>
            <a:custGeom>
              <a:avLst/>
              <a:gdLst>
                <a:gd name="T0" fmla="*/ 161 w 1984"/>
                <a:gd name="T1" fmla="*/ 0 h 2651"/>
                <a:gd name="T2" fmla="*/ 1984 w 1984"/>
                <a:gd name="T3" fmla="*/ 0 h 2651"/>
                <a:gd name="T4" fmla="*/ 1829 w 1984"/>
                <a:gd name="T5" fmla="*/ 482 h 2651"/>
                <a:gd name="T6" fmla="*/ 1607 w 1984"/>
                <a:gd name="T7" fmla="*/ 279 h 2651"/>
                <a:gd name="T8" fmla="*/ 1229 w 1984"/>
                <a:gd name="T9" fmla="*/ 279 h 2651"/>
                <a:gd name="T10" fmla="*/ 1229 w 1984"/>
                <a:gd name="T11" fmla="*/ 2401 h 2651"/>
                <a:gd name="T12" fmla="*/ 1407 w 1984"/>
                <a:gd name="T13" fmla="*/ 2651 h 2651"/>
                <a:gd name="T14" fmla="*/ 595 w 1984"/>
                <a:gd name="T15" fmla="*/ 2651 h 2651"/>
                <a:gd name="T16" fmla="*/ 771 w 1984"/>
                <a:gd name="T17" fmla="*/ 2401 h 2651"/>
                <a:gd name="T18" fmla="*/ 771 w 1984"/>
                <a:gd name="T19" fmla="*/ 279 h 2651"/>
                <a:gd name="T20" fmla="*/ 315 w 1984"/>
                <a:gd name="T21" fmla="*/ 279 h 2651"/>
                <a:gd name="T22" fmla="*/ 0 w 1984"/>
                <a:gd name="T23" fmla="*/ 522 h 2651"/>
                <a:gd name="T24" fmla="*/ 161 w 1984"/>
                <a:gd name="T25" fmla="*/ 0 h 2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84" h="2651">
                  <a:moveTo>
                    <a:pt x="161" y="0"/>
                  </a:moveTo>
                  <a:cubicBezTo>
                    <a:pt x="1984" y="0"/>
                    <a:pt x="1984" y="0"/>
                    <a:pt x="1984" y="0"/>
                  </a:cubicBezTo>
                  <a:cubicBezTo>
                    <a:pt x="1829" y="482"/>
                    <a:pt x="1829" y="482"/>
                    <a:pt x="1829" y="482"/>
                  </a:cubicBezTo>
                  <a:cubicBezTo>
                    <a:pt x="1829" y="482"/>
                    <a:pt x="1783" y="279"/>
                    <a:pt x="1607" y="279"/>
                  </a:cubicBezTo>
                  <a:cubicBezTo>
                    <a:pt x="1229" y="279"/>
                    <a:pt x="1229" y="279"/>
                    <a:pt x="1229" y="279"/>
                  </a:cubicBezTo>
                  <a:cubicBezTo>
                    <a:pt x="1229" y="2401"/>
                    <a:pt x="1229" y="2401"/>
                    <a:pt x="1229" y="2401"/>
                  </a:cubicBezTo>
                  <a:cubicBezTo>
                    <a:pt x="1229" y="2535"/>
                    <a:pt x="1407" y="2651"/>
                    <a:pt x="1407" y="2651"/>
                  </a:cubicBezTo>
                  <a:cubicBezTo>
                    <a:pt x="595" y="2651"/>
                    <a:pt x="595" y="2651"/>
                    <a:pt x="595" y="2651"/>
                  </a:cubicBezTo>
                  <a:cubicBezTo>
                    <a:pt x="595" y="2651"/>
                    <a:pt x="771" y="2547"/>
                    <a:pt x="771" y="2401"/>
                  </a:cubicBezTo>
                  <a:cubicBezTo>
                    <a:pt x="771" y="279"/>
                    <a:pt x="771" y="279"/>
                    <a:pt x="771" y="279"/>
                  </a:cubicBezTo>
                  <a:cubicBezTo>
                    <a:pt x="315" y="279"/>
                    <a:pt x="315" y="279"/>
                    <a:pt x="315" y="279"/>
                  </a:cubicBezTo>
                  <a:cubicBezTo>
                    <a:pt x="185" y="280"/>
                    <a:pt x="0" y="522"/>
                    <a:pt x="0" y="522"/>
                  </a:cubicBezTo>
                  <a:lnTo>
                    <a:pt x="161" y="0"/>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46169" name="Freeform 25"/>
            <p:cNvSpPr>
              <a:spLocks/>
            </p:cNvSpPr>
            <p:nvPr userDrawn="1"/>
          </p:nvSpPr>
          <p:spPr bwMode="gray">
            <a:xfrm>
              <a:off x="5558" y="200"/>
              <a:ext cx="88" cy="107"/>
            </a:xfrm>
            <a:custGeom>
              <a:avLst/>
              <a:gdLst>
                <a:gd name="T0" fmla="*/ 1420 w 2219"/>
                <a:gd name="T1" fmla="*/ 0 h 2693"/>
                <a:gd name="T2" fmla="*/ 2219 w 2219"/>
                <a:gd name="T3" fmla="*/ 0 h 2693"/>
                <a:gd name="T4" fmla="*/ 2048 w 2219"/>
                <a:gd name="T5" fmla="*/ 234 h 2693"/>
                <a:gd name="T6" fmla="*/ 2048 w 2219"/>
                <a:gd name="T7" fmla="*/ 1840 h 2693"/>
                <a:gd name="T8" fmla="*/ 1131 w 2219"/>
                <a:gd name="T9" fmla="*/ 2693 h 2693"/>
                <a:gd name="T10" fmla="*/ 176 w 2219"/>
                <a:gd name="T11" fmla="*/ 1840 h 2693"/>
                <a:gd name="T12" fmla="*/ 176 w 2219"/>
                <a:gd name="T13" fmla="*/ 234 h 2693"/>
                <a:gd name="T14" fmla="*/ 0 w 2219"/>
                <a:gd name="T15" fmla="*/ 0 h 2693"/>
                <a:gd name="T16" fmla="*/ 821 w 2219"/>
                <a:gd name="T17" fmla="*/ 0 h 2693"/>
                <a:gd name="T18" fmla="*/ 638 w 2219"/>
                <a:gd name="T19" fmla="*/ 234 h 2693"/>
                <a:gd name="T20" fmla="*/ 638 w 2219"/>
                <a:gd name="T21" fmla="*/ 1840 h 2693"/>
                <a:gd name="T22" fmla="*/ 1131 w 2219"/>
                <a:gd name="T23" fmla="*/ 2406 h 2693"/>
                <a:gd name="T24" fmla="*/ 1601 w 2219"/>
                <a:gd name="T25" fmla="*/ 1840 h 2693"/>
                <a:gd name="T26" fmla="*/ 1601 w 2219"/>
                <a:gd name="T27" fmla="*/ 234 h 2693"/>
                <a:gd name="T28" fmla="*/ 1420 w 2219"/>
                <a:gd name="T29" fmla="*/ 0 h 2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19" h="2693">
                  <a:moveTo>
                    <a:pt x="1420" y="0"/>
                  </a:moveTo>
                  <a:cubicBezTo>
                    <a:pt x="2219" y="0"/>
                    <a:pt x="2219" y="0"/>
                    <a:pt x="2219" y="0"/>
                  </a:cubicBezTo>
                  <a:cubicBezTo>
                    <a:pt x="2219" y="0"/>
                    <a:pt x="2048" y="91"/>
                    <a:pt x="2048" y="234"/>
                  </a:cubicBezTo>
                  <a:cubicBezTo>
                    <a:pt x="2048" y="1840"/>
                    <a:pt x="2048" y="1840"/>
                    <a:pt x="2048" y="1840"/>
                  </a:cubicBezTo>
                  <a:cubicBezTo>
                    <a:pt x="2047" y="2492"/>
                    <a:pt x="1506" y="2693"/>
                    <a:pt x="1131" y="2693"/>
                  </a:cubicBezTo>
                  <a:cubicBezTo>
                    <a:pt x="759" y="2693"/>
                    <a:pt x="175" y="2490"/>
                    <a:pt x="176" y="1840"/>
                  </a:cubicBezTo>
                  <a:cubicBezTo>
                    <a:pt x="176" y="234"/>
                    <a:pt x="176" y="234"/>
                    <a:pt x="176" y="234"/>
                  </a:cubicBezTo>
                  <a:cubicBezTo>
                    <a:pt x="176" y="91"/>
                    <a:pt x="0" y="0"/>
                    <a:pt x="0" y="0"/>
                  </a:cubicBezTo>
                  <a:cubicBezTo>
                    <a:pt x="821" y="0"/>
                    <a:pt x="821" y="0"/>
                    <a:pt x="821" y="0"/>
                  </a:cubicBezTo>
                  <a:cubicBezTo>
                    <a:pt x="821" y="0"/>
                    <a:pt x="638" y="88"/>
                    <a:pt x="638" y="234"/>
                  </a:cubicBezTo>
                  <a:cubicBezTo>
                    <a:pt x="638" y="1840"/>
                    <a:pt x="638" y="1840"/>
                    <a:pt x="638" y="1840"/>
                  </a:cubicBezTo>
                  <a:cubicBezTo>
                    <a:pt x="638" y="2182"/>
                    <a:pt x="865" y="2406"/>
                    <a:pt x="1131" y="2406"/>
                  </a:cubicBezTo>
                  <a:cubicBezTo>
                    <a:pt x="1397" y="2406"/>
                    <a:pt x="1600" y="2173"/>
                    <a:pt x="1601" y="1840"/>
                  </a:cubicBezTo>
                  <a:cubicBezTo>
                    <a:pt x="1601" y="234"/>
                    <a:pt x="1601" y="234"/>
                    <a:pt x="1601" y="234"/>
                  </a:cubicBezTo>
                  <a:cubicBezTo>
                    <a:pt x="1601" y="91"/>
                    <a:pt x="1420" y="0"/>
                    <a:pt x="1420" y="0"/>
                  </a:cubicBez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46170" name="Freeform 26"/>
            <p:cNvSpPr>
              <a:spLocks/>
            </p:cNvSpPr>
            <p:nvPr userDrawn="1"/>
          </p:nvSpPr>
          <p:spPr bwMode="gray">
            <a:xfrm>
              <a:off x="5248" y="200"/>
              <a:ext cx="89" cy="108"/>
            </a:xfrm>
            <a:custGeom>
              <a:avLst/>
              <a:gdLst>
                <a:gd name="T0" fmla="*/ 1427 w 2240"/>
                <a:gd name="T1" fmla="*/ 0 h 2700"/>
                <a:gd name="T2" fmla="*/ 2240 w 2240"/>
                <a:gd name="T3" fmla="*/ 0 h 2700"/>
                <a:gd name="T4" fmla="*/ 2068 w 2240"/>
                <a:gd name="T5" fmla="*/ 237 h 2700"/>
                <a:gd name="T6" fmla="*/ 2067 w 2240"/>
                <a:gd name="T7" fmla="*/ 1838 h 2700"/>
                <a:gd name="T8" fmla="*/ 1122 w 2240"/>
                <a:gd name="T9" fmla="*/ 2700 h 2700"/>
                <a:gd name="T10" fmla="*/ 166 w 2240"/>
                <a:gd name="T11" fmla="*/ 1838 h 2700"/>
                <a:gd name="T12" fmla="*/ 166 w 2240"/>
                <a:gd name="T13" fmla="*/ 237 h 2700"/>
                <a:gd name="T14" fmla="*/ 0 w 2240"/>
                <a:gd name="T15" fmla="*/ 0 h 2700"/>
                <a:gd name="T16" fmla="*/ 821 w 2240"/>
                <a:gd name="T17" fmla="*/ 0 h 2700"/>
                <a:gd name="T18" fmla="*/ 631 w 2240"/>
                <a:gd name="T19" fmla="*/ 237 h 2700"/>
                <a:gd name="T20" fmla="*/ 630 w 2240"/>
                <a:gd name="T21" fmla="*/ 1838 h 2700"/>
                <a:gd name="T22" fmla="*/ 1122 w 2240"/>
                <a:gd name="T23" fmla="*/ 2413 h 2700"/>
                <a:gd name="T24" fmla="*/ 1602 w 2240"/>
                <a:gd name="T25" fmla="*/ 1838 h 2700"/>
                <a:gd name="T26" fmla="*/ 1603 w 2240"/>
                <a:gd name="T27" fmla="*/ 237 h 2700"/>
                <a:gd name="T28" fmla="*/ 1427 w 2240"/>
                <a:gd name="T29" fmla="*/ 0 h 27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40" h="2700">
                  <a:moveTo>
                    <a:pt x="1427" y="0"/>
                  </a:moveTo>
                  <a:cubicBezTo>
                    <a:pt x="2240" y="0"/>
                    <a:pt x="2240" y="0"/>
                    <a:pt x="2240" y="0"/>
                  </a:cubicBezTo>
                  <a:cubicBezTo>
                    <a:pt x="2240" y="0"/>
                    <a:pt x="2068" y="95"/>
                    <a:pt x="2068" y="237"/>
                  </a:cubicBezTo>
                  <a:cubicBezTo>
                    <a:pt x="2068" y="238"/>
                    <a:pt x="2067" y="1838"/>
                    <a:pt x="2067" y="1838"/>
                  </a:cubicBezTo>
                  <a:cubicBezTo>
                    <a:pt x="2067" y="2494"/>
                    <a:pt x="1501" y="2700"/>
                    <a:pt x="1122" y="2700"/>
                  </a:cubicBezTo>
                  <a:cubicBezTo>
                    <a:pt x="750" y="2700"/>
                    <a:pt x="166" y="2491"/>
                    <a:pt x="166" y="1838"/>
                  </a:cubicBezTo>
                  <a:cubicBezTo>
                    <a:pt x="166" y="237"/>
                    <a:pt x="166" y="237"/>
                    <a:pt x="166" y="237"/>
                  </a:cubicBezTo>
                  <a:cubicBezTo>
                    <a:pt x="166" y="94"/>
                    <a:pt x="0" y="0"/>
                    <a:pt x="0" y="0"/>
                  </a:cubicBezTo>
                  <a:cubicBezTo>
                    <a:pt x="821" y="0"/>
                    <a:pt x="821" y="0"/>
                    <a:pt x="821" y="0"/>
                  </a:cubicBezTo>
                  <a:cubicBezTo>
                    <a:pt x="821" y="0"/>
                    <a:pt x="631" y="94"/>
                    <a:pt x="631" y="237"/>
                  </a:cubicBezTo>
                  <a:cubicBezTo>
                    <a:pt x="630" y="1838"/>
                    <a:pt x="630" y="1838"/>
                    <a:pt x="630" y="1838"/>
                  </a:cubicBezTo>
                  <a:cubicBezTo>
                    <a:pt x="630" y="2178"/>
                    <a:pt x="856" y="2412"/>
                    <a:pt x="1122" y="2413"/>
                  </a:cubicBezTo>
                  <a:cubicBezTo>
                    <a:pt x="1388" y="2414"/>
                    <a:pt x="1602" y="2174"/>
                    <a:pt x="1602" y="1838"/>
                  </a:cubicBezTo>
                  <a:cubicBezTo>
                    <a:pt x="1603" y="237"/>
                    <a:pt x="1603" y="237"/>
                    <a:pt x="1603" y="237"/>
                  </a:cubicBezTo>
                  <a:cubicBezTo>
                    <a:pt x="1603" y="94"/>
                    <a:pt x="1427" y="0"/>
                    <a:pt x="1427" y="0"/>
                  </a:cubicBez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46171" name="Freeform 27"/>
            <p:cNvSpPr>
              <a:spLocks/>
            </p:cNvSpPr>
            <p:nvPr userDrawn="1"/>
          </p:nvSpPr>
          <p:spPr bwMode="gray">
            <a:xfrm>
              <a:off x="5489" y="198"/>
              <a:ext cx="69" cy="110"/>
            </a:xfrm>
            <a:custGeom>
              <a:avLst/>
              <a:gdLst>
                <a:gd name="T0" fmla="*/ 1467 w 1707"/>
                <a:gd name="T1" fmla="*/ 479 h 2755"/>
                <a:gd name="T2" fmla="*/ 1019 w 1707"/>
                <a:gd name="T3" fmla="*/ 276 h 2755"/>
                <a:gd name="T4" fmla="*/ 504 w 1707"/>
                <a:gd name="T5" fmla="*/ 677 h 2755"/>
                <a:gd name="T6" fmla="*/ 995 w 1707"/>
                <a:gd name="T7" fmla="*/ 1174 h 2755"/>
                <a:gd name="T8" fmla="*/ 1705 w 1707"/>
                <a:gd name="T9" fmla="*/ 1974 h 2755"/>
                <a:gd name="T10" fmla="*/ 651 w 1707"/>
                <a:gd name="T11" fmla="*/ 2755 h 2755"/>
                <a:gd name="T12" fmla="*/ 155 w 1707"/>
                <a:gd name="T13" fmla="*/ 2686 h 2755"/>
                <a:gd name="T14" fmla="*/ 0 w 1707"/>
                <a:gd name="T15" fmla="*/ 2177 h 2755"/>
                <a:gd name="T16" fmla="*/ 658 w 1707"/>
                <a:gd name="T17" fmla="*/ 2466 h 2755"/>
                <a:gd name="T18" fmla="*/ 1252 w 1707"/>
                <a:gd name="T19" fmla="*/ 2030 h 2755"/>
                <a:gd name="T20" fmla="*/ 46 w 1707"/>
                <a:gd name="T21" fmla="*/ 731 h 2755"/>
                <a:gd name="T22" fmla="*/ 973 w 1707"/>
                <a:gd name="T23" fmla="*/ 0 h 2755"/>
                <a:gd name="T24" fmla="*/ 1467 w 1707"/>
                <a:gd name="T25" fmla="*/ 69 h 2755"/>
                <a:gd name="T26" fmla="*/ 1467 w 1707"/>
                <a:gd name="T27" fmla="*/ 479 h 2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07" h="2755">
                  <a:moveTo>
                    <a:pt x="1467" y="479"/>
                  </a:moveTo>
                  <a:cubicBezTo>
                    <a:pt x="1467" y="479"/>
                    <a:pt x="1352" y="277"/>
                    <a:pt x="1019" y="276"/>
                  </a:cubicBezTo>
                  <a:cubicBezTo>
                    <a:pt x="686" y="275"/>
                    <a:pt x="505" y="450"/>
                    <a:pt x="504" y="677"/>
                  </a:cubicBezTo>
                  <a:cubicBezTo>
                    <a:pt x="503" y="934"/>
                    <a:pt x="696" y="1031"/>
                    <a:pt x="995" y="1174"/>
                  </a:cubicBezTo>
                  <a:cubicBezTo>
                    <a:pt x="1279" y="1311"/>
                    <a:pt x="1707" y="1499"/>
                    <a:pt x="1705" y="1974"/>
                  </a:cubicBezTo>
                  <a:cubicBezTo>
                    <a:pt x="1704" y="2399"/>
                    <a:pt x="1327" y="2755"/>
                    <a:pt x="651" y="2755"/>
                  </a:cubicBezTo>
                  <a:cubicBezTo>
                    <a:pt x="442" y="2754"/>
                    <a:pt x="155" y="2686"/>
                    <a:pt x="155" y="2686"/>
                  </a:cubicBezTo>
                  <a:cubicBezTo>
                    <a:pt x="0" y="2177"/>
                    <a:pt x="0" y="2177"/>
                    <a:pt x="0" y="2177"/>
                  </a:cubicBezTo>
                  <a:cubicBezTo>
                    <a:pt x="143" y="2316"/>
                    <a:pt x="397" y="2466"/>
                    <a:pt x="658" y="2466"/>
                  </a:cubicBezTo>
                  <a:cubicBezTo>
                    <a:pt x="929" y="2466"/>
                    <a:pt x="1252" y="2298"/>
                    <a:pt x="1252" y="2030"/>
                  </a:cubicBezTo>
                  <a:cubicBezTo>
                    <a:pt x="1252" y="1512"/>
                    <a:pt x="46" y="1598"/>
                    <a:pt x="46" y="731"/>
                  </a:cubicBezTo>
                  <a:cubicBezTo>
                    <a:pt x="46" y="433"/>
                    <a:pt x="254" y="0"/>
                    <a:pt x="973" y="0"/>
                  </a:cubicBezTo>
                  <a:cubicBezTo>
                    <a:pt x="1207" y="0"/>
                    <a:pt x="1467" y="69"/>
                    <a:pt x="1467" y="69"/>
                  </a:cubicBezTo>
                  <a:lnTo>
                    <a:pt x="1467" y="479"/>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646173" name="Rectangle 29"/>
          <p:cNvSpPr>
            <a:spLocks noGrp="1" noChangeArrowheads="1"/>
          </p:cNvSpPr>
          <p:nvPr>
            <p:ph type="sldNum" sz="quarter" idx="4"/>
          </p:nvPr>
        </p:nvSpPr>
        <p:spPr bwMode="gray">
          <a:xfrm>
            <a:off x="5734051" y="6653213"/>
            <a:ext cx="719667" cy="201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lvl1pPr fontAlgn="base">
              <a:defRPr kumimoji="0" sz="800">
                <a:solidFill>
                  <a:schemeClr val="tx1"/>
                </a:solidFill>
              </a:defRPr>
            </a:lvl1pPr>
          </a:lstStyle>
          <a:p>
            <a:fld id="{C96710BC-554A-4C22-A457-51FB5A137C73}" type="slidenum">
              <a:rPr lang="de-DE" altLang="ja-JP"/>
              <a:pPr/>
              <a:t>‹#›</a:t>
            </a:fld>
            <a:endParaRPr lang="de-DE" altLang="ja-JP"/>
          </a:p>
        </p:txBody>
      </p:sp>
      <p:sp>
        <p:nvSpPr>
          <p:cNvPr id="646174" name="Rectangle 30"/>
          <p:cNvSpPr>
            <a:spLocks noGrp="1" noChangeArrowheads="1"/>
          </p:cNvSpPr>
          <p:nvPr>
            <p:ph type="ftr" sz="quarter" idx="3"/>
          </p:nvPr>
        </p:nvSpPr>
        <p:spPr bwMode="gray">
          <a:xfrm>
            <a:off x="6580718" y="6653213"/>
            <a:ext cx="5363633" cy="201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lvl1pPr algn="r" fontAlgn="base">
              <a:defRPr kumimoji="0" sz="800">
                <a:solidFill>
                  <a:schemeClr val="tx1"/>
                </a:solidFill>
                <a:ea typeface="MS UI Gothic" pitchFamily="50" charset="-128"/>
              </a:defRPr>
            </a:lvl1pPr>
          </a:lstStyle>
          <a:p>
            <a:r>
              <a:rPr lang="de-DE" altLang="ja-JP"/>
              <a:t>Copyright 2021 NANJING FUJITSU NANDA SOFTWARE TECHNOLOGY CO.,LTD.</a:t>
            </a:r>
          </a:p>
        </p:txBody>
      </p:sp>
      <p:pic>
        <p:nvPicPr>
          <p:cNvPr id="3" name="图片 2"/>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56117" y="6664325"/>
            <a:ext cx="2109216" cy="192024"/>
          </a:xfrm>
          <a:prstGeom prst="rect">
            <a:avLst/>
          </a:prstGeom>
        </p:spPr>
      </p:pic>
    </p:spTree>
    <p:extLst>
      <p:ext uri="{BB962C8B-B14F-4D97-AF65-F5344CB8AC3E}">
        <p14:creationId xmlns:p14="http://schemas.microsoft.com/office/powerpoint/2010/main" val="2905103837"/>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Lst>
  <p:hf hdr="0" dt="0"/>
  <p:txStyles>
    <p:titleStyle>
      <a:lvl1pPr algn="l" rtl="0" eaLnBrk="1" fontAlgn="base" hangingPunct="1">
        <a:spcBef>
          <a:spcPct val="0"/>
        </a:spcBef>
        <a:spcAft>
          <a:spcPct val="0"/>
        </a:spcAft>
        <a:tabLst>
          <a:tab pos="3676650" algn="l"/>
        </a:tabLst>
        <a:defRPr kumimoji="1" sz="3200">
          <a:solidFill>
            <a:schemeClr val="tx2"/>
          </a:solidFill>
          <a:latin typeface="+mj-lt"/>
          <a:ea typeface="+mj-ea"/>
          <a:cs typeface="+mj-cs"/>
        </a:defRPr>
      </a:lvl1pPr>
      <a:lvl2pPr algn="l" rtl="0" eaLnBrk="1" fontAlgn="base" hangingPunct="1">
        <a:spcBef>
          <a:spcPct val="0"/>
        </a:spcBef>
        <a:spcAft>
          <a:spcPct val="0"/>
        </a:spcAft>
        <a:tabLst>
          <a:tab pos="3676650" algn="l"/>
        </a:tabLst>
        <a:defRPr kumimoji="1" sz="3200">
          <a:solidFill>
            <a:schemeClr val="tx2"/>
          </a:solidFill>
          <a:latin typeface="Arial" charset="0"/>
          <a:ea typeface="SimHei" pitchFamily="49" charset="-122"/>
        </a:defRPr>
      </a:lvl2pPr>
      <a:lvl3pPr algn="l" rtl="0" eaLnBrk="1" fontAlgn="base" hangingPunct="1">
        <a:spcBef>
          <a:spcPct val="0"/>
        </a:spcBef>
        <a:spcAft>
          <a:spcPct val="0"/>
        </a:spcAft>
        <a:tabLst>
          <a:tab pos="3676650" algn="l"/>
        </a:tabLst>
        <a:defRPr kumimoji="1" sz="3200">
          <a:solidFill>
            <a:schemeClr val="tx2"/>
          </a:solidFill>
          <a:latin typeface="Arial" charset="0"/>
          <a:ea typeface="SimHei" pitchFamily="49" charset="-122"/>
        </a:defRPr>
      </a:lvl3pPr>
      <a:lvl4pPr algn="l" rtl="0" eaLnBrk="1" fontAlgn="base" hangingPunct="1">
        <a:spcBef>
          <a:spcPct val="0"/>
        </a:spcBef>
        <a:spcAft>
          <a:spcPct val="0"/>
        </a:spcAft>
        <a:tabLst>
          <a:tab pos="3676650" algn="l"/>
        </a:tabLst>
        <a:defRPr kumimoji="1" sz="3200">
          <a:solidFill>
            <a:schemeClr val="tx2"/>
          </a:solidFill>
          <a:latin typeface="Arial" charset="0"/>
          <a:ea typeface="SimHei" pitchFamily="49" charset="-122"/>
        </a:defRPr>
      </a:lvl4pPr>
      <a:lvl5pPr algn="l" rtl="0" eaLnBrk="1" fontAlgn="base" hangingPunct="1">
        <a:spcBef>
          <a:spcPct val="0"/>
        </a:spcBef>
        <a:spcAft>
          <a:spcPct val="0"/>
        </a:spcAft>
        <a:tabLst>
          <a:tab pos="3676650" algn="l"/>
        </a:tabLst>
        <a:defRPr kumimoji="1" sz="3200">
          <a:solidFill>
            <a:schemeClr val="tx2"/>
          </a:solidFill>
          <a:latin typeface="Arial" charset="0"/>
          <a:ea typeface="SimHei" pitchFamily="49" charset="-122"/>
        </a:defRPr>
      </a:lvl5pPr>
      <a:lvl6pPr marL="457200" algn="l" rtl="0" eaLnBrk="1" fontAlgn="base" hangingPunct="1">
        <a:spcBef>
          <a:spcPct val="0"/>
        </a:spcBef>
        <a:spcAft>
          <a:spcPct val="0"/>
        </a:spcAft>
        <a:tabLst>
          <a:tab pos="3676650" algn="l"/>
        </a:tabLst>
        <a:defRPr kumimoji="1" sz="3200">
          <a:solidFill>
            <a:schemeClr val="tx2"/>
          </a:solidFill>
          <a:latin typeface="Arial" charset="0"/>
          <a:ea typeface="SimHei" pitchFamily="49" charset="-122"/>
        </a:defRPr>
      </a:lvl6pPr>
      <a:lvl7pPr marL="914400" algn="l" rtl="0" eaLnBrk="1" fontAlgn="base" hangingPunct="1">
        <a:spcBef>
          <a:spcPct val="0"/>
        </a:spcBef>
        <a:spcAft>
          <a:spcPct val="0"/>
        </a:spcAft>
        <a:tabLst>
          <a:tab pos="3676650" algn="l"/>
        </a:tabLst>
        <a:defRPr kumimoji="1" sz="3200">
          <a:solidFill>
            <a:schemeClr val="tx2"/>
          </a:solidFill>
          <a:latin typeface="Arial" charset="0"/>
          <a:ea typeface="SimHei" pitchFamily="49" charset="-122"/>
        </a:defRPr>
      </a:lvl7pPr>
      <a:lvl8pPr marL="1371600" algn="l" rtl="0" eaLnBrk="1" fontAlgn="base" hangingPunct="1">
        <a:spcBef>
          <a:spcPct val="0"/>
        </a:spcBef>
        <a:spcAft>
          <a:spcPct val="0"/>
        </a:spcAft>
        <a:tabLst>
          <a:tab pos="3676650" algn="l"/>
        </a:tabLst>
        <a:defRPr kumimoji="1" sz="3200">
          <a:solidFill>
            <a:schemeClr val="tx2"/>
          </a:solidFill>
          <a:latin typeface="Arial" charset="0"/>
          <a:ea typeface="SimHei" pitchFamily="49" charset="-122"/>
        </a:defRPr>
      </a:lvl8pPr>
      <a:lvl9pPr marL="1828800" algn="l" rtl="0" eaLnBrk="1" fontAlgn="base" hangingPunct="1">
        <a:spcBef>
          <a:spcPct val="0"/>
        </a:spcBef>
        <a:spcAft>
          <a:spcPct val="0"/>
        </a:spcAft>
        <a:tabLst>
          <a:tab pos="3676650" algn="l"/>
        </a:tabLst>
        <a:defRPr kumimoji="1" sz="3200">
          <a:solidFill>
            <a:schemeClr val="tx2"/>
          </a:solidFill>
          <a:latin typeface="Arial" charset="0"/>
          <a:ea typeface="SimHei" pitchFamily="49" charset="-122"/>
        </a:defRPr>
      </a:lvl9pPr>
    </p:titleStyle>
    <p:bodyStyle>
      <a:lvl1pPr marL="290513" indent="-290513" algn="l" defTabSz="457200" rtl="0" eaLnBrk="1" fontAlgn="base" hangingPunct="1">
        <a:lnSpc>
          <a:spcPct val="95000"/>
        </a:lnSpc>
        <a:spcBef>
          <a:spcPct val="20000"/>
        </a:spcBef>
        <a:spcAft>
          <a:spcPct val="10000"/>
        </a:spcAft>
        <a:buClr>
          <a:srgbClr val="A30B1A"/>
        </a:buClr>
        <a:buFont typeface="Wingdings" pitchFamily="2" charset="2"/>
        <a:buChar char="n"/>
        <a:defRPr kumimoji="1" sz="2400">
          <a:solidFill>
            <a:srgbClr val="000000"/>
          </a:solidFill>
          <a:latin typeface="+mn-lt"/>
          <a:ea typeface="+mn-ea"/>
          <a:cs typeface="+mn-cs"/>
        </a:defRPr>
      </a:lvl1pPr>
      <a:lvl2pPr marL="581025" indent="-242888" algn="l" defTabSz="457200" rtl="0" eaLnBrk="1" fontAlgn="base" hangingPunct="1">
        <a:lnSpc>
          <a:spcPct val="95000"/>
        </a:lnSpc>
        <a:spcBef>
          <a:spcPct val="20000"/>
        </a:spcBef>
        <a:spcAft>
          <a:spcPct val="10000"/>
        </a:spcAft>
        <a:buClr>
          <a:srgbClr val="87867E"/>
        </a:buClr>
        <a:buFont typeface="Wingdings" pitchFamily="2" charset="2"/>
        <a:buChar char="n"/>
        <a:defRPr kumimoji="1" sz="2000">
          <a:solidFill>
            <a:srgbClr val="000000"/>
          </a:solidFill>
          <a:latin typeface="+mn-lt"/>
          <a:ea typeface="+mn-ea"/>
          <a:cs typeface="+mn-cs"/>
        </a:defRPr>
      </a:lvl2pPr>
      <a:lvl3pPr marL="795338" indent="-138113" algn="l" defTabSz="457200" rtl="0" eaLnBrk="1" fontAlgn="base" hangingPunct="1">
        <a:lnSpc>
          <a:spcPct val="95000"/>
        </a:lnSpc>
        <a:spcBef>
          <a:spcPct val="20000"/>
        </a:spcBef>
        <a:spcAft>
          <a:spcPct val="10000"/>
        </a:spcAft>
        <a:buClr>
          <a:srgbClr val="87867E"/>
        </a:buClr>
        <a:buSzPct val="100000"/>
        <a:buChar char="•"/>
        <a:defRPr kumimoji="1">
          <a:solidFill>
            <a:srgbClr val="000000"/>
          </a:solidFill>
          <a:latin typeface="+mn-lt"/>
          <a:ea typeface="+mn-ea"/>
          <a:cs typeface="+mn-cs"/>
        </a:defRPr>
      </a:lvl3pPr>
      <a:lvl4pPr marL="1014413" indent="-134938" algn="l" defTabSz="457200" rtl="0" eaLnBrk="1" fontAlgn="base" hangingPunct="1">
        <a:lnSpc>
          <a:spcPct val="95000"/>
        </a:lnSpc>
        <a:spcBef>
          <a:spcPct val="20000"/>
        </a:spcBef>
        <a:spcAft>
          <a:spcPct val="10000"/>
        </a:spcAft>
        <a:buClr>
          <a:srgbClr val="87867E"/>
        </a:buClr>
        <a:buSzPct val="100000"/>
        <a:buChar char="•"/>
        <a:defRPr kumimoji="1" sz="1600">
          <a:solidFill>
            <a:srgbClr val="000000"/>
          </a:solidFill>
          <a:latin typeface="+mn-lt"/>
          <a:ea typeface="+mn-ea"/>
          <a:cs typeface="+mn-cs"/>
        </a:defRPr>
      </a:lvl4pPr>
      <a:lvl5pPr marL="2305050" indent="365125" algn="l" defTabSz="457200" rtl="0" eaLnBrk="1" fontAlgn="base" hangingPunct="1">
        <a:spcBef>
          <a:spcPct val="0"/>
        </a:spcBef>
        <a:spcAft>
          <a:spcPct val="0"/>
        </a:spcAft>
        <a:buBlip>
          <a:blip r:embed="rId12"/>
        </a:buBlip>
        <a:defRPr kumimoji="1" sz="2000">
          <a:solidFill>
            <a:srgbClr val="000000"/>
          </a:solidFill>
          <a:latin typeface="+mn-lt"/>
          <a:ea typeface="MS UI Gothic" pitchFamily="50" charset="-128"/>
          <a:cs typeface="+mn-cs"/>
        </a:defRPr>
      </a:lvl5pPr>
      <a:lvl6pPr marL="2762250" indent="365125" algn="l" defTabSz="457200" rtl="0" eaLnBrk="1" fontAlgn="base" hangingPunct="1">
        <a:spcBef>
          <a:spcPct val="0"/>
        </a:spcBef>
        <a:spcAft>
          <a:spcPct val="0"/>
        </a:spcAft>
        <a:buBlip>
          <a:blip r:embed="rId12"/>
        </a:buBlip>
        <a:defRPr kumimoji="1" sz="2000">
          <a:solidFill>
            <a:srgbClr val="000000"/>
          </a:solidFill>
          <a:latin typeface="+mn-lt"/>
          <a:ea typeface="MS UI Gothic" pitchFamily="50" charset="-128"/>
          <a:cs typeface="+mn-cs"/>
        </a:defRPr>
      </a:lvl6pPr>
      <a:lvl7pPr marL="3219450" indent="365125" algn="l" defTabSz="457200" rtl="0" eaLnBrk="1" fontAlgn="base" hangingPunct="1">
        <a:spcBef>
          <a:spcPct val="0"/>
        </a:spcBef>
        <a:spcAft>
          <a:spcPct val="0"/>
        </a:spcAft>
        <a:buBlip>
          <a:blip r:embed="rId12"/>
        </a:buBlip>
        <a:defRPr kumimoji="1" sz="2000">
          <a:solidFill>
            <a:srgbClr val="000000"/>
          </a:solidFill>
          <a:latin typeface="+mn-lt"/>
          <a:ea typeface="MS UI Gothic" pitchFamily="50" charset="-128"/>
          <a:cs typeface="+mn-cs"/>
        </a:defRPr>
      </a:lvl7pPr>
      <a:lvl8pPr marL="3676650" indent="365125" algn="l" defTabSz="457200" rtl="0" eaLnBrk="1" fontAlgn="base" hangingPunct="1">
        <a:spcBef>
          <a:spcPct val="0"/>
        </a:spcBef>
        <a:spcAft>
          <a:spcPct val="0"/>
        </a:spcAft>
        <a:buBlip>
          <a:blip r:embed="rId12"/>
        </a:buBlip>
        <a:defRPr kumimoji="1" sz="2000">
          <a:solidFill>
            <a:srgbClr val="000000"/>
          </a:solidFill>
          <a:latin typeface="+mn-lt"/>
          <a:ea typeface="MS UI Gothic" pitchFamily="50" charset="-128"/>
          <a:cs typeface="+mn-cs"/>
        </a:defRPr>
      </a:lvl8pPr>
      <a:lvl9pPr marL="4133850" indent="365125" algn="l" defTabSz="457200" rtl="0" eaLnBrk="1" fontAlgn="base" hangingPunct="1">
        <a:spcBef>
          <a:spcPct val="0"/>
        </a:spcBef>
        <a:spcAft>
          <a:spcPct val="0"/>
        </a:spcAft>
        <a:buBlip>
          <a:blip r:embed="rId12"/>
        </a:buBlip>
        <a:defRPr kumimoji="1" sz="2000">
          <a:solidFill>
            <a:srgbClr val="000000"/>
          </a:solidFill>
          <a:latin typeface="+mn-lt"/>
          <a:ea typeface="MS UI Gothic" pitchFamily="50" charset="-128"/>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pic>
        <p:nvPicPr>
          <p:cNvPr id="646175" name="Picture 31" descr="ContentGray20_L15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gray">
          <a:xfrm>
            <a:off x="0" y="0"/>
            <a:ext cx="12192000" cy="1073150"/>
          </a:xfrm>
          <a:prstGeom prst="rect">
            <a:avLst/>
          </a:prstGeom>
          <a:noFill/>
        </p:spPr>
      </p:pic>
      <p:sp>
        <p:nvSpPr>
          <p:cNvPr id="646148" name="Line 4"/>
          <p:cNvSpPr>
            <a:spLocks noChangeShapeType="1"/>
          </p:cNvSpPr>
          <p:nvPr/>
        </p:nvSpPr>
        <p:spPr bwMode="gray">
          <a:xfrm>
            <a:off x="0" y="6632575"/>
            <a:ext cx="12192000" cy="0"/>
          </a:xfrm>
          <a:prstGeom prst="line">
            <a:avLst/>
          </a:prstGeom>
          <a:noFill/>
          <a:ln w="12700">
            <a:solidFill>
              <a:srgbClr val="87867E"/>
            </a:solidFill>
            <a:round/>
          </a:ln>
          <a:effectLst/>
        </p:spPr>
        <p:txBody>
          <a:bodyPr/>
          <a:lstStyle/>
          <a:p>
            <a:endParaRPr lang="ja-JP" altLang="en-US">
              <a:latin typeface="Arial" panose="020B0604020202020204" pitchFamily="34" charset="0"/>
              <a:ea typeface="黑体" panose="02010609060101010101" pitchFamily="49" charset="-122"/>
            </a:endParaRPr>
          </a:p>
        </p:txBody>
      </p:sp>
      <p:sp>
        <p:nvSpPr>
          <p:cNvPr id="646151" name="Rectangle 7"/>
          <p:cNvSpPr>
            <a:spLocks noGrp="1" noChangeArrowheads="1"/>
          </p:cNvSpPr>
          <p:nvPr>
            <p:ph type="title"/>
          </p:nvPr>
        </p:nvSpPr>
        <p:spPr bwMode="gray">
          <a:xfrm>
            <a:off x="226485" y="-1588"/>
            <a:ext cx="10477500" cy="693738"/>
          </a:xfrm>
          <a:prstGeom prst="rect">
            <a:avLst/>
          </a:prstGeom>
          <a:noFill/>
          <a:ln>
            <a:noFill/>
          </a:ln>
          <a:effectLst/>
        </p:spPr>
        <p:txBody>
          <a:bodyPr vert="horz" wrap="square" lIns="0" tIns="0" rIns="0" bIns="0" numCol="1" anchor="ctr" anchorCtr="0" compatLnSpc="1"/>
          <a:lstStyle/>
          <a:p>
            <a:pPr lvl="0"/>
            <a:r>
              <a:rPr lang="zh-CN" altLang="en-US" dirty="0"/>
              <a:t>母板标题</a:t>
            </a:r>
            <a:r>
              <a:rPr lang="en-US" altLang="ja-JP" dirty="0"/>
              <a:t>32pt</a:t>
            </a:r>
          </a:p>
        </p:txBody>
      </p:sp>
      <p:sp>
        <p:nvSpPr>
          <p:cNvPr id="646152" name="Rectangle 8"/>
          <p:cNvSpPr>
            <a:spLocks noGrp="1" noChangeArrowheads="1"/>
          </p:cNvSpPr>
          <p:nvPr>
            <p:ph type="body" idx="1"/>
          </p:nvPr>
        </p:nvSpPr>
        <p:spPr bwMode="gray">
          <a:xfrm>
            <a:off x="224367" y="869951"/>
            <a:ext cx="11715751" cy="5592763"/>
          </a:xfrm>
          <a:prstGeom prst="rect">
            <a:avLst/>
          </a:prstGeom>
          <a:noFill/>
          <a:ln>
            <a:noFill/>
          </a:ln>
          <a:effectLst/>
        </p:spPr>
        <p:txBody>
          <a:bodyPr vert="horz" wrap="square" lIns="0" tIns="0" rIns="0" bIns="0" numCol="1" anchor="t" anchorCtr="0" compatLnSpc="1"/>
          <a:lstStyle/>
          <a:p>
            <a:pPr lvl="0"/>
            <a:r>
              <a:rPr lang="zh-CN" altLang="en-US" dirty="0"/>
              <a:t>纲要纲要纲要纲要纲要纲要纲要纲要纲要纲要纲要纲要纲要纲要纲要纲要纲要纲要纲要纲要纲要纲要纲要纲要纲要纲要纲要</a:t>
            </a:r>
            <a:r>
              <a:rPr lang="en-US" altLang="ja-JP" dirty="0"/>
              <a:t>24pt</a:t>
            </a:r>
            <a:endParaRPr lang="en-US" altLang="zh-CN" dirty="0"/>
          </a:p>
          <a:p>
            <a:pPr lvl="1"/>
            <a:r>
              <a:rPr lang="zh-CN" altLang="en-US" dirty="0"/>
              <a:t>第一副标题第一副标题第一副标题第一副标题第一副标题第一副标题第一副标题第一副标题第一副标题第一副标题第一副标题第一副标题</a:t>
            </a:r>
            <a:r>
              <a:rPr lang="en-US" altLang="ja-JP" dirty="0"/>
              <a:t>20pt</a:t>
            </a:r>
          </a:p>
          <a:p>
            <a:pPr lvl="2"/>
            <a:r>
              <a:rPr lang="zh-CN" altLang="en-US" dirty="0"/>
              <a:t>第二副标题第二副标题第二副标题第二副标题第二副标题第二副标题第二副标题第二副标题第二副标题第二副标题第二副标题第二副标题第二副标题</a:t>
            </a:r>
            <a:r>
              <a:rPr lang="en-US" altLang="ja-JP" dirty="0"/>
              <a:t>18pt</a:t>
            </a:r>
          </a:p>
          <a:p>
            <a:pPr lvl="3"/>
            <a:r>
              <a:rPr lang="zh-CN" altLang="en-US" dirty="0"/>
              <a:t>文字文字文字文字文字文字文字文字文字文字文字文字文字文字文字文字文字文字文字文字文字文字文字文字文字文字文字文字文字文字文字文字文字文字文字文字文字文字</a:t>
            </a:r>
            <a:r>
              <a:rPr lang="en-US" altLang="ja-JP" dirty="0"/>
              <a:t>16pt</a:t>
            </a:r>
          </a:p>
        </p:txBody>
      </p:sp>
      <p:grpSp>
        <p:nvGrpSpPr>
          <p:cNvPr id="646163" name="Group 19"/>
          <p:cNvGrpSpPr>
            <a:grpSpLocks noChangeAspect="1"/>
          </p:cNvGrpSpPr>
          <p:nvPr/>
        </p:nvGrpSpPr>
        <p:grpSpPr bwMode="auto">
          <a:xfrm>
            <a:off x="10517718" y="79376"/>
            <a:ext cx="1568449" cy="657225"/>
            <a:chOff x="4969" y="50"/>
            <a:chExt cx="741" cy="414"/>
          </a:xfrm>
        </p:grpSpPr>
        <p:sp>
          <p:nvSpPr>
            <p:cNvPr id="646162" name="AutoShape 18"/>
            <p:cNvSpPr>
              <a:spLocks noChangeAspect="1" noChangeArrowheads="1" noTextEdit="1"/>
            </p:cNvSpPr>
            <p:nvPr userDrawn="1"/>
          </p:nvSpPr>
          <p:spPr bwMode="gray">
            <a:xfrm>
              <a:off x="4969" y="50"/>
              <a:ext cx="741" cy="414"/>
            </a:xfrm>
            <a:prstGeom prst="rect">
              <a:avLst/>
            </a:prstGeom>
            <a:noFill/>
            <a:ln>
              <a:noFill/>
            </a:ln>
          </p:spPr>
          <p:txBody>
            <a:bodyPr/>
            <a:lstStyle/>
            <a:p>
              <a:endParaRPr lang="ja-JP" altLang="en-US">
                <a:latin typeface="Arial" panose="020B0604020202020204" pitchFamily="34" charset="0"/>
                <a:ea typeface="黑体" panose="02010609060101010101" pitchFamily="49" charset="-122"/>
              </a:endParaRPr>
            </a:p>
          </p:txBody>
        </p:sp>
        <p:sp>
          <p:nvSpPr>
            <p:cNvPr id="646164" name="Freeform 20"/>
            <p:cNvSpPr/>
            <p:nvPr userDrawn="1"/>
          </p:nvSpPr>
          <p:spPr bwMode="gray">
            <a:xfrm>
              <a:off x="5334" y="121"/>
              <a:ext cx="94" cy="72"/>
            </a:xfrm>
            <a:custGeom>
              <a:avLst/>
              <a:gdLst>
                <a:gd name="T0" fmla="*/ 961 w 2365"/>
                <a:gd name="T1" fmla="*/ 764 h 1825"/>
                <a:gd name="T2" fmla="*/ 599 w 2365"/>
                <a:gd name="T3" fmla="*/ 642 h 1825"/>
                <a:gd name="T4" fmla="*/ 1 w 2365"/>
                <a:gd name="T5" fmla="*/ 1235 h 1825"/>
                <a:gd name="T6" fmla="*/ 599 w 2365"/>
                <a:gd name="T7" fmla="*/ 1825 h 1825"/>
                <a:gd name="T8" fmla="*/ 1053 w 2365"/>
                <a:gd name="T9" fmla="*/ 1619 h 1825"/>
                <a:gd name="T10" fmla="*/ 1053 w 2365"/>
                <a:gd name="T11" fmla="*/ 1293 h 1825"/>
                <a:gd name="T12" fmla="*/ 771 w 2365"/>
                <a:gd name="T13" fmla="*/ 1568 h 1825"/>
                <a:gd name="T14" fmla="*/ 599 w 2365"/>
                <a:gd name="T15" fmla="*/ 1604 h 1825"/>
                <a:gd name="T16" fmla="*/ 225 w 2365"/>
                <a:gd name="T17" fmla="*/ 1235 h 1825"/>
                <a:gd name="T18" fmla="*/ 599 w 2365"/>
                <a:gd name="T19" fmla="*/ 863 h 1825"/>
                <a:gd name="T20" fmla="*/ 861 w 2365"/>
                <a:gd name="T21" fmla="*/ 972 h 1825"/>
                <a:gd name="T22" fmla="*/ 1093 w 2365"/>
                <a:gd name="T23" fmla="*/ 1239 h 1825"/>
                <a:gd name="T24" fmla="*/ 1630 w 2365"/>
                <a:gd name="T25" fmla="*/ 1473 h 1825"/>
                <a:gd name="T26" fmla="*/ 2365 w 2365"/>
                <a:gd name="T27" fmla="*/ 741 h 1825"/>
                <a:gd name="T28" fmla="*/ 1630 w 2365"/>
                <a:gd name="T29" fmla="*/ 0 h 1825"/>
                <a:gd name="T30" fmla="*/ 1053 w 2365"/>
                <a:gd name="T31" fmla="*/ 295 h 1825"/>
                <a:gd name="T32" fmla="*/ 1053 w 2365"/>
                <a:gd name="T33" fmla="*/ 735 h 1825"/>
                <a:gd name="T34" fmla="*/ 1630 w 2365"/>
                <a:gd name="T35" fmla="*/ 232 h 1825"/>
                <a:gd name="T36" fmla="*/ 2134 w 2365"/>
                <a:gd name="T37" fmla="*/ 741 h 1825"/>
                <a:gd name="T38" fmla="*/ 1630 w 2365"/>
                <a:gd name="T39" fmla="*/ 1245 h 1825"/>
                <a:gd name="T40" fmla="*/ 1303 w 2365"/>
                <a:gd name="T41" fmla="*/ 1125 h 1825"/>
                <a:gd name="T42" fmla="*/ 961 w 2365"/>
                <a:gd name="T43" fmla="*/ 764 h 1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65" h="1825">
                  <a:moveTo>
                    <a:pt x="961" y="764"/>
                  </a:moveTo>
                  <a:cubicBezTo>
                    <a:pt x="875" y="688"/>
                    <a:pt x="736" y="643"/>
                    <a:pt x="599" y="642"/>
                  </a:cubicBezTo>
                  <a:cubicBezTo>
                    <a:pt x="270" y="641"/>
                    <a:pt x="2" y="900"/>
                    <a:pt x="1" y="1235"/>
                  </a:cubicBezTo>
                  <a:cubicBezTo>
                    <a:pt x="0" y="1563"/>
                    <a:pt x="270" y="1824"/>
                    <a:pt x="599" y="1825"/>
                  </a:cubicBezTo>
                  <a:cubicBezTo>
                    <a:pt x="783" y="1825"/>
                    <a:pt x="943" y="1751"/>
                    <a:pt x="1053" y="1619"/>
                  </a:cubicBezTo>
                  <a:cubicBezTo>
                    <a:pt x="1053" y="1293"/>
                    <a:pt x="1053" y="1293"/>
                    <a:pt x="1053" y="1293"/>
                  </a:cubicBezTo>
                  <a:cubicBezTo>
                    <a:pt x="994" y="1394"/>
                    <a:pt x="877" y="1524"/>
                    <a:pt x="771" y="1568"/>
                  </a:cubicBezTo>
                  <a:cubicBezTo>
                    <a:pt x="717" y="1590"/>
                    <a:pt x="662" y="1604"/>
                    <a:pt x="599" y="1604"/>
                  </a:cubicBezTo>
                  <a:cubicBezTo>
                    <a:pt x="394" y="1604"/>
                    <a:pt x="225" y="1445"/>
                    <a:pt x="225" y="1235"/>
                  </a:cubicBezTo>
                  <a:cubicBezTo>
                    <a:pt x="225" y="1041"/>
                    <a:pt x="380" y="862"/>
                    <a:pt x="599" y="863"/>
                  </a:cubicBezTo>
                  <a:cubicBezTo>
                    <a:pt x="701" y="863"/>
                    <a:pt x="793" y="905"/>
                    <a:pt x="861" y="972"/>
                  </a:cubicBezTo>
                  <a:cubicBezTo>
                    <a:pt x="931" y="1040"/>
                    <a:pt x="1041" y="1183"/>
                    <a:pt x="1093" y="1239"/>
                  </a:cubicBezTo>
                  <a:cubicBezTo>
                    <a:pt x="1227" y="1383"/>
                    <a:pt x="1419" y="1473"/>
                    <a:pt x="1630" y="1473"/>
                  </a:cubicBezTo>
                  <a:cubicBezTo>
                    <a:pt x="2036" y="1474"/>
                    <a:pt x="2365" y="1146"/>
                    <a:pt x="2365" y="741"/>
                  </a:cubicBezTo>
                  <a:cubicBezTo>
                    <a:pt x="2365" y="336"/>
                    <a:pt x="2035" y="0"/>
                    <a:pt x="1630" y="0"/>
                  </a:cubicBezTo>
                  <a:cubicBezTo>
                    <a:pt x="1395" y="0"/>
                    <a:pt x="1187" y="122"/>
                    <a:pt x="1053" y="295"/>
                  </a:cubicBezTo>
                  <a:cubicBezTo>
                    <a:pt x="1053" y="735"/>
                    <a:pt x="1053" y="735"/>
                    <a:pt x="1053" y="735"/>
                  </a:cubicBezTo>
                  <a:cubicBezTo>
                    <a:pt x="1155" y="455"/>
                    <a:pt x="1340" y="232"/>
                    <a:pt x="1630" y="232"/>
                  </a:cubicBezTo>
                  <a:cubicBezTo>
                    <a:pt x="1909" y="232"/>
                    <a:pt x="2135" y="463"/>
                    <a:pt x="2134" y="741"/>
                  </a:cubicBezTo>
                  <a:cubicBezTo>
                    <a:pt x="2134" y="1020"/>
                    <a:pt x="1909" y="1246"/>
                    <a:pt x="1630" y="1245"/>
                  </a:cubicBezTo>
                  <a:cubicBezTo>
                    <a:pt x="1506" y="1244"/>
                    <a:pt x="1391" y="1199"/>
                    <a:pt x="1303" y="1125"/>
                  </a:cubicBezTo>
                  <a:cubicBezTo>
                    <a:pt x="1194" y="1040"/>
                    <a:pt x="1074" y="860"/>
                    <a:pt x="961" y="764"/>
                  </a:cubicBezTo>
                </a:path>
              </a:pathLst>
            </a:custGeom>
            <a:solidFill>
              <a:srgbClr val="FF0000"/>
            </a:solidFill>
            <a:ln>
              <a:noFill/>
            </a:ln>
          </p:spPr>
          <p:txBody>
            <a:bodyPr/>
            <a:lstStyle/>
            <a:p>
              <a:endParaRPr lang="ja-JP" altLang="en-US">
                <a:latin typeface="Arial" panose="020B0604020202020204" pitchFamily="34" charset="0"/>
                <a:ea typeface="黑体" panose="02010609060101010101" pitchFamily="49" charset="-122"/>
              </a:endParaRPr>
            </a:p>
          </p:txBody>
        </p:sp>
        <p:sp>
          <p:nvSpPr>
            <p:cNvPr id="646165" name="Freeform 21"/>
            <p:cNvSpPr/>
            <p:nvPr userDrawn="1"/>
          </p:nvSpPr>
          <p:spPr bwMode="gray">
            <a:xfrm>
              <a:off x="5180" y="200"/>
              <a:ext cx="65" cy="106"/>
            </a:xfrm>
            <a:custGeom>
              <a:avLst/>
              <a:gdLst>
                <a:gd name="T0" fmla="*/ 0 w 1624"/>
                <a:gd name="T1" fmla="*/ 0 h 2651"/>
                <a:gd name="T2" fmla="*/ 1624 w 1624"/>
                <a:gd name="T3" fmla="*/ 0 h 2651"/>
                <a:gd name="T4" fmla="*/ 1624 w 1624"/>
                <a:gd name="T5" fmla="*/ 452 h 2651"/>
                <a:gd name="T6" fmla="*/ 1365 w 1624"/>
                <a:gd name="T7" fmla="*/ 273 h 2651"/>
                <a:gd name="T8" fmla="*/ 613 w 1624"/>
                <a:gd name="T9" fmla="*/ 273 h 2651"/>
                <a:gd name="T10" fmla="*/ 613 w 1624"/>
                <a:gd name="T11" fmla="*/ 1053 h 2651"/>
                <a:gd name="T12" fmla="*/ 1428 w 1624"/>
                <a:gd name="T13" fmla="*/ 1053 h 2651"/>
                <a:gd name="T14" fmla="*/ 1428 w 1624"/>
                <a:gd name="T15" fmla="*/ 1467 h 2651"/>
                <a:gd name="T16" fmla="*/ 1205 w 1624"/>
                <a:gd name="T17" fmla="*/ 1335 h 2651"/>
                <a:gd name="T18" fmla="*/ 613 w 1624"/>
                <a:gd name="T19" fmla="*/ 1335 h 2651"/>
                <a:gd name="T20" fmla="*/ 613 w 1624"/>
                <a:gd name="T21" fmla="*/ 2401 h 2651"/>
                <a:gd name="T22" fmla="*/ 784 w 1624"/>
                <a:gd name="T23" fmla="*/ 2651 h 2651"/>
                <a:gd name="T24" fmla="*/ 11 w 1624"/>
                <a:gd name="T25" fmla="*/ 2651 h 2651"/>
                <a:gd name="T26" fmla="*/ 173 w 1624"/>
                <a:gd name="T27" fmla="*/ 2401 h 2651"/>
                <a:gd name="T28" fmla="*/ 173 w 1624"/>
                <a:gd name="T29" fmla="*/ 278 h 2651"/>
                <a:gd name="T30" fmla="*/ 0 w 1624"/>
                <a:gd name="T31" fmla="*/ 0 h 2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24" h="2651">
                  <a:moveTo>
                    <a:pt x="0" y="0"/>
                  </a:moveTo>
                  <a:cubicBezTo>
                    <a:pt x="1624" y="0"/>
                    <a:pt x="1624" y="0"/>
                    <a:pt x="1624" y="0"/>
                  </a:cubicBezTo>
                  <a:cubicBezTo>
                    <a:pt x="1624" y="452"/>
                    <a:pt x="1624" y="452"/>
                    <a:pt x="1624" y="452"/>
                  </a:cubicBezTo>
                  <a:cubicBezTo>
                    <a:pt x="1624" y="452"/>
                    <a:pt x="1540" y="274"/>
                    <a:pt x="1365" y="273"/>
                  </a:cubicBezTo>
                  <a:cubicBezTo>
                    <a:pt x="613" y="273"/>
                    <a:pt x="613" y="273"/>
                    <a:pt x="613" y="273"/>
                  </a:cubicBezTo>
                  <a:cubicBezTo>
                    <a:pt x="613" y="1053"/>
                    <a:pt x="613" y="1053"/>
                    <a:pt x="613" y="1053"/>
                  </a:cubicBezTo>
                  <a:cubicBezTo>
                    <a:pt x="1428" y="1053"/>
                    <a:pt x="1428" y="1053"/>
                    <a:pt x="1428" y="1053"/>
                  </a:cubicBezTo>
                  <a:cubicBezTo>
                    <a:pt x="1428" y="1467"/>
                    <a:pt x="1428" y="1467"/>
                    <a:pt x="1428" y="1467"/>
                  </a:cubicBezTo>
                  <a:cubicBezTo>
                    <a:pt x="1428" y="1467"/>
                    <a:pt x="1402" y="1335"/>
                    <a:pt x="1205" y="1335"/>
                  </a:cubicBezTo>
                  <a:cubicBezTo>
                    <a:pt x="613" y="1335"/>
                    <a:pt x="613" y="1335"/>
                    <a:pt x="613" y="1335"/>
                  </a:cubicBezTo>
                  <a:cubicBezTo>
                    <a:pt x="613" y="2401"/>
                    <a:pt x="613" y="2401"/>
                    <a:pt x="613" y="2401"/>
                  </a:cubicBezTo>
                  <a:cubicBezTo>
                    <a:pt x="613" y="2558"/>
                    <a:pt x="784" y="2651"/>
                    <a:pt x="784" y="2651"/>
                  </a:cubicBezTo>
                  <a:cubicBezTo>
                    <a:pt x="11" y="2651"/>
                    <a:pt x="11" y="2651"/>
                    <a:pt x="11" y="2651"/>
                  </a:cubicBezTo>
                  <a:cubicBezTo>
                    <a:pt x="11" y="2651"/>
                    <a:pt x="173" y="2569"/>
                    <a:pt x="173" y="2401"/>
                  </a:cubicBezTo>
                  <a:cubicBezTo>
                    <a:pt x="173" y="278"/>
                    <a:pt x="173" y="278"/>
                    <a:pt x="173" y="278"/>
                  </a:cubicBezTo>
                  <a:cubicBezTo>
                    <a:pt x="173" y="99"/>
                    <a:pt x="0" y="0"/>
                    <a:pt x="0" y="0"/>
                  </a:cubicBezTo>
                  <a:close/>
                </a:path>
              </a:pathLst>
            </a:custGeom>
            <a:solidFill>
              <a:srgbClr val="FF0000"/>
            </a:solidFill>
            <a:ln>
              <a:noFill/>
            </a:ln>
          </p:spPr>
          <p:txBody>
            <a:bodyPr/>
            <a:lstStyle/>
            <a:p>
              <a:endParaRPr lang="ja-JP" altLang="en-US">
                <a:latin typeface="Arial" panose="020B0604020202020204" pitchFamily="34" charset="0"/>
                <a:ea typeface="黑体" panose="02010609060101010101" pitchFamily="49" charset="-122"/>
              </a:endParaRPr>
            </a:p>
          </p:txBody>
        </p:sp>
        <p:sp>
          <p:nvSpPr>
            <p:cNvPr id="646166" name="Freeform 22"/>
            <p:cNvSpPr/>
            <p:nvPr userDrawn="1"/>
          </p:nvSpPr>
          <p:spPr bwMode="gray">
            <a:xfrm>
              <a:off x="5333" y="200"/>
              <a:ext cx="43" cy="148"/>
            </a:xfrm>
            <a:custGeom>
              <a:avLst/>
              <a:gdLst>
                <a:gd name="T0" fmla="*/ 246 w 1072"/>
                <a:gd name="T1" fmla="*/ 0 h 3696"/>
                <a:gd name="T2" fmla="*/ 1072 w 1072"/>
                <a:gd name="T3" fmla="*/ 0 h 3696"/>
                <a:gd name="T4" fmla="*/ 887 w 1072"/>
                <a:gd name="T5" fmla="*/ 230 h 3696"/>
                <a:gd name="T6" fmla="*/ 887 w 1072"/>
                <a:gd name="T7" fmla="*/ 2717 h 3696"/>
                <a:gd name="T8" fmla="*/ 0 w 1072"/>
                <a:gd name="T9" fmla="*/ 3693 h 3696"/>
                <a:gd name="T10" fmla="*/ 423 w 1072"/>
                <a:gd name="T11" fmla="*/ 2717 h 3696"/>
                <a:gd name="T12" fmla="*/ 423 w 1072"/>
                <a:gd name="T13" fmla="*/ 230 h 3696"/>
                <a:gd name="T14" fmla="*/ 246 w 1072"/>
                <a:gd name="T15" fmla="*/ 0 h 3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72" h="3696">
                  <a:moveTo>
                    <a:pt x="246" y="0"/>
                  </a:moveTo>
                  <a:cubicBezTo>
                    <a:pt x="1072" y="0"/>
                    <a:pt x="1072" y="0"/>
                    <a:pt x="1072" y="0"/>
                  </a:cubicBezTo>
                  <a:cubicBezTo>
                    <a:pt x="1072" y="0"/>
                    <a:pt x="887" y="87"/>
                    <a:pt x="887" y="230"/>
                  </a:cubicBezTo>
                  <a:cubicBezTo>
                    <a:pt x="887" y="2717"/>
                    <a:pt x="887" y="2717"/>
                    <a:pt x="887" y="2717"/>
                  </a:cubicBezTo>
                  <a:cubicBezTo>
                    <a:pt x="887" y="3558"/>
                    <a:pt x="44" y="3696"/>
                    <a:pt x="0" y="3693"/>
                  </a:cubicBezTo>
                  <a:cubicBezTo>
                    <a:pt x="72" y="3647"/>
                    <a:pt x="422" y="3349"/>
                    <a:pt x="423" y="2717"/>
                  </a:cubicBezTo>
                  <a:cubicBezTo>
                    <a:pt x="423" y="230"/>
                    <a:pt x="423" y="230"/>
                    <a:pt x="423" y="230"/>
                  </a:cubicBezTo>
                  <a:cubicBezTo>
                    <a:pt x="424" y="96"/>
                    <a:pt x="246" y="0"/>
                    <a:pt x="246" y="0"/>
                  </a:cubicBezTo>
                  <a:close/>
                </a:path>
              </a:pathLst>
            </a:custGeom>
            <a:solidFill>
              <a:srgbClr val="FF0000"/>
            </a:solidFill>
            <a:ln>
              <a:noFill/>
            </a:ln>
          </p:spPr>
          <p:txBody>
            <a:bodyPr/>
            <a:lstStyle/>
            <a:p>
              <a:endParaRPr lang="ja-JP" altLang="en-US">
                <a:latin typeface="Arial" panose="020B0604020202020204" pitchFamily="34" charset="0"/>
                <a:ea typeface="黑体" panose="02010609060101010101" pitchFamily="49" charset="-122"/>
              </a:endParaRPr>
            </a:p>
          </p:txBody>
        </p:sp>
        <p:sp>
          <p:nvSpPr>
            <p:cNvPr id="646167" name="Freeform 23"/>
            <p:cNvSpPr/>
            <p:nvPr userDrawn="1"/>
          </p:nvSpPr>
          <p:spPr bwMode="gray">
            <a:xfrm>
              <a:off x="5380" y="200"/>
              <a:ext cx="33" cy="106"/>
            </a:xfrm>
            <a:custGeom>
              <a:avLst/>
              <a:gdLst>
                <a:gd name="T0" fmla="*/ 0 w 828"/>
                <a:gd name="T1" fmla="*/ 0 h 2653"/>
                <a:gd name="T2" fmla="*/ 828 w 828"/>
                <a:gd name="T3" fmla="*/ 0 h 2653"/>
                <a:gd name="T4" fmla="*/ 645 w 828"/>
                <a:gd name="T5" fmla="*/ 235 h 2653"/>
                <a:gd name="T6" fmla="*/ 645 w 828"/>
                <a:gd name="T7" fmla="*/ 2401 h 2653"/>
                <a:gd name="T8" fmla="*/ 828 w 828"/>
                <a:gd name="T9" fmla="*/ 2653 h 2653"/>
                <a:gd name="T10" fmla="*/ 0 w 828"/>
                <a:gd name="T11" fmla="*/ 2653 h 2653"/>
                <a:gd name="T12" fmla="*/ 184 w 828"/>
                <a:gd name="T13" fmla="*/ 2401 h 2653"/>
                <a:gd name="T14" fmla="*/ 184 w 828"/>
                <a:gd name="T15" fmla="*/ 235 h 2653"/>
                <a:gd name="T16" fmla="*/ 0 w 828"/>
                <a:gd name="T17" fmla="*/ 0 h 26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8" h="2653">
                  <a:moveTo>
                    <a:pt x="0" y="0"/>
                  </a:moveTo>
                  <a:cubicBezTo>
                    <a:pt x="828" y="0"/>
                    <a:pt x="828" y="0"/>
                    <a:pt x="828" y="0"/>
                  </a:cubicBezTo>
                  <a:cubicBezTo>
                    <a:pt x="828" y="0"/>
                    <a:pt x="645" y="89"/>
                    <a:pt x="645" y="235"/>
                  </a:cubicBezTo>
                  <a:cubicBezTo>
                    <a:pt x="645" y="2401"/>
                    <a:pt x="645" y="2401"/>
                    <a:pt x="645" y="2401"/>
                  </a:cubicBezTo>
                  <a:cubicBezTo>
                    <a:pt x="645" y="2556"/>
                    <a:pt x="828" y="2653"/>
                    <a:pt x="828" y="2653"/>
                  </a:cubicBezTo>
                  <a:cubicBezTo>
                    <a:pt x="0" y="2653"/>
                    <a:pt x="0" y="2653"/>
                    <a:pt x="0" y="2653"/>
                  </a:cubicBezTo>
                  <a:cubicBezTo>
                    <a:pt x="0" y="2653"/>
                    <a:pt x="184" y="2557"/>
                    <a:pt x="184" y="2401"/>
                  </a:cubicBezTo>
                  <a:cubicBezTo>
                    <a:pt x="184" y="235"/>
                    <a:pt x="184" y="235"/>
                    <a:pt x="184" y="235"/>
                  </a:cubicBezTo>
                  <a:cubicBezTo>
                    <a:pt x="184" y="89"/>
                    <a:pt x="0" y="0"/>
                    <a:pt x="0" y="0"/>
                  </a:cubicBezTo>
                  <a:close/>
                </a:path>
              </a:pathLst>
            </a:custGeom>
            <a:solidFill>
              <a:srgbClr val="FF0000"/>
            </a:solidFill>
            <a:ln>
              <a:noFill/>
            </a:ln>
          </p:spPr>
          <p:txBody>
            <a:bodyPr/>
            <a:lstStyle/>
            <a:p>
              <a:endParaRPr lang="ja-JP" altLang="en-US">
                <a:latin typeface="Arial" panose="020B0604020202020204" pitchFamily="34" charset="0"/>
                <a:ea typeface="黑体" panose="02010609060101010101" pitchFamily="49" charset="-122"/>
              </a:endParaRPr>
            </a:p>
          </p:txBody>
        </p:sp>
        <p:sp>
          <p:nvSpPr>
            <p:cNvPr id="646168" name="Freeform 24"/>
            <p:cNvSpPr/>
            <p:nvPr userDrawn="1"/>
          </p:nvSpPr>
          <p:spPr bwMode="gray">
            <a:xfrm>
              <a:off x="5414" y="200"/>
              <a:ext cx="79" cy="106"/>
            </a:xfrm>
            <a:custGeom>
              <a:avLst/>
              <a:gdLst>
                <a:gd name="T0" fmla="*/ 161 w 1984"/>
                <a:gd name="T1" fmla="*/ 0 h 2651"/>
                <a:gd name="T2" fmla="*/ 1984 w 1984"/>
                <a:gd name="T3" fmla="*/ 0 h 2651"/>
                <a:gd name="T4" fmla="*/ 1829 w 1984"/>
                <a:gd name="T5" fmla="*/ 482 h 2651"/>
                <a:gd name="T6" fmla="*/ 1607 w 1984"/>
                <a:gd name="T7" fmla="*/ 279 h 2651"/>
                <a:gd name="T8" fmla="*/ 1229 w 1984"/>
                <a:gd name="T9" fmla="*/ 279 h 2651"/>
                <a:gd name="T10" fmla="*/ 1229 w 1984"/>
                <a:gd name="T11" fmla="*/ 2401 h 2651"/>
                <a:gd name="T12" fmla="*/ 1407 w 1984"/>
                <a:gd name="T13" fmla="*/ 2651 h 2651"/>
                <a:gd name="T14" fmla="*/ 595 w 1984"/>
                <a:gd name="T15" fmla="*/ 2651 h 2651"/>
                <a:gd name="T16" fmla="*/ 771 w 1984"/>
                <a:gd name="T17" fmla="*/ 2401 h 2651"/>
                <a:gd name="T18" fmla="*/ 771 w 1984"/>
                <a:gd name="T19" fmla="*/ 279 h 2651"/>
                <a:gd name="T20" fmla="*/ 315 w 1984"/>
                <a:gd name="T21" fmla="*/ 279 h 2651"/>
                <a:gd name="T22" fmla="*/ 0 w 1984"/>
                <a:gd name="T23" fmla="*/ 522 h 2651"/>
                <a:gd name="T24" fmla="*/ 161 w 1984"/>
                <a:gd name="T25" fmla="*/ 0 h 2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84" h="2651">
                  <a:moveTo>
                    <a:pt x="161" y="0"/>
                  </a:moveTo>
                  <a:cubicBezTo>
                    <a:pt x="1984" y="0"/>
                    <a:pt x="1984" y="0"/>
                    <a:pt x="1984" y="0"/>
                  </a:cubicBezTo>
                  <a:cubicBezTo>
                    <a:pt x="1829" y="482"/>
                    <a:pt x="1829" y="482"/>
                    <a:pt x="1829" y="482"/>
                  </a:cubicBezTo>
                  <a:cubicBezTo>
                    <a:pt x="1829" y="482"/>
                    <a:pt x="1783" y="279"/>
                    <a:pt x="1607" y="279"/>
                  </a:cubicBezTo>
                  <a:cubicBezTo>
                    <a:pt x="1229" y="279"/>
                    <a:pt x="1229" y="279"/>
                    <a:pt x="1229" y="279"/>
                  </a:cubicBezTo>
                  <a:cubicBezTo>
                    <a:pt x="1229" y="2401"/>
                    <a:pt x="1229" y="2401"/>
                    <a:pt x="1229" y="2401"/>
                  </a:cubicBezTo>
                  <a:cubicBezTo>
                    <a:pt x="1229" y="2535"/>
                    <a:pt x="1407" y="2651"/>
                    <a:pt x="1407" y="2651"/>
                  </a:cubicBezTo>
                  <a:cubicBezTo>
                    <a:pt x="595" y="2651"/>
                    <a:pt x="595" y="2651"/>
                    <a:pt x="595" y="2651"/>
                  </a:cubicBezTo>
                  <a:cubicBezTo>
                    <a:pt x="595" y="2651"/>
                    <a:pt x="771" y="2547"/>
                    <a:pt x="771" y="2401"/>
                  </a:cubicBezTo>
                  <a:cubicBezTo>
                    <a:pt x="771" y="279"/>
                    <a:pt x="771" y="279"/>
                    <a:pt x="771" y="279"/>
                  </a:cubicBezTo>
                  <a:cubicBezTo>
                    <a:pt x="315" y="279"/>
                    <a:pt x="315" y="279"/>
                    <a:pt x="315" y="279"/>
                  </a:cubicBezTo>
                  <a:cubicBezTo>
                    <a:pt x="185" y="280"/>
                    <a:pt x="0" y="522"/>
                    <a:pt x="0" y="522"/>
                  </a:cubicBezTo>
                  <a:lnTo>
                    <a:pt x="161" y="0"/>
                  </a:lnTo>
                  <a:close/>
                </a:path>
              </a:pathLst>
            </a:custGeom>
            <a:solidFill>
              <a:srgbClr val="FF0000"/>
            </a:solidFill>
            <a:ln>
              <a:noFill/>
            </a:ln>
          </p:spPr>
          <p:txBody>
            <a:bodyPr/>
            <a:lstStyle/>
            <a:p>
              <a:endParaRPr lang="ja-JP" altLang="en-US">
                <a:latin typeface="Arial" panose="020B0604020202020204" pitchFamily="34" charset="0"/>
                <a:ea typeface="黑体" panose="02010609060101010101" pitchFamily="49" charset="-122"/>
              </a:endParaRPr>
            </a:p>
          </p:txBody>
        </p:sp>
        <p:sp>
          <p:nvSpPr>
            <p:cNvPr id="646169" name="Freeform 25"/>
            <p:cNvSpPr/>
            <p:nvPr userDrawn="1"/>
          </p:nvSpPr>
          <p:spPr bwMode="gray">
            <a:xfrm>
              <a:off x="5558" y="200"/>
              <a:ext cx="88" cy="107"/>
            </a:xfrm>
            <a:custGeom>
              <a:avLst/>
              <a:gdLst>
                <a:gd name="T0" fmla="*/ 1420 w 2219"/>
                <a:gd name="T1" fmla="*/ 0 h 2693"/>
                <a:gd name="T2" fmla="*/ 2219 w 2219"/>
                <a:gd name="T3" fmla="*/ 0 h 2693"/>
                <a:gd name="T4" fmla="*/ 2048 w 2219"/>
                <a:gd name="T5" fmla="*/ 234 h 2693"/>
                <a:gd name="T6" fmla="*/ 2048 w 2219"/>
                <a:gd name="T7" fmla="*/ 1840 h 2693"/>
                <a:gd name="T8" fmla="*/ 1131 w 2219"/>
                <a:gd name="T9" fmla="*/ 2693 h 2693"/>
                <a:gd name="T10" fmla="*/ 176 w 2219"/>
                <a:gd name="T11" fmla="*/ 1840 h 2693"/>
                <a:gd name="T12" fmla="*/ 176 w 2219"/>
                <a:gd name="T13" fmla="*/ 234 h 2693"/>
                <a:gd name="T14" fmla="*/ 0 w 2219"/>
                <a:gd name="T15" fmla="*/ 0 h 2693"/>
                <a:gd name="T16" fmla="*/ 821 w 2219"/>
                <a:gd name="T17" fmla="*/ 0 h 2693"/>
                <a:gd name="T18" fmla="*/ 638 w 2219"/>
                <a:gd name="T19" fmla="*/ 234 h 2693"/>
                <a:gd name="T20" fmla="*/ 638 w 2219"/>
                <a:gd name="T21" fmla="*/ 1840 h 2693"/>
                <a:gd name="T22" fmla="*/ 1131 w 2219"/>
                <a:gd name="T23" fmla="*/ 2406 h 2693"/>
                <a:gd name="T24" fmla="*/ 1601 w 2219"/>
                <a:gd name="T25" fmla="*/ 1840 h 2693"/>
                <a:gd name="T26" fmla="*/ 1601 w 2219"/>
                <a:gd name="T27" fmla="*/ 234 h 2693"/>
                <a:gd name="T28" fmla="*/ 1420 w 2219"/>
                <a:gd name="T29" fmla="*/ 0 h 2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19" h="2693">
                  <a:moveTo>
                    <a:pt x="1420" y="0"/>
                  </a:moveTo>
                  <a:cubicBezTo>
                    <a:pt x="2219" y="0"/>
                    <a:pt x="2219" y="0"/>
                    <a:pt x="2219" y="0"/>
                  </a:cubicBezTo>
                  <a:cubicBezTo>
                    <a:pt x="2219" y="0"/>
                    <a:pt x="2048" y="91"/>
                    <a:pt x="2048" y="234"/>
                  </a:cubicBezTo>
                  <a:cubicBezTo>
                    <a:pt x="2048" y="1840"/>
                    <a:pt x="2048" y="1840"/>
                    <a:pt x="2048" y="1840"/>
                  </a:cubicBezTo>
                  <a:cubicBezTo>
                    <a:pt x="2047" y="2492"/>
                    <a:pt x="1506" y="2693"/>
                    <a:pt x="1131" y="2693"/>
                  </a:cubicBezTo>
                  <a:cubicBezTo>
                    <a:pt x="759" y="2693"/>
                    <a:pt x="175" y="2490"/>
                    <a:pt x="176" y="1840"/>
                  </a:cubicBezTo>
                  <a:cubicBezTo>
                    <a:pt x="176" y="234"/>
                    <a:pt x="176" y="234"/>
                    <a:pt x="176" y="234"/>
                  </a:cubicBezTo>
                  <a:cubicBezTo>
                    <a:pt x="176" y="91"/>
                    <a:pt x="0" y="0"/>
                    <a:pt x="0" y="0"/>
                  </a:cubicBezTo>
                  <a:cubicBezTo>
                    <a:pt x="821" y="0"/>
                    <a:pt x="821" y="0"/>
                    <a:pt x="821" y="0"/>
                  </a:cubicBezTo>
                  <a:cubicBezTo>
                    <a:pt x="821" y="0"/>
                    <a:pt x="638" y="88"/>
                    <a:pt x="638" y="234"/>
                  </a:cubicBezTo>
                  <a:cubicBezTo>
                    <a:pt x="638" y="1840"/>
                    <a:pt x="638" y="1840"/>
                    <a:pt x="638" y="1840"/>
                  </a:cubicBezTo>
                  <a:cubicBezTo>
                    <a:pt x="638" y="2182"/>
                    <a:pt x="865" y="2406"/>
                    <a:pt x="1131" y="2406"/>
                  </a:cubicBezTo>
                  <a:cubicBezTo>
                    <a:pt x="1397" y="2406"/>
                    <a:pt x="1600" y="2173"/>
                    <a:pt x="1601" y="1840"/>
                  </a:cubicBezTo>
                  <a:cubicBezTo>
                    <a:pt x="1601" y="234"/>
                    <a:pt x="1601" y="234"/>
                    <a:pt x="1601" y="234"/>
                  </a:cubicBezTo>
                  <a:cubicBezTo>
                    <a:pt x="1601" y="91"/>
                    <a:pt x="1420" y="0"/>
                    <a:pt x="1420" y="0"/>
                  </a:cubicBezTo>
                  <a:close/>
                </a:path>
              </a:pathLst>
            </a:custGeom>
            <a:solidFill>
              <a:srgbClr val="FF0000"/>
            </a:solidFill>
            <a:ln>
              <a:noFill/>
            </a:ln>
          </p:spPr>
          <p:txBody>
            <a:bodyPr/>
            <a:lstStyle/>
            <a:p>
              <a:endParaRPr lang="ja-JP" altLang="en-US">
                <a:latin typeface="Arial" panose="020B0604020202020204" pitchFamily="34" charset="0"/>
                <a:ea typeface="黑体" panose="02010609060101010101" pitchFamily="49" charset="-122"/>
              </a:endParaRPr>
            </a:p>
          </p:txBody>
        </p:sp>
        <p:sp>
          <p:nvSpPr>
            <p:cNvPr id="646170" name="Freeform 26"/>
            <p:cNvSpPr/>
            <p:nvPr userDrawn="1"/>
          </p:nvSpPr>
          <p:spPr bwMode="gray">
            <a:xfrm>
              <a:off x="5248" y="200"/>
              <a:ext cx="89" cy="108"/>
            </a:xfrm>
            <a:custGeom>
              <a:avLst/>
              <a:gdLst>
                <a:gd name="T0" fmla="*/ 1427 w 2240"/>
                <a:gd name="T1" fmla="*/ 0 h 2700"/>
                <a:gd name="T2" fmla="*/ 2240 w 2240"/>
                <a:gd name="T3" fmla="*/ 0 h 2700"/>
                <a:gd name="T4" fmla="*/ 2068 w 2240"/>
                <a:gd name="T5" fmla="*/ 237 h 2700"/>
                <a:gd name="T6" fmla="*/ 2067 w 2240"/>
                <a:gd name="T7" fmla="*/ 1838 h 2700"/>
                <a:gd name="T8" fmla="*/ 1122 w 2240"/>
                <a:gd name="T9" fmla="*/ 2700 h 2700"/>
                <a:gd name="T10" fmla="*/ 166 w 2240"/>
                <a:gd name="T11" fmla="*/ 1838 h 2700"/>
                <a:gd name="T12" fmla="*/ 166 w 2240"/>
                <a:gd name="T13" fmla="*/ 237 h 2700"/>
                <a:gd name="T14" fmla="*/ 0 w 2240"/>
                <a:gd name="T15" fmla="*/ 0 h 2700"/>
                <a:gd name="T16" fmla="*/ 821 w 2240"/>
                <a:gd name="T17" fmla="*/ 0 h 2700"/>
                <a:gd name="T18" fmla="*/ 631 w 2240"/>
                <a:gd name="T19" fmla="*/ 237 h 2700"/>
                <a:gd name="T20" fmla="*/ 630 w 2240"/>
                <a:gd name="T21" fmla="*/ 1838 h 2700"/>
                <a:gd name="T22" fmla="*/ 1122 w 2240"/>
                <a:gd name="T23" fmla="*/ 2413 h 2700"/>
                <a:gd name="T24" fmla="*/ 1602 w 2240"/>
                <a:gd name="T25" fmla="*/ 1838 h 2700"/>
                <a:gd name="T26" fmla="*/ 1603 w 2240"/>
                <a:gd name="T27" fmla="*/ 237 h 2700"/>
                <a:gd name="T28" fmla="*/ 1427 w 2240"/>
                <a:gd name="T29" fmla="*/ 0 h 27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40" h="2700">
                  <a:moveTo>
                    <a:pt x="1427" y="0"/>
                  </a:moveTo>
                  <a:cubicBezTo>
                    <a:pt x="2240" y="0"/>
                    <a:pt x="2240" y="0"/>
                    <a:pt x="2240" y="0"/>
                  </a:cubicBezTo>
                  <a:cubicBezTo>
                    <a:pt x="2240" y="0"/>
                    <a:pt x="2068" y="95"/>
                    <a:pt x="2068" y="237"/>
                  </a:cubicBezTo>
                  <a:cubicBezTo>
                    <a:pt x="2068" y="238"/>
                    <a:pt x="2067" y="1838"/>
                    <a:pt x="2067" y="1838"/>
                  </a:cubicBezTo>
                  <a:cubicBezTo>
                    <a:pt x="2067" y="2494"/>
                    <a:pt x="1501" y="2700"/>
                    <a:pt x="1122" y="2700"/>
                  </a:cubicBezTo>
                  <a:cubicBezTo>
                    <a:pt x="750" y="2700"/>
                    <a:pt x="166" y="2491"/>
                    <a:pt x="166" y="1838"/>
                  </a:cubicBezTo>
                  <a:cubicBezTo>
                    <a:pt x="166" y="237"/>
                    <a:pt x="166" y="237"/>
                    <a:pt x="166" y="237"/>
                  </a:cubicBezTo>
                  <a:cubicBezTo>
                    <a:pt x="166" y="94"/>
                    <a:pt x="0" y="0"/>
                    <a:pt x="0" y="0"/>
                  </a:cubicBezTo>
                  <a:cubicBezTo>
                    <a:pt x="821" y="0"/>
                    <a:pt x="821" y="0"/>
                    <a:pt x="821" y="0"/>
                  </a:cubicBezTo>
                  <a:cubicBezTo>
                    <a:pt x="821" y="0"/>
                    <a:pt x="631" y="94"/>
                    <a:pt x="631" y="237"/>
                  </a:cubicBezTo>
                  <a:cubicBezTo>
                    <a:pt x="630" y="1838"/>
                    <a:pt x="630" y="1838"/>
                    <a:pt x="630" y="1838"/>
                  </a:cubicBezTo>
                  <a:cubicBezTo>
                    <a:pt x="630" y="2178"/>
                    <a:pt x="856" y="2412"/>
                    <a:pt x="1122" y="2413"/>
                  </a:cubicBezTo>
                  <a:cubicBezTo>
                    <a:pt x="1388" y="2414"/>
                    <a:pt x="1602" y="2174"/>
                    <a:pt x="1602" y="1838"/>
                  </a:cubicBezTo>
                  <a:cubicBezTo>
                    <a:pt x="1603" y="237"/>
                    <a:pt x="1603" y="237"/>
                    <a:pt x="1603" y="237"/>
                  </a:cubicBezTo>
                  <a:cubicBezTo>
                    <a:pt x="1603" y="94"/>
                    <a:pt x="1427" y="0"/>
                    <a:pt x="1427" y="0"/>
                  </a:cubicBezTo>
                  <a:close/>
                </a:path>
              </a:pathLst>
            </a:custGeom>
            <a:solidFill>
              <a:srgbClr val="FF0000"/>
            </a:solidFill>
            <a:ln>
              <a:noFill/>
            </a:ln>
          </p:spPr>
          <p:txBody>
            <a:bodyPr/>
            <a:lstStyle/>
            <a:p>
              <a:endParaRPr lang="ja-JP" altLang="en-US">
                <a:latin typeface="Arial" panose="020B0604020202020204" pitchFamily="34" charset="0"/>
                <a:ea typeface="黑体" panose="02010609060101010101" pitchFamily="49" charset="-122"/>
              </a:endParaRPr>
            </a:p>
          </p:txBody>
        </p:sp>
        <p:sp>
          <p:nvSpPr>
            <p:cNvPr id="646171" name="Freeform 27"/>
            <p:cNvSpPr/>
            <p:nvPr userDrawn="1"/>
          </p:nvSpPr>
          <p:spPr bwMode="gray">
            <a:xfrm>
              <a:off x="5489" y="198"/>
              <a:ext cx="69" cy="110"/>
            </a:xfrm>
            <a:custGeom>
              <a:avLst/>
              <a:gdLst>
                <a:gd name="T0" fmla="*/ 1467 w 1707"/>
                <a:gd name="T1" fmla="*/ 479 h 2755"/>
                <a:gd name="T2" fmla="*/ 1019 w 1707"/>
                <a:gd name="T3" fmla="*/ 276 h 2755"/>
                <a:gd name="T4" fmla="*/ 504 w 1707"/>
                <a:gd name="T5" fmla="*/ 677 h 2755"/>
                <a:gd name="T6" fmla="*/ 995 w 1707"/>
                <a:gd name="T7" fmla="*/ 1174 h 2755"/>
                <a:gd name="T8" fmla="*/ 1705 w 1707"/>
                <a:gd name="T9" fmla="*/ 1974 h 2755"/>
                <a:gd name="T10" fmla="*/ 651 w 1707"/>
                <a:gd name="T11" fmla="*/ 2755 h 2755"/>
                <a:gd name="T12" fmla="*/ 155 w 1707"/>
                <a:gd name="T13" fmla="*/ 2686 h 2755"/>
                <a:gd name="T14" fmla="*/ 0 w 1707"/>
                <a:gd name="T15" fmla="*/ 2177 h 2755"/>
                <a:gd name="T16" fmla="*/ 658 w 1707"/>
                <a:gd name="T17" fmla="*/ 2466 h 2755"/>
                <a:gd name="T18" fmla="*/ 1252 w 1707"/>
                <a:gd name="T19" fmla="*/ 2030 h 2755"/>
                <a:gd name="T20" fmla="*/ 46 w 1707"/>
                <a:gd name="T21" fmla="*/ 731 h 2755"/>
                <a:gd name="T22" fmla="*/ 973 w 1707"/>
                <a:gd name="T23" fmla="*/ 0 h 2755"/>
                <a:gd name="T24" fmla="*/ 1467 w 1707"/>
                <a:gd name="T25" fmla="*/ 69 h 2755"/>
                <a:gd name="T26" fmla="*/ 1467 w 1707"/>
                <a:gd name="T27" fmla="*/ 479 h 2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07" h="2755">
                  <a:moveTo>
                    <a:pt x="1467" y="479"/>
                  </a:moveTo>
                  <a:cubicBezTo>
                    <a:pt x="1467" y="479"/>
                    <a:pt x="1352" y="277"/>
                    <a:pt x="1019" y="276"/>
                  </a:cubicBezTo>
                  <a:cubicBezTo>
                    <a:pt x="686" y="275"/>
                    <a:pt x="505" y="450"/>
                    <a:pt x="504" y="677"/>
                  </a:cubicBezTo>
                  <a:cubicBezTo>
                    <a:pt x="503" y="934"/>
                    <a:pt x="696" y="1031"/>
                    <a:pt x="995" y="1174"/>
                  </a:cubicBezTo>
                  <a:cubicBezTo>
                    <a:pt x="1279" y="1311"/>
                    <a:pt x="1707" y="1499"/>
                    <a:pt x="1705" y="1974"/>
                  </a:cubicBezTo>
                  <a:cubicBezTo>
                    <a:pt x="1704" y="2399"/>
                    <a:pt x="1327" y="2755"/>
                    <a:pt x="651" y="2755"/>
                  </a:cubicBezTo>
                  <a:cubicBezTo>
                    <a:pt x="442" y="2754"/>
                    <a:pt x="155" y="2686"/>
                    <a:pt x="155" y="2686"/>
                  </a:cubicBezTo>
                  <a:cubicBezTo>
                    <a:pt x="0" y="2177"/>
                    <a:pt x="0" y="2177"/>
                    <a:pt x="0" y="2177"/>
                  </a:cubicBezTo>
                  <a:cubicBezTo>
                    <a:pt x="143" y="2316"/>
                    <a:pt x="397" y="2466"/>
                    <a:pt x="658" y="2466"/>
                  </a:cubicBezTo>
                  <a:cubicBezTo>
                    <a:pt x="929" y="2466"/>
                    <a:pt x="1252" y="2298"/>
                    <a:pt x="1252" y="2030"/>
                  </a:cubicBezTo>
                  <a:cubicBezTo>
                    <a:pt x="1252" y="1512"/>
                    <a:pt x="46" y="1598"/>
                    <a:pt x="46" y="731"/>
                  </a:cubicBezTo>
                  <a:cubicBezTo>
                    <a:pt x="46" y="433"/>
                    <a:pt x="254" y="0"/>
                    <a:pt x="973" y="0"/>
                  </a:cubicBezTo>
                  <a:cubicBezTo>
                    <a:pt x="1207" y="0"/>
                    <a:pt x="1467" y="69"/>
                    <a:pt x="1467" y="69"/>
                  </a:cubicBezTo>
                  <a:lnTo>
                    <a:pt x="1467" y="479"/>
                  </a:lnTo>
                  <a:close/>
                </a:path>
              </a:pathLst>
            </a:custGeom>
            <a:solidFill>
              <a:srgbClr val="FF0000"/>
            </a:solidFill>
            <a:ln>
              <a:noFill/>
            </a:ln>
          </p:spPr>
          <p:txBody>
            <a:bodyPr/>
            <a:lstStyle/>
            <a:p>
              <a:endParaRPr lang="ja-JP" altLang="en-US">
                <a:latin typeface="Arial" panose="020B0604020202020204" pitchFamily="34" charset="0"/>
                <a:ea typeface="黑体" panose="02010609060101010101" pitchFamily="49" charset="-122"/>
              </a:endParaRPr>
            </a:p>
          </p:txBody>
        </p:sp>
      </p:grpSp>
      <p:sp>
        <p:nvSpPr>
          <p:cNvPr id="646173" name="Rectangle 29"/>
          <p:cNvSpPr>
            <a:spLocks noGrp="1" noChangeArrowheads="1"/>
          </p:cNvSpPr>
          <p:nvPr>
            <p:ph type="sldNum" sz="quarter" idx="4"/>
          </p:nvPr>
        </p:nvSpPr>
        <p:spPr bwMode="gray">
          <a:xfrm>
            <a:off x="5734051" y="6653213"/>
            <a:ext cx="719667" cy="201612"/>
          </a:xfrm>
          <a:prstGeom prst="rect">
            <a:avLst/>
          </a:prstGeom>
          <a:noFill/>
          <a:ln>
            <a:noFill/>
          </a:ln>
          <a:effectLst/>
        </p:spPr>
        <p:txBody>
          <a:bodyPr vert="horz" wrap="square" lIns="0" tIns="0" rIns="0" bIns="0" numCol="1" anchor="ctr" anchorCtr="0" compatLnSpc="1"/>
          <a:lstStyle>
            <a:lvl1pPr fontAlgn="base">
              <a:defRPr kumimoji="0" sz="800">
                <a:solidFill>
                  <a:schemeClr val="tx1"/>
                </a:solidFill>
              </a:defRPr>
            </a:lvl1pPr>
          </a:lstStyle>
          <a:p>
            <a:fld id="{C96710BC-554A-4C22-A457-51FB5A137C73}" type="slidenum">
              <a:rPr lang="de-DE" altLang="ja-JP">
                <a:solidFill>
                  <a:srgbClr val="000000"/>
                </a:solidFill>
                <a:latin typeface="Arial" panose="020B0604020202020204" pitchFamily="34" charset="0"/>
                <a:ea typeface="黑体" panose="02010609060101010101" pitchFamily="49" charset="-122"/>
              </a:rPr>
              <a:pPr/>
              <a:t>‹#›</a:t>
            </a:fld>
            <a:endParaRPr lang="de-DE" altLang="ja-JP">
              <a:solidFill>
                <a:srgbClr val="000000"/>
              </a:solidFill>
              <a:latin typeface="Arial" panose="020B0604020202020204" pitchFamily="34" charset="0"/>
              <a:ea typeface="黑体" panose="02010609060101010101" pitchFamily="49" charset="-122"/>
            </a:endParaRPr>
          </a:p>
        </p:txBody>
      </p:sp>
      <p:sp>
        <p:nvSpPr>
          <p:cNvPr id="646174" name="Rectangle 30"/>
          <p:cNvSpPr>
            <a:spLocks noGrp="1" noChangeArrowheads="1"/>
          </p:cNvSpPr>
          <p:nvPr>
            <p:ph type="ftr" sz="quarter" idx="3"/>
          </p:nvPr>
        </p:nvSpPr>
        <p:spPr bwMode="gray">
          <a:xfrm>
            <a:off x="6580718" y="6653213"/>
            <a:ext cx="5363633" cy="201612"/>
          </a:xfrm>
          <a:prstGeom prst="rect">
            <a:avLst/>
          </a:prstGeom>
          <a:noFill/>
          <a:ln>
            <a:noFill/>
          </a:ln>
          <a:effectLst/>
        </p:spPr>
        <p:txBody>
          <a:bodyPr vert="horz" wrap="square" lIns="0" tIns="0" rIns="0" bIns="0" numCol="1" anchor="ctr" anchorCtr="0" compatLnSpc="1"/>
          <a:lstStyle>
            <a:lvl1pPr algn="r" fontAlgn="base">
              <a:defRPr kumimoji="0" sz="800">
                <a:solidFill>
                  <a:schemeClr val="tx1"/>
                </a:solidFill>
                <a:ea typeface="MS UI Gothic" panose="020B0600070205080204" pitchFamily="50" charset="-128"/>
              </a:defRPr>
            </a:lvl1pPr>
          </a:lstStyle>
          <a:p>
            <a:r>
              <a:rPr lang="de-DE" altLang="ja-JP">
                <a:solidFill>
                  <a:srgbClr val="000000"/>
                </a:solidFill>
                <a:latin typeface="Arial" panose="020B0604020202020204" pitchFamily="34" charset="0"/>
              </a:rPr>
              <a:t>Copyright 2021 NANJING FUJITSU NANDA SOFTWARE TECHNOLOGY CO.,LTD.</a:t>
            </a:r>
          </a:p>
        </p:txBody>
      </p:sp>
      <p:pic>
        <p:nvPicPr>
          <p:cNvPr id="3" name="图片 2"/>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56117" y="6664325"/>
            <a:ext cx="2109216" cy="192024"/>
          </a:xfrm>
          <a:prstGeom prst="rect">
            <a:avLst/>
          </a:prstGeom>
        </p:spPr>
      </p:pic>
    </p:spTree>
    <p:extLst>
      <p:ext uri="{BB962C8B-B14F-4D97-AF65-F5344CB8AC3E}">
        <p14:creationId xmlns:p14="http://schemas.microsoft.com/office/powerpoint/2010/main" val="3316381557"/>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Lst>
  <p:hf hdr="0" dt="0"/>
  <p:txStyles>
    <p:titleStyle>
      <a:lvl1pPr algn="l" rtl="0" eaLnBrk="1" fontAlgn="base" hangingPunct="1">
        <a:spcBef>
          <a:spcPct val="0"/>
        </a:spcBef>
        <a:spcAft>
          <a:spcPct val="0"/>
        </a:spcAft>
        <a:tabLst>
          <a:tab pos="3676650" algn="l"/>
        </a:tabLst>
        <a:defRPr kumimoji="1" sz="3200">
          <a:solidFill>
            <a:schemeClr val="tx2"/>
          </a:solidFill>
          <a:latin typeface="+mj-lt"/>
          <a:ea typeface="+mj-ea"/>
          <a:cs typeface="+mj-cs"/>
        </a:defRPr>
      </a:lvl1pPr>
      <a:lvl2pPr algn="l" rtl="0" eaLnBrk="1" fontAlgn="base" hangingPunct="1">
        <a:spcBef>
          <a:spcPct val="0"/>
        </a:spcBef>
        <a:spcAft>
          <a:spcPct val="0"/>
        </a:spcAft>
        <a:tabLst>
          <a:tab pos="3676650" algn="l"/>
        </a:tabLst>
        <a:defRPr kumimoji="1" sz="3200">
          <a:solidFill>
            <a:schemeClr val="tx2"/>
          </a:solidFill>
          <a:latin typeface="Arial" panose="020B0604020202020204" pitchFamily="34" charset="0"/>
          <a:ea typeface="黑体" panose="02010609060101010101" pitchFamily="49" charset="-122"/>
        </a:defRPr>
      </a:lvl2pPr>
      <a:lvl3pPr algn="l" rtl="0" eaLnBrk="1" fontAlgn="base" hangingPunct="1">
        <a:spcBef>
          <a:spcPct val="0"/>
        </a:spcBef>
        <a:spcAft>
          <a:spcPct val="0"/>
        </a:spcAft>
        <a:tabLst>
          <a:tab pos="3676650" algn="l"/>
        </a:tabLst>
        <a:defRPr kumimoji="1" sz="3200">
          <a:solidFill>
            <a:schemeClr val="tx2"/>
          </a:solidFill>
          <a:latin typeface="Arial" panose="020B0604020202020204" pitchFamily="34" charset="0"/>
          <a:ea typeface="黑体" panose="02010609060101010101" pitchFamily="49" charset="-122"/>
        </a:defRPr>
      </a:lvl3pPr>
      <a:lvl4pPr algn="l" rtl="0" eaLnBrk="1" fontAlgn="base" hangingPunct="1">
        <a:spcBef>
          <a:spcPct val="0"/>
        </a:spcBef>
        <a:spcAft>
          <a:spcPct val="0"/>
        </a:spcAft>
        <a:tabLst>
          <a:tab pos="3676650" algn="l"/>
        </a:tabLst>
        <a:defRPr kumimoji="1" sz="3200">
          <a:solidFill>
            <a:schemeClr val="tx2"/>
          </a:solidFill>
          <a:latin typeface="Arial" panose="020B0604020202020204" pitchFamily="34" charset="0"/>
          <a:ea typeface="黑体" panose="02010609060101010101" pitchFamily="49" charset="-122"/>
        </a:defRPr>
      </a:lvl4pPr>
      <a:lvl5pPr algn="l" rtl="0" eaLnBrk="1" fontAlgn="base" hangingPunct="1">
        <a:spcBef>
          <a:spcPct val="0"/>
        </a:spcBef>
        <a:spcAft>
          <a:spcPct val="0"/>
        </a:spcAft>
        <a:tabLst>
          <a:tab pos="3676650" algn="l"/>
        </a:tabLst>
        <a:defRPr kumimoji="1" sz="3200">
          <a:solidFill>
            <a:schemeClr val="tx2"/>
          </a:solidFill>
          <a:latin typeface="Arial" panose="020B0604020202020204" pitchFamily="34" charset="0"/>
          <a:ea typeface="黑体" panose="02010609060101010101" pitchFamily="49" charset="-122"/>
        </a:defRPr>
      </a:lvl5pPr>
      <a:lvl6pPr marL="457200" algn="l" rtl="0" eaLnBrk="1" fontAlgn="base" hangingPunct="1">
        <a:spcBef>
          <a:spcPct val="0"/>
        </a:spcBef>
        <a:spcAft>
          <a:spcPct val="0"/>
        </a:spcAft>
        <a:tabLst>
          <a:tab pos="3676650" algn="l"/>
        </a:tabLst>
        <a:defRPr kumimoji="1" sz="3200">
          <a:solidFill>
            <a:schemeClr val="tx2"/>
          </a:solidFill>
          <a:latin typeface="Arial" panose="020B0604020202020204" pitchFamily="34" charset="0"/>
          <a:ea typeface="黑体" panose="02010609060101010101" pitchFamily="49" charset="-122"/>
        </a:defRPr>
      </a:lvl6pPr>
      <a:lvl7pPr marL="914400" algn="l" rtl="0" eaLnBrk="1" fontAlgn="base" hangingPunct="1">
        <a:spcBef>
          <a:spcPct val="0"/>
        </a:spcBef>
        <a:spcAft>
          <a:spcPct val="0"/>
        </a:spcAft>
        <a:tabLst>
          <a:tab pos="3676650" algn="l"/>
        </a:tabLst>
        <a:defRPr kumimoji="1" sz="3200">
          <a:solidFill>
            <a:schemeClr val="tx2"/>
          </a:solidFill>
          <a:latin typeface="Arial" panose="020B0604020202020204" pitchFamily="34" charset="0"/>
          <a:ea typeface="黑体" panose="02010609060101010101" pitchFamily="49" charset="-122"/>
        </a:defRPr>
      </a:lvl7pPr>
      <a:lvl8pPr marL="1371600" algn="l" rtl="0" eaLnBrk="1" fontAlgn="base" hangingPunct="1">
        <a:spcBef>
          <a:spcPct val="0"/>
        </a:spcBef>
        <a:spcAft>
          <a:spcPct val="0"/>
        </a:spcAft>
        <a:tabLst>
          <a:tab pos="3676650" algn="l"/>
        </a:tabLst>
        <a:defRPr kumimoji="1" sz="3200">
          <a:solidFill>
            <a:schemeClr val="tx2"/>
          </a:solidFill>
          <a:latin typeface="Arial" panose="020B0604020202020204" pitchFamily="34" charset="0"/>
          <a:ea typeface="黑体" panose="02010609060101010101" pitchFamily="49" charset="-122"/>
        </a:defRPr>
      </a:lvl8pPr>
      <a:lvl9pPr marL="1828800" algn="l" rtl="0" eaLnBrk="1" fontAlgn="base" hangingPunct="1">
        <a:spcBef>
          <a:spcPct val="0"/>
        </a:spcBef>
        <a:spcAft>
          <a:spcPct val="0"/>
        </a:spcAft>
        <a:tabLst>
          <a:tab pos="3676650" algn="l"/>
        </a:tabLst>
        <a:defRPr kumimoji="1" sz="3200">
          <a:solidFill>
            <a:schemeClr val="tx2"/>
          </a:solidFill>
          <a:latin typeface="Arial" panose="020B0604020202020204" pitchFamily="34" charset="0"/>
          <a:ea typeface="黑体" panose="02010609060101010101" pitchFamily="49" charset="-122"/>
        </a:defRPr>
      </a:lvl9pPr>
    </p:titleStyle>
    <p:bodyStyle>
      <a:lvl1pPr marL="290830" indent="-290830" algn="l" defTabSz="457200" rtl="0" eaLnBrk="1" fontAlgn="base" hangingPunct="1">
        <a:lnSpc>
          <a:spcPct val="95000"/>
        </a:lnSpc>
        <a:spcBef>
          <a:spcPct val="20000"/>
        </a:spcBef>
        <a:spcAft>
          <a:spcPct val="10000"/>
        </a:spcAft>
        <a:buClr>
          <a:srgbClr val="A30B1A"/>
        </a:buClr>
        <a:buFont typeface="Wingdings" panose="05000000000000000000" pitchFamily="2" charset="2"/>
        <a:buChar char="n"/>
        <a:defRPr kumimoji="1" sz="2400">
          <a:solidFill>
            <a:srgbClr val="000000"/>
          </a:solidFill>
          <a:latin typeface="+mn-lt"/>
          <a:ea typeface="+mn-ea"/>
          <a:cs typeface="+mn-cs"/>
        </a:defRPr>
      </a:lvl1pPr>
      <a:lvl2pPr marL="581025" indent="-243205" algn="l" defTabSz="457200" rtl="0" eaLnBrk="1" fontAlgn="base" hangingPunct="1">
        <a:lnSpc>
          <a:spcPct val="95000"/>
        </a:lnSpc>
        <a:spcBef>
          <a:spcPct val="20000"/>
        </a:spcBef>
        <a:spcAft>
          <a:spcPct val="10000"/>
        </a:spcAft>
        <a:buClr>
          <a:srgbClr val="87867E"/>
        </a:buClr>
        <a:buFont typeface="Wingdings" panose="05000000000000000000" pitchFamily="2" charset="2"/>
        <a:buChar char="n"/>
        <a:defRPr kumimoji="1" sz="2000">
          <a:solidFill>
            <a:srgbClr val="000000"/>
          </a:solidFill>
          <a:latin typeface="+mn-lt"/>
          <a:ea typeface="+mn-ea"/>
          <a:cs typeface="+mn-cs"/>
        </a:defRPr>
      </a:lvl2pPr>
      <a:lvl3pPr marL="795655" indent="-138430" algn="l" defTabSz="457200" rtl="0" eaLnBrk="1" fontAlgn="base" hangingPunct="1">
        <a:lnSpc>
          <a:spcPct val="95000"/>
        </a:lnSpc>
        <a:spcBef>
          <a:spcPct val="20000"/>
        </a:spcBef>
        <a:spcAft>
          <a:spcPct val="10000"/>
        </a:spcAft>
        <a:buClr>
          <a:srgbClr val="87867E"/>
        </a:buClr>
        <a:buSzPct val="100000"/>
        <a:buChar char="•"/>
        <a:defRPr kumimoji="1">
          <a:solidFill>
            <a:srgbClr val="000000"/>
          </a:solidFill>
          <a:latin typeface="+mn-lt"/>
          <a:ea typeface="+mn-ea"/>
          <a:cs typeface="+mn-cs"/>
        </a:defRPr>
      </a:lvl3pPr>
      <a:lvl4pPr marL="1014730" indent="-135255" algn="l" defTabSz="457200" rtl="0" eaLnBrk="1" fontAlgn="base" hangingPunct="1">
        <a:lnSpc>
          <a:spcPct val="95000"/>
        </a:lnSpc>
        <a:spcBef>
          <a:spcPct val="20000"/>
        </a:spcBef>
        <a:spcAft>
          <a:spcPct val="10000"/>
        </a:spcAft>
        <a:buClr>
          <a:srgbClr val="87867E"/>
        </a:buClr>
        <a:buSzPct val="100000"/>
        <a:buChar char="•"/>
        <a:defRPr kumimoji="1" sz="1600">
          <a:solidFill>
            <a:srgbClr val="000000"/>
          </a:solidFill>
          <a:latin typeface="+mn-lt"/>
          <a:ea typeface="+mn-ea"/>
          <a:cs typeface="+mn-cs"/>
        </a:defRPr>
      </a:lvl4pPr>
      <a:lvl5pPr marL="2305050" indent="365125" algn="l" defTabSz="457200" rtl="0" eaLnBrk="1" fontAlgn="base" hangingPunct="1">
        <a:spcBef>
          <a:spcPct val="0"/>
        </a:spcBef>
        <a:spcAft>
          <a:spcPct val="0"/>
        </a:spcAft>
        <a:buBlip>
          <a:blip r:embed="rId12"/>
        </a:buBlip>
        <a:defRPr kumimoji="1" sz="2000">
          <a:solidFill>
            <a:srgbClr val="000000"/>
          </a:solidFill>
          <a:latin typeface="+mn-lt"/>
          <a:ea typeface="MS UI Gothic" panose="020B0600070205080204" pitchFamily="50" charset="-128"/>
          <a:cs typeface="+mn-cs"/>
        </a:defRPr>
      </a:lvl5pPr>
      <a:lvl6pPr marL="2762250" indent="365125" algn="l" defTabSz="457200" rtl="0" eaLnBrk="1" fontAlgn="base" hangingPunct="1">
        <a:spcBef>
          <a:spcPct val="0"/>
        </a:spcBef>
        <a:spcAft>
          <a:spcPct val="0"/>
        </a:spcAft>
        <a:buBlip>
          <a:blip r:embed="rId12"/>
        </a:buBlip>
        <a:defRPr kumimoji="1" sz="2000">
          <a:solidFill>
            <a:srgbClr val="000000"/>
          </a:solidFill>
          <a:latin typeface="+mn-lt"/>
          <a:ea typeface="MS UI Gothic" panose="020B0600070205080204" pitchFamily="50" charset="-128"/>
          <a:cs typeface="+mn-cs"/>
        </a:defRPr>
      </a:lvl6pPr>
      <a:lvl7pPr marL="3219450" indent="365125" algn="l" defTabSz="457200" rtl="0" eaLnBrk="1" fontAlgn="base" hangingPunct="1">
        <a:spcBef>
          <a:spcPct val="0"/>
        </a:spcBef>
        <a:spcAft>
          <a:spcPct val="0"/>
        </a:spcAft>
        <a:buBlip>
          <a:blip r:embed="rId12"/>
        </a:buBlip>
        <a:defRPr kumimoji="1" sz="2000">
          <a:solidFill>
            <a:srgbClr val="000000"/>
          </a:solidFill>
          <a:latin typeface="+mn-lt"/>
          <a:ea typeface="MS UI Gothic" panose="020B0600070205080204" pitchFamily="50" charset="-128"/>
          <a:cs typeface="+mn-cs"/>
        </a:defRPr>
      </a:lvl7pPr>
      <a:lvl8pPr marL="3676650" indent="365125" algn="l" defTabSz="457200" rtl="0" eaLnBrk="1" fontAlgn="base" hangingPunct="1">
        <a:spcBef>
          <a:spcPct val="0"/>
        </a:spcBef>
        <a:spcAft>
          <a:spcPct val="0"/>
        </a:spcAft>
        <a:buBlip>
          <a:blip r:embed="rId12"/>
        </a:buBlip>
        <a:defRPr kumimoji="1" sz="2000">
          <a:solidFill>
            <a:srgbClr val="000000"/>
          </a:solidFill>
          <a:latin typeface="+mn-lt"/>
          <a:ea typeface="MS UI Gothic" panose="020B0600070205080204" pitchFamily="50" charset="-128"/>
          <a:cs typeface="+mn-cs"/>
        </a:defRPr>
      </a:lvl8pPr>
      <a:lvl9pPr marL="4133850" indent="365125" algn="l" defTabSz="457200" rtl="0" eaLnBrk="1" fontAlgn="base" hangingPunct="1">
        <a:spcBef>
          <a:spcPct val="0"/>
        </a:spcBef>
        <a:spcAft>
          <a:spcPct val="0"/>
        </a:spcAft>
        <a:buBlip>
          <a:blip r:embed="rId12"/>
        </a:buBlip>
        <a:defRPr kumimoji="1" sz="2000">
          <a:solidFill>
            <a:srgbClr val="000000"/>
          </a:solidFill>
          <a:latin typeface="+mn-lt"/>
          <a:ea typeface="MS UI Gothic" panose="020B0600070205080204" pitchFamily="50" charset="-128"/>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pic>
        <p:nvPicPr>
          <p:cNvPr id="646175" name="Picture 31" descr="ContentGray20_L15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gray">
          <a:xfrm>
            <a:off x="0" y="0"/>
            <a:ext cx="12192000" cy="1073150"/>
          </a:xfrm>
          <a:prstGeom prst="rect">
            <a:avLst/>
          </a:prstGeom>
          <a:noFill/>
        </p:spPr>
      </p:pic>
      <p:sp>
        <p:nvSpPr>
          <p:cNvPr id="646148" name="Line 4"/>
          <p:cNvSpPr>
            <a:spLocks noChangeShapeType="1"/>
          </p:cNvSpPr>
          <p:nvPr/>
        </p:nvSpPr>
        <p:spPr bwMode="gray">
          <a:xfrm>
            <a:off x="0" y="6632575"/>
            <a:ext cx="12192000" cy="0"/>
          </a:xfrm>
          <a:prstGeom prst="line">
            <a:avLst/>
          </a:prstGeom>
          <a:noFill/>
          <a:ln w="12700">
            <a:solidFill>
              <a:srgbClr val="87867E"/>
            </a:solidFill>
            <a:round/>
          </a:ln>
          <a:effectLst/>
        </p:spPr>
        <p:txBody>
          <a:bodyPr/>
          <a:lstStyle/>
          <a:p>
            <a:endParaRPr lang="ja-JP" altLang="en-US">
              <a:latin typeface="Arial" panose="020B0604020202020204" pitchFamily="34" charset="0"/>
              <a:ea typeface="黑体" panose="02010609060101010101" pitchFamily="49" charset="-122"/>
            </a:endParaRPr>
          </a:p>
        </p:txBody>
      </p:sp>
      <p:sp>
        <p:nvSpPr>
          <p:cNvPr id="646151" name="Rectangle 7"/>
          <p:cNvSpPr>
            <a:spLocks noGrp="1" noChangeArrowheads="1"/>
          </p:cNvSpPr>
          <p:nvPr>
            <p:ph type="title"/>
          </p:nvPr>
        </p:nvSpPr>
        <p:spPr bwMode="gray">
          <a:xfrm>
            <a:off x="226485" y="-1588"/>
            <a:ext cx="10477500" cy="693738"/>
          </a:xfrm>
          <a:prstGeom prst="rect">
            <a:avLst/>
          </a:prstGeom>
          <a:noFill/>
          <a:ln>
            <a:noFill/>
          </a:ln>
          <a:effectLst/>
        </p:spPr>
        <p:txBody>
          <a:bodyPr vert="horz" wrap="square" lIns="0" tIns="0" rIns="0" bIns="0" numCol="1" anchor="ctr" anchorCtr="0" compatLnSpc="1"/>
          <a:lstStyle/>
          <a:p>
            <a:pPr lvl="0"/>
            <a:r>
              <a:rPr lang="zh-CN" altLang="en-US" dirty="0"/>
              <a:t>母板标题</a:t>
            </a:r>
            <a:r>
              <a:rPr lang="en-US" altLang="ja-JP" dirty="0"/>
              <a:t>32pt</a:t>
            </a:r>
          </a:p>
        </p:txBody>
      </p:sp>
      <p:sp>
        <p:nvSpPr>
          <p:cNvPr id="646152" name="Rectangle 8"/>
          <p:cNvSpPr>
            <a:spLocks noGrp="1" noChangeArrowheads="1"/>
          </p:cNvSpPr>
          <p:nvPr>
            <p:ph type="body" idx="1"/>
          </p:nvPr>
        </p:nvSpPr>
        <p:spPr bwMode="gray">
          <a:xfrm>
            <a:off x="224367" y="869951"/>
            <a:ext cx="11715751" cy="5592763"/>
          </a:xfrm>
          <a:prstGeom prst="rect">
            <a:avLst/>
          </a:prstGeom>
          <a:noFill/>
          <a:ln>
            <a:noFill/>
          </a:ln>
          <a:effectLst/>
        </p:spPr>
        <p:txBody>
          <a:bodyPr vert="horz" wrap="square" lIns="0" tIns="0" rIns="0" bIns="0" numCol="1" anchor="t" anchorCtr="0" compatLnSpc="1"/>
          <a:lstStyle/>
          <a:p>
            <a:pPr lvl="0"/>
            <a:r>
              <a:rPr lang="zh-CN" altLang="en-US" dirty="0"/>
              <a:t>纲要纲要纲要纲要纲要纲要纲要纲要纲要纲要纲要纲要纲要纲要纲要纲要纲要纲要纲要纲要纲要纲要纲要纲要纲要纲要纲要</a:t>
            </a:r>
            <a:r>
              <a:rPr lang="en-US" altLang="ja-JP" dirty="0"/>
              <a:t>24pt</a:t>
            </a:r>
            <a:endParaRPr lang="en-US" altLang="zh-CN" dirty="0"/>
          </a:p>
          <a:p>
            <a:pPr lvl="1"/>
            <a:r>
              <a:rPr lang="zh-CN" altLang="en-US" dirty="0"/>
              <a:t>第一副标题第一副标题第一副标题第一副标题第一副标题第一副标题第一副标题第一副标题第一副标题第一副标题第一副标题第一副标题</a:t>
            </a:r>
            <a:r>
              <a:rPr lang="en-US" altLang="ja-JP" dirty="0"/>
              <a:t>20pt</a:t>
            </a:r>
          </a:p>
          <a:p>
            <a:pPr lvl="2"/>
            <a:r>
              <a:rPr lang="zh-CN" altLang="en-US" dirty="0"/>
              <a:t>第二副标题第二副标题第二副标题第二副标题第二副标题第二副标题第二副标题第二副标题第二副标题第二副标题第二副标题第二副标题第二副标题</a:t>
            </a:r>
            <a:r>
              <a:rPr lang="en-US" altLang="ja-JP" dirty="0"/>
              <a:t>18pt</a:t>
            </a:r>
          </a:p>
          <a:p>
            <a:pPr lvl="3"/>
            <a:r>
              <a:rPr lang="zh-CN" altLang="en-US" dirty="0"/>
              <a:t>文字文字文字文字文字文字文字文字文字文字文字文字文字文字文字文字文字文字文字文字文字文字文字文字文字文字文字文字文字文字文字文字文字文字文字文字文字文字</a:t>
            </a:r>
            <a:r>
              <a:rPr lang="en-US" altLang="ja-JP" dirty="0"/>
              <a:t>16pt</a:t>
            </a:r>
          </a:p>
        </p:txBody>
      </p:sp>
      <p:grpSp>
        <p:nvGrpSpPr>
          <p:cNvPr id="646163" name="Group 19"/>
          <p:cNvGrpSpPr>
            <a:grpSpLocks noChangeAspect="1"/>
          </p:cNvGrpSpPr>
          <p:nvPr/>
        </p:nvGrpSpPr>
        <p:grpSpPr bwMode="auto">
          <a:xfrm>
            <a:off x="10517718" y="79376"/>
            <a:ext cx="1568449" cy="657225"/>
            <a:chOff x="4969" y="50"/>
            <a:chExt cx="741" cy="414"/>
          </a:xfrm>
        </p:grpSpPr>
        <p:sp>
          <p:nvSpPr>
            <p:cNvPr id="646162" name="AutoShape 18"/>
            <p:cNvSpPr>
              <a:spLocks noChangeAspect="1" noChangeArrowheads="1" noTextEdit="1"/>
            </p:cNvSpPr>
            <p:nvPr userDrawn="1"/>
          </p:nvSpPr>
          <p:spPr bwMode="gray">
            <a:xfrm>
              <a:off x="4969" y="50"/>
              <a:ext cx="741" cy="414"/>
            </a:xfrm>
            <a:prstGeom prst="rect">
              <a:avLst/>
            </a:prstGeom>
            <a:noFill/>
            <a:ln>
              <a:noFill/>
            </a:ln>
          </p:spPr>
          <p:txBody>
            <a:bodyPr/>
            <a:lstStyle/>
            <a:p>
              <a:endParaRPr lang="ja-JP" altLang="en-US">
                <a:latin typeface="Arial" panose="020B0604020202020204" pitchFamily="34" charset="0"/>
                <a:ea typeface="黑体" panose="02010609060101010101" pitchFamily="49" charset="-122"/>
              </a:endParaRPr>
            </a:p>
          </p:txBody>
        </p:sp>
        <p:sp>
          <p:nvSpPr>
            <p:cNvPr id="646164" name="Freeform 20"/>
            <p:cNvSpPr/>
            <p:nvPr userDrawn="1"/>
          </p:nvSpPr>
          <p:spPr bwMode="gray">
            <a:xfrm>
              <a:off x="5334" y="121"/>
              <a:ext cx="94" cy="72"/>
            </a:xfrm>
            <a:custGeom>
              <a:avLst/>
              <a:gdLst>
                <a:gd name="T0" fmla="*/ 961 w 2365"/>
                <a:gd name="T1" fmla="*/ 764 h 1825"/>
                <a:gd name="T2" fmla="*/ 599 w 2365"/>
                <a:gd name="T3" fmla="*/ 642 h 1825"/>
                <a:gd name="T4" fmla="*/ 1 w 2365"/>
                <a:gd name="T5" fmla="*/ 1235 h 1825"/>
                <a:gd name="T6" fmla="*/ 599 w 2365"/>
                <a:gd name="T7" fmla="*/ 1825 h 1825"/>
                <a:gd name="T8" fmla="*/ 1053 w 2365"/>
                <a:gd name="T9" fmla="*/ 1619 h 1825"/>
                <a:gd name="T10" fmla="*/ 1053 w 2365"/>
                <a:gd name="T11" fmla="*/ 1293 h 1825"/>
                <a:gd name="T12" fmla="*/ 771 w 2365"/>
                <a:gd name="T13" fmla="*/ 1568 h 1825"/>
                <a:gd name="T14" fmla="*/ 599 w 2365"/>
                <a:gd name="T15" fmla="*/ 1604 h 1825"/>
                <a:gd name="T16" fmla="*/ 225 w 2365"/>
                <a:gd name="T17" fmla="*/ 1235 h 1825"/>
                <a:gd name="T18" fmla="*/ 599 w 2365"/>
                <a:gd name="T19" fmla="*/ 863 h 1825"/>
                <a:gd name="T20" fmla="*/ 861 w 2365"/>
                <a:gd name="T21" fmla="*/ 972 h 1825"/>
                <a:gd name="T22" fmla="*/ 1093 w 2365"/>
                <a:gd name="T23" fmla="*/ 1239 h 1825"/>
                <a:gd name="T24" fmla="*/ 1630 w 2365"/>
                <a:gd name="T25" fmla="*/ 1473 h 1825"/>
                <a:gd name="T26" fmla="*/ 2365 w 2365"/>
                <a:gd name="T27" fmla="*/ 741 h 1825"/>
                <a:gd name="T28" fmla="*/ 1630 w 2365"/>
                <a:gd name="T29" fmla="*/ 0 h 1825"/>
                <a:gd name="T30" fmla="*/ 1053 w 2365"/>
                <a:gd name="T31" fmla="*/ 295 h 1825"/>
                <a:gd name="T32" fmla="*/ 1053 w 2365"/>
                <a:gd name="T33" fmla="*/ 735 h 1825"/>
                <a:gd name="T34" fmla="*/ 1630 w 2365"/>
                <a:gd name="T35" fmla="*/ 232 h 1825"/>
                <a:gd name="T36" fmla="*/ 2134 w 2365"/>
                <a:gd name="T37" fmla="*/ 741 h 1825"/>
                <a:gd name="T38" fmla="*/ 1630 w 2365"/>
                <a:gd name="T39" fmla="*/ 1245 h 1825"/>
                <a:gd name="T40" fmla="*/ 1303 w 2365"/>
                <a:gd name="T41" fmla="*/ 1125 h 1825"/>
                <a:gd name="T42" fmla="*/ 961 w 2365"/>
                <a:gd name="T43" fmla="*/ 764 h 1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65" h="1825">
                  <a:moveTo>
                    <a:pt x="961" y="764"/>
                  </a:moveTo>
                  <a:cubicBezTo>
                    <a:pt x="875" y="688"/>
                    <a:pt x="736" y="643"/>
                    <a:pt x="599" y="642"/>
                  </a:cubicBezTo>
                  <a:cubicBezTo>
                    <a:pt x="270" y="641"/>
                    <a:pt x="2" y="900"/>
                    <a:pt x="1" y="1235"/>
                  </a:cubicBezTo>
                  <a:cubicBezTo>
                    <a:pt x="0" y="1563"/>
                    <a:pt x="270" y="1824"/>
                    <a:pt x="599" y="1825"/>
                  </a:cubicBezTo>
                  <a:cubicBezTo>
                    <a:pt x="783" y="1825"/>
                    <a:pt x="943" y="1751"/>
                    <a:pt x="1053" y="1619"/>
                  </a:cubicBezTo>
                  <a:cubicBezTo>
                    <a:pt x="1053" y="1293"/>
                    <a:pt x="1053" y="1293"/>
                    <a:pt x="1053" y="1293"/>
                  </a:cubicBezTo>
                  <a:cubicBezTo>
                    <a:pt x="994" y="1394"/>
                    <a:pt x="877" y="1524"/>
                    <a:pt x="771" y="1568"/>
                  </a:cubicBezTo>
                  <a:cubicBezTo>
                    <a:pt x="717" y="1590"/>
                    <a:pt x="662" y="1604"/>
                    <a:pt x="599" y="1604"/>
                  </a:cubicBezTo>
                  <a:cubicBezTo>
                    <a:pt x="394" y="1604"/>
                    <a:pt x="225" y="1445"/>
                    <a:pt x="225" y="1235"/>
                  </a:cubicBezTo>
                  <a:cubicBezTo>
                    <a:pt x="225" y="1041"/>
                    <a:pt x="380" y="862"/>
                    <a:pt x="599" y="863"/>
                  </a:cubicBezTo>
                  <a:cubicBezTo>
                    <a:pt x="701" y="863"/>
                    <a:pt x="793" y="905"/>
                    <a:pt x="861" y="972"/>
                  </a:cubicBezTo>
                  <a:cubicBezTo>
                    <a:pt x="931" y="1040"/>
                    <a:pt x="1041" y="1183"/>
                    <a:pt x="1093" y="1239"/>
                  </a:cubicBezTo>
                  <a:cubicBezTo>
                    <a:pt x="1227" y="1383"/>
                    <a:pt x="1419" y="1473"/>
                    <a:pt x="1630" y="1473"/>
                  </a:cubicBezTo>
                  <a:cubicBezTo>
                    <a:pt x="2036" y="1474"/>
                    <a:pt x="2365" y="1146"/>
                    <a:pt x="2365" y="741"/>
                  </a:cubicBezTo>
                  <a:cubicBezTo>
                    <a:pt x="2365" y="336"/>
                    <a:pt x="2035" y="0"/>
                    <a:pt x="1630" y="0"/>
                  </a:cubicBezTo>
                  <a:cubicBezTo>
                    <a:pt x="1395" y="0"/>
                    <a:pt x="1187" y="122"/>
                    <a:pt x="1053" y="295"/>
                  </a:cubicBezTo>
                  <a:cubicBezTo>
                    <a:pt x="1053" y="735"/>
                    <a:pt x="1053" y="735"/>
                    <a:pt x="1053" y="735"/>
                  </a:cubicBezTo>
                  <a:cubicBezTo>
                    <a:pt x="1155" y="455"/>
                    <a:pt x="1340" y="232"/>
                    <a:pt x="1630" y="232"/>
                  </a:cubicBezTo>
                  <a:cubicBezTo>
                    <a:pt x="1909" y="232"/>
                    <a:pt x="2135" y="463"/>
                    <a:pt x="2134" y="741"/>
                  </a:cubicBezTo>
                  <a:cubicBezTo>
                    <a:pt x="2134" y="1020"/>
                    <a:pt x="1909" y="1246"/>
                    <a:pt x="1630" y="1245"/>
                  </a:cubicBezTo>
                  <a:cubicBezTo>
                    <a:pt x="1506" y="1244"/>
                    <a:pt x="1391" y="1199"/>
                    <a:pt x="1303" y="1125"/>
                  </a:cubicBezTo>
                  <a:cubicBezTo>
                    <a:pt x="1194" y="1040"/>
                    <a:pt x="1074" y="860"/>
                    <a:pt x="961" y="764"/>
                  </a:cubicBezTo>
                </a:path>
              </a:pathLst>
            </a:custGeom>
            <a:solidFill>
              <a:srgbClr val="FF0000"/>
            </a:solidFill>
            <a:ln>
              <a:noFill/>
            </a:ln>
          </p:spPr>
          <p:txBody>
            <a:bodyPr/>
            <a:lstStyle/>
            <a:p>
              <a:endParaRPr lang="ja-JP" altLang="en-US">
                <a:latin typeface="Arial" panose="020B0604020202020204" pitchFamily="34" charset="0"/>
                <a:ea typeface="黑体" panose="02010609060101010101" pitchFamily="49" charset="-122"/>
              </a:endParaRPr>
            </a:p>
          </p:txBody>
        </p:sp>
        <p:sp>
          <p:nvSpPr>
            <p:cNvPr id="646165" name="Freeform 21"/>
            <p:cNvSpPr/>
            <p:nvPr userDrawn="1"/>
          </p:nvSpPr>
          <p:spPr bwMode="gray">
            <a:xfrm>
              <a:off x="5180" y="200"/>
              <a:ext cx="65" cy="106"/>
            </a:xfrm>
            <a:custGeom>
              <a:avLst/>
              <a:gdLst>
                <a:gd name="T0" fmla="*/ 0 w 1624"/>
                <a:gd name="T1" fmla="*/ 0 h 2651"/>
                <a:gd name="T2" fmla="*/ 1624 w 1624"/>
                <a:gd name="T3" fmla="*/ 0 h 2651"/>
                <a:gd name="T4" fmla="*/ 1624 w 1624"/>
                <a:gd name="T5" fmla="*/ 452 h 2651"/>
                <a:gd name="T6" fmla="*/ 1365 w 1624"/>
                <a:gd name="T7" fmla="*/ 273 h 2651"/>
                <a:gd name="T8" fmla="*/ 613 w 1624"/>
                <a:gd name="T9" fmla="*/ 273 h 2651"/>
                <a:gd name="T10" fmla="*/ 613 w 1624"/>
                <a:gd name="T11" fmla="*/ 1053 h 2651"/>
                <a:gd name="T12" fmla="*/ 1428 w 1624"/>
                <a:gd name="T13" fmla="*/ 1053 h 2651"/>
                <a:gd name="T14" fmla="*/ 1428 w 1624"/>
                <a:gd name="T15" fmla="*/ 1467 h 2651"/>
                <a:gd name="T16" fmla="*/ 1205 w 1624"/>
                <a:gd name="T17" fmla="*/ 1335 h 2651"/>
                <a:gd name="T18" fmla="*/ 613 w 1624"/>
                <a:gd name="T19" fmla="*/ 1335 h 2651"/>
                <a:gd name="T20" fmla="*/ 613 w 1624"/>
                <a:gd name="T21" fmla="*/ 2401 h 2651"/>
                <a:gd name="T22" fmla="*/ 784 w 1624"/>
                <a:gd name="T23" fmla="*/ 2651 h 2651"/>
                <a:gd name="T24" fmla="*/ 11 w 1624"/>
                <a:gd name="T25" fmla="*/ 2651 h 2651"/>
                <a:gd name="T26" fmla="*/ 173 w 1624"/>
                <a:gd name="T27" fmla="*/ 2401 h 2651"/>
                <a:gd name="T28" fmla="*/ 173 w 1624"/>
                <a:gd name="T29" fmla="*/ 278 h 2651"/>
                <a:gd name="T30" fmla="*/ 0 w 1624"/>
                <a:gd name="T31" fmla="*/ 0 h 2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24" h="2651">
                  <a:moveTo>
                    <a:pt x="0" y="0"/>
                  </a:moveTo>
                  <a:cubicBezTo>
                    <a:pt x="1624" y="0"/>
                    <a:pt x="1624" y="0"/>
                    <a:pt x="1624" y="0"/>
                  </a:cubicBezTo>
                  <a:cubicBezTo>
                    <a:pt x="1624" y="452"/>
                    <a:pt x="1624" y="452"/>
                    <a:pt x="1624" y="452"/>
                  </a:cubicBezTo>
                  <a:cubicBezTo>
                    <a:pt x="1624" y="452"/>
                    <a:pt x="1540" y="274"/>
                    <a:pt x="1365" y="273"/>
                  </a:cubicBezTo>
                  <a:cubicBezTo>
                    <a:pt x="613" y="273"/>
                    <a:pt x="613" y="273"/>
                    <a:pt x="613" y="273"/>
                  </a:cubicBezTo>
                  <a:cubicBezTo>
                    <a:pt x="613" y="1053"/>
                    <a:pt x="613" y="1053"/>
                    <a:pt x="613" y="1053"/>
                  </a:cubicBezTo>
                  <a:cubicBezTo>
                    <a:pt x="1428" y="1053"/>
                    <a:pt x="1428" y="1053"/>
                    <a:pt x="1428" y="1053"/>
                  </a:cubicBezTo>
                  <a:cubicBezTo>
                    <a:pt x="1428" y="1467"/>
                    <a:pt x="1428" y="1467"/>
                    <a:pt x="1428" y="1467"/>
                  </a:cubicBezTo>
                  <a:cubicBezTo>
                    <a:pt x="1428" y="1467"/>
                    <a:pt x="1402" y="1335"/>
                    <a:pt x="1205" y="1335"/>
                  </a:cubicBezTo>
                  <a:cubicBezTo>
                    <a:pt x="613" y="1335"/>
                    <a:pt x="613" y="1335"/>
                    <a:pt x="613" y="1335"/>
                  </a:cubicBezTo>
                  <a:cubicBezTo>
                    <a:pt x="613" y="2401"/>
                    <a:pt x="613" y="2401"/>
                    <a:pt x="613" y="2401"/>
                  </a:cubicBezTo>
                  <a:cubicBezTo>
                    <a:pt x="613" y="2558"/>
                    <a:pt x="784" y="2651"/>
                    <a:pt x="784" y="2651"/>
                  </a:cubicBezTo>
                  <a:cubicBezTo>
                    <a:pt x="11" y="2651"/>
                    <a:pt x="11" y="2651"/>
                    <a:pt x="11" y="2651"/>
                  </a:cubicBezTo>
                  <a:cubicBezTo>
                    <a:pt x="11" y="2651"/>
                    <a:pt x="173" y="2569"/>
                    <a:pt x="173" y="2401"/>
                  </a:cubicBezTo>
                  <a:cubicBezTo>
                    <a:pt x="173" y="278"/>
                    <a:pt x="173" y="278"/>
                    <a:pt x="173" y="278"/>
                  </a:cubicBezTo>
                  <a:cubicBezTo>
                    <a:pt x="173" y="99"/>
                    <a:pt x="0" y="0"/>
                    <a:pt x="0" y="0"/>
                  </a:cubicBezTo>
                  <a:close/>
                </a:path>
              </a:pathLst>
            </a:custGeom>
            <a:solidFill>
              <a:srgbClr val="FF0000"/>
            </a:solidFill>
            <a:ln>
              <a:noFill/>
            </a:ln>
          </p:spPr>
          <p:txBody>
            <a:bodyPr/>
            <a:lstStyle/>
            <a:p>
              <a:endParaRPr lang="ja-JP" altLang="en-US">
                <a:latin typeface="Arial" panose="020B0604020202020204" pitchFamily="34" charset="0"/>
                <a:ea typeface="黑体" panose="02010609060101010101" pitchFamily="49" charset="-122"/>
              </a:endParaRPr>
            </a:p>
          </p:txBody>
        </p:sp>
        <p:sp>
          <p:nvSpPr>
            <p:cNvPr id="646166" name="Freeform 22"/>
            <p:cNvSpPr/>
            <p:nvPr userDrawn="1"/>
          </p:nvSpPr>
          <p:spPr bwMode="gray">
            <a:xfrm>
              <a:off x="5333" y="200"/>
              <a:ext cx="43" cy="148"/>
            </a:xfrm>
            <a:custGeom>
              <a:avLst/>
              <a:gdLst>
                <a:gd name="T0" fmla="*/ 246 w 1072"/>
                <a:gd name="T1" fmla="*/ 0 h 3696"/>
                <a:gd name="T2" fmla="*/ 1072 w 1072"/>
                <a:gd name="T3" fmla="*/ 0 h 3696"/>
                <a:gd name="T4" fmla="*/ 887 w 1072"/>
                <a:gd name="T5" fmla="*/ 230 h 3696"/>
                <a:gd name="T6" fmla="*/ 887 w 1072"/>
                <a:gd name="T7" fmla="*/ 2717 h 3696"/>
                <a:gd name="T8" fmla="*/ 0 w 1072"/>
                <a:gd name="T9" fmla="*/ 3693 h 3696"/>
                <a:gd name="T10" fmla="*/ 423 w 1072"/>
                <a:gd name="T11" fmla="*/ 2717 h 3696"/>
                <a:gd name="T12" fmla="*/ 423 w 1072"/>
                <a:gd name="T13" fmla="*/ 230 h 3696"/>
                <a:gd name="T14" fmla="*/ 246 w 1072"/>
                <a:gd name="T15" fmla="*/ 0 h 3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72" h="3696">
                  <a:moveTo>
                    <a:pt x="246" y="0"/>
                  </a:moveTo>
                  <a:cubicBezTo>
                    <a:pt x="1072" y="0"/>
                    <a:pt x="1072" y="0"/>
                    <a:pt x="1072" y="0"/>
                  </a:cubicBezTo>
                  <a:cubicBezTo>
                    <a:pt x="1072" y="0"/>
                    <a:pt x="887" y="87"/>
                    <a:pt x="887" y="230"/>
                  </a:cubicBezTo>
                  <a:cubicBezTo>
                    <a:pt x="887" y="2717"/>
                    <a:pt x="887" y="2717"/>
                    <a:pt x="887" y="2717"/>
                  </a:cubicBezTo>
                  <a:cubicBezTo>
                    <a:pt x="887" y="3558"/>
                    <a:pt x="44" y="3696"/>
                    <a:pt x="0" y="3693"/>
                  </a:cubicBezTo>
                  <a:cubicBezTo>
                    <a:pt x="72" y="3647"/>
                    <a:pt x="422" y="3349"/>
                    <a:pt x="423" y="2717"/>
                  </a:cubicBezTo>
                  <a:cubicBezTo>
                    <a:pt x="423" y="230"/>
                    <a:pt x="423" y="230"/>
                    <a:pt x="423" y="230"/>
                  </a:cubicBezTo>
                  <a:cubicBezTo>
                    <a:pt x="424" y="96"/>
                    <a:pt x="246" y="0"/>
                    <a:pt x="246" y="0"/>
                  </a:cubicBezTo>
                  <a:close/>
                </a:path>
              </a:pathLst>
            </a:custGeom>
            <a:solidFill>
              <a:srgbClr val="FF0000"/>
            </a:solidFill>
            <a:ln>
              <a:noFill/>
            </a:ln>
          </p:spPr>
          <p:txBody>
            <a:bodyPr/>
            <a:lstStyle/>
            <a:p>
              <a:endParaRPr lang="ja-JP" altLang="en-US">
                <a:latin typeface="Arial" panose="020B0604020202020204" pitchFamily="34" charset="0"/>
                <a:ea typeface="黑体" panose="02010609060101010101" pitchFamily="49" charset="-122"/>
              </a:endParaRPr>
            </a:p>
          </p:txBody>
        </p:sp>
        <p:sp>
          <p:nvSpPr>
            <p:cNvPr id="646167" name="Freeform 23"/>
            <p:cNvSpPr/>
            <p:nvPr userDrawn="1"/>
          </p:nvSpPr>
          <p:spPr bwMode="gray">
            <a:xfrm>
              <a:off x="5380" y="200"/>
              <a:ext cx="33" cy="106"/>
            </a:xfrm>
            <a:custGeom>
              <a:avLst/>
              <a:gdLst>
                <a:gd name="T0" fmla="*/ 0 w 828"/>
                <a:gd name="T1" fmla="*/ 0 h 2653"/>
                <a:gd name="T2" fmla="*/ 828 w 828"/>
                <a:gd name="T3" fmla="*/ 0 h 2653"/>
                <a:gd name="T4" fmla="*/ 645 w 828"/>
                <a:gd name="T5" fmla="*/ 235 h 2653"/>
                <a:gd name="T6" fmla="*/ 645 w 828"/>
                <a:gd name="T7" fmla="*/ 2401 h 2653"/>
                <a:gd name="T8" fmla="*/ 828 w 828"/>
                <a:gd name="T9" fmla="*/ 2653 h 2653"/>
                <a:gd name="T10" fmla="*/ 0 w 828"/>
                <a:gd name="T11" fmla="*/ 2653 h 2653"/>
                <a:gd name="T12" fmla="*/ 184 w 828"/>
                <a:gd name="T13" fmla="*/ 2401 h 2653"/>
                <a:gd name="T14" fmla="*/ 184 w 828"/>
                <a:gd name="T15" fmla="*/ 235 h 2653"/>
                <a:gd name="T16" fmla="*/ 0 w 828"/>
                <a:gd name="T17" fmla="*/ 0 h 26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8" h="2653">
                  <a:moveTo>
                    <a:pt x="0" y="0"/>
                  </a:moveTo>
                  <a:cubicBezTo>
                    <a:pt x="828" y="0"/>
                    <a:pt x="828" y="0"/>
                    <a:pt x="828" y="0"/>
                  </a:cubicBezTo>
                  <a:cubicBezTo>
                    <a:pt x="828" y="0"/>
                    <a:pt x="645" y="89"/>
                    <a:pt x="645" y="235"/>
                  </a:cubicBezTo>
                  <a:cubicBezTo>
                    <a:pt x="645" y="2401"/>
                    <a:pt x="645" y="2401"/>
                    <a:pt x="645" y="2401"/>
                  </a:cubicBezTo>
                  <a:cubicBezTo>
                    <a:pt x="645" y="2556"/>
                    <a:pt x="828" y="2653"/>
                    <a:pt x="828" y="2653"/>
                  </a:cubicBezTo>
                  <a:cubicBezTo>
                    <a:pt x="0" y="2653"/>
                    <a:pt x="0" y="2653"/>
                    <a:pt x="0" y="2653"/>
                  </a:cubicBezTo>
                  <a:cubicBezTo>
                    <a:pt x="0" y="2653"/>
                    <a:pt x="184" y="2557"/>
                    <a:pt x="184" y="2401"/>
                  </a:cubicBezTo>
                  <a:cubicBezTo>
                    <a:pt x="184" y="235"/>
                    <a:pt x="184" y="235"/>
                    <a:pt x="184" y="235"/>
                  </a:cubicBezTo>
                  <a:cubicBezTo>
                    <a:pt x="184" y="89"/>
                    <a:pt x="0" y="0"/>
                    <a:pt x="0" y="0"/>
                  </a:cubicBezTo>
                  <a:close/>
                </a:path>
              </a:pathLst>
            </a:custGeom>
            <a:solidFill>
              <a:srgbClr val="FF0000"/>
            </a:solidFill>
            <a:ln>
              <a:noFill/>
            </a:ln>
          </p:spPr>
          <p:txBody>
            <a:bodyPr/>
            <a:lstStyle/>
            <a:p>
              <a:endParaRPr lang="ja-JP" altLang="en-US">
                <a:latin typeface="Arial" panose="020B0604020202020204" pitchFamily="34" charset="0"/>
                <a:ea typeface="黑体" panose="02010609060101010101" pitchFamily="49" charset="-122"/>
              </a:endParaRPr>
            </a:p>
          </p:txBody>
        </p:sp>
        <p:sp>
          <p:nvSpPr>
            <p:cNvPr id="646168" name="Freeform 24"/>
            <p:cNvSpPr/>
            <p:nvPr userDrawn="1"/>
          </p:nvSpPr>
          <p:spPr bwMode="gray">
            <a:xfrm>
              <a:off x="5414" y="200"/>
              <a:ext cx="79" cy="106"/>
            </a:xfrm>
            <a:custGeom>
              <a:avLst/>
              <a:gdLst>
                <a:gd name="T0" fmla="*/ 161 w 1984"/>
                <a:gd name="T1" fmla="*/ 0 h 2651"/>
                <a:gd name="T2" fmla="*/ 1984 w 1984"/>
                <a:gd name="T3" fmla="*/ 0 h 2651"/>
                <a:gd name="T4" fmla="*/ 1829 w 1984"/>
                <a:gd name="T5" fmla="*/ 482 h 2651"/>
                <a:gd name="T6" fmla="*/ 1607 w 1984"/>
                <a:gd name="T7" fmla="*/ 279 h 2651"/>
                <a:gd name="T8" fmla="*/ 1229 w 1984"/>
                <a:gd name="T9" fmla="*/ 279 h 2651"/>
                <a:gd name="T10" fmla="*/ 1229 w 1984"/>
                <a:gd name="T11" fmla="*/ 2401 h 2651"/>
                <a:gd name="T12" fmla="*/ 1407 w 1984"/>
                <a:gd name="T13" fmla="*/ 2651 h 2651"/>
                <a:gd name="T14" fmla="*/ 595 w 1984"/>
                <a:gd name="T15" fmla="*/ 2651 h 2651"/>
                <a:gd name="T16" fmla="*/ 771 w 1984"/>
                <a:gd name="T17" fmla="*/ 2401 h 2651"/>
                <a:gd name="T18" fmla="*/ 771 w 1984"/>
                <a:gd name="T19" fmla="*/ 279 h 2651"/>
                <a:gd name="T20" fmla="*/ 315 w 1984"/>
                <a:gd name="T21" fmla="*/ 279 h 2651"/>
                <a:gd name="T22" fmla="*/ 0 w 1984"/>
                <a:gd name="T23" fmla="*/ 522 h 2651"/>
                <a:gd name="T24" fmla="*/ 161 w 1984"/>
                <a:gd name="T25" fmla="*/ 0 h 2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84" h="2651">
                  <a:moveTo>
                    <a:pt x="161" y="0"/>
                  </a:moveTo>
                  <a:cubicBezTo>
                    <a:pt x="1984" y="0"/>
                    <a:pt x="1984" y="0"/>
                    <a:pt x="1984" y="0"/>
                  </a:cubicBezTo>
                  <a:cubicBezTo>
                    <a:pt x="1829" y="482"/>
                    <a:pt x="1829" y="482"/>
                    <a:pt x="1829" y="482"/>
                  </a:cubicBezTo>
                  <a:cubicBezTo>
                    <a:pt x="1829" y="482"/>
                    <a:pt x="1783" y="279"/>
                    <a:pt x="1607" y="279"/>
                  </a:cubicBezTo>
                  <a:cubicBezTo>
                    <a:pt x="1229" y="279"/>
                    <a:pt x="1229" y="279"/>
                    <a:pt x="1229" y="279"/>
                  </a:cubicBezTo>
                  <a:cubicBezTo>
                    <a:pt x="1229" y="2401"/>
                    <a:pt x="1229" y="2401"/>
                    <a:pt x="1229" y="2401"/>
                  </a:cubicBezTo>
                  <a:cubicBezTo>
                    <a:pt x="1229" y="2535"/>
                    <a:pt x="1407" y="2651"/>
                    <a:pt x="1407" y="2651"/>
                  </a:cubicBezTo>
                  <a:cubicBezTo>
                    <a:pt x="595" y="2651"/>
                    <a:pt x="595" y="2651"/>
                    <a:pt x="595" y="2651"/>
                  </a:cubicBezTo>
                  <a:cubicBezTo>
                    <a:pt x="595" y="2651"/>
                    <a:pt x="771" y="2547"/>
                    <a:pt x="771" y="2401"/>
                  </a:cubicBezTo>
                  <a:cubicBezTo>
                    <a:pt x="771" y="279"/>
                    <a:pt x="771" y="279"/>
                    <a:pt x="771" y="279"/>
                  </a:cubicBezTo>
                  <a:cubicBezTo>
                    <a:pt x="315" y="279"/>
                    <a:pt x="315" y="279"/>
                    <a:pt x="315" y="279"/>
                  </a:cubicBezTo>
                  <a:cubicBezTo>
                    <a:pt x="185" y="280"/>
                    <a:pt x="0" y="522"/>
                    <a:pt x="0" y="522"/>
                  </a:cubicBezTo>
                  <a:lnTo>
                    <a:pt x="161" y="0"/>
                  </a:lnTo>
                  <a:close/>
                </a:path>
              </a:pathLst>
            </a:custGeom>
            <a:solidFill>
              <a:srgbClr val="FF0000"/>
            </a:solidFill>
            <a:ln>
              <a:noFill/>
            </a:ln>
          </p:spPr>
          <p:txBody>
            <a:bodyPr/>
            <a:lstStyle/>
            <a:p>
              <a:endParaRPr lang="ja-JP" altLang="en-US">
                <a:latin typeface="Arial" panose="020B0604020202020204" pitchFamily="34" charset="0"/>
                <a:ea typeface="黑体" panose="02010609060101010101" pitchFamily="49" charset="-122"/>
              </a:endParaRPr>
            </a:p>
          </p:txBody>
        </p:sp>
        <p:sp>
          <p:nvSpPr>
            <p:cNvPr id="646169" name="Freeform 25"/>
            <p:cNvSpPr/>
            <p:nvPr userDrawn="1"/>
          </p:nvSpPr>
          <p:spPr bwMode="gray">
            <a:xfrm>
              <a:off x="5558" y="200"/>
              <a:ext cx="88" cy="107"/>
            </a:xfrm>
            <a:custGeom>
              <a:avLst/>
              <a:gdLst>
                <a:gd name="T0" fmla="*/ 1420 w 2219"/>
                <a:gd name="T1" fmla="*/ 0 h 2693"/>
                <a:gd name="T2" fmla="*/ 2219 w 2219"/>
                <a:gd name="T3" fmla="*/ 0 h 2693"/>
                <a:gd name="T4" fmla="*/ 2048 w 2219"/>
                <a:gd name="T5" fmla="*/ 234 h 2693"/>
                <a:gd name="T6" fmla="*/ 2048 w 2219"/>
                <a:gd name="T7" fmla="*/ 1840 h 2693"/>
                <a:gd name="T8" fmla="*/ 1131 w 2219"/>
                <a:gd name="T9" fmla="*/ 2693 h 2693"/>
                <a:gd name="T10" fmla="*/ 176 w 2219"/>
                <a:gd name="T11" fmla="*/ 1840 h 2693"/>
                <a:gd name="T12" fmla="*/ 176 w 2219"/>
                <a:gd name="T13" fmla="*/ 234 h 2693"/>
                <a:gd name="T14" fmla="*/ 0 w 2219"/>
                <a:gd name="T15" fmla="*/ 0 h 2693"/>
                <a:gd name="T16" fmla="*/ 821 w 2219"/>
                <a:gd name="T17" fmla="*/ 0 h 2693"/>
                <a:gd name="T18" fmla="*/ 638 w 2219"/>
                <a:gd name="T19" fmla="*/ 234 h 2693"/>
                <a:gd name="T20" fmla="*/ 638 w 2219"/>
                <a:gd name="T21" fmla="*/ 1840 h 2693"/>
                <a:gd name="T22" fmla="*/ 1131 w 2219"/>
                <a:gd name="T23" fmla="*/ 2406 h 2693"/>
                <a:gd name="T24" fmla="*/ 1601 w 2219"/>
                <a:gd name="T25" fmla="*/ 1840 h 2693"/>
                <a:gd name="T26" fmla="*/ 1601 w 2219"/>
                <a:gd name="T27" fmla="*/ 234 h 2693"/>
                <a:gd name="T28" fmla="*/ 1420 w 2219"/>
                <a:gd name="T29" fmla="*/ 0 h 2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19" h="2693">
                  <a:moveTo>
                    <a:pt x="1420" y="0"/>
                  </a:moveTo>
                  <a:cubicBezTo>
                    <a:pt x="2219" y="0"/>
                    <a:pt x="2219" y="0"/>
                    <a:pt x="2219" y="0"/>
                  </a:cubicBezTo>
                  <a:cubicBezTo>
                    <a:pt x="2219" y="0"/>
                    <a:pt x="2048" y="91"/>
                    <a:pt x="2048" y="234"/>
                  </a:cubicBezTo>
                  <a:cubicBezTo>
                    <a:pt x="2048" y="1840"/>
                    <a:pt x="2048" y="1840"/>
                    <a:pt x="2048" y="1840"/>
                  </a:cubicBezTo>
                  <a:cubicBezTo>
                    <a:pt x="2047" y="2492"/>
                    <a:pt x="1506" y="2693"/>
                    <a:pt x="1131" y="2693"/>
                  </a:cubicBezTo>
                  <a:cubicBezTo>
                    <a:pt x="759" y="2693"/>
                    <a:pt x="175" y="2490"/>
                    <a:pt x="176" y="1840"/>
                  </a:cubicBezTo>
                  <a:cubicBezTo>
                    <a:pt x="176" y="234"/>
                    <a:pt x="176" y="234"/>
                    <a:pt x="176" y="234"/>
                  </a:cubicBezTo>
                  <a:cubicBezTo>
                    <a:pt x="176" y="91"/>
                    <a:pt x="0" y="0"/>
                    <a:pt x="0" y="0"/>
                  </a:cubicBezTo>
                  <a:cubicBezTo>
                    <a:pt x="821" y="0"/>
                    <a:pt x="821" y="0"/>
                    <a:pt x="821" y="0"/>
                  </a:cubicBezTo>
                  <a:cubicBezTo>
                    <a:pt x="821" y="0"/>
                    <a:pt x="638" y="88"/>
                    <a:pt x="638" y="234"/>
                  </a:cubicBezTo>
                  <a:cubicBezTo>
                    <a:pt x="638" y="1840"/>
                    <a:pt x="638" y="1840"/>
                    <a:pt x="638" y="1840"/>
                  </a:cubicBezTo>
                  <a:cubicBezTo>
                    <a:pt x="638" y="2182"/>
                    <a:pt x="865" y="2406"/>
                    <a:pt x="1131" y="2406"/>
                  </a:cubicBezTo>
                  <a:cubicBezTo>
                    <a:pt x="1397" y="2406"/>
                    <a:pt x="1600" y="2173"/>
                    <a:pt x="1601" y="1840"/>
                  </a:cubicBezTo>
                  <a:cubicBezTo>
                    <a:pt x="1601" y="234"/>
                    <a:pt x="1601" y="234"/>
                    <a:pt x="1601" y="234"/>
                  </a:cubicBezTo>
                  <a:cubicBezTo>
                    <a:pt x="1601" y="91"/>
                    <a:pt x="1420" y="0"/>
                    <a:pt x="1420" y="0"/>
                  </a:cubicBezTo>
                  <a:close/>
                </a:path>
              </a:pathLst>
            </a:custGeom>
            <a:solidFill>
              <a:srgbClr val="FF0000"/>
            </a:solidFill>
            <a:ln>
              <a:noFill/>
            </a:ln>
          </p:spPr>
          <p:txBody>
            <a:bodyPr/>
            <a:lstStyle/>
            <a:p>
              <a:endParaRPr lang="ja-JP" altLang="en-US">
                <a:latin typeface="Arial" panose="020B0604020202020204" pitchFamily="34" charset="0"/>
                <a:ea typeface="黑体" panose="02010609060101010101" pitchFamily="49" charset="-122"/>
              </a:endParaRPr>
            </a:p>
          </p:txBody>
        </p:sp>
        <p:sp>
          <p:nvSpPr>
            <p:cNvPr id="646170" name="Freeform 26"/>
            <p:cNvSpPr/>
            <p:nvPr userDrawn="1"/>
          </p:nvSpPr>
          <p:spPr bwMode="gray">
            <a:xfrm>
              <a:off x="5248" y="200"/>
              <a:ext cx="89" cy="108"/>
            </a:xfrm>
            <a:custGeom>
              <a:avLst/>
              <a:gdLst>
                <a:gd name="T0" fmla="*/ 1427 w 2240"/>
                <a:gd name="T1" fmla="*/ 0 h 2700"/>
                <a:gd name="T2" fmla="*/ 2240 w 2240"/>
                <a:gd name="T3" fmla="*/ 0 h 2700"/>
                <a:gd name="T4" fmla="*/ 2068 w 2240"/>
                <a:gd name="T5" fmla="*/ 237 h 2700"/>
                <a:gd name="T6" fmla="*/ 2067 w 2240"/>
                <a:gd name="T7" fmla="*/ 1838 h 2700"/>
                <a:gd name="T8" fmla="*/ 1122 w 2240"/>
                <a:gd name="T9" fmla="*/ 2700 h 2700"/>
                <a:gd name="T10" fmla="*/ 166 w 2240"/>
                <a:gd name="T11" fmla="*/ 1838 h 2700"/>
                <a:gd name="T12" fmla="*/ 166 w 2240"/>
                <a:gd name="T13" fmla="*/ 237 h 2700"/>
                <a:gd name="T14" fmla="*/ 0 w 2240"/>
                <a:gd name="T15" fmla="*/ 0 h 2700"/>
                <a:gd name="T16" fmla="*/ 821 w 2240"/>
                <a:gd name="T17" fmla="*/ 0 h 2700"/>
                <a:gd name="T18" fmla="*/ 631 w 2240"/>
                <a:gd name="T19" fmla="*/ 237 h 2700"/>
                <a:gd name="T20" fmla="*/ 630 w 2240"/>
                <a:gd name="T21" fmla="*/ 1838 h 2700"/>
                <a:gd name="T22" fmla="*/ 1122 w 2240"/>
                <a:gd name="T23" fmla="*/ 2413 h 2700"/>
                <a:gd name="T24" fmla="*/ 1602 w 2240"/>
                <a:gd name="T25" fmla="*/ 1838 h 2700"/>
                <a:gd name="T26" fmla="*/ 1603 w 2240"/>
                <a:gd name="T27" fmla="*/ 237 h 2700"/>
                <a:gd name="T28" fmla="*/ 1427 w 2240"/>
                <a:gd name="T29" fmla="*/ 0 h 27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40" h="2700">
                  <a:moveTo>
                    <a:pt x="1427" y="0"/>
                  </a:moveTo>
                  <a:cubicBezTo>
                    <a:pt x="2240" y="0"/>
                    <a:pt x="2240" y="0"/>
                    <a:pt x="2240" y="0"/>
                  </a:cubicBezTo>
                  <a:cubicBezTo>
                    <a:pt x="2240" y="0"/>
                    <a:pt x="2068" y="95"/>
                    <a:pt x="2068" y="237"/>
                  </a:cubicBezTo>
                  <a:cubicBezTo>
                    <a:pt x="2068" y="238"/>
                    <a:pt x="2067" y="1838"/>
                    <a:pt x="2067" y="1838"/>
                  </a:cubicBezTo>
                  <a:cubicBezTo>
                    <a:pt x="2067" y="2494"/>
                    <a:pt x="1501" y="2700"/>
                    <a:pt x="1122" y="2700"/>
                  </a:cubicBezTo>
                  <a:cubicBezTo>
                    <a:pt x="750" y="2700"/>
                    <a:pt x="166" y="2491"/>
                    <a:pt x="166" y="1838"/>
                  </a:cubicBezTo>
                  <a:cubicBezTo>
                    <a:pt x="166" y="237"/>
                    <a:pt x="166" y="237"/>
                    <a:pt x="166" y="237"/>
                  </a:cubicBezTo>
                  <a:cubicBezTo>
                    <a:pt x="166" y="94"/>
                    <a:pt x="0" y="0"/>
                    <a:pt x="0" y="0"/>
                  </a:cubicBezTo>
                  <a:cubicBezTo>
                    <a:pt x="821" y="0"/>
                    <a:pt x="821" y="0"/>
                    <a:pt x="821" y="0"/>
                  </a:cubicBezTo>
                  <a:cubicBezTo>
                    <a:pt x="821" y="0"/>
                    <a:pt x="631" y="94"/>
                    <a:pt x="631" y="237"/>
                  </a:cubicBezTo>
                  <a:cubicBezTo>
                    <a:pt x="630" y="1838"/>
                    <a:pt x="630" y="1838"/>
                    <a:pt x="630" y="1838"/>
                  </a:cubicBezTo>
                  <a:cubicBezTo>
                    <a:pt x="630" y="2178"/>
                    <a:pt x="856" y="2412"/>
                    <a:pt x="1122" y="2413"/>
                  </a:cubicBezTo>
                  <a:cubicBezTo>
                    <a:pt x="1388" y="2414"/>
                    <a:pt x="1602" y="2174"/>
                    <a:pt x="1602" y="1838"/>
                  </a:cubicBezTo>
                  <a:cubicBezTo>
                    <a:pt x="1603" y="237"/>
                    <a:pt x="1603" y="237"/>
                    <a:pt x="1603" y="237"/>
                  </a:cubicBezTo>
                  <a:cubicBezTo>
                    <a:pt x="1603" y="94"/>
                    <a:pt x="1427" y="0"/>
                    <a:pt x="1427" y="0"/>
                  </a:cubicBezTo>
                  <a:close/>
                </a:path>
              </a:pathLst>
            </a:custGeom>
            <a:solidFill>
              <a:srgbClr val="FF0000"/>
            </a:solidFill>
            <a:ln>
              <a:noFill/>
            </a:ln>
          </p:spPr>
          <p:txBody>
            <a:bodyPr/>
            <a:lstStyle/>
            <a:p>
              <a:endParaRPr lang="ja-JP" altLang="en-US">
                <a:latin typeface="Arial" panose="020B0604020202020204" pitchFamily="34" charset="0"/>
                <a:ea typeface="黑体" panose="02010609060101010101" pitchFamily="49" charset="-122"/>
              </a:endParaRPr>
            </a:p>
          </p:txBody>
        </p:sp>
        <p:sp>
          <p:nvSpPr>
            <p:cNvPr id="646171" name="Freeform 27"/>
            <p:cNvSpPr/>
            <p:nvPr userDrawn="1"/>
          </p:nvSpPr>
          <p:spPr bwMode="gray">
            <a:xfrm>
              <a:off x="5489" y="198"/>
              <a:ext cx="69" cy="110"/>
            </a:xfrm>
            <a:custGeom>
              <a:avLst/>
              <a:gdLst>
                <a:gd name="T0" fmla="*/ 1467 w 1707"/>
                <a:gd name="T1" fmla="*/ 479 h 2755"/>
                <a:gd name="T2" fmla="*/ 1019 w 1707"/>
                <a:gd name="T3" fmla="*/ 276 h 2755"/>
                <a:gd name="T4" fmla="*/ 504 w 1707"/>
                <a:gd name="T5" fmla="*/ 677 h 2755"/>
                <a:gd name="T6" fmla="*/ 995 w 1707"/>
                <a:gd name="T7" fmla="*/ 1174 h 2755"/>
                <a:gd name="T8" fmla="*/ 1705 w 1707"/>
                <a:gd name="T9" fmla="*/ 1974 h 2755"/>
                <a:gd name="T10" fmla="*/ 651 w 1707"/>
                <a:gd name="T11" fmla="*/ 2755 h 2755"/>
                <a:gd name="T12" fmla="*/ 155 w 1707"/>
                <a:gd name="T13" fmla="*/ 2686 h 2755"/>
                <a:gd name="T14" fmla="*/ 0 w 1707"/>
                <a:gd name="T15" fmla="*/ 2177 h 2755"/>
                <a:gd name="T16" fmla="*/ 658 w 1707"/>
                <a:gd name="T17" fmla="*/ 2466 h 2755"/>
                <a:gd name="T18" fmla="*/ 1252 w 1707"/>
                <a:gd name="T19" fmla="*/ 2030 h 2755"/>
                <a:gd name="T20" fmla="*/ 46 w 1707"/>
                <a:gd name="T21" fmla="*/ 731 h 2755"/>
                <a:gd name="T22" fmla="*/ 973 w 1707"/>
                <a:gd name="T23" fmla="*/ 0 h 2755"/>
                <a:gd name="T24" fmla="*/ 1467 w 1707"/>
                <a:gd name="T25" fmla="*/ 69 h 2755"/>
                <a:gd name="T26" fmla="*/ 1467 w 1707"/>
                <a:gd name="T27" fmla="*/ 479 h 2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07" h="2755">
                  <a:moveTo>
                    <a:pt x="1467" y="479"/>
                  </a:moveTo>
                  <a:cubicBezTo>
                    <a:pt x="1467" y="479"/>
                    <a:pt x="1352" y="277"/>
                    <a:pt x="1019" y="276"/>
                  </a:cubicBezTo>
                  <a:cubicBezTo>
                    <a:pt x="686" y="275"/>
                    <a:pt x="505" y="450"/>
                    <a:pt x="504" y="677"/>
                  </a:cubicBezTo>
                  <a:cubicBezTo>
                    <a:pt x="503" y="934"/>
                    <a:pt x="696" y="1031"/>
                    <a:pt x="995" y="1174"/>
                  </a:cubicBezTo>
                  <a:cubicBezTo>
                    <a:pt x="1279" y="1311"/>
                    <a:pt x="1707" y="1499"/>
                    <a:pt x="1705" y="1974"/>
                  </a:cubicBezTo>
                  <a:cubicBezTo>
                    <a:pt x="1704" y="2399"/>
                    <a:pt x="1327" y="2755"/>
                    <a:pt x="651" y="2755"/>
                  </a:cubicBezTo>
                  <a:cubicBezTo>
                    <a:pt x="442" y="2754"/>
                    <a:pt x="155" y="2686"/>
                    <a:pt x="155" y="2686"/>
                  </a:cubicBezTo>
                  <a:cubicBezTo>
                    <a:pt x="0" y="2177"/>
                    <a:pt x="0" y="2177"/>
                    <a:pt x="0" y="2177"/>
                  </a:cubicBezTo>
                  <a:cubicBezTo>
                    <a:pt x="143" y="2316"/>
                    <a:pt x="397" y="2466"/>
                    <a:pt x="658" y="2466"/>
                  </a:cubicBezTo>
                  <a:cubicBezTo>
                    <a:pt x="929" y="2466"/>
                    <a:pt x="1252" y="2298"/>
                    <a:pt x="1252" y="2030"/>
                  </a:cubicBezTo>
                  <a:cubicBezTo>
                    <a:pt x="1252" y="1512"/>
                    <a:pt x="46" y="1598"/>
                    <a:pt x="46" y="731"/>
                  </a:cubicBezTo>
                  <a:cubicBezTo>
                    <a:pt x="46" y="433"/>
                    <a:pt x="254" y="0"/>
                    <a:pt x="973" y="0"/>
                  </a:cubicBezTo>
                  <a:cubicBezTo>
                    <a:pt x="1207" y="0"/>
                    <a:pt x="1467" y="69"/>
                    <a:pt x="1467" y="69"/>
                  </a:cubicBezTo>
                  <a:lnTo>
                    <a:pt x="1467" y="479"/>
                  </a:lnTo>
                  <a:close/>
                </a:path>
              </a:pathLst>
            </a:custGeom>
            <a:solidFill>
              <a:srgbClr val="FF0000"/>
            </a:solidFill>
            <a:ln>
              <a:noFill/>
            </a:ln>
          </p:spPr>
          <p:txBody>
            <a:bodyPr/>
            <a:lstStyle/>
            <a:p>
              <a:endParaRPr lang="ja-JP" altLang="en-US">
                <a:latin typeface="Arial" panose="020B0604020202020204" pitchFamily="34" charset="0"/>
                <a:ea typeface="黑体" panose="02010609060101010101" pitchFamily="49" charset="-122"/>
              </a:endParaRPr>
            </a:p>
          </p:txBody>
        </p:sp>
      </p:grpSp>
      <p:sp>
        <p:nvSpPr>
          <p:cNvPr id="646173" name="Rectangle 29"/>
          <p:cNvSpPr>
            <a:spLocks noGrp="1" noChangeArrowheads="1"/>
          </p:cNvSpPr>
          <p:nvPr>
            <p:ph type="sldNum" sz="quarter" idx="4"/>
          </p:nvPr>
        </p:nvSpPr>
        <p:spPr bwMode="gray">
          <a:xfrm>
            <a:off x="5734051" y="6653213"/>
            <a:ext cx="719667" cy="201612"/>
          </a:xfrm>
          <a:prstGeom prst="rect">
            <a:avLst/>
          </a:prstGeom>
          <a:noFill/>
          <a:ln>
            <a:noFill/>
          </a:ln>
          <a:effectLst/>
        </p:spPr>
        <p:txBody>
          <a:bodyPr vert="horz" wrap="square" lIns="0" tIns="0" rIns="0" bIns="0" numCol="1" anchor="ctr" anchorCtr="0" compatLnSpc="1"/>
          <a:lstStyle>
            <a:lvl1pPr fontAlgn="base">
              <a:defRPr kumimoji="0" sz="800">
                <a:solidFill>
                  <a:schemeClr val="tx1"/>
                </a:solidFill>
              </a:defRPr>
            </a:lvl1pPr>
          </a:lstStyle>
          <a:p>
            <a:fld id="{C96710BC-554A-4C22-A457-51FB5A137C73}" type="slidenum">
              <a:rPr lang="de-DE" altLang="ja-JP">
                <a:solidFill>
                  <a:srgbClr val="000000"/>
                </a:solidFill>
                <a:latin typeface="Arial" panose="020B0604020202020204" pitchFamily="34" charset="0"/>
                <a:ea typeface="黑体" panose="02010609060101010101" pitchFamily="49" charset="-122"/>
              </a:rPr>
              <a:pPr/>
              <a:t>‹#›</a:t>
            </a:fld>
            <a:endParaRPr lang="de-DE" altLang="ja-JP">
              <a:solidFill>
                <a:srgbClr val="000000"/>
              </a:solidFill>
              <a:latin typeface="Arial" panose="020B0604020202020204" pitchFamily="34" charset="0"/>
              <a:ea typeface="黑体" panose="02010609060101010101" pitchFamily="49" charset="-122"/>
            </a:endParaRPr>
          </a:p>
        </p:txBody>
      </p:sp>
      <p:sp>
        <p:nvSpPr>
          <p:cNvPr id="646174" name="Rectangle 30"/>
          <p:cNvSpPr>
            <a:spLocks noGrp="1" noChangeArrowheads="1"/>
          </p:cNvSpPr>
          <p:nvPr>
            <p:ph type="ftr" sz="quarter" idx="3"/>
          </p:nvPr>
        </p:nvSpPr>
        <p:spPr bwMode="gray">
          <a:xfrm>
            <a:off x="6580718" y="6653213"/>
            <a:ext cx="5363633" cy="201612"/>
          </a:xfrm>
          <a:prstGeom prst="rect">
            <a:avLst/>
          </a:prstGeom>
          <a:noFill/>
          <a:ln>
            <a:noFill/>
          </a:ln>
          <a:effectLst/>
        </p:spPr>
        <p:txBody>
          <a:bodyPr vert="horz" wrap="square" lIns="0" tIns="0" rIns="0" bIns="0" numCol="1" anchor="ctr" anchorCtr="0" compatLnSpc="1"/>
          <a:lstStyle>
            <a:lvl1pPr algn="r" fontAlgn="base">
              <a:defRPr kumimoji="0" sz="800">
                <a:solidFill>
                  <a:schemeClr val="tx1"/>
                </a:solidFill>
                <a:ea typeface="MS UI Gothic" panose="020B0600070205080204" pitchFamily="50" charset="-128"/>
              </a:defRPr>
            </a:lvl1pPr>
          </a:lstStyle>
          <a:p>
            <a:r>
              <a:rPr lang="de-DE" altLang="ja-JP">
                <a:solidFill>
                  <a:srgbClr val="000000"/>
                </a:solidFill>
                <a:latin typeface="Arial" panose="020B0604020202020204" pitchFamily="34" charset="0"/>
              </a:rPr>
              <a:t>Copyright 2021 NANJING FUJITSU NANDA SOFTWARE TECHNOLOGY CO.,LTD.</a:t>
            </a:r>
          </a:p>
        </p:txBody>
      </p:sp>
      <p:pic>
        <p:nvPicPr>
          <p:cNvPr id="3" name="图片 2"/>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56117" y="6664325"/>
            <a:ext cx="2109216" cy="192024"/>
          </a:xfrm>
          <a:prstGeom prst="rect">
            <a:avLst/>
          </a:prstGeom>
        </p:spPr>
      </p:pic>
    </p:spTree>
    <p:extLst>
      <p:ext uri="{BB962C8B-B14F-4D97-AF65-F5344CB8AC3E}">
        <p14:creationId xmlns:p14="http://schemas.microsoft.com/office/powerpoint/2010/main" val="2032378318"/>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Lst>
  <p:hf hdr="0" dt="0"/>
  <p:txStyles>
    <p:titleStyle>
      <a:lvl1pPr algn="l" rtl="0" eaLnBrk="1" fontAlgn="base" hangingPunct="1">
        <a:spcBef>
          <a:spcPct val="0"/>
        </a:spcBef>
        <a:spcAft>
          <a:spcPct val="0"/>
        </a:spcAft>
        <a:tabLst>
          <a:tab pos="3676650" algn="l"/>
        </a:tabLst>
        <a:defRPr kumimoji="1" sz="3200">
          <a:solidFill>
            <a:schemeClr val="tx2"/>
          </a:solidFill>
          <a:latin typeface="+mj-lt"/>
          <a:ea typeface="+mj-ea"/>
          <a:cs typeface="+mj-cs"/>
        </a:defRPr>
      </a:lvl1pPr>
      <a:lvl2pPr algn="l" rtl="0" eaLnBrk="1" fontAlgn="base" hangingPunct="1">
        <a:spcBef>
          <a:spcPct val="0"/>
        </a:spcBef>
        <a:spcAft>
          <a:spcPct val="0"/>
        </a:spcAft>
        <a:tabLst>
          <a:tab pos="3676650" algn="l"/>
        </a:tabLst>
        <a:defRPr kumimoji="1" sz="3200">
          <a:solidFill>
            <a:schemeClr val="tx2"/>
          </a:solidFill>
          <a:latin typeface="Arial" panose="020B0604020202020204" pitchFamily="34" charset="0"/>
          <a:ea typeface="黑体" panose="02010609060101010101" pitchFamily="49" charset="-122"/>
        </a:defRPr>
      </a:lvl2pPr>
      <a:lvl3pPr algn="l" rtl="0" eaLnBrk="1" fontAlgn="base" hangingPunct="1">
        <a:spcBef>
          <a:spcPct val="0"/>
        </a:spcBef>
        <a:spcAft>
          <a:spcPct val="0"/>
        </a:spcAft>
        <a:tabLst>
          <a:tab pos="3676650" algn="l"/>
        </a:tabLst>
        <a:defRPr kumimoji="1" sz="3200">
          <a:solidFill>
            <a:schemeClr val="tx2"/>
          </a:solidFill>
          <a:latin typeface="Arial" panose="020B0604020202020204" pitchFamily="34" charset="0"/>
          <a:ea typeface="黑体" panose="02010609060101010101" pitchFamily="49" charset="-122"/>
        </a:defRPr>
      </a:lvl3pPr>
      <a:lvl4pPr algn="l" rtl="0" eaLnBrk="1" fontAlgn="base" hangingPunct="1">
        <a:spcBef>
          <a:spcPct val="0"/>
        </a:spcBef>
        <a:spcAft>
          <a:spcPct val="0"/>
        </a:spcAft>
        <a:tabLst>
          <a:tab pos="3676650" algn="l"/>
        </a:tabLst>
        <a:defRPr kumimoji="1" sz="3200">
          <a:solidFill>
            <a:schemeClr val="tx2"/>
          </a:solidFill>
          <a:latin typeface="Arial" panose="020B0604020202020204" pitchFamily="34" charset="0"/>
          <a:ea typeface="黑体" panose="02010609060101010101" pitchFamily="49" charset="-122"/>
        </a:defRPr>
      </a:lvl4pPr>
      <a:lvl5pPr algn="l" rtl="0" eaLnBrk="1" fontAlgn="base" hangingPunct="1">
        <a:spcBef>
          <a:spcPct val="0"/>
        </a:spcBef>
        <a:spcAft>
          <a:spcPct val="0"/>
        </a:spcAft>
        <a:tabLst>
          <a:tab pos="3676650" algn="l"/>
        </a:tabLst>
        <a:defRPr kumimoji="1" sz="3200">
          <a:solidFill>
            <a:schemeClr val="tx2"/>
          </a:solidFill>
          <a:latin typeface="Arial" panose="020B0604020202020204" pitchFamily="34" charset="0"/>
          <a:ea typeface="黑体" panose="02010609060101010101" pitchFamily="49" charset="-122"/>
        </a:defRPr>
      </a:lvl5pPr>
      <a:lvl6pPr marL="457200" algn="l" rtl="0" eaLnBrk="1" fontAlgn="base" hangingPunct="1">
        <a:spcBef>
          <a:spcPct val="0"/>
        </a:spcBef>
        <a:spcAft>
          <a:spcPct val="0"/>
        </a:spcAft>
        <a:tabLst>
          <a:tab pos="3676650" algn="l"/>
        </a:tabLst>
        <a:defRPr kumimoji="1" sz="3200">
          <a:solidFill>
            <a:schemeClr val="tx2"/>
          </a:solidFill>
          <a:latin typeface="Arial" panose="020B0604020202020204" pitchFamily="34" charset="0"/>
          <a:ea typeface="黑体" panose="02010609060101010101" pitchFamily="49" charset="-122"/>
        </a:defRPr>
      </a:lvl6pPr>
      <a:lvl7pPr marL="914400" algn="l" rtl="0" eaLnBrk="1" fontAlgn="base" hangingPunct="1">
        <a:spcBef>
          <a:spcPct val="0"/>
        </a:spcBef>
        <a:spcAft>
          <a:spcPct val="0"/>
        </a:spcAft>
        <a:tabLst>
          <a:tab pos="3676650" algn="l"/>
        </a:tabLst>
        <a:defRPr kumimoji="1" sz="3200">
          <a:solidFill>
            <a:schemeClr val="tx2"/>
          </a:solidFill>
          <a:latin typeface="Arial" panose="020B0604020202020204" pitchFamily="34" charset="0"/>
          <a:ea typeface="黑体" panose="02010609060101010101" pitchFamily="49" charset="-122"/>
        </a:defRPr>
      </a:lvl7pPr>
      <a:lvl8pPr marL="1371600" algn="l" rtl="0" eaLnBrk="1" fontAlgn="base" hangingPunct="1">
        <a:spcBef>
          <a:spcPct val="0"/>
        </a:spcBef>
        <a:spcAft>
          <a:spcPct val="0"/>
        </a:spcAft>
        <a:tabLst>
          <a:tab pos="3676650" algn="l"/>
        </a:tabLst>
        <a:defRPr kumimoji="1" sz="3200">
          <a:solidFill>
            <a:schemeClr val="tx2"/>
          </a:solidFill>
          <a:latin typeface="Arial" panose="020B0604020202020204" pitchFamily="34" charset="0"/>
          <a:ea typeface="黑体" panose="02010609060101010101" pitchFamily="49" charset="-122"/>
        </a:defRPr>
      </a:lvl8pPr>
      <a:lvl9pPr marL="1828800" algn="l" rtl="0" eaLnBrk="1" fontAlgn="base" hangingPunct="1">
        <a:spcBef>
          <a:spcPct val="0"/>
        </a:spcBef>
        <a:spcAft>
          <a:spcPct val="0"/>
        </a:spcAft>
        <a:tabLst>
          <a:tab pos="3676650" algn="l"/>
        </a:tabLst>
        <a:defRPr kumimoji="1" sz="3200">
          <a:solidFill>
            <a:schemeClr val="tx2"/>
          </a:solidFill>
          <a:latin typeface="Arial" panose="020B0604020202020204" pitchFamily="34" charset="0"/>
          <a:ea typeface="黑体" panose="02010609060101010101" pitchFamily="49" charset="-122"/>
        </a:defRPr>
      </a:lvl9pPr>
    </p:titleStyle>
    <p:bodyStyle>
      <a:lvl1pPr marL="290830" indent="-290830" algn="l" defTabSz="457200" rtl="0" eaLnBrk="1" fontAlgn="base" hangingPunct="1">
        <a:lnSpc>
          <a:spcPct val="95000"/>
        </a:lnSpc>
        <a:spcBef>
          <a:spcPct val="20000"/>
        </a:spcBef>
        <a:spcAft>
          <a:spcPct val="10000"/>
        </a:spcAft>
        <a:buClr>
          <a:srgbClr val="A30B1A"/>
        </a:buClr>
        <a:buFont typeface="Wingdings" panose="05000000000000000000" pitchFamily="2" charset="2"/>
        <a:buChar char="n"/>
        <a:defRPr kumimoji="1" sz="2400">
          <a:solidFill>
            <a:srgbClr val="000000"/>
          </a:solidFill>
          <a:latin typeface="+mn-lt"/>
          <a:ea typeface="+mn-ea"/>
          <a:cs typeface="+mn-cs"/>
        </a:defRPr>
      </a:lvl1pPr>
      <a:lvl2pPr marL="581025" indent="-243205" algn="l" defTabSz="457200" rtl="0" eaLnBrk="1" fontAlgn="base" hangingPunct="1">
        <a:lnSpc>
          <a:spcPct val="95000"/>
        </a:lnSpc>
        <a:spcBef>
          <a:spcPct val="20000"/>
        </a:spcBef>
        <a:spcAft>
          <a:spcPct val="10000"/>
        </a:spcAft>
        <a:buClr>
          <a:srgbClr val="87867E"/>
        </a:buClr>
        <a:buFont typeface="Wingdings" panose="05000000000000000000" pitchFamily="2" charset="2"/>
        <a:buChar char="n"/>
        <a:defRPr kumimoji="1" sz="2000">
          <a:solidFill>
            <a:srgbClr val="000000"/>
          </a:solidFill>
          <a:latin typeface="+mn-lt"/>
          <a:ea typeface="+mn-ea"/>
          <a:cs typeface="+mn-cs"/>
        </a:defRPr>
      </a:lvl2pPr>
      <a:lvl3pPr marL="795655" indent="-138430" algn="l" defTabSz="457200" rtl="0" eaLnBrk="1" fontAlgn="base" hangingPunct="1">
        <a:lnSpc>
          <a:spcPct val="95000"/>
        </a:lnSpc>
        <a:spcBef>
          <a:spcPct val="20000"/>
        </a:spcBef>
        <a:spcAft>
          <a:spcPct val="10000"/>
        </a:spcAft>
        <a:buClr>
          <a:srgbClr val="87867E"/>
        </a:buClr>
        <a:buSzPct val="100000"/>
        <a:buChar char="•"/>
        <a:defRPr kumimoji="1">
          <a:solidFill>
            <a:srgbClr val="000000"/>
          </a:solidFill>
          <a:latin typeface="+mn-lt"/>
          <a:ea typeface="+mn-ea"/>
          <a:cs typeface="+mn-cs"/>
        </a:defRPr>
      </a:lvl3pPr>
      <a:lvl4pPr marL="1014730" indent="-135255" algn="l" defTabSz="457200" rtl="0" eaLnBrk="1" fontAlgn="base" hangingPunct="1">
        <a:lnSpc>
          <a:spcPct val="95000"/>
        </a:lnSpc>
        <a:spcBef>
          <a:spcPct val="20000"/>
        </a:spcBef>
        <a:spcAft>
          <a:spcPct val="10000"/>
        </a:spcAft>
        <a:buClr>
          <a:srgbClr val="87867E"/>
        </a:buClr>
        <a:buSzPct val="100000"/>
        <a:buChar char="•"/>
        <a:defRPr kumimoji="1" sz="1600">
          <a:solidFill>
            <a:srgbClr val="000000"/>
          </a:solidFill>
          <a:latin typeface="+mn-lt"/>
          <a:ea typeface="+mn-ea"/>
          <a:cs typeface="+mn-cs"/>
        </a:defRPr>
      </a:lvl4pPr>
      <a:lvl5pPr marL="2305050" indent="365125" algn="l" defTabSz="457200" rtl="0" eaLnBrk="1" fontAlgn="base" hangingPunct="1">
        <a:spcBef>
          <a:spcPct val="0"/>
        </a:spcBef>
        <a:spcAft>
          <a:spcPct val="0"/>
        </a:spcAft>
        <a:buBlip>
          <a:blip r:embed="rId12"/>
        </a:buBlip>
        <a:defRPr kumimoji="1" sz="2000">
          <a:solidFill>
            <a:srgbClr val="000000"/>
          </a:solidFill>
          <a:latin typeface="+mn-lt"/>
          <a:ea typeface="MS UI Gothic" panose="020B0600070205080204" pitchFamily="50" charset="-128"/>
          <a:cs typeface="+mn-cs"/>
        </a:defRPr>
      </a:lvl5pPr>
      <a:lvl6pPr marL="2762250" indent="365125" algn="l" defTabSz="457200" rtl="0" eaLnBrk="1" fontAlgn="base" hangingPunct="1">
        <a:spcBef>
          <a:spcPct val="0"/>
        </a:spcBef>
        <a:spcAft>
          <a:spcPct val="0"/>
        </a:spcAft>
        <a:buBlip>
          <a:blip r:embed="rId12"/>
        </a:buBlip>
        <a:defRPr kumimoji="1" sz="2000">
          <a:solidFill>
            <a:srgbClr val="000000"/>
          </a:solidFill>
          <a:latin typeface="+mn-lt"/>
          <a:ea typeface="MS UI Gothic" panose="020B0600070205080204" pitchFamily="50" charset="-128"/>
          <a:cs typeface="+mn-cs"/>
        </a:defRPr>
      </a:lvl6pPr>
      <a:lvl7pPr marL="3219450" indent="365125" algn="l" defTabSz="457200" rtl="0" eaLnBrk="1" fontAlgn="base" hangingPunct="1">
        <a:spcBef>
          <a:spcPct val="0"/>
        </a:spcBef>
        <a:spcAft>
          <a:spcPct val="0"/>
        </a:spcAft>
        <a:buBlip>
          <a:blip r:embed="rId12"/>
        </a:buBlip>
        <a:defRPr kumimoji="1" sz="2000">
          <a:solidFill>
            <a:srgbClr val="000000"/>
          </a:solidFill>
          <a:latin typeface="+mn-lt"/>
          <a:ea typeface="MS UI Gothic" panose="020B0600070205080204" pitchFamily="50" charset="-128"/>
          <a:cs typeface="+mn-cs"/>
        </a:defRPr>
      </a:lvl7pPr>
      <a:lvl8pPr marL="3676650" indent="365125" algn="l" defTabSz="457200" rtl="0" eaLnBrk="1" fontAlgn="base" hangingPunct="1">
        <a:spcBef>
          <a:spcPct val="0"/>
        </a:spcBef>
        <a:spcAft>
          <a:spcPct val="0"/>
        </a:spcAft>
        <a:buBlip>
          <a:blip r:embed="rId12"/>
        </a:buBlip>
        <a:defRPr kumimoji="1" sz="2000">
          <a:solidFill>
            <a:srgbClr val="000000"/>
          </a:solidFill>
          <a:latin typeface="+mn-lt"/>
          <a:ea typeface="MS UI Gothic" panose="020B0600070205080204" pitchFamily="50" charset="-128"/>
          <a:cs typeface="+mn-cs"/>
        </a:defRPr>
      </a:lvl8pPr>
      <a:lvl9pPr marL="4133850" indent="365125" algn="l" defTabSz="457200" rtl="0" eaLnBrk="1" fontAlgn="base" hangingPunct="1">
        <a:spcBef>
          <a:spcPct val="0"/>
        </a:spcBef>
        <a:spcAft>
          <a:spcPct val="0"/>
        </a:spcAft>
        <a:buBlip>
          <a:blip r:embed="rId12"/>
        </a:buBlip>
        <a:defRPr kumimoji="1" sz="2000">
          <a:solidFill>
            <a:srgbClr val="000000"/>
          </a:solidFill>
          <a:latin typeface="+mn-lt"/>
          <a:ea typeface="MS UI Gothic" panose="020B0600070205080204" pitchFamily="50" charset="-128"/>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pic>
        <p:nvPicPr>
          <p:cNvPr id="646175" name="Picture 31" descr="ContentGray20_L15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gray">
          <a:xfrm>
            <a:off x="0" y="0"/>
            <a:ext cx="12192000" cy="1073150"/>
          </a:xfrm>
          <a:prstGeom prst="rect">
            <a:avLst/>
          </a:prstGeom>
          <a:noFill/>
        </p:spPr>
      </p:pic>
      <p:sp>
        <p:nvSpPr>
          <p:cNvPr id="646148" name="Line 4"/>
          <p:cNvSpPr>
            <a:spLocks noChangeShapeType="1"/>
          </p:cNvSpPr>
          <p:nvPr/>
        </p:nvSpPr>
        <p:spPr bwMode="gray">
          <a:xfrm>
            <a:off x="0" y="6632575"/>
            <a:ext cx="12192000" cy="0"/>
          </a:xfrm>
          <a:prstGeom prst="line">
            <a:avLst/>
          </a:prstGeom>
          <a:noFill/>
          <a:ln w="12700">
            <a:solidFill>
              <a:srgbClr val="87867E"/>
            </a:solidFill>
            <a:round/>
          </a:ln>
          <a:effectLst/>
        </p:spPr>
        <p:txBody>
          <a:bodyPr/>
          <a:lstStyle/>
          <a:p>
            <a:endParaRPr lang="ja-JP" altLang="en-US">
              <a:latin typeface="Arial" panose="020B0604020202020204" pitchFamily="34" charset="0"/>
              <a:ea typeface="黑体" panose="02010609060101010101" pitchFamily="49" charset="-122"/>
            </a:endParaRPr>
          </a:p>
        </p:txBody>
      </p:sp>
      <p:sp>
        <p:nvSpPr>
          <p:cNvPr id="646151" name="Rectangle 7"/>
          <p:cNvSpPr>
            <a:spLocks noGrp="1" noChangeArrowheads="1"/>
          </p:cNvSpPr>
          <p:nvPr>
            <p:ph type="title"/>
          </p:nvPr>
        </p:nvSpPr>
        <p:spPr bwMode="gray">
          <a:xfrm>
            <a:off x="226485" y="-1588"/>
            <a:ext cx="10477500" cy="693738"/>
          </a:xfrm>
          <a:prstGeom prst="rect">
            <a:avLst/>
          </a:prstGeom>
          <a:noFill/>
          <a:ln>
            <a:noFill/>
          </a:ln>
          <a:effectLst/>
        </p:spPr>
        <p:txBody>
          <a:bodyPr vert="horz" wrap="square" lIns="0" tIns="0" rIns="0" bIns="0" numCol="1" anchor="ctr" anchorCtr="0" compatLnSpc="1"/>
          <a:lstStyle/>
          <a:p>
            <a:pPr lvl="0"/>
            <a:r>
              <a:rPr lang="zh-CN" altLang="en-US" dirty="0"/>
              <a:t>母板标题</a:t>
            </a:r>
            <a:r>
              <a:rPr lang="en-US" altLang="ja-JP" dirty="0"/>
              <a:t>32pt</a:t>
            </a:r>
          </a:p>
        </p:txBody>
      </p:sp>
      <p:sp>
        <p:nvSpPr>
          <p:cNvPr id="646152" name="Rectangle 8"/>
          <p:cNvSpPr>
            <a:spLocks noGrp="1" noChangeArrowheads="1"/>
          </p:cNvSpPr>
          <p:nvPr>
            <p:ph type="body" idx="1"/>
          </p:nvPr>
        </p:nvSpPr>
        <p:spPr bwMode="gray">
          <a:xfrm>
            <a:off x="224367" y="869951"/>
            <a:ext cx="11715751" cy="5592763"/>
          </a:xfrm>
          <a:prstGeom prst="rect">
            <a:avLst/>
          </a:prstGeom>
          <a:noFill/>
          <a:ln>
            <a:noFill/>
          </a:ln>
          <a:effectLst/>
        </p:spPr>
        <p:txBody>
          <a:bodyPr vert="horz" wrap="square" lIns="0" tIns="0" rIns="0" bIns="0" numCol="1" anchor="t" anchorCtr="0" compatLnSpc="1"/>
          <a:lstStyle/>
          <a:p>
            <a:pPr lvl="0"/>
            <a:r>
              <a:rPr lang="zh-CN" altLang="en-US" dirty="0"/>
              <a:t>纲要纲要纲要纲要纲要纲要纲要纲要纲要纲要纲要纲要纲要纲要纲要纲要纲要纲要纲要纲要纲要纲要纲要纲要纲要纲要纲要</a:t>
            </a:r>
            <a:r>
              <a:rPr lang="en-US" altLang="ja-JP" dirty="0"/>
              <a:t>24pt</a:t>
            </a:r>
            <a:endParaRPr lang="en-US" altLang="zh-CN" dirty="0"/>
          </a:p>
          <a:p>
            <a:pPr lvl="1"/>
            <a:r>
              <a:rPr lang="zh-CN" altLang="en-US" dirty="0"/>
              <a:t>第一副标题第一副标题第一副标题第一副标题第一副标题第一副标题第一副标题第一副标题第一副标题第一副标题第一副标题第一副标题</a:t>
            </a:r>
            <a:r>
              <a:rPr lang="en-US" altLang="ja-JP" dirty="0"/>
              <a:t>20pt</a:t>
            </a:r>
          </a:p>
          <a:p>
            <a:pPr lvl="2"/>
            <a:r>
              <a:rPr lang="zh-CN" altLang="en-US" dirty="0"/>
              <a:t>第二副标题第二副标题第二副标题第二副标题第二副标题第二副标题第二副标题第二副标题第二副标题第二副标题第二副标题第二副标题第二副标题</a:t>
            </a:r>
            <a:r>
              <a:rPr lang="en-US" altLang="ja-JP" dirty="0"/>
              <a:t>18pt</a:t>
            </a:r>
          </a:p>
          <a:p>
            <a:pPr lvl="3"/>
            <a:r>
              <a:rPr lang="zh-CN" altLang="en-US" dirty="0"/>
              <a:t>文字文字文字文字文字文字文字文字文字文字文字文字文字文字文字文字文字文字文字文字文字文字文字文字文字文字文字文字文字文字文字文字文字文字文字文字文字文字</a:t>
            </a:r>
            <a:r>
              <a:rPr lang="en-US" altLang="ja-JP" dirty="0"/>
              <a:t>16pt</a:t>
            </a:r>
          </a:p>
        </p:txBody>
      </p:sp>
      <p:grpSp>
        <p:nvGrpSpPr>
          <p:cNvPr id="646163" name="Group 19"/>
          <p:cNvGrpSpPr>
            <a:grpSpLocks noChangeAspect="1"/>
          </p:cNvGrpSpPr>
          <p:nvPr/>
        </p:nvGrpSpPr>
        <p:grpSpPr bwMode="auto">
          <a:xfrm>
            <a:off x="10517718" y="79376"/>
            <a:ext cx="1568449" cy="657225"/>
            <a:chOff x="4969" y="50"/>
            <a:chExt cx="741" cy="414"/>
          </a:xfrm>
        </p:grpSpPr>
        <p:sp>
          <p:nvSpPr>
            <p:cNvPr id="646162" name="AutoShape 18"/>
            <p:cNvSpPr>
              <a:spLocks noChangeAspect="1" noChangeArrowheads="1" noTextEdit="1"/>
            </p:cNvSpPr>
            <p:nvPr userDrawn="1"/>
          </p:nvSpPr>
          <p:spPr bwMode="gray">
            <a:xfrm>
              <a:off x="4969" y="50"/>
              <a:ext cx="741" cy="414"/>
            </a:xfrm>
            <a:prstGeom prst="rect">
              <a:avLst/>
            </a:prstGeom>
            <a:noFill/>
            <a:ln>
              <a:noFill/>
            </a:ln>
          </p:spPr>
          <p:txBody>
            <a:bodyPr/>
            <a:lstStyle/>
            <a:p>
              <a:endParaRPr lang="ja-JP" altLang="en-US">
                <a:latin typeface="Arial" panose="020B0604020202020204" pitchFamily="34" charset="0"/>
                <a:ea typeface="黑体" panose="02010609060101010101" pitchFamily="49" charset="-122"/>
              </a:endParaRPr>
            </a:p>
          </p:txBody>
        </p:sp>
        <p:sp>
          <p:nvSpPr>
            <p:cNvPr id="646164" name="Freeform 20"/>
            <p:cNvSpPr/>
            <p:nvPr userDrawn="1"/>
          </p:nvSpPr>
          <p:spPr bwMode="gray">
            <a:xfrm>
              <a:off x="5334" y="121"/>
              <a:ext cx="94" cy="72"/>
            </a:xfrm>
            <a:custGeom>
              <a:avLst/>
              <a:gdLst>
                <a:gd name="T0" fmla="*/ 961 w 2365"/>
                <a:gd name="T1" fmla="*/ 764 h 1825"/>
                <a:gd name="T2" fmla="*/ 599 w 2365"/>
                <a:gd name="T3" fmla="*/ 642 h 1825"/>
                <a:gd name="T4" fmla="*/ 1 w 2365"/>
                <a:gd name="T5" fmla="*/ 1235 h 1825"/>
                <a:gd name="T6" fmla="*/ 599 w 2365"/>
                <a:gd name="T7" fmla="*/ 1825 h 1825"/>
                <a:gd name="T8" fmla="*/ 1053 w 2365"/>
                <a:gd name="T9" fmla="*/ 1619 h 1825"/>
                <a:gd name="T10" fmla="*/ 1053 w 2365"/>
                <a:gd name="T11" fmla="*/ 1293 h 1825"/>
                <a:gd name="T12" fmla="*/ 771 w 2365"/>
                <a:gd name="T13" fmla="*/ 1568 h 1825"/>
                <a:gd name="T14" fmla="*/ 599 w 2365"/>
                <a:gd name="T15" fmla="*/ 1604 h 1825"/>
                <a:gd name="T16" fmla="*/ 225 w 2365"/>
                <a:gd name="T17" fmla="*/ 1235 h 1825"/>
                <a:gd name="T18" fmla="*/ 599 w 2365"/>
                <a:gd name="T19" fmla="*/ 863 h 1825"/>
                <a:gd name="T20" fmla="*/ 861 w 2365"/>
                <a:gd name="T21" fmla="*/ 972 h 1825"/>
                <a:gd name="T22" fmla="*/ 1093 w 2365"/>
                <a:gd name="T23" fmla="*/ 1239 h 1825"/>
                <a:gd name="T24" fmla="*/ 1630 w 2365"/>
                <a:gd name="T25" fmla="*/ 1473 h 1825"/>
                <a:gd name="T26" fmla="*/ 2365 w 2365"/>
                <a:gd name="T27" fmla="*/ 741 h 1825"/>
                <a:gd name="T28" fmla="*/ 1630 w 2365"/>
                <a:gd name="T29" fmla="*/ 0 h 1825"/>
                <a:gd name="T30" fmla="*/ 1053 w 2365"/>
                <a:gd name="T31" fmla="*/ 295 h 1825"/>
                <a:gd name="T32" fmla="*/ 1053 w 2365"/>
                <a:gd name="T33" fmla="*/ 735 h 1825"/>
                <a:gd name="T34" fmla="*/ 1630 w 2365"/>
                <a:gd name="T35" fmla="*/ 232 h 1825"/>
                <a:gd name="T36" fmla="*/ 2134 w 2365"/>
                <a:gd name="T37" fmla="*/ 741 h 1825"/>
                <a:gd name="T38" fmla="*/ 1630 w 2365"/>
                <a:gd name="T39" fmla="*/ 1245 h 1825"/>
                <a:gd name="T40" fmla="*/ 1303 w 2365"/>
                <a:gd name="T41" fmla="*/ 1125 h 1825"/>
                <a:gd name="T42" fmla="*/ 961 w 2365"/>
                <a:gd name="T43" fmla="*/ 764 h 1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65" h="1825">
                  <a:moveTo>
                    <a:pt x="961" y="764"/>
                  </a:moveTo>
                  <a:cubicBezTo>
                    <a:pt x="875" y="688"/>
                    <a:pt x="736" y="643"/>
                    <a:pt x="599" y="642"/>
                  </a:cubicBezTo>
                  <a:cubicBezTo>
                    <a:pt x="270" y="641"/>
                    <a:pt x="2" y="900"/>
                    <a:pt x="1" y="1235"/>
                  </a:cubicBezTo>
                  <a:cubicBezTo>
                    <a:pt x="0" y="1563"/>
                    <a:pt x="270" y="1824"/>
                    <a:pt x="599" y="1825"/>
                  </a:cubicBezTo>
                  <a:cubicBezTo>
                    <a:pt x="783" y="1825"/>
                    <a:pt x="943" y="1751"/>
                    <a:pt x="1053" y="1619"/>
                  </a:cubicBezTo>
                  <a:cubicBezTo>
                    <a:pt x="1053" y="1293"/>
                    <a:pt x="1053" y="1293"/>
                    <a:pt x="1053" y="1293"/>
                  </a:cubicBezTo>
                  <a:cubicBezTo>
                    <a:pt x="994" y="1394"/>
                    <a:pt x="877" y="1524"/>
                    <a:pt x="771" y="1568"/>
                  </a:cubicBezTo>
                  <a:cubicBezTo>
                    <a:pt x="717" y="1590"/>
                    <a:pt x="662" y="1604"/>
                    <a:pt x="599" y="1604"/>
                  </a:cubicBezTo>
                  <a:cubicBezTo>
                    <a:pt x="394" y="1604"/>
                    <a:pt x="225" y="1445"/>
                    <a:pt x="225" y="1235"/>
                  </a:cubicBezTo>
                  <a:cubicBezTo>
                    <a:pt x="225" y="1041"/>
                    <a:pt x="380" y="862"/>
                    <a:pt x="599" y="863"/>
                  </a:cubicBezTo>
                  <a:cubicBezTo>
                    <a:pt x="701" y="863"/>
                    <a:pt x="793" y="905"/>
                    <a:pt x="861" y="972"/>
                  </a:cubicBezTo>
                  <a:cubicBezTo>
                    <a:pt x="931" y="1040"/>
                    <a:pt x="1041" y="1183"/>
                    <a:pt x="1093" y="1239"/>
                  </a:cubicBezTo>
                  <a:cubicBezTo>
                    <a:pt x="1227" y="1383"/>
                    <a:pt x="1419" y="1473"/>
                    <a:pt x="1630" y="1473"/>
                  </a:cubicBezTo>
                  <a:cubicBezTo>
                    <a:pt x="2036" y="1474"/>
                    <a:pt x="2365" y="1146"/>
                    <a:pt x="2365" y="741"/>
                  </a:cubicBezTo>
                  <a:cubicBezTo>
                    <a:pt x="2365" y="336"/>
                    <a:pt x="2035" y="0"/>
                    <a:pt x="1630" y="0"/>
                  </a:cubicBezTo>
                  <a:cubicBezTo>
                    <a:pt x="1395" y="0"/>
                    <a:pt x="1187" y="122"/>
                    <a:pt x="1053" y="295"/>
                  </a:cubicBezTo>
                  <a:cubicBezTo>
                    <a:pt x="1053" y="735"/>
                    <a:pt x="1053" y="735"/>
                    <a:pt x="1053" y="735"/>
                  </a:cubicBezTo>
                  <a:cubicBezTo>
                    <a:pt x="1155" y="455"/>
                    <a:pt x="1340" y="232"/>
                    <a:pt x="1630" y="232"/>
                  </a:cubicBezTo>
                  <a:cubicBezTo>
                    <a:pt x="1909" y="232"/>
                    <a:pt x="2135" y="463"/>
                    <a:pt x="2134" y="741"/>
                  </a:cubicBezTo>
                  <a:cubicBezTo>
                    <a:pt x="2134" y="1020"/>
                    <a:pt x="1909" y="1246"/>
                    <a:pt x="1630" y="1245"/>
                  </a:cubicBezTo>
                  <a:cubicBezTo>
                    <a:pt x="1506" y="1244"/>
                    <a:pt x="1391" y="1199"/>
                    <a:pt x="1303" y="1125"/>
                  </a:cubicBezTo>
                  <a:cubicBezTo>
                    <a:pt x="1194" y="1040"/>
                    <a:pt x="1074" y="860"/>
                    <a:pt x="961" y="764"/>
                  </a:cubicBezTo>
                </a:path>
              </a:pathLst>
            </a:custGeom>
            <a:solidFill>
              <a:srgbClr val="FF0000"/>
            </a:solidFill>
            <a:ln>
              <a:noFill/>
            </a:ln>
          </p:spPr>
          <p:txBody>
            <a:bodyPr/>
            <a:lstStyle/>
            <a:p>
              <a:endParaRPr lang="ja-JP" altLang="en-US">
                <a:latin typeface="Arial" panose="020B0604020202020204" pitchFamily="34" charset="0"/>
                <a:ea typeface="黑体" panose="02010609060101010101" pitchFamily="49" charset="-122"/>
              </a:endParaRPr>
            </a:p>
          </p:txBody>
        </p:sp>
        <p:sp>
          <p:nvSpPr>
            <p:cNvPr id="646165" name="Freeform 21"/>
            <p:cNvSpPr/>
            <p:nvPr userDrawn="1"/>
          </p:nvSpPr>
          <p:spPr bwMode="gray">
            <a:xfrm>
              <a:off x="5180" y="200"/>
              <a:ext cx="65" cy="106"/>
            </a:xfrm>
            <a:custGeom>
              <a:avLst/>
              <a:gdLst>
                <a:gd name="T0" fmla="*/ 0 w 1624"/>
                <a:gd name="T1" fmla="*/ 0 h 2651"/>
                <a:gd name="T2" fmla="*/ 1624 w 1624"/>
                <a:gd name="T3" fmla="*/ 0 h 2651"/>
                <a:gd name="T4" fmla="*/ 1624 w 1624"/>
                <a:gd name="T5" fmla="*/ 452 h 2651"/>
                <a:gd name="T6" fmla="*/ 1365 w 1624"/>
                <a:gd name="T7" fmla="*/ 273 h 2651"/>
                <a:gd name="T8" fmla="*/ 613 w 1624"/>
                <a:gd name="T9" fmla="*/ 273 h 2651"/>
                <a:gd name="T10" fmla="*/ 613 w 1624"/>
                <a:gd name="T11" fmla="*/ 1053 h 2651"/>
                <a:gd name="T12" fmla="*/ 1428 w 1624"/>
                <a:gd name="T13" fmla="*/ 1053 h 2651"/>
                <a:gd name="T14" fmla="*/ 1428 w 1624"/>
                <a:gd name="T15" fmla="*/ 1467 h 2651"/>
                <a:gd name="T16" fmla="*/ 1205 w 1624"/>
                <a:gd name="T17" fmla="*/ 1335 h 2651"/>
                <a:gd name="T18" fmla="*/ 613 w 1624"/>
                <a:gd name="T19" fmla="*/ 1335 h 2651"/>
                <a:gd name="T20" fmla="*/ 613 w 1624"/>
                <a:gd name="T21" fmla="*/ 2401 h 2651"/>
                <a:gd name="T22" fmla="*/ 784 w 1624"/>
                <a:gd name="T23" fmla="*/ 2651 h 2651"/>
                <a:gd name="T24" fmla="*/ 11 w 1624"/>
                <a:gd name="T25" fmla="*/ 2651 h 2651"/>
                <a:gd name="T26" fmla="*/ 173 w 1624"/>
                <a:gd name="T27" fmla="*/ 2401 h 2651"/>
                <a:gd name="T28" fmla="*/ 173 w 1624"/>
                <a:gd name="T29" fmla="*/ 278 h 2651"/>
                <a:gd name="T30" fmla="*/ 0 w 1624"/>
                <a:gd name="T31" fmla="*/ 0 h 2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24" h="2651">
                  <a:moveTo>
                    <a:pt x="0" y="0"/>
                  </a:moveTo>
                  <a:cubicBezTo>
                    <a:pt x="1624" y="0"/>
                    <a:pt x="1624" y="0"/>
                    <a:pt x="1624" y="0"/>
                  </a:cubicBezTo>
                  <a:cubicBezTo>
                    <a:pt x="1624" y="452"/>
                    <a:pt x="1624" y="452"/>
                    <a:pt x="1624" y="452"/>
                  </a:cubicBezTo>
                  <a:cubicBezTo>
                    <a:pt x="1624" y="452"/>
                    <a:pt x="1540" y="274"/>
                    <a:pt x="1365" y="273"/>
                  </a:cubicBezTo>
                  <a:cubicBezTo>
                    <a:pt x="613" y="273"/>
                    <a:pt x="613" y="273"/>
                    <a:pt x="613" y="273"/>
                  </a:cubicBezTo>
                  <a:cubicBezTo>
                    <a:pt x="613" y="1053"/>
                    <a:pt x="613" y="1053"/>
                    <a:pt x="613" y="1053"/>
                  </a:cubicBezTo>
                  <a:cubicBezTo>
                    <a:pt x="1428" y="1053"/>
                    <a:pt x="1428" y="1053"/>
                    <a:pt x="1428" y="1053"/>
                  </a:cubicBezTo>
                  <a:cubicBezTo>
                    <a:pt x="1428" y="1467"/>
                    <a:pt x="1428" y="1467"/>
                    <a:pt x="1428" y="1467"/>
                  </a:cubicBezTo>
                  <a:cubicBezTo>
                    <a:pt x="1428" y="1467"/>
                    <a:pt x="1402" y="1335"/>
                    <a:pt x="1205" y="1335"/>
                  </a:cubicBezTo>
                  <a:cubicBezTo>
                    <a:pt x="613" y="1335"/>
                    <a:pt x="613" y="1335"/>
                    <a:pt x="613" y="1335"/>
                  </a:cubicBezTo>
                  <a:cubicBezTo>
                    <a:pt x="613" y="2401"/>
                    <a:pt x="613" y="2401"/>
                    <a:pt x="613" y="2401"/>
                  </a:cubicBezTo>
                  <a:cubicBezTo>
                    <a:pt x="613" y="2558"/>
                    <a:pt x="784" y="2651"/>
                    <a:pt x="784" y="2651"/>
                  </a:cubicBezTo>
                  <a:cubicBezTo>
                    <a:pt x="11" y="2651"/>
                    <a:pt x="11" y="2651"/>
                    <a:pt x="11" y="2651"/>
                  </a:cubicBezTo>
                  <a:cubicBezTo>
                    <a:pt x="11" y="2651"/>
                    <a:pt x="173" y="2569"/>
                    <a:pt x="173" y="2401"/>
                  </a:cubicBezTo>
                  <a:cubicBezTo>
                    <a:pt x="173" y="278"/>
                    <a:pt x="173" y="278"/>
                    <a:pt x="173" y="278"/>
                  </a:cubicBezTo>
                  <a:cubicBezTo>
                    <a:pt x="173" y="99"/>
                    <a:pt x="0" y="0"/>
                    <a:pt x="0" y="0"/>
                  </a:cubicBezTo>
                  <a:close/>
                </a:path>
              </a:pathLst>
            </a:custGeom>
            <a:solidFill>
              <a:srgbClr val="FF0000"/>
            </a:solidFill>
            <a:ln>
              <a:noFill/>
            </a:ln>
          </p:spPr>
          <p:txBody>
            <a:bodyPr/>
            <a:lstStyle/>
            <a:p>
              <a:endParaRPr lang="ja-JP" altLang="en-US">
                <a:latin typeface="Arial" panose="020B0604020202020204" pitchFamily="34" charset="0"/>
                <a:ea typeface="黑体" panose="02010609060101010101" pitchFamily="49" charset="-122"/>
              </a:endParaRPr>
            </a:p>
          </p:txBody>
        </p:sp>
        <p:sp>
          <p:nvSpPr>
            <p:cNvPr id="646166" name="Freeform 22"/>
            <p:cNvSpPr/>
            <p:nvPr userDrawn="1"/>
          </p:nvSpPr>
          <p:spPr bwMode="gray">
            <a:xfrm>
              <a:off x="5333" y="200"/>
              <a:ext cx="43" cy="148"/>
            </a:xfrm>
            <a:custGeom>
              <a:avLst/>
              <a:gdLst>
                <a:gd name="T0" fmla="*/ 246 w 1072"/>
                <a:gd name="T1" fmla="*/ 0 h 3696"/>
                <a:gd name="T2" fmla="*/ 1072 w 1072"/>
                <a:gd name="T3" fmla="*/ 0 h 3696"/>
                <a:gd name="T4" fmla="*/ 887 w 1072"/>
                <a:gd name="T5" fmla="*/ 230 h 3696"/>
                <a:gd name="T6" fmla="*/ 887 w 1072"/>
                <a:gd name="T7" fmla="*/ 2717 h 3696"/>
                <a:gd name="T8" fmla="*/ 0 w 1072"/>
                <a:gd name="T9" fmla="*/ 3693 h 3696"/>
                <a:gd name="T10" fmla="*/ 423 w 1072"/>
                <a:gd name="T11" fmla="*/ 2717 h 3696"/>
                <a:gd name="T12" fmla="*/ 423 w 1072"/>
                <a:gd name="T13" fmla="*/ 230 h 3696"/>
                <a:gd name="T14" fmla="*/ 246 w 1072"/>
                <a:gd name="T15" fmla="*/ 0 h 3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72" h="3696">
                  <a:moveTo>
                    <a:pt x="246" y="0"/>
                  </a:moveTo>
                  <a:cubicBezTo>
                    <a:pt x="1072" y="0"/>
                    <a:pt x="1072" y="0"/>
                    <a:pt x="1072" y="0"/>
                  </a:cubicBezTo>
                  <a:cubicBezTo>
                    <a:pt x="1072" y="0"/>
                    <a:pt x="887" y="87"/>
                    <a:pt x="887" y="230"/>
                  </a:cubicBezTo>
                  <a:cubicBezTo>
                    <a:pt x="887" y="2717"/>
                    <a:pt x="887" y="2717"/>
                    <a:pt x="887" y="2717"/>
                  </a:cubicBezTo>
                  <a:cubicBezTo>
                    <a:pt x="887" y="3558"/>
                    <a:pt x="44" y="3696"/>
                    <a:pt x="0" y="3693"/>
                  </a:cubicBezTo>
                  <a:cubicBezTo>
                    <a:pt x="72" y="3647"/>
                    <a:pt x="422" y="3349"/>
                    <a:pt x="423" y="2717"/>
                  </a:cubicBezTo>
                  <a:cubicBezTo>
                    <a:pt x="423" y="230"/>
                    <a:pt x="423" y="230"/>
                    <a:pt x="423" y="230"/>
                  </a:cubicBezTo>
                  <a:cubicBezTo>
                    <a:pt x="424" y="96"/>
                    <a:pt x="246" y="0"/>
                    <a:pt x="246" y="0"/>
                  </a:cubicBezTo>
                  <a:close/>
                </a:path>
              </a:pathLst>
            </a:custGeom>
            <a:solidFill>
              <a:srgbClr val="FF0000"/>
            </a:solidFill>
            <a:ln>
              <a:noFill/>
            </a:ln>
          </p:spPr>
          <p:txBody>
            <a:bodyPr/>
            <a:lstStyle/>
            <a:p>
              <a:endParaRPr lang="ja-JP" altLang="en-US">
                <a:latin typeface="Arial" panose="020B0604020202020204" pitchFamily="34" charset="0"/>
                <a:ea typeface="黑体" panose="02010609060101010101" pitchFamily="49" charset="-122"/>
              </a:endParaRPr>
            </a:p>
          </p:txBody>
        </p:sp>
        <p:sp>
          <p:nvSpPr>
            <p:cNvPr id="646167" name="Freeform 23"/>
            <p:cNvSpPr/>
            <p:nvPr userDrawn="1"/>
          </p:nvSpPr>
          <p:spPr bwMode="gray">
            <a:xfrm>
              <a:off x="5380" y="200"/>
              <a:ext cx="33" cy="106"/>
            </a:xfrm>
            <a:custGeom>
              <a:avLst/>
              <a:gdLst>
                <a:gd name="T0" fmla="*/ 0 w 828"/>
                <a:gd name="T1" fmla="*/ 0 h 2653"/>
                <a:gd name="T2" fmla="*/ 828 w 828"/>
                <a:gd name="T3" fmla="*/ 0 h 2653"/>
                <a:gd name="T4" fmla="*/ 645 w 828"/>
                <a:gd name="T5" fmla="*/ 235 h 2653"/>
                <a:gd name="T6" fmla="*/ 645 w 828"/>
                <a:gd name="T7" fmla="*/ 2401 h 2653"/>
                <a:gd name="T8" fmla="*/ 828 w 828"/>
                <a:gd name="T9" fmla="*/ 2653 h 2653"/>
                <a:gd name="T10" fmla="*/ 0 w 828"/>
                <a:gd name="T11" fmla="*/ 2653 h 2653"/>
                <a:gd name="T12" fmla="*/ 184 w 828"/>
                <a:gd name="T13" fmla="*/ 2401 h 2653"/>
                <a:gd name="T14" fmla="*/ 184 w 828"/>
                <a:gd name="T15" fmla="*/ 235 h 2653"/>
                <a:gd name="T16" fmla="*/ 0 w 828"/>
                <a:gd name="T17" fmla="*/ 0 h 26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8" h="2653">
                  <a:moveTo>
                    <a:pt x="0" y="0"/>
                  </a:moveTo>
                  <a:cubicBezTo>
                    <a:pt x="828" y="0"/>
                    <a:pt x="828" y="0"/>
                    <a:pt x="828" y="0"/>
                  </a:cubicBezTo>
                  <a:cubicBezTo>
                    <a:pt x="828" y="0"/>
                    <a:pt x="645" y="89"/>
                    <a:pt x="645" y="235"/>
                  </a:cubicBezTo>
                  <a:cubicBezTo>
                    <a:pt x="645" y="2401"/>
                    <a:pt x="645" y="2401"/>
                    <a:pt x="645" y="2401"/>
                  </a:cubicBezTo>
                  <a:cubicBezTo>
                    <a:pt x="645" y="2556"/>
                    <a:pt x="828" y="2653"/>
                    <a:pt x="828" y="2653"/>
                  </a:cubicBezTo>
                  <a:cubicBezTo>
                    <a:pt x="0" y="2653"/>
                    <a:pt x="0" y="2653"/>
                    <a:pt x="0" y="2653"/>
                  </a:cubicBezTo>
                  <a:cubicBezTo>
                    <a:pt x="0" y="2653"/>
                    <a:pt x="184" y="2557"/>
                    <a:pt x="184" y="2401"/>
                  </a:cubicBezTo>
                  <a:cubicBezTo>
                    <a:pt x="184" y="235"/>
                    <a:pt x="184" y="235"/>
                    <a:pt x="184" y="235"/>
                  </a:cubicBezTo>
                  <a:cubicBezTo>
                    <a:pt x="184" y="89"/>
                    <a:pt x="0" y="0"/>
                    <a:pt x="0" y="0"/>
                  </a:cubicBezTo>
                  <a:close/>
                </a:path>
              </a:pathLst>
            </a:custGeom>
            <a:solidFill>
              <a:srgbClr val="FF0000"/>
            </a:solidFill>
            <a:ln>
              <a:noFill/>
            </a:ln>
          </p:spPr>
          <p:txBody>
            <a:bodyPr/>
            <a:lstStyle/>
            <a:p>
              <a:endParaRPr lang="ja-JP" altLang="en-US">
                <a:latin typeface="Arial" panose="020B0604020202020204" pitchFamily="34" charset="0"/>
                <a:ea typeface="黑体" panose="02010609060101010101" pitchFamily="49" charset="-122"/>
              </a:endParaRPr>
            </a:p>
          </p:txBody>
        </p:sp>
        <p:sp>
          <p:nvSpPr>
            <p:cNvPr id="646168" name="Freeform 24"/>
            <p:cNvSpPr/>
            <p:nvPr userDrawn="1"/>
          </p:nvSpPr>
          <p:spPr bwMode="gray">
            <a:xfrm>
              <a:off x="5414" y="200"/>
              <a:ext cx="79" cy="106"/>
            </a:xfrm>
            <a:custGeom>
              <a:avLst/>
              <a:gdLst>
                <a:gd name="T0" fmla="*/ 161 w 1984"/>
                <a:gd name="T1" fmla="*/ 0 h 2651"/>
                <a:gd name="T2" fmla="*/ 1984 w 1984"/>
                <a:gd name="T3" fmla="*/ 0 h 2651"/>
                <a:gd name="T4" fmla="*/ 1829 w 1984"/>
                <a:gd name="T5" fmla="*/ 482 h 2651"/>
                <a:gd name="T6" fmla="*/ 1607 w 1984"/>
                <a:gd name="T7" fmla="*/ 279 h 2651"/>
                <a:gd name="T8" fmla="*/ 1229 w 1984"/>
                <a:gd name="T9" fmla="*/ 279 h 2651"/>
                <a:gd name="T10" fmla="*/ 1229 w 1984"/>
                <a:gd name="T11" fmla="*/ 2401 h 2651"/>
                <a:gd name="T12" fmla="*/ 1407 w 1984"/>
                <a:gd name="T13" fmla="*/ 2651 h 2651"/>
                <a:gd name="T14" fmla="*/ 595 w 1984"/>
                <a:gd name="T15" fmla="*/ 2651 h 2651"/>
                <a:gd name="T16" fmla="*/ 771 w 1984"/>
                <a:gd name="T17" fmla="*/ 2401 h 2651"/>
                <a:gd name="T18" fmla="*/ 771 w 1984"/>
                <a:gd name="T19" fmla="*/ 279 h 2651"/>
                <a:gd name="T20" fmla="*/ 315 w 1984"/>
                <a:gd name="T21" fmla="*/ 279 h 2651"/>
                <a:gd name="T22" fmla="*/ 0 w 1984"/>
                <a:gd name="T23" fmla="*/ 522 h 2651"/>
                <a:gd name="T24" fmla="*/ 161 w 1984"/>
                <a:gd name="T25" fmla="*/ 0 h 2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84" h="2651">
                  <a:moveTo>
                    <a:pt x="161" y="0"/>
                  </a:moveTo>
                  <a:cubicBezTo>
                    <a:pt x="1984" y="0"/>
                    <a:pt x="1984" y="0"/>
                    <a:pt x="1984" y="0"/>
                  </a:cubicBezTo>
                  <a:cubicBezTo>
                    <a:pt x="1829" y="482"/>
                    <a:pt x="1829" y="482"/>
                    <a:pt x="1829" y="482"/>
                  </a:cubicBezTo>
                  <a:cubicBezTo>
                    <a:pt x="1829" y="482"/>
                    <a:pt x="1783" y="279"/>
                    <a:pt x="1607" y="279"/>
                  </a:cubicBezTo>
                  <a:cubicBezTo>
                    <a:pt x="1229" y="279"/>
                    <a:pt x="1229" y="279"/>
                    <a:pt x="1229" y="279"/>
                  </a:cubicBezTo>
                  <a:cubicBezTo>
                    <a:pt x="1229" y="2401"/>
                    <a:pt x="1229" y="2401"/>
                    <a:pt x="1229" y="2401"/>
                  </a:cubicBezTo>
                  <a:cubicBezTo>
                    <a:pt x="1229" y="2535"/>
                    <a:pt x="1407" y="2651"/>
                    <a:pt x="1407" y="2651"/>
                  </a:cubicBezTo>
                  <a:cubicBezTo>
                    <a:pt x="595" y="2651"/>
                    <a:pt x="595" y="2651"/>
                    <a:pt x="595" y="2651"/>
                  </a:cubicBezTo>
                  <a:cubicBezTo>
                    <a:pt x="595" y="2651"/>
                    <a:pt x="771" y="2547"/>
                    <a:pt x="771" y="2401"/>
                  </a:cubicBezTo>
                  <a:cubicBezTo>
                    <a:pt x="771" y="279"/>
                    <a:pt x="771" y="279"/>
                    <a:pt x="771" y="279"/>
                  </a:cubicBezTo>
                  <a:cubicBezTo>
                    <a:pt x="315" y="279"/>
                    <a:pt x="315" y="279"/>
                    <a:pt x="315" y="279"/>
                  </a:cubicBezTo>
                  <a:cubicBezTo>
                    <a:pt x="185" y="280"/>
                    <a:pt x="0" y="522"/>
                    <a:pt x="0" y="522"/>
                  </a:cubicBezTo>
                  <a:lnTo>
                    <a:pt x="161" y="0"/>
                  </a:lnTo>
                  <a:close/>
                </a:path>
              </a:pathLst>
            </a:custGeom>
            <a:solidFill>
              <a:srgbClr val="FF0000"/>
            </a:solidFill>
            <a:ln>
              <a:noFill/>
            </a:ln>
          </p:spPr>
          <p:txBody>
            <a:bodyPr/>
            <a:lstStyle/>
            <a:p>
              <a:endParaRPr lang="ja-JP" altLang="en-US">
                <a:latin typeface="Arial" panose="020B0604020202020204" pitchFamily="34" charset="0"/>
                <a:ea typeface="黑体" panose="02010609060101010101" pitchFamily="49" charset="-122"/>
              </a:endParaRPr>
            </a:p>
          </p:txBody>
        </p:sp>
        <p:sp>
          <p:nvSpPr>
            <p:cNvPr id="646169" name="Freeform 25"/>
            <p:cNvSpPr/>
            <p:nvPr userDrawn="1"/>
          </p:nvSpPr>
          <p:spPr bwMode="gray">
            <a:xfrm>
              <a:off x="5558" y="200"/>
              <a:ext cx="88" cy="107"/>
            </a:xfrm>
            <a:custGeom>
              <a:avLst/>
              <a:gdLst>
                <a:gd name="T0" fmla="*/ 1420 w 2219"/>
                <a:gd name="T1" fmla="*/ 0 h 2693"/>
                <a:gd name="T2" fmla="*/ 2219 w 2219"/>
                <a:gd name="T3" fmla="*/ 0 h 2693"/>
                <a:gd name="T4" fmla="*/ 2048 w 2219"/>
                <a:gd name="T5" fmla="*/ 234 h 2693"/>
                <a:gd name="T6" fmla="*/ 2048 w 2219"/>
                <a:gd name="T7" fmla="*/ 1840 h 2693"/>
                <a:gd name="T8" fmla="*/ 1131 w 2219"/>
                <a:gd name="T9" fmla="*/ 2693 h 2693"/>
                <a:gd name="T10" fmla="*/ 176 w 2219"/>
                <a:gd name="T11" fmla="*/ 1840 h 2693"/>
                <a:gd name="T12" fmla="*/ 176 w 2219"/>
                <a:gd name="T13" fmla="*/ 234 h 2693"/>
                <a:gd name="T14" fmla="*/ 0 w 2219"/>
                <a:gd name="T15" fmla="*/ 0 h 2693"/>
                <a:gd name="T16" fmla="*/ 821 w 2219"/>
                <a:gd name="T17" fmla="*/ 0 h 2693"/>
                <a:gd name="T18" fmla="*/ 638 w 2219"/>
                <a:gd name="T19" fmla="*/ 234 h 2693"/>
                <a:gd name="T20" fmla="*/ 638 w 2219"/>
                <a:gd name="T21" fmla="*/ 1840 h 2693"/>
                <a:gd name="T22" fmla="*/ 1131 w 2219"/>
                <a:gd name="T23" fmla="*/ 2406 h 2693"/>
                <a:gd name="T24" fmla="*/ 1601 w 2219"/>
                <a:gd name="T25" fmla="*/ 1840 h 2693"/>
                <a:gd name="T26" fmla="*/ 1601 w 2219"/>
                <a:gd name="T27" fmla="*/ 234 h 2693"/>
                <a:gd name="T28" fmla="*/ 1420 w 2219"/>
                <a:gd name="T29" fmla="*/ 0 h 2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19" h="2693">
                  <a:moveTo>
                    <a:pt x="1420" y="0"/>
                  </a:moveTo>
                  <a:cubicBezTo>
                    <a:pt x="2219" y="0"/>
                    <a:pt x="2219" y="0"/>
                    <a:pt x="2219" y="0"/>
                  </a:cubicBezTo>
                  <a:cubicBezTo>
                    <a:pt x="2219" y="0"/>
                    <a:pt x="2048" y="91"/>
                    <a:pt x="2048" y="234"/>
                  </a:cubicBezTo>
                  <a:cubicBezTo>
                    <a:pt x="2048" y="1840"/>
                    <a:pt x="2048" y="1840"/>
                    <a:pt x="2048" y="1840"/>
                  </a:cubicBezTo>
                  <a:cubicBezTo>
                    <a:pt x="2047" y="2492"/>
                    <a:pt x="1506" y="2693"/>
                    <a:pt x="1131" y="2693"/>
                  </a:cubicBezTo>
                  <a:cubicBezTo>
                    <a:pt x="759" y="2693"/>
                    <a:pt x="175" y="2490"/>
                    <a:pt x="176" y="1840"/>
                  </a:cubicBezTo>
                  <a:cubicBezTo>
                    <a:pt x="176" y="234"/>
                    <a:pt x="176" y="234"/>
                    <a:pt x="176" y="234"/>
                  </a:cubicBezTo>
                  <a:cubicBezTo>
                    <a:pt x="176" y="91"/>
                    <a:pt x="0" y="0"/>
                    <a:pt x="0" y="0"/>
                  </a:cubicBezTo>
                  <a:cubicBezTo>
                    <a:pt x="821" y="0"/>
                    <a:pt x="821" y="0"/>
                    <a:pt x="821" y="0"/>
                  </a:cubicBezTo>
                  <a:cubicBezTo>
                    <a:pt x="821" y="0"/>
                    <a:pt x="638" y="88"/>
                    <a:pt x="638" y="234"/>
                  </a:cubicBezTo>
                  <a:cubicBezTo>
                    <a:pt x="638" y="1840"/>
                    <a:pt x="638" y="1840"/>
                    <a:pt x="638" y="1840"/>
                  </a:cubicBezTo>
                  <a:cubicBezTo>
                    <a:pt x="638" y="2182"/>
                    <a:pt x="865" y="2406"/>
                    <a:pt x="1131" y="2406"/>
                  </a:cubicBezTo>
                  <a:cubicBezTo>
                    <a:pt x="1397" y="2406"/>
                    <a:pt x="1600" y="2173"/>
                    <a:pt x="1601" y="1840"/>
                  </a:cubicBezTo>
                  <a:cubicBezTo>
                    <a:pt x="1601" y="234"/>
                    <a:pt x="1601" y="234"/>
                    <a:pt x="1601" y="234"/>
                  </a:cubicBezTo>
                  <a:cubicBezTo>
                    <a:pt x="1601" y="91"/>
                    <a:pt x="1420" y="0"/>
                    <a:pt x="1420" y="0"/>
                  </a:cubicBezTo>
                  <a:close/>
                </a:path>
              </a:pathLst>
            </a:custGeom>
            <a:solidFill>
              <a:srgbClr val="FF0000"/>
            </a:solidFill>
            <a:ln>
              <a:noFill/>
            </a:ln>
          </p:spPr>
          <p:txBody>
            <a:bodyPr/>
            <a:lstStyle/>
            <a:p>
              <a:endParaRPr lang="ja-JP" altLang="en-US">
                <a:latin typeface="Arial" panose="020B0604020202020204" pitchFamily="34" charset="0"/>
                <a:ea typeface="黑体" panose="02010609060101010101" pitchFamily="49" charset="-122"/>
              </a:endParaRPr>
            </a:p>
          </p:txBody>
        </p:sp>
        <p:sp>
          <p:nvSpPr>
            <p:cNvPr id="646170" name="Freeform 26"/>
            <p:cNvSpPr/>
            <p:nvPr userDrawn="1"/>
          </p:nvSpPr>
          <p:spPr bwMode="gray">
            <a:xfrm>
              <a:off x="5248" y="200"/>
              <a:ext cx="89" cy="108"/>
            </a:xfrm>
            <a:custGeom>
              <a:avLst/>
              <a:gdLst>
                <a:gd name="T0" fmla="*/ 1427 w 2240"/>
                <a:gd name="T1" fmla="*/ 0 h 2700"/>
                <a:gd name="T2" fmla="*/ 2240 w 2240"/>
                <a:gd name="T3" fmla="*/ 0 h 2700"/>
                <a:gd name="T4" fmla="*/ 2068 w 2240"/>
                <a:gd name="T5" fmla="*/ 237 h 2700"/>
                <a:gd name="T6" fmla="*/ 2067 w 2240"/>
                <a:gd name="T7" fmla="*/ 1838 h 2700"/>
                <a:gd name="T8" fmla="*/ 1122 w 2240"/>
                <a:gd name="T9" fmla="*/ 2700 h 2700"/>
                <a:gd name="T10" fmla="*/ 166 w 2240"/>
                <a:gd name="T11" fmla="*/ 1838 h 2700"/>
                <a:gd name="T12" fmla="*/ 166 w 2240"/>
                <a:gd name="T13" fmla="*/ 237 h 2700"/>
                <a:gd name="T14" fmla="*/ 0 w 2240"/>
                <a:gd name="T15" fmla="*/ 0 h 2700"/>
                <a:gd name="T16" fmla="*/ 821 w 2240"/>
                <a:gd name="T17" fmla="*/ 0 h 2700"/>
                <a:gd name="T18" fmla="*/ 631 w 2240"/>
                <a:gd name="T19" fmla="*/ 237 h 2700"/>
                <a:gd name="T20" fmla="*/ 630 w 2240"/>
                <a:gd name="T21" fmla="*/ 1838 h 2700"/>
                <a:gd name="T22" fmla="*/ 1122 w 2240"/>
                <a:gd name="T23" fmla="*/ 2413 h 2700"/>
                <a:gd name="T24" fmla="*/ 1602 w 2240"/>
                <a:gd name="T25" fmla="*/ 1838 h 2700"/>
                <a:gd name="T26" fmla="*/ 1603 w 2240"/>
                <a:gd name="T27" fmla="*/ 237 h 2700"/>
                <a:gd name="T28" fmla="*/ 1427 w 2240"/>
                <a:gd name="T29" fmla="*/ 0 h 27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40" h="2700">
                  <a:moveTo>
                    <a:pt x="1427" y="0"/>
                  </a:moveTo>
                  <a:cubicBezTo>
                    <a:pt x="2240" y="0"/>
                    <a:pt x="2240" y="0"/>
                    <a:pt x="2240" y="0"/>
                  </a:cubicBezTo>
                  <a:cubicBezTo>
                    <a:pt x="2240" y="0"/>
                    <a:pt x="2068" y="95"/>
                    <a:pt x="2068" y="237"/>
                  </a:cubicBezTo>
                  <a:cubicBezTo>
                    <a:pt x="2068" y="238"/>
                    <a:pt x="2067" y="1838"/>
                    <a:pt x="2067" y="1838"/>
                  </a:cubicBezTo>
                  <a:cubicBezTo>
                    <a:pt x="2067" y="2494"/>
                    <a:pt x="1501" y="2700"/>
                    <a:pt x="1122" y="2700"/>
                  </a:cubicBezTo>
                  <a:cubicBezTo>
                    <a:pt x="750" y="2700"/>
                    <a:pt x="166" y="2491"/>
                    <a:pt x="166" y="1838"/>
                  </a:cubicBezTo>
                  <a:cubicBezTo>
                    <a:pt x="166" y="237"/>
                    <a:pt x="166" y="237"/>
                    <a:pt x="166" y="237"/>
                  </a:cubicBezTo>
                  <a:cubicBezTo>
                    <a:pt x="166" y="94"/>
                    <a:pt x="0" y="0"/>
                    <a:pt x="0" y="0"/>
                  </a:cubicBezTo>
                  <a:cubicBezTo>
                    <a:pt x="821" y="0"/>
                    <a:pt x="821" y="0"/>
                    <a:pt x="821" y="0"/>
                  </a:cubicBezTo>
                  <a:cubicBezTo>
                    <a:pt x="821" y="0"/>
                    <a:pt x="631" y="94"/>
                    <a:pt x="631" y="237"/>
                  </a:cubicBezTo>
                  <a:cubicBezTo>
                    <a:pt x="630" y="1838"/>
                    <a:pt x="630" y="1838"/>
                    <a:pt x="630" y="1838"/>
                  </a:cubicBezTo>
                  <a:cubicBezTo>
                    <a:pt x="630" y="2178"/>
                    <a:pt x="856" y="2412"/>
                    <a:pt x="1122" y="2413"/>
                  </a:cubicBezTo>
                  <a:cubicBezTo>
                    <a:pt x="1388" y="2414"/>
                    <a:pt x="1602" y="2174"/>
                    <a:pt x="1602" y="1838"/>
                  </a:cubicBezTo>
                  <a:cubicBezTo>
                    <a:pt x="1603" y="237"/>
                    <a:pt x="1603" y="237"/>
                    <a:pt x="1603" y="237"/>
                  </a:cubicBezTo>
                  <a:cubicBezTo>
                    <a:pt x="1603" y="94"/>
                    <a:pt x="1427" y="0"/>
                    <a:pt x="1427" y="0"/>
                  </a:cubicBezTo>
                  <a:close/>
                </a:path>
              </a:pathLst>
            </a:custGeom>
            <a:solidFill>
              <a:srgbClr val="FF0000"/>
            </a:solidFill>
            <a:ln>
              <a:noFill/>
            </a:ln>
          </p:spPr>
          <p:txBody>
            <a:bodyPr/>
            <a:lstStyle/>
            <a:p>
              <a:endParaRPr lang="ja-JP" altLang="en-US">
                <a:latin typeface="Arial" panose="020B0604020202020204" pitchFamily="34" charset="0"/>
                <a:ea typeface="黑体" panose="02010609060101010101" pitchFamily="49" charset="-122"/>
              </a:endParaRPr>
            </a:p>
          </p:txBody>
        </p:sp>
        <p:sp>
          <p:nvSpPr>
            <p:cNvPr id="646171" name="Freeform 27"/>
            <p:cNvSpPr/>
            <p:nvPr userDrawn="1"/>
          </p:nvSpPr>
          <p:spPr bwMode="gray">
            <a:xfrm>
              <a:off x="5489" y="198"/>
              <a:ext cx="69" cy="110"/>
            </a:xfrm>
            <a:custGeom>
              <a:avLst/>
              <a:gdLst>
                <a:gd name="T0" fmla="*/ 1467 w 1707"/>
                <a:gd name="T1" fmla="*/ 479 h 2755"/>
                <a:gd name="T2" fmla="*/ 1019 w 1707"/>
                <a:gd name="T3" fmla="*/ 276 h 2755"/>
                <a:gd name="T4" fmla="*/ 504 w 1707"/>
                <a:gd name="T5" fmla="*/ 677 h 2755"/>
                <a:gd name="T6" fmla="*/ 995 w 1707"/>
                <a:gd name="T7" fmla="*/ 1174 h 2755"/>
                <a:gd name="T8" fmla="*/ 1705 w 1707"/>
                <a:gd name="T9" fmla="*/ 1974 h 2755"/>
                <a:gd name="T10" fmla="*/ 651 w 1707"/>
                <a:gd name="T11" fmla="*/ 2755 h 2755"/>
                <a:gd name="T12" fmla="*/ 155 w 1707"/>
                <a:gd name="T13" fmla="*/ 2686 h 2755"/>
                <a:gd name="T14" fmla="*/ 0 w 1707"/>
                <a:gd name="T15" fmla="*/ 2177 h 2755"/>
                <a:gd name="T16" fmla="*/ 658 w 1707"/>
                <a:gd name="T17" fmla="*/ 2466 h 2755"/>
                <a:gd name="T18" fmla="*/ 1252 w 1707"/>
                <a:gd name="T19" fmla="*/ 2030 h 2755"/>
                <a:gd name="T20" fmla="*/ 46 w 1707"/>
                <a:gd name="T21" fmla="*/ 731 h 2755"/>
                <a:gd name="T22" fmla="*/ 973 w 1707"/>
                <a:gd name="T23" fmla="*/ 0 h 2755"/>
                <a:gd name="T24" fmla="*/ 1467 w 1707"/>
                <a:gd name="T25" fmla="*/ 69 h 2755"/>
                <a:gd name="T26" fmla="*/ 1467 w 1707"/>
                <a:gd name="T27" fmla="*/ 479 h 2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07" h="2755">
                  <a:moveTo>
                    <a:pt x="1467" y="479"/>
                  </a:moveTo>
                  <a:cubicBezTo>
                    <a:pt x="1467" y="479"/>
                    <a:pt x="1352" y="277"/>
                    <a:pt x="1019" y="276"/>
                  </a:cubicBezTo>
                  <a:cubicBezTo>
                    <a:pt x="686" y="275"/>
                    <a:pt x="505" y="450"/>
                    <a:pt x="504" y="677"/>
                  </a:cubicBezTo>
                  <a:cubicBezTo>
                    <a:pt x="503" y="934"/>
                    <a:pt x="696" y="1031"/>
                    <a:pt x="995" y="1174"/>
                  </a:cubicBezTo>
                  <a:cubicBezTo>
                    <a:pt x="1279" y="1311"/>
                    <a:pt x="1707" y="1499"/>
                    <a:pt x="1705" y="1974"/>
                  </a:cubicBezTo>
                  <a:cubicBezTo>
                    <a:pt x="1704" y="2399"/>
                    <a:pt x="1327" y="2755"/>
                    <a:pt x="651" y="2755"/>
                  </a:cubicBezTo>
                  <a:cubicBezTo>
                    <a:pt x="442" y="2754"/>
                    <a:pt x="155" y="2686"/>
                    <a:pt x="155" y="2686"/>
                  </a:cubicBezTo>
                  <a:cubicBezTo>
                    <a:pt x="0" y="2177"/>
                    <a:pt x="0" y="2177"/>
                    <a:pt x="0" y="2177"/>
                  </a:cubicBezTo>
                  <a:cubicBezTo>
                    <a:pt x="143" y="2316"/>
                    <a:pt x="397" y="2466"/>
                    <a:pt x="658" y="2466"/>
                  </a:cubicBezTo>
                  <a:cubicBezTo>
                    <a:pt x="929" y="2466"/>
                    <a:pt x="1252" y="2298"/>
                    <a:pt x="1252" y="2030"/>
                  </a:cubicBezTo>
                  <a:cubicBezTo>
                    <a:pt x="1252" y="1512"/>
                    <a:pt x="46" y="1598"/>
                    <a:pt x="46" y="731"/>
                  </a:cubicBezTo>
                  <a:cubicBezTo>
                    <a:pt x="46" y="433"/>
                    <a:pt x="254" y="0"/>
                    <a:pt x="973" y="0"/>
                  </a:cubicBezTo>
                  <a:cubicBezTo>
                    <a:pt x="1207" y="0"/>
                    <a:pt x="1467" y="69"/>
                    <a:pt x="1467" y="69"/>
                  </a:cubicBezTo>
                  <a:lnTo>
                    <a:pt x="1467" y="479"/>
                  </a:lnTo>
                  <a:close/>
                </a:path>
              </a:pathLst>
            </a:custGeom>
            <a:solidFill>
              <a:srgbClr val="FF0000"/>
            </a:solidFill>
            <a:ln>
              <a:noFill/>
            </a:ln>
          </p:spPr>
          <p:txBody>
            <a:bodyPr/>
            <a:lstStyle/>
            <a:p>
              <a:endParaRPr lang="ja-JP" altLang="en-US">
                <a:latin typeface="Arial" panose="020B0604020202020204" pitchFamily="34" charset="0"/>
                <a:ea typeface="黑体" panose="02010609060101010101" pitchFamily="49" charset="-122"/>
              </a:endParaRPr>
            </a:p>
          </p:txBody>
        </p:sp>
      </p:grpSp>
      <p:sp>
        <p:nvSpPr>
          <p:cNvPr id="646173" name="Rectangle 29"/>
          <p:cNvSpPr>
            <a:spLocks noGrp="1" noChangeArrowheads="1"/>
          </p:cNvSpPr>
          <p:nvPr>
            <p:ph type="sldNum" sz="quarter" idx="4"/>
          </p:nvPr>
        </p:nvSpPr>
        <p:spPr bwMode="gray">
          <a:xfrm>
            <a:off x="5734051" y="6653213"/>
            <a:ext cx="719667" cy="201612"/>
          </a:xfrm>
          <a:prstGeom prst="rect">
            <a:avLst/>
          </a:prstGeom>
          <a:noFill/>
          <a:ln>
            <a:noFill/>
          </a:ln>
          <a:effectLst/>
        </p:spPr>
        <p:txBody>
          <a:bodyPr vert="horz" wrap="square" lIns="0" tIns="0" rIns="0" bIns="0" numCol="1" anchor="ctr" anchorCtr="0" compatLnSpc="1"/>
          <a:lstStyle>
            <a:lvl1pPr fontAlgn="base">
              <a:defRPr kumimoji="0" sz="800">
                <a:solidFill>
                  <a:schemeClr val="tx1"/>
                </a:solidFill>
              </a:defRPr>
            </a:lvl1pPr>
          </a:lstStyle>
          <a:p>
            <a:fld id="{C96710BC-554A-4C22-A457-51FB5A137C73}" type="slidenum">
              <a:rPr lang="de-DE" altLang="ja-JP">
                <a:solidFill>
                  <a:srgbClr val="000000"/>
                </a:solidFill>
                <a:latin typeface="Arial" panose="020B0604020202020204" pitchFamily="34" charset="0"/>
                <a:ea typeface="黑体" panose="02010609060101010101" pitchFamily="49" charset="-122"/>
              </a:rPr>
              <a:pPr/>
              <a:t>‹#›</a:t>
            </a:fld>
            <a:endParaRPr lang="de-DE" altLang="ja-JP">
              <a:solidFill>
                <a:srgbClr val="000000"/>
              </a:solidFill>
              <a:latin typeface="Arial" panose="020B0604020202020204" pitchFamily="34" charset="0"/>
              <a:ea typeface="黑体" panose="02010609060101010101" pitchFamily="49" charset="-122"/>
            </a:endParaRPr>
          </a:p>
        </p:txBody>
      </p:sp>
      <p:sp>
        <p:nvSpPr>
          <p:cNvPr id="646174" name="Rectangle 30"/>
          <p:cNvSpPr>
            <a:spLocks noGrp="1" noChangeArrowheads="1"/>
          </p:cNvSpPr>
          <p:nvPr>
            <p:ph type="ftr" sz="quarter" idx="3"/>
          </p:nvPr>
        </p:nvSpPr>
        <p:spPr bwMode="gray">
          <a:xfrm>
            <a:off x="6580718" y="6653213"/>
            <a:ext cx="5363633" cy="201612"/>
          </a:xfrm>
          <a:prstGeom prst="rect">
            <a:avLst/>
          </a:prstGeom>
          <a:noFill/>
          <a:ln>
            <a:noFill/>
          </a:ln>
          <a:effectLst/>
        </p:spPr>
        <p:txBody>
          <a:bodyPr vert="horz" wrap="square" lIns="0" tIns="0" rIns="0" bIns="0" numCol="1" anchor="ctr" anchorCtr="0" compatLnSpc="1"/>
          <a:lstStyle>
            <a:lvl1pPr algn="r" fontAlgn="base">
              <a:defRPr kumimoji="0" sz="800">
                <a:solidFill>
                  <a:schemeClr val="tx1"/>
                </a:solidFill>
                <a:ea typeface="MS UI Gothic" panose="020B0600070205080204" pitchFamily="50" charset="-128"/>
              </a:defRPr>
            </a:lvl1pPr>
          </a:lstStyle>
          <a:p>
            <a:r>
              <a:rPr lang="de-DE" altLang="ja-JP">
                <a:solidFill>
                  <a:srgbClr val="000000"/>
                </a:solidFill>
                <a:latin typeface="Arial" panose="020B0604020202020204" pitchFamily="34" charset="0"/>
              </a:rPr>
              <a:t>Copyright 2021 NANJING FUJITSU NANDA SOFTWARE TECHNOLOGY CO.,LTD.</a:t>
            </a:r>
          </a:p>
        </p:txBody>
      </p:sp>
      <p:pic>
        <p:nvPicPr>
          <p:cNvPr id="3" name="图片 2"/>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56117" y="6664325"/>
            <a:ext cx="2109216" cy="192024"/>
          </a:xfrm>
          <a:prstGeom prst="rect">
            <a:avLst/>
          </a:prstGeom>
        </p:spPr>
      </p:pic>
    </p:spTree>
    <p:extLst>
      <p:ext uri="{BB962C8B-B14F-4D97-AF65-F5344CB8AC3E}">
        <p14:creationId xmlns:p14="http://schemas.microsoft.com/office/powerpoint/2010/main" val="1756933429"/>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Lst>
  <p:hf hdr="0" dt="0"/>
  <p:txStyles>
    <p:titleStyle>
      <a:lvl1pPr algn="l" rtl="0" eaLnBrk="1" fontAlgn="base" hangingPunct="1">
        <a:spcBef>
          <a:spcPct val="0"/>
        </a:spcBef>
        <a:spcAft>
          <a:spcPct val="0"/>
        </a:spcAft>
        <a:tabLst>
          <a:tab pos="3676650" algn="l"/>
        </a:tabLst>
        <a:defRPr kumimoji="1" sz="3200">
          <a:solidFill>
            <a:schemeClr val="tx2"/>
          </a:solidFill>
          <a:latin typeface="+mj-lt"/>
          <a:ea typeface="+mj-ea"/>
          <a:cs typeface="+mj-cs"/>
        </a:defRPr>
      </a:lvl1pPr>
      <a:lvl2pPr algn="l" rtl="0" eaLnBrk="1" fontAlgn="base" hangingPunct="1">
        <a:spcBef>
          <a:spcPct val="0"/>
        </a:spcBef>
        <a:spcAft>
          <a:spcPct val="0"/>
        </a:spcAft>
        <a:tabLst>
          <a:tab pos="3676650" algn="l"/>
        </a:tabLst>
        <a:defRPr kumimoji="1" sz="3200">
          <a:solidFill>
            <a:schemeClr val="tx2"/>
          </a:solidFill>
          <a:latin typeface="Arial" panose="020B0604020202020204" pitchFamily="34" charset="0"/>
          <a:ea typeface="黑体" panose="02010609060101010101" pitchFamily="49" charset="-122"/>
        </a:defRPr>
      </a:lvl2pPr>
      <a:lvl3pPr algn="l" rtl="0" eaLnBrk="1" fontAlgn="base" hangingPunct="1">
        <a:spcBef>
          <a:spcPct val="0"/>
        </a:spcBef>
        <a:spcAft>
          <a:spcPct val="0"/>
        </a:spcAft>
        <a:tabLst>
          <a:tab pos="3676650" algn="l"/>
        </a:tabLst>
        <a:defRPr kumimoji="1" sz="3200">
          <a:solidFill>
            <a:schemeClr val="tx2"/>
          </a:solidFill>
          <a:latin typeface="Arial" panose="020B0604020202020204" pitchFamily="34" charset="0"/>
          <a:ea typeface="黑体" panose="02010609060101010101" pitchFamily="49" charset="-122"/>
        </a:defRPr>
      </a:lvl3pPr>
      <a:lvl4pPr algn="l" rtl="0" eaLnBrk="1" fontAlgn="base" hangingPunct="1">
        <a:spcBef>
          <a:spcPct val="0"/>
        </a:spcBef>
        <a:spcAft>
          <a:spcPct val="0"/>
        </a:spcAft>
        <a:tabLst>
          <a:tab pos="3676650" algn="l"/>
        </a:tabLst>
        <a:defRPr kumimoji="1" sz="3200">
          <a:solidFill>
            <a:schemeClr val="tx2"/>
          </a:solidFill>
          <a:latin typeface="Arial" panose="020B0604020202020204" pitchFamily="34" charset="0"/>
          <a:ea typeface="黑体" panose="02010609060101010101" pitchFamily="49" charset="-122"/>
        </a:defRPr>
      </a:lvl4pPr>
      <a:lvl5pPr algn="l" rtl="0" eaLnBrk="1" fontAlgn="base" hangingPunct="1">
        <a:spcBef>
          <a:spcPct val="0"/>
        </a:spcBef>
        <a:spcAft>
          <a:spcPct val="0"/>
        </a:spcAft>
        <a:tabLst>
          <a:tab pos="3676650" algn="l"/>
        </a:tabLst>
        <a:defRPr kumimoji="1" sz="3200">
          <a:solidFill>
            <a:schemeClr val="tx2"/>
          </a:solidFill>
          <a:latin typeface="Arial" panose="020B0604020202020204" pitchFamily="34" charset="0"/>
          <a:ea typeface="黑体" panose="02010609060101010101" pitchFamily="49" charset="-122"/>
        </a:defRPr>
      </a:lvl5pPr>
      <a:lvl6pPr marL="457200" algn="l" rtl="0" eaLnBrk="1" fontAlgn="base" hangingPunct="1">
        <a:spcBef>
          <a:spcPct val="0"/>
        </a:spcBef>
        <a:spcAft>
          <a:spcPct val="0"/>
        </a:spcAft>
        <a:tabLst>
          <a:tab pos="3676650" algn="l"/>
        </a:tabLst>
        <a:defRPr kumimoji="1" sz="3200">
          <a:solidFill>
            <a:schemeClr val="tx2"/>
          </a:solidFill>
          <a:latin typeface="Arial" panose="020B0604020202020204" pitchFamily="34" charset="0"/>
          <a:ea typeface="黑体" panose="02010609060101010101" pitchFamily="49" charset="-122"/>
        </a:defRPr>
      </a:lvl6pPr>
      <a:lvl7pPr marL="914400" algn="l" rtl="0" eaLnBrk="1" fontAlgn="base" hangingPunct="1">
        <a:spcBef>
          <a:spcPct val="0"/>
        </a:spcBef>
        <a:spcAft>
          <a:spcPct val="0"/>
        </a:spcAft>
        <a:tabLst>
          <a:tab pos="3676650" algn="l"/>
        </a:tabLst>
        <a:defRPr kumimoji="1" sz="3200">
          <a:solidFill>
            <a:schemeClr val="tx2"/>
          </a:solidFill>
          <a:latin typeface="Arial" panose="020B0604020202020204" pitchFamily="34" charset="0"/>
          <a:ea typeface="黑体" panose="02010609060101010101" pitchFamily="49" charset="-122"/>
        </a:defRPr>
      </a:lvl7pPr>
      <a:lvl8pPr marL="1371600" algn="l" rtl="0" eaLnBrk="1" fontAlgn="base" hangingPunct="1">
        <a:spcBef>
          <a:spcPct val="0"/>
        </a:spcBef>
        <a:spcAft>
          <a:spcPct val="0"/>
        </a:spcAft>
        <a:tabLst>
          <a:tab pos="3676650" algn="l"/>
        </a:tabLst>
        <a:defRPr kumimoji="1" sz="3200">
          <a:solidFill>
            <a:schemeClr val="tx2"/>
          </a:solidFill>
          <a:latin typeface="Arial" panose="020B0604020202020204" pitchFamily="34" charset="0"/>
          <a:ea typeface="黑体" panose="02010609060101010101" pitchFamily="49" charset="-122"/>
        </a:defRPr>
      </a:lvl8pPr>
      <a:lvl9pPr marL="1828800" algn="l" rtl="0" eaLnBrk="1" fontAlgn="base" hangingPunct="1">
        <a:spcBef>
          <a:spcPct val="0"/>
        </a:spcBef>
        <a:spcAft>
          <a:spcPct val="0"/>
        </a:spcAft>
        <a:tabLst>
          <a:tab pos="3676650" algn="l"/>
        </a:tabLst>
        <a:defRPr kumimoji="1" sz="3200">
          <a:solidFill>
            <a:schemeClr val="tx2"/>
          </a:solidFill>
          <a:latin typeface="Arial" panose="020B0604020202020204" pitchFamily="34" charset="0"/>
          <a:ea typeface="黑体" panose="02010609060101010101" pitchFamily="49" charset="-122"/>
        </a:defRPr>
      </a:lvl9pPr>
    </p:titleStyle>
    <p:bodyStyle>
      <a:lvl1pPr marL="290830" indent="-290830" algn="l" defTabSz="457200" rtl="0" eaLnBrk="1" fontAlgn="base" hangingPunct="1">
        <a:lnSpc>
          <a:spcPct val="95000"/>
        </a:lnSpc>
        <a:spcBef>
          <a:spcPct val="20000"/>
        </a:spcBef>
        <a:spcAft>
          <a:spcPct val="10000"/>
        </a:spcAft>
        <a:buClr>
          <a:srgbClr val="A30B1A"/>
        </a:buClr>
        <a:buFont typeface="Wingdings" panose="05000000000000000000" pitchFamily="2" charset="2"/>
        <a:buChar char="n"/>
        <a:defRPr kumimoji="1" sz="2400">
          <a:solidFill>
            <a:srgbClr val="000000"/>
          </a:solidFill>
          <a:latin typeface="+mn-lt"/>
          <a:ea typeface="+mn-ea"/>
          <a:cs typeface="+mn-cs"/>
        </a:defRPr>
      </a:lvl1pPr>
      <a:lvl2pPr marL="581025" indent="-243205" algn="l" defTabSz="457200" rtl="0" eaLnBrk="1" fontAlgn="base" hangingPunct="1">
        <a:lnSpc>
          <a:spcPct val="95000"/>
        </a:lnSpc>
        <a:spcBef>
          <a:spcPct val="20000"/>
        </a:spcBef>
        <a:spcAft>
          <a:spcPct val="10000"/>
        </a:spcAft>
        <a:buClr>
          <a:srgbClr val="87867E"/>
        </a:buClr>
        <a:buFont typeface="Wingdings" panose="05000000000000000000" pitchFamily="2" charset="2"/>
        <a:buChar char="n"/>
        <a:defRPr kumimoji="1" sz="2000">
          <a:solidFill>
            <a:srgbClr val="000000"/>
          </a:solidFill>
          <a:latin typeface="+mn-lt"/>
          <a:ea typeface="+mn-ea"/>
          <a:cs typeface="+mn-cs"/>
        </a:defRPr>
      </a:lvl2pPr>
      <a:lvl3pPr marL="795655" indent="-138430" algn="l" defTabSz="457200" rtl="0" eaLnBrk="1" fontAlgn="base" hangingPunct="1">
        <a:lnSpc>
          <a:spcPct val="95000"/>
        </a:lnSpc>
        <a:spcBef>
          <a:spcPct val="20000"/>
        </a:spcBef>
        <a:spcAft>
          <a:spcPct val="10000"/>
        </a:spcAft>
        <a:buClr>
          <a:srgbClr val="87867E"/>
        </a:buClr>
        <a:buSzPct val="100000"/>
        <a:buChar char="•"/>
        <a:defRPr kumimoji="1">
          <a:solidFill>
            <a:srgbClr val="000000"/>
          </a:solidFill>
          <a:latin typeface="+mn-lt"/>
          <a:ea typeface="+mn-ea"/>
          <a:cs typeface="+mn-cs"/>
        </a:defRPr>
      </a:lvl3pPr>
      <a:lvl4pPr marL="1014730" indent="-135255" algn="l" defTabSz="457200" rtl="0" eaLnBrk="1" fontAlgn="base" hangingPunct="1">
        <a:lnSpc>
          <a:spcPct val="95000"/>
        </a:lnSpc>
        <a:spcBef>
          <a:spcPct val="20000"/>
        </a:spcBef>
        <a:spcAft>
          <a:spcPct val="10000"/>
        </a:spcAft>
        <a:buClr>
          <a:srgbClr val="87867E"/>
        </a:buClr>
        <a:buSzPct val="100000"/>
        <a:buChar char="•"/>
        <a:defRPr kumimoji="1" sz="1600">
          <a:solidFill>
            <a:srgbClr val="000000"/>
          </a:solidFill>
          <a:latin typeface="+mn-lt"/>
          <a:ea typeface="+mn-ea"/>
          <a:cs typeface="+mn-cs"/>
        </a:defRPr>
      </a:lvl4pPr>
      <a:lvl5pPr marL="2305050" indent="365125" algn="l" defTabSz="457200" rtl="0" eaLnBrk="1" fontAlgn="base" hangingPunct="1">
        <a:spcBef>
          <a:spcPct val="0"/>
        </a:spcBef>
        <a:spcAft>
          <a:spcPct val="0"/>
        </a:spcAft>
        <a:buBlip>
          <a:blip r:embed="rId12"/>
        </a:buBlip>
        <a:defRPr kumimoji="1" sz="2000">
          <a:solidFill>
            <a:srgbClr val="000000"/>
          </a:solidFill>
          <a:latin typeface="+mn-lt"/>
          <a:ea typeface="MS UI Gothic" panose="020B0600070205080204" pitchFamily="50" charset="-128"/>
          <a:cs typeface="+mn-cs"/>
        </a:defRPr>
      </a:lvl5pPr>
      <a:lvl6pPr marL="2762250" indent="365125" algn="l" defTabSz="457200" rtl="0" eaLnBrk="1" fontAlgn="base" hangingPunct="1">
        <a:spcBef>
          <a:spcPct val="0"/>
        </a:spcBef>
        <a:spcAft>
          <a:spcPct val="0"/>
        </a:spcAft>
        <a:buBlip>
          <a:blip r:embed="rId12"/>
        </a:buBlip>
        <a:defRPr kumimoji="1" sz="2000">
          <a:solidFill>
            <a:srgbClr val="000000"/>
          </a:solidFill>
          <a:latin typeface="+mn-lt"/>
          <a:ea typeface="MS UI Gothic" panose="020B0600070205080204" pitchFamily="50" charset="-128"/>
          <a:cs typeface="+mn-cs"/>
        </a:defRPr>
      </a:lvl6pPr>
      <a:lvl7pPr marL="3219450" indent="365125" algn="l" defTabSz="457200" rtl="0" eaLnBrk="1" fontAlgn="base" hangingPunct="1">
        <a:spcBef>
          <a:spcPct val="0"/>
        </a:spcBef>
        <a:spcAft>
          <a:spcPct val="0"/>
        </a:spcAft>
        <a:buBlip>
          <a:blip r:embed="rId12"/>
        </a:buBlip>
        <a:defRPr kumimoji="1" sz="2000">
          <a:solidFill>
            <a:srgbClr val="000000"/>
          </a:solidFill>
          <a:latin typeface="+mn-lt"/>
          <a:ea typeface="MS UI Gothic" panose="020B0600070205080204" pitchFamily="50" charset="-128"/>
          <a:cs typeface="+mn-cs"/>
        </a:defRPr>
      </a:lvl7pPr>
      <a:lvl8pPr marL="3676650" indent="365125" algn="l" defTabSz="457200" rtl="0" eaLnBrk="1" fontAlgn="base" hangingPunct="1">
        <a:spcBef>
          <a:spcPct val="0"/>
        </a:spcBef>
        <a:spcAft>
          <a:spcPct val="0"/>
        </a:spcAft>
        <a:buBlip>
          <a:blip r:embed="rId12"/>
        </a:buBlip>
        <a:defRPr kumimoji="1" sz="2000">
          <a:solidFill>
            <a:srgbClr val="000000"/>
          </a:solidFill>
          <a:latin typeface="+mn-lt"/>
          <a:ea typeface="MS UI Gothic" panose="020B0600070205080204" pitchFamily="50" charset="-128"/>
          <a:cs typeface="+mn-cs"/>
        </a:defRPr>
      </a:lvl8pPr>
      <a:lvl9pPr marL="4133850" indent="365125" algn="l" defTabSz="457200" rtl="0" eaLnBrk="1" fontAlgn="base" hangingPunct="1">
        <a:spcBef>
          <a:spcPct val="0"/>
        </a:spcBef>
        <a:spcAft>
          <a:spcPct val="0"/>
        </a:spcAft>
        <a:buBlip>
          <a:blip r:embed="rId12"/>
        </a:buBlip>
        <a:defRPr kumimoji="1" sz="2000">
          <a:solidFill>
            <a:srgbClr val="000000"/>
          </a:solidFill>
          <a:latin typeface="+mn-lt"/>
          <a:ea typeface="MS UI Gothic" panose="020B0600070205080204" pitchFamily="50" charset="-128"/>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pic>
        <p:nvPicPr>
          <p:cNvPr id="646175" name="Picture 31" descr="ContentGray20_L15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gray">
          <a:xfrm>
            <a:off x="0" y="0"/>
            <a:ext cx="12192000" cy="1073150"/>
          </a:xfrm>
          <a:prstGeom prst="rect">
            <a:avLst/>
          </a:prstGeom>
          <a:noFill/>
        </p:spPr>
      </p:pic>
      <p:sp>
        <p:nvSpPr>
          <p:cNvPr id="646148" name="Line 4"/>
          <p:cNvSpPr>
            <a:spLocks noChangeShapeType="1"/>
          </p:cNvSpPr>
          <p:nvPr/>
        </p:nvSpPr>
        <p:spPr bwMode="gray">
          <a:xfrm>
            <a:off x="0" y="6632575"/>
            <a:ext cx="12192000" cy="0"/>
          </a:xfrm>
          <a:prstGeom prst="line">
            <a:avLst/>
          </a:prstGeom>
          <a:noFill/>
          <a:ln w="12700">
            <a:solidFill>
              <a:srgbClr val="87867E"/>
            </a:solidFill>
            <a:round/>
          </a:ln>
          <a:effectLst/>
        </p:spPr>
        <p:txBody>
          <a:bodyPr/>
          <a:lstStyle/>
          <a:p>
            <a:endParaRPr lang="ja-JP" altLang="en-US"/>
          </a:p>
        </p:txBody>
      </p:sp>
      <p:sp>
        <p:nvSpPr>
          <p:cNvPr id="646151" name="Rectangle 7"/>
          <p:cNvSpPr>
            <a:spLocks noGrp="1" noChangeArrowheads="1"/>
          </p:cNvSpPr>
          <p:nvPr>
            <p:ph type="title"/>
          </p:nvPr>
        </p:nvSpPr>
        <p:spPr bwMode="gray">
          <a:xfrm>
            <a:off x="226485" y="-1588"/>
            <a:ext cx="10477500" cy="693738"/>
          </a:xfrm>
          <a:prstGeom prst="rect">
            <a:avLst/>
          </a:prstGeom>
          <a:noFill/>
          <a:ln>
            <a:noFill/>
          </a:ln>
          <a:effectLst/>
        </p:spPr>
        <p:txBody>
          <a:bodyPr vert="horz" wrap="square" lIns="0" tIns="0" rIns="0" bIns="0" numCol="1" anchor="ctr" anchorCtr="0" compatLnSpc="1"/>
          <a:lstStyle/>
          <a:p>
            <a:pPr lvl="0"/>
            <a:r>
              <a:rPr lang="zh-CN" altLang="en-US" dirty="0"/>
              <a:t>母板标题</a:t>
            </a:r>
            <a:r>
              <a:rPr lang="en-US" altLang="ja-JP" dirty="0"/>
              <a:t>32pt</a:t>
            </a:r>
          </a:p>
        </p:txBody>
      </p:sp>
      <p:sp>
        <p:nvSpPr>
          <p:cNvPr id="646152" name="Rectangle 8"/>
          <p:cNvSpPr>
            <a:spLocks noGrp="1" noChangeArrowheads="1"/>
          </p:cNvSpPr>
          <p:nvPr>
            <p:ph type="body" idx="1"/>
          </p:nvPr>
        </p:nvSpPr>
        <p:spPr bwMode="gray">
          <a:xfrm>
            <a:off x="224367" y="869951"/>
            <a:ext cx="11715751" cy="5592763"/>
          </a:xfrm>
          <a:prstGeom prst="rect">
            <a:avLst/>
          </a:prstGeom>
          <a:noFill/>
          <a:ln>
            <a:noFill/>
          </a:ln>
          <a:effectLst/>
        </p:spPr>
        <p:txBody>
          <a:bodyPr vert="horz" wrap="square" lIns="0" tIns="0" rIns="0" bIns="0" numCol="1" anchor="t" anchorCtr="0" compatLnSpc="1"/>
          <a:lstStyle/>
          <a:p>
            <a:pPr lvl="0"/>
            <a:r>
              <a:rPr lang="zh-CN" altLang="en-US" dirty="0"/>
              <a:t>纲要纲要纲要纲要纲要纲要纲要纲要纲要纲要纲要纲要纲要纲要纲要纲要纲要纲要纲要纲要纲要纲要纲要纲要纲要纲要纲要</a:t>
            </a:r>
            <a:r>
              <a:rPr lang="en-US" altLang="ja-JP" dirty="0"/>
              <a:t>24pt</a:t>
            </a:r>
            <a:endParaRPr lang="en-US" altLang="zh-CN" dirty="0"/>
          </a:p>
          <a:p>
            <a:pPr lvl="1"/>
            <a:r>
              <a:rPr lang="zh-CN" altLang="en-US" dirty="0"/>
              <a:t>第一副标题第一副标题第一副标题第一副标题第一副标题第一副标题第一副标题第一副标题第一副标题第一副标题第一副标题第一副标题</a:t>
            </a:r>
            <a:r>
              <a:rPr lang="en-US" altLang="ja-JP" dirty="0"/>
              <a:t>20pt</a:t>
            </a:r>
          </a:p>
          <a:p>
            <a:pPr lvl="2"/>
            <a:r>
              <a:rPr lang="zh-CN" altLang="en-US" dirty="0"/>
              <a:t>第二副标题第二副标题第二副标题第二副标题第二副标题第二副标题第二副标题第二副标题第二副标题第二副标题第二副标题第二副标题第二副标题</a:t>
            </a:r>
            <a:r>
              <a:rPr lang="en-US" altLang="ja-JP" dirty="0"/>
              <a:t>18pt</a:t>
            </a:r>
          </a:p>
          <a:p>
            <a:pPr lvl="3"/>
            <a:r>
              <a:rPr lang="zh-CN" altLang="en-US" dirty="0"/>
              <a:t>文字文字文字文字文字文字文字文字文字文字文字文字文字文字文字文字文字文字文字文字文字文字文字文字文字文字文字文字文字文字文字文字文字文字文字文字文字文字</a:t>
            </a:r>
            <a:r>
              <a:rPr lang="en-US" altLang="ja-JP" dirty="0"/>
              <a:t>16pt</a:t>
            </a:r>
          </a:p>
        </p:txBody>
      </p:sp>
      <p:grpSp>
        <p:nvGrpSpPr>
          <p:cNvPr id="646163" name="Group 19"/>
          <p:cNvGrpSpPr>
            <a:grpSpLocks noChangeAspect="1"/>
          </p:cNvGrpSpPr>
          <p:nvPr/>
        </p:nvGrpSpPr>
        <p:grpSpPr bwMode="auto">
          <a:xfrm>
            <a:off x="10517718" y="79376"/>
            <a:ext cx="1568449" cy="657225"/>
            <a:chOff x="4969" y="50"/>
            <a:chExt cx="741" cy="414"/>
          </a:xfrm>
        </p:grpSpPr>
        <p:sp>
          <p:nvSpPr>
            <p:cNvPr id="646162" name="AutoShape 18"/>
            <p:cNvSpPr>
              <a:spLocks noChangeAspect="1" noChangeArrowheads="1" noTextEdit="1"/>
            </p:cNvSpPr>
            <p:nvPr userDrawn="1"/>
          </p:nvSpPr>
          <p:spPr bwMode="gray">
            <a:xfrm>
              <a:off x="4969" y="50"/>
              <a:ext cx="741" cy="414"/>
            </a:xfrm>
            <a:prstGeom prst="rect">
              <a:avLst/>
            </a:prstGeom>
            <a:noFill/>
            <a:ln>
              <a:noFill/>
            </a:ln>
          </p:spPr>
          <p:txBody>
            <a:bodyPr/>
            <a:lstStyle/>
            <a:p>
              <a:endParaRPr lang="ja-JP" altLang="en-US"/>
            </a:p>
          </p:txBody>
        </p:sp>
        <p:sp>
          <p:nvSpPr>
            <p:cNvPr id="646164" name="Freeform 20"/>
            <p:cNvSpPr/>
            <p:nvPr userDrawn="1"/>
          </p:nvSpPr>
          <p:spPr bwMode="gray">
            <a:xfrm>
              <a:off x="5334" y="121"/>
              <a:ext cx="94" cy="72"/>
            </a:xfrm>
            <a:custGeom>
              <a:avLst/>
              <a:gdLst>
                <a:gd name="T0" fmla="*/ 961 w 2365"/>
                <a:gd name="T1" fmla="*/ 764 h 1825"/>
                <a:gd name="T2" fmla="*/ 599 w 2365"/>
                <a:gd name="T3" fmla="*/ 642 h 1825"/>
                <a:gd name="T4" fmla="*/ 1 w 2365"/>
                <a:gd name="T5" fmla="*/ 1235 h 1825"/>
                <a:gd name="T6" fmla="*/ 599 w 2365"/>
                <a:gd name="T7" fmla="*/ 1825 h 1825"/>
                <a:gd name="T8" fmla="*/ 1053 w 2365"/>
                <a:gd name="T9" fmla="*/ 1619 h 1825"/>
                <a:gd name="T10" fmla="*/ 1053 w 2365"/>
                <a:gd name="T11" fmla="*/ 1293 h 1825"/>
                <a:gd name="T12" fmla="*/ 771 w 2365"/>
                <a:gd name="T13" fmla="*/ 1568 h 1825"/>
                <a:gd name="T14" fmla="*/ 599 w 2365"/>
                <a:gd name="T15" fmla="*/ 1604 h 1825"/>
                <a:gd name="T16" fmla="*/ 225 w 2365"/>
                <a:gd name="T17" fmla="*/ 1235 h 1825"/>
                <a:gd name="T18" fmla="*/ 599 w 2365"/>
                <a:gd name="T19" fmla="*/ 863 h 1825"/>
                <a:gd name="T20" fmla="*/ 861 w 2365"/>
                <a:gd name="T21" fmla="*/ 972 h 1825"/>
                <a:gd name="T22" fmla="*/ 1093 w 2365"/>
                <a:gd name="T23" fmla="*/ 1239 h 1825"/>
                <a:gd name="T24" fmla="*/ 1630 w 2365"/>
                <a:gd name="T25" fmla="*/ 1473 h 1825"/>
                <a:gd name="T26" fmla="*/ 2365 w 2365"/>
                <a:gd name="T27" fmla="*/ 741 h 1825"/>
                <a:gd name="T28" fmla="*/ 1630 w 2365"/>
                <a:gd name="T29" fmla="*/ 0 h 1825"/>
                <a:gd name="T30" fmla="*/ 1053 w 2365"/>
                <a:gd name="T31" fmla="*/ 295 h 1825"/>
                <a:gd name="T32" fmla="*/ 1053 w 2365"/>
                <a:gd name="T33" fmla="*/ 735 h 1825"/>
                <a:gd name="T34" fmla="*/ 1630 w 2365"/>
                <a:gd name="T35" fmla="*/ 232 h 1825"/>
                <a:gd name="T36" fmla="*/ 2134 w 2365"/>
                <a:gd name="T37" fmla="*/ 741 h 1825"/>
                <a:gd name="T38" fmla="*/ 1630 w 2365"/>
                <a:gd name="T39" fmla="*/ 1245 h 1825"/>
                <a:gd name="T40" fmla="*/ 1303 w 2365"/>
                <a:gd name="T41" fmla="*/ 1125 h 1825"/>
                <a:gd name="T42" fmla="*/ 961 w 2365"/>
                <a:gd name="T43" fmla="*/ 764 h 1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65" h="1825">
                  <a:moveTo>
                    <a:pt x="961" y="764"/>
                  </a:moveTo>
                  <a:cubicBezTo>
                    <a:pt x="875" y="688"/>
                    <a:pt x="736" y="643"/>
                    <a:pt x="599" y="642"/>
                  </a:cubicBezTo>
                  <a:cubicBezTo>
                    <a:pt x="270" y="641"/>
                    <a:pt x="2" y="900"/>
                    <a:pt x="1" y="1235"/>
                  </a:cubicBezTo>
                  <a:cubicBezTo>
                    <a:pt x="0" y="1563"/>
                    <a:pt x="270" y="1824"/>
                    <a:pt x="599" y="1825"/>
                  </a:cubicBezTo>
                  <a:cubicBezTo>
                    <a:pt x="783" y="1825"/>
                    <a:pt x="943" y="1751"/>
                    <a:pt x="1053" y="1619"/>
                  </a:cubicBezTo>
                  <a:cubicBezTo>
                    <a:pt x="1053" y="1293"/>
                    <a:pt x="1053" y="1293"/>
                    <a:pt x="1053" y="1293"/>
                  </a:cubicBezTo>
                  <a:cubicBezTo>
                    <a:pt x="994" y="1394"/>
                    <a:pt x="877" y="1524"/>
                    <a:pt x="771" y="1568"/>
                  </a:cubicBezTo>
                  <a:cubicBezTo>
                    <a:pt x="717" y="1590"/>
                    <a:pt x="662" y="1604"/>
                    <a:pt x="599" y="1604"/>
                  </a:cubicBezTo>
                  <a:cubicBezTo>
                    <a:pt x="394" y="1604"/>
                    <a:pt x="225" y="1445"/>
                    <a:pt x="225" y="1235"/>
                  </a:cubicBezTo>
                  <a:cubicBezTo>
                    <a:pt x="225" y="1041"/>
                    <a:pt x="380" y="862"/>
                    <a:pt x="599" y="863"/>
                  </a:cubicBezTo>
                  <a:cubicBezTo>
                    <a:pt x="701" y="863"/>
                    <a:pt x="793" y="905"/>
                    <a:pt x="861" y="972"/>
                  </a:cubicBezTo>
                  <a:cubicBezTo>
                    <a:pt x="931" y="1040"/>
                    <a:pt x="1041" y="1183"/>
                    <a:pt x="1093" y="1239"/>
                  </a:cubicBezTo>
                  <a:cubicBezTo>
                    <a:pt x="1227" y="1383"/>
                    <a:pt x="1419" y="1473"/>
                    <a:pt x="1630" y="1473"/>
                  </a:cubicBezTo>
                  <a:cubicBezTo>
                    <a:pt x="2036" y="1474"/>
                    <a:pt x="2365" y="1146"/>
                    <a:pt x="2365" y="741"/>
                  </a:cubicBezTo>
                  <a:cubicBezTo>
                    <a:pt x="2365" y="336"/>
                    <a:pt x="2035" y="0"/>
                    <a:pt x="1630" y="0"/>
                  </a:cubicBezTo>
                  <a:cubicBezTo>
                    <a:pt x="1395" y="0"/>
                    <a:pt x="1187" y="122"/>
                    <a:pt x="1053" y="295"/>
                  </a:cubicBezTo>
                  <a:cubicBezTo>
                    <a:pt x="1053" y="735"/>
                    <a:pt x="1053" y="735"/>
                    <a:pt x="1053" y="735"/>
                  </a:cubicBezTo>
                  <a:cubicBezTo>
                    <a:pt x="1155" y="455"/>
                    <a:pt x="1340" y="232"/>
                    <a:pt x="1630" y="232"/>
                  </a:cubicBezTo>
                  <a:cubicBezTo>
                    <a:pt x="1909" y="232"/>
                    <a:pt x="2135" y="463"/>
                    <a:pt x="2134" y="741"/>
                  </a:cubicBezTo>
                  <a:cubicBezTo>
                    <a:pt x="2134" y="1020"/>
                    <a:pt x="1909" y="1246"/>
                    <a:pt x="1630" y="1245"/>
                  </a:cubicBezTo>
                  <a:cubicBezTo>
                    <a:pt x="1506" y="1244"/>
                    <a:pt x="1391" y="1199"/>
                    <a:pt x="1303" y="1125"/>
                  </a:cubicBezTo>
                  <a:cubicBezTo>
                    <a:pt x="1194" y="1040"/>
                    <a:pt x="1074" y="860"/>
                    <a:pt x="961" y="764"/>
                  </a:cubicBezTo>
                </a:path>
              </a:pathLst>
            </a:custGeom>
            <a:solidFill>
              <a:srgbClr val="FF0000"/>
            </a:solidFill>
            <a:ln>
              <a:noFill/>
            </a:ln>
          </p:spPr>
          <p:txBody>
            <a:bodyPr/>
            <a:lstStyle/>
            <a:p>
              <a:endParaRPr lang="ja-JP" altLang="en-US"/>
            </a:p>
          </p:txBody>
        </p:sp>
        <p:sp>
          <p:nvSpPr>
            <p:cNvPr id="646165" name="Freeform 21"/>
            <p:cNvSpPr/>
            <p:nvPr userDrawn="1"/>
          </p:nvSpPr>
          <p:spPr bwMode="gray">
            <a:xfrm>
              <a:off x="5180" y="200"/>
              <a:ext cx="65" cy="106"/>
            </a:xfrm>
            <a:custGeom>
              <a:avLst/>
              <a:gdLst>
                <a:gd name="T0" fmla="*/ 0 w 1624"/>
                <a:gd name="T1" fmla="*/ 0 h 2651"/>
                <a:gd name="T2" fmla="*/ 1624 w 1624"/>
                <a:gd name="T3" fmla="*/ 0 h 2651"/>
                <a:gd name="T4" fmla="*/ 1624 w 1624"/>
                <a:gd name="T5" fmla="*/ 452 h 2651"/>
                <a:gd name="T6" fmla="*/ 1365 w 1624"/>
                <a:gd name="T7" fmla="*/ 273 h 2651"/>
                <a:gd name="T8" fmla="*/ 613 w 1624"/>
                <a:gd name="T9" fmla="*/ 273 h 2651"/>
                <a:gd name="T10" fmla="*/ 613 w 1624"/>
                <a:gd name="T11" fmla="*/ 1053 h 2651"/>
                <a:gd name="T12" fmla="*/ 1428 w 1624"/>
                <a:gd name="T13" fmla="*/ 1053 h 2651"/>
                <a:gd name="T14" fmla="*/ 1428 w 1624"/>
                <a:gd name="T15" fmla="*/ 1467 h 2651"/>
                <a:gd name="T16" fmla="*/ 1205 w 1624"/>
                <a:gd name="T17" fmla="*/ 1335 h 2651"/>
                <a:gd name="T18" fmla="*/ 613 w 1624"/>
                <a:gd name="T19" fmla="*/ 1335 h 2651"/>
                <a:gd name="T20" fmla="*/ 613 w 1624"/>
                <a:gd name="T21" fmla="*/ 2401 h 2651"/>
                <a:gd name="T22" fmla="*/ 784 w 1624"/>
                <a:gd name="T23" fmla="*/ 2651 h 2651"/>
                <a:gd name="T24" fmla="*/ 11 w 1624"/>
                <a:gd name="T25" fmla="*/ 2651 h 2651"/>
                <a:gd name="T26" fmla="*/ 173 w 1624"/>
                <a:gd name="T27" fmla="*/ 2401 h 2651"/>
                <a:gd name="T28" fmla="*/ 173 w 1624"/>
                <a:gd name="T29" fmla="*/ 278 h 2651"/>
                <a:gd name="T30" fmla="*/ 0 w 1624"/>
                <a:gd name="T31" fmla="*/ 0 h 2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24" h="2651">
                  <a:moveTo>
                    <a:pt x="0" y="0"/>
                  </a:moveTo>
                  <a:cubicBezTo>
                    <a:pt x="1624" y="0"/>
                    <a:pt x="1624" y="0"/>
                    <a:pt x="1624" y="0"/>
                  </a:cubicBezTo>
                  <a:cubicBezTo>
                    <a:pt x="1624" y="452"/>
                    <a:pt x="1624" y="452"/>
                    <a:pt x="1624" y="452"/>
                  </a:cubicBezTo>
                  <a:cubicBezTo>
                    <a:pt x="1624" y="452"/>
                    <a:pt x="1540" y="274"/>
                    <a:pt x="1365" y="273"/>
                  </a:cubicBezTo>
                  <a:cubicBezTo>
                    <a:pt x="613" y="273"/>
                    <a:pt x="613" y="273"/>
                    <a:pt x="613" y="273"/>
                  </a:cubicBezTo>
                  <a:cubicBezTo>
                    <a:pt x="613" y="1053"/>
                    <a:pt x="613" y="1053"/>
                    <a:pt x="613" y="1053"/>
                  </a:cubicBezTo>
                  <a:cubicBezTo>
                    <a:pt x="1428" y="1053"/>
                    <a:pt x="1428" y="1053"/>
                    <a:pt x="1428" y="1053"/>
                  </a:cubicBezTo>
                  <a:cubicBezTo>
                    <a:pt x="1428" y="1467"/>
                    <a:pt x="1428" y="1467"/>
                    <a:pt x="1428" y="1467"/>
                  </a:cubicBezTo>
                  <a:cubicBezTo>
                    <a:pt x="1428" y="1467"/>
                    <a:pt x="1402" y="1335"/>
                    <a:pt x="1205" y="1335"/>
                  </a:cubicBezTo>
                  <a:cubicBezTo>
                    <a:pt x="613" y="1335"/>
                    <a:pt x="613" y="1335"/>
                    <a:pt x="613" y="1335"/>
                  </a:cubicBezTo>
                  <a:cubicBezTo>
                    <a:pt x="613" y="2401"/>
                    <a:pt x="613" y="2401"/>
                    <a:pt x="613" y="2401"/>
                  </a:cubicBezTo>
                  <a:cubicBezTo>
                    <a:pt x="613" y="2558"/>
                    <a:pt x="784" y="2651"/>
                    <a:pt x="784" y="2651"/>
                  </a:cubicBezTo>
                  <a:cubicBezTo>
                    <a:pt x="11" y="2651"/>
                    <a:pt x="11" y="2651"/>
                    <a:pt x="11" y="2651"/>
                  </a:cubicBezTo>
                  <a:cubicBezTo>
                    <a:pt x="11" y="2651"/>
                    <a:pt x="173" y="2569"/>
                    <a:pt x="173" y="2401"/>
                  </a:cubicBezTo>
                  <a:cubicBezTo>
                    <a:pt x="173" y="278"/>
                    <a:pt x="173" y="278"/>
                    <a:pt x="173" y="278"/>
                  </a:cubicBezTo>
                  <a:cubicBezTo>
                    <a:pt x="173" y="99"/>
                    <a:pt x="0" y="0"/>
                    <a:pt x="0" y="0"/>
                  </a:cubicBezTo>
                  <a:close/>
                </a:path>
              </a:pathLst>
            </a:custGeom>
            <a:solidFill>
              <a:srgbClr val="FF0000"/>
            </a:solidFill>
            <a:ln>
              <a:noFill/>
            </a:ln>
          </p:spPr>
          <p:txBody>
            <a:bodyPr/>
            <a:lstStyle/>
            <a:p>
              <a:endParaRPr lang="ja-JP" altLang="en-US"/>
            </a:p>
          </p:txBody>
        </p:sp>
        <p:sp>
          <p:nvSpPr>
            <p:cNvPr id="646166" name="Freeform 22"/>
            <p:cNvSpPr/>
            <p:nvPr userDrawn="1"/>
          </p:nvSpPr>
          <p:spPr bwMode="gray">
            <a:xfrm>
              <a:off x="5333" y="200"/>
              <a:ext cx="43" cy="148"/>
            </a:xfrm>
            <a:custGeom>
              <a:avLst/>
              <a:gdLst>
                <a:gd name="T0" fmla="*/ 246 w 1072"/>
                <a:gd name="T1" fmla="*/ 0 h 3696"/>
                <a:gd name="T2" fmla="*/ 1072 w 1072"/>
                <a:gd name="T3" fmla="*/ 0 h 3696"/>
                <a:gd name="T4" fmla="*/ 887 w 1072"/>
                <a:gd name="T5" fmla="*/ 230 h 3696"/>
                <a:gd name="T6" fmla="*/ 887 w 1072"/>
                <a:gd name="T7" fmla="*/ 2717 h 3696"/>
                <a:gd name="T8" fmla="*/ 0 w 1072"/>
                <a:gd name="T9" fmla="*/ 3693 h 3696"/>
                <a:gd name="T10" fmla="*/ 423 w 1072"/>
                <a:gd name="T11" fmla="*/ 2717 h 3696"/>
                <a:gd name="T12" fmla="*/ 423 w 1072"/>
                <a:gd name="T13" fmla="*/ 230 h 3696"/>
                <a:gd name="T14" fmla="*/ 246 w 1072"/>
                <a:gd name="T15" fmla="*/ 0 h 3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72" h="3696">
                  <a:moveTo>
                    <a:pt x="246" y="0"/>
                  </a:moveTo>
                  <a:cubicBezTo>
                    <a:pt x="1072" y="0"/>
                    <a:pt x="1072" y="0"/>
                    <a:pt x="1072" y="0"/>
                  </a:cubicBezTo>
                  <a:cubicBezTo>
                    <a:pt x="1072" y="0"/>
                    <a:pt x="887" y="87"/>
                    <a:pt x="887" y="230"/>
                  </a:cubicBezTo>
                  <a:cubicBezTo>
                    <a:pt x="887" y="2717"/>
                    <a:pt x="887" y="2717"/>
                    <a:pt x="887" y="2717"/>
                  </a:cubicBezTo>
                  <a:cubicBezTo>
                    <a:pt x="887" y="3558"/>
                    <a:pt x="44" y="3696"/>
                    <a:pt x="0" y="3693"/>
                  </a:cubicBezTo>
                  <a:cubicBezTo>
                    <a:pt x="72" y="3647"/>
                    <a:pt x="422" y="3349"/>
                    <a:pt x="423" y="2717"/>
                  </a:cubicBezTo>
                  <a:cubicBezTo>
                    <a:pt x="423" y="230"/>
                    <a:pt x="423" y="230"/>
                    <a:pt x="423" y="230"/>
                  </a:cubicBezTo>
                  <a:cubicBezTo>
                    <a:pt x="424" y="96"/>
                    <a:pt x="246" y="0"/>
                    <a:pt x="246" y="0"/>
                  </a:cubicBezTo>
                  <a:close/>
                </a:path>
              </a:pathLst>
            </a:custGeom>
            <a:solidFill>
              <a:srgbClr val="FF0000"/>
            </a:solidFill>
            <a:ln>
              <a:noFill/>
            </a:ln>
          </p:spPr>
          <p:txBody>
            <a:bodyPr/>
            <a:lstStyle/>
            <a:p>
              <a:endParaRPr lang="ja-JP" altLang="en-US"/>
            </a:p>
          </p:txBody>
        </p:sp>
        <p:sp>
          <p:nvSpPr>
            <p:cNvPr id="646167" name="Freeform 23"/>
            <p:cNvSpPr/>
            <p:nvPr userDrawn="1"/>
          </p:nvSpPr>
          <p:spPr bwMode="gray">
            <a:xfrm>
              <a:off x="5380" y="200"/>
              <a:ext cx="33" cy="106"/>
            </a:xfrm>
            <a:custGeom>
              <a:avLst/>
              <a:gdLst>
                <a:gd name="T0" fmla="*/ 0 w 828"/>
                <a:gd name="T1" fmla="*/ 0 h 2653"/>
                <a:gd name="T2" fmla="*/ 828 w 828"/>
                <a:gd name="T3" fmla="*/ 0 h 2653"/>
                <a:gd name="T4" fmla="*/ 645 w 828"/>
                <a:gd name="T5" fmla="*/ 235 h 2653"/>
                <a:gd name="T6" fmla="*/ 645 w 828"/>
                <a:gd name="T7" fmla="*/ 2401 h 2653"/>
                <a:gd name="T8" fmla="*/ 828 w 828"/>
                <a:gd name="T9" fmla="*/ 2653 h 2653"/>
                <a:gd name="T10" fmla="*/ 0 w 828"/>
                <a:gd name="T11" fmla="*/ 2653 h 2653"/>
                <a:gd name="T12" fmla="*/ 184 w 828"/>
                <a:gd name="T13" fmla="*/ 2401 h 2653"/>
                <a:gd name="T14" fmla="*/ 184 w 828"/>
                <a:gd name="T15" fmla="*/ 235 h 2653"/>
                <a:gd name="T16" fmla="*/ 0 w 828"/>
                <a:gd name="T17" fmla="*/ 0 h 26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8" h="2653">
                  <a:moveTo>
                    <a:pt x="0" y="0"/>
                  </a:moveTo>
                  <a:cubicBezTo>
                    <a:pt x="828" y="0"/>
                    <a:pt x="828" y="0"/>
                    <a:pt x="828" y="0"/>
                  </a:cubicBezTo>
                  <a:cubicBezTo>
                    <a:pt x="828" y="0"/>
                    <a:pt x="645" y="89"/>
                    <a:pt x="645" y="235"/>
                  </a:cubicBezTo>
                  <a:cubicBezTo>
                    <a:pt x="645" y="2401"/>
                    <a:pt x="645" y="2401"/>
                    <a:pt x="645" y="2401"/>
                  </a:cubicBezTo>
                  <a:cubicBezTo>
                    <a:pt x="645" y="2556"/>
                    <a:pt x="828" y="2653"/>
                    <a:pt x="828" y="2653"/>
                  </a:cubicBezTo>
                  <a:cubicBezTo>
                    <a:pt x="0" y="2653"/>
                    <a:pt x="0" y="2653"/>
                    <a:pt x="0" y="2653"/>
                  </a:cubicBezTo>
                  <a:cubicBezTo>
                    <a:pt x="0" y="2653"/>
                    <a:pt x="184" y="2557"/>
                    <a:pt x="184" y="2401"/>
                  </a:cubicBezTo>
                  <a:cubicBezTo>
                    <a:pt x="184" y="235"/>
                    <a:pt x="184" y="235"/>
                    <a:pt x="184" y="235"/>
                  </a:cubicBezTo>
                  <a:cubicBezTo>
                    <a:pt x="184" y="89"/>
                    <a:pt x="0" y="0"/>
                    <a:pt x="0" y="0"/>
                  </a:cubicBezTo>
                  <a:close/>
                </a:path>
              </a:pathLst>
            </a:custGeom>
            <a:solidFill>
              <a:srgbClr val="FF0000"/>
            </a:solidFill>
            <a:ln>
              <a:noFill/>
            </a:ln>
          </p:spPr>
          <p:txBody>
            <a:bodyPr/>
            <a:lstStyle/>
            <a:p>
              <a:endParaRPr lang="ja-JP" altLang="en-US"/>
            </a:p>
          </p:txBody>
        </p:sp>
        <p:sp>
          <p:nvSpPr>
            <p:cNvPr id="646168" name="Freeform 24"/>
            <p:cNvSpPr/>
            <p:nvPr userDrawn="1"/>
          </p:nvSpPr>
          <p:spPr bwMode="gray">
            <a:xfrm>
              <a:off x="5414" y="200"/>
              <a:ext cx="79" cy="106"/>
            </a:xfrm>
            <a:custGeom>
              <a:avLst/>
              <a:gdLst>
                <a:gd name="T0" fmla="*/ 161 w 1984"/>
                <a:gd name="T1" fmla="*/ 0 h 2651"/>
                <a:gd name="T2" fmla="*/ 1984 w 1984"/>
                <a:gd name="T3" fmla="*/ 0 h 2651"/>
                <a:gd name="T4" fmla="*/ 1829 w 1984"/>
                <a:gd name="T5" fmla="*/ 482 h 2651"/>
                <a:gd name="T6" fmla="*/ 1607 w 1984"/>
                <a:gd name="T7" fmla="*/ 279 h 2651"/>
                <a:gd name="T8" fmla="*/ 1229 w 1984"/>
                <a:gd name="T9" fmla="*/ 279 h 2651"/>
                <a:gd name="T10" fmla="*/ 1229 w 1984"/>
                <a:gd name="T11" fmla="*/ 2401 h 2651"/>
                <a:gd name="T12" fmla="*/ 1407 w 1984"/>
                <a:gd name="T13" fmla="*/ 2651 h 2651"/>
                <a:gd name="T14" fmla="*/ 595 w 1984"/>
                <a:gd name="T15" fmla="*/ 2651 h 2651"/>
                <a:gd name="T16" fmla="*/ 771 w 1984"/>
                <a:gd name="T17" fmla="*/ 2401 h 2651"/>
                <a:gd name="T18" fmla="*/ 771 w 1984"/>
                <a:gd name="T19" fmla="*/ 279 h 2651"/>
                <a:gd name="T20" fmla="*/ 315 w 1984"/>
                <a:gd name="T21" fmla="*/ 279 h 2651"/>
                <a:gd name="T22" fmla="*/ 0 w 1984"/>
                <a:gd name="T23" fmla="*/ 522 h 2651"/>
                <a:gd name="T24" fmla="*/ 161 w 1984"/>
                <a:gd name="T25" fmla="*/ 0 h 2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84" h="2651">
                  <a:moveTo>
                    <a:pt x="161" y="0"/>
                  </a:moveTo>
                  <a:cubicBezTo>
                    <a:pt x="1984" y="0"/>
                    <a:pt x="1984" y="0"/>
                    <a:pt x="1984" y="0"/>
                  </a:cubicBezTo>
                  <a:cubicBezTo>
                    <a:pt x="1829" y="482"/>
                    <a:pt x="1829" y="482"/>
                    <a:pt x="1829" y="482"/>
                  </a:cubicBezTo>
                  <a:cubicBezTo>
                    <a:pt x="1829" y="482"/>
                    <a:pt x="1783" y="279"/>
                    <a:pt x="1607" y="279"/>
                  </a:cubicBezTo>
                  <a:cubicBezTo>
                    <a:pt x="1229" y="279"/>
                    <a:pt x="1229" y="279"/>
                    <a:pt x="1229" y="279"/>
                  </a:cubicBezTo>
                  <a:cubicBezTo>
                    <a:pt x="1229" y="2401"/>
                    <a:pt x="1229" y="2401"/>
                    <a:pt x="1229" y="2401"/>
                  </a:cubicBezTo>
                  <a:cubicBezTo>
                    <a:pt x="1229" y="2535"/>
                    <a:pt x="1407" y="2651"/>
                    <a:pt x="1407" y="2651"/>
                  </a:cubicBezTo>
                  <a:cubicBezTo>
                    <a:pt x="595" y="2651"/>
                    <a:pt x="595" y="2651"/>
                    <a:pt x="595" y="2651"/>
                  </a:cubicBezTo>
                  <a:cubicBezTo>
                    <a:pt x="595" y="2651"/>
                    <a:pt x="771" y="2547"/>
                    <a:pt x="771" y="2401"/>
                  </a:cubicBezTo>
                  <a:cubicBezTo>
                    <a:pt x="771" y="279"/>
                    <a:pt x="771" y="279"/>
                    <a:pt x="771" y="279"/>
                  </a:cubicBezTo>
                  <a:cubicBezTo>
                    <a:pt x="315" y="279"/>
                    <a:pt x="315" y="279"/>
                    <a:pt x="315" y="279"/>
                  </a:cubicBezTo>
                  <a:cubicBezTo>
                    <a:pt x="185" y="280"/>
                    <a:pt x="0" y="522"/>
                    <a:pt x="0" y="522"/>
                  </a:cubicBezTo>
                  <a:lnTo>
                    <a:pt x="161" y="0"/>
                  </a:lnTo>
                  <a:close/>
                </a:path>
              </a:pathLst>
            </a:custGeom>
            <a:solidFill>
              <a:srgbClr val="FF0000"/>
            </a:solidFill>
            <a:ln>
              <a:noFill/>
            </a:ln>
          </p:spPr>
          <p:txBody>
            <a:bodyPr/>
            <a:lstStyle/>
            <a:p>
              <a:endParaRPr lang="ja-JP" altLang="en-US"/>
            </a:p>
          </p:txBody>
        </p:sp>
        <p:sp>
          <p:nvSpPr>
            <p:cNvPr id="646169" name="Freeform 25"/>
            <p:cNvSpPr/>
            <p:nvPr userDrawn="1"/>
          </p:nvSpPr>
          <p:spPr bwMode="gray">
            <a:xfrm>
              <a:off x="5558" y="200"/>
              <a:ext cx="88" cy="107"/>
            </a:xfrm>
            <a:custGeom>
              <a:avLst/>
              <a:gdLst>
                <a:gd name="T0" fmla="*/ 1420 w 2219"/>
                <a:gd name="T1" fmla="*/ 0 h 2693"/>
                <a:gd name="T2" fmla="*/ 2219 w 2219"/>
                <a:gd name="T3" fmla="*/ 0 h 2693"/>
                <a:gd name="T4" fmla="*/ 2048 w 2219"/>
                <a:gd name="T5" fmla="*/ 234 h 2693"/>
                <a:gd name="T6" fmla="*/ 2048 w 2219"/>
                <a:gd name="T7" fmla="*/ 1840 h 2693"/>
                <a:gd name="T8" fmla="*/ 1131 w 2219"/>
                <a:gd name="T9" fmla="*/ 2693 h 2693"/>
                <a:gd name="T10" fmla="*/ 176 w 2219"/>
                <a:gd name="T11" fmla="*/ 1840 h 2693"/>
                <a:gd name="T12" fmla="*/ 176 w 2219"/>
                <a:gd name="T13" fmla="*/ 234 h 2693"/>
                <a:gd name="T14" fmla="*/ 0 w 2219"/>
                <a:gd name="T15" fmla="*/ 0 h 2693"/>
                <a:gd name="T16" fmla="*/ 821 w 2219"/>
                <a:gd name="T17" fmla="*/ 0 h 2693"/>
                <a:gd name="T18" fmla="*/ 638 w 2219"/>
                <a:gd name="T19" fmla="*/ 234 h 2693"/>
                <a:gd name="T20" fmla="*/ 638 w 2219"/>
                <a:gd name="T21" fmla="*/ 1840 h 2693"/>
                <a:gd name="T22" fmla="*/ 1131 w 2219"/>
                <a:gd name="T23" fmla="*/ 2406 h 2693"/>
                <a:gd name="T24" fmla="*/ 1601 w 2219"/>
                <a:gd name="T25" fmla="*/ 1840 h 2693"/>
                <a:gd name="T26" fmla="*/ 1601 w 2219"/>
                <a:gd name="T27" fmla="*/ 234 h 2693"/>
                <a:gd name="T28" fmla="*/ 1420 w 2219"/>
                <a:gd name="T29" fmla="*/ 0 h 2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19" h="2693">
                  <a:moveTo>
                    <a:pt x="1420" y="0"/>
                  </a:moveTo>
                  <a:cubicBezTo>
                    <a:pt x="2219" y="0"/>
                    <a:pt x="2219" y="0"/>
                    <a:pt x="2219" y="0"/>
                  </a:cubicBezTo>
                  <a:cubicBezTo>
                    <a:pt x="2219" y="0"/>
                    <a:pt x="2048" y="91"/>
                    <a:pt x="2048" y="234"/>
                  </a:cubicBezTo>
                  <a:cubicBezTo>
                    <a:pt x="2048" y="1840"/>
                    <a:pt x="2048" y="1840"/>
                    <a:pt x="2048" y="1840"/>
                  </a:cubicBezTo>
                  <a:cubicBezTo>
                    <a:pt x="2047" y="2492"/>
                    <a:pt x="1506" y="2693"/>
                    <a:pt x="1131" y="2693"/>
                  </a:cubicBezTo>
                  <a:cubicBezTo>
                    <a:pt x="759" y="2693"/>
                    <a:pt x="175" y="2490"/>
                    <a:pt x="176" y="1840"/>
                  </a:cubicBezTo>
                  <a:cubicBezTo>
                    <a:pt x="176" y="234"/>
                    <a:pt x="176" y="234"/>
                    <a:pt x="176" y="234"/>
                  </a:cubicBezTo>
                  <a:cubicBezTo>
                    <a:pt x="176" y="91"/>
                    <a:pt x="0" y="0"/>
                    <a:pt x="0" y="0"/>
                  </a:cubicBezTo>
                  <a:cubicBezTo>
                    <a:pt x="821" y="0"/>
                    <a:pt x="821" y="0"/>
                    <a:pt x="821" y="0"/>
                  </a:cubicBezTo>
                  <a:cubicBezTo>
                    <a:pt x="821" y="0"/>
                    <a:pt x="638" y="88"/>
                    <a:pt x="638" y="234"/>
                  </a:cubicBezTo>
                  <a:cubicBezTo>
                    <a:pt x="638" y="1840"/>
                    <a:pt x="638" y="1840"/>
                    <a:pt x="638" y="1840"/>
                  </a:cubicBezTo>
                  <a:cubicBezTo>
                    <a:pt x="638" y="2182"/>
                    <a:pt x="865" y="2406"/>
                    <a:pt x="1131" y="2406"/>
                  </a:cubicBezTo>
                  <a:cubicBezTo>
                    <a:pt x="1397" y="2406"/>
                    <a:pt x="1600" y="2173"/>
                    <a:pt x="1601" y="1840"/>
                  </a:cubicBezTo>
                  <a:cubicBezTo>
                    <a:pt x="1601" y="234"/>
                    <a:pt x="1601" y="234"/>
                    <a:pt x="1601" y="234"/>
                  </a:cubicBezTo>
                  <a:cubicBezTo>
                    <a:pt x="1601" y="91"/>
                    <a:pt x="1420" y="0"/>
                    <a:pt x="1420" y="0"/>
                  </a:cubicBezTo>
                  <a:close/>
                </a:path>
              </a:pathLst>
            </a:custGeom>
            <a:solidFill>
              <a:srgbClr val="FF0000"/>
            </a:solidFill>
            <a:ln>
              <a:noFill/>
            </a:ln>
          </p:spPr>
          <p:txBody>
            <a:bodyPr/>
            <a:lstStyle/>
            <a:p>
              <a:endParaRPr lang="ja-JP" altLang="en-US"/>
            </a:p>
          </p:txBody>
        </p:sp>
        <p:sp>
          <p:nvSpPr>
            <p:cNvPr id="646170" name="Freeform 26"/>
            <p:cNvSpPr/>
            <p:nvPr userDrawn="1"/>
          </p:nvSpPr>
          <p:spPr bwMode="gray">
            <a:xfrm>
              <a:off x="5248" y="200"/>
              <a:ext cx="89" cy="108"/>
            </a:xfrm>
            <a:custGeom>
              <a:avLst/>
              <a:gdLst>
                <a:gd name="T0" fmla="*/ 1427 w 2240"/>
                <a:gd name="T1" fmla="*/ 0 h 2700"/>
                <a:gd name="T2" fmla="*/ 2240 w 2240"/>
                <a:gd name="T3" fmla="*/ 0 h 2700"/>
                <a:gd name="T4" fmla="*/ 2068 w 2240"/>
                <a:gd name="T5" fmla="*/ 237 h 2700"/>
                <a:gd name="T6" fmla="*/ 2067 w 2240"/>
                <a:gd name="T7" fmla="*/ 1838 h 2700"/>
                <a:gd name="T8" fmla="*/ 1122 w 2240"/>
                <a:gd name="T9" fmla="*/ 2700 h 2700"/>
                <a:gd name="T10" fmla="*/ 166 w 2240"/>
                <a:gd name="T11" fmla="*/ 1838 h 2700"/>
                <a:gd name="T12" fmla="*/ 166 w 2240"/>
                <a:gd name="T13" fmla="*/ 237 h 2700"/>
                <a:gd name="T14" fmla="*/ 0 w 2240"/>
                <a:gd name="T15" fmla="*/ 0 h 2700"/>
                <a:gd name="T16" fmla="*/ 821 w 2240"/>
                <a:gd name="T17" fmla="*/ 0 h 2700"/>
                <a:gd name="T18" fmla="*/ 631 w 2240"/>
                <a:gd name="T19" fmla="*/ 237 h 2700"/>
                <a:gd name="T20" fmla="*/ 630 w 2240"/>
                <a:gd name="T21" fmla="*/ 1838 h 2700"/>
                <a:gd name="T22" fmla="*/ 1122 w 2240"/>
                <a:gd name="T23" fmla="*/ 2413 h 2700"/>
                <a:gd name="T24" fmla="*/ 1602 w 2240"/>
                <a:gd name="T25" fmla="*/ 1838 h 2700"/>
                <a:gd name="T26" fmla="*/ 1603 w 2240"/>
                <a:gd name="T27" fmla="*/ 237 h 2700"/>
                <a:gd name="T28" fmla="*/ 1427 w 2240"/>
                <a:gd name="T29" fmla="*/ 0 h 27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40" h="2700">
                  <a:moveTo>
                    <a:pt x="1427" y="0"/>
                  </a:moveTo>
                  <a:cubicBezTo>
                    <a:pt x="2240" y="0"/>
                    <a:pt x="2240" y="0"/>
                    <a:pt x="2240" y="0"/>
                  </a:cubicBezTo>
                  <a:cubicBezTo>
                    <a:pt x="2240" y="0"/>
                    <a:pt x="2068" y="95"/>
                    <a:pt x="2068" y="237"/>
                  </a:cubicBezTo>
                  <a:cubicBezTo>
                    <a:pt x="2068" y="238"/>
                    <a:pt x="2067" y="1838"/>
                    <a:pt x="2067" y="1838"/>
                  </a:cubicBezTo>
                  <a:cubicBezTo>
                    <a:pt x="2067" y="2494"/>
                    <a:pt x="1501" y="2700"/>
                    <a:pt x="1122" y="2700"/>
                  </a:cubicBezTo>
                  <a:cubicBezTo>
                    <a:pt x="750" y="2700"/>
                    <a:pt x="166" y="2491"/>
                    <a:pt x="166" y="1838"/>
                  </a:cubicBezTo>
                  <a:cubicBezTo>
                    <a:pt x="166" y="237"/>
                    <a:pt x="166" y="237"/>
                    <a:pt x="166" y="237"/>
                  </a:cubicBezTo>
                  <a:cubicBezTo>
                    <a:pt x="166" y="94"/>
                    <a:pt x="0" y="0"/>
                    <a:pt x="0" y="0"/>
                  </a:cubicBezTo>
                  <a:cubicBezTo>
                    <a:pt x="821" y="0"/>
                    <a:pt x="821" y="0"/>
                    <a:pt x="821" y="0"/>
                  </a:cubicBezTo>
                  <a:cubicBezTo>
                    <a:pt x="821" y="0"/>
                    <a:pt x="631" y="94"/>
                    <a:pt x="631" y="237"/>
                  </a:cubicBezTo>
                  <a:cubicBezTo>
                    <a:pt x="630" y="1838"/>
                    <a:pt x="630" y="1838"/>
                    <a:pt x="630" y="1838"/>
                  </a:cubicBezTo>
                  <a:cubicBezTo>
                    <a:pt x="630" y="2178"/>
                    <a:pt x="856" y="2412"/>
                    <a:pt x="1122" y="2413"/>
                  </a:cubicBezTo>
                  <a:cubicBezTo>
                    <a:pt x="1388" y="2414"/>
                    <a:pt x="1602" y="2174"/>
                    <a:pt x="1602" y="1838"/>
                  </a:cubicBezTo>
                  <a:cubicBezTo>
                    <a:pt x="1603" y="237"/>
                    <a:pt x="1603" y="237"/>
                    <a:pt x="1603" y="237"/>
                  </a:cubicBezTo>
                  <a:cubicBezTo>
                    <a:pt x="1603" y="94"/>
                    <a:pt x="1427" y="0"/>
                    <a:pt x="1427" y="0"/>
                  </a:cubicBezTo>
                  <a:close/>
                </a:path>
              </a:pathLst>
            </a:custGeom>
            <a:solidFill>
              <a:srgbClr val="FF0000"/>
            </a:solidFill>
            <a:ln>
              <a:noFill/>
            </a:ln>
          </p:spPr>
          <p:txBody>
            <a:bodyPr/>
            <a:lstStyle/>
            <a:p>
              <a:endParaRPr lang="ja-JP" altLang="en-US"/>
            </a:p>
          </p:txBody>
        </p:sp>
        <p:sp>
          <p:nvSpPr>
            <p:cNvPr id="646171" name="Freeform 27"/>
            <p:cNvSpPr/>
            <p:nvPr userDrawn="1"/>
          </p:nvSpPr>
          <p:spPr bwMode="gray">
            <a:xfrm>
              <a:off x="5489" y="198"/>
              <a:ext cx="69" cy="110"/>
            </a:xfrm>
            <a:custGeom>
              <a:avLst/>
              <a:gdLst>
                <a:gd name="T0" fmla="*/ 1467 w 1707"/>
                <a:gd name="T1" fmla="*/ 479 h 2755"/>
                <a:gd name="T2" fmla="*/ 1019 w 1707"/>
                <a:gd name="T3" fmla="*/ 276 h 2755"/>
                <a:gd name="T4" fmla="*/ 504 w 1707"/>
                <a:gd name="T5" fmla="*/ 677 h 2755"/>
                <a:gd name="T6" fmla="*/ 995 w 1707"/>
                <a:gd name="T7" fmla="*/ 1174 h 2755"/>
                <a:gd name="T8" fmla="*/ 1705 w 1707"/>
                <a:gd name="T9" fmla="*/ 1974 h 2755"/>
                <a:gd name="T10" fmla="*/ 651 w 1707"/>
                <a:gd name="T11" fmla="*/ 2755 h 2755"/>
                <a:gd name="T12" fmla="*/ 155 w 1707"/>
                <a:gd name="T13" fmla="*/ 2686 h 2755"/>
                <a:gd name="T14" fmla="*/ 0 w 1707"/>
                <a:gd name="T15" fmla="*/ 2177 h 2755"/>
                <a:gd name="T16" fmla="*/ 658 w 1707"/>
                <a:gd name="T17" fmla="*/ 2466 h 2755"/>
                <a:gd name="T18" fmla="*/ 1252 w 1707"/>
                <a:gd name="T19" fmla="*/ 2030 h 2755"/>
                <a:gd name="T20" fmla="*/ 46 w 1707"/>
                <a:gd name="T21" fmla="*/ 731 h 2755"/>
                <a:gd name="T22" fmla="*/ 973 w 1707"/>
                <a:gd name="T23" fmla="*/ 0 h 2755"/>
                <a:gd name="T24" fmla="*/ 1467 w 1707"/>
                <a:gd name="T25" fmla="*/ 69 h 2755"/>
                <a:gd name="T26" fmla="*/ 1467 w 1707"/>
                <a:gd name="T27" fmla="*/ 479 h 2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07" h="2755">
                  <a:moveTo>
                    <a:pt x="1467" y="479"/>
                  </a:moveTo>
                  <a:cubicBezTo>
                    <a:pt x="1467" y="479"/>
                    <a:pt x="1352" y="277"/>
                    <a:pt x="1019" y="276"/>
                  </a:cubicBezTo>
                  <a:cubicBezTo>
                    <a:pt x="686" y="275"/>
                    <a:pt x="505" y="450"/>
                    <a:pt x="504" y="677"/>
                  </a:cubicBezTo>
                  <a:cubicBezTo>
                    <a:pt x="503" y="934"/>
                    <a:pt x="696" y="1031"/>
                    <a:pt x="995" y="1174"/>
                  </a:cubicBezTo>
                  <a:cubicBezTo>
                    <a:pt x="1279" y="1311"/>
                    <a:pt x="1707" y="1499"/>
                    <a:pt x="1705" y="1974"/>
                  </a:cubicBezTo>
                  <a:cubicBezTo>
                    <a:pt x="1704" y="2399"/>
                    <a:pt x="1327" y="2755"/>
                    <a:pt x="651" y="2755"/>
                  </a:cubicBezTo>
                  <a:cubicBezTo>
                    <a:pt x="442" y="2754"/>
                    <a:pt x="155" y="2686"/>
                    <a:pt x="155" y="2686"/>
                  </a:cubicBezTo>
                  <a:cubicBezTo>
                    <a:pt x="0" y="2177"/>
                    <a:pt x="0" y="2177"/>
                    <a:pt x="0" y="2177"/>
                  </a:cubicBezTo>
                  <a:cubicBezTo>
                    <a:pt x="143" y="2316"/>
                    <a:pt x="397" y="2466"/>
                    <a:pt x="658" y="2466"/>
                  </a:cubicBezTo>
                  <a:cubicBezTo>
                    <a:pt x="929" y="2466"/>
                    <a:pt x="1252" y="2298"/>
                    <a:pt x="1252" y="2030"/>
                  </a:cubicBezTo>
                  <a:cubicBezTo>
                    <a:pt x="1252" y="1512"/>
                    <a:pt x="46" y="1598"/>
                    <a:pt x="46" y="731"/>
                  </a:cubicBezTo>
                  <a:cubicBezTo>
                    <a:pt x="46" y="433"/>
                    <a:pt x="254" y="0"/>
                    <a:pt x="973" y="0"/>
                  </a:cubicBezTo>
                  <a:cubicBezTo>
                    <a:pt x="1207" y="0"/>
                    <a:pt x="1467" y="69"/>
                    <a:pt x="1467" y="69"/>
                  </a:cubicBezTo>
                  <a:lnTo>
                    <a:pt x="1467" y="479"/>
                  </a:lnTo>
                  <a:close/>
                </a:path>
              </a:pathLst>
            </a:custGeom>
            <a:solidFill>
              <a:srgbClr val="FF0000"/>
            </a:solidFill>
            <a:ln>
              <a:noFill/>
            </a:ln>
          </p:spPr>
          <p:txBody>
            <a:bodyPr/>
            <a:lstStyle/>
            <a:p>
              <a:endParaRPr lang="ja-JP" altLang="en-US"/>
            </a:p>
          </p:txBody>
        </p:sp>
      </p:grpSp>
      <p:sp>
        <p:nvSpPr>
          <p:cNvPr id="646173" name="Rectangle 29"/>
          <p:cNvSpPr>
            <a:spLocks noGrp="1" noChangeArrowheads="1"/>
          </p:cNvSpPr>
          <p:nvPr>
            <p:ph type="sldNum" sz="quarter" idx="4"/>
          </p:nvPr>
        </p:nvSpPr>
        <p:spPr bwMode="gray">
          <a:xfrm>
            <a:off x="5734051" y="6653213"/>
            <a:ext cx="719667" cy="201612"/>
          </a:xfrm>
          <a:prstGeom prst="rect">
            <a:avLst/>
          </a:prstGeom>
          <a:noFill/>
          <a:ln>
            <a:noFill/>
          </a:ln>
          <a:effectLst/>
        </p:spPr>
        <p:txBody>
          <a:bodyPr vert="horz" wrap="square" lIns="0" tIns="0" rIns="0" bIns="0" numCol="1" anchor="ctr" anchorCtr="0" compatLnSpc="1"/>
          <a:lstStyle>
            <a:lvl1pPr fontAlgn="base">
              <a:defRPr kumimoji="0" sz="800">
                <a:solidFill>
                  <a:schemeClr val="tx1"/>
                </a:solidFill>
              </a:defRPr>
            </a:lvl1pPr>
          </a:lstStyle>
          <a:p>
            <a:fld id="{C96710BC-554A-4C22-A457-51FB5A137C73}" type="slidenum">
              <a:rPr lang="de-DE" altLang="ja-JP"/>
              <a:t>‹#›</a:t>
            </a:fld>
            <a:endParaRPr lang="de-DE" altLang="ja-JP"/>
          </a:p>
        </p:txBody>
      </p:sp>
      <p:sp>
        <p:nvSpPr>
          <p:cNvPr id="646174" name="Rectangle 30"/>
          <p:cNvSpPr>
            <a:spLocks noGrp="1" noChangeArrowheads="1"/>
          </p:cNvSpPr>
          <p:nvPr>
            <p:ph type="ftr" sz="quarter" idx="3"/>
          </p:nvPr>
        </p:nvSpPr>
        <p:spPr bwMode="gray">
          <a:xfrm>
            <a:off x="6580718" y="6653213"/>
            <a:ext cx="5363633" cy="201612"/>
          </a:xfrm>
          <a:prstGeom prst="rect">
            <a:avLst/>
          </a:prstGeom>
          <a:noFill/>
          <a:ln>
            <a:noFill/>
          </a:ln>
          <a:effectLst/>
        </p:spPr>
        <p:txBody>
          <a:bodyPr vert="horz" wrap="square" lIns="0" tIns="0" rIns="0" bIns="0" numCol="1" anchor="ctr" anchorCtr="0" compatLnSpc="1"/>
          <a:lstStyle>
            <a:lvl1pPr algn="r" fontAlgn="base">
              <a:defRPr kumimoji="0" sz="800">
                <a:solidFill>
                  <a:schemeClr val="tx1"/>
                </a:solidFill>
                <a:ea typeface="MS UI Gothic" panose="020B0600070205080204" pitchFamily="50" charset="-128"/>
              </a:defRPr>
            </a:lvl1pPr>
          </a:lstStyle>
          <a:p>
            <a:r>
              <a:rPr lang="de-DE" altLang="ja-JP"/>
              <a:t>Copyright 2021 NANJING FUJITSU NANDA SOFTWARE TECHNOLOGY CO.,LTD.</a:t>
            </a:r>
          </a:p>
        </p:txBody>
      </p:sp>
      <p:pic>
        <p:nvPicPr>
          <p:cNvPr id="3" name="图片 2"/>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56117" y="6664325"/>
            <a:ext cx="2109216" cy="192024"/>
          </a:xfrm>
          <a:prstGeom prst="rect">
            <a:avLst/>
          </a:prstGeom>
        </p:spPr>
      </p:pic>
    </p:spTree>
    <p:extLst>
      <p:ext uri="{BB962C8B-B14F-4D97-AF65-F5344CB8AC3E}">
        <p14:creationId xmlns:p14="http://schemas.microsoft.com/office/powerpoint/2010/main" val="2915155048"/>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Lst>
  <p:hf hdr="0" dt="0"/>
  <p:txStyles>
    <p:titleStyle>
      <a:lvl1pPr algn="l" rtl="0" eaLnBrk="1" fontAlgn="base" hangingPunct="1">
        <a:spcBef>
          <a:spcPct val="0"/>
        </a:spcBef>
        <a:spcAft>
          <a:spcPct val="0"/>
        </a:spcAft>
        <a:tabLst>
          <a:tab pos="3676650" algn="l"/>
        </a:tabLst>
        <a:defRPr kumimoji="1" sz="3200">
          <a:solidFill>
            <a:schemeClr val="tx2"/>
          </a:solidFill>
          <a:latin typeface="+mj-lt"/>
          <a:ea typeface="+mj-ea"/>
          <a:cs typeface="+mj-cs"/>
        </a:defRPr>
      </a:lvl1pPr>
      <a:lvl2pPr algn="l" rtl="0" eaLnBrk="1" fontAlgn="base" hangingPunct="1">
        <a:spcBef>
          <a:spcPct val="0"/>
        </a:spcBef>
        <a:spcAft>
          <a:spcPct val="0"/>
        </a:spcAft>
        <a:tabLst>
          <a:tab pos="3676650" algn="l"/>
        </a:tabLst>
        <a:defRPr kumimoji="1" sz="3200">
          <a:solidFill>
            <a:schemeClr val="tx2"/>
          </a:solidFill>
          <a:latin typeface="Arial" panose="020B0604020202020204" pitchFamily="34" charset="0"/>
          <a:ea typeface="黑体" panose="02010609060101010101" pitchFamily="49" charset="-122"/>
        </a:defRPr>
      </a:lvl2pPr>
      <a:lvl3pPr algn="l" rtl="0" eaLnBrk="1" fontAlgn="base" hangingPunct="1">
        <a:spcBef>
          <a:spcPct val="0"/>
        </a:spcBef>
        <a:spcAft>
          <a:spcPct val="0"/>
        </a:spcAft>
        <a:tabLst>
          <a:tab pos="3676650" algn="l"/>
        </a:tabLst>
        <a:defRPr kumimoji="1" sz="3200">
          <a:solidFill>
            <a:schemeClr val="tx2"/>
          </a:solidFill>
          <a:latin typeface="Arial" panose="020B0604020202020204" pitchFamily="34" charset="0"/>
          <a:ea typeface="黑体" panose="02010609060101010101" pitchFamily="49" charset="-122"/>
        </a:defRPr>
      </a:lvl3pPr>
      <a:lvl4pPr algn="l" rtl="0" eaLnBrk="1" fontAlgn="base" hangingPunct="1">
        <a:spcBef>
          <a:spcPct val="0"/>
        </a:spcBef>
        <a:spcAft>
          <a:spcPct val="0"/>
        </a:spcAft>
        <a:tabLst>
          <a:tab pos="3676650" algn="l"/>
        </a:tabLst>
        <a:defRPr kumimoji="1" sz="3200">
          <a:solidFill>
            <a:schemeClr val="tx2"/>
          </a:solidFill>
          <a:latin typeface="Arial" panose="020B0604020202020204" pitchFamily="34" charset="0"/>
          <a:ea typeface="黑体" panose="02010609060101010101" pitchFamily="49" charset="-122"/>
        </a:defRPr>
      </a:lvl4pPr>
      <a:lvl5pPr algn="l" rtl="0" eaLnBrk="1" fontAlgn="base" hangingPunct="1">
        <a:spcBef>
          <a:spcPct val="0"/>
        </a:spcBef>
        <a:spcAft>
          <a:spcPct val="0"/>
        </a:spcAft>
        <a:tabLst>
          <a:tab pos="3676650" algn="l"/>
        </a:tabLst>
        <a:defRPr kumimoji="1" sz="3200">
          <a:solidFill>
            <a:schemeClr val="tx2"/>
          </a:solidFill>
          <a:latin typeface="Arial" panose="020B0604020202020204" pitchFamily="34" charset="0"/>
          <a:ea typeface="黑体" panose="02010609060101010101" pitchFamily="49" charset="-122"/>
        </a:defRPr>
      </a:lvl5pPr>
      <a:lvl6pPr marL="457200" algn="l" rtl="0" eaLnBrk="1" fontAlgn="base" hangingPunct="1">
        <a:spcBef>
          <a:spcPct val="0"/>
        </a:spcBef>
        <a:spcAft>
          <a:spcPct val="0"/>
        </a:spcAft>
        <a:tabLst>
          <a:tab pos="3676650" algn="l"/>
        </a:tabLst>
        <a:defRPr kumimoji="1" sz="3200">
          <a:solidFill>
            <a:schemeClr val="tx2"/>
          </a:solidFill>
          <a:latin typeface="Arial" panose="020B0604020202020204" pitchFamily="34" charset="0"/>
          <a:ea typeface="黑体" panose="02010609060101010101" pitchFamily="49" charset="-122"/>
        </a:defRPr>
      </a:lvl6pPr>
      <a:lvl7pPr marL="914400" algn="l" rtl="0" eaLnBrk="1" fontAlgn="base" hangingPunct="1">
        <a:spcBef>
          <a:spcPct val="0"/>
        </a:spcBef>
        <a:spcAft>
          <a:spcPct val="0"/>
        </a:spcAft>
        <a:tabLst>
          <a:tab pos="3676650" algn="l"/>
        </a:tabLst>
        <a:defRPr kumimoji="1" sz="3200">
          <a:solidFill>
            <a:schemeClr val="tx2"/>
          </a:solidFill>
          <a:latin typeface="Arial" panose="020B0604020202020204" pitchFamily="34" charset="0"/>
          <a:ea typeface="黑体" panose="02010609060101010101" pitchFamily="49" charset="-122"/>
        </a:defRPr>
      </a:lvl7pPr>
      <a:lvl8pPr marL="1371600" algn="l" rtl="0" eaLnBrk="1" fontAlgn="base" hangingPunct="1">
        <a:spcBef>
          <a:spcPct val="0"/>
        </a:spcBef>
        <a:spcAft>
          <a:spcPct val="0"/>
        </a:spcAft>
        <a:tabLst>
          <a:tab pos="3676650" algn="l"/>
        </a:tabLst>
        <a:defRPr kumimoji="1" sz="3200">
          <a:solidFill>
            <a:schemeClr val="tx2"/>
          </a:solidFill>
          <a:latin typeface="Arial" panose="020B0604020202020204" pitchFamily="34" charset="0"/>
          <a:ea typeface="黑体" panose="02010609060101010101" pitchFamily="49" charset="-122"/>
        </a:defRPr>
      </a:lvl8pPr>
      <a:lvl9pPr marL="1828800" algn="l" rtl="0" eaLnBrk="1" fontAlgn="base" hangingPunct="1">
        <a:spcBef>
          <a:spcPct val="0"/>
        </a:spcBef>
        <a:spcAft>
          <a:spcPct val="0"/>
        </a:spcAft>
        <a:tabLst>
          <a:tab pos="3676650" algn="l"/>
        </a:tabLst>
        <a:defRPr kumimoji="1" sz="3200">
          <a:solidFill>
            <a:schemeClr val="tx2"/>
          </a:solidFill>
          <a:latin typeface="Arial" panose="020B0604020202020204" pitchFamily="34" charset="0"/>
          <a:ea typeface="黑体" panose="02010609060101010101" pitchFamily="49" charset="-122"/>
        </a:defRPr>
      </a:lvl9pPr>
    </p:titleStyle>
    <p:bodyStyle>
      <a:lvl1pPr marL="290830" indent="-290830" algn="l" defTabSz="457200" rtl="0" eaLnBrk="1" fontAlgn="base" hangingPunct="1">
        <a:lnSpc>
          <a:spcPct val="95000"/>
        </a:lnSpc>
        <a:spcBef>
          <a:spcPct val="20000"/>
        </a:spcBef>
        <a:spcAft>
          <a:spcPct val="10000"/>
        </a:spcAft>
        <a:buClr>
          <a:srgbClr val="A30B1A"/>
        </a:buClr>
        <a:buFont typeface="Wingdings" panose="05000000000000000000" pitchFamily="2" charset="2"/>
        <a:buChar char="n"/>
        <a:defRPr kumimoji="1" sz="2400">
          <a:solidFill>
            <a:srgbClr val="000000"/>
          </a:solidFill>
          <a:latin typeface="+mn-lt"/>
          <a:ea typeface="+mn-ea"/>
          <a:cs typeface="+mn-cs"/>
        </a:defRPr>
      </a:lvl1pPr>
      <a:lvl2pPr marL="581025" indent="-243205" algn="l" defTabSz="457200" rtl="0" eaLnBrk="1" fontAlgn="base" hangingPunct="1">
        <a:lnSpc>
          <a:spcPct val="95000"/>
        </a:lnSpc>
        <a:spcBef>
          <a:spcPct val="20000"/>
        </a:spcBef>
        <a:spcAft>
          <a:spcPct val="10000"/>
        </a:spcAft>
        <a:buClr>
          <a:srgbClr val="87867E"/>
        </a:buClr>
        <a:buFont typeface="Wingdings" panose="05000000000000000000" pitchFamily="2" charset="2"/>
        <a:buChar char="n"/>
        <a:defRPr kumimoji="1" sz="2000">
          <a:solidFill>
            <a:srgbClr val="000000"/>
          </a:solidFill>
          <a:latin typeface="+mn-lt"/>
          <a:ea typeface="+mn-ea"/>
          <a:cs typeface="+mn-cs"/>
        </a:defRPr>
      </a:lvl2pPr>
      <a:lvl3pPr marL="795655" indent="-138430" algn="l" defTabSz="457200" rtl="0" eaLnBrk="1" fontAlgn="base" hangingPunct="1">
        <a:lnSpc>
          <a:spcPct val="95000"/>
        </a:lnSpc>
        <a:spcBef>
          <a:spcPct val="20000"/>
        </a:spcBef>
        <a:spcAft>
          <a:spcPct val="10000"/>
        </a:spcAft>
        <a:buClr>
          <a:srgbClr val="87867E"/>
        </a:buClr>
        <a:buSzPct val="100000"/>
        <a:buChar char="•"/>
        <a:defRPr kumimoji="1">
          <a:solidFill>
            <a:srgbClr val="000000"/>
          </a:solidFill>
          <a:latin typeface="+mn-lt"/>
          <a:ea typeface="+mn-ea"/>
          <a:cs typeface="+mn-cs"/>
        </a:defRPr>
      </a:lvl3pPr>
      <a:lvl4pPr marL="1014730" indent="-135255" algn="l" defTabSz="457200" rtl="0" eaLnBrk="1" fontAlgn="base" hangingPunct="1">
        <a:lnSpc>
          <a:spcPct val="95000"/>
        </a:lnSpc>
        <a:spcBef>
          <a:spcPct val="20000"/>
        </a:spcBef>
        <a:spcAft>
          <a:spcPct val="10000"/>
        </a:spcAft>
        <a:buClr>
          <a:srgbClr val="87867E"/>
        </a:buClr>
        <a:buSzPct val="100000"/>
        <a:buChar char="•"/>
        <a:defRPr kumimoji="1" sz="1600">
          <a:solidFill>
            <a:srgbClr val="000000"/>
          </a:solidFill>
          <a:latin typeface="+mn-lt"/>
          <a:ea typeface="+mn-ea"/>
          <a:cs typeface="+mn-cs"/>
        </a:defRPr>
      </a:lvl4pPr>
      <a:lvl5pPr marL="2305050" indent="365125" algn="l" defTabSz="457200" rtl="0" eaLnBrk="1" fontAlgn="base" hangingPunct="1">
        <a:spcBef>
          <a:spcPct val="0"/>
        </a:spcBef>
        <a:spcAft>
          <a:spcPct val="0"/>
        </a:spcAft>
        <a:buBlip>
          <a:blip r:embed="rId12"/>
        </a:buBlip>
        <a:defRPr kumimoji="1" sz="2000">
          <a:solidFill>
            <a:srgbClr val="000000"/>
          </a:solidFill>
          <a:latin typeface="+mn-lt"/>
          <a:ea typeface="MS UI Gothic" panose="020B0600070205080204" pitchFamily="50" charset="-128"/>
          <a:cs typeface="+mn-cs"/>
        </a:defRPr>
      </a:lvl5pPr>
      <a:lvl6pPr marL="2762250" indent="365125" algn="l" defTabSz="457200" rtl="0" eaLnBrk="1" fontAlgn="base" hangingPunct="1">
        <a:spcBef>
          <a:spcPct val="0"/>
        </a:spcBef>
        <a:spcAft>
          <a:spcPct val="0"/>
        </a:spcAft>
        <a:buBlip>
          <a:blip r:embed="rId12"/>
        </a:buBlip>
        <a:defRPr kumimoji="1" sz="2000">
          <a:solidFill>
            <a:srgbClr val="000000"/>
          </a:solidFill>
          <a:latin typeface="+mn-lt"/>
          <a:ea typeface="MS UI Gothic" panose="020B0600070205080204" pitchFamily="50" charset="-128"/>
          <a:cs typeface="+mn-cs"/>
        </a:defRPr>
      </a:lvl6pPr>
      <a:lvl7pPr marL="3219450" indent="365125" algn="l" defTabSz="457200" rtl="0" eaLnBrk="1" fontAlgn="base" hangingPunct="1">
        <a:spcBef>
          <a:spcPct val="0"/>
        </a:spcBef>
        <a:spcAft>
          <a:spcPct val="0"/>
        </a:spcAft>
        <a:buBlip>
          <a:blip r:embed="rId12"/>
        </a:buBlip>
        <a:defRPr kumimoji="1" sz="2000">
          <a:solidFill>
            <a:srgbClr val="000000"/>
          </a:solidFill>
          <a:latin typeface="+mn-lt"/>
          <a:ea typeface="MS UI Gothic" panose="020B0600070205080204" pitchFamily="50" charset="-128"/>
          <a:cs typeface="+mn-cs"/>
        </a:defRPr>
      </a:lvl7pPr>
      <a:lvl8pPr marL="3676650" indent="365125" algn="l" defTabSz="457200" rtl="0" eaLnBrk="1" fontAlgn="base" hangingPunct="1">
        <a:spcBef>
          <a:spcPct val="0"/>
        </a:spcBef>
        <a:spcAft>
          <a:spcPct val="0"/>
        </a:spcAft>
        <a:buBlip>
          <a:blip r:embed="rId12"/>
        </a:buBlip>
        <a:defRPr kumimoji="1" sz="2000">
          <a:solidFill>
            <a:srgbClr val="000000"/>
          </a:solidFill>
          <a:latin typeface="+mn-lt"/>
          <a:ea typeface="MS UI Gothic" panose="020B0600070205080204" pitchFamily="50" charset="-128"/>
          <a:cs typeface="+mn-cs"/>
        </a:defRPr>
      </a:lvl8pPr>
      <a:lvl9pPr marL="4133850" indent="365125" algn="l" defTabSz="457200" rtl="0" eaLnBrk="1" fontAlgn="base" hangingPunct="1">
        <a:spcBef>
          <a:spcPct val="0"/>
        </a:spcBef>
        <a:spcAft>
          <a:spcPct val="0"/>
        </a:spcAft>
        <a:buBlip>
          <a:blip r:embed="rId12"/>
        </a:buBlip>
        <a:defRPr kumimoji="1" sz="2000">
          <a:solidFill>
            <a:srgbClr val="000000"/>
          </a:solidFill>
          <a:latin typeface="+mn-lt"/>
          <a:ea typeface="MS UI Gothic" panose="020B0600070205080204" pitchFamily="50" charset="-128"/>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pic>
        <p:nvPicPr>
          <p:cNvPr id="1026" name="Picture 31" descr="ContentGray20_L150"/>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gray">
          <a:xfrm>
            <a:off x="0" y="0"/>
            <a:ext cx="12192000" cy="1073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Line 4"/>
          <p:cNvSpPr>
            <a:spLocks noChangeShapeType="1"/>
          </p:cNvSpPr>
          <p:nvPr/>
        </p:nvSpPr>
        <p:spPr bwMode="gray">
          <a:xfrm>
            <a:off x="0" y="6632575"/>
            <a:ext cx="12192000" cy="0"/>
          </a:xfrm>
          <a:prstGeom prst="line">
            <a:avLst/>
          </a:prstGeom>
          <a:noFill/>
          <a:ln w="12700">
            <a:solidFill>
              <a:srgbClr val="87867E"/>
            </a:solidFill>
            <a:round/>
            <a:headEnd/>
            <a:tailEnd/>
          </a:ln>
          <a:extLst>
            <a:ext uri="{909E8E84-426E-40DD-AFC4-6F175D3DCCD1}">
              <a14:hiddenFill xmlns:a14="http://schemas.microsoft.com/office/drawing/2010/main">
                <a:noFill/>
              </a14:hiddenFill>
            </a:ext>
          </a:extLst>
        </p:spPr>
        <p:txBody>
          <a:bodyPr/>
          <a:lstStyle/>
          <a:p>
            <a:endParaRPr lang="ja-JP" altLang="en-US">
              <a:latin typeface="微软雅黑" panose="020B0503020204020204" pitchFamily="34" charset="-122"/>
              <a:ea typeface="微软雅黑" panose="020B0503020204020204" pitchFamily="34" charset="-122"/>
            </a:endParaRPr>
          </a:p>
        </p:txBody>
      </p:sp>
      <p:sp>
        <p:nvSpPr>
          <p:cNvPr id="1028" name="Rectangle 7"/>
          <p:cNvSpPr>
            <a:spLocks noGrp="1" noChangeArrowheads="1"/>
          </p:cNvSpPr>
          <p:nvPr>
            <p:ph type="title"/>
          </p:nvPr>
        </p:nvSpPr>
        <p:spPr bwMode="gray">
          <a:xfrm>
            <a:off x="226485" y="-1588"/>
            <a:ext cx="10477500" cy="693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p>
            <a:pPr lvl="0"/>
            <a:r>
              <a:rPr lang="ja-JP" altLang="en-US"/>
              <a:t>マスタ タイトルの書式設定</a:t>
            </a:r>
          </a:p>
        </p:txBody>
      </p:sp>
      <p:sp>
        <p:nvSpPr>
          <p:cNvPr id="1029" name="Rectangle 8"/>
          <p:cNvSpPr>
            <a:spLocks noGrp="1" noChangeArrowheads="1"/>
          </p:cNvSpPr>
          <p:nvPr>
            <p:ph type="body" idx="1"/>
          </p:nvPr>
        </p:nvSpPr>
        <p:spPr bwMode="gray">
          <a:xfrm>
            <a:off x="226485" y="830506"/>
            <a:ext cx="11715751" cy="5592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ja-JP" altLang="en-US" dirty="0"/>
              <a:t>マスタテキスト</a:t>
            </a:r>
            <a:r>
              <a:rPr lang="en-US" altLang="ja-JP" dirty="0"/>
              <a:t>24</a:t>
            </a:r>
            <a:r>
              <a:rPr lang="ja-JP" altLang="en-US" dirty="0"/>
              <a:t>ｐああああああああああああああああああああああああああああああああああああああああああああああああああ</a:t>
            </a:r>
          </a:p>
          <a:p>
            <a:pPr lvl="1"/>
            <a:r>
              <a:rPr lang="ja-JP" altLang="en-US" dirty="0"/>
              <a:t>マスタテキスト</a:t>
            </a:r>
            <a:r>
              <a:rPr lang="en-US" altLang="ja-JP" dirty="0"/>
              <a:t>20</a:t>
            </a:r>
            <a:r>
              <a:rPr lang="ja-JP" altLang="en-US" dirty="0"/>
              <a:t>ｐああああああああああああああああああああああああああああああああああああああああああああ</a:t>
            </a:r>
          </a:p>
          <a:p>
            <a:pPr lvl="2"/>
            <a:r>
              <a:rPr lang="ja-JP" altLang="en-US" dirty="0"/>
              <a:t>マスタテキスト</a:t>
            </a:r>
            <a:r>
              <a:rPr lang="en-US" altLang="ja-JP" dirty="0"/>
              <a:t>18</a:t>
            </a:r>
            <a:r>
              <a:rPr lang="ja-JP" altLang="en-US" dirty="0"/>
              <a:t>ｐああああああああああああああああああああああああああああああああああああああああああああああ</a:t>
            </a:r>
          </a:p>
          <a:p>
            <a:pPr lvl="3"/>
            <a:r>
              <a:rPr lang="ja-JP" altLang="en-US" dirty="0"/>
              <a:t>マスタテキスト</a:t>
            </a:r>
            <a:r>
              <a:rPr lang="en-US" altLang="ja-JP" dirty="0"/>
              <a:t>16</a:t>
            </a:r>
            <a:r>
              <a:rPr lang="ja-JP" altLang="en-US" dirty="0"/>
              <a:t>ｐあああああああああああああああああああああああああああああああああああああああああああああああ</a:t>
            </a:r>
          </a:p>
        </p:txBody>
      </p:sp>
      <p:grpSp>
        <p:nvGrpSpPr>
          <p:cNvPr id="1030" name="Group 19"/>
          <p:cNvGrpSpPr>
            <a:grpSpLocks noChangeAspect="1"/>
          </p:cNvGrpSpPr>
          <p:nvPr/>
        </p:nvGrpSpPr>
        <p:grpSpPr bwMode="auto">
          <a:xfrm>
            <a:off x="10517718" y="79376"/>
            <a:ext cx="1568449" cy="657225"/>
            <a:chOff x="4969" y="50"/>
            <a:chExt cx="741" cy="414"/>
          </a:xfrm>
        </p:grpSpPr>
        <p:sp>
          <p:nvSpPr>
            <p:cNvPr id="1033" name="AutoShape 18"/>
            <p:cNvSpPr>
              <a:spLocks noChangeAspect="1" noChangeArrowheads="1" noTextEdit="1"/>
            </p:cNvSpPr>
            <p:nvPr userDrawn="1"/>
          </p:nvSpPr>
          <p:spPr bwMode="gray">
            <a:xfrm>
              <a:off x="4969" y="50"/>
              <a:ext cx="741" cy="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ja-JP" altLang="en-US">
                <a:latin typeface="微软雅黑" panose="020B0503020204020204" pitchFamily="34" charset="-122"/>
                <a:ea typeface="微软雅黑" panose="020B0503020204020204" pitchFamily="34" charset="-122"/>
              </a:endParaRPr>
            </a:p>
          </p:txBody>
        </p:sp>
        <p:sp>
          <p:nvSpPr>
            <p:cNvPr id="1034" name="Freeform 20"/>
            <p:cNvSpPr>
              <a:spLocks/>
            </p:cNvSpPr>
            <p:nvPr userDrawn="1"/>
          </p:nvSpPr>
          <p:spPr bwMode="gray">
            <a:xfrm>
              <a:off x="5334" y="121"/>
              <a:ext cx="94" cy="72"/>
            </a:xfrm>
            <a:custGeom>
              <a:avLst/>
              <a:gdLst>
                <a:gd name="T0" fmla="*/ 0 w 2365"/>
                <a:gd name="T1" fmla="*/ 0 h 1825"/>
                <a:gd name="T2" fmla="*/ 0 w 2365"/>
                <a:gd name="T3" fmla="*/ 0 h 1825"/>
                <a:gd name="T4" fmla="*/ 0 w 2365"/>
                <a:gd name="T5" fmla="*/ 0 h 1825"/>
                <a:gd name="T6" fmla="*/ 0 w 2365"/>
                <a:gd name="T7" fmla="*/ 0 h 1825"/>
                <a:gd name="T8" fmla="*/ 0 w 2365"/>
                <a:gd name="T9" fmla="*/ 0 h 1825"/>
                <a:gd name="T10" fmla="*/ 0 w 2365"/>
                <a:gd name="T11" fmla="*/ 0 h 1825"/>
                <a:gd name="T12" fmla="*/ 0 w 2365"/>
                <a:gd name="T13" fmla="*/ 0 h 1825"/>
                <a:gd name="T14" fmla="*/ 0 w 2365"/>
                <a:gd name="T15" fmla="*/ 0 h 1825"/>
                <a:gd name="T16" fmla="*/ 0 w 2365"/>
                <a:gd name="T17" fmla="*/ 0 h 1825"/>
                <a:gd name="T18" fmla="*/ 0 w 2365"/>
                <a:gd name="T19" fmla="*/ 0 h 1825"/>
                <a:gd name="T20" fmla="*/ 0 w 2365"/>
                <a:gd name="T21" fmla="*/ 0 h 1825"/>
                <a:gd name="T22" fmla="*/ 0 w 2365"/>
                <a:gd name="T23" fmla="*/ 0 h 1825"/>
                <a:gd name="T24" fmla="*/ 0 w 2365"/>
                <a:gd name="T25" fmla="*/ 0 h 1825"/>
                <a:gd name="T26" fmla="*/ 0 w 2365"/>
                <a:gd name="T27" fmla="*/ 0 h 1825"/>
                <a:gd name="T28" fmla="*/ 0 w 2365"/>
                <a:gd name="T29" fmla="*/ 0 h 1825"/>
                <a:gd name="T30" fmla="*/ 0 w 2365"/>
                <a:gd name="T31" fmla="*/ 0 h 1825"/>
                <a:gd name="T32" fmla="*/ 0 w 2365"/>
                <a:gd name="T33" fmla="*/ 0 h 1825"/>
                <a:gd name="T34" fmla="*/ 0 w 2365"/>
                <a:gd name="T35" fmla="*/ 0 h 1825"/>
                <a:gd name="T36" fmla="*/ 0 w 2365"/>
                <a:gd name="T37" fmla="*/ 0 h 1825"/>
                <a:gd name="T38" fmla="*/ 0 w 2365"/>
                <a:gd name="T39" fmla="*/ 0 h 1825"/>
                <a:gd name="T40" fmla="*/ 0 w 2365"/>
                <a:gd name="T41" fmla="*/ 0 h 1825"/>
                <a:gd name="T42" fmla="*/ 0 w 2365"/>
                <a:gd name="T43" fmla="*/ 0 h 1825"/>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2365" h="1825">
                  <a:moveTo>
                    <a:pt x="961" y="764"/>
                  </a:moveTo>
                  <a:cubicBezTo>
                    <a:pt x="875" y="688"/>
                    <a:pt x="736" y="643"/>
                    <a:pt x="599" y="642"/>
                  </a:cubicBezTo>
                  <a:cubicBezTo>
                    <a:pt x="270" y="641"/>
                    <a:pt x="2" y="900"/>
                    <a:pt x="1" y="1235"/>
                  </a:cubicBezTo>
                  <a:cubicBezTo>
                    <a:pt x="0" y="1563"/>
                    <a:pt x="270" y="1824"/>
                    <a:pt x="599" y="1825"/>
                  </a:cubicBezTo>
                  <a:cubicBezTo>
                    <a:pt x="783" y="1825"/>
                    <a:pt x="943" y="1751"/>
                    <a:pt x="1053" y="1619"/>
                  </a:cubicBezTo>
                  <a:cubicBezTo>
                    <a:pt x="1053" y="1293"/>
                    <a:pt x="1053" y="1293"/>
                    <a:pt x="1053" y="1293"/>
                  </a:cubicBezTo>
                  <a:cubicBezTo>
                    <a:pt x="994" y="1394"/>
                    <a:pt x="877" y="1524"/>
                    <a:pt x="771" y="1568"/>
                  </a:cubicBezTo>
                  <a:cubicBezTo>
                    <a:pt x="717" y="1590"/>
                    <a:pt x="662" y="1604"/>
                    <a:pt x="599" y="1604"/>
                  </a:cubicBezTo>
                  <a:cubicBezTo>
                    <a:pt x="394" y="1604"/>
                    <a:pt x="225" y="1445"/>
                    <a:pt x="225" y="1235"/>
                  </a:cubicBezTo>
                  <a:cubicBezTo>
                    <a:pt x="225" y="1041"/>
                    <a:pt x="380" y="862"/>
                    <a:pt x="599" y="863"/>
                  </a:cubicBezTo>
                  <a:cubicBezTo>
                    <a:pt x="701" y="863"/>
                    <a:pt x="793" y="905"/>
                    <a:pt x="861" y="972"/>
                  </a:cubicBezTo>
                  <a:cubicBezTo>
                    <a:pt x="931" y="1040"/>
                    <a:pt x="1041" y="1183"/>
                    <a:pt x="1093" y="1239"/>
                  </a:cubicBezTo>
                  <a:cubicBezTo>
                    <a:pt x="1227" y="1383"/>
                    <a:pt x="1419" y="1473"/>
                    <a:pt x="1630" y="1473"/>
                  </a:cubicBezTo>
                  <a:cubicBezTo>
                    <a:pt x="2036" y="1474"/>
                    <a:pt x="2365" y="1146"/>
                    <a:pt x="2365" y="741"/>
                  </a:cubicBezTo>
                  <a:cubicBezTo>
                    <a:pt x="2365" y="336"/>
                    <a:pt x="2035" y="0"/>
                    <a:pt x="1630" y="0"/>
                  </a:cubicBezTo>
                  <a:cubicBezTo>
                    <a:pt x="1395" y="0"/>
                    <a:pt x="1187" y="122"/>
                    <a:pt x="1053" y="295"/>
                  </a:cubicBezTo>
                  <a:cubicBezTo>
                    <a:pt x="1053" y="735"/>
                    <a:pt x="1053" y="735"/>
                    <a:pt x="1053" y="735"/>
                  </a:cubicBezTo>
                  <a:cubicBezTo>
                    <a:pt x="1155" y="455"/>
                    <a:pt x="1340" y="232"/>
                    <a:pt x="1630" y="232"/>
                  </a:cubicBezTo>
                  <a:cubicBezTo>
                    <a:pt x="1909" y="232"/>
                    <a:pt x="2135" y="463"/>
                    <a:pt x="2134" y="741"/>
                  </a:cubicBezTo>
                  <a:cubicBezTo>
                    <a:pt x="2134" y="1020"/>
                    <a:pt x="1909" y="1246"/>
                    <a:pt x="1630" y="1245"/>
                  </a:cubicBezTo>
                  <a:cubicBezTo>
                    <a:pt x="1506" y="1244"/>
                    <a:pt x="1391" y="1199"/>
                    <a:pt x="1303" y="1125"/>
                  </a:cubicBezTo>
                  <a:cubicBezTo>
                    <a:pt x="1194" y="1040"/>
                    <a:pt x="1074" y="860"/>
                    <a:pt x="961" y="764"/>
                  </a:cubicBezTo>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微软雅黑" panose="020B0503020204020204" pitchFamily="34" charset="-122"/>
                <a:ea typeface="微软雅黑" panose="020B0503020204020204" pitchFamily="34" charset="-122"/>
              </a:endParaRPr>
            </a:p>
          </p:txBody>
        </p:sp>
        <p:sp>
          <p:nvSpPr>
            <p:cNvPr id="1035" name="Freeform 21"/>
            <p:cNvSpPr>
              <a:spLocks/>
            </p:cNvSpPr>
            <p:nvPr userDrawn="1"/>
          </p:nvSpPr>
          <p:spPr bwMode="gray">
            <a:xfrm>
              <a:off x="5180" y="200"/>
              <a:ext cx="65" cy="106"/>
            </a:xfrm>
            <a:custGeom>
              <a:avLst/>
              <a:gdLst>
                <a:gd name="T0" fmla="*/ 0 w 1624"/>
                <a:gd name="T1" fmla="*/ 0 h 2651"/>
                <a:gd name="T2" fmla="*/ 0 w 1624"/>
                <a:gd name="T3" fmla="*/ 0 h 2651"/>
                <a:gd name="T4" fmla="*/ 0 w 1624"/>
                <a:gd name="T5" fmla="*/ 0 h 2651"/>
                <a:gd name="T6" fmla="*/ 0 w 1624"/>
                <a:gd name="T7" fmla="*/ 0 h 2651"/>
                <a:gd name="T8" fmla="*/ 0 w 1624"/>
                <a:gd name="T9" fmla="*/ 0 h 2651"/>
                <a:gd name="T10" fmla="*/ 0 w 1624"/>
                <a:gd name="T11" fmla="*/ 0 h 2651"/>
                <a:gd name="T12" fmla="*/ 0 w 1624"/>
                <a:gd name="T13" fmla="*/ 0 h 2651"/>
                <a:gd name="T14" fmla="*/ 0 w 1624"/>
                <a:gd name="T15" fmla="*/ 0 h 2651"/>
                <a:gd name="T16" fmla="*/ 0 w 1624"/>
                <a:gd name="T17" fmla="*/ 0 h 2651"/>
                <a:gd name="T18" fmla="*/ 0 w 1624"/>
                <a:gd name="T19" fmla="*/ 0 h 2651"/>
                <a:gd name="T20" fmla="*/ 0 w 1624"/>
                <a:gd name="T21" fmla="*/ 0 h 2651"/>
                <a:gd name="T22" fmla="*/ 0 w 1624"/>
                <a:gd name="T23" fmla="*/ 0 h 2651"/>
                <a:gd name="T24" fmla="*/ 0 w 1624"/>
                <a:gd name="T25" fmla="*/ 0 h 2651"/>
                <a:gd name="T26" fmla="*/ 0 w 1624"/>
                <a:gd name="T27" fmla="*/ 0 h 2651"/>
                <a:gd name="T28" fmla="*/ 0 w 1624"/>
                <a:gd name="T29" fmla="*/ 0 h 2651"/>
                <a:gd name="T30" fmla="*/ 0 w 1624"/>
                <a:gd name="T31" fmla="*/ 0 h 265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624" h="2651">
                  <a:moveTo>
                    <a:pt x="0" y="0"/>
                  </a:moveTo>
                  <a:cubicBezTo>
                    <a:pt x="1624" y="0"/>
                    <a:pt x="1624" y="0"/>
                    <a:pt x="1624" y="0"/>
                  </a:cubicBezTo>
                  <a:cubicBezTo>
                    <a:pt x="1624" y="452"/>
                    <a:pt x="1624" y="452"/>
                    <a:pt x="1624" y="452"/>
                  </a:cubicBezTo>
                  <a:cubicBezTo>
                    <a:pt x="1624" y="452"/>
                    <a:pt x="1540" y="274"/>
                    <a:pt x="1365" y="273"/>
                  </a:cubicBezTo>
                  <a:cubicBezTo>
                    <a:pt x="613" y="273"/>
                    <a:pt x="613" y="273"/>
                    <a:pt x="613" y="273"/>
                  </a:cubicBezTo>
                  <a:cubicBezTo>
                    <a:pt x="613" y="1053"/>
                    <a:pt x="613" y="1053"/>
                    <a:pt x="613" y="1053"/>
                  </a:cubicBezTo>
                  <a:cubicBezTo>
                    <a:pt x="1428" y="1053"/>
                    <a:pt x="1428" y="1053"/>
                    <a:pt x="1428" y="1053"/>
                  </a:cubicBezTo>
                  <a:cubicBezTo>
                    <a:pt x="1428" y="1467"/>
                    <a:pt x="1428" y="1467"/>
                    <a:pt x="1428" y="1467"/>
                  </a:cubicBezTo>
                  <a:cubicBezTo>
                    <a:pt x="1428" y="1467"/>
                    <a:pt x="1402" y="1335"/>
                    <a:pt x="1205" y="1335"/>
                  </a:cubicBezTo>
                  <a:cubicBezTo>
                    <a:pt x="613" y="1335"/>
                    <a:pt x="613" y="1335"/>
                    <a:pt x="613" y="1335"/>
                  </a:cubicBezTo>
                  <a:cubicBezTo>
                    <a:pt x="613" y="2401"/>
                    <a:pt x="613" y="2401"/>
                    <a:pt x="613" y="2401"/>
                  </a:cubicBezTo>
                  <a:cubicBezTo>
                    <a:pt x="613" y="2558"/>
                    <a:pt x="784" y="2651"/>
                    <a:pt x="784" y="2651"/>
                  </a:cubicBezTo>
                  <a:cubicBezTo>
                    <a:pt x="11" y="2651"/>
                    <a:pt x="11" y="2651"/>
                    <a:pt x="11" y="2651"/>
                  </a:cubicBezTo>
                  <a:cubicBezTo>
                    <a:pt x="11" y="2651"/>
                    <a:pt x="173" y="2569"/>
                    <a:pt x="173" y="2401"/>
                  </a:cubicBezTo>
                  <a:cubicBezTo>
                    <a:pt x="173" y="278"/>
                    <a:pt x="173" y="278"/>
                    <a:pt x="173" y="278"/>
                  </a:cubicBezTo>
                  <a:cubicBezTo>
                    <a:pt x="173" y="99"/>
                    <a:pt x="0" y="0"/>
                    <a:pt x="0" y="0"/>
                  </a:cubicBez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微软雅黑" panose="020B0503020204020204" pitchFamily="34" charset="-122"/>
                <a:ea typeface="微软雅黑" panose="020B0503020204020204" pitchFamily="34" charset="-122"/>
              </a:endParaRPr>
            </a:p>
          </p:txBody>
        </p:sp>
        <p:sp>
          <p:nvSpPr>
            <p:cNvPr id="1036" name="Freeform 22"/>
            <p:cNvSpPr>
              <a:spLocks/>
            </p:cNvSpPr>
            <p:nvPr userDrawn="1"/>
          </p:nvSpPr>
          <p:spPr bwMode="gray">
            <a:xfrm>
              <a:off x="5333" y="200"/>
              <a:ext cx="43" cy="148"/>
            </a:xfrm>
            <a:custGeom>
              <a:avLst/>
              <a:gdLst>
                <a:gd name="T0" fmla="*/ 0 w 1072"/>
                <a:gd name="T1" fmla="*/ 0 h 3696"/>
                <a:gd name="T2" fmla="*/ 0 w 1072"/>
                <a:gd name="T3" fmla="*/ 0 h 3696"/>
                <a:gd name="T4" fmla="*/ 0 w 1072"/>
                <a:gd name="T5" fmla="*/ 0 h 3696"/>
                <a:gd name="T6" fmla="*/ 0 w 1072"/>
                <a:gd name="T7" fmla="*/ 0 h 3696"/>
                <a:gd name="T8" fmla="*/ 0 w 1072"/>
                <a:gd name="T9" fmla="*/ 0 h 3696"/>
                <a:gd name="T10" fmla="*/ 0 w 1072"/>
                <a:gd name="T11" fmla="*/ 0 h 3696"/>
                <a:gd name="T12" fmla="*/ 0 w 1072"/>
                <a:gd name="T13" fmla="*/ 0 h 3696"/>
                <a:gd name="T14" fmla="*/ 0 w 1072"/>
                <a:gd name="T15" fmla="*/ 0 h 369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72" h="3696">
                  <a:moveTo>
                    <a:pt x="246" y="0"/>
                  </a:moveTo>
                  <a:cubicBezTo>
                    <a:pt x="1072" y="0"/>
                    <a:pt x="1072" y="0"/>
                    <a:pt x="1072" y="0"/>
                  </a:cubicBezTo>
                  <a:cubicBezTo>
                    <a:pt x="1072" y="0"/>
                    <a:pt x="887" y="87"/>
                    <a:pt x="887" y="230"/>
                  </a:cubicBezTo>
                  <a:cubicBezTo>
                    <a:pt x="887" y="2717"/>
                    <a:pt x="887" y="2717"/>
                    <a:pt x="887" y="2717"/>
                  </a:cubicBezTo>
                  <a:cubicBezTo>
                    <a:pt x="887" y="3558"/>
                    <a:pt x="44" y="3696"/>
                    <a:pt x="0" y="3693"/>
                  </a:cubicBezTo>
                  <a:cubicBezTo>
                    <a:pt x="72" y="3647"/>
                    <a:pt x="422" y="3349"/>
                    <a:pt x="423" y="2717"/>
                  </a:cubicBezTo>
                  <a:cubicBezTo>
                    <a:pt x="423" y="230"/>
                    <a:pt x="423" y="230"/>
                    <a:pt x="423" y="230"/>
                  </a:cubicBezTo>
                  <a:cubicBezTo>
                    <a:pt x="424" y="96"/>
                    <a:pt x="246" y="0"/>
                    <a:pt x="246" y="0"/>
                  </a:cubicBez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微软雅黑" panose="020B0503020204020204" pitchFamily="34" charset="-122"/>
                <a:ea typeface="微软雅黑" panose="020B0503020204020204" pitchFamily="34" charset="-122"/>
              </a:endParaRPr>
            </a:p>
          </p:txBody>
        </p:sp>
        <p:sp>
          <p:nvSpPr>
            <p:cNvPr id="1037" name="Freeform 23"/>
            <p:cNvSpPr>
              <a:spLocks/>
            </p:cNvSpPr>
            <p:nvPr userDrawn="1"/>
          </p:nvSpPr>
          <p:spPr bwMode="gray">
            <a:xfrm>
              <a:off x="5380" y="200"/>
              <a:ext cx="33" cy="106"/>
            </a:xfrm>
            <a:custGeom>
              <a:avLst/>
              <a:gdLst>
                <a:gd name="T0" fmla="*/ 0 w 828"/>
                <a:gd name="T1" fmla="*/ 0 h 2653"/>
                <a:gd name="T2" fmla="*/ 0 w 828"/>
                <a:gd name="T3" fmla="*/ 0 h 2653"/>
                <a:gd name="T4" fmla="*/ 0 w 828"/>
                <a:gd name="T5" fmla="*/ 0 h 2653"/>
                <a:gd name="T6" fmla="*/ 0 w 828"/>
                <a:gd name="T7" fmla="*/ 0 h 2653"/>
                <a:gd name="T8" fmla="*/ 0 w 828"/>
                <a:gd name="T9" fmla="*/ 0 h 2653"/>
                <a:gd name="T10" fmla="*/ 0 w 828"/>
                <a:gd name="T11" fmla="*/ 0 h 2653"/>
                <a:gd name="T12" fmla="*/ 0 w 828"/>
                <a:gd name="T13" fmla="*/ 0 h 2653"/>
                <a:gd name="T14" fmla="*/ 0 w 828"/>
                <a:gd name="T15" fmla="*/ 0 h 2653"/>
                <a:gd name="T16" fmla="*/ 0 w 828"/>
                <a:gd name="T17" fmla="*/ 0 h 265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828" h="2653">
                  <a:moveTo>
                    <a:pt x="0" y="0"/>
                  </a:moveTo>
                  <a:cubicBezTo>
                    <a:pt x="828" y="0"/>
                    <a:pt x="828" y="0"/>
                    <a:pt x="828" y="0"/>
                  </a:cubicBezTo>
                  <a:cubicBezTo>
                    <a:pt x="828" y="0"/>
                    <a:pt x="645" y="89"/>
                    <a:pt x="645" y="235"/>
                  </a:cubicBezTo>
                  <a:cubicBezTo>
                    <a:pt x="645" y="2401"/>
                    <a:pt x="645" y="2401"/>
                    <a:pt x="645" y="2401"/>
                  </a:cubicBezTo>
                  <a:cubicBezTo>
                    <a:pt x="645" y="2556"/>
                    <a:pt x="828" y="2653"/>
                    <a:pt x="828" y="2653"/>
                  </a:cubicBezTo>
                  <a:cubicBezTo>
                    <a:pt x="0" y="2653"/>
                    <a:pt x="0" y="2653"/>
                    <a:pt x="0" y="2653"/>
                  </a:cubicBezTo>
                  <a:cubicBezTo>
                    <a:pt x="0" y="2653"/>
                    <a:pt x="184" y="2557"/>
                    <a:pt x="184" y="2401"/>
                  </a:cubicBezTo>
                  <a:cubicBezTo>
                    <a:pt x="184" y="235"/>
                    <a:pt x="184" y="235"/>
                    <a:pt x="184" y="235"/>
                  </a:cubicBezTo>
                  <a:cubicBezTo>
                    <a:pt x="184" y="89"/>
                    <a:pt x="0" y="0"/>
                    <a:pt x="0" y="0"/>
                  </a:cubicBez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微软雅黑" panose="020B0503020204020204" pitchFamily="34" charset="-122"/>
                <a:ea typeface="微软雅黑" panose="020B0503020204020204" pitchFamily="34" charset="-122"/>
              </a:endParaRPr>
            </a:p>
          </p:txBody>
        </p:sp>
        <p:sp>
          <p:nvSpPr>
            <p:cNvPr id="1038" name="Freeform 24"/>
            <p:cNvSpPr>
              <a:spLocks/>
            </p:cNvSpPr>
            <p:nvPr userDrawn="1"/>
          </p:nvSpPr>
          <p:spPr bwMode="gray">
            <a:xfrm>
              <a:off x="5414" y="200"/>
              <a:ext cx="79" cy="106"/>
            </a:xfrm>
            <a:custGeom>
              <a:avLst/>
              <a:gdLst>
                <a:gd name="T0" fmla="*/ 0 w 1984"/>
                <a:gd name="T1" fmla="*/ 0 h 2651"/>
                <a:gd name="T2" fmla="*/ 0 w 1984"/>
                <a:gd name="T3" fmla="*/ 0 h 2651"/>
                <a:gd name="T4" fmla="*/ 0 w 1984"/>
                <a:gd name="T5" fmla="*/ 0 h 2651"/>
                <a:gd name="T6" fmla="*/ 0 w 1984"/>
                <a:gd name="T7" fmla="*/ 0 h 2651"/>
                <a:gd name="T8" fmla="*/ 0 w 1984"/>
                <a:gd name="T9" fmla="*/ 0 h 2651"/>
                <a:gd name="T10" fmla="*/ 0 w 1984"/>
                <a:gd name="T11" fmla="*/ 0 h 2651"/>
                <a:gd name="T12" fmla="*/ 0 w 1984"/>
                <a:gd name="T13" fmla="*/ 0 h 2651"/>
                <a:gd name="T14" fmla="*/ 0 w 1984"/>
                <a:gd name="T15" fmla="*/ 0 h 2651"/>
                <a:gd name="T16" fmla="*/ 0 w 1984"/>
                <a:gd name="T17" fmla="*/ 0 h 2651"/>
                <a:gd name="T18" fmla="*/ 0 w 1984"/>
                <a:gd name="T19" fmla="*/ 0 h 2651"/>
                <a:gd name="T20" fmla="*/ 0 w 1984"/>
                <a:gd name="T21" fmla="*/ 0 h 2651"/>
                <a:gd name="T22" fmla="*/ 0 w 1984"/>
                <a:gd name="T23" fmla="*/ 0 h 2651"/>
                <a:gd name="T24" fmla="*/ 0 w 1984"/>
                <a:gd name="T25" fmla="*/ 0 h 26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984" h="2651">
                  <a:moveTo>
                    <a:pt x="161" y="0"/>
                  </a:moveTo>
                  <a:cubicBezTo>
                    <a:pt x="1984" y="0"/>
                    <a:pt x="1984" y="0"/>
                    <a:pt x="1984" y="0"/>
                  </a:cubicBezTo>
                  <a:cubicBezTo>
                    <a:pt x="1829" y="482"/>
                    <a:pt x="1829" y="482"/>
                    <a:pt x="1829" y="482"/>
                  </a:cubicBezTo>
                  <a:cubicBezTo>
                    <a:pt x="1829" y="482"/>
                    <a:pt x="1783" y="279"/>
                    <a:pt x="1607" y="279"/>
                  </a:cubicBezTo>
                  <a:cubicBezTo>
                    <a:pt x="1229" y="279"/>
                    <a:pt x="1229" y="279"/>
                    <a:pt x="1229" y="279"/>
                  </a:cubicBezTo>
                  <a:cubicBezTo>
                    <a:pt x="1229" y="2401"/>
                    <a:pt x="1229" y="2401"/>
                    <a:pt x="1229" y="2401"/>
                  </a:cubicBezTo>
                  <a:cubicBezTo>
                    <a:pt x="1229" y="2535"/>
                    <a:pt x="1407" y="2651"/>
                    <a:pt x="1407" y="2651"/>
                  </a:cubicBezTo>
                  <a:cubicBezTo>
                    <a:pt x="595" y="2651"/>
                    <a:pt x="595" y="2651"/>
                    <a:pt x="595" y="2651"/>
                  </a:cubicBezTo>
                  <a:cubicBezTo>
                    <a:pt x="595" y="2651"/>
                    <a:pt x="771" y="2547"/>
                    <a:pt x="771" y="2401"/>
                  </a:cubicBezTo>
                  <a:cubicBezTo>
                    <a:pt x="771" y="279"/>
                    <a:pt x="771" y="279"/>
                    <a:pt x="771" y="279"/>
                  </a:cubicBezTo>
                  <a:cubicBezTo>
                    <a:pt x="315" y="279"/>
                    <a:pt x="315" y="279"/>
                    <a:pt x="315" y="279"/>
                  </a:cubicBezTo>
                  <a:cubicBezTo>
                    <a:pt x="185" y="280"/>
                    <a:pt x="0" y="522"/>
                    <a:pt x="0" y="522"/>
                  </a:cubicBezTo>
                  <a:lnTo>
                    <a:pt x="161" y="0"/>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微软雅黑" panose="020B0503020204020204" pitchFamily="34" charset="-122"/>
                <a:ea typeface="微软雅黑" panose="020B0503020204020204" pitchFamily="34" charset="-122"/>
              </a:endParaRPr>
            </a:p>
          </p:txBody>
        </p:sp>
        <p:sp>
          <p:nvSpPr>
            <p:cNvPr id="1039" name="Freeform 25"/>
            <p:cNvSpPr>
              <a:spLocks/>
            </p:cNvSpPr>
            <p:nvPr userDrawn="1"/>
          </p:nvSpPr>
          <p:spPr bwMode="gray">
            <a:xfrm>
              <a:off x="5558" y="200"/>
              <a:ext cx="88" cy="107"/>
            </a:xfrm>
            <a:custGeom>
              <a:avLst/>
              <a:gdLst>
                <a:gd name="T0" fmla="*/ 0 w 2219"/>
                <a:gd name="T1" fmla="*/ 0 h 2693"/>
                <a:gd name="T2" fmla="*/ 0 w 2219"/>
                <a:gd name="T3" fmla="*/ 0 h 2693"/>
                <a:gd name="T4" fmla="*/ 0 w 2219"/>
                <a:gd name="T5" fmla="*/ 0 h 2693"/>
                <a:gd name="T6" fmla="*/ 0 w 2219"/>
                <a:gd name="T7" fmla="*/ 0 h 2693"/>
                <a:gd name="T8" fmla="*/ 0 w 2219"/>
                <a:gd name="T9" fmla="*/ 0 h 2693"/>
                <a:gd name="T10" fmla="*/ 0 w 2219"/>
                <a:gd name="T11" fmla="*/ 0 h 2693"/>
                <a:gd name="T12" fmla="*/ 0 w 2219"/>
                <a:gd name="T13" fmla="*/ 0 h 2693"/>
                <a:gd name="T14" fmla="*/ 0 w 2219"/>
                <a:gd name="T15" fmla="*/ 0 h 2693"/>
                <a:gd name="T16" fmla="*/ 0 w 2219"/>
                <a:gd name="T17" fmla="*/ 0 h 2693"/>
                <a:gd name="T18" fmla="*/ 0 w 2219"/>
                <a:gd name="T19" fmla="*/ 0 h 2693"/>
                <a:gd name="T20" fmla="*/ 0 w 2219"/>
                <a:gd name="T21" fmla="*/ 0 h 2693"/>
                <a:gd name="T22" fmla="*/ 0 w 2219"/>
                <a:gd name="T23" fmla="*/ 0 h 2693"/>
                <a:gd name="T24" fmla="*/ 0 w 2219"/>
                <a:gd name="T25" fmla="*/ 0 h 2693"/>
                <a:gd name="T26" fmla="*/ 0 w 2219"/>
                <a:gd name="T27" fmla="*/ 0 h 2693"/>
                <a:gd name="T28" fmla="*/ 0 w 2219"/>
                <a:gd name="T29" fmla="*/ 0 h 269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2219" h="2693">
                  <a:moveTo>
                    <a:pt x="1420" y="0"/>
                  </a:moveTo>
                  <a:cubicBezTo>
                    <a:pt x="2219" y="0"/>
                    <a:pt x="2219" y="0"/>
                    <a:pt x="2219" y="0"/>
                  </a:cubicBezTo>
                  <a:cubicBezTo>
                    <a:pt x="2219" y="0"/>
                    <a:pt x="2048" y="91"/>
                    <a:pt x="2048" y="234"/>
                  </a:cubicBezTo>
                  <a:cubicBezTo>
                    <a:pt x="2048" y="1840"/>
                    <a:pt x="2048" y="1840"/>
                    <a:pt x="2048" y="1840"/>
                  </a:cubicBezTo>
                  <a:cubicBezTo>
                    <a:pt x="2047" y="2492"/>
                    <a:pt x="1506" y="2693"/>
                    <a:pt x="1131" y="2693"/>
                  </a:cubicBezTo>
                  <a:cubicBezTo>
                    <a:pt x="759" y="2693"/>
                    <a:pt x="175" y="2490"/>
                    <a:pt x="176" y="1840"/>
                  </a:cubicBezTo>
                  <a:cubicBezTo>
                    <a:pt x="176" y="234"/>
                    <a:pt x="176" y="234"/>
                    <a:pt x="176" y="234"/>
                  </a:cubicBezTo>
                  <a:cubicBezTo>
                    <a:pt x="176" y="91"/>
                    <a:pt x="0" y="0"/>
                    <a:pt x="0" y="0"/>
                  </a:cubicBezTo>
                  <a:cubicBezTo>
                    <a:pt x="821" y="0"/>
                    <a:pt x="821" y="0"/>
                    <a:pt x="821" y="0"/>
                  </a:cubicBezTo>
                  <a:cubicBezTo>
                    <a:pt x="821" y="0"/>
                    <a:pt x="638" y="88"/>
                    <a:pt x="638" y="234"/>
                  </a:cubicBezTo>
                  <a:cubicBezTo>
                    <a:pt x="638" y="1840"/>
                    <a:pt x="638" y="1840"/>
                    <a:pt x="638" y="1840"/>
                  </a:cubicBezTo>
                  <a:cubicBezTo>
                    <a:pt x="638" y="2182"/>
                    <a:pt x="865" y="2406"/>
                    <a:pt x="1131" y="2406"/>
                  </a:cubicBezTo>
                  <a:cubicBezTo>
                    <a:pt x="1397" y="2406"/>
                    <a:pt x="1600" y="2173"/>
                    <a:pt x="1601" y="1840"/>
                  </a:cubicBezTo>
                  <a:cubicBezTo>
                    <a:pt x="1601" y="234"/>
                    <a:pt x="1601" y="234"/>
                    <a:pt x="1601" y="234"/>
                  </a:cubicBezTo>
                  <a:cubicBezTo>
                    <a:pt x="1601" y="91"/>
                    <a:pt x="1420" y="0"/>
                    <a:pt x="1420" y="0"/>
                  </a:cubicBez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微软雅黑" panose="020B0503020204020204" pitchFamily="34" charset="-122"/>
                <a:ea typeface="微软雅黑" panose="020B0503020204020204" pitchFamily="34" charset="-122"/>
              </a:endParaRPr>
            </a:p>
          </p:txBody>
        </p:sp>
        <p:sp>
          <p:nvSpPr>
            <p:cNvPr id="1040" name="Freeform 26"/>
            <p:cNvSpPr>
              <a:spLocks/>
            </p:cNvSpPr>
            <p:nvPr userDrawn="1"/>
          </p:nvSpPr>
          <p:spPr bwMode="gray">
            <a:xfrm>
              <a:off x="5248" y="200"/>
              <a:ext cx="89" cy="108"/>
            </a:xfrm>
            <a:custGeom>
              <a:avLst/>
              <a:gdLst>
                <a:gd name="T0" fmla="*/ 0 w 2240"/>
                <a:gd name="T1" fmla="*/ 0 h 2700"/>
                <a:gd name="T2" fmla="*/ 0 w 2240"/>
                <a:gd name="T3" fmla="*/ 0 h 2700"/>
                <a:gd name="T4" fmla="*/ 0 w 2240"/>
                <a:gd name="T5" fmla="*/ 0 h 2700"/>
                <a:gd name="T6" fmla="*/ 0 w 2240"/>
                <a:gd name="T7" fmla="*/ 0 h 2700"/>
                <a:gd name="T8" fmla="*/ 0 w 2240"/>
                <a:gd name="T9" fmla="*/ 0 h 2700"/>
                <a:gd name="T10" fmla="*/ 0 w 2240"/>
                <a:gd name="T11" fmla="*/ 0 h 2700"/>
                <a:gd name="T12" fmla="*/ 0 w 2240"/>
                <a:gd name="T13" fmla="*/ 0 h 2700"/>
                <a:gd name="T14" fmla="*/ 0 w 2240"/>
                <a:gd name="T15" fmla="*/ 0 h 2700"/>
                <a:gd name="T16" fmla="*/ 0 w 2240"/>
                <a:gd name="T17" fmla="*/ 0 h 2700"/>
                <a:gd name="T18" fmla="*/ 0 w 2240"/>
                <a:gd name="T19" fmla="*/ 0 h 2700"/>
                <a:gd name="T20" fmla="*/ 0 w 2240"/>
                <a:gd name="T21" fmla="*/ 0 h 2700"/>
                <a:gd name="T22" fmla="*/ 0 w 2240"/>
                <a:gd name="T23" fmla="*/ 0 h 2700"/>
                <a:gd name="T24" fmla="*/ 0 w 2240"/>
                <a:gd name="T25" fmla="*/ 0 h 2700"/>
                <a:gd name="T26" fmla="*/ 0 w 2240"/>
                <a:gd name="T27" fmla="*/ 0 h 2700"/>
                <a:gd name="T28" fmla="*/ 0 w 2240"/>
                <a:gd name="T29" fmla="*/ 0 h 270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2240" h="2700">
                  <a:moveTo>
                    <a:pt x="1427" y="0"/>
                  </a:moveTo>
                  <a:cubicBezTo>
                    <a:pt x="2240" y="0"/>
                    <a:pt x="2240" y="0"/>
                    <a:pt x="2240" y="0"/>
                  </a:cubicBezTo>
                  <a:cubicBezTo>
                    <a:pt x="2240" y="0"/>
                    <a:pt x="2068" y="95"/>
                    <a:pt x="2068" y="237"/>
                  </a:cubicBezTo>
                  <a:cubicBezTo>
                    <a:pt x="2068" y="238"/>
                    <a:pt x="2067" y="1838"/>
                    <a:pt x="2067" y="1838"/>
                  </a:cubicBezTo>
                  <a:cubicBezTo>
                    <a:pt x="2067" y="2494"/>
                    <a:pt x="1501" y="2700"/>
                    <a:pt x="1122" y="2700"/>
                  </a:cubicBezTo>
                  <a:cubicBezTo>
                    <a:pt x="750" y="2700"/>
                    <a:pt x="166" y="2491"/>
                    <a:pt x="166" y="1838"/>
                  </a:cubicBezTo>
                  <a:cubicBezTo>
                    <a:pt x="166" y="237"/>
                    <a:pt x="166" y="237"/>
                    <a:pt x="166" y="237"/>
                  </a:cubicBezTo>
                  <a:cubicBezTo>
                    <a:pt x="166" y="94"/>
                    <a:pt x="0" y="0"/>
                    <a:pt x="0" y="0"/>
                  </a:cubicBezTo>
                  <a:cubicBezTo>
                    <a:pt x="821" y="0"/>
                    <a:pt x="821" y="0"/>
                    <a:pt x="821" y="0"/>
                  </a:cubicBezTo>
                  <a:cubicBezTo>
                    <a:pt x="821" y="0"/>
                    <a:pt x="631" y="94"/>
                    <a:pt x="631" y="237"/>
                  </a:cubicBezTo>
                  <a:cubicBezTo>
                    <a:pt x="630" y="1838"/>
                    <a:pt x="630" y="1838"/>
                    <a:pt x="630" y="1838"/>
                  </a:cubicBezTo>
                  <a:cubicBezTo>
                    <a:pt x="630" y="2178"/>
                    <a:pt x="856" y="2412"/>
                    <a:pt x="1122" y="2413"/>
                  </a:cubicBezTo>
                  <a:cubicBezTo>
                    <a:pt x="1388" y="2414"/>
                    <a:pt x="1602" y="2174"/>
                    <a:pt x="1602" y="1838"/>
                  </a:cubicBezTo>
                  <a:cubicBezTo>
                    <a:pt x="1603" y="237"/>
                    <a:pt x="1603" y="237"/>
                    <a:pt x="1603" y="237"/>
                  </a:cubicBezTo>
                  <a:cubicBezTo>
                    <a:pt x="1603" y="94"/>
                    <a:pt x="1427" y="0"/>
                    <a:pt x="1427" y="0"/>
                  </a:cubicBez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微软雅黑" panose="020B0503020204020204" pitchFamily="34" charset="-122"/>
                <a:ea typeface="微软雅黑" panose="020B0503020204020204" pitchFamily="34" charset="-122"/>
              </a:endParaRPr>
            </a:p>
          </p:txBody>
        </p:sp>
        <p:sp>
          <p:nvSpPr>
            <p:cNvPr id="1041" name="Freeform 27"/>
            <p:cNvSpPr>
              <a:spLocks/>
            </p:cNvSpPr>
            <p:nvPr userDrawn="1"/>
          </p:nvSpPr>
          <p:spPr bwMode="gray">
            <a:xfrm>
              <a:off x="5489" y="198"/>
              <a:ext cx="69" cy="110"/>
            </a:xfrm>
            <a:custGeom>
              <a:avLst/>
              <a:gdLst>
                <a:gd name="T0" fmla="*/ 0 w 1707"/>
                <a:gd name="T1" fmla="*/ 0 h 2755"/>
                <a:gd name="T2" fmla="*/ 0 w 1707"/>
                <a:gd name="T3" fmla="*/ 0 h 2755"/>
                <a:gd name="T4" fmla="*/ 0 w 1707"/>
                <a:gd name="T5" fmla="*/ 0 h 2755"/>
                <a:gd name="T6" fmla="*/ 0 w 1707"/>
                <a:gd name="T7" fmla="*/ 0 h 2755"/>
                <a:gd name="T8" fmla="*/ 0 w 1707"/>
                <a:gd name="T9" fmla="*/ 0 h 2755"/>
                <a:gd name="T10" fmla="*/ 0 w 1707"/>
                <a:gd name="T11" fmla="*/ 0 h 2755"/>
                <a:gd name="T12" fmla="*/ 0 w 1707"/>
                <a:gd name="T13" fmla="*/ 0 h 2755"/>
                <a:gd name="T14" fmla="*/ 0 w 1707"/>
                <a:gd name="T15" fmla="*/ 0 h 2755"/>
                <a:gd name="T16" fmla="*/ 0 w 1707"/>
                <a:gd name="T17" fmla="*/ 0 h 2755"/>
                <a:gd name="T18" fmla="*/ 0 w 1707"/>
                <a:gd name="T19" fmla="*/ 0 h 2755"/>
                <a:gd name="T20" fmla="*/ 0 w 1707"/>
                <a:gd name="T21" fmla="*/ 0 h 2755"/>
                <a:gd name="T22" fmla="*/ 0 w 1707"/>
                <a:gd name="T23" fmla="*/ 0 h 2755"/>
                <a:gd name="T24" fmla="*/ 0 w 1707"/>
                <a:gd name="T25" fmla="*/ 0 h 2755"/>
                <a:gd name="T26" fmla="*/ 0 w 1707"/>
                <a:gd name="T27" fmla="*/ 0 h 275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707" h="2755">
                  <a:moveTo>
                    <a:pt x="1467" y="479"/>
                  </a:moveTo>
                  <a:cubicBezTo>
                    <a:pt x="1467" y="479"/>
                    <a:pt x="1352" y="277"/>
                    <a:pt x="1019" y="276"/>
                  </a:cubicBezTo>
                  <a:cubicBezTo>
                    <a:pt x="686" y="275"/>
                    <a:pt x="505" y="450"/>
                    <a:pt x="504" y="677"/>
                  </a:cubicBezTo>
                  <a:cubicBezTo>
                    <a:pt x="503" y="934"/>
                    <a:pt x="696" y="1031"/>
                    <a:pt x="995" y="1174"/>
                  </a:cubicBezTo>
                  <a:cubicBezTo>
                    <a:pt x="1279" y="1311"/>
                    <a:pt x="1707" y="1499"/>
                    <a:pt x="1705" y="1974"/>
                  </a:cubicBezTo>
                  <a:cubicBezTo>
                    <a:pt x="1704" y="2399"/>
                    <a:pt x="1327" y="2755"/>
                    <a:pt x="651" y="2755"/>
                  </a:cubicBezTo>
                  <a:cubicBezTo>
                    <a:pt x="442" y="2754"/>
                    <a:pt x="155" y="2686"/>
                    <a:pt x="155" y="2686"/>
                  </a:cubicBezTo>
                  <a:cubicBezTo>
                    <a:pt x="0" y="2177"/>
                    <a:pt x="0" y="2177"/>
                    <a:pt x="0" y="2177"/>
                  </a:cubicBezTo>
                  <a:cubicBezTo>
                    <a:pt x="143" y="2316"/>
                    <a:pt x="397" y="2466"/>
                    <a:pt x="658" y="2466"/>
                  </a:cubicBezTo>
                  <a:cubicBezTo>
                    <a:pt x="929" y="2466"/>
                    <a:pt x="1252" y="2298"/>
                    <a:pt x="1252" y="2030"/>
                  </a:cubicBezTo>
                  <a:cubicBezTo>
                    <a:pt x="1252" y="1512"/>
                    <a:pt x="46" y="1598"/>
                    <a:pt x="46" y="731"/>
                  </a:cubicBezTo>
                  <a:cubicBezTo>
                    <a:pt x="46" y="433"/>
                    <a:pt x="254" y="0"/>
                    <a:pt x="973" y="0"/>
                  </a:cubicBezTo>
                  <a:cubicBezTo>
                    <a:pt x="1207" y="0"/>
                    <a:pt x="1467" y="69"/>
                    <a:pt x="1467" y="69"/>
                  </a:cubicBezTo>
                  <a:lnTo>
                    <a:pt x="1467" y="479"/>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微软雅黑" panose="020B0503020204020204" pitchFamily="34" charset="-122"/>
                <a:ea typeface="微软雅黑" panose="020B0503020204020204" pitchFamily="34" charset="-122"/>
              </a:endParaRPr>
            </a:p>
          </p:txBody>
        </p:sp>
      </p:grpSp>
      <p:pic>
        <p:nvPicPr>
          <p:cNvPr id="1032" name="図 18" descr="SD_INTERNAL USE ONLY2.emf"/>
          <p:cNvPicPr>
            <a:picLocks noChangeAspect="1"/>
          </p:cNvPicPr>
          <p:nvPr/>
        </p:nvPicPr>
        <p:blipFill>
          <a:blip r:embed="rId8" cstate="screen">
            <a:extLst>
              <a:ext uri="{28A0092B-C50C-407E-A947-70E740481C1C}">
                <a14:useLocalDpi xmlns:a14="http://schemas.microsoft.com/office/drawing/2010/main"/>
              </a:ext>
            </a:extLst>
          </a:blip>
          <a:srcRect/>
          <a:stretch>
            <a:fillRect/>
          </a:stretch>
        </p:blipFill>
        <p:spPr bwMode="auto">
          <a:xfrm>
            <a:off x="143934" y="6656389"/>
            <a:ext cx="2112433" cy="192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矩形 18">
            <a:extLst>
              <a:ext uri="{FF2B5EF4-FFF2-40B4-BE49-F238E27FC236}">
                <a16:creationId xmlns:a16="http://schemas.microsoft.com/office/drawing/2014/main" id="{6A8A9030-9B52-45B3-88E2-BA9DC69F6D74}"/>
              </a:ext>
            </a:extLst>
          </p:cNvPr>
          <p:cNvSpPr/>
          <p:nvPr/>
        </p:nvSpPr>
        <p:spPr bwMode="auto">
          <a:xfrm>
            <a:off x="6600640" y="6654310"/>
            <a:ext cx="5591360" cy="180000"/>
          </a:xfrm>
          <a:prstGeom prst="rect">
            <a:avLst/>
          </a:prstGeom>
          <a:solidFill>
            <a:schemeClr val="bg1"/>
          </a:solidFill>
          <a:ln>
            <a:solidFill>
              <a:schemeClr val="bg1"/>
            </a:solidFill>
            <a:headEnd type="none" w="med" len="med"/>
            <a:tailEnd type="none" w="med" len="med"/>
          </a:ln>
        </p:spPr>
        <p:style>
          <a:lnRef idx="1">
            <a:schemeClr val="dk1"/>
          </a:lnRef>
          <a:fillRef idx="0">
            <a:schemeClr val="dk1"/>
          </a:fillRef>
          <a:effectRef idx="0">
            <a:schemeClr val="dk1"/>
          </a:effectRef>
          <a:fontRef idx="minor">
            <a:schemeClr val="tx1"/>
          </a:fontRef>
        </p:style>
        <p:txBody>
          <a:bodyPr vert="horz" wrap="none" lIns="91440" tIns="45720" rIns="91440" bIns="45720" numCol="1" rtlCol="0" anchor="ctr" anchorCtr="0" compatLnSpc="1">
            <a:prstTxWarp prst="textNoShape">
              <a:avLst/>
            </a:prstTxWarp>
            <a:noAutofit/>
          </a:bodyPr>
          <a:lstStyle/>
          <a:p>
            <a:pPr algn="r">
              <a:defRPr/>
            </a:pPr>
            <a:r>
              <a:rPr lang="de-DE" altLang="ja-JP" sz="800" b="0" dirty="0">
                <a:solidFill>
                  <a:srgbClr val="000000"/>
                </a:solidFill>
                <a:latin typeface="微软雅黑" panose="020B0503020204020204" pitchFamily="34" charset="-122"/>
                <a:ea typeface="微软雅黑" panose="020B0503020204020204" pitchFamily="34" charset="-122"/>
              </a:rPr>
              <a:t>Copyright 20</a:t>
            </a:r>
            <a:r>
              <a:rPr lang="en-US" altLang="zh-CN" sz="800" b="0" dirty="0">
                <a:solidFill>
                  <a:srgbClr val="000000"/>
                </a:solidFill>
                <a:latin typeface="微软雅黑" panose="020B0503020204020204" pitchFamily="34" charset="-122"/>
                <a:ea typeface="微软雅黑" panose="020B0503020204020204" pitchFamily="34" charset="-122"/>
              </a:rPr>
              <a:t>21</a:t>
            </a:r>
            <a:r>
              <a:rPr lang="de-DE" altLang="ja-JP" sz="800" b="0" dirty="0">
                <a:solidFill>
                  <a:srgbClr val="000000"/>
                </a:solidFill>
                <a:latin typeface="微软雅黑" panose="020B0503020204020204" pitchFamily="34" charset="-122"/>
                <a:ea typeface="微软雅黑" panose="020B0503020204020204" pitchFamily="34" charset="-122"/>
              </a:rPr>
              <a:t> NANJING FUJITSU NANDA SOFTWARE TECHNOLOGY CO., LTD</a:t>
            </a:r>
            <a:r>
              <a:rPr lang="en-US" altLang="ja-JP" sz="800" b="0" dirty="0">
                <a:solidFill>
                  <a:srgbClr val="000000"/>
                </a:solidFill>
                <a:latin typeface="微软雅黑" panose="020B0503020204020204" pitchFamily="34" charset="-122"/>
                <a:ea typeface="微软雅黑" panose="020B0503020204020204" pitchFamily="34" charset="-122"/>
              </a:rPr>
              <a:t>.</a:t>
            </a:r>
            <a:endParaRPr lang="de-DE" altLang="ja-JP" sz="800" b="0" dirty="0">
              <a:solidFill>
                <a:srgbClr val="0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853188194"/>
      </p:ext>
    </p:extLst>
  </p:cSld>
  <p:clrMap bg1="lt1" tx1="dk1" bg2="lt2" tx2="dk2" accent1="accent1" accent2="accent2" accent3="accent3" accent4="accent4" accent5="accent5" accent6="accent6" hlink="hlink" folHlink="folHlink"/>
  <p:sldLayoutIdLst>
    <p:sldLayoutId id="2147483712" r:id="rId1"/>
    <p:sldLayoutId id="2147483713" r:id="rId2"/>
    <p:sldLayoutId id="2147483714" r:id="rId3"/>
    <p:sldLayoutId id="2147483715" r:id="rId4"/>
    <p:sldLayoutId id="2147483716" r:id="rId5"/>
  </p:sldLayoutIdLst>
  <p:hf sldNum="0" hdr="0" dt="0"/>
  <p:txStyles>
    <p:titleStyle>
      <a:lvl1pPr algn="l" rtl="0" eaLnBrk="1" fontAlgn="base" hangingPunct="1">
        <a:spcBef>
          <a:spcPct val="0"/>
        </a:spcBef>
        <a:spcAft>
          <a:spcPct val="0"/>
        </a:spcAft>
        <a:tabLst>
          <a:tab pos="3676650" algn="l"/>
        </a:tabLst>
        <a:defRPr kumimoji="1" sz="3600">
          <a:solidFill>
            <a:schemeClr val="tx1"/>
          </a:solidFill>
          <a:latin typeface="微软雅黑" panose="020B0503020204020204" pitchFamily="34" charset="-122"/>
          <a:ea typeface="微软雅黑" panose="020B0503020204020204" pitchFamily="34" charset="-122"/>
          <a:cs typeface="+mj-cs"/>
        </a:defRPr>
      </a:lvl1pPr>
      <a:lvl2pPr algn="l" rtl="0" eaLnBrk="1" fontAlgn="base" hangingPunct="1">
        <a:spcBef>
          <a:spcPct val="0"/>
        </a:spcBef>
        <a:spcAft>
          <a:spcPct val="0"/>
        </a:spcAft>
        <a:tabLst>
          <a:tab pos="3676650" algn="l"/>
        </a:tabLst>
        <a:defRPr kumimoji="1" sz="3600">
          <a:solidFill>
            <a:schemeClr val="tx1"/>
          </a:solidFill>
          <a:latin typeface="HGP創英角ｺﾞｼｯｸUB" pitchFamily="50" charset="-128"/>
          <a:ea typeface="HGP創英角ｺﾞｼｯｸUB" pitchFamily="50" charset="-128"/>
        </a:defRPr>
      </a:lvl2pPr>
      <a:lvl3pPr algn="l" rtl="0" eaLnBrk="1" fontAlgn="base" hangingPunct="1">
        <a:spcBef>
          <a:spcPct val="0"/>
        </a:spcBef>
        <a:spcAft>
          <a:spcPct val="0"/>
        </a:spcAft>
        <a:tabLst>
          <a:tab pos="3676650" algn="l"/>
        </a:tabLst>
        <a:defRPr kumimoji="1" sz="3600">
          <a:solidFill>
            <a:schemeClr val="tx1"/>
          </a:solidFill>
          <a:latin typeface="HGP創英角ｺﾞｼｯｸUB" pitchFamily="50" charset="-128"/>
          <a:ea typeface="HGP創英角ｺﾞｼｯｸUB" pitchFamily="50" charset="-128"/>
        </a:defRPr>
      </a:lvl3pPr>
      <a:lvl4pPr algn="l" rtl="0" eaLnBrk="1" fontAlgn="base" hangingPunct="1">
        <a:spcBef>
          <a:spcPct val="0"/>
        </a:spcBef>
        <a:spcAft>
          <a:spcPct val="0"/>
        </a:spcAft>
        <a:tabLst>
          <a:tab pos="3676650" algn="l"/>
        </a:tabLst>
        <a:defRPr kumimoji="1" sz="3600">
          <a:solidFill>
            <a:schemeClr val="tx1"/>
          </a:solidFill>
          <a:latin typeface="HGP創英角ｺﾞｼｯｸUB" pitchFamily="50" charset="-128"/>
          <a:ea typeface="HGP創英角ｺﾞｼｯｸUB" pitchFamily="50" charset="-128"/>
        </a:defRPr>
      </a:lvl4pPr>
      <a:lvl5pPr algn="l" rtl="0" eaLnBrk="1" fontAlgn="base" hangingPunct="1">
        <a:spcBef>
          <a:spcPct val="0"/>
        </a:spcBef>
        <a:spcAft>
          <a:spcPct val="0"/>
        </a:spcAft>
        <a:tabLst>
          <a:tab pos="3676650" algn="l"/>
        </a:tabLst>
        <a:defRPr kumimoji="1" sz="3600">
          <a:solidFill>
            <a:schemeClr val="tx1"/>
          </a:solidFill>
          <a:latin typeface="HGP創英角ｺﾞｼｯｸUB" pitchFamily="50" charset="-128"/>
          <a:ea typeface="HGP創英角ｺﾞｼｯｸUB" pitchFamily="50" charset="-128"/>
        </a:defRPr>
      </a:lvl5pPr>
      <a:lvl6pPr marL="457200" algn="l" rtl="0" eaLnBrk="1" fontAlgn="base" hangingPunct="1">
        <a:spcBef>
          <a:spcPct val="0"/>
        </a:spcBef>
        <a:spcAft>
          <a:spcPct val="0"/>
        </a:spcAft>
        <a:tabLst>
          <a:tab pos="3676650" algn="l"/>
        </a:tabLst>
        <a:defRPr kumimoji="1" sz="3200">
          <a:solidFill>
            <a:schemeClr val="tx2"/>
          </a:solidFill>
          <a:latin typeface="Arial" charset="0"/>
          <a:ea typeface="ＭＳ Ｐゴシック" pitchFamily="50" charset="-128"/>
        </a:defRPr>
      </a:lvl6pPr>
      <a:lvl7pPr marL="914400" algn="l" rtl="0" eaLnBrk="1" fontAlgn="base" hangingPunct="1">
        <a:spcBef>
          <a:spcPct val="0"/>
        </a:spcBef>
        <a:spcAft>
          <a:spcPct val="0"/>
        </a:spcAft>
        <a:tabLst>
          <a:tab pos="3676650" algn="l"/>
        </a:tabLst>
        <a:defRPr kumimoji="1" sz="3200">
          <a:solidFill>
            <a:schemeClr val="tx2"/>
          </a:solidFill>
          <a:latin typeface="Arial" charset="0"/>
          <a:ea typeface="ＭＳ Ｐゴシック" pitchFamily="50" charset="-128"/>
        </a:defRPr>
      </a:lvl7pPr>
      <a:lvl8pPr marL="1371600" algn="l" rtl="0" eaLnBrk="1" fontAlgn="base" hangingPunct="1">
        <a:spcBef>
          <a:spcPct val="0"/>
        </a:spcBef>
        <a:spcAft>
          <a:spcPct val="0"/>
        </a:spcAft>
        <a:tabLst>
          <a:tab pos="3676650" algn="l"/>
        </a:tabLst>
        <a:defRPr kumimoji="1" sz="3200">
          <a:solidFill>
            <a:schemeClr val="tx2"/>
          </a:solidFill>
          <a:latin typeface="Arial" charset="0"/>
          <a:ea typeface="ＭＳ Ｐゴシック" pitchFamily="50" charset="-128"/>
        </a:defRPr>
      </a:lvl8pPr>
      <a:lvl9pPr marL="1828800" algn="l" rtl="0" eaLnBrk="1" fontAlgn="base" hangingPunct="1">
        <a:spcBef>
          <a:spcPct val="0"/>
        </a:spcBef>
        <a:spcAft>
          <a:spcPct val="0"/>
        </a:spcAft>
        <a:tabLst>
          <a:tab pos="3676650" algn="l"/>
        </a:tabLst>
        <a:defRPr kumimoji="1" sz="3200">
          <a:solidFill>
            <a:schemeClr val="tx2"/>
          </a:solidFill>
          <a:latin typeface="Arial" charset="0"/>
          <a:ea typeface="ＭＳ Ｐゴシック" pitchFamily="50" charset="-128"/>
        </a:defRPr>
      </a:lvl9pPr>
    </p:titleStyle>
    <p:bodyStyle>
      <a:lvl1pPr marL="290513" indent="-290513" algn="l" defTabSz="457200" rtl="0" eaLnBrk="1" fontAlgn="base" hangingPunct="1">
        <a:lnSpc>
          <a:spcPct val="95000"/>
        </a:lnSpc>
        <a:spcBef>
          <a:spcPct val="20000"/>
        </a:spcBef>
        <a:spcAft>
          <a:spcPct val="10000"/>
        </a:spcAft>
        <a:buClr>
          <a:srgbClr val="A30B1A"/>
        </a:buClr>
        <a:buFont typeface="Wingdings" panose="05000000000000000000" pitchFamily="2" charset="2"/>
        <a:buChar char="n"/>
        <a:defRPr kumimoji="1" sz="2400">
          <a:solidFill>
            <a:srgbClr val="000000"/>
          </a:solidFill>
          <a:latin typeface="微软雅黑" panose="020B0503020204020204" pitchFamily="34" charset="-122"/>
          <a:ea typeface="微软雅黑" panose="020B0503020204020204" pitchFamily="34" charset="-122"/>
          <a:cs typeface="+mn-cs"/>
        </a:defRPr>
      </a:lvl1pPr>
      <a:lvl2pPr marL="581025" indent="-242888" algn="l" defTabSz="457200" rtl="0" eaLnBrk="1" fontAlgn="base" hangingPunct="1">
        <a:lnSpc>
          <a:spcPct val="95000"/>
        </a:lnSpc>
        <a:spcBef>
          <a:spcPct val="20000"/>
        </a:spcBef>
        <a:spcAft>
          <a:spcPct val="10000"/>
        </a:spcAft>
        <a:buClr>
          <a:srgbClr val="87867E"/>
        </a:buClr>
        <a:buFont typeface="Wingdings" panose="05000000000000000000" pitchFamily="2" charset="2"/>
        <a:buChar char="n"/>
        <a:defRPr kumimoji="1" sz="2000">
          <a:solidFill>
            <a:srgbClr val="000000"/>
          </a:solidFill>
          <a:latin typeface="微软雅黑" panose="020B0503020204020204" pitchFamily="34" charset="-122"/>
          <a:ea typeface="微软雅黑" panose="020B0503020204020204" pitchFamily="34" charset="-122"/>
          <a:cs typeface="+mn-cs"/>
        </a:defRPr>
      </a:lvl2pPr>
      <a:lvl3pPr marL="795338" indent="-138113" algn="l" defTabSz="457200" rtl="0" eaLnBrk="1" fontAlgn="base" hangingPunct="1">
        <a:lnSpc>
          <a:spcPct val="95000"/>
        </a:lnSpc>
        <a:spcBef>
          <a:spcPct val="20000"/>
        </a:spcBef>
        <a:spcAft>
          <a:spcPct val="10000"/>
        </a:spcAft>
        <a:buClr>
          <a:srgbClr val="87867E"/>
        </a:buClr>
        <a:buSzPct val="100000"/>
        <a:buChar char="•"/>
        <a:defRPr kumimoji="1" sz="2400">
          <a:solidFill>
            <a:srgbClr val="000000"/>
          </a:solidFill>
          <a:latin typeface="微软雅黑" panose="020B0503020204020204" pitchFamily="34" charset="-122"/>
          <a:ea typeface="微软雅黑" panose="020B0503020204020204" pitchFamily="34" charset="-122"/>
          <a:cs typeface="+mn-cs"/>
        </a:defRPr>
      </a:lvl3pPr>
      <a:lvl4pPr marL="1014413" indent="-134938" algn="l" defTabSz="457200" rtl="0" eaLnBrk="1" fontAlgn="base" hangingPunct="1">
        <a:lnSpc>
          <a:spcPct val="95000"/>
        </a:lnSpc>
        <a:spcBef>
          <a:spcPct val="20000"/>
        </a:spcBef>
        <a:spcAft>
          <a:spcPct val="10000"/>
        </a:spcAft>
        <a:buClr>
          <a:srgbClr val="87867E"/>
        </a:buClr>
        <a:buSzPct val="100000"/>
        <a:buChar char="•"/>
        <a:defRPr kumimoji="1" sz="1600">
          <a:solidFill>
            <a:srgbClr val="000000"/>
          </a:solidFill>
          <a:latin typeface="微软雅黑" panose="020B0503020204020204" pitchFamily="34" charset="-122"/>
          <a:ea typeface="微软雅黑" panose="020B0503020204020204" pitchFamily="34" charset="-122"/>
          <a:cs typeface="+mn-cs"/>
        </a:defRPr>
      </a:lvl4pPr>
      <a:lvl5pPr marL="2305050" indent="365125" algn="l" defTabSz="457200" rtl="0" eaLnBrk="1" fontAlgn="base" hangingPunct="1">
        <a:spcBef>
          <a:spcPct val="0"/>
        </a:spcBef>
        <a:spcAft>
          <a:spcPct val="0"/>
        </a:spcAft>
        <a:buBlip>
          <a:blip r:embed="rId9"/>
        </a:buBlip>
        <a:defRPr kumimoji="1" sz="2000">
          <a:solidFill>
            <a:srgbClr val="000000"/>
          </a:solidFill>
          <a:latin typeface="+mn-lt"/>
          <a:ea typeface="+mn-ea"/>
          <a:cs typeface="+mn-cs"/>
        </a:defRPr>
      </a:lvl5pPr>
      <a:lvl6pPr marL="2762250" indent="365125" algn="l" defTabSz="457200" rtl="0" eaLnBrk="1" fontAlgn="base" hangingPunct="1">
        <a:spcBef>
          <a:spcPct val="0"/>
        </a:spcBef>
        <a:spcAft>
          <a:spcPct val="0"/>
        </a:spcAft>
        <a:buBlip>
          <a:blip r:embed="rId9"/>
        </a:buBlip>
        <a:defRPr kumimoji="1" sz="2000">
          <a:solidFill>
            <a:srgbClr val="000000"/>
          </a:solidFill>
          <a:latin typeface="+mn-lt"/>
          <a:ea typeface="+mn-ea"/>
          <a:cs typeface="+mn-cs"/>
        </a:defRPr>
      </a:lvl6pPr>
      <a:lvl7pPr marL="3219450" indent="365125" algn="l" defTabSz="457200" rtl="0" eaLnBrk="1" fontAlgn="base" hangingPunct="1">
        <a:spcBef>
          <a:spcPct val="0"/>
        </a:spcBef>
        <a:spcAft>
          <a:spcPct val="0"/>
        </a:spcAft>
        <a:buBlip>
          <a:blip r:embed="rId9"/>
        </a:buBlip>
        <a:defRPr kumimoji="1" sz="2000">
          <a:solidFill>
            <a:srgbClr val="000000"/>
          </a:solidFill>
          <a:latin typeface="+mn-lt"/>
          <a:ea typeface="+mn-ea"/>
          <a:cs typeface="+mn-cs"/>
        </a:defRPr>
      </a:lvl7pPr>
      <a:lvl8pPr marL="3676650" indent="365125" algn="l" defTabSz="457200" rtl="0" eaLnBrk="1" fontAlgn="base" hangingPunct="1">
        <a:spcBef>
          <a:spcPct val="0"/>
        </a:spcBef>
        <a:spcAft>
          <a:spcPct val="0"/>
        </a:spcAft>
        <a:buBlip>
          <a:blip r:embed="rId9"/>
        </a:buBlip>
        <a:defRPr kumimoji="1" sz="2000">
          <a:solidFill>
            <a:srgbClr val="000000"/>
          </a:solidFill>
          <a:latin typeface="+mn-lt"/>
          <a:ea typeface="+mn-ea"/>
          <a:cs typeface="+mn-cs"/>
        </a:defRPr>
      </a:lvl8pPr>
      <a:lvl9pPr marL="4133850" indent="365125" algn="l" defTabSz="457200" rtl="0" eaLnBrk="1" fontAlgn="base" hangingPunct="1">
        <a:spcBef>
          <a:spcPct val="0"/>
        </a:spcBef>
        <a:spcAft>
          <a:spcPct val="0"/>
        </a:spcAft>
        <a:buBlip>
          <a:blip r:embed="rId9"/>
        </a:buBlip>
        <a:defRPr kumimoji="1" sz="2000">
          <a:solidFill>
            <a:srgbClr val="000000"/>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pic>
        <p:nvPicPr>
          <p:cNvPr id="646175" name="Picture 31" descr="ContentGray20_L15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gray">
          <a:xfrm>
            <a:off x="0" y="0"/>
            <a:ext cx="12192000" cy="1073150"/>
          </a:xfrm>
          <a:prstGeom prst="rect">
            <a:avLst/>
          </a:prstGeom>
          <a:noFill/>
        </p:spPr>
      </p:pic>
      <p:sp>
        <p:nvSpPr>
          <p:cNvPr id="646148" name="Line 4"/>
          <p:cNvSpPr>
            <a:spLocks noChangeShapeType="1"/>
          </p:cNvSpPr>
          <p:nvPr/>
        </p:nvSpPr>
        <p:spPr bwMode="gray">
          <a:xfrm>
            <a:off x="0" y="6632575"/>
            <a:ext cx="12192000" cy="0"/>
          </a:xfrm>
          <a:prstGeom prst="line">
            <a:avLst/>
          </a:prstGeom>
          <a:noFill/>
          <a:ln w="12700">
            <a:solidFill>
              <a:srgbClr val="87867E"/>
            </a:solidFill>
            <a:round/>
          </a:ln>
          <a:effectLst/>
        </p:spPr>
        <p:txBody>
          <a:bodyPr/>
          <a:lstStyle/>
          <a:p>
            <a:endParaRPr lang="ja-JP" altLang="en-US"/>
          </a:p>
        </p:txBody>
      </p:sp>
      <p:sp>
        <p:nvSpPr>
          <p:cNvPr id="646151" name="Rectangle 7"/>
          <p:cNvSpPr>
            <a:spLocks noGrp="1" noChangeArrowheads="1"/>
          </p:cNvSpPr>
          <p:nvPr>
            <p:ph type="title"/>
          </p:nvPr>
        </p:nvSpPr>
        <p:spPr bwMode="gray">
          <a:xfrm>
            <a:off x="226485" y="-1588"/>
            <a:ext cx="10477500" cy="693738"/>
          </a:xfrm>
          <a:prstGeom prst="rect">
            <a:avLst/>
          </a:prstGeom>
          <a:noFill/>
          <a:ln>
            <a:noFill/>
          </a:ln>
          <a:effectLst/>
        </p:spPr>
        <p:txBody>
          <a:bodyPr vert="horz" wrap="square" lIns="0" tIns="0" rIns="0" bIns="0" numCol="1" anchor="ctr" anchorCtr="0" compatLnSpc="1"/>
          <a:lstStyle/>
          <a:p>
            <a:pPr lvl="0"/>
            <a:r>
              <a:rPr lang="zh-CN" altLang="en-US" dirty="0"/>
              <a:t>母板标题</a:t>
            </a:r>
            <a:r>
              <a:rPr lang="en-US" altLang="ja-JP" dirty="0"/>
              <a:t>32pt</a:t>
            </a:r>
          </a:p>
        </p:txBody>
      </p:sp>
      <p:sp>
        <p:nvSpPr>
          <p:cNvPr id="646152" name="Rectangle 8"/>
          <p:cNvSpPr>
            <a:spLocks noGrp="1" noChangeArrowheads="1"/>
          </p:cNvSpPr>
          <p:nvPr>
            <p:ph type="body" idx="1"/>
          </p:nvPr>
        </p:nvSpPr>
        <p:spPr bwMode="gray">
          <a:xfrm>
            <a:off x="224367" y="869951"/>
            <a:ext cx="11715751" cy="5592763"/>
          </a:xfrm>
          <a:prstGeom prst="rect">
            <a:avLst/>
          </a:prstGeom>
          <a:noFill/>
          <a:ln>
            <a:noFill/>
          </a:ln>
          <a:effectLst/>
        </p:spPr>
        <p:txBody>
          <a:bodyPr vert="horz" wrap="square" lIns="0" tIns="0" rIns="0" bIns="0" numCol="1" anchor="t" anchorCtr="0" compatLnSpc="1"/>
          <a:lstStyle/>
          <a:p>
            <a:pPr lvl="0"/>
            <a:r>
              <a:rPr lang="zh-CN" altLang="en-US" dirty="0"/>
              <a:t>纲要纲要纲要纲要纲要纲要纲要纲要纲要纲要纲要纲要纲要纲要纲要纲要纲要纲要纲要纲要纲要纲要纲要纲要纲要纲要纲要</a:t>
            </a:r>
            <a:r>
              <a:rPr lang="en-US" altLang="ja-JP" dirty="0"/>
              <a:t>24pt</a:t>
            </a:r>
            <a:endParaRPr lang="en-US" altLang="zh-CN" dirty="0"/>
          </a:p>
          <a:p>
            <a:pPr lvl="1"/>
            <a:r>
              <a:rPr lang="zh-CN" altLang="en-US" dirty="0"/>
              <a:t>第一副标题第一副标题第一副标题第一副标题第一副标题第一副标题第一副标题第一副标题第一副标题第一副标题第一副标题第一副标题</a:t>
            </a:r>
            <a:r>
              <a:rPr lang="en-US" altLang="ja-JP" dirty="0"/>
              <a:t>20pt</a:t>
            </a:r>
          </a:p>
          <a:p>
            <a:pPr lvl="2"/>
            <a:r>
              <a:rPr lang="zh-CN" altLang="en-US" dirty="0"/>
              <a:t>第二副标题第二副标题第二副标题第二副标题第二副标题第二副标题第二副标题第二副标题第二副标题第二副标题第二副标题第二副标题第二副标题</a:t>
            </a:r>
            <a:r>
              <a:rPr lang="en-US" altLang="ja-JP" dirty="0"/>
              <a:t>18pt</a:t>
            </a:r>
          </a:p>
          <a:p>
            <a:pPr lvl="3"/>
            <a:r>
              <a:rPr lang="zh-CN" altLang="en-US" dirty="0"/>
              <a:t>文字文字文字文字文字文字文字文字文字文字文字文字文字文字文字文字文字文字文字文字文字文字文字文字文字文字文字文字文字文字文字文字文字文字文字文字文字文字</a:t>
            </a:r>
            <a:r>
              <a:rPr lang="en-US" altLang="ja-JP" dirty="0"/>
              <a:t>16pt</a:t>
            </a:r>
          </a:p>
        </p:txBody>
      </p:sp>
      <p:grpSp>
        <p:nvGrpSpPr>
          <p:cNvPr id="646163" name="Group 19"/>
          <p:cNvGrpSpPr>
            <a:grpSpLocks noChangeAspect="1"/>
          </p:cNvGrpSpPr>
          <p:nvPr/>
        </p:nvGrpSpPr>
        <p:grpSpPr bwMode="auto">
          <a:xfrm>
            <a:off x="10517718" y="79376"/>
            <a:ext cx="1568449" cy="657225"/>
            <a:chOff x="4969" y="50"/>
            <a:chExt cx="741" cy="414"/>
          </a:xfrm>
        </p:grpSpPr>
        <p:sp>
          <p:nvSpPr>
            <p:cNvPr id="646162" name="AutoShape 18"/>
            <p:cNvSpPr>
              <a:spLocks noChangeAspect="1" noChangeArrowheads="1" noTextEdit="1"/>
            </p:cNvSpPr>
            <p:nvPr userDrawn="1"/>
          </p:nvSpPr>
          <p:spPr bwMode="gray">
            <a:xfrm>
              <a:off x="4969" y="50"/>
              <a:ext cx="741" cy="414"/>
            </a:xfrm>
            <a:prstGeom prst="rect">
              <a:avLst/>
            </a:prstGeom>
            <a:noFill/>
            <a:ln>
              <a:noFill/>
            </a:ln>
          </p:spPr>
          <p:txBody>
            <a:bodyPr/>
            <a:lstStyle/>
            <a:p>
              <a:endParaRPr lang="ja-JP" altLang="en-US"/>
            </a:p>
          </p:txBody>
        </p:sp>
        <p:sp>
          <p:nvSpPr>
            <p:cNvPr id="646164" name="Freeform 20"/>
            <p:cNvSpPr/>
            <p:nvPr userDrawn="1"/>
          </p:nvSpPr>
          <p:spPr bwMode="gray">
            <a:xfrm>
              <a:off x="5334" y="121"/>
              <a:ext cx="94" cy="72"/>
            </a:xfrm>
            <a:custGeom>
              <a:avLst/>
              <a:gdLst>
                <a:gd name="T0" fmla="*/ 961 w 2365"/>
                <a:gd name="T1" fmla="*/ 764 h 1825"/>
                <a:gd name="T2" fmla="*/ 599 w 2365"/>
                <a:gd name="T3" fmla="*/ 642 h 1825"/>
                <a:gd name="T4" fmla="*/ 1 w 2365"/>
                <a:gd name="T5" fmla="*/ 1235 h 1825"/>
                <a:gd name="T6" fmla="*/ 599 w 2365"/>
                <a:gd name="T7" fmla="*/ 1825 h 1825"/>
                <a:gd name="T8" fmla="*/ 1053 w 2365"/>
                <a:gd name="T9" fmla="*/ 1619 h 1825"/>
                <a:gd name="T10" fmla="*/ 1053 w 2365"/>
                <a:gd name="T11" fmla="*/ 1293 h 1825"/>
                <a:gd name="T12" fmla="*/ 771 w 2365"/>
                <a:gd name="T13" fmla="*/ 1568 h 1825"/>
                <a:gd name="T14" fmla="*/ 599 w 2365"/>
                <a:gd name="T15" fmla="*/ 1604 h 1825"/>
                <a:gd name="T16" fmla="*/ 225 w 2365"/>
                <a:gd name="T17" fmla="*/ 1235 h 1825"/>
                <a:gd name="T18" fmla="*/ 599 w 2365"/>
                <a:gd name="T19" fmla="*/ 863 h 1825"/>
                <a:gd name="T20" fmla="*/ 861 w 2365"/>
                <a:gd name="T21" fmla="*/ 972 h 1825"/>
                <a:gd name="T22" fmla="*/ 1093 w 2365"/>
                <a:gd name="T23" fmla="*/ 1239 h 1825"/>
                <a:gd name="T24" fmla="*/ 1630 w 2365"/>
                <a:gd name="T25" fmla="*/ 1473 h 1825"/>
                <a:gd name="T26" fmla="*/ 2365 w 2365"/>
                <a:gd name="T27" fmla="*/ 741 h 1825"/>
                <a:gd name="T28" fmla="*/ 1630 w 2365"/>
                <a:gd name="T29" fmla="*/ 0 h 1825"/>
                <a:gd name="T30" fmla="*/ 1053 w 2365"/>
                <a:gd name="T31" fmla="*/ 295 h 1825"/>
                <a:gd name="T32" fmla="*/ 1053 w 2365"/>
                <a:gd name="T33" fmla="*/ 735 h 1825"/>
                <a:gd name="T34" fmla="*/ 1630 w 2365"/>
                <a:gd name="T35" fmla="*/ 232 h 1825"/>
                <a:gd name="T36" fmla="*/ 2134 w 2365"/>
                <a:gd name="T37" fmla="*/ 741 h 1825"/>
                <a:gd name="T38" fmla="*/ 1630 w 2365"/>
                <a:gd name="T39" fmla="*/ 1245 h 1825"/>
                <a:gd name="T40" fmla="*/ 1303 w 2365"/>
                <a:gd name="T41" fmla="*/ 1125 h 1825"/>
                <a:gd name="T42" fmla="*/ 961 w 2365"/>
                <a:gd name="T43" fmla="*/ 764 h 1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65" h="1825">
                  <a:moveTo>
                    <a:pt x="961" y="764"/>
                  </a:moveTo>
                  <a:cubicBezTo>
                    <a:pt x="875" y="688"/>
                    <a:pt x="736" y="643"/>
                    <a:pt x="599" y="642"/>
                  </a:cubicBezTo>
                  <a:cubicBezTo>
                    <a:pt x="270" y="641"/>
                    <a:pt x="2" y="900"/>
                    <a:pt x="1" y="1235"/>
                  </a:cubicBezTo>
                  <a:cubicBezTo>
                    <a:pt x="0" y="1563"/>
                    <a:pt x="270" y="1824"/>
                    <a:pt x="599" y="1825"/>
                  </a:cubicBezTo>
                  <a:cubicBezTo>
                    <a:pt x="783" y="1825"/>
                    <a:pt x="943" y="1751"/>
                    <a:pt x="1053" y="1619"/>
                  </a:cubicBezTo>
                  <a:cubicBezTo>
                    <a:pt x="1053" y="1293"/>
                    <a:pt x="1053" y="1293"/>
                    <a:pt x="1053" y="1293"/>
                  </a:cubicBezTo>
                  <a:cubicBezTo>
                    <a:pt x="994" y="1394"/>
                    <a:pt x="877" y="1524"/>
                    <a:pt x="771" y="1568"/>
                  </a:cubicBezTo>
                  <a:cubicBezTo>
                    <a:pt x="717" y="1590"/>
                    <a:pt x="662" y="1604"/>
                    <a:pt x="599" y="1604"/>
                  </a:cubicBezTo>
                  <a:cubicBezTo>
                    <a:pt x="394" y="1604"/>
                    <a:pt x="225" y="1445"/>
                    <a:pt x="225" y="1235"/>
                  </a:cubicBezTo>
                  <a:cubicBezTo>
                    <a:pt x="225" y="1041"/>
                    <a:pt x="380" y="862"/>
                    <a:pt x="599" y="863"/>
                  </a:cubicBezTo>
                  <a:cubicBezTo>
                    <a:pt x="701" y="863"/>
                    <a:pt x="793" y="905"/>
                    <a:pt x="861" y="972"/>
                  </a:cubicBezTo>
                  <a:cubicBezTo>
                    <a:pt x="931" y="1040"/>
                    <a:pt x="1041" y="1183"/>
                    <a:pt x="1093" y="1239"/>
                  </a:cubicBezTo>
                  <a:cubicBezTo>
                    <a:pt x="1227" y="1383"/>
                    <a:pt x="1419" y="1473"/>
                    <a:pt x="1630" y="1473"/>
                  </a:cubicBezTo>
                  <a:cubicBezTo>
                    <a:pt x="2036" y="1474"/>
                    <a:pt x="2365" y="1146"/>
                    <a:pt x="2365" y="741"/>
                  </a:cubicBezTo>
                  <a:cubicBezTo>
                    <a:pt x="2365" y="336"/>
                    <a:pt x="2035" y="0"/>
                    <a:pt x="1630" y="0"/>
                  </a:cubicBezTo>
                  <a:cubicBezTo>
                    <a:pt x="1395" y="0"/>
                    <a:pt x="1187" y="122"/>
                    <a:pt x="1053" y="295"/>
                  </a:cubicBezTo>
                  <a:cubicBezTo>
                    <a:pt x="1053" y="735"/>
                    <a:pt x="1053" y="735"/>
                    <a:pt x="1053" y="735"/>
                  </a:cubicBezTo>
                  <a:cubicBezTo>
                    <a:pt x="1155" y="455"/>
                    <a:pt x="1340" y="232"/>
                    <a:pt x="1630" y="232"/>
                  </a:cubicBezTo>
                  <a:cubicBezTo>
                    <a:pt x="1909" y="232"/>
                    <a:pt x="2135" y="463"/>
                    <a:pt x="2134" y="741"/>
                  </a:cubicBezTo>
                  <a:cubicBezTo>
                    <a:pt x="2134" y="1020"/>
                    <a:pt x="1909" y="1246"/>
                    <a:pt x="1630" y="1245"/>
                  </a:cubicBezTo>
                  <a:cubicBezTo>
                    <a:pt x="1506" y="1244"/>
                    <a:pt x="1391" y="1199"/>
                    <a:pt x="1303" y="1125"/>
                  </a:cubicBezTo>
                  <a:cubicBezTo>
                    <a:pt x="1194" y="1040"/>
                    <a:pt x="1074" y="860"/>
                    <a:pt x="961" y="764"/>
                  </a:cubicBezTo>
                </a:path>
              </a:pathLst>
            </a:custGeom>
            <a:solidFill>
              <a:srgbClr val="FF0000"/>
            </a:solidFill>
            <a:ln>
              <a:noFill/>
            </a:ln>
          </p:spPr>
          <p:txBody>
            <a:bodyPr/>
            <a:lstStyle/>
            <a:p>
              <a:endParaRPr lang="ja-JP" altLang="en-US"/>
            </a:p>
          </p:txBody>
        </p:sp>
        <p:sp>
          <p:nvSpPr>
            <p:cNvPr id="646165" name="Freeform 21"/>
            <p:cNvSpPr/>
            <p:nvPr userDrawn="1"/>
          </p:nvSpPr>
          <p:spPr bwMode="gray">
            <a:xfrm>
              <a:off x="5180" y="200"/>
              <a:ext cx="65" cy="106"/>
            </a:xfrm>
            <a:custGeom>
              <a:avLst/>
              <a:gdLst>
                <a:gd name="T0" fmla="*/ 0 w 1624"/>
                <a:gd name="T1" fmla="*/ 0 h 2651"/>
                <a:gd name="T2" fmla="*/ 1624 w 1624"/>
                <a:gd name="T3" fmla="*/ 0 h 2651"/>
                <a:gd name="T4" fmla="*/ 1624 w 1624"/>
                <a:gd name="T5" fmla="*/ 452 h 2651"/>
                <a:gd name="T6" fmla="*/ 1365 w 1624"/>
                <a:gd name="T7" fmla="*/ 273 h 2651"/>
                <a:gd name="T8" fmla="*/ 613 w 1624"/>
                <a:gd name="T9" fmla="*/ 273 h 2651"/>
                <a:gd name="T10" fmla="*/ 613 w 1624"/>
                <a:gd name="T11" fmla="*/ 1053 h 2651"/>
                <a:gd name="T12" fmla="*/ 1428 w 1624"/>
                <a:gd name="T13" fmla="*/ 1053 h 2651"/>
                <a:gd name="T14" fmla="*/ 1428 w 1624"/>
                <a:gd name="T15" fmla="*/ 1467 h 2651"/>
                <a:gd name="T16" fmla="*/ 1205 w 1624"/>
                <a:gd name="T17" fmla="*/ 1335 h 2651"/>
                <a:gd name="T18" fmla="*/ 613 w 1624"/>
                <a:gd name="T19" fmla="*/ 1335 h 2651"/>
                <a:gd name="T20" fmla="*/ 613 w 1624"/>
                <a:gd name="T21" fmla="*/ 2401 h 2651"/>
                <a:gd name="T22" fmla="*/ 784 w 1624"/>
                <a:gd name="T23" fmla="*/ 2651 h 2651"/>
                <a:gd name="T24" fmla="*/ 11 w 1624"/>
                <a:gd name="T25" fmla="*/ 2651 h 2651"/>
                <a:gd name="T26" fmla="*/ 173 w 1624"/>
                <a:gd name="T27" fmla="*/ 2401 h 2651"/>
                <a:gd name="T28" fmla="*/ 173 w 1624"/>
                <a:gd name="T29" fmla="*/ 278 h 2651"/>
                <a:gd name="T30" fmla="*/ 0 w 1624"/>
                <a:gd name="T31" fmla="*/ 0 h 2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24" h="2651">
                  <a:moveTo>
                    <a:pt x="0" y="0"/>
                  </a:moveTo>
                  <a:cubicBezTo>
                    <a:pt x="1624" y="0"/>
                    <a:pt x="1624" y="0"/>
                    <a:pt x="1624" y="0"/>
                  </a:cubicBezTo>
                  <a:cubicBezTo>
                    <a:pt x="1624" y="452"/>
                    <a:pt x="1624" y="452"/>
                    <a:pt x="1624" y="452"/>
                  </a:cubicBezTo>
                  <a:cubicBezTo>
                    <a:pt x="1624" y="452"/>
                    <a:pt x="1540" y="274"/>
                    <a:pt x="1365" y="273"/>
                  </a:cubicBezTo>
                  <a:cubicBezTo>
                    <a:pt x="613" y="273"/>
                    <a:pt x="613" y="273"/>
                    <a:pt x="613" y="273"/>
                  </a:cubicBezTo>
                  <a:cubicBezTo>
                    <a:pt x="613" y="1053"/>
                    <a:pt x="613" y="1053"/>
                    <a:pt x="613" y="1053"/>
                  </a:cubicBezTo>
                  <a:cubicBezTo>
                    <a:pt x="1428" y="1053"/>
                    <a:pt x="1428" y="1053"/>
                    <a:pt x="1428" y="1053"/>
                  </a:cubicBezTo>
                  <a:cubicBezTo>
                    <a:pt x="1428" y="1467"/>
                    <a:pt x="1428" y="1467"/>
                    <a:pt x="1428" y="1467"/>
                  </a:cubicBezTo>
                  <a:cubicBezTo>
                    <a:pt x="1428" y="1467"/>
                    <a:pt x="1402" y="1335"/>
                    <a:pt x="1205" y="1335"/>
                  </a:cubicBezTo>
                  <a:cubicBezTo>
                    <a:pt x="613" y="1335"/>
                    <a:pt x="613" y="1335"/>
                    <a:pt x="613" y="1335"/>
                  </a:cubicBezTo>
                  <a:cubicBezTo>
                    <a:pt x="613" y="2401"/>
                    <a:pt x="613" y="2401"/>
                    <a:pt x="613" y="2401"/>
                  </a:cubicBezTo>
                  <a:cubicBezTo>
                    <a:pt x="613" y="2558"/>
                    <a:pt x="784" y="2651"/>
                    <a:pt x="784" y="2651"/>
                  </a:cubicBezTo>
                  <a:cubicBezTo>
                    <a:pt x="11" y="2651"/>
                    <a:pt x="11" y="2651"/>
                    <a:pt x="11" y="2651"/>
                  </a:cubicBezTo>
                  <a:cubicBezTo>
                    <a:pt x="11" y="2651"/>
                    <a:pt x="173" y="2569"/>
                    <a:pt x="173" y="2401"/>
                  </a:cubicBezTo>
                  <a:cubicBezTo>
                    <a:pt x="173" y="278"/>
                    <a:pt x="173" y="278"/>
                    <a:pt x="173" y="278"/>
                  </a:cubicBezTo>
                  <a:cubicBezTo>
                    <a:pt x="173" y="99"/>
                    <a:pt x="0" y="0"/>
                    <a:pt x="0" y="0"/>
                  </a:cubicBezTo>
                  <a:close/>
                </a:path>
              </a:pathLst>
            </a:custGeom>
            <a:solidFill>
              <a:srgbClr val="FF0000"/>
            </a:solidFill>
            <a:ln>
              <a:noFill/>
            </a:ln>
          </p:spPr>
          <p:txBody>
            <a:bodyPr/>
            <a:lstStyle/>
            <a:p>
              <a:endParaRPr lang="ja-JP" altLang="en-US"/>
            </a:p>
          </p:txBody>
        </p:sp>
        <p:sp>
          <p:nvSpPr>
            <p:cNvPr id="646166" name="Freeform 22"/>
            <p:cNvSpPr/>
            <p:nvPr userDrawn="1"/>
          </p:nvSpPr>
          <p:spPr bwMode="gray">
            <a:xfrm>
              <a:off x="5333" y="200"/>
              <a:ext cx="43" cy="148"/>
            </a:xfrm>
            <a:custGeom>
              <a:avLst/>
              <a:gdLst>
                <a:gd name="T0" fmla="*/ 246 w 1072"/>
                <a:gd name="T1" fmla="*/ 0 h 3696"/>
                <a:gd name="T2" fmla="*/ 1072 w 1072"/>
                <a:gd name="T3" fmla="*/ 0 h 3696"/>
                <a:gd name="T4" fmla="*/ 887 w 1072"/>
                <a:gd name="T5" fmla="*/ 230 h 3696"/>
                <a:gd name="T6" fmla="*/ 887 w 1072"/>
                <a:gd name="T7" fmla="*/ 2717 h 3696"/>
                <a:gd name="T8" fmla="*/ 0 w 1072"/>
                <a:gd name="T9" fmla="*/ 3693 h 3696"/>
                <a:gd name="T10" fmla="*/ 423 w 1072"/>
                <a:gd name="T11" fmla="*/ 2717 h 3696"/>
                <a:gd name="T12" fmla="*/ 423 w 1072"/>
                <a:gd name="T13" fmla="*/ 230 h 3696"/>
                <a:gd name="T14" fmla="*/ 246 w 1072"/>
                <a:gd name="T15" fmla="*/ 0 h 3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72" h="3696">
                  <a:moveTo>
                    <a:pt x="246" y="0"/>
                  </a:moveTo>
                  <a:cubicBezTo>
                    <a:pt x="1072" y="0"/>
                    <a:pt x="1072" y="0"/>
                    <a:pt x="1072" y="0"/>
                  </a:cubicBezTo>
                  <a:cubicBezTo>
                    <a:pt x="1072" y="0"/>
                    <a:pt x="887" y="87"/>
                    <a:pt x="887" y="230"/>
                  </a:cubicBezTo>
                  <a:cubicBezTo>
                    <a:pt x="887" y="2717"/>
                    <a:pt x="887" y="2717"/>
                    <a:pt x="887" y="2717"/>
                  </a:cubicBezTo>
                  <a:cubicBezTo>
                    <a:pt x="887" y="3558"/>
                    <a:pt x="44" y="3696"/>
                    <a:pt x="0" y="3693"/>
                  </a:cubicBezTo>
                  <a:cubicBezTo>
                    <a:pt x="72" y="3647"/>
                    <a:pt x="422" y="3349"/>
                    <a:pt x="423" y="2717"/>
                  </a:cubicBezTo>
                  <a:cubicBezTo>
                    <a:pt x="423" y="230"/>
                    <a:pt x="423" y="230"/>
                    <a:pt x="423" y="230"/>
                  </a:cubicBezTo>
                  <a:cubicBezTo>
                    <a:pt x="424" y="96"/>
                    <a:pt x="246" y="0"/>
                    <a:pt x="246" y="0"/>
                  </a:cubicBezTo>
                  <a:close/>
                </a:path>
              </a:pathLst>
            </a:custGeom>
            <a:solidFill>
              <a:srgbClr val="FF0000"/>
            </a:solidFill>
            <a:ln>
              <a:noFill/>
            </a:ln>
          </p:spPr>
          <p:txBody>
            <a:bodyPr/>
            <a:lstStyle/>
            <a:p>
              <a:endParaRPr lang="ja-JP" altLang="en-US"/>
            </a:p>
          </p:txBody>
        </p:sp>
        <p:sp>
          <p:nvSpPr>
            <p:cNvPr id="646167" name="Freeform 23"/>
            <p:cNvSpPr/>
            <p:nvPr userDrawn="1"/>
          </p:nvSpPr>
          <p:spPr bwMode="gray">
            <a:xfrm>
              <a:off x="5380" y="200"/>
              <a:ext cx="33" cy="106"/>
            </a:xfrm>
            <a:custGeom>
              <a:avLst/>
              <a:gdLst>
                <a:gd name="T0" fmla="*/ 0 w 828"/>
                <a:gd name="T1" fmla="*/ 0 h 2653"/>
                <a:gd name="T2" fmla="*/ 828 w 828"/>
                <a:gd name="T3" fmla="*/ 0 h 2653"/>
                <a:gd name="T4" fmla="*/ 645 w 828"/>
                <a:gd name="T5" fmla="*/ 235 h 2653"/>
                <a:gd name="T6" fmla="*/ 645 w 828"/>
                <a:gd name="T7" fmla="*/ 2401 h 2653"/>
                <a:gd name="T8" fmla="*/ 828 w 828"/>
                <a:gd name="T9" fmla="*/ 2653 h 2653"/>
                <a:gd name="T10" fmla="*/ 0 w 828"/>
                <a:gd name="T11" fmla="*/ 2653 h 2653"/>
                <a:gd name="T12" fmla="*/ 184 w 828"/>
                <a:gd name="T13" fmla="*/ 2401 h 2653"/>
                <a:gd name="T14" fmla="*/ 184 w 828"/>
                <a:gd name="T15" fmla="*/ 235 h 2653"/>
                <a:gd name="T16" fmla="*/ 0 w 828"/>
                <a:gd name="T17" fmla="*/ 0 h 26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8" h="2653">
                  <a:moveTo>
                    <a:pt x="0" y="0"/>
                  </a:moveTo>
                  <a:cubicBezTo>
                    <a:pt x="828" y="0"/>
                    <a:pt x="828" y="0"/>
                    <a:pt x="828" y="0"/>
                  </a:cubicBezTo>
                  <a:cubicBezTo>
                    <a:pt x="828" y="0"/>
                    <a:pt x="645" y="89"/>
                    <a:pt x="645" y="235"/>
                  </a:cubicBezTo>
                  <a:cubicBezTo>
                    <a:pt x="645" y="2401"/>
                    <a:pt x="645" y="2401"/>
                    <a:pt x="645" y="2401"/>
                  </a:cubicBezTo>
                  <a:cubicBezTo>
                    <a:pt x="645" y="2556"/>
                    <a:pt x="828" y="2653"/>
                    <a:pt x="828" y="2653"/>
                  </a:cubicBezTo>
                  <a:cubicBezTo>
                    <a:pt x="0" y="2653"/>
                    <a:pt x="0" y="2653"/>
                    <a:pt x="0" y="2653"/>
                  </a:cubicBezTo>
                  <a:cubicBezTo>
                    <a:pt x="0" y="2653"/>
                    <a:pt x="184" y="2557"/>
                    <a:pt x="184" y="2401"/>
                  </a:cubicBezTo>
                  <a:cubicBezTo>
                    <a:pt x="184" y="235"/>
                    <a:pt x="184" y="235"/>
                    <a:pt x="184" y="235"/>
                  </a:cubicBezTo>
                  <a:cubicBezTo>
                    <a:pt x="184" y="89"/>
                    <a:pt x="0" y="0"/>
                    <a:pt x="0" y="0"/>
                  </a:cubicBezTo>
                  <a:close/>
                </a:path>
              </a:pathLst>
            </a:custGeom>
            <a:solidFill>
              <a:srgbClr val="FF0000"/>
            </a:solidFill>
            <a:ln>
              <a:noFill/>
            </a:ln>
          </p:spPr>
          <p:txBody>
            <a:bodyPr/>
            <a:lstStyle/>
            <a:p>
              <a:endParaRPr lang="ja-JP" altLang="en-US"/>
            </a:p>
          </p:txBody>
        </p:sp>
        <p:sp>
          <p:nvSpPr>
            <p:cNvPr id="646168" name="Freeform 24"/>
            <p:cNvSpPr/>
            <p:nvPr userDrawn="1"/>
          </p:nvSpPr>
          <p:spPr bwMode="gray">
            <a:xfrm>
              <a:off x="5414" y="200"/>
              <a:ext cx="79" cy="106"/>
            </a:xfrm>
            <a:custGeom>
              <a:avLst/>
              <a:gdLst>
                <a:gd name="T0" fmla="*/ 161 w 1984"/>
                <a:gd name="T1" fmla="*/ 0 h 2651"/>
                <a:gd name="T2" fmla="*/ 1984 w 1984"/>
                <a:gd name="T3" fmla="*/ 0 h 2651"/>
                <a:gd name="T4" fmla="*/ 1829 w 1984"/>
                <a:gd name="T5" fmla="*/ 482 h 2651"/>
                <a:gd name="T6" fmla="*/ 1607 w 1984"/>
                <a:gd name="T7" fmla="*/ 279 h 2651"/>
                <a:gd name="T8" fmla="*/ 1229 w 1984"/>
                <a:gd name="T9" fmla="*/ 279 h 2651"/>
                <a:gd name="T10" fmla="*/ 1229 w 1984"/>
                <a:gd name="T11" fmla="*/ 2401 h 2651"/>
                <a:gd name="T12" fmla="*/ 1407 w 1984"/>
                <a:gd name="T13" fmla="*/ 2651 h 2651"/>
                <a:gd name="T14" fmla="*/ 595 w 1984"/>
                <a:gd name="T15" fmla="*/ 2651 h 2651"/>
                <a:gd name="T16" fmla="*/ 771 w 1984"/>
                <a:gd name="T17" fmla="*/ 2401 h 2651"/>
                <a:gd name="T18" fmla="*/ 771 w 1984"/>
                <a:gd name="T19" fmla="*/ 279 h 2651"/>
                <a:gd name="T20" fmla="*/ 315 w 1984"/>
                <a:gd name="T21" fmla="*/ 279 h 2651"/>
                <a:gd name="T22" fmla="*/ 0 w 1984"/>
                <a:gd name="T23" fmla="*/ 522 h 2651"/>
                <a:gd name="T24" fmla="*/ 161 w 1984"/>
                <a:gd name="T25" fmla="*/ 0 h 2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84" h="2651">
                  <a:moveTo>
                    <a:pt x="161" y="0"/>
                  </a:moveTo>
                  <a:cubicBezTo>
                    <a:pt x="1984" y="0"/>
                    <a:pt x="1984" y="0"/>
                    <a:pt x="1984" y="0"/>
                  </a:cubicBezTo>
                  <a:cubicBezTo>
                    <a:pt x="1829" y="482"/>
                    <a:pt x="1829" y="482"/>
                    <a:pt x="1829" y="482"/>
                  </a:cubicBezTo>
                  <a:cubicBezTo>
                    <a:pt x="1829" y="482"/>
                    <a:pt x="1783" y="279"/>
                    <a:pt x="1607" y="279"/>
                  </a:cubicBezTo>
                  <a:cubicBezTo>
                    <a:pt x="1229" y="279"/>
                    <a:pt x="1229" y="279"/>
                    <a:pt x="1229" y="279"/>
                  </a:cubicBezTo>
                  <a:cubicBezTo>
                    <a:pt x="1229" y="2401"/>
                    <a:pt x="1229" y="2401"/>
                    <a:pt x="1229" y="2401"/>
                  </a:cubicBezTo>
                  <a:cubicBezTo>
                    <a:pt x="1229" y="2535"/>
                    <a:pt x="1407" y="2651"/>
                    <a:pt x="1407" y="2651"/>
                  </a:cubicBezTo>
                  <a:cubicBezTo>
                    <a:pt x="595" y="2651"/>
                    <a:pt x="595" y="2651"/>
                    <a:pt x="595" y="2651"/>
                  </a:cubicBezTo>
                  <a:cubicBezTo>
                    <a:pt x="595" y="2651"/>
                    <a:pt x="771" y="2547"/>
                    <a:pt x="771" y="2401"/>
                  </a:cubicBezTo>
                  <a:cubicBezTo>
                    <a:pt x="771" y="279"/>
                    <a:pt x="771" y="279"/>
                    <a:pt x="771" y="279"/>
                  </a:cubicBezTo>
                  <a:cubicBezTo>
                    <a:pt x="315" y="279"/>
                    <a:pt x="315" y="279"/>
                    <a:pt x="315" y="279"/>
                  </a:cubicBezTo>
                  <a:cubicBezTo>
                    <a:pt x="185" y="280"/>
                    <a:pt x="0" y="522"/>
                    <a:pt x="0" y="522"/>
                  </a:cubicBezTo>
                  <a:lnTo>
                    <a:pt x="161" y="0"/>
                  </a:lnTo>
                  <a:close/>
                </a:path>
              </a:pathLst>
            </a:custGeom>
            <a:solidFill>
              <a:srgbClr val="FF0000"/>
            </a:solidFill>
            <a:ln>
              <a:noFill/>
            </a:ln>
          </p:spPr>
          <p:txBody>
            <a:bodyPr/>
            <a:lstStyle/>
            <a:p>
              <a:endParaRPr lang="ja-JP" altLang="en-US"/>
            </a:p>
          </p:txBody>
        </p:sp>
        <p:sp>
          <p:nvSpPr>
            <p:cNvPr id="646169" name="Freeform 25"/>
            <p:cNvSpPr/>
            <p:nvPr userDrawn="1"/>
          </p:nvSpPr>
          <p:spPr bwMode="gray">
            <a:xfrm>
              <a:off x="5558" y="200"/>
              <a:ext cx="88" cy="107"/>
            </a:xfrm>
            <a:custGeom>
              <a:avLst/>
              <a:gdLst>
                <a:gd name="T0" fmla="*/ 1420 w 2219"/>
                <a:gd name="T1" fmla="*/ 0 h 2693"/>
                <a:gd name="T2" fmla="*/ 2219 w 2219"/>
                <a:gd name="T3" fmla="*/ 0 h 2693"/>
                <a:gd name="T4" fmla="*/ 2048 w 2219"/>
                <a:gd name="T5" fmla="*/ 234 h 2693"/>
                <a:gd name="T6" fmla="*/ 2048 w 2219"/>
                <a:gd name="T7" fmla="*/ 1840 h 2693"/>
                <a:gd name="T8" fmla="*/ 1131 w 2219"/>
                <a:gd name="T9" fmla="*/ 2693 h 2693"/>
                <a:gd name="T10" fmla="*/ 176 w 2219"/>
                <a:gd name="T11" fmla="*/ 1840 h 2693"/>
                <a:gd name="T12" fmla="*/ 176 w 2219"/>
                <a:gd name="T13" fmla="*/ 234 h 2693"/>
                <a:gd name="T14" fmla="*/ 0 w 2219"/>
                <a:gd name="T15" fmla="*/ 0 h 2693"/>
                <a:gd name="T16" fmla="*/ 821 w 2219"/>
                <a:gd name="T17" fmla="*/ 0 h 2693"/>
                <a:gd name="T18" fmla="*/ 638 w 2219"/>
                <a:gd name="T19" fmla="*/ 234 h 2693"/>
                <a:gd name="T20" fmla="*/ 638 w 2219"/>
                <a:gd name="T21" fmla="*/ 1840 h 2693"/>
                <a:gd name="T22" fmla="*/ 1131 w 2219"/>
                <a:gd name="T23" fmla="*/ 2406 h 2693"/>
                <a:gd name="T24" fmla="*/ 1601 w 2219"/>
                <a:gd name="T25" fmla="*/ 1840 h 2693"/>
                <a:gd name="T26" fmla="*/ 1601 w 2219"/>
                <a:gd name="T27" fmla="*/ 234 h 2693"/>
                <a:gd name="T28" fmla="*/ 1420 w 2219"/>
                <a:gd name="T29" fmla="*/ 0 h 2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19" h="2693">
                  <a:moveTo>
                    <a:pt x="1420" y="0"/>
                  </a:moveTo>
                  <a:cubicBezTo>
                    <a:pt x="2219" y="0"/>
                    <a:pt x="2219" y="0"/>
                    <a:pt x="2219" y="0"/>
                  </a:cubicBezTo>
                  <a:cubicBezTo>
                    <a:pt x="2219" y="0"/>
                    <a:pt x="2048" y="91"/>
                    <a:pt x="2048" y="234"/>
                  </a:cubicBezTo>
                  <a:cubicBezTo>
                    <a:pt x="2048" y="1840"/>
                    <a:pt x="2048" y="1840"/>
                    <a:pt x="2048" y="1840"/>
                  </a:cubicBezTo>
                  <a:cubicBezTo>
                    <a:pt x="2047" y="2492"/>
                    <a:pt x="1506" y="2693"/>
                    <a:pt x="1131" y="2693"/>
                  </a:cubicBezTo>
                  <a:cubicBezTo>
                    <a:pt x="759" y="2693"/>
                    <a:pt x="175" y="2490"/>
                    <a:pt x="176" y="1840"/>
                  </a:cubicBezTo>
                  <a:cubicBezTo>
                    <a:pt x="176" y="234"/>
                    <a:pt x="176" y="234"/>
                    <a:pt x="176" y="234"/>
                  </a:cubicBezTo>
                  <a:cubicBezTo>
                    <a:pt x="176" y="91"/>
                    <a:pt x="0" y="0"/>
                    <a:pt x="0" y="0"/>
                  </a:cubicBezTo>
                  <a:cubicBezTo>
                    <a:pt x="821" y="0"/>
                    <a:pt x="821" y="0"/>
                    <a:pt x="821" y="0"/>
                  </a:cubicBezTo>
                  <a:cubicBezTo>
                    <a:pt x="821" y="0"/>
                    <a:pt x="638" y="88"/>
                    <a:pt x="638" y="234"/>
                  </a:cubicBezTo>
                  <a:cubicBezTo>
                    <a:pt x="638" y="1840"/>
                    <a:pt x="638" y="1840"/>
                    <a:pt x="638" y="1840"/>
                  </a:cubicBezTo>
                  <a:cubicBezTo>
                    <a:pt x="638" y="2182"/>
                    <a:pt x="865" y="2406"/>
                    <a:pt x="1131" y="2406"/>
                  </a:cubicBezTo>
                  <a:cubicBezTo>
                    <a:pt x="1397" y="2406"/>
                    <a:pt x="1600" y="2173"/>
                    <a:pt x="1601" y="1840"/>
                  </a:cubicBezTo>
                  <a:cubicBezTo>
                    <a:pt x="1601" y="234"/>
                    <a:pt x="1601" y="234"/>
                    <a:pt x="1601" y="234"/>
                  </a:cubicBezTo>
                  <a:cubicBezTo>
                    <a:pt x="1601" y="91"/>
                    <a:pt x="1420" y="0"/>
                    <a:pt x="1420" y="0"/>
                  </a:cubicBezTo>
                  <a:close/>
                </a:path>
              </a:pathLst>
            </a:custGeom>
            <a:solidFill>
              <a:srgbClr val="FF0000"/>
            </a:solidFill>
            <a:ln>
              <a:noFill/>
            </a:ln>
          </p:spPr>
          <p:txBody>
            <a:bodyPr/>
            <a:lstStyle/>
            <a:p>
              <a:endParaRPr lang="ja-JP" altLang="en-US"/>
            </a:p>
          </p:txBody>
        </p:sp>
        <p:sp>
          <p:nvSpPr>
            <p:cNvPr id="646170" name="Freeform 26"/>
            <p:cNvSpPr/>
            <p:nvPr userDrawn="1"/>
          </p:nvSpPr>
          <p:spPr bwMode="gray">
            <a:xfrm>
              <a:off x="5248" y="200"/>
              <a:ext cx="89" cy="108"/>
            </a:xfrm>
            <a:custGeom>
              <a:avLst/>
              <a:gdLst>
                <a:gd name="T0" fmla="*/ 1427 w 2240"/>
                <a:gd name="T1" fmla="*/ 0 h 2700"/>
                <a:gd name="T2" fmla="*/ 2240 w 2240"/>
                <a:gd name="T3" fmla="*/ 0 h 2700"/>
                <a:gd name="T4" fmla="*/ 2068 w 2240"/>
                <a:gd name="T5" fmla="*/ 237 h 2700"/>
                <a:gd name="T6" fmla="*/ 2067 w 2240"/>
                <a:gd name="T7" fmla="*/ 1838 h 2700"/>
                <a:gd name="T8" fmla="*/ 1122 w 2240"/>
                <a:gd name="T9" fmla="*/ 2700 h 2700"/>
                <a:gd name="T10" fmla="*/ 166 w 2240"/>
                <a:gd name="T11" fmla="*/ 1838 h 2700"/>
                <a:gd name="T12" fmla="*/ 166 w 2240"/>
                <a:gd name="T13" fmla="*/ 237 h 2700"/>
                <a:gd name="T14" fmla="*/ 0 w 2240"/>
                <a:gd name="T15" fmla="*/ 0 h 2700"/>
                <a:gd name="T16" fmla="*/ 821 w 2240"/>
                <a:gd name="T17" fmla="*/ 0 h 2700"/>
                <a:gd name="T18" fmla="*/ 631 w 2240"/>
                <a:gd name="T19" fmla="*/ 237 h 2700"/>
                <a:gd name="T20" fmla="*/ 630 w 2240"/>
                <a:gd name="T21" fmla="*/ 1838 h 2700"/>
                <a:gd name="T22" fmla="*/ 1122 w 2240"/>
                <a:gd name="T23" fmla="*/ 2413 h 2700"/>
                <a:gd name="T24" fmla="*/ 1602 w 2240"/>
                <a:gd name="T25" fmla="*/ 1838 h 2700"/>
                <a:gd name="T26" fmla="*/ 1603 w 2240"/>
                <a:gd name="T27" fmla="*/ 237 h 2700"/>
                <a:gd name="T28" fmla="*/ 1427 w 2240"/>
                <a:gd name="T29" fmla="*/ 0 h 27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40" h="2700">
                  <a:moveTo>
                    <a:pt x="1427" y="0"/>
                  </a:moveTo>
                  <a:cubicBezTo>
                    <a:pt x="2240" y="0"/>
                    <a:pt x="2240" y="0"/>
                    <a:pt x="2240" y="0"/>
                  </a:cubicBezTo>
                  <a:cubicBezTo>
                    <a:pt x="2240" y="0"/>
                    <a:pt x="2068" y="95"/>
                    <a:pt x="2068" y="237"/>
                  </a:cubicBezTo>
                  <a:cubicBezTo>
                    <a:pt x="2068" y="238"/>
                    <a:pt x="2067" y="1838"/>
                    <a:pt x="2067" y="1838"/>
                  </a:cubicBezTo>
                  <a:cubicBezTo>
                    <a:pt x="2067" y="2494"/>
                    <a:pt x="1501" y="2700"/>
                    <a:pt x="1122" y="2700"/>
                  </a:cubicBezTo>
                  <a:cubicBezTo>
                    <a:pt x="750" y="2700"/>
                    <a:pt x="166" y="2491"/>
                    <a:pt x="166" y="1838"/>
                  </a:cubicBezTo>
                  <a:cubicBezTo>
                    <a:pt x="166" y="237"/>
                    <a:pt x="166" y="237"/>
                    <a:pt x="166" y="237"/>
                  </a:cubicBezTo>
                  <a:cubicBezTo>
                    <a:pt x="166" y="94"/>
                    <a:pt x="0" y="0"/>
                    <a:pt x="0" y="0"/>
                  </a:cubicBezTo>
                  <a:cubicBezTo>
                    <a:pt x="821" y="0"/>
                    <a:pt x="821" y="0"/>
                    <a:pt x="821" y="0"/>
                  </a:cubicBezTo>
                  <a:cubicBezTo>
                    <a:pt x="821" y="0"/>
                    <a:pt x="631" y="94"/>
                    <a:pt x="631" y="237"/>
                  </a:cubicBezTo>
                  <a:cubicBezTo>
                    <a:pt x="630" y="1838"/>
                    <a:pt x="630" y="1838"/>
                    <a:pt x="630" y="1838"/>
                  </a:cubicBezTo>
                  <a:cubicBezTo>
                    <a:pt x="630" y="2178"/>
                    <a:pt x="856" y="2412"/>
                    <a:pt x="1122" y="2413"/>
                  </a:cubicBezTo>
                  <a:cubicBezTo>
                    <a:pt x="1388" y="2414"/>
                    <a:pt x="1602" y="2174"/>
                    <a:pt x="1602" y="1838"/>
                  </a:cubicBezTo>
                  <a:cubicBezTo>
                    <a:pt x="1603" y="237"/>
                    <a:pt x="1603" y="237"/>
                    <a:pt x="1603" y="237"/>
                  </a:cubicBezTo>
                  <a:cubicBezTo>
                    <a:pt x="1603" y="94"/>
                    <a:pt x="1427" y="0"/>
                    <a:pt x="1427" y="0"/>
                  </a:cubicBezTo>
                  <a:close/>
                </a:path>
              </a:pathLst>
            </a:custGeom>
            <a:solidFill>
              <a:srgbClr val="FF0000"/>
            </a:solidFill>
            <a:ln>
              <a:noFill/>
            </a:ln>
          </p:spPr>
          <p:txBody>
            <a:bodyPr/>
            <a:lstStyle/>
            <a:p>
              <a:endParaRPr lang="ja-JP" altLang="en-US"/>
            </a:p>
          </p:txBody>
        </p:sp>
        <p:sp>
          <p:nvSpPr>
            <p:cNvPr id="646171" name="Freeform 27"/>
            <p:cNvSpPr/>
            <p:nvPr userDrawn="1"/>
          </p:nvSpPr>
          <p:spPr bwMode="gray">
            <a:xfrm>
              <a:off x="5489" y="198"/>
              <a:ext cx="69" cy="110"/>
            </a:xfrm>
            <a:custGeom>
              <a:avLst/>
              <a:gdLst>
                <a:gd name="T0" fmla="*/ 1467 w 1707"/>
                <a:gd name="T1" fmla="*/ 479 h 2755"/>
                <a:gd name="T2" fmla="*/ 1019 w 1707"/>
                <a:gd name="T3" fmla="*/ 276 h 2755"/>
                <a:gd name="T4" fmla="*/ 504 w 1707"/>
                <a:gd name="T5" fmla="*/ 677 h 2755"/>
                <a:gd name="T6" fmla="*/ 995 w 1707"/>
                <a:gd name="T7" fmla="*/ 1174 h 2755"/>
                <a:gd name="T8" fmla="*/ 1705 w 1707"/>
                <a:gd name="T9" fmla="*/ 1974 h 2755"/>
                <a:gd name="T10" fmla="*/ 651 w 1707"/>
                <a:gd name="T11" fmla="*/ 2755 h 2755"/>
                <a:gd name="T12" fmla="*/ 155 w 1707"/>
                <a:gd name="T13" fmla="*/ 2686 h 2755"/>
                <a:gd name="T14" fmla="*/ 0 w 1707"/>
                <a:gd name="T15" fmla="*/ 2177 h 2755"/>
                <a:gd name="T16" fmla="*/ 658 w 1707"/>
                <a:gd name="T17" fmla="*/ 2466 h 2755"/>
                <a:gd name="T18" fmla="*/ 1252 w 1707"/>
                <a:gd name="T19" fmla="*/ 2030 h 2755"/>
                <a:gd name="T20" fmla="*/ 46 w 1707"/>
                <a:gd name="T21" fmla="*/ 731 h 2755"/>
                <a:gd name="T22" fmla="*/ 973 w 1707"/>
                <a:gd name="T23" fmla="*/ 0 h 2755"/>
                <a:gd name="T24" fmla="*/ 1467 w 1707"/>
                <a:gd name="T25" fmla="*/ 69 h 2755"/>
                <a:gd name="T26" fmla="*/ 1467 w 1707"/>
                <a:gd name="T27" fmla="*/ 479 h 2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07" h="2755">
                  <a:moveTo>
                    <a:pt x="1467" y="479"/>
                  </a:moveTo>
                  <a:cubicBezTo>
                    <a:pt x="1467" y="479"/>
                    <a:pt x="1352" y="277"/>
                    <a:pt x="1019" y="276"/>
                  </a:cubicBezTo>
                  <a:cubicBezTo>
                    <a:pt x="686" y="275"/>
                    <a:pt x="505" y="450"/>
                    <a:pt x="504" y="677"/>
                  </a:cubicBezTo>
                  <a:cubicBezTo>
                    <a:pt x="503" y="934"/>
                    <a:pt x="696" y="1031"/>
                    <a:pt x="995" y="1174"/>
                  </a:cubicBezTo>
                  <a:cubicBezTo>
                    <a:pt x="1279" y="1311"/>
                    <a:pt x="1707" y="1499"/>
                    <a:pt x="1705" y="1974"/>
                  </a:cubicBezTo>
                  <a:cubicBezTo>
                    <a:pt x="1704" y="2399"/>
                    <a:pt x="1327" y="2755"/>
                    <a:pt x="651" y="2755"/>
                  </a:cubicBezTo>
                  <a:cubicBezTo>
                    <a:pt x="442" y="2754"/>
                    <a:pt x="155" y="2686"/>
                    <a:pt x="155" y="2686"/>
                  </a:cubicBezTo>
                  <a:cubicBezTo>
                    <a:pt x="0" y="2177"/>
                    <a:pt x="0" y="2177"/>
                    <a:pt x="0" y="2177"/>
                  </a:cubicBezTo>
                  <a:cubicBezTo>
                    <a:pt x="143" y="2316"/>
                    <a:pt x="397" y="2466"/>
                    <a:pt x="658" y="2466"/>
                  </a:cubicBezTo>
                  <a:cubicBezTo>
                    <a:pt x="929" y="2466"/>
                    <a:pt x="1252" y="2298"/>
                    <a:pt x="1252" y="2030"/>
                  </a:cubicBezTo>
                  <a:cubicBezTo>
                    <a:pt x="1252" y="1512"/>
                    <a:pt x="46" y="1598"/>
                    <a:pt x="46" y="731"/>
                  </a:cubicBezTo>
                  <a:cubicBezTo>
                    <a:pt x="46" y="433"/>
                    <a:pt x="254" y="0"/>
                    <a:pt x="973" y="0"/>
                  </a:cubicBezTo>
                  <a:cubicBezTo>
                    <a:pt x="1207" y="0"/>
                    <a:pt x="1467" y="69"/>
                    <a:pt x="1467" y="69"/>
                  </a:cubicBezTo>
                  <a:lnTo>
                    <a:pt x="1467" y="479"/>
                  </a:lnTo>
                  <a:close/>
                </a:path>
              </a:pathLst>
            </a:custGeom>
            <a:solidFill>
              <a:srgbClr val="FF0000"/>
            </a:solidFill>
            <a:ln>
              <a:noFill/>
            </a:ln>
          </p:spPr>
          <p:txBody>
            <a:bodyPr/>
            <a:lstStyle/>
            <a:p>
              <a:endParaRPr lang="ja-JP" altLang="en-US"/>
            </a:p>
          </p:txBody>
        </p:sp>
      </p:grpSp>
      <p:sp>
        <p:nvSpPr>
          <p:cNvPr id="646173" name="Rectangle 29"/>
          <p:cNvSpPr>
            <a:spLocks noGrp="1" noChangeArrowheads="1"/>
          </p:cNvSpPr>
          <p:nvPr>
            <p:ph type="sldNum" sz="quarter" idx="4"/>
          </p:nvPr>
        </p:nvSpPr>
        <p:spPr bwMode="gray">
          <a:xfrm>
            <a:off x="5734051" y="6653213"/>
            <a:ext cx="719667" cy="201612"/>
          </a:xfrm>
          <a:prstGeom prst="rect">
            <a:avLst/>
          </a:prstGeom>
          <a:noFill/>
          <a:ln>
            <a:noFill/>
          </a:ln>
          <a:effectLst/>
        </p:spPr>
        <p:txBody>
          <a:bodyPr vert="horz" wrap="square" lIns="0" tIns="0" rIns="0" bIns="0" numCol="1" anchor="ctr" anchorCtr="0" compatLnSpc="1"/>
          <a:lstStyle>
            <a:lvl1pPr fontAlgn="base">
              <a:defRPr kumimoji="0" sz="800">
                <a:solidFill>
                  <a:schemeClr val="tx1"/>
                </a:solidFill>
              </a:defRPr>
            </a:lvl1pPr>
          </a:lstStyle>
          <a:p>
            <a:fld id="{C96710BC-554A-4C22-A457-51FB5A137C73}" type="slidenum">
              <a:rPr lang="de-DE" altLang="ja-JP"/>
              <a:t>‹#›</a:t>
            </a:fld>
            <a:endParaRPr lang="de-DE" altLang="ja-JP"/>
          </a:p>
        </p:txBody>
      </p:sp>
      <p:sp>
        <p:nvSpPr>
          <p:cNvPr id="646174" name="Rectangle 30"/>
          <p:cNvSpPr>
            <a:spLocks noGrp="1" noChangeArrowheads="1"/>
          </p:cNvSpPr>
          <p:nvPr>
            <p:ph type="ftr" sz="quarter" idx="3"/>
          </p:nvPr>
        </p:nvSpPr>
        <p:spPr bwMode="gray">
          <a:xfrm>
            <a:off x="6580718" y="6653213"/>
            <a:ext cx="5363633" cy="201612"/>
          </a:xfrm>
          <a:prstGeom prst="rect">
            <a:avLst/>
          </a:prstGeom>
          <a:noFill/>
          <a:ln>
            <a:noFill/>
          </a:ln>
          <a:effectLst/>
        </p:spPr>
        <p:txBody>
          <a:bodyPr vert="horz" wrap="square" lIns="0" tIns="0" rIns="0" bIns="0" numCol="1" anchor="ctr" anchorCtr="0" compatLnSpc="1"/>
          <a:lstStyle>
            <a:lvl1pPr algn="r" fontAlgn="base">
              <a:defRPr kumimoji="0" sz="800">
                <a:solidFill>
                  <a:schemeClr val="tx1"/>
                </a:solidFill>
                <a:ea typeface="MS UI Gothic" panose="020B0600070205080204" pitchFamily="50" charset="-128"/>
              </a:defRPr>
            </a:lvl1pPr>
          </a:lstStyle>
          <a:p>
            <a:r>
              <a:rPr lang="de-DE" altLang="ja-JP"/>
              <a:t>Copyright 2021 NANJING FUJITSU NANDA SOFTWARE TECHNOLOGY CO.,LTD.</a:t>
            </a:r>
            <a:endParaRPr lang="de-DE" altLang="ja-JP" dirty="0"/>
          </a:p>
        </p:txBody>
      </p:sp>
      <p:pic>
        <p:nvPicPr>
          <p:cNvPr id="3" name="图片 2"/>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56117" y="6664325"/>
            <a:ext cx="2109216" cy="192024"/>
          </a:xfrm>
          <a:prstGeom prst="rect">
            <a:avLst/>
          </a:prstGeom>
        </p:spPr>
      </p:pic>
    </p:spTree>
    <p:extLst>
      <p:ext uri="{BB962C8B-B14F-4D97-AF65-F5344CB8AC3E}">
        <p14:creationId xmlns:p14="http://schemas.microsoft.com/office/powerpoint/2010/main" val="2986534399"/>
      </p:ext>
    </p:extLst>
  </p:cSld>
  <p:clrMap bg1="lt1" tx1="dk1" bg2="lt2" tx2="dk2" accent1="accent1" accent2="accent2" accent3="accent3" accent4="accent4" accent5="accent5" accent6="accent6" hlink="hlink" folHlink="folHlink"/>
  <p:sldLayoutIdLst>
    <p:sldLayoutId id="2147483718" r:id="rId1"/>
    <p:sldLayoutId id="2147483719" r:id="rId2"/>
    <p:sldLayoutId id="2147483720" r:id="rId3"/>
    <p:sldLayoutId id="2147483721" r:id="rId4"/>
    <p:sldLayoutId id="2147483722" r:id="rId5"/>
    <p:sldLayoutId id="2147483723" r:id="rId6"/>
    <p:sldLayoutId id="2147483724" r:id="rId7"/>
    <p:sldLayoutId id="2147483725" r:id="rId8"/>
  </p:sldLayoutIdLst>
  <p:hf hdr="0" dt="0"/>
  <p:txStyles>
    <p:titleStyle>
      <a:lvl1pPr algn="l" rtl="0" eaLnBrk="1" fontAlgn="base" hangingPunct="1">
        <a:spcBef>
          <a:spcPct val="0"/>
        </a:spcBef>
        <a:spcAft>
          <a:spcPct val="0"/>
        </a:spcAft>
        <a:tabLst>
          <a:tab pos="3676650" algn="l"/>
        </a:tabLst>
        <a:defRPr kumimoji="1" sz="3200">
          <a:solidFill>
            <a:schemeClr val="tx2"/>
          </a:solidFill>
          <a:latin typeface="+mj-lt"/>
          <a:ea typeface="+mj-ea"/>
          <a:cs typeface="+mj-cs"/>
        </a:defRPr>
      </a:lvl1pPr>
      <a:lvl2pPr algn="l" rtl="0" eaLnBrk="1" fontAlgn="base" hangingPunct="1">
        <a:spcBef>
          <a:spcPct val="0"/>
        </a:spcBef>
        <a:spcAft>
          <a:spcPct val="0"/>
        </a:spcAft>
        <a:tabLst>
          <a:tab pos="3676650" algn="l"/>
        </a:tabLst>
        <a:defRPr kumimoji="1" sz="3200">
          <a:solidFill>
            <a:schemeClr val="tx2"/>
          </a:solidFill>
          <a:latin typeface="Arial" panose="020B0604020202020204" pitchFamily="34" charset="0"/>
          <a:ea typeface="黑体" panose="02010609060101010101" pitchFamily="49" charset="-122"/>
        </a:defRPr>
      </a:lvl2pPr>
      <a:lvl3pPr algn="l" rtl="0" eaLnBrk="1" fontAlgn="base" hangingPunct="1">
        <a:spcBef>
          <a:spcPct val="0"/>
        </a:spcBef>
        <a:spcAft>
          <a:spcPct val="0"/>
        </a:spcAft>
        <a:tabLst>
          <a:tab pos="3676650" algn="l"/>
        </a:tabLst>
        <a:defRPr kumimoji="1" sz="3200">
          <a:solidFill>
            <a:schemeClr val="tx2"/>
          </a:solidFill>
          <a:latin typeface="Arial" panose="020B0604020202020204" pitchFamily="34" charset="0"/>
          <a:ea typeface="黑体" panose="02010609060101010101" pitchFamily="49" charset="-122"/>
        </a:defRPr>
      </a:lvl3pPr>
      <a:lvl4pPr algn="l" rtl="0" eaLnBrk="1" fontAlgn="base" hangingPunct="1">
        <a:spcBef>
          <a:spcPct val="0"/>
        </a:spcBef>
        <a:spcAft>
          <a:spcPct val="0"/>
        </a:spcAft>
        <a:tabLst>
          <a:tab pos="3676650" algn="l"/>
        </a:tabLst>
        <a:defRPr kumimoji="1" sz="3200">
          <a:solidFill>
            <a:schemeClr val="tx2"/>
          </a:solidFill>
          <a:latin typeface="Arial" panose="020B0604020202020204" pitchFamily="34" charset="0"/>
          <a:ea typeface="黑体" panose="02010609060101010101" pitchFamily="49" charset="-122"/>
        </a:defRPr>
      </a:lvl4pPr>
      <a:lvl5pPr algn="l" rtl="0" eaLnBrk="1" fontAlgn="base" hangingPunct="1">
        <a:spcBef>
          <a:spcPct val="0"/>
        </a:spcBef>
        <a:spcAft>
          <a:spcPct val="0"/>
        </a:spcAft>
        <a:tabLst>
          <a:tab pos="3676650" algn="l"/>
        </a:tabLst>
        <a:defRPr kumimoji="1" sz="3200">
          <a:solidFill>
            <a:schemeClr val="tx2"/>
          </a:solidFill>
          <a:latin typeface="Arial" panose="020B0604020202020204" pitchFamily="34" charset="0"/>
          <a:ea typeface="黑体" panose="02010609060101010101" pitchFamily="49" charset="-122"/>
        </a:defRPr>
      </a:lvl5pPr>
      <a:lvl6pPr marL="457200" algn="l" rtl="0" eaLnBrk="1" fontAlgn="base" hangingPunct="1">
        <a:spcBef>
          <a:spcPct val="0"/>
        </a:spcBef>
        <a:spcAft>
          <a:spcPct val="0"/>
        </a:spcAft>
        <a:tabLst>
          <a:tab pos="3676650" algn="l"/>
        </a:tabLst>
        <a:defRPr kumimoji="1" sz="3200">
          <a:solidFill>
            <a:schemeClr val="tx2"/>
          </a:solidFill>
          <a:latin typeface="Arial" panose="020B0604020202020204" pitchFamily="34" charset="0"/>
          <a:ea typeface="黑体" panose="02010609060101010101" pitchFamily="49" charset="-122"/>
        </a:defRPr>
      </a:lvl6pPr>
      <a:lvl7pPr marL="914400" algn="l" rtl="0" eaLnBrk="1" fontAlgn="base" hangingPunct="1">
        <a:spcBef>
          <a:spcPct val="0"/>
        </a:spcBef>
        <a:spcAft>
          <a:spcPct val="0"/>
        </a:spcAft>
        <a:tabLst>
          <a:tab pos="3676650" algn="l"/>
        </a:tabLst>
        <a:defRPr kumimoji="1" sz="3200">
          <a:solidFill>
            <a:schemeClr val="tx2"/>
          </a:solidFill>
          <a:latin typeface="Arial" panose="020B0604020202020204" pitchFamily="34" charset="0"/>
          <a:ea typeface="黑体" panose="02010609060101010101" pitchFamily="49" charset="-122"/>
        </a:defRPr>
      </a:lvl7pPr>
      <a:lvl8pPr marL="1371600" algn="l" rtl="0" eaLnBrk="1" fontAlgn="base" hangingPunct="1">
        <a:spcBef>
          <a:spcPct val="0"/>
        </a:spcBef>
        <a:spcAft>
          <a:spcPct val="0"/>
        </a:spcAft>
        <a:tabLst>
          <a:tab pos="3676650" algn="l"/>
        </a:tabLst>
        <a:defRPr kumimoji="1" sz="3200">
          <a:solidFill>
            <a:schemeClr val="tx2"/>
          </a:solidFill>
          <a:latin typeface="Arial" panose="020B0604020202020204" pitchFamily="34" charset="0"/>
          <a:ea typeface="黑体" panose="02010609060101010101" pitchFamily="49" charset="-122"/>
        </a:defRPr>
      </a:lvl8pPr>
      <a:lvl9pPr marL="1828800" algn="l" rtl="0" eaLnBrk="1" fontAlgn="base" hangingPunct="1">
        <a:spcBef>
          <a:spcPct val="0"/>
        </a:spcBef>
        <a:spcAft>
          <a:spcPct val="0"/>
        </a:spcAft>
        <a:tabLst>
          <a:tab pos="3676650" algn="l"/>
        </a:tabLst>
        <a:defRPr kumimoji="1" sz="3200">
          <a:solidFill>
            <a:schemeClr val="tx2"/>
          </a:solidFill>
          <a:latin typeface="Arial" panose="020B0604020202020204" pitchFamily="34" charset="0"/>
          <a:ea typeface="黑体" panose="02010609060101010101" pitchFamily="49" charset="-122"/>
        </a:defRPr>
      </a:lvl9pPr>
    </p:titleStyle>
    <p:bodyStyle>
      <a:lvl1pPr marL="290830" indent="-290830" algn="l" defTabSz="457200" rtl="0" eaLnBrk="1" fontAlgn="base" hangingPunct="1">
        <a:lnSpc>
          <a:spcPct val="95000"/>
        </a:lnSpc>
        <a:spcBef>
          <a:spcPct val="20000"/>
        </a:spcBef>
        <a:spcAft>
          <a:spcPct val="10000"/>
        </a:spcAft>
        <a:buClr>
          <a:srgbClr val="A30B1A"/>
        </a:buClr>
        <a:buFont typeface="Wingdings" panose="05000000000000000000" pitchFamily="2" charset="2"/>
        <a:buChar char="n"/>
        <a:defRPr kumimoji="1" sz="2400">
          <a:solidFill>
            <a:srgbClr val="000000"/>
          </a:solidFill>
          <a:latin typeface="+mn-lt"/>
          <a:ea typeface="+mn-ea"/>
          <a:cs typeface="+mn-cs"/>
        </a:defRPr>
      </a:lvl1pPr>
      <a:lvl2pPr marL="581025" indent="-243205" algn="l" defTabSz="457200" rtl="0" eaLnBrk="1" fontAlgn="base" hangingPunct="1">
        <a:lnSpc>
          <a:spcPct val="95000"/>
        </a:lnSpc>
        <a:spcBef>
          <a:spcPct val="20000"/>
        </a:spcBef>
        <a:spcAft>
          <a:spcPct val="10000"/>
        </a:spcAft>
        <a:buClr>
          <a:srgbClr val="87867E"/>
        </a:buClr>
        <a:buFont typeface="Wingdings" panose="05000000000000000000" pitchFamily="2" charset="2"/>
        <a:buChar char="n"/>
        <a:defRPr kumimoji="1" sz="2000">
          <a:solidFill>
            <a:srgbClr val="000000"/>
          </a:solidFill>
          <a:latin typeface="+mn-lt"/>
          <a:ea typeface="+mn-ea"/>
          <a:cs typeface="+mn-cs"/>
        </a:defRPr>
      </a:lvl2pPr>
      <a:lvl3pPr marL="795655" indent="-138430" algn="l" defTabSz="457200" rtl="0" eaLnBrk="1" fontAlgn="base" hangingPunct="1">
        <a:lnSpc>
          <a:spcPct val="95000"/>
        </a:lnSpc>
        <a:spcBef>
          <a:spcPct val="20000"/>
        </a:spcBef>
        <a:spcAft>
          <a:spcPct val="10000"/>
        </a:spcAft>
        <a:buClr>
          <a:srgbClr val="87867E"/>
        </a:buClr>
        <a:buSzPct val="100000"/>
        <a:buChar char="•"/>
        <a:defRPr kumimoji="1">
          <a:solidFill>
            <a:srgbClr val="000000"/>
          </a:solidFill>
          <a:latin typeface="+mn-lt"/>
          <a:ea typeface="+mn-ea"/>
          <a:cs typeface="+mn-cs"/>
        </a:defRPr>
      </a:lvl3pPr>
      <a:lvl4pPr marL="1014730" indent="-135255" algn="l" defTabSz="457200" rtl="0" eaLnBrk="1" fontAlgn="base" hangingPunct="1">
        <a:lnSpc>
          <a:spcPct val="95000"/>
        </a:lnSpc>
        <a:spcBef>
          <a:spcPct val="20000"/>
        </a:spcBef>
        <a:spcAft>
          <a:spcPct val="10000"/>
        </a:spcAft>
        <a:buClr>
          <a:srgbClr val="87867E"/>
        </a:buClr>
        <a:buSzPct val="100000"/>
        <a:buChar char="•"/>
        <a:defRPr kumimoji="1" sz="1600">
          <a:solidFill>
            <a:srgbClr val="000000"/>
          </a:solidFill>
          <a:latin typeface="+mn-lt"/>
          <a:ea typeface="+mn-ea"/>
          <a:cs typeface="+mn-cs"/>
        </a:defRPr>
      </a:lvl4pPr>
      <a:lvl5pPr marL="2305050" indent="365125" algn="l" defTabSz="457200" rtl="0" eaLnBrk="1" fontAlgn="base" hangingPunct="1">
        <a:spcBef>
          <a:spcPct val="0"/>
        </a:spcBef>
        <a:spcAft>
          <a:spcPct val="0"/>
        </a:spcAft>
        <a:buBlip>
          <a:blip r:embed="rId12"/>
        </a:buBlip>
        <a:defRPr kumimoji="1" sz="2000">
          <a:solidFill>
            <a:srgbClr val="000000"/>
          </a:solidFill>
          <a:latin typeface="+mn-lt"/>
          <a:ea typeface="MS UI Gothic" panose="020B0600070205080204" pitchFamily="50" charset="-128"/>
          <a:cs typeface="+mn-cs"/>
        </a:defRPr>
      </a:lvl5pPr>
      <a:lvl6pPr marL="2762250" indent="365125" algn="l" defTabSz="457200" rtl="0" eaLnBrk="1" fontAlgn="base" hangingPunct="1">
        <a:spcBef>
          <a:spcPct val="0"/>
        </a:spcBef>
        <a:spcAft>
          <a:spcPct val="0"/>
        </a:spcAft>
        <a:buBlip>
          <a:blip r:embed="rId12"/>
        </a:buBlip>
        <a:defRPr kumimoji="1" sz="2000">
          <a:solidFill>
            <a:srgbClr val="000000"/>
          </a:solidFill>
          <a:latin typeface="+mn-lt"/>
          <a:ea typeface="MS UI Gothic" panose="020B0600070205080204" pitchFamily="50" charset="-128"/>
          <a:cs typeface="+mn-cs"/>
        </a:defRPr>
      </a:lvl6pPr>
      <a:lvl7pPr marL="3219450" indent="365125" algn="l" defTabSz="457200" rtl="0" eaLnBrk="1" fontAlgn="base" hangingPunct="1">
        <a:spcBef>
          <a:spcPct val="0"/>
        </a:spcBef>
        <a:spcAft>
          <a:spcPct val="0"/>
        </a:spcAft>
        <a:buBlip>
          <a:blip r:embed="rId12"/>
        </a:buBlip>
        <a:defRPr kumimoji="1" sz="2000">
          <a:solidFill>
            <a:srgbClr val="000000"/>
          </a:solidFill>
          <a:latin typeface="+mn-lt"/>
          <a:ea typeface="MS UI Gothic" panose="020B0600070205080204" pitchFamily="50" charset="-128"/>
          <a:cs typeface="+mn-cs"/>
        </a:defRPr>
      </a:lvl7pPr>
      <a:lvl8pPr marL="3676650" indent="365125" algn="l" defTabSz="457200" rtl="0" eaLnBrk="1" fontAlgn="base" hangingPunct="1">
        <a:spcBef>
          <a:spcPct val="0"/>
        </a:spcBef>
        <a:spcAft>
          <a:spcPct val="0"/>
        </a:spcAft>
        <a:buBlip>
          <a:blip r:embed="rId12"/>
        </a:buBlip>
        <a:defRPr kumimoji="1" sz="2000">
          <a:solidFill>
            <a:srgbClr val="000000"/>
          </a:solidFill>
          <a:latin typeface="+mn-lt"/>
          <a:ea typeface="MS UI Gothic" panose="020B0600070205080204" pitchFamily="50" charset="-128"/>
          <a:cs typeface="+mn-cs"/>
        </a:defRPr>
      </a:lvl8pPr>
      <a:lvl9pPr marL="4133850" indent="365125" algn="l" defTabSz="457200" rtl="0" eaLnBrk="1" fontAlgn="base" hangingPunct="1">
        <a:spcBef>
          <a:spcPct val="0"/>
        </a:spcBef>
        <a:spcAft>
          <a:spcPct val="0"/>
        </a:spcAft>
        <a:buBlip>
          <a:blip r:embed="rId12"/>
        </a:buBlip>
        <a:defRPr kumimoji="1" sz="2000">
          <a:solidFill>
            <a:srgbClr val="000000"/>
          </a:solidFill>
          <a:latin typeface="+mn-lt"/>
          <a:ea typeface="MS UI Gothic" panose="020B0600070205080204" pitchFamily="50" charset="-128"/>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8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0.xml"/></Relationships>
</file>

<file path=ppt/slides/_rels/slide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xml"/><Relationship Id="rId1" Type="http://schemas.openxmlformats.org/officeDocument/2006/relationships/slideLayout" Target="../slideLayouts/slideLayout90.xml"/><Relationship Id="rId4" Type="http://schemas.openxmlformats.org/officeDocument/2006/relationships/image" Target="../media/image54.png"/></Relationships>
</file>

<file path=ppt/slides/_rels/slide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xml"/><Relationship Id="rId1" Type="http://schemas.openxmlformats.org/officeDocument/2006/relationships/slideLayout" Target="../slideLayouts/slideLayout90.xml"/></Relationships>
</file>

<file path=ppt/slides/_rels/slide5.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notesSlide" Target="../notesSlides/notesSlide5.xml"/><Relationship Id="rId1" Type="http://schemas.openxmlformats.org/officeDocument/2006/relationships/slideLayout" Target="../slideLayouts/slideLayout90.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0.xml"/></Relationships>
</file>

<file path=ppt/slides/_rels/slide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7.xml"/><Relationship Id="rId1" Type="http://schemas.openxmlformats.org/officeDocument/2006/relationships/slideLayout" Target="../slideLayouts/slideLayout90.xml"/><Relationship Id="rId5" Type="http://schemas.openxmlformats.org/officeDocument/2006/relationships/image" Target="../media/image64.png"/><Relationship Id="rId4" Type="http://schemas.openxmlformats.org/officeDocument/2006/relationships/image" Target="../media/image63.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a:spLocks noChangeArrowheads="1"/>
          </p:cNvSpPr>
          <p:nvPr/>
        </p:nvSpPr>
        <p:spPr bwMode="gray">
          <a:xfrm>
            <a:off x="516062" y="1700423"/>
            <a:ext cx="10764514" cy="25926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tabLst>
                <a:tab pos="3676650" algn="l"/>
              </a:tabLst>
              <a:defRPr kumimoji="1">
                <a:solidFill>
                  <a:srgbClr val="000000"/>
                </a:solidFill>
                <a:latin typeface="HGP創英角ｺﾞｼｯｸUB" panose="020B0900000000000000" pitchFamily="50" charset="-128"/>
                <a:ea typeface="HGP創英角ｺﾞｼｯｸUB" panose="020B0900000000000000" pitchFamily="50" charset="-128"/>
              </a:defRPr>
            </a:lvl1pPr>
            <a:lvl2pPr marL="742950" indent="-285750">
              <a:tabLst>
                <a:tab pos="3676650" algn="l"/>
              </a:tabLst>
              <a:defRPr kumimoji="1">
                <a:solidFill>
                  <a:srgbClr val="000000"/>
                </a:solidFill>
                <a:latin typeface="HGP創英角ｺﾞｼｯｸUB" panose="020B0900000000000000" pitchFamily="50" charset="-128"/>
                <a:ea typeface="HGP創英角ｺﾞｼｯｸUB" panose="020B0900000000000000" pitchFamily="50" charset="-128"/>
              </a:defRPr>
            </a:lvl2pPr>
            <a:lvl3pPr marL="1143000" indent="-228600">
              <a:tabLst>
                <a:tab pos="3676650" algn="l"/>
              </a:tabLst>
              <a:defRPr kumimoji="1">
                <a:solidFill>
                  <a:srgbClr val="000000"/>
                </a:solidFill>
                <a:latin typeface="HGP創英角ｺﾞｼｯｸUB" panose="020B0900000000000000" pitchFamily="50" charset="-128"/>
                <a:ea typeface="HGP創英角ｺﾞｼｯｸUB" panose="020B0900000000000000" pitchFamily="50" charset="-128"/>
              </a:defRPr>
            </a:lvl3pPr>
            <a:lvl4pPr marL="1600200" indent="-228600">
              <a:tabLst>
                <a:tab pos="3676650" algn="l"/>
              </a:tabLst>
              <a:defRPr kumimoji="1">
                <a:solidFill>
                  <a:srgbClr val="000000"/>
                </a:solidFill>
                <a:latin typeface="HGP創英角ｺﾞｼｯｸUB" panose="020B0900000000000000" pitchFamily="50" charset="-128"/>
                <a:ea typeface="HGP創英角ｺﾞｼｯｸUB" panose="020B0900000000000000" pitchFamily="50" charset="-128"/>
              </a:defRPr>
            </a:lvl4pPr>
            <a:lvl5pPr marL="2057400" indent="-228600">
              <a:tabLst>
                <a:tab pos="3676650" algn="l"/>
              </a:tabLst>
              <a:defRPr kumimoji="1">
                <a:solidFill>
                  <a:srgbClr val="000000"/>
                </a:solidFill>
                <a:latin typeface="HGP創英角ｺﾞｼｯｸUB" panose="020B0900000000000000" pitchFamily="50" charset="-128"/>
                <a:ea typeface="HGP創英角ｺﾞｼｯｸUB" panose="020B0900000000000000" pitchFamily="50" charset="-128"/>
              </a:defRPr>
            </a:lvl5pPr>
            <a:lvl6pPr marL="2514600" indent="-228600" eaLnBrk="0" fontAlgn="base" hangingPunct="0">
              <a:spcBef>
                <a:spcPct val="0"/>
              </a:spcBef>
              <a:spcAft>
                <a:spcPct val="0"/>
              </a:spcAft>
              <a:tabLst>
                <a:tab pos="3676650" algn="l"/>
              </a:tabLst>
              <a:defRPr kumimoji="1">
                <a:solidFill>
                  <a:srgbClr val="000000"/>
                </a:solidFill>
                <a:latin typeface="HGP創英角ｺﾞｼｯｸUB" panose="020B0900000000000000" pitchFamily="50" charset="-128"/>
                <a:ea typeface="HGP創英角ｺﾞｼｯｸUB" panose="020B0900000000000000" pitchFamily="50" charset="-128"/>
              </a:defRPr>
            </a:lvl6pPr>
            <a:lvl7pPr marL="2971800" indent="-228600" eaLnBrk="0" fontAlgn="base" hangingPunct="0">
              <a:spcBef>
                <a:spcPct val="0"/>
              </a:spcBef>
              <a:spcAft>
                <a:spcPct val="0"/>
              </a:spcAft>
              <a:tabLst>
                <a:tab pos="3676650" algn="l"/>
              </a:tabLst>
              <a:defRPr kumimoji="1">
                <a:solidFill>
                  <a:srgbClr val="000000"/>
                </a:solidFill>
                <a:latin typeface="HGP創英角ｺﾞｼｯｸUB" panose="020B0900000000000000" pitchFamily="50" charset="-128"/>
                <a:ea typeface="HGP創英角ｺﾞｼｯｸUB" panose="020B0900000000000000" pitchFamily="50" charset="-128"/>
              </a:defRPr>
            </a:lvl7pPr>
            <a:lvl8pPr marL="3429000" indent="-228600" eaLnBrk="0" fontAlgn="base" hangingPunct="0">
              <a:spcBef>
                <a:spcPct val="0"/>
              </a:spcBef>
              <a:spcAft>
                <a:spcPct val="0"/>
              </a:spcAft>
              <a:tabLst>
                <a:tab pos="3676650" algn="l"/>
              </a:tabLst>
              <a:defRPr kumimoji="1">
                <a:solidFill>
                  <a:srgbClr val="000000"/>
                </a:solidFill>
                <a:latin typeface="HGP創英角ｺﾞｼｯｸUB" panose="020B0900000000000000" pitchFamily="50" charset="-128"/>
                <a:ea typeface="HGP創英角ｺﾞｼｯｸUB" panose="020B0900000000000000" pitchFamily="50" charset="-128"/>
              </a:defRPr>
            </a:lvl8pPr>
            <a:lvl9pPr marL="3886200" indent="-228600" eaLnBrk="0" fontAlgn="base" hangingPunct="0">
              <a:spcBef>
                <a:spcPct val="0"/>
              </a:spcBef>
              <a:spcAft>
                <a:spcPct val="0"/>
              </a:spcAft>
              <a:tabLst>
                <a:tab pos="3676650" algn="l"/>
              </a:tabLst>
              <a:defRPr kumimoji="1">
                <a:solidFill>
                  <a:srgbClr val="000000"/>
                </a:solidFill>
                <a:latin typeface="HGP創英角ｺﾞｼｯｸUB" panose="020B0900000000000000" pitchFamily="50" charset="-128"/>
                <a:ea typeface="HGP創英角ｺﾞｼｯｸUB" panose="020B0900000000000000" pitchFamily="50" charset="-128"/>
              </a:defRPr>
            </a:lvl9pPr>
          </a:lstStyle>
          <a:p>
            <a:pPr algn="l" defTabSz="914377">
              <a:lnSpc>
                <a:spcPct val="90000"/>
              </a:lnSpc>
            </a:pPr>
            <a:r>
              <a:rPr lang="en-US" altLang="zh-CN" sz="4800" b="1" dirty="0">
                <a:solidFill>
                  <a:schemeClr val="bg1"/>
                </a:solidFill>
                <a:latin typeface="Meiryo UI" panose="020B0604030504040204" pitchFamily="50" charset="-128"/>
                <a:ea typeface="Meiryo UI" panose="020B0604030504040204" pitchFamily="50" charset="-128"/>
                <a:cs typeface="+mj-cs"/>
              </a:rPr>
              <a:t>Vector</a:t>
            </a:r>
            <a:r>
              <a:rPr lang="zh-CN" altLang="en-US" sz="4800" b="1" dirty="0">
                <a:solidFill>
                  <a:schemeClr val="bg1"/>
                </a:solidFill>
                <a:latin typeface="Meiryo UI" panose="020B0604030504040204" pitchFamily="50" charset="-128"/>
                <a:ea typeface="Meiryo UI" panose="020B0604030504040204" pitchFamily="50" charset="-128"/>
                <a:cs typeface="+mj-cs"/>
              </a:rPr>
              <a:t>系</a:t>
            </a:r>
            <a:r>
              <a:rPr lang="en-US" altLang="zh-CN" sz="4800" b="1" dirty="0">
                <a:solidFill>
                  <a:schemeClr val="bg1"/>
                </a:solidFill>
                <a:latin typeface="Meiryo UI" panose="020B0604030504040204" pitchFamily="50" charset="-128"/>
                <a:ea typeface="Meiryo UI" panose="020B0604030504040204" pitchFamily="50" charset="-128"/>
                <a:cs typeface="+mj-cs"/>
              </a:rPr>
              <a:t>FBL</a:t>
            </a:r>
            <a:r>
              <a:rPr lang="zh-CN" altLang="en-US" sz="4800" b="1" dirty="0">
                <a:solidFill>
                  <a:schemeClr val="bg1"/>
                </a:solidFill>
                <a:latin typeface="Meiryo UI" panose="020B0604030504040204" pitchFamily="50" charset="-128"/>
                <a:ea typeface="Meiryo UI" panose="020B0604030504040204" pitchFamily="50" charset="-128"/>
                <a:cs typeface="+mj-cs"/>
              </a:rPr>
              <a:t>介绍</a:t>
            </a:r>
          </a:p>
        </p:txBody>
      </p:sp>
      <p:sp>
        <p:nvSpPr>
          <p:cNvPr id="7" name="Rectangle 4"/>
          <p:cNvSpPr>
            <a:spLocks noGrp="1" noChangeArrowheads="1"/>
          </p:cNvSpPr>
          <p:nvPr>
            <p:ph type="subTitle" idx="1"/>
          </p:nvPr>
        </p:nvSpPr>
        <p:spPr bwMode="gray">
          <a:xfrm>
            <a:off x="479376" y="4014272"/>
            <a:ext cx="11040000" cy="2151032"/>
          </a:xfrm>
          <a:prstGeom prst="rect">
            <a:avLst/>
          </a:prstGeom>
          <a:noFill/>
          <a:ln>
            <a:noFill/>
          </a:ln>
        </p:spPr>
        <p:txBody>
          <a:bodyPr lIns="0" tIns="0" rIns="0" bIns="0"/>
          <a:lstStyle>
            <a:lvl1pPr eaLnBrk="0" hangingPunct="0">
              <a:lnSpc>
                <a:spcPct val="95000"/>
              </a:lnSpc>
              <a:spcBef>
                <a:spcPct val="20000"/>
              </a:spcBef>
              <a:spcAft>
                <a:spcPct val="10000"/>
              </a:spcAft>
              <a:buClr>
                <a:srgbClr val="A30B1A"/>
              </a:buClr>
              <a:buFont typeface="Wingdings" pitchFamily="2" charset="2"/>
              <a:buChar char="n"/>
              <a:defRPr kumimoji="1" sz="2400">
                <a:solidFill>
                  <a:srgbClr val="000000"/>
                </a:solidFill>
                <a:latin typeface="HGP創英角ｺﾞｼｯｸUB" pitchFamily="50" charset="-128"/>
                <a:ea typeface="HGP創英角ｺﾞｼｯｸUB" pitchFamily="50" charset="-128"/>
                <a:cs typeface="Arial" charset="0"/>
              </a:defRPr>
            </a:lvl1pPr>
            <a:lvl2pPr marL="742950" indent="-285750" eaLnBrk="0" hangingPunct="0">
              <a:lnSpc>
                <a:spcPct val="95000"/>
              </a:lnSpc>
              <a:spcBef>
                <a:spcPct val="20000"/>
              </a:spcBef>
              <a:spcAft>
                <a:spcPct val="10000"/>
              </a:spcAft>
              <a:buClr>
                <a:srgbClr val="87867E"/>
              </a:buClr>
              <a:buFont typeface="Wingdings" pitchFamily="2" charset="2"/>
              <a:buChar char="n"/>
              <a:defRPr kumimoji="1" sz="2000">
                <a:solidFill>
                  <a:srgbClr val="000000"/>
                </a:solidFill>
                <a:latin typeface="HGP創英角ｺﾞｼｯｸUB" pitchFamily="50" charset="-128"/>
                <a:ea typeface="HGP創英角ｺﾞｼｯｸUB" pitchFamily="50" charset="-128"/>
                <a:cs typeface="Arial" charset="0"/>
              </a:defRPr>
            </a:lvl2pPr>
            <a:lvl3pPr marL="1143000" indent="-228600" eaLnBrk="0" hangingPunct="0">
              <a:lnSpc>
                <a:spcPct val="95000"/>
              </a:lnSpc>
              <a:spcBef>
                <a:spcPct val="20000"/>
              </a:spcBef>
              <a:spcAft>
                <a:spcPct val="10000"/>
              </a:spcAft>
              <a:buClr>
                <a:srgbClr val="87867E"/>
              </a:buClr>
              <a:buSzPct val="100000"/>
              <a:buChar char="•"/>
              <a:defRPr kumimoji="1" sz="2400">
                <a:solidFill>
                  <a:srgbClr val="000000"/>
                </a:solidFill>
                <a:latin typeface="HGP創英角ｺﾞｼｯｸUB" pitchFamily="50" charset="-128"/>
                <a:ea typeface="HGP創英角ｺﾞｼｯｸUB" pitchFamily="50" charset="-128"/>
                <a:cs typeface="Arial" charset="0"/>
              </a:defRPr>
            </a:lvl3pPr>
            <a:lvl4pPr marL="1600200" indent="-228600" eaLnBrk="0" hangingPunct="0">
              <a:lnSpc>
                <a:spcPct val="95000"/>
              </a:lnSpc>
              <a:spcBef>
                <a:spcPct val="20000"/>
              </a:spcBef>
              <a:spcAft>
                <a:spcPct val="10000"/>
              </a:spcAft>
              <a:buClr>
                <a:srgbClr val="87867E"/>
              </a:buClr>
              <a:buSzPct val="100000"/>
              <a:buChar char="•"/>
              <a:defRPr kumimoji="1" sz="1600">
                <a:solidFill>
                  <a:srgbClr val="000000"/>
                </a:solidFill>
                <a:latin typeface="HGP創英角ｺﾞｼｯｸUB" pitchFamily="50" charset="-128"/>
                <a:ea typeface="HGP創英角ｺﾞｼｯｸUB" pitchFamily="50" charset="-128"/>
                <a:cs typeface="Arial" charset="0"/>
              </a:defRPr>
            </a:lvl4pPr>
            <a:lvl5pPr marL="2057400" indent="-228600" eaLnBrk="0" hangingPunct="0">
              <a:buBlip>
                <a:blip r:embed="rId3"/>
              </a:buBlip>
              <a:defRPr kumimoji="1" sz="2000">
                <a:solidFill>
                  <a:srgbClr val="000000"/>
                </a:solidFill>
                <a:latin typeface="Arial" charset="0"/>
                <a:ea typeface="ＭＳ Ｐゴシック" pitchFamily="50" charset="-128"/>
                <a:cs typeface="Arial" charset="0"/>
              </a:defRPr>
            </a:lvl5pPr>
            <a:lvl6pPr marL="2514600" indent="-228600" eaLnBrk="0" fontAlgn="base" hangingPunct="0">
              <a:spcBef>
                <a:spcPct val="0"/>
              </a:spcBef>
              <a:spcAft>
                <a:spcPct val="0"/>
              </a:spcAft>
              <a:buBlip>
                <a:blip r:embed="rId3"/>
              </a:buBlip>
              <a:defRPr kumimoji="1" sz="2000">
                <a:solidFill>
                  <a:srgbClr val="000000"/>
                </a:solidFill>
                <a:latin typeface="Arial" charset="0"/>
                <a:ea typeface="ＭＳ Ｐゴシック" pitchFamily="50" charset="-128"/>
                <a:cs typeface="Arial" charset="0"/>
              </a:defRPr>
            </a:lvl6pPr>
            <a:lvl7pPr marL="2971800" indent="-228600" eaLnBrk="0" fontAlgn="base" hangingPunct="0">
              <a:spcBef>
                <a:spcPct val="0"/>
              </a:spcBef>
              <a:spcAft>
                <a:spcPct val="0"/>
              </a:spcAft>
              <a:buBlip>
                <a:blip r:embed="rId3"/>
              </a:buBlip>
              <a:defRPr kumimoji="1" sz="2000">
                <a:solidFill>
                  <a:srgbClr val="000000"/>
                </a:solidFill>
                <a:latin typeface="Arial" charset="0"/>
                <a:ea typeface="ＭＳ Ｐゴシック" pitchFamily="50" charset="-128"/>
                <a:cs typeface="Arial" charset="0"/>
              </a:defRPr>
            </a:lvl7pPr>
            <a:lvl8pPr marL="3429000" indent="-228600" eaLnBrk="0" fontAlgn="base" hangingPunct="0">
              <a:spcBef>
                <a:spcPct val="0"/>
              </a:spcBef>
              <a:spcAft>
                <a:spcPct val="0"/>
              </a:spcAft>
              <a:buBlip>
                <a:blip r:embed="rId3"/>
              </a:buBlip>
              <a:defRPr kumimoji="1" sz="2000">
                <a:solidFill>
                  <a:srgbClr val="000000"/>
                </a:solidFill>
                <a:latin typeface="Arial" charset="0"/>
                <a:ea typeface="ＭＳ Ｐゴシック" pitchFamily="50" charset="-128"/>
                <a:cs typeface="Arial" charset="0"/>
              </a:defRPr>
            </a:lvl8pPr>
            <a:lvl9pPr marL="3886200" indent="-228600" eaLnBrk="0" fontAlgn="base" hangingPunct="0">
              <a:spcBef>
                <a:spcPct val="0"/>
              </a:spcBef>
              <a:spcAft>
                <a:spcPct val="0"/>
              </a:spcAft>
              <a:buBlip>
                <a:blip r:embed="rId3"/>
              </a:buBlip>
              <a:defRPr kumimoji="1" sz="2000">
                <a:solidFill>
                  <a:srgbClr val="000000"/>
                </a:solidFill>
                <a:latin typeface="Arial" charset="0"/>
                <a:ea typeface="ＭＳ Ｐゴシック" pitchFamily="50" charset="-128"/>
                <a:cs typeface="Arial" charset="0"/>
              </a:defRPr>
            </a:lvl9pPr>
          </a:lstStyle>
          <a:p>
            <a:pPr eaLnBrk="1" fontAlgn="ctr" hangingPunct="1">
              <a:lnSpc>
                <a:spcPct val="100000"/>
              </a:lnSpc>
              <a:spcBef>
                <a:spcPct val="0"/>
              </a:spcBef>
              <a:spcAft>
                <a:spcPct val="0"/>
              </a:spcAft>
              <a:buFont typeface="Wingdings" pitchFamily="2" charset="2"/>
              <a:buNone/>
              <a:defRPr/>
            </a:pPr>
            <a:endParaRPr lang="en-US" altLang="ja-JP" dirty="0">
              <a:solidFill>
                <a:schemeClr val="bg1"/>
              </a:solidFill>
              <a:effectLst>
                <a:outerShdw blurRad="38100" dist="38100" dir="2700000" algn="tl">
                  <a:srgbClr val="C0C0C0"/>
                </a:outerShdw>
              </a:effectLst>
              <a:latin typeface="Microsoft YaHei" panose="020B0503020204020204" pitchFamily="34" charset="-122"/>
              <a:ea typeface="Microsoft YaHei" panose="020B0503020204020204" pitchFamily="34" charset="-122"/>
              <a:cs typeface="Microsoft Uighur" panose="02000000000000000000" pitchFamily="2" charset="-78"/>
            </a:endParaRPr>
          </a:p>
          <a:p>
            <a:pPr eaLnBrk="1" fontAlgn="ctr" hangingPunct="1">
              <a:lnSpc>
                <a:spcPct val="100000"/>
              </a:lnSpc>
              <a:spcBef>
                <a:spcPct val="0"/>
              </a:spcBef>
              <a:spcAft>
                <a:spcPct val="0"/>
              </a:spcAft>
              <a:buFont typeface="Wingdings" pitchFamily="2" charset="2"/>
              <a:buNone/>
              <a:defRPr/>
            </a:pPr>
            <a:r>
              <a:rPr kumimoji="0" lang="en-US" altLang="zh-TW" sz="2800" b="1" dirty="0">
                <a:solidFill>
                  <a:schemeClr val="bg1"/>
                </a:solidFill>
                <a:latin typeface="Microsoft YaHei" panose="020B0503020204020204" pitchFamily="34" charset="-122"/>
                <a:ea typeface="Microsoft YaHei" panose="020B0503020204020204" pitchFamily="34" charset="-122"/>
                <a:cs typeface="Microsoft Uighur" panose="02000000000000000000" pitchFamily="2" charset="-78"/>
              </a:rPr>
              <a:t>2023</a:t>
            </a:r>
            <a:r>
              <a:rPr kumimoji="0" lang="ja-JP" altLang="en-US" sz="2800" b="1" dirty="0">
                <a:solidFill>
                  <a:schemeClr val="bg1"/>
                </a:solidFill>
                <a:latin typeface="Microsoft YaHei" panose="020B0503020204020204" pitchFamily="34" charset="-122"/>
                <a:ea typeface="Microsoft YaHei" panose="020B0503020204020204" pitchFamily="34" charset="-122"/>
                <a:cs typeface="Microsoft Uighur" panose="02000000000000000000" pitchFamily="2" charset="-78"/>
              </a:rPr>
              <a:t>年</a:t>
            </a:r>
            <a:r>
              <a:rPr kumimoji="0" lang="en-US" altLang="ja-JP" sz="2800" b="1" dirty="0">
                <a:solidFill>
                  <a:schemeClr val="bg1"/>
                </a:solidFill>
                <a:latin typeface="Microsoft YaHei" panose="020B0503020204020204" pitchFamily="34" charset="-122"/>
                <a:ea typeface="Microsoft YaHei" panose="020B0503020204020204" pitchFamily="34" charset="-122"/>
                <a:cs typeface="Microsoft Uighur" panose="02000000000000000000" pitchFamily="2" charset="-78"/>
              </a:rPr>
              <a:t>6</a:t>
            </a:r>
            <a:r>
              <a:rPr kumimoji="0" lang="ja-JP" altLang="en-US" sz="2800" b="1" dirty="0">
                <a:solidFill>
                  <a:schemeClr val="bg1"/>
                </a:solidFill>
                <a:latin typeface="Microsoft YaHei" panose="020B0503020204020204" pitchFamily="34" charset="-122"/>
                <a:ea typeface="Microsoft YaHei" panose="020B0503020204020204" pitchFamily="34" charset="-122"/>
                <a:cs typeface="Microsoft Uighur" panose="02000000000000000000" pitchFamily="2" charset="-78"/>
              </a:rPr>
              <a:t>月</a:t>
            </a:r>
            <a:r>
              <a:rPr kumimoji="0" lang="en-US" altLang="ja-JP" sz="2800" b="1" dirty="0">
                <a:solidFill>
                  <a:schemeClr val="bg1"/>
                </a:solidFill>
                <a:latin typeface="Microsoft YaHei" panose="020B0503020204020204" pitchFamily="34" charset="-122"/>
                <a:ea typeface="Microsoft YaHei" panose="020B0503020204020204" pitchFamily="34" charset="-122"/>
                <a:cs typeface="Microsoft Uighur" panose="02000000000000000000" pitchFamily="2" charset="-78"/>
              </a:rPr>
              <a:t>6</a:t>
            </a:r>
            <a:r>
              <a:rPr kumimoji="0" lang="ja-JP" altLang="en-US" sz="2800" b="1" dirty="0">
                <a:solidFill>
                  <a:schemeClr val="bg1"/>
                </a:solidFill>
                <a:latin typeface="Microsoft YaHei" panose="020B0503020204020204" pitchFamily="34" charset="-122"/>
                <a:ea typeface="Microsoft YaHei" panose="020B0503020204020204" pitchFamily="34" charset="-122"/>
                <a:cs typeface="Microsoft Uighur" panose="02000000000000000000" pitchFamily="2" charset="-78"/>
              </a:rPr>
              <a:t>日</a:t>
            </a:r>
            <a:endParaRPr kumimoji="0" lang="zh-TW" altLang="en-US" sz="2800" b="1" dirty="0">
              <a:solidFill>
                <a:schemeClr val="bg1"/>
              </a:solidFill>
              <a:latin typeface="Microsoft YaHei" panose="020B0503020204020204" pitchFamily="34" charset="-122"/>
              <a:ea typeface="Microsoft YaHei" panose="020B0503020204020204" pitchFamily="34" charset="-122"/>
              <a:cs typeface="Microsoft Uighur" panose="02000000000000000000" pitchFamily="2" charset="-78"/>
            </a:endParaRPr>
          </a:p>
          <a:p>
            <a:pPr eaLnBrk="1" fontAlgn="ctr" hangingPunct="1">
              <a:lnSpc>
                <a:spcPct val="100000"/>
              </a:lnSpc>
              <a:spcBef>
                <a:spcPct val="0"/>
              </a:spcBef>
              <a:spcAft>
                <a:spcPct val="0"/>
              </a:spcAft>
              <a:buFont typeface="Wingdings" pitchFamily="2" charset="2"/>
              <a:buNone/>
              <a:defRPr/>
            </a:pPr>
            <a:r>
              <a:rPr kumimoji="0" lang="ja-JP" altLang="en-US" sz="2800" b="1" dirty="0">
                <a:solidFill>
                  <a:schemeClr val="bg1"/>
                </a:solidFill>
                <a:latin typeface="Microsoft YaHei" panose="020B0503020204020204" pitchFamily="34" charset="-122"/>
                <a:ea typeface="Microsoft YaHei" panose="020B0503020204020204" pitchFamily="34" charset="-122"/>
                <a:cs typeface="Microsoft Uighur" panose="02000000000000000000" pitchFamily="2" charset="-78"/>
              </a:rPr>
              <a:t>江陰第一開発部</a:t>
            </a:r>
            <a:endParaRPr kumimoji="0" lang="zh-TW" altLang="en-US" sz="2800" b="1" dirty="0">
              <a:solidFill>
                <a:schemeClr val="bg1"/>
              </a:solidFill>
              <a:latin typeface="Microsoft YaHei" panose="020B0503020204020204" pitchFamily="34" charset="-122"/>
              <a:ea typeface="Microsoft YaHei" panose="020B0503020204020204" pitchFamily="34" charset="-122"/>
              <a:cs typeface="Microsoft Uighur" panose="02000000000000000000" pitchFamily="2" charset="-78"/>
            </a:endParaRPr>
          </a:p>
          <a:p>
            <a:pPr eaLnBrk="1" fontAlgn="ctr" hangingPunct="1">
              <a:lnSpc>
                <a:spcPct val="100000"/>
              </a:lnSpc>
              <a:spcBef>
                <a:spcPct val="0"/>
              </a:spcBef>
              <a:spcAft>
                <a:spcPct val="0"/>
              </a:spcAft>
              <a:buFont typeface="Wingdings" pitchFamily="2" charset="2"/>
              <a:buNone/>
              <a:defRPr/>
            </a:pPr>
            <a:r>
              <a:rPr kumimoji="0" lang="zh-TW" altLang="en-US" sz="2800" b="1" dirty="0">
                <a:solidFill>
                  <a:schemeClr val="bg1"/>
                </a:solidFill>
                <a:latin typeface="Microsoft YaHei" panose="020B0503020204020204" pitchFamily="34" charset="-122"/>
                <a:ea typeface="Microsoft YaHei" panose="020B0503020204020204" pitchFamily="34" charset="-122"/>
                <a:cs typeface="Microsoft Uighur" panose="02000000000000000000" pitchFamily="2" charset="-78"/>
              </a:rPr>
              <a:t>施暁燁</a:t>
            </a:r>
            <a:endParaRPr kumimoji="0" lang="en-US" altLang="ja-JP" sz="2800" b="1" dirty="0">
              <a:solidFill>
                <a:schemeClr val="bg1"/>
              </a:solidFill>
              <a:latin typeface="Microsoft YaHei" panose="020B0503020204020204" pitchFamily="34" charset="-122"/>
              <a:ea typeface="Microsoft YaHei" panose="020B0503020204020204" pitchFamily="34" charset="-122"/>
              <a:cs typeface="Microsoft Uighur" panose="02000000000000000000" pitchFamily="2" charset="-78"/>
            </a:endParaRPr>
          </a:p>
        </p:txBody>
      </p:sp>
      <p:sp>
        <p:nvSpPr>
          <p:cNvPr id="2" name="页脚占位符 4">
            <a:extLst>
              <a:ext uri="{FF2B5EF4-FFF2-40B4-BE49-F238E27FC236}">
                <a16:creationId xmlns:a16="http://schemas.microsoft.com/office/drawing/2014/main" id="{E76B6C23-E2B6-D915-ABF6-B862BECE4009}"/>
              </a:ext>
            </a:extLst>
          </p:cNvPr>
          <p:cNvSpPr>
            <a:spLocks noGrp="1"/>
          </p:cNvSpPr>
          <p:nvPr>
            <p:ph type="ftr" sz="quarter" idx="11"/>
          </p:nvPr>
        </p:nvSpPr>
        <p:spPr>
          <a:xfrm>
            <a:off x="10344000" y="6518400"/>
            <a:ext cx="1540800" cy="144000"/>
          </a:xfrm>
        </p:spPr>
        <p:txBody>
          <a:bodyPr/>
          <a:lstStyle/>
          <a:p>
            <a:r>
              <a:rPr kumimoji="1" lang="en-US" altLang="ja-JP" dirty="0">
                <a:latin typeface="Microsoft YaHei" panose="020B0503020204020204" pitchFamily="34" charset="-122"/>
                <a:ea typeface="Microsoft YaHei" panose="020B0503020204020204" pitchFamily="34" charset="-122"/>
              </a:rPr>
              <a:t>© 2023 </a:t>
            </a:r>
            <a:r>
              <a:rPr kumimoji="1" lang="en-US" altLang="zh-CN" dirty="0">
                <a:latin typeface="Microsoft YaHei" panose="020B0503020204020204" pitchFamily="34" charset="-122"/>
                <a:ea typeface="Microsoft YaHei" panose="020B0503020204020204" pitchFamily="34" charset="-122"/>
              </a:rPr>
              <a:t>J</a:t>
            </a:r>
            <a:r>
              <a:rPr kumimoji="1" lang="en-US" altLang="ja-JP" dirty="0">
                <a:latin typeface="Microsoft YaHei" panose="020B0503020204020204" pitchFamily="34" charset="-122"/>
                <a:ea typeface="Microsoft YaHei" panose="020B0503020204020204" pitchFamily="34" charset="-122"/>
              </a:rPr>
              <a:t>FNST Limited</a:t>
            </a:r>
            <a:endParaRPr kumimoji="1" lang="ja-JP" altLang="en-US"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43236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defTabSz="457200">
              <a:spcBef>
                <a:spcPct val="10000"/>
              </a:spcBef>
              <a:spcAft>
                <a:spcPct val="10000"/>
              </a:spcAft>
            </a:pPr>
            <a:r>
              <a:rPr lang="zh-CN" altLang="en-US" dirty="0">
                <a:latin typeface="Microsoft YaHei" panose="020B0503020204020204" pitchFamily="34" charset="-122"/>
                <a:ea typeface="Microsoft YaHei" panose="020B0503020204020204" pitchFamily="34" charset="-122"/>
                <a:cs typeface="Meiryo UI" panose="020B0604030504040204" pitchFamily="34" charset="-128"/>
              </a:rPr>
              <a:t>目录</a:t>
            </a:r>
            <a:endParaRPr lang="en-US" altLang="ja-JP" b="1" dirty="0">
              <a:latin typeface="Microsoft YaHei" panose="020B0503020204020204" pitchFamily="34" charset="-122"/>
              <a:ea typeface="Microsoft YaHei" panose="020B0503020204020204" pitchFamily="34" charset="-122"/>
              <a:cs typeface="Meiryo UI" panose="020B0604030504040204" pitchFamily="34" charset="-128"/>
            </a:endParaRPr>
          </a:p>
        </p:txBody>
      </p:sp>
      <p:sp>
        <p:nvSpPr>
          <p:cNvPr id="26" name="页脚占位符 4">
            <a:extLst>
              <a:ext uri="{FF2B5EF4-FFF2-40B4-BE49-F238E27FC236}">
                <a16:creationId xmlns:a16="http://schemas.microsoft.com/office/drawing/2014/main" id="{8C81907C-302E-B80F-505E-334447A1B549}"/>
              </a:ext>
            </a:extLst>
          </p:cNvPr>
          <p:cNvSpPr txBox="1">
            <a:spLocks/>
          </p:cNvSpPr>
          <p:nvPr/>
        </p:nvSpPr>
        <p:spPr bwMode="gray">
          <a:xfrm>
            <a:off x="10344000" y="6518400"/>
            <a:ext cx="1540800" cy="144000"/>
          </a:xfrm>
          <a:prstGeom prst="rect">
            <a:avLst/>
          </a:prstGeom>
        </p:spPr>
        <p:txBody>
          <a:bodyPr vert="horz" wrap="none" lIns="0" tIns="0" rIns="0" bIns="0" rtlCol="0" anchor="ctr"/>
          <a:lstStyle>
            <a:defPPr>
              <a:defRPr lang="ja-JP"/>
            </a:defPPr>
            <a:lvl1pPr algn="r" rtl="0" fontAlgn="ctr">
              <a:spcBef>
                <a:spcPct val="0"/>
              </a:spcBef>
              <a:spcAft>
                <a:spcPct val="0"/>
              </a:spcAft>
              <a:defRPr kumimoji="1" sz="933" kern="1200">
                <a:solidFill>
                  <a:schemeClr val="tx1"/>
                </a:solidFill>
                <a:latin typeface="Arial" panose="020B0604020202020204" pitchFamily="34" charset="0"/>
                <a:ea typeface="黑体" panose="02010609060101010101" pitchFamily="49" charset="-122"/>
                <a:cs typeface="Arial" panose="020B0604020202020204" pitchFamily="34" charset="0"/>
              </a:defRPr>
            </a:lvl1pPr>
            <a:lvl2pPr marL="457200" algn="ctr" rtl="0" fontAlgn="ctr">
              <a:spcBef>
                <a:spcPct val="0"/>
              </a:spcBef>
              <a:spcAft>
                <a:spcPct val="0"/>
              </a:spcAft>
              <a:defRPr kumimoji="1" kern="1200">
                <a:solidFill>
                  <a:srgbClr val="000000"/>
                </a:solidFill>
                <a:latin typeface="Arial" panose="020B0604020202020204" pitchFamily="34" charset="0"/>
                <a:ea typeface="黑体" panose="02010609060101010101" pitchFamily="49" charset="-122"/>
                <a:cs typeface="+mn-cs"/>
              </a:defRPr>
            </a:lvl2pPr>
            <a:lvl3pPr marL="914400" algn="ctr" rtl="0" fontAlgn="ctr">
              <a:spcBef>
                <a:spcPct val="0"/>
              </a:spcBef>
              <a:spcAft>
                <a:spcPct val="0"/>
              </a:spcAft>
              <a:defRPr kumimoji="1" kern="1200">
                <a:solidFill>
                  <a:srgbClr val="000000"/>
                </a:solidFill>
                <a:latin typeface="Arial" panose="020B0604020202020204" pitchFamily="34" charset="0"/>
                <a:ea typeface="黑体" panose="02010609060101010101" pitchFamily="49" charset="-122"/>
                <a:cs typeface="+mn-cs"/>
              </a:defRPr>
            </a:lvl3pPr>
            <a:lvl4pPr marL="1371600" algn="ctr" rtl="0" fontAlgn="ctr">
              <a:spcBef>
                <a:spcPct val="0"/>
              </a:spcBef>
              <a:spcAft>
                <a:spcPct val="0"/>
              </a:spcAft>
              <a:defRPr kumimoji="1" kern="1200">
                <a:solidFill>
                  <a:srgbClr val="000000"/>
                </a:solidFill>
                <a:latin typeface="Arial" panose="020B0604020202020204" pitchFamily="34" charset="0"/>
                <a:ea typeface="黑体" panose="02010609060101010101" pitchFamily="49" charset="-122"/>
                <a:cs typeface="+mn-cs"/>
              </a:defRPr>
            </a:lvl4pPr>
            <a:lvl5pPr marL="1828800" algn="ctr" rtl="0" fontAlgn="ctr">
              <a:spcBef>
                <a:spcPct val="0"/>
              </a:spcBef>
              <a:spcAft>
                <a:spcPct val="0"/>
              </a:spcAft>
              <a:defRPr kumimoji="1" kern="1200">
                <a:solidFill>
                  <a:srgbClr val="000000"/>
                </a:solidFill>
                <a:latin typeface="Arial" panose="020B0604020202020204" pitchFamily="34" charset="0"/>
                <a:ea typeface="黑体" panose="02010609060101010101" pitchFamily="49" charset="-122"/>
                <a:cs typeface="+mn-cs"/>
              </a:defRPr>
            </a:lvl5pPr>
            <a:lvl6pPr marL="2286000" algn="l" defTabSz="914400" rtl="0" eaLnBrk="1" latinLnBrk="0" hangingPunct="1">
              <a:defRPr kumimoji="1" kern="1200">
                <a:solidFill>
                  <a:srgbClr val="000000"/>
                </a:solidFill>
                <a:latin typeface="Arial" panose="020B0604020202020204" pitchFamily="34" charset="0"/>
                <a:ea typeface="黑体" panose="02010609060101010101" pitchFamily="49" charset="-122"/>
                <a:cs typeface="+mn-cs"/>
              </a:defRPr>
            </a:lvl6pPr>
            <a:lvl7pPr marL="2743200" algn="l" defTabSz="914400" rtl="0" eaLnBrk="1" latinLnBrk="0" hangingPunct="1">
              <a:defRPr kumimoji="1" kern="1200">
                <a:solidFill>
                  <a:srgbClr val="000000"/>
                </a:solidFill>
                <a:latin typeface="Arial" panose="020B0604020202020204" pitchFamily="34" charset="0"/>
                <a:ea typeface="黑体" panose="02010609060101010101" pitchFamily="49" charset="-122"/>
                <a:cs typeface="+mn-cs"/>
              </a:defRPr>
            </a:lvl7pPr>
            <a:lvl8pPr marL="3200400" algn="l" defTabSz="914400" rtl="0" eaLnBrk="1" latinLnBrk="0" hangingPunct="1">
              <a:defRPr kumimoji="1" kern="1200">
                <a:solidFill>
                  <a:srgbClr val="000000"/>
                </a:solidFill>
                <a:latin typeface="Arial" panose="020B0604020202020204" pitchFamily="34" charset="0"/>
                <a:ea typeface="黑体" panose="02010609060101010101" pitchFamily="49" charset="-122"/>
                <a:cs typeface="+mn-cs"/>
              </a:defRPr>
            </a:lvl8pPr>
            <a:lvl9pPr marL="3657600" algn="l" defTabSz="914400" rtl="0" eaLnBrk="1" latinLnBrk="0" hangingPunct="1">
              <a:defRPr kumimoji="1" kern="1200">
                <a:solidFill>
                  <a:srgbClr val="000000"/>
                </a:solidFill>
                <a:latin typeface="Arial" panose="020B0604020202020204" pitchFamily="34" charset="0"/>
                <a:ea typeface="黑体" panose="02010609060101010101" pitchFamily="49" charset="-122"/>
                <a:cs typeface="+mn-cs"/>
              </a:defRPr>
            </a:lvl9pPr>
          </a:lstStyle>
          <a:p>
            <a:r>
              <a:rPr lang="en-US" altLang="ja-JP" dirty="0">
                <a:latin typeface="Microsoft YaHei" panose="020B0503020204020204" pitchFamily="34" charset="-122"/>
                <a:ea typeface="Microsoft YaHei" panose="020B0503020204020204" pitchFamily="34" charset="-122"/>
              </a:rPr>
              <a:t>© 2023 </a:t>
            </a:r>
            <a:r>
              <a:rPr lang="en-US" altLang="zh-CN" dirty="0">
                <a:latin typeface="Microsoft YaHei" panose="020B0503020204020204" pitchFamily="34" charset="-122"/>
                <a:ea typeface="Microsoft YaHei" panose="020B0503020204020204" pitchFamily="34" charset="-122"/>
              </a:rPr>
              <a:t>J</a:t>
            </a:r>
            <a:r>
              <a:rPr lang="en-US" altLang="ja-JP" dirty="0">
                <a:latin typeface="Microsoft YaHei" panose="020B0503020204020204" pitchFamily="34" charset="-122"/>
                <a:ea typeface="Microsoft YaHei" panose="020B0503020204020204" pitchFamily="34" charset="-122"/>
              </a:rPr>
              <a:t>FNST Limited</a:t>
            </a:r>
            <a:endParaRPr lang="ja-JP" altLang="en-US" dirty="0">
              <a:latin typeface="Microsoft YaHei" panose="020B0503020204020204" pitchFamily="34" charset="-122"/>
              <a:ea typeface="Microsoft YaHei" panose="020B0503020204020204" pitchFamily="34" charset="-122"/>
            </a:endParaRPr>
          </a:p>
        </p:txBody>
      </p:sp>
      <p:grpSp>
        <p:nvGrpSpPr>
          <p:cNvPr id="38" name="组合 3">
            <a:extLst>
              <a:ext uri="{FF2B5EF4-FFF2-40B4-BE49-F238E27FC236}">
                <a16:creationId xmlns:a16="http://schemas.microsoft.com/office/drawing/2014/main" id="{605D75A1-CB54-8C98-870A-B8F13E2C6A89}"/>
              </a:ext>
            </a:extLst>
          </p:cNvPr>
          <p:cNvGrpSpPr/>
          <p:nvPr/>
        </p:nvGrpSpPr>
        <p:grpSpPr bwMode="auto">
          <a:xfrm>
            <a:off x="336027" y="1435100"/>
            <a:ext cx="3629025" cy="4021137"/>
            <a:chOff x="0" y="0"/>
            <a:chExt cx="3926934" cy="4352253"/>
          </a:xfrm>
        </p:grpSpPr>
        <p:sp>
          <p:nvSpPr>
            <p:cNvPr id="39" name="等腰三角形 4">
              <a:extLst>
                <a:ext uri="{FF2B5EF4-FFF2-40B4-BE49-F238E27FC236}">
                  <a16:creationId xmlns:a16="http://schemas.microsoft.com/office/drawing/2014/main" id="{900F41AF-C2DC-9C29-E61A-50B087C5B4B1}"/>
                </a:ext>
              </a:extLst>
            </p:cNvPr>
            <p:cNvSpPr>
              <a:spLocks noChangeArrowheads="1"/>
            </p:cNvSpPr>
            <p:nvPr/>
          </p:nvSpPr>
          <p:spPr bwMode="auto">
            <a:xfrm rot="-4373613">
              <a:off x="-268014" y="268014"/>
              <a:ext cx="3886200" cy="3350172"/>
            </a:xfrm>
            <a:prstGeom prst="triangle">
              <a:avLst>
                <a:gd name="adj" fmla="val 50000"/>
              </a:avLst>
            </a:prstGeom>
            <a:noFill/>
            <a:ln w="19050">
              <a:solidFill>
                <a:srgbClr val="7F7F7F"/>
              </a:solidFill>
              <a:miter lim="800000"/>
            </a:ln>
            <a:extLst>
              <a:ext uri="{909E8E84-426E-40DD-AFC4-6F175D3DCCD1}">
                <a14:hiddenFill xmlns:a14="http://schemas.microsoft.com/office/drawing/2010/main">
                  <a:solidFill>
                    <a:srgbClr val="FFFFFF"/>
                  </a:solidFill>
                </a14:hiddenFill>
              </a:ext>
            </a:extLst>
          </p:spPr>
          <p:txBody>
            <a:bodyPr anchor="ctr"/>
            <a:lstStyle/>
            <a:p>
              <a:pPr algn="ctr" eaLnBrk="1" hangingPunct="1"/>
              <a:endParaRPr lang="zh-CN" altLang="en-US">
                <a:solidFill>
                  <a:srgbClr val="FFFFFF"/>
                </a:solidFill>
                <a:latin typeface="Microsoft YaHei" panose="020B0503020204020204" pitchFamily="34" charset="-122"/>
                <a:ea typeface="Microsoft YaHei" panose="020B0503020204020204" pitchFamily="34" charset="-122"/>
              </a:endParaRPr>
            </a:p>
          </p:txBody>
        </p:sp>
        <p:sp>
          <p:nvSpPr>
            <p:cNvPr id="40" name="等腰三角形 5">
              <a:extLst>
                <a:ext uri="{FF2B5EF4-FFF2-40B4-BE49-F238E27FC236}">
                  <a16:creationId xmlns:a16="http://schemas.microsoft.com/office/drawing/2014/main" id="{F18CD17B-570B-2170-694B-F59CB4FBF9DF}"/>
                </a:ext>
              </a:extLst>
            </p:cNvPr>
            <p:cNvSpPr>
              <a:spLocks noChangeArrowheads="1"/>
            </p:cNvSpPr>
            <p:nvPr/>
          </p:nvSpPr>
          <p:spPr bwMode="auto">
            <a:xfrm rot="-5400000">
              <a:off x="-55590" y="665598"/>
              <a:ext cx="3565365" cy="3073590"/>
            </a:xfrm>
            <a:prstGeom prst="triangle">
              <a:avLst>
                <a:gd name="adj" fmla="val 50000"/>
              </a:avLst>
            </a:prstGeom>
            <a:solidFill>
              <a:srgbClr val="0070C0">
                <a:alpha val="92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latin typeface="Microsoft YaHei" panose="020B0503020204020204" pitchFamily="34" charset="-122"/>
                <a:ea typeface="Microsoft YaHei" panose="020B0503020204020204" pitchFamily="34" charset="-122"/>
              </a:endParaRPr>
            </a:p>
          </p:txBody>
        </p:sp>
        <p:sp>
          <p:nvSpPr>
            <p:cNvPr id="41" name="椭圆 6">
              <a:extLst>
                <a:ext uri="{FF2B5EF4-FFF2-40B4-BE49-F238E27FC236}">
                  <a16:creationId xmlns:a16="http://schemas.microsoft.com/office/drawing/2014/main" id="{12BC392B-0FF5-72D2-57A3-BE3CC1B4C768}"/>
                </a:ext>
              </a:extLst>
            </p:cNvPr>
            <p:cNvSpPr>
              <a:spLocks noChangeArrowheads="1"/>
            </p:cNvSpPr>
            <p:nvPr/>
          </p:nvSpPr>
          <p:spPr bwMode="auto">
            <a:xfrm>
              <a:off x="25197" y="1363044"/>
              <a:ext cx="228600" cy="228600"/>
            </a:xfrm>
            <a:prstGeom prst="ellipse">
              <a:avLst/>
            </a:prstGeom>
            <a:solidFill>
              <a:srgbClr val="7F7F7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latin typeface="Microsoft YaHei" panose="020B0503020204020204" pitchFamily="34" charset="-122"/>
                <a:ea typeface="Microsoft YaHei" panose="020B0503020204020204" pitchFamily="34" charset="-122"/>
              </a:endParaRPr>
            </a:p>
          </p:txBody>
        </p:sp>
        <p:sp>
          <p:nvSpPr>
            <p:cNvPr id="42" name="椭圆 7">
              <a:extLst>
                <a:ext uri="{FF2B5EF4-FFF2-40B4-BE49-F238E27FC236}">
                  <a16:creationId xmlns:a16="http://schemas.microsoft.com/office/drawing/2014/main" id="{71BD46A8-126B-D386-6360-0305D7C1B5FD}"/>
                </a:ext>
              </a:extLst>
            </p:cNvPr>
            <p:cNvSpPr>
              <a:spLocks noChangeArrowheads="1"/>
            </p:cNvSpPr>
            <p:nvPr/>
          </p:nvSpPr>
          <p:spPr bwMode="auto">
            <a:xfrm>
              <a:off x="2577897" y="4123653"/>
              <a:ext cx="228600" cy="228600"/>
            </a:xfrm>
            <a:prstGeom prst="ellipse">
              <a:avLst/>
            </a:prstGeom>
            <a:solidFill>
              <a:srgbClr val="7F7F7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latin typeface="Microsoft YaHei" panose="020B0503020204020204" pitchFamily="34" charset="-122"/>
                <a:ea typeface="Microsoft YaHei" panose="020B0503020204020204" pitchFamily="34" charset="-122"/>
              </a:endParaRPr>
            </a:p>
          </p:txBody>
        </p:sp>
        <p:sp>
          <p:nvSpPr>
            <p:cNvPr id="43" name="椭圆 8">
              <a:extLst>
                <a:ext uri="{FF2B5EF4-FFF2-40B4-BE49-F238E27FC236}">
                  <a16:creationId xmlns:a16="http://schemas.microsoft.com/office/drawing/2014/main" id="{B3422BE9-FDEA-021F-BD64-8939A3FE0320}"/>
                </a:ext>
              </a:extLst>
            </p:cNvPr>
            <p:cNvSpPr>
              <a:spLocks noChangeArrowheads="1"/>
            </p:cNvSpPr>
            <p:nvPr/>
          </p:nvSpPr>
          <p:spPr bwMode="auto">
            <a:xfrm>
              <a:off x="3698334" y="500199"/>
              <a:ext cx="228600" cy="228600"/>
            </a:xfrm>
            <a:prstGeom prst="ellipse">
              <a:avLst/>
            </a:prstGeom>
            <a:solidFill>
              <a:srgbClr val="7F7F7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latin typeface="Microsoft YaHei" panose="020B0503020204020204" pitchFamily="34" charset="-122"/>
                <a:ea typeface="Microsoft YaHei" panose="020B0503020204020204" pitchFamily="34" charset="-122"/>
              </a:endParaRPr>
            </a:p>
          </p:txBody>
        </p:sp>
      </p:grpSp>
      <p:sp>
        <p:nvSpPr>
          <p:cNvPr id="44" name="文本框 9">
            <a:extLst>
              <a:ext uri="{FF2B5EF4-FFF2-40B4-BE49-F238E27FC236}">
                <a16:creationId xmlns:a16="http://schemas.microsoft.com/office/drawing/2014/main" id="{2B8E68B6-A7AE-37E4-DF64-5DD344F46577}"/>
              </a:ext>
            </a:extLst>
          </p:cNvPr>
          <p:cNvSpPr txBox="1">
            <a:spLocks noChangeArrowheads="1"/>
          </p:cNvSpPr>
          <p:nvPr/>
        </p:nvSpPr>
        <p:spPr bwMode="auto">
          <a:xfrm>
            <a:off x="1034527" y="3290887"/>
            <a:ext cx="23177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SimSun" panose="02010600030101010101" pitchFamily="2" charset="-122"/>
              </a:defRPr>
            </a:lvl1pPr>
            <a:lvl2pPr marL="742950" indent="-285750">
              <a:defRPr>
                <a:solidFill>
                  <a:schemeClr val="tx1"/>
                </a:solidFill>
                <a:latin typeface="Calibri" panose="020F0502020204030204" pitchFamily="34" charset="0"/>
                <a:ea typeface="SimSun" panose="02010600030101010101" pitchFamily="2" charset="-122"/>
              </a:defRPr>
            </a:lvl2pPr>
            <a:lvl3pPr marL="1143000" indent="-228600">
              <a:defRPr>
                <a:solidFill>
                  <a:schemeClr val="tx1"/>
                </a:solidFill>
                <a:latin typeface="Calibri" panose="020F0502020204030204" pitchFamily="34" charset="0"/>
                <a:ea typeface="SimSun" panose="02010600030101010101" pitchFamily="2" charset="-122"/>
              </a:defRPr>
            </a:lvl3pPr>
            <a:lvl4pPr marL="1600200" indent="-228600">
              <a:defRPr>
                <a:solidFill>
                  <a:schemeClr val="tx1"/>
                </a:solidFill>
                <a:latin typeface="Calibri" panose="020F0502020204030204" pitchFamily="34" charset="0"/>
                <a:ea typeface="SimSun" panose="02010600030101010101" pitchFamily="2" charset="-122"/>
              </a:defRPr>
            </a:lvl4pPr>
            <a:lvl5pPr marL="2057400" indent="-228600">
              <a:defRPr>
                <a:solidFill>
                  <a:schemeClr val="tx1"/>
                </a:solidFill>
                <a:latin typeface="Calibri" panose="020F0502020204030204" pitchFamily="34" charset="0"/>
                <a:ea typeface="SimSun"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SimSun"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SimSun"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SimSun"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SimSun" panose="02010600030101010101" pitchFamily="2" charset="-122"/>
              </a:defRPr>
            </a:lvl9pPr>
          </a:lstStyle>
          <a:p>
            <a:pPr eaLnBrk="1" hangingPunct="1"/>
            <a:r>
              <a:rPr lang="en-US" altLang="zh-CN" sz="2800" b="1" dirty="0">
                <a:solidFill>
                  <a:schemeClr val="bg1"/>
                </a:solidFill>
                <a:latin typeface="Microsoft YaHei" panose="020B0503020204020204" pitchFamily="34" charset="-122"/>
                <a:ea typeface="Microsoft YaHei" panose="020B0503020204020204" pitchFamily="34" charset="-122"/>
              </a:rPr>
              <a:t>CONTENTS</a:t>
            </a:r>
            <a:endParaRPr lang="zh-CN" altLang="en-US" sz="2800" b="1" dirty="0">
              <a:solidFill>
                <a:schemeClr val="bg1"/>
              </a:solidFill>
              <a:latin typeface="Microsoft YaHei" panose="020B0503020204020204" pitchFamily="34" charset="-122"/>
              <a:ea typeface="Microsoft YaHei" panose="020B0503020204020204" pitchFamily="34" charset="-122"/>
            </a:endParaRPr>
          </a:p>
        </p:txBody>
      </p:sp>
      <p:sp>
        <p:nvSpPr>
          <p:cNvPr id="45" name="文本框 10">
            <a:extLst>
              <a:ext uri="{FF2B5EF4-FFF2-40B4-BE49-F238E27FC236}">
                <a16:creationId xmlns:a16="http://schemas.microsoft.com/office/drawing/2014/main" id="{4C4E281D-4B80-D12E-619F-2744E5E66ACC}"/>
              </a:ext>
            </a:extLst>
          </p:cNvPr>
          <p:cNvSpPr txBox="1">
            <a:spLocks noChangeArrowheads="1"/>
          </p:cNvSpPr>
          <p:nvPr/>
        </p:nvSpPr>
        <p:spPr bwMode="auto">
          <a:xfrm>
            <a:off x="2315640" y="2906712"/>
            <a:ext cx="920750"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SimSun" panose="02010600030101010101" pitchFamily="2" charset="-122"/>
              </a:defRPr>
            </a:lvl1pPr>
            <a:lvl2pPr marL="742950" indent="-285750">
              <a:defRPr>
                <a:solidFill>
                  <a:schemeClr val="tx1"/>
                </a:solidFill>
                <a:latin typeface="Calibri" panose="020F0502020204030204" pitchFamily="34" charset="0"/>
                <a:ea typeface="SimSun" panose="02010600030101010101" pitchFamily="2" charset="-122"/>
              </a:defRPr>
            </a:lvl2pPr>
            <a:lvl3pPr marL="1143000" indent="-228600">
              <a:defRPr>
                <a:solidFill>
                  <a:schemeClr val="tx1"/>
                </a:solidFill>
                <a:latin typeface="Calibri" panose="020F0502020204030204" pitchFamily="34" charset="0"/>
                <a:ea typeface="SimSun" panose="02010600030101010101" pitchFamily="2" charset="-122"/>
              </a:defRPr>
            </a:lvl3pPr>
            <a:lvl4pPr marL="1600200" indent="-228600">
              <a:defRPr>
                <a:solidFill>
                  <a:schemeClr val="tx1"/>
                </a:solidFill>
                <a:latin typeface="Calibri" panose="020F0502020204030204" pitchFamily="34" charset="0"/>
                <a:ea typeface="SimSun" panose="02010600030101010101" pitchFamily="2" charset="-122"/>
              </a:defRPr>
            </a:lvl4pPr>
            <a:lvl5pPr marL="2057400" indent="-228600">
              <a:defRPr>
                <a:solidFill>
                  <a:schemeClr val="tx1"/>
                </a:solidFill>
                <a:latin typeface="Calibri" panose="020F0502020204030204" pitchFamily="34" charset="0"/>
                <a:ea typeface="SimSun"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SimSun"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SimSun"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SimSun"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SimSun" panose="02010600030101010101" pitchFamily="2" charset="-122"/>
              </a:defRPr>
            </a:lvl9pPr>
          </a:lstStyle>
          <a:p>
            <a:pPr algn="l" eaLnBrk="1" hangingPunct="1">
              <a:defRPr/>
            </a:pPr>
            <a:r>
              <a:rPr lang="ja-JP" altLang="en-US" sz="2800" b="1" dirty="0">
                <a:solidFill>
                  <a:schemeClr val="bg1"/>
                </a:solidFill>
                <a:latin typeface="Microsoft YaHei" panose="020B0503020204020204" pitchFamily="34" charset="-122"/>
                <a:ea typeface="Microsoft YaHei" panose="020B0503020204020204" pitchFamily="34" charset="-122"/>
                <a:cs typeface="Meiryo UI" panose="020B0604030504040204" pitchFamily="50" charset="-128"/>
              </a:rPr>
              <a:t>目次</a:t>
            </a:r>
          </a:p>
        </p:txBody>
      </p:sp>
      <p:sp>
        <p:nvSpPr>
          <p:cNvPr id="47" name="等腰三角形 11">
            <a:extLst>
              <a:ext uri="{FF2B5EF4-FFF2-40B4-BE49-F238E27FC236}">
                <a16:creationId xmlns:a16="http://schemas.microsoft.com/office/drawing/2014/main" id="{A9DD3CD1-6D66-1ABE-6946-DAE9B505F06F}"/>
              </a:ext>
            </a:extLst>
          </p:cNvPr>
          <p:cNvSpPr>
            <a:spLocks noChangeArrowheads="1"/>
          </p:cNvSpPr>
          <p:nvPr/>
        </p:nvSpPr>
        <p:spPr bwMode="auto">
          <a:xfrm rot="5400000">
            <a:off x="4181778" y="1777133"/>
            <a:ext cx="631223" cy="545861"/>
          </a:xfrm>
          <a:prstGeom prst="triangle">
            <a:avLst>
              <a:gd name="adj" fmla="val 50000"/>
            </a:avLst>
          </a:prstGeom>
          <a:solidFill>
            <a:srgbClr val="0070C0"/>
          </a:solidFill>
          <a:ln>
            <a:noFill/>
          </a:ln>
        </p:spPr>
        <p:txBody>
          <a:bodyPr anchor="ctr"/>
          <a:lstStyle/>
          <a:p>
            <a:pPr algn="ctr" eaLnBrk="1" hangingPunct="1"/>
            <a:endParaRPr lang="zh-CN" altLang="en-US" sz="2800">
              <a:solidFill>
                <a:srgbClr val="FFFFFF"/>
              </a:solidFill>
              <a:latin typeface="Microsoft YaHei" panose="020B0503020204020204" pitchFamily="34" charset="-122"/>
              <a:ea typeface="Microsoft YaHei" panose="020B0503020204020204" pitchFamily="34" charset="-122"/>
            </a:endParaRPr>
          </a:p>
        </p:txBody>
      </p:sp>
      <p:sp>
        <p:nvSpPr>
          <p:cNvPr id="48" name="文本框 12">
            <a:extLst>
              <a:ext uri="{FF2B5EF4-FFF2-40B4-BE49-F238E27FC236}">
                <a16:creationId xmlns:a16="http://schemas.microsoft.com/office/drawing/2014/main" id="{79967955-99B4-22AB-150F-22B12A6AD910}"/>
              </a:ext>
            </a:extLst>
          </p:cNvPr>
          <p:cNvSpPr txBox="1">
            <a:spLocks noChangeArrowheads="1"/>
          </p:cNvSpPr>
          <p:nvPr/>
        </p:nvSpPr>
        <p:spPr bwMode="auto">
          <a:xfrm>
            <a:off x="5180467" y="1719344"/>
            <a:ext cx="413582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SimSun" panose="02010600030101010101" pitchFamily="2" charset="-122"/>
              </a:defRPr>
            </a:lvl1pPr>
            <a:lvl2pPr marL="742950" indent="-285750">
              <a:defRPr>
                <a:solidFill>
                  <a:schemeClr val="tx1"/>
                </a:solidFill>
                <a:latin typeface="Calibri" panose="020F0502020204030204" pitchFamily="34" charset="0"/>
                <a:ea typeface="SimSun" panose="02010600030101010101" pitchFamily="2" charset="-122"/>
              </a:defRPr>
            </a:lvl2pPr>
            <a:lvl3pPr marL="1143000" indent="-228600">
              <a:defRPr>
                <a:solidFill>
                  <a:schemeClr val="tx1"/>
                </a:solidFill>
                <a:latin typeface="Calibri" panose="020F0502020204030204" pitchFamily="34" charset="0"/>
                <a:ea typeface="SimSun" panose="02010600030101010101" pitchFamily="2" charset="-122"/>
              </a:defRPr>
            </a:lvl3pPr>
            <a:lvl4pPr marL="1600200" indent="-228600">
              <a:defRPr>
                <a:solidFill>
                  <a:schemeClr val="tx1"/>
                </a:solidFill>
                <a:latin typeface="Calibri" panose="020F0502020204030204" pitchFamily="34" charset="0"/>
                <a:ea typeface="SimSun" panose="02010600030101010101" pitchFamily="2" charset="-122"/>
              </a:defRPr>
            </a:lvl4pPr>
            <a:lvl5pPr marL="2057400" indent="-228600">
              <a:defRPr>
                <a:solidFill>
                  <a:schemeClr val="tx1"/>
                </a:solidFill>
                <a:latin typeface="Calibri" panose="020F0502020204030204" pitchFamily="34" charset="0"/>
                <a:ea typeface="SimSun"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SimSun"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SimSun"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SimSun"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SimSun" panose="02010600030101010101" pitchFamily="2" charset="-122"/>
              </a:defRPr>
            </a:lvl9pPr>
          </a:lstStyle>
          <a:p>
            <a:pPr algn="l" defTabSz="457200">
              <a:spcBef>
                <a:spcPct val="10000"/>
              </a:spcBef>
              <a:spcAft>
                <a:spcPct val="10000"/>
              </a:spcAft>
              <a:buClr>
                <a:schemeClr val="accent2"/>
              </a:buClr>
            </a:pPr>
            <a:r>
              <a:rPr lang="en-US" altLang="ja-JP" sz="3600" b="1" dirty="0">
                <a:latin typeface="Microsoft YaHei" panose="020B0503020204020204" pitchFamily="34" charset="-122"/>
                <a:ea typeface="Microsoft YaHei" panose="020B0503020204020204" pitchFamily="34" charset="-122"/>
                <a:cs typeface="Meiryo UI" panose="020B0604030504040204" pitchFamily="50" charset="-128"/>
              </a:rPr>
              <a:t>FBL</a:t>
            </a:r>
            <a:r>
              <a:rPr lang="ja-JP" altLang="en-US" sz="3600" b="1" dirty="0">
                <a:latin typeface="Microsoft YaHei" panose="020B0503020204020204" pitchFamily="34" charset="-122"/>
                <a:ea typeface="Microsoft YaHei" panose="020B0503020204020204" pitchFamily="34" charset="-122"/>
                <a:cs typeface="Meiryo UI" panose="020B0604030504040204" pitchFamily="50" charset="-128"/>
              </a:rPr>
              <a:t>概述</a:t>
            </a:r>
            <a:endParaRPr lang="en-US" altLang="ja-JP" sz="3600" b="1" dirty="0">
              <a:latin typeface="Microsoft YaHei" panose="020B0503020204020204" pitchFamily="34" charset="-122"/>
              <a:ea typeface="Microsoft YaHei" panose="020B0503020204020204" pitchFamily="34" charset="-122"/>
              <a:cs typeface="Meiryo UI" panose="020B0604030504040204" pitchFamily="50" charset="-128"/>
            </a:endParaRPr>
          </a:p>
        </p:txBody>
      </p:sp>
      <p:sp>
        <p:nvSpPr>
          <p:cNvPr id="55" name="文本框 15">
            <a:extLst>
              <a:ext uri="{FF2B5EF4-FFF2-40B4-BE49-F238E27FC236}">
                <a16:creationId xmlns:a16="http://schemas.microsoft.com/office/drawing/2014/main" id="{3AACFCE6-213B-96EE-B26E-2CFD8D16C029}"/>
              </a:ext>
            </a:extLst>
          </p:cNvPr>
          <p:cNvSpPr txBox="1">
            <a:spLocks noChangeArrowheads="1"/>
          </p:cNvSpPr>
          <p:nvPr/>
        </p:nvSpPr>
        <p:spPr bwMode="auto">
          <a:xfrm>
            <a:off x="5180466" y="2533433"/>
            <a:ext cx="413582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SimSun" panose="02010600030101010101" pitchFamily="2" charset="-122"/>
              </a:defRPr>
            </a:lvl1pPr>
            <a:lvl2pPr marL="742950" indent="-285750">
              <a:defRPr>
                <a:solidFill>
                  <a:schemeClr val="tx1"/>
                </a:solidFill>
                <a:latin typeface="Calibri" panose="020F0502020204030204" pitchFamily="34" charset="0"/>
                <a:ea typeface="SimSun" panose="02010600030101010101" pitchFamily="2" charset="-122"/>
              </a:defRPr>
            </a:lvl2pPr>
            <a:lvl3pPr marL="1143000" indent="-228600">
              <a:defRPr>
                <a:solidFill>
                  <a:schemeClr val="tx1"/>
                </a:solidFill>
                <a:latin typeface="Calibri" panose="020F0502020204030204" pitchFamily="34" charset="0"/>
                <a:ea typeface="SimSun" panose="02010600030101010101" pitchFamily="2" charset="-122"/>
              </a:defRPr>
            </a:lvl3pPr>
            <a:lvl4pPr marL="1600200" indent="-228600">
              <a:defRPr>
                <a:solidFill>
                  <a:schemeClr val="tx1"/>
                </a:solidFill>
                <a:latin typeface="Calibri" panose="020F0502020204030204" pitchFamily="34" charset="0"/>
                <a:ea typeface="SimSun" panose="02010600030101010101" pitchFamily="2" charset="-122"/>
              </a:defRPr>
            </a:lvl4pPr>
            <a:lvl5pPr marL="2057400" indent="-228600">
              <a:defRPr>
                <a:solidFill>
                  <a:schemeClr val="tx1"/>
                </a:solidFill>
                <a:latin typeface="Calibri" panose="020F0502020204030204" pitchFamily="34" charset="0"/>
                <a:ea typeface="SimSun"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SimSun"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SimSun"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SimSun"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SimSun" panose="02010600030101010101" pitchFamily="2" charset="-122"/>
              </a:defRPr>
            </a:lvl9pPr>
          </a:lstStyle>
          <a:p>
            <a:pPr algn="l" defTabSz="457200">
              <a:spcBef>
                <a:spcPct val="10000"/>
              </a:spcBef>
              <a:spcAft>
                <a:spcPct val="10000"/>
              </a:spcAft>
              <a:buClr>
                <a:schemeClr val="accent2"/>
              </a:buClr>
            </a:pPr>
            <a:r>
              <a:rPr lang="en-US" altLang="zh-CN" sz="3600" b="1" dirty="0">
                <a:latin typeface="Microsoft YaHei" panose="020B0503020204020204" pitchFamily="34" charset="-122"/>
                <a:ea typeface="Microsoft YaHei" panose="020B0503020204020204" pitchFamily="34" charset="-122"/>
                <a:cs typeface="Meiryo UI" panose="020B0604030504040204" pitchFamily="50" charset="-128"/>
              </a:rPr>
              <a:t>FBL Soft</a:t>
            </a:r>
            <a:r>
              <a:rPr lang="zh-CN" altLang="en-US" sz="3600" b="1" dirty="0">
                <a:latin typeface="Microsoft YaHei" panose="020B0503020204020204" pitchFamily="34" charset="-122"/>
                <a:ea typeface="Microsoft YaHei" panose="020B0503020204020204" pitchFamily="34" charset="-122"/>
                <a:cs typeface="Meiryo UI" panose="020B0604030504040204" pitchFamily="50" charset="-128"/>
              </a:rPr>
              <a:t>构成</a:t>
            </a:r>
            <a:endParaRPr lang="en-US" altLang="ja-JP" sz="3600" b="1" dirty="0">
              <a:latin typeface="Microsoft YaHei" panose="020B0503020204020204" pitchFamily="34" charset="-122"/>
              <a:ea typeface="Microsoft YaHei" panose="020B0503020204020204" pitchFamily="34" charset="-122"/>
              <a:cs typeface="Meiryo UI" panose="020B0604030504040204" pitchFamily="50" charset="-128"/>
            </a:endParaRPr>
          </a:p>
        </p:txBody>
      </p:sp>
      <p:sp>
        <p:nvSpPr>
          <p:cNvPr id="56" name="文本框 17">
            <a:extLst>
              <a:ext uri="{FF2B5EF4-FFF2-40B4-BE49-F238E27FC236}">
                <a16:creationId xmlns:a16="http://schemas.microsoft.com/office/drawing/2014/main" id="{2A828B60-9824-F714-17E6-1081F1B84614}"/>
              </a:ext>
            </a:extLst>
          </p:cNvPr>
          <p:cNvSpPr txBox="1">
            <a:spLocks noChangeArrowheads="1"/>
          </p:cNvSpPr>
          <p:nvPr/>
        </p:nvSpPr>
        <p:spPr bwMode="auto">
          <a:xfrm>
            <a:off x="5180466" y="3357377"/>
            <a:ext cx="413582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SimSun" panose="02010600030101010101" pitchFamily="2" charset="-122"/>
              </a:defRPr>
            </a:lvl1pPr>
            <a:lvl2pPr marL="742950" indent="-285750">
              <a:defRPr>
                <a:solidFill>
                  <a:schemeClr val="tx1"/>
                </a:solidFill>
                <a:latin typeface="Calibri" panose="020F0502020204030204" pitchFamily="34" charset="0"/>
                <a:ea typeface="SimSun" panose="02010600030101010101" pitchFamily="2" charset="-122"/>
              </a:defRPr>
            </a:lvl2pPr>
            <a:lvl3pPr marL="1143000" indent="-228600">
              <a:defRPr>
                <a:solidFill>
                  <a:schemeClr val="tx1"/>
                </a:solidFill>
                <a:latin typeface="Calibri" panose="020F0502020204030204" pitchFamily="34" charset="0"/>
                <a:ea typeface="SimSun" panose="02010600030101010101" pitchFamily="2" charset="-122"/>
              </a:defRPr>
            </a:lvl3pPr>
            <a:lvl4pPr marL="1600200" indent="-228600">
              <a:defRPr>
                <a:solidFill>
                  <a:schemeClr val="tx1"/>
                </a:solidFill>
                <a:latin typeface="Calibri" panose="020F0502020204030204" pitchFamily="34" charset="0"/>
                <a:ea typeface="SimSun" panose="02010600030101010101" pitchFamily="2" charset="-122"/>
              </a:defRPr>
            </a:lvl4pPr>
            <a:lvl5pPr marL="2057400" indent="-228600">
              <a:defRPr>
                <a:solidFill>
                  <a:schemeClr val="tx1"/>
                </a:solidFill>
                <a:latin typeface="Calibri" panose="020F0502020204030204" pitchFamily="34" charset="0"/>
                <a:ea typeface="SimSun"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SimSun"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SimSun"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SimSun"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SimSun" panose="02010600030101010101" pitchFamily="2" charset="-122"/>
              </a:defRPr>
            </a:lvl9pPr>
          </a:lstStyle>
          <a:p>
            <a:pPr algn="l" defTabSz="457200">
              <a:spcBef>
                <a:spcPct val="10000"/>
              </a:spcBef>
              <a:spcAft>
                <a:spcPct val="10000"/>
              </a:spcAft>
              <a:buClr>
                <a:schemeClr val="accent2"/>
              </a:buClr>
            </a:pPr>
            <a:r>
              <a:rPr lang="en-US" altLang="ja-JP" sz="3600" b="1" dirty="0">
                <a:latin typeface="Microsoft YaHei" panose="020B0503020204020204" pitchFamily="34" charset="-122"/>
                <a:ea typeface="Microsoft YaHei" panose="020B0503020204020204" pitchFamily="34" charset="-122"/>
                <a:cs typeface="Meiryo UI" panose="020B0604030504040204" pitchFamily="50" charset="-128"/>
                <a:sym typeface="+mn-ea"/>
              </a:rPr>
              <a:t>FBL</a:t>
            </a:r>
            <a:r>
              <a:rPr lang="ja-JP" altLang="en-US" sz="3600" b="1" dirty="0">
                <a:latin typeface="Microsoft YaHei" panose="020B0503020204020204" pitchFamily="34" charset="-122"/>
                <a:ea typeface="Microsoft YaHei" panose="020B0503020204020204" pitchFamily="34" charset="-122"/>
                <a:cs typeface="Meiryo UI" panose="020B0604030504040204" pitchFamily="50" charset="-128"/>
                <a:sym typeface="+mn-ea"/>
              </a:rPr>
              <a:t>启动流程</a:t>
            </a:r>
          </a:p>
        </p:txBody>
      </p:sp>
      <p:sp>
        <p:nvSpPr>
          <p:cNvPr id="57" name="等腰三角形 11">
            <a:extLst>
              <a:ext uri="{FF2B5EF4-FFF2-40B4-BE49-F238E27FC236}">
                <a16:creationId xmlns:a16="http://schemas.microsoft.com/office/drawing/2014/main" id="{21A5167B-D6A3-1F2B-37D2-32108E9AFA05}"/>
              </a:ext>
            </a:extLst>
          </p:cNvPr>
          <p:cNvSpPr>
            <a:spLocks noChangeArrowheads="1"/>
          </p:cNvSpPr>
          <p:nvPr/>
        </p:nvSpPr>
        <p:spPr bwMode="auto">
          <a:xfrm rot="5400000">
            <a:off x="4181779" y="2576114"/>
            <a:ext cx="631223" cy="545861"/>
          </a:xfrm>
          <a:prstGeom prst="triangle">
            <a:avLst>
              <a:gd name="adj" fmla="val 50000"/>
            </a:avLst>
          </a:prstGeom>
          <a:solidFill>
            <a:srgbClr val="0070C0"/>
          </a:solidFill>
          <a:ln>
            <a:noFill/>
          </a:ln>
        </p:spPr>
        <p:txBody>
          <a:bodyPr anchor="ctr"/>
          <a:lstStyle/>
          <a:p>
            <a:pPr algn="ctr" eaLnBrk="1" hangingPunct="1"/>
            <a:endParaRPr lang="zh-CN" altLang="en-US" sz="2800">
              <a:solidFill>
                <a:srgbClr val="FFFFFF"/>
              </a:solidFill>
              <a:latin typeface="Microsoft YaHei" panose="020B0503020204020204" pitchFamily="34" charset="-122"/>
              <a:ea typeface="Microsoft YaHei" panose="020B0503020204020204" pitchFamily="34" charset="-122"/>
            </a:endParaRPr>
          </a:p>
        </p:txBody>
      </p:sp>
      <p:sp>
        <p:nvSpPr>
          <p:cNvPr id="58" name="等腰三角形 11">
            <a:extLst>
              <a:ext uri="{FF2B5EF4-FFF2-40B4-BE49-F238E27FC236}">
                <a16:creationId xmlns:a16="http://schemas.microsoft.com/office/drawing/2014/main" id="{CB055AF8-497A-B0DC-D929-4500DD45512A}"/>
              </a:ext>
            </a:extLst>
          </p:cNvPr>
          <p:cNvSpPr>
            <a:spLocks noChangeArrowheads="1"/>
          </p:cNvSpPr>
          <p:nvPr/>
        </p:nvSpPr>
        <p:spPr bwMode="auto">
          <a:xfrm rot="5400000">
            <a:off x="4181778" y="3415166"/>
            <a:ext cx="631223" cy="545861"/>
          </a:xfrm>
          <a:prstGeom prst="triangle">
            <a:avLst>
              <a:gd name="adj" fmla="val 50000"/>
            </a:avLst>
          </a:prstGeom>
          <a:solidFill>
            <a:srgbClr val="0070C0"/>
          </a:solidFill>
          <a:ln>
            <a:noFill/>
          </a:ln>
        </p:spPr>
        <p:txBody>
          <a:bodyPr anchor="ctr"/>
          <a:lstStyle/>
          <a:p>
            <a:pPr algn="ctr" eaLnBrk="1" hangingPunct="1"/>
            <a:endParaRPr lang="zh-CN" altLang="en-US" sz="2800">
              <a:solidFill>
                <a:srgbClr val="FFFFFF"/>
              </a:solidFill>
              <a:latin typeface="Microsoft YaHei" panose="020B0503020204020204" pitchFamily="34" charset="-122"/>
              <a:ea typeface="Microsoft YaHei" panose="020B0503020204020204" pitchFamily="34" charset="-122"/>
            </a:endParaRPr>
          </a:p>
        </p:txBody>
      </p:sp>
      <p:sp>
        <p:nvSpPr>
          <p:cNvPr id="61" name="灯片编号占位符 4">
            <a:extLst>
              <a:ext uri="{FF2B5EF4-FFF2-40B4-BE49-F238E27FC236}">
                <a16:creationId xmlns:a16="http://schemas.microsoft.com/office/drawing/2014/main" id="{02C7F2A2-CFF8-98A3-B519-B76F5ABCCF55}"/>
              </a:ext>
            </a:extLst>
          </p:cNvPr>
          <p:cNvSpPr>
            <a:spLocks noGrp="1"/>
          </p:cNvSpPr>
          <p:nvPr>
            <p:ph type="sldNum" sz="quarter" idx="12"/>
          </p:nvPr>
        </p:nvSpPr>
        <p:spPr>
          <a:xfrm>
            <a:off x="5736000" y="6504000"/>
            <a:ext cx="720000" cy="163200"/>
          </a:xfrm>
        </p:spPr>
        <p:txBody>
          <a:bodyPr/>
          <a:lstStyle/>
          <a:p>
            <a:fld id="{4D029D89-7B63-4C94-AD4D-2E4D6BB83637}" type="slidenum">
              <a:rPr kumimoji="1" lang="ja-JP" altLang="en-US" smtClean="0">
                <a:latin typeface="Microsoft YaHei" panose="020B0503020204020204" pitchFamily="34" charset="-122"/>
                <a:ea typeface="Microsoft YaHei" panose="020B0503020204020204" pitchFamily="34" charset="-122"/>
              </a:rPr>
              <a:t>1</a:t>
            </a:fld>
            <a:endParaRPr kumimoji="1" lang="ja-JP" altLang="en-US" dirty="0">
              <a:latin typeface="Microsoft YaHei" panose="020B0503020204020204" pitchFamily="34" charset="-122"/>
              <a:ea typeface="Microsoft YaHei" panose="020B0503020204020204" pitchFamily="34" charset="-122"/>
            </a:endParaRPr>
          </a:p>
        </p:txBody>
      </p:sp>
      <p:sp>
        <p:nvSpPr>
          <p:cNvPr id="3" name="文本框 17">
            <a:extLst>
              <a:ext uri="{FF2B5EF4-FFF2-40B4-BE49-F238E27FC236}">
                <a16:creationId xmlns:a16="http://schemas.microsoft.com/office/drawing/2014/main" id="{CE403752-D102-2136-FAA9-6C9CCD4BBAAC}"/>
              </a:ext>
            </a:extLst>
          </p:cNvPr>
          <p:cNvSpPr txBox="1">
            <a:spLocks noChangeArrowheads="1"/>
          </p:cNvSpPr>
          <p:nvPr/>
        </p:nvSpPr>
        <p:spPr bwMode="auto">
          <a:xfrm>
            <a:off x="5180466" y="4284357"/>
            <a:ext cx="413582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SimSun" panose="02010600030101010101" pitchFamily="2" charset="-122"/>
              </a:defRPr>
            </a:lvl1pPr>
            <a:lvl2pPr marL="742950" indent="-285750">
              <a:defRPr>
                <a:solidFill>
                  <a:schemeClr val="tx1"/>
                </a:solidFill>
                <a:latin typeface="Calibri" panose="020F0502020204030204" pitchFamily="34" charset="0"/>
                <a:ea typeface="SimSun" panose="02010600030101010101" pitchFamily="2" charset="-122"/>
              </a:defRPr>
            </a:lvl2pPr>
            <a:lvl3pPr marL="1143000" indent="-228600">
              <a:defRPr>
                <a:solidFill>
                  <a:schemeClr val="tx1"/>
                </a:solidFill>
                <a:latin typeface="Calibri" panose="020F0502020204030204" pitchFamily="34" charset="0"/>
                <a:ea typeface="SimSun" panose="02010600030101010101" pitchFamily="2" charset="-122"/>
              </a:defRPr>
            </a:lvl3pPr>
            <a:lvl4pPr marL="1600200" indent="-228600">
              <a:defRPr>
                <a:solidFill>
                  <a:schemeClr val="tx1"/>
                </a:solidFill>
                <a:latin typeface="Calibri" panose="020F0502020204030204" pitchFamily="34" charset="0"/>
                <a:ea typeface="SimSun" panose="02010600030101010101" pitchFamily="2" charset="-122"/>
              </a:defRPr>
            </a:lvl4pPr>
            <a:lvl5pPr marL="2057400" indent="-228600">
              <a:defRPr>
                <a:solidFill>
                  <a:schemeClr val="tx1"/>
                </a:solidFill>
                <a:latin typeface="Calibri" panose="020F0502020204030204" pitchFamily="34" charset="0"/>
                <a:ea typeface="SimSun"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SimSun"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SimSun"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SimSun"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SimSun" panose="02010600030101010101" pitchFamily="2" charset="-122"/>
              </a:defRPr>
            </a:lvl9pPr>
          </a:lstStyle>
          <a:p>
            <a:pPr algn="l" defTabSz="457200">
              <a:spcBef>
                <a:spcPct val="10000"/>
              </a:spcBef>
              <a:spcAft>
                <a:spcPct val="10000"/>
              </a:spcAft>
              <a:buClr>
                <a:schemeClr val="accent2"/>
              </a:buClr>
            </a:pPr>
            <a:r>
              <a:rPr lang="en-US" altLang="ja-JP" sz="3600" b="1" dirty="0">
                <a:latin typeface="Microsoft YaHei" panose="020B0503020204020204" pitchFamily="34" charset="-122"/>
                <a:ea typeface="Microsoft YaHei" panose="020B0503020204020204" pitchFamily="34" charset="-122"/>
                <a:cs typeface="Meiryo UI" panose="020B0604030504040204" pitchFamily="50" charset="-128"/>
                <a:sym typeface="+mn-ea"/>
              </a:rPr>
              <a:t>FBL sequence</a:t>
            </a:r>
            <a:endParaRPr lang="ja-JP" altLang="en-US" sz="3600" b="1" dirty="0">
              <a:latin typeface="Microsoft YaHei" panose="020B0503020204020204" pitchFamily="34" charset="-122"/>
              <a:ea typeface="Microsoft YaHei" panose="020B0503020204020204" pitchFamily="34" charset="-122"/>
              <a:cs typeface="Meiryo UI" panose="020B0604030504040204" pitchFamily="50" charset="-128"/>
              <a:sym typeface="+mn-ea"/>
            </a:endParaRPr>
          </a:p>
        </p:txBody>
      </p:sp>
      <p:sp>
        <p:nvSpPr>
          <p:cNvPr id="4" name="等腰三角形 11">
            <a:extLst>
              <a:ext uri="{FF2B5EF4-FFF2-40B4-BE49-F238E27FC236}">
                <a16:creationId xmlns:a16="http://schemas.microsoft.com/office/drawing/2014/main" id="{94806F68-735B-6255-D2BC-1F9AC36F4FFA}"/>
              </a:ext>
            </a:extLst>
          </p:cNvPr>
          <p:cNvSpPr>
            <a:spLocks noChangeArrowheads="1"/>
          </p:cNvSpPr>
          <p:nvPr/>
        </p:nvSpPr>
        <p:spPr bwMode="auto">
          <a:xfrm rot="5400000">
            <a:off x="4181778" y="4342146"/>
            <a:ext cx="631223" cy="545861"/>
          </a:xfrm>
          <a:prstGeom prst="triangle">
            <a:avLst>
              <a:gd name="adj" fmla="val 50000"/>
            </a:avLst>
          </a:prstGeom>
          <a:solidFill>
            <a:srgbClr val="0070C0"/>
          </a:solidFill>
          <a:ln>
            <a:noFill/>
          </a:ln>
        </p:spPr>
        <p:txBody>
          <a:bodyPr anchor="ctr"/>
          <a:lstStyle/>
          <a:p>
            <a:pPr algn="ctr" eaLnBrk="1" hangingPunct="1"/>
            <a:endParaRPr lang="zh-CN" altLang="en-US" sz="2800">
              <a:solidFill>
                <a:srgbClr val="FFFFFF"/>
              </a:solidFill>
              <a:latin typeface="Microsoft YaHei" panose="020B0503020204020204" pitchFamily="34" charset="-122"/>
              <a:ea typeface="Microsoft YaHei" panose="020B0503020204020204" pitchFamily="34" charset="-122"/>
            </a:endParaRPr>
          </a:p>
        </p:txBody>
      </p:sp>
      <p:sp>
        <p:nvSpPr>
          <p:cNvPr id="5" name="文本框 17">
            <a:extLst>
              <a:ext uri="{FF2B5EF4-FFF2-40B4-BE49-F238E27FC236}">
                <a16:creationId xmlns:a16="http://schemas.microsoft.com/office/drawing/2014/main" id="{306363BF-E5DC-5A33-592B-C2B885AF332D}"/>
              </a:ext>
            </a:extLst>
          </p:cNvPr>
          <p:cNvSpPr txBox="1">
            <a:spLocks noChangeArrowheads="1"/>
          </p:cNvSpPr>
          <p:nvPr/>
        </p:nvSpPr>
        <p:spPr bwMode="auto">
          <a:xfrm>
            <a:off x="5180466" y="5211337"/>
            <a:ext cx="413582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SimSun" panose="02010600030101010101" pitchFamily="2" charset="-122"/>
              </a:defRPr>
            </a:lvl1pPr>
            <a:lvl2pPr marL="742950" indent="-285750">
              <a:defRPr>
                <a:solidFill>
                  <a:schemeClr val="tx1"/>
                </a:solidFill>
                <a:latin typeface="Calibri" panose="020F0502020204030204" pitchFamily="34" charset="0"/>
                <a:ea typeface="SimSun" panose="02010600030101010101" pitchFamily="2" charset="-122"/>
              </a:defRPr>
            </a:lvl2pPr>
            <a:lvl3pPr marL="1143000" indent="-228600">
              <a:defRPr>
                <a:solidFill>
                  <a:schemeClr val="tx1"/>
                </a:solidFill>
                <a:latin typeface="Calibri" panose="020F0502020204030204" pitchFamily="34" charset="0"/>
                <a:ea typeface="SimSun" panose="02010600030101010101" pitchFamily="2" charset="-122"/>
              </a:defRPr>
            </a:lvl3pPr>
            <a:lvl4pPr marL="1600200" indent="-228600">
              <a:defRPr>
                <a:solidFill>
                  <a:schemeClr val="tx1"/>
                </a:solidFill>
                <a:latin typeface="Calibri" panose="020F0502020204030204" pitchFamily="34" charset="0"/>
                <a:ea typeface="SimSun" panose="02010600030101010101" pitchFamily="2" charset="-122"/>
              </a:defRPr>
            </a:lvl4pPr>
            <a:lvl5pPr marL="2057400" indent="-228600">
              <a:defRPr>
                <a:solidFill>
                  <a:schemeClr val="tx1"/>
                </a:solidFill>
                <a:latin typeface="Calibri" panose="020F0502020204030204" pitchFamily="34" charset="0"/>
                <a:ea typeface="SimSun"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SimSun"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SimSun"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SimSun"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SimSun" panose="02010600030101010101" pitchFamily="2" charset="-122"/>
              </a:defRPr>
            </a:lvl9pPr>
          </a:lstStyle>
          <a:p>
            <a:pPr algn="l" defTabSz="457200">
              <a:spcBef>
                <a:spcPct val="10000"/>
              </a:spcBef>
              <a:spcAft>
                <a:spcPct val="10000"/>
              </a:spcAft>
              <a:buClr>
                <a:schemeClr val="accent2"/>
              </a:buClr>
            </a:pPr>
            <a:r>
              <a:rPr lang="en-US" altLang="ja-JP" sz="3600" b="1" dirty="0">
                <a:latin typeface="Microsoft YaHei" panose="020B0503020204020204" pitchFamily="34" charset="-122"/>
                <a:ea typeface="Microsoft YaHei" panose="020B0503020204020204" pitchFamily="34" charset="-122"/>
                <a:cs typeface="Meiryo UI" panose="020B0604030504040204" pitchFamily="50" charset="-128"/>
                <a:sym typeface="+mn-ea"/>
              </a:rPr>
              <a:t>FBL</a:t>
            </a:r>
            <a:r>
              <a:rPr lang="ja-JP" altLang="en-US" sz="3600" b="1" dirty="0">
                <a:latin typeface="Microsoft YaHei" panose="020B0503020204020204" pitchFamily="34" charset="-122"/>
                <a:ea typeface="Microsoft YaHei" panose="020B0503020204020204" pitchFamily="34" charset="-122"/>
                <a:cs typeface="Meiryo UI" panose="020B0604030504040204" pitchFamily="50" charset="-128"/>
                <a:sym typeface="+mn-ea"/>
              </a:rPr>
              <a:t>作业</a:t>
            </a:r>
            <a:r>
              <a:rPr lang="en-US" altLang="ja-JP" sz="3600" b="1" dirty="0">
                <a:latin typeface="Microsoft YaHei" panose="020B0503020204020204" pitchFamily="34" charset="-122"/>
                <a:ea typeface="Microsoft YaHei" panose="020B0503020204020204" pitchFamily="34" charset="-122"/>
                <a:cs typeface="Meiryo UI" panose="020B0604030504040204" pitchFamily="50" charset="-128"/>
                <a:sym typeface="+mn-ea"/>
              </a:rPr>
              <a:t>process</a:t>
            </a:r>
            <a:endParaRPr lang="ja-JP" altLang="en-US" sz="3600" b="1" dirty="0">
              <a:latin typeface="Microsoft YaHei" panose="020B0503020204020204" pitchFamily="34" charset="-122"/>
              <a:ea typeface="Microsoft YaHei" panose="020B0503020204020204" pitchFamily="34" charset="-122"/>
              <a:cs typeface="Meiryo UI" panose="020B0604030504040204" pitchFamily="50" charset="-128"/>
              <a:sym typeface="+mn-ea"/>
            </a:endParaRPr>
          </a:p>
        </p:txBody>
      </p:sp>
      <p:sp>
        <p:nvSpPr>
          <p:cNvPr id="6" name="等腰三角形 11">
            <a:extLst>
              <a:ext uri="{FF2B5EF4-FFF2-40B4-BE49-F238E27FC236}">
                <a16:creationId xmlns:a16="http://schemas.microsoft.com/office/drawing/2014/main" id="{53293F71-8886-0946-F5DE-78C4FB974892}"/>
              </a:ext>
            </a:extLst>
          </p:cNvPr>
          <p:cNvSpPr>
            <a:spLocks noChangeArrowheads="1"/>
          </p:cNvSpPr>
          <p:nvPr/>
        </p:nvSpPr>
        <p:spPr bwMode="auto">
          <a:xfrm rot="5400000">
            <a:off x="4181778" y="5269126"/>
            <a:ext cx="631223" cy="545861"/>
          </a:xfrm>
          <a:prstGeom prst="triangle">
            <a:avLst>
              <a:gd name="adj" fmla="val 50000"/>
            </a:avLst>
          </a:prstGeom>
          <a:solidFill>
            <a:srgbClr val="0070C0"/>
          </a:solidFill>
          <a:ln>
            <a:noFill/>
          </a:ln>
        </p:spPr>
        <p:txBody>
          <a:bodyPr anchor="ctr"/>
          <a:lstStyle/>
          <a:p>
            <a:pPr algn="ctr" eaLnBrk="1" hangingPunct="1"/>
            <a:endParaRPr lang="zh-CN" altLang="en-US" sz="2800">
              <a:solidFill>
                <a:srgbClr val="FFFFFF"/>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4084138129"/>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0196EC-3542-447E-AC45-02379839E508}"/>
              </a:ext>
            </a:extLst>
          </p:cNvPr>
          <p:cNvSpPr>
            <a:spLocks noGrp="1"/>
          </p:cNvSpPr>
          <p:nvPr>
            <p:ph type="title"/>
          </p:nvPr>
        </p:nvSpPr>
        <p:spPr/>
        <p:txBody>
          <a:bodyPr/>
          <a:lstStyle/>
          <a:p>
            <a:r>
              <a:rPr lang="en-US" altLang="zh-CN" sz="4000" dirty="0">
                <a:latin typeface="Microsoft YaHei" panose="020B0503020204020204" pitchFamily="34" charset="-122"/>
                <a:ea typeface="Microsoft YaHei" panose="020B0503020204020204" pitchFamily="34" charset="-122"/>
                <a:cs typeface="Meiryo UI" panose="020B0604030504040204" pitchFamily="50" charset="-128"/>
              </a:rPr>
              <a:t>FBL</a:t>
            </a:r>
            <a:r>
              <a:rPr lang="zh-CN" altLang="en-US" sz="4000" dirty="0">
                <a:latin typeface="Microsoft YaHei" panose="020B0503020204020204" pitchFamily="34" charset="-122"/>
                <a:ea typeface="Microsoft YaHei" panose="020B0503020204020204" pitchFamily="34" charset="-122"/>
                <a:cs typeface="Meiryo UI" panose="020B0604030504040204" pitchFamily="50" charset="-128"/>
              </a:rPr>
              <a:t>概述</a:t>
            </a:r>
            <a:endParaRPr lang="zh-CN" altLang="en-US" dirty="0">
              <a:latin typeface="Microsoft YaHei" panose="020B0503020204020204" pitchFamily="34" charset="-122"/>
              <a:ea typeface="Microsoft YaHei" panose="020B0503020204020204" pitchFamily="34" charset="-122"/>
            </a:endParaRPr>
          </a:p>
        </p:txBody>
      </p:sp>
      <p:sp>
        <p:nvSpPr>
          <p:cNvPr id="5" name="灯片编号占位符 4">
            <a:extLst>
              <a:ext uri="{FF2B5EF4-FFF2-40B4-BE49-F238E27FC236}">
                <a16:creationId xmlns:a16="http://schemas.microsoft.com/office/drawing/2014/main" id="{7223B57C-C0F1-45E1-A630-30F3EE478991}"/>
              </a:ext>
            </a:extLst>
          </p:cNvPr>
          <p:cNvSpPr>
            <a:spLocks noGrp="1"/>
          </p:cNvSpPr>
          <p:nvPr>
            <p:ph type="sldNum" sz="quarter" idx="12"/>
          </p:nvPr>
        </p:nvSpPr>
        <p:spPr/>
        <p:txBody>
          <a:bodyPr/>
          <a:lstStyle/>
          <a:p>
            <a:fld id="{4D029D89-7B63-4C94-AD4D-2E4D6BB83637}" type="slidenum">
              <a:rPr kumimoji="1" lang="ja-JP" altLang="en-US" smtClean="0">
                <a:latin typeface="Microsoft YaHei" panose="020B0503020204020204" pitchFamily="34" charset="-122"/>
                <a:ea typeface="Microsoft YaHei" panose="020B0503020204020204" pitchFamily="34" charset="-122"/>
              </a:rPr>
              <a:t>2</a:t>
            </a:fld>
            <a:endParaRPr kumimoji="1" lang="ja-JP" altLang="en-US" dirty="0">
              <a:latin typeface="Microsoft YaHei" panose="020B0503020204020204" pitchFamily="34" charset="-122"/>
              <a:ea typeface="Microsoft YaHei" panose="020B0503020204020204" pitchFamily="34" charset="-122"/>
            </a:endParaRPr>
          </a:p>
        </p:txBody>
      </p:sp>
      <p:sp>
        <p:nvSpPr>
          <p:cNvPr id="26" name="页脚占位符 4">
            <a:extLst>
              <a:ext uri="{FF2B5EF4-FFF2-40B4-BE49-F238E27FC236}">
                <a16:creationId xmlns:a16="http://schemas.microsoft.com/office/drawing/2014/main" id="{9E106E9F-ED28-47F0-A3D3-F3D46E17B6A3}"/>
              </a:ext>
            </a:extLst>
          </p:cNvPr>
          <p:cNvSpPr>
            <a:spLocks noGrp="1"/>
          </p:cNvSpPr>
          <p:nvPr>
            <p:ph type="ftr" sz="quarter" idx="11"/>
          </p:nvPr>
        </p:nvSpPr>
        <p:spPr>
          <a:xfrm>
            <a:off x="10344000" y="6518400"/>
            <a:ext cx="1540800" cy="144000"/>
          </a:xfrm>
        </p:spPr>
        <p:txBody>
          <a:bodyPr/>
          <a:lstStyle/>
          <a:p>
            <a:r>
              <a:rPr kumimoji="1" lang="en-US" altLang="ja-JP" dirty="0">
                <a:latin typeface="Microsoft YaHei" panose="020B0503020204020204" pitchFamily="34" charset="-122"/>
                <a:ea typeface="Microsoft YaHei" panose="020B0503020204020204" pitchFamily="34" charset="-122"/>
              </a:rPr>
              <a:t>© 2023 </a:t>
            </a:r>
            <a:r>
              <a:rPr kumimoji="1" lang="en-US" altLang="zh-CN" dirty="0">
                <a:latin typeface="Microsoft YaHei" panose="020B0503020204020204" pitchFamily="34" charset="-122"/>
                <a:ea typeface="Microsoft YaHei" panose="020B0503020204020204" pitchFamily="34" charset="-122"/>
              </a:rPr>
              <a:t>J</a:t>
            </a:r>
            <a:r>
              <a:rPr kumimoji="1" lang="en-US" altLang="ja-JP" dirty="0">
                <a:latin typeface="Microsoft YaHei" panose="020B0503020204020204" pitchFamily="34" charset="-122"/>
                <a:ea typeface="Microsoft YaHei" panose="020B0503020204020204" pitchFamily="34" charset="-122"/>
              </a:rPr>
              <a:t>FNST Limited</a:t>
            </a:r>
            <a:endParaRPr kumimoji="1" lang="ja-JP" altLang="en-US" dirty="0">
              <a:latin typeface="Microsoft YaHei" panose="020B0503020204020204" pitchFamily="34" charset="-122"/>
              <a:ea typeface="Microsoft YaHei" panose="020B0503020204020204" pitchFamily="34" charset="-122"/>
            </a:endParaRPr>
          </a:p>
        </p:txBody>
      </p:sp>
      <p:sp>
        <p:nvSpPr>
          <p:cNvPr id="3" name="内容占位符 2">
            <a:extLst>
              <a:ext uri="{FF2B5EF4-FFF2-40B4-BE49-F238E27FC236}">
                <a16:creationId xmlns:a16="http://schemas.microsoft.com/office/drawing/2014/main" id="{035E21B2-1572-CCDE-A345-DB2052B55A18}"/>
              </a:ext>
            </a:extLst>
          </p:cNvPr>
          <p:cNvSpPr>
            <a:spLocks noGrp="1"/>
          </p:cNvSpPr>
          <p:nvPr>
            <p:ph sz="half" idx="1"/>
          </p:nvPr>
        </p:nvSpPr>
        <p:spPr>
          <a:xfrm>
            <a:off x="191072" y="1073623"/>
            <a:ext cx="11809856" cy="947329"/>
          </a:xfrm>
          <a:noFill/>
        </p:spPr>
        <p:txBody>
          <a:bodyPr>
            <a:normAutofit/>
          </a:bodyPr>
          <a:lstStyle/>
          <a:p>
            <a:pPr>
              <a:lnSpc>
                <a:spcPct val="125000"/>
              </a:lnSpc>
            </a:pPr>
            <a:r>
              <a:rPr kumimoji="0" lang="en-US" altLang="ja-JP" sz="1600" b="1" kern="1200" dirty="0">
                <a:latin typeface="Microsoft YaHei" panose="020B0503020204020204" pitchFamily="34" charset="-122"/>
                <a:ea typeface="Microsoft YaHei" panose="020B0503020204020204" pitchFamily="34" charset="-122"/>
              </a:rPr>
              <a:t>FBL(Flash </a:t>
            </a:r>
            <a:r>
              <a:rPr kumimoji="0" lang="en-US" altLang="zh-CN" sz="1600" b="1" kern="1200" dirty="0" err="1">
                <a:latin typeface="Microsoft YaHei" panose="020B0503020204020204" pitchFamily="34" charset="-122"/>
                <a:ea typeface="Microsoft YaHei" panose="020B0503020204020204" pitchFamily="34" charset="-122"/>
              </a:rPr>
              <a:t>BootLoader</a:t>
            </a:r>
            <a:r>
              <a:rPr kumimoji="0" lang="en-US" altLang="ja-JP" sz="1600" b="1" kern="1200" dirty="0">
                <a:latin typeface="Microsoft YaHei" panose="020B0503020204020204" pitchFamily="34" charset="-122"/>
                <a:ea typeface="Microsoft YaHei" panose="020B0503020204020204" pitchFamily="34" charset="-122"/>
              </a:rPr>
              <a:t>)</a:t>
            </a:r>
            <a:endParaRPr kumimoji="0" lang="en-US" altLang="zh-CN" sz="1600" b="1" kern="1200" dirty="0">
              <a:latin typeface="Microsoft YaHei" panose="020B0503020204020204" pitchFamily="34" charset="-122"/>
              <a:ea typeface="Microsoft YaHei" panose="020B0503020204020204" pitchFamily="34" charset="-122"/>
            </a:endParaRPr>
          </a:p>
          <a:p>
            <a:pPr lvl="1">
              <a:lnSpc>
                <a:spcPct val="125000"/>
              </a:lnSpc>
            </a:pPr>
            <a:r>
              <a:rPr kumimoji="0" lang="zh-CN" altLang="en-US" sz="1200" kern="1200" dirty="0">
                <a:latin typeface="Microsoft YaHei" panose="020B0503020204020204" pitchFamily="34" charset="-122"/>
                <a:ea typeface="Microsoft YaHei" panose="020B0503020204020204" pitchFamily="34" charset="-122"/>
              </a:rPr>
              <a:t>嵌入式软件和 </a:t>
            </a:r>
            <a:r>
              <a:rPr kumimoji="0" lang="en-US" altLang="zh-CN" sz="1200" kern="1200" dirty="0">
                <a:latin typeface="Microsoft YaHei" panose="020B0503020204020204" pitchFamily="34" charset="-122"/>
                <a:ea typeface="Microsoft YaHei" panose="020B0503020204020204" pitchFamily="34" charset="-122"/>
              </a:rPr>
              <a:t>PC </a:t>
            </a:r>
            <a:r>
              <a:rPr kumimoji="0" lang="zh-CN" altLang="en-US" sz="1200" kern="1200" dirty="0">
                <a:latin typeface="Microsoft YaHei" panose="020B0503020204020204" pitchFamily="34" charset="-122"/>
                <a:ea typeface="Microsoft YaHei" panose="020B0503020204020204" pitchFamily="34" charset="-122"/>
              </a:rPr>
              <a:t>工具的组合，旨在通过总线协议（例如 </a:t>
            </a:r>
            <a:r>
              <a:rPr kumimoji="0" lang="en-US" altLang="zh-CN" sz="1200" kern="1200" dirty="0">
                <a:latin typeface="Microsoft YaHei" panose="020B0503020204020204" pitchFamily="34" charset="-122"/>
                <a:ea typeface="Microsoft YaHei" panose="020B0503020204020204" pitchFamily="34" charset="-122"/>
              </a:rPr>
              <a:t>CAN</a:t>
            </a:r>
            <a:r>
              <a:rPr kumimoji="0" lang="zh-CN" altLang="en-US" sz="1200" kern="1200" dirty="0">
                <a:latin typeface="Microsoft YaHei" panose="020B0503020204020204" pitchFamily="34" charset="-122"/>
                <a:ea typeface="Microsoft YaHei" panose="020B0503020204020204" pitchFamily="34" charset="-122"/>
              </a:rPr>
              <a:t>）对 </a:t>
            </a:r>
            <a:r>
              <a:rPr kumimoji="0" lang="en-US" altLang="zh-CN" sz="1200" kern="1200" dirty="0">
                <a:latin typeface="Microsoft YaHei" panose="020B0503020204020204" pitchFamily="34" charset="-122"/>
                <a:ea typeface="Microsoft YaHei" panose="020B0503020204020204" pitchFamily="34" charset="-122"/>
              </a:rPr>
              <a:t>ECU </a:t>
            </a:r>
            <a:r>
              <a:rPr kumimoji="0" lang="zh-CN" altLang="en-US" sz="1200" kern="1200" dirty="0">
                <a:latin typeface="Microsoft YaHei" panose="020B0503020204020204" pitchFamily="34" charset="-122"/>
                <a:ea typeface="Microsoft YaHei" panose="020B0503020204020204" pitchFamily="34" charset="-122"/>
              </a:rPr>
              <a:t>软件进行刷新。</a:t>
            </a:r>
            <a:endParaRPr kumimoji="0" lang="en-US" altLang="zh-CN" sz="1200" kern="1200" dirty="0">
              <a:latin typeface="Microsoft YaHei" panose="020B0503020204020204" pitchFamily="34" charset="-122"/>
              <a:ea typeface="Microsoft YaHei" panose="020B0503020204020204" pitchFamily="34" charset="-122"/>
            </a:endParaRPr>
          </a:p>
          <a:p>
            <a:pPr lvl="1">
              <a:lnSpc>
                <a:spcPct val="125000"/>
              </a:lnSpc>
            </a:pPr>
            <a:r>
              <a:rPr kumimoji="0" lang="zh-CN" altLang="en-US" sz="1200" kern="1200" dirty="0">
                <a:latin typeface="Microsoft YaHei" panose="020B0503020204020204" pitchFamily="34" charset="-122"/>
                <a:ea typeface="Microsoft YaHei" panose="020B0503020204020204" pitchFamily="34" charset="-122"/>
              </a:rPr>
              <a:t>因此 </a:t>
            </a:r>
            <a:r>
              <a:rPr kumimoji="0" lang="en-US" altLang="zh-CN" sz="1200" kern="1200" dirty="0">
                <a:latin typeface="Microsoft YaHei" panose="020B0503020204020204" pitchFamily="34" charset="-122"/>
                <a:ea typeface="Microsoft YaHei" panose="020B0503020204020204" pitchFamily="34" charset="-122"/>
              </a:rPr>
              <a:t>Flash Bootloader </a:t>
            </a:r>
            <a:r>
              <a:rPr kumimoji="0" lang="zh-CN" altLang="en-US" sz="1200" kern="1200" dirty="0">
                <a:latin typeface="Microsoft YaHei" panose="020B0503020204020204" pitchFamily="34" charset="-122"/>
                <a:ea typeface="Microsoft YaHei" panose="020B0503020204020204" pitchFamily="34" charset="-122"/>
              </a:rPr>
              <a:t>分为 </a:t>
            </a:r>
            <a:r>
              <a:rPr kumimoji="0" lang="en-US" altLang="zh-CN" sz="1200" kern="1200" dirty="0">
                <a:latin typeface="Microsoft YaHei" panose="020B0503020204020204" pitchFamily="34" charset="-122"/>
                <a:ea typeface="Microsoft YaHei" panose="020B0503020204020204" pitchFamily="34" charset="-122"/>
              </a:rPr>
              <a:t>3 </a:t>
            </a:r>
            <a:r>
              <a:rPr kumimoji="0" lang="zh-CN" altLang="en-US" sz="1200" kern="1200" dirty="0">
                <a:latin typeface="Microsoft YaHei" panose="020B0503020204020204" pitchFamily="34" charset="-122"/>
                <a:ea typeface="Microsoft YaHei" panose="020B0503020204020204" pitchFamily="34" charset="-122"/>
              </a:rPr>
              <a:t>个部分，</a:t>
            </a:r>
            <a:r>
              <a:rPr kumimoji="0" lang="en-US" altLang="zh-CN" sz="1200" kern="1200" dirty="0">
                <a:latin typeface="Microsoft YaHei" panose="020B0503020204020204" pitchFamily="34" charset="-122"/>
                <a:ea typeface="Microsoft YaHei" panose="020B0503020204020204" pitchFamily="34" charset="-122"/>
              </a:rPr>
              <a:t>Bootloader</a:t>
            </a:r>
            <a:r>
              <a:rPr kumimoji="0" lang="zh-CN" altLang="en-US" sz="1200" kern="1200" dirty="0">
                <a:latin typeface="Microsoft YaHei" panose="020B0503020204020204" pitchFamily="34" charset="-122"/>
                <a:ea typeface="Microsoft YaHei" panose="020B0503020204020204" pitchFamily="34" charset="-122"/>
              </a:rPr>
              <a:t>、</a:t>
            </a:r>
            <a:r>
              <a:rPr kumimoji="0" lang="en-US" altLang="zh-CN" sz="1200" kern="1200" dirty="0">
                <a:latin typeface="Microsoft YaHei" panose="020B0503020204020204" pitchFamily="34" charset="-122"/>
                <a:ea typeface="Microsoft YaHei" panose="020B0503020204020204" pitchFamily="34" charset="-122"/>
              </a:rPr>
              <a:t>Flash Driver </a:t>
            </a:r>
            <a:r>
              <a:rPr kumimoji="0" lang="zh-CN" altLang="en-US" sz="1200" kern="1200" dirty="0">
                <a:latin typeface="Microsoft YaHei" panose="020B0503020204020204" pitchFamily="34" charset="-122"/>
                <a:ea typeface="Microsoft YaHei" panose="020B0503020204020204" pitchFamily="34" charset="-122"/>
              </a:rPr>
              <a:t>和 </a:t>
            </a:r>
            <a:r>
              <a:rPr kumimoji="0" lang="en-US" altLang="zh-CN" sz="1200" kern="1200" dirty="0">
                <a:latin typeface="Microsoft YaHei" panose="020B0503020204020204" pitchFamily="34" charset="-122"/>
                <a:ea typeface="Microsoft YaHei" panose="020B0503020204020204" pitchFamily="34" charset="-122"/>
              </a:rPr>
              <a:t>Flash Tool</a:t>
            </a:r>
            <a:r>
              <a:rPr kumimoji="0" lang="zh-CN" altLang="en-US" sz="1200" kern="1200" dirty="0">
                <a:latin typeface="Microsoft YaHei" panose="020B0503020204020204" pitchFamily="34" charset="-122"/>
                <a:ea typeface="Microsoft YaHei" panose="020B0503020204020204" pitchFamily="34" charset="-122"/>
              </a:rPr>
              <a:t>。</a:t>
            </a:r>
            <a:r>
              <a:rPr kumimoji="0" lang="ja-JP" altLang="en-US" sz="1200" kern="1200" dirty="0">
                <a:latin typeface="Microsoft YaHei" panose="020B0503020204020204" pitchFamily="34" charset="-122"/>
                <a:ea typeface="Microsoft YaHei" panose="020B0503020204020204" pitchFamily="34" charset="-122"/>
              </a:rPr>
              <a:t> </a:t>
            </a:r>
            <a:endParaRPr kumimoji="0" lang="en-US" altLang="zh-CN" sz="1200" b="0" i="0" u="none" strike="noStrike" kern="1200" cap="none" normalizeH="0" baseline="0" dirty="0">
              <a:ln>
                <a:noFill/>
              </a:ln>
              <a:solidFill>
                <a:schemeClr val="tx1"/>
              </a:solidFill>
              <a:effectLst/>
              <a:latin typeface="Microsoft YaHei" panose="020B0503020204020204" pitchFamily="34" charset="-122"/>
              <a:ea typeface="Microsoft YaHei" panose="020B0503020204020204" pitchFamily="34" charset="-122"/>
            </a:endParaRPr>
          </a:p>
        </p:txBody>
      </p:sp>
      <p:grpSp>
        <p:nvGrpSpPr>
          <p:cNvPr id="7" name="グループ化 6">
            <a:extLst>
              <a:ext uri="{FF2B5EF4-FFF2-40B4-BE49-F238E27FC236}">
                <a16:creationId xmlns:a16="http://schemas.microsoft.com/office/drawing/2014/main" id="{9FCD49B6-C2CA-326C-61CA-65839CE6AE37}"/>
              </a:ext>
            </a:extLst>
          </p:cNvPr>
          <p:cNvGrpSpPr/>
          <p:nvPr/>
        </p:nvGrpSpPr>
        <p:grpSpPr>
          <a:xfrm>
            <a:off x="1343472" y="2070341"/>
            <a:ext cx="7820486" cy="3893541"/>
            <a:chOff x="0" y="0"/>
            <a:chExt cx="10095238" cy="5838095"/>
          </a:xfrm>
        </p:grpSpPr>
        <p:pic>
          <p:nvPicPr>
            <p:cNvPr id="9" name="図 8">
              <a:extLst>
                <a:ext uri="{FF2B5EF4-FFF2-40B4-BE49-F238E27FC236}">
                  <a16:creationId xmlns:a16="http://schemas.microsoft.com/office/drawing/2014/main" id="{1E955DF7-FF92-BF1F-954E-09DF96F45717}"/>
                </a:ext>
              </a:extLst>
            </p:cNvPr>
            <p:cNvPicPr>
              <a:picLocks noChangeAspect="1"/>
            </p:cNvPicPr>
            <p:nvPr/>
          </p:nvPicPr>
          <p:blipFill>
            <a:blip r:embed="rId3"/>
            <a:stretch>
              <a:fillRect/>
            </a:stretch>
          </p:blipFill>
          <p:spPr>
            <a:xfrm>
              <a:off x="0" y="0"/>
              <a:ext cx="10095238" cy="5838095"/>
            </a:xfrm>
            <a:prstGeom prst="rect">
              <a:avLst/>
            </a:prstGeom>
          </p:spPr>
        </p:pic>
        <p:pic>
          <p:nvPicPr>
            <p:cNvPr id="10" name="図 9">
              <a:extLst>
                <a:ext uri="{FF2B5EF4-FFF2-40B4-BE49-F238E27FC236}">
                  <a16:creationId xmlns:a16="http://schemas.microsoft.com/office/drawing/2014/main" id="{7F219AE0-727C-28C3-A671-D6F197B0B528}"/>
                </a:ext>
              </a:extLst>
            </p:cNvPr>
            <p:cNvPicPr>
              <a:picLocks noChangeAspect="1"/>
            </p:cNvPicPr>
            <p:nvPr/>
          </p:nvPicPr>
          <p:blipFill>
            <a:blip r:embed="rId4"/>
            <a:stretch>
              <a:fillRect/>
            </a:stretch>
          </p:blipFill>
          <p:spPr>
            <a:xfrm>
              <a:off x="7972425" y="5048250"/>
              <a:ext cx="1980952" cy="666667"/>
            </a:xfrm>
            <a:prstGeom prst="rect">
              <a:avLst/>
            </a:prstGeom>
          </p:spPr>
        </p:pic>
      </p:grpSp>
    </p:spTree>
    <p:extLst>
      <p:ext uri="{BB962C8B-B14F-4D97-AF65-F5344CB8AC3E}">
        <p14:creationId xmlns:p14="http://schemas.microsoft.com/office/powerpoint/2010/main" val="24637794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0196EC-3542-447E-AC45-02379839E508}"/>
              </a:ext>
            </a:extLst>
          </p:cNvPr>
          <p:cNvSpPr>
            <a:spLocks noGrp="1"/>
          </p:cNvSpPr>
          <p:nvPr>
            <p:ph type="title"/>
          </p:nvPr>
        </p:nvSpPr>
        <p:spPr/>
        <p:txBody>
          <a:bodyPr/>
          <a:lstStyle/>
          <a:p>
            <a:r>
              <a:rPr lang="en-US" altLang="zh-CN" sz="4000" dirty="0">
                <a:latin typeface="Microsoft YaHei" panose="020B0503020204020204" pitchFamily="34" charset="-122"/>
                <a:ea typeface="Microsoft YaHei" panose="020B0503020204020204" pitchFamily="34" charset="-122"/>
                <a:cs typeface="Meiryo UI" panose="020B0604030504040204" pitchFamily="50" charset="-128"/>
              </a:rPr>
              <a:t>FBL</a:t>
            </a:r>
            <a:r>
              <a:rPr lang="zh-CN" altLang="en-US" sz="4000" dirty="0">
                <a:latin typeface="Microsoft YaHei" panose="020B0503020204020204" pitchFamily="34" charset="-122"/>
                <a:ea typeface="Microsoft YaHei" panose="020B0503020204020204" pitchFamily="34" charset="-122"/>
                <a:cs typeface="Meiryo UI" panose="020B0604030504040204" pitchFamily="50" charset="-128"/>
              </a:rPr>
              <a:t> </a:t>
            </a:r>
            <a:r>
              <a:rPr lang="en-US" altLang="zh-CN" sz="4000" dirty="0">
                <a:latin typeface="Microsoft YaHei" panose="020B0503020204020204" pitchFamily="34" charset="-122"/>
                <a:ea typeface="Microsoft YaHei" panose="020B0503020204020204" pitchFamily="34" charset="-122"/>
                <a:cs typeface="Meiryo UI" panose="020B0604030504040204" pitchFamily="50" charset="-128"/>
              </a:rPr>
              <a:t>Soft</a:t>
            </a:r>
            <a:r>
              <a:rPr lang="zh-CN" altLang="en-US" sz="4000" dirty="0">
                <a:latin typeface="Microsoft YaHei" panose="020B0503020204020204" pitchFamily="34" charset="-122"/>
                <a:ea typeface="Microsoft YaHei" panose="020B0503020204020204" pitchFamily="34" charset="-122"/>
                <a:cs typeface="Meiryo UI" panose="020B0604030504040204" pitchFamily="50" charset="-128"/>
              </a:rPr>
              <a:t>构成</a:t>
            </a:r>
            <a:endParaRPr lang="zh-CN" altLang="en-US" dirty="0">
              <a:latin typeface="Microsoft YaHei" panose="020B0503020204020204" pitchFamily="34" charset="-122"/>
              <a:ea typeface="Microsoft YaHei" panose="020B0503020204020204" pitchFamily="34" charset="-122"/>
            </a:endParaRPr>
          </a:p>
        </p:txBody>
      </p:sp>
      <p:sp>
        <p:nvSpPr>
          <p:cNvPr id="5" name="灯片编号占位符 4">
            <a:extLst>
              <a:ext uri="{FF2B5EF4-FFF2-40B4-BE49-F238E27FC236}">
                <a16:creationId xmlns:a16="http://schemas.microsoft.com/office/drawing/2014/main" id="{7223B57C-C0F1-45E1-A630-30F3EE478991}"/>
              </a:ext>
            </a:extLst>
          </p:cNvPr>
          <p:cNvSpPr>
            <a:spLocks noGrp="1"/>
          </p:cNvSpPr>
          <p:nvPr>
            <p:ph type="sldNum" sz="quarter" idx="12"/>
          </p:nvPr>
        </p:nvSpPr>
        <p:spPr/>
        <p:txBody>
          <a:bodyPr/>
          <a:lstStyle/>
          <a:p>
            <a:fld id="{4D029D89-7B63-4C94-AD4D-2E4D6BB83637}" type="slidenum">
              <a:rPr kumimoji="1" lang="ja-JP" altLang="en-US" smtClean="0">
                <a:latin typeface="Microsoft YaHei" panose="020B0503020204020204" pitchFamily="34" charset="-122"/>
                <a:ea typeface="Microsoft YaHei" panose="020B0503020204020204" pitchFamily="34" charset="-122"/>
              </a:rPr>
              <a:t>3</a:t>
            </a:fld>
            <a:endParaRPr kumimoji="1" lang="ja-JP" altLang="en-US" dirty="0">
              <a:latin typeface="Microsoft YaHei" panose="020B0503020204020204" pitchFamily="34" charset="-122"/>
              <a:ea typeface="Microsoft YaHei" panose="020B0503020204020204" pitchFamily="34" charset="-122"/>
            </a:endParaRPr>
          </a:p>
        </p:txBody>
      </p:sp>
      <p:sp>
        <p:nvSpPr>
          <p:cNvPr id="26" name="页脚占位符 4">
            <a:extLst>
              <a:ext uri="{FF2B5EF4-FFF2-40B4-BE49-F238E27FC236}">
                <a16:creationId xmlns:a16="http://schemas.microsoft.com/office/drawing/2014/main" id="{9E106E9F-ED28-47F0-A3D3-F3D46E17B6A3}"/>
              </a:ext>
            </a:extLst>
          </p:cNvPr>
          <p:cNvSpPr>
            <a:spLocks noGrp="1"/>
          </p:cNvSpPr>
          <p:nvPr>
            <p:ph type="ftr" sz="quarter" idx="11"/>
          </p:nvPr>
        </p:nvSpPr>
        <p:spPr>
          <a:xfrm>
            <a:off x="10344000" y="6518400"/>
            <a:ext cx="1540800" cy="144000"/>
          </a:xfrm>
        </p:spPr>
        <p:txBody>
          <a:bodyPr/>
          <a:lstStyle/>
          <a:p>
            <a:r>
              <a:rPr kumimoji="1" lang="en-US" altLang="ja-JP" dirty="0">
                <a:latin typeface="Microsoft YaHei" panose="020B0503020204020204" pitchFamily="34" charset="-122"/>
                <a:ea typeface="Microsoft YaHei" panose="020B0503020204020204" pitchFamily="34" charset="-122"/>
              </a:rPr>
              <a:t>© 2023 </a:t>
            </a:r>
            <a:r>
              <a:rPr kumimoji="1" lang="en-US" altLang="zh-CN" dirty="0">
                <a:latin typeface="Microsoft YaHei" panose="020B0503020204020204" pitchFamily="34" charset="-122"/>
                <a:ea typeface="Microsoft YaHei" panose="020B0503020204020204" pitchFamily="34" charset="-122"/>
              </a:rPr>
              <a:t>J</a:t>
            </a:r>
            <a:r>
              <a:rPr kumimoji="1" lang="en-US" altLang="ja-JP" dirty="0">
                <a:latin typeface="Microsoft YaHei" panose="020B0503020204020204" pitchFamily="34" charset="-122"/>
                <a:ea typeface="Microsoft YaHei" panose="020B0503020204020204" pitchFamily="34" charset="-122"/>
              </a:rPr>
              <a:t>FNST Limited</a:t>
            </a:r>
            <a:endParaRPr kumimoji="1" lang="ja-JP" altLang="en-US" dirty="0">
              <a:latin typeface="Microsoft YaHei" panose="020B0503020204020204" pitchFamily="34" charset="-122"/>
              <a:ea typeface="Microsoft YaHei" panose="020B0503020204020204" pitchFamily="34" charset="-122"/>
            </a:endParaRPr>
          </a:p>
        </p:txBody>
      </p:sp>
      <p:sp>
        <p:nvSpPr>
          <p:cNvPr id="3" name="内容占位符 2">
            <a:extLst>
              <a:ext uri="{FF2B5EF4-FFF2-40B4-BE49-F238E27FC236}">
                <a16:creationId xmlns:a16="http://schemas.microsoft.com/office/drawing/2014/main" id="{035E21B2-1572-CCDE-A345-DB2052B55A18}"/>
              </a:ext>
            </a:extLst>
          </p:cNvPr>
          <p:cNvSpPr>
            <a:spLocks noGrp="1"/>
          </p:cNvSpPr>
          <p:nvPr>
            <p:ph sz="half" idx="1"/>
          </p:nvPr>
        </p:nvSpPr>
        <p:spPr>
          <a:xfrm>
            <a:off x="312000" y="1196752"/>
            <a:ext cx="4631872" cy="4830516"/>
          </a:xfrm>
          <a:noFill/>
        </p:spPr>
        <p:txBody>
          <a:bodyPr>
            <a:normAutofit/>
          </a:bodyPr>
          <a:lstStyle/>
          <a:p>
            <a:pPr>
              <a:lnSpc>
                <a:spcPct val="125000"/>
              </a:lnSpc>
            </a:pPr>
            <a:r>
              <a:rPr kumimoji="0" lang="zh-CN" altLang="en-US" sz="1600" b="1" dirty="0">
                <a:latin typeface="Microsoft YaHei" panose="020B0503020204020204" pitchFamily="34" charset="-122"/>
                <a:ea typeface="Microsoft YaHei" panose="020B0503020204020204" pitchFamily="34" charset="-122"/>
              </a:rPr>
              <a:t>基于</a:t>
            </a:r>
            <a:r>
              <a:rPr kumimoji="0" lang="en-US" altLang="zh-CN" sz="1600" b="1" kern="1200" dirty="0">
                <a:latin typeface="Microsoft YaHei" panose="020B0503020204020204" pitchFamily="34" charset="-122"/>
                <a:ea typeface="Microsoft YaHei" panose="020B0503020204020204" pitchFamily="34" charset="-122"/>
              </a:rPr>
              <a:t>Vector</a:t>
            </a:r>
            <a:r>
              <a:rPr kumimoji="0" lang="zh-CN" altLang="en-US" sz="1600" b="1" kern="1200" dirty="0">
                <a:latin typeface="Microsoft YaHei" panose="020B0503020204020204" pitchFamily="34" charset="-122"/>
                <a:ea typeface="Microsoft YaHei" panose="020B0503020204020204" pitchFamily="34" charset="-122"/>
              </a:rPr>
              <a:t>提供的软件包</a:t>
            </a:r>
            <a:r>
              <a:rPr kumimoji="0" lang="en-US" altLang="zh-CN" sz="1600" b="1" kern="1200" dirty="0">
                <a:latin typeface="Microsoft YaHei" panose="020B0503020204020204" pitchFamily="34" charset="-122"/>
                <a:ea typeface="Microsoft YaHei" panose="020B0503020204020204" pitchFamily="34" charset="-122"/>
              </a:rPr>
              <a:t>(SIP)</a:t>
            </a:r>
            <a:r>
              <a:rPr kumimoji="0" lang="zh-CN" altLang="en-US" sz="1600" b="1" kern="1200" dirty="0">
                <a:latin typeface="Microsoft YaHei" panose="020B0503020204020204" pitchFamily="34" charset="-122"/>
                <a:ea typeface="Microsoft YaHei" panose="020B0503020204020204" pitchFamily="34" charset="-122"/>
              </a:rPr>
              <a:t>进行开发</a:t>
            </a:r>
            <a:endParaRPr kumimoji="0" lang="en-US" altLang="zh-CN" sz="1600" b="1" kern="1200" dirty="0">
              <a:latin typeface="Microsoft YaHei" panose="020B0503020204020204" pitchFamily="34" charset="-122"/>
              <a:ea typeface="Microsoft YaHei" panose="020B0503020204020204" pitchFamily="34" charset="-122"/>
            </a:endParaRPr>
          </a:p>
          <a:p>
            <a:pPr lvl="1">
              <a:lnSpc>
                <a:spcPct val="125000"/>
              </a:lnSpc>
            </a:pPr>
            <a:r>
              <a:rPr kumimoji="0" lang="en-US" altLang="zh-CN" sz="1200" dirty="0">
                <a:latin typeface="Microsoft YaHei" panose="020B0503020204020204" pitchFamily="34" charset="-122"/>
                <a:ea typeface="Microsoft YaHei" panose="020B0503020204020204" pitchFamily="34" charset="-122"/>
              </a:rPr>
              <a:t>Vector</a:t>
            </a:r>
            <a:r>
              <a:rPr kumimoji="0" lang="zh-CN" altLang="en-US" sz="1200" dirty="0">
                <a:latin typeface="Microsoft YaHei" panose="020B0503020204020204" pitchFamily="34" charset="-122"/>
                <a:ea typeface="Microsoft YaHei" panose="020B0503020204020204" pitchFamily="34" charset="-122"/>
              </a:rPr>
              <a:t>本体代码</a:t>
            </a:r>
            <a:endParaRPr kumimoji="0" lang="en-US" altLang="zh-CN" sz="1200" dirty="0">
              <a:latin typeface="Microsoft YaHei" panose="020B0503020204020204" pitchFamily="34" charset="-122"/>
              <a:ea typeface="Microsoft YaHei" panose="020B0503020204020204" pitchFamily="34" charset="-122"/>
            </a:endParaRPr>
          </a:p>
          <a:p>
            <a:pPr lvl="1">
              <a:lnSpc>
                <a:spcPct val="125000"/>
              </a:lnSpc>
            </a:pPr>
            <a:r>
              <a:rPr kumimoji="0" lang="en-US" altLang="zh-CN" sz="1200" dirty="0">
                <a:latin typeface="Microsoft YaHei" panose="020B0503020204020204" pitchFamily="34" charset="-122"/>
                <a:ea typeface="Microsoft YaHei" panose="020B0503020204020204" pitchFamily="34" charset="-122"/>
              </a:rPr>
              <a:t>BSW</a:t>
            </a:r>
            <a:r>
              <a:rPr kumimoji="0" lang="zh-CN" altLang="en-US" sz="1200" dirty="0">
                <a:latin typeface="Microsoft YaHei" panose="020B0503020204020204" pitchFamily="34" charset="-122"/>
                <a:ea typeface="Microsoft YaHei" panose="020B0503020204020204" pitchFamily="34" charset="-122"/>
              </a:rPr>
              <a:t>模块描述文件</a:t>
            </a:r>
            <a:r>
              <a:rPr kumimoji="0" lang="en-US" altLang="zh-CN" sz="1200" dirty="0">
                <a:latin typeface="Microsoft YaHei" panose="020B0503020204020204" pitchFamily="34" charset="-122"/>
                <a:ea typeface="Microsoft YaHei" panose="020B0503020204020204" pitchFamily="34" charset="-122"/>
              </a:rPr>
              <a:t>(.</a:t>
            </a:r>
            <a:r>
              <a:rPr kumimoji="0" lang="en-US" altLang="zh-CN" sz="1200" dirty="0" err="1">
                <a:latin typeface="Microsoft YaHei" panose="020B0503020204020204" pitchFamily="34" charset="-122"/>
                <a:ea typeface="Microsoft YaHei" panose="020B0503020204020204" pitchFamily="34" charset="-122"/>
              </a:rPr>
              <a:t>arxml</a:t>
            </a:r>
            <a:r>
              <a:rPr kumimoji="0" lang="en-US" altLang="zh-CN" sz="1200" dirty="0">
                <a:latin typeface="Microsoft YaHei" panose="020B0503020204020204" pitchFamily="34" charset="-122"/>
                <a:ea typeface="Microsoft YaHei" panose="020B0503020204020204" pitchFamily="34" charset="-122"/>
              </a:rPr>
              <a:t>)</a:t>
            </a:r>
          </a:p>
          <a:p>
            <a:pPr lvl="1">
              <a:lnSpc>
                <a:spcPct val="125000"/>
              </a:lnSpc>
            </a:pPr>
            <a:r>
              <a:rPr kumimoji="0" lang="zh-CN" altLang="en-US" sz="1200" dirty="0">
                <a:latin typeface="Microsoft YaHei" panose="020B0503020204020204" pitchFamily="34" charset="-122"/>
                <a:ea typeface="Microsoft YaHei" panose="020B0503020204020204" pitchFamily="34" charset="-122"/>
              </a:rPr>
              <a:t>示例代码</a:t>
            </a:r>
            <a:r>
              <a:rPr kumimoji="0" lang="en-US" altLang="zh-CN" sz="1200" dirty="0">
                <a:latin typeface="Microsoft YaHei" panose="020B0503020204020204" pitchFamily="34" charset="-122"/>
                <a:ea typeface="Microsoft YaHei" panose="020B0503020204020204" pitchFamily="34" charset="-122"/>
              </a:rPr>
              <a:t>(Demo)</a:t>
            </a:r>
          </a:p>
          <a:p>
            <a:pPr lvl="1">
              <a:lnSpc>
                <a:spcPct val="125000"/>
              </a:lnSpc>
            </a:pPr>
            <a:r>
              <a:rPr kumimoji="0" lang="zh-CN" altLang="en-US" sz="1200" dirty="0">
                <a:latin typeface="Microsoft YaHei" panose="020B0503020204020204" pitchFamily="34" charset="-122"/>
                <a:ea typeface="Microsoft YaHei" panose="020B0503020204020204" pitchFamily="34" charset="-122"/>
              </a:rPr>
              <a:t>技术文档和用户手册等</a:t>
            </a:r>
            <a:r>
              <a:rPr kumimoji="0" lang="en-US" altLang="zh-CN" sz="1200" dirty="0">
                <a:latin typeface="Microsoft YaHei" panose="020B0503020204020204" pitchFamily="34" charset="-122"/>
                <a:ea typeface="Microsoft YaHei" panose="020B0503020204020204" pitchFamily="34" charset="-122"/>
              </a:rPr>
              <a:t>Doc</a:t>
            </a:r>
          </a:p>
          <a:p>
            <a:pPr lvl="1">
              <a:lnSpc>
                <a:spcPct val="125000"/>
              </a:lnSpc>
            </a:pPr>
            <a:r>
              <a:rPr kumimoji="0" lang="en-US" altLang="zh-CN" sz="1200" dirty="0">
                <a:latin typeface="Microsoft YaHei" panose="020B0503020204020204" pitchFamily="34" charset="-122"/>
                <a:ea typeface="Microsoft YaHei" panose="020B0503020204020204" pitchFamily="34" charset="-122"/>
              </a:rPr>
              <a:t>Flash</a:t>
            </a:r>
            <a:r>
              <a:rPr kumimoji="0" lang="zh-CN" altLang="en-US" sz="1200" dirty="0">
                <a:latin typeface="Microsoft YaHei" panose="020B0503020204020204" pitchFamily="34" charset="-122"/>
                <a:ea typeface="Microsoft YaHei" panose="020B0503020204020204" pitchFamily="34" charset="-122"/>
              </a:rPr>
              <a:t>工具</a:t>
            </a:r>
            <a:r>
              <a:rPr kumimoji="0" lang="en-US" altLang="zh-CN" sz="1200" dirty="0">
                <a:latin typeface="Microsoft YaHei" panose="020B0503020204020204" pitchFamily="34" charset="-122"/>
                <a:ea typeface="Microsoft YaHei" panose="020B0503020204020204" pitchFamily="34" charset="-122"/>
              </a:rPr>
              <a:t>(</a:t>
            </a:r>
            <a:r>
              <a:rPr kumimoji="0" lang="en-US" altLang="zh-CN" sz="1200" dirty="0" err="1">
                <a:latin typeface="Microsoft YaHei" panose="020B0503020204020204" pitchFamily="34" charset="-122"/>
                <a:ea typeface="Microsoft YaHei" panose="020B0503020204020204" pitchFamily="34" charset="-122"/>
              </a:rPr>
              <a:t>vFlash</a:t>
            </a:r>
            <a:r>
              <a:rPr kumimoji="0" lang="en-US" altLang="zh-CN" sz="1200" dirty="0">
                <a:latin typeface="Microsoft YaHei" panose="020B0503020204020204" pitchFamily="34" charset="-122"/>
                <a:ea typeface="Microsoft YaHei" panose="020B0503020204020204" pitchFamily="34" charset="-122"/>
              </a:rPr>
              <a:t>)</a:t>
            </a:r>
          </a:p>
          <a:p>
            <a:pPr lvl="1">
              <a:lnSpc>
                <a:spcPct val="125000"/>
              </a:lnSpc>
            </a:pPr>
            <a:r>
              <a:rPr kumimoji="0" lang="zh-CN" altLang="en-US" sz="1200" dirty="0">
                <a:latin typeface="Microsoft YaHei" panose="020B0503020204020204" pitchFamily="34" charset="-122"/>
                <a:ea typeface="Microsoft YaHei" panose="020B0503020204020204" pitchFamily="34" charset="-122"/>
              </a:rPr>
              <a:t>编译文件</a:t>
            </a:r>
            <a:endParaRPr kumimoji="0" lang="en-US" altLang="zh-CN" sz="1200" dirty="0">
              <a:latin typeface="Microsoft YaHei" panose="020B0503020204020204" pitchFamily="34" charset="-122"/>
              <a:ea typeface="Microsoft YaHei" panose="020B0503020204020204" pitchFamily="34" charset="-122"/>
            </a:endParaRPr>
          </a:p>
          <a:p>
            <a:pPr lvl="1">
              <a:lnSpc>
                <a:spcPct val="125000"/>
              </a:lnSpc>
            </a:pPr>
            <a:r>
              <a:rPr kumimoji="0" lang="zh-CN" altLang="en-US" sz="1200" dirty="0">
                <a:latin typeface="Microsoft YaHei" panose="020B0503020204020204" pitchFamily="34" charset="-122"/>
                <a:ea typeface="Microsoft YaHei" panose="020B0503020204020204" pitchFamily="34" charset="-122"/>
              </a:rPr>
              <a:t>第三方软件</a:t>
            </a:r>
            <a:r>
              <a:rPr kumimoji="0" lang="en-US" altLang="zh-CN" sz="1200" dirty="0">
                <a:latin typeface="Microsoft YaHei" panose="020B0503020204020204" pitchFamily="34" charset="-122"/>
                <a:ea typeface="Microsoft YaHei" panose="020B0503020204020204" pitchFamily="34" charset="-122"/>
              </a:rPr>
              <a:t>(</a:t>
            </a:r>
            <a:r>
              <a:rPr kumimoji="0" lang="en-US" altLang="zh-CN" sz="1200" dirty="0" err="1">
                <a:latin typeface="Microsoft YaHei" panose="020B0503020204020204" pitchFamily="34" charset="-122"/>
                <a:ea typeface="Microsoft YaHei" panose="020B0503020204020204" pitchFamily="34" charset="-122"/>
              </a:rPr>
              <a:t>mcal</a:t>
            </a:r>
            <a:r>
              <a:rPr kumimoji="0" lang="zh-CN" altLang="en-US" sz="1200" dirty="0">
                <a:latin typeface="Microsoft YaHei" panose="020B0503020204020204" pitchFamily="34" charset="-122"/>
                <a:ea typeface="Microsoft YaHei" panose="020B0503020204020204" pitchFamily="34" charset="-122"/>
              </a:rPr>
              <a:t>，</a:t>
            </a:r>
            <a:r>
              <a:rPr kumimoji="0" lang="en-US" altLang="zh-CN" sz="1200" dirty="0" err="1">
                <a:latin typeface="Microsoft YaHei" panose="020B0503020204020204" pitchFamily="34" charset="-122"/>
                <a:ea typeface="Microsoft YaHei" panose="020B0503020204020204" pitchFamily="34" charset="-122"/>
              </a:rPr>
              <a:t>fls</a:t>
            </a:r>
            <a:r>
              <a:rPr kumimoji="0" lang="zh-CN" altLang="en-US" sz="1200" dirty="0">
                <a:latin typeface="Microsoft YaHei" panose="020B0503020204020204" pitchFamily="34" charset="-122"/>
                <a:ea typeface="Microsoft YaHei" panose="020B0503020204020204" pitchFamily="34" charset="-122"/>
              </a:rPr>
              <a:t>等</a:t>
            </a:r>
            <a:r>
              <a:rPr kumimoji="0" lang="en-US" altLang="zh-CN" sz="1200" dirty="0">
                <a:latin typeface="Microsoft YaHei" panose="020B0503020204020204" pitchFamily="34" charset="-122"/>
                <a:ea typeface="Microsoft YaHei" panose="020B0503020204020204" pitchFamily="34" charset="-122"/>
              </a:rPr>
              <a:t>)</a:t>
            </a:r>
          </a:p>
          <a:p>
            <a:pPr>
              <a:lnSpc>
                <a:spcPct val="125000"/>
              </a:lnSpc>
            </a:pPr>
            <a:endParaRPr kumimoji="0" lang="en-US" altLang="zh-CN" sz="1600" b="1" i="0" u="none" strike="noStrike" kern="1200" cap="none" normalizeH="0" baseline="0" dirty="0">
              <a:ln>
                <a:noFill/>
              </a:ln>
              <a:solidFill>
                <a:schemeClr val="tx1"/>
              </a:solidFill>
              <a:effectLst/>
              <a:latin typeface="Microsoft YaHei" panose="020B0503020204020204" pitchFamily="34" charset="-122"/>
              <a:ea typeface="Microsoft YaHei" panose="020B0503020204020204" pitchFamily="34" charset="-122"/>
            </a:endParaRPr>
          </a:p>
        </p:txBody>
      </p:sp>
      <p:pic>
        <p:nvPicPr>
          <p:cNvPr id="4" name="図 3">
            <a:extLst>
              <a:ext uri="{FF2B5EF4-FFF2-40B4-BE49-F238E27FC236}">
                <a16:creationId xmlns:a16="http://schemas.microsoft.com/office/drawing/2014/main" id="{9DF5BF33-2B6C-2779-19D7-43040B98BF5A}"/>
              </a:ext>
            </a:extLst>
          </p:cNvPr>
          <p:cNvPicPr>
            <a:picLocks noChangeAspect="1"/>
          </p:cNvPicPr>
          <p:nvPr/>
        </p:nvPicPr>
        <p:blipFill>
          <a:blip r:embed="rId3"/>
          <a:stretch>
            <a:fillRect/>
          </a:stretch>
        </p:blipFill>
        <p:spPr>
          <a:xfrm>
            <a:off x="6312024" y="1340768"/>
            <a:ext cx="2885714" cy="3961905"/>
          </a:xfrm>
          <a:prstGeom prst="rect">
            <a:avLst/>
          </a:prstGeom>
        </p:spPr>
      </p:pic>
      <p:sp>
        <p:nvSpPr>
          <p:cNvPr id="8" name="正方形/長方形 7">
            <a:extLst>
              <a:ext uri="{FF2B5EF4-FFF2-40B4-BE49-F238E27FC236}">
                <a16:creationId xmlns:a16="http://schemas.microsoft.com/office/drawing/2014/main" id="{3F8618E8-06CE-B62F-1EFB-150715959DC8}"/>
              </a:ext>
            </a:extLst>
          </p:cNvPr>
          <p:cNvSpPr/>
          <p:nvPr/>
        </p:nvSpPr>
        <p:spPr>
          <a:xfrm>
            <a:off x="6320084" y="2204864"/>
            <a:ext cx="1000052" cy="21602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err="1">
              <a:solidFill>
                <a:schemeClr val="tx1"/>
              </a:solidFill>
            </a:endParaRPr>
          </a:p>
        </p:txBody>
      </p:sp>
      <p:sp>
        <p:nvSpPr>
          <p:cNvPr id="11" name="正方形/長方形 10">
            <a:extLst>
              <a:ext uri="{FF2B5EF4-FFF2-40B4-BE49-F238E27FC236}">
                <a16:creationId xmlns:a16="http://schemas.microsoft.com/office/drawing/2014/main" id="{CEB34D1A-8771-9EA1-9A81-728E721CA1CE}"/>
              </a:ext>
            </a:extLst>
          </p:cNvPr>
          <p:cNvSpPr/>
          <p:nvPr/>
        </p:nvSpPr>
        <p:spPr>
          <a:xfrm>
            <a:off x="6328017" y="2431767"/>
            <a:ext cx="1000052" cy="21602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err="1">
              <a:solidFill>
                <a:schemeClr val="tx1"/>
              </a:solidFill>
            </a:endParaRPr>
          </a:p>
        </p:txBody>
      </p:sp>
      <p:sp>
        <p:nvSpPr>
          <p:cNvPr id="12" name="正方形/長方形 11">
            <a:extLst>
              <a:ext uri="{FF2B5EF4-FFF2-40B4-BE49-F238E27FC236}">
                <a16:creationId xmlns:a16="http://schemas.microsoft.com/office/drawing/2014/main" id="{982F724C-CE91-E5DB-FC17-257A6BE6E985}"/>
              </a:ext>
            </a:extLst>
          </p:cNvPr>
          <p:cNvSpPr/>
          <p:nvPr/>
        </p:nvSpPr>
        <p:spPr>
          <a:xfrm>
            <a:off x="6328017" y="2844856"/>
            <a:ext cx="1000052" cy="21602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err="1">
              <a:solidFill>
                <a:schemeClr val="tx1"/>
              </a:solidFill>
            </a:endParaRPr>
          </a:p>
        </p:txBody>
      </p:sp>
      <p:sp>
        <p:nvSpPr>
          <p:cNvPr id="13" name="正方形/長方形 12">
            <a:extLst>
              <a:ext uri="{FF2B5EF4-FFF2-40B4-BE49-F238E27FC236}">
                <a16:creationId xmlns:a16="http://schemas.microsoft.com/office/drawing/2014/main" id="{B583A4D3-0492-CECB-3BDC-1BADF2482A95}"/>
              </a:ext>
            </a:extLst>
          </p:cNvPr>
          <p:cNvSpPr/>
          <p:nvPr/>
        </p:nvSpPr>
        <p:spPr>
          <a:xfrm>
            <a:off x="6331216" y="3057140"/>
            <a:ext cx="1000052" cy="21602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err="1">
              <a:solidFill>
                <a:schemeClr val="tx1"/>
              </a:solidFill>
            </a:endParaRPr>
          </a:p>
        </p:txBody>
      </p:sp>
      <p:sp>
        <p:nvSpPr>
          <p:cNvPr id="14" name="正方形/長方形 13">
            <a:extLst>
              <a:ext uri="{FF2B5EF4-FFF2-40B4-BE49-F238E27FC236}">
                <a16:creationId xmlns:a16="http://schemas.microsoft.com/office/drawing/2014/main" id="{61D491AB-15F2-1D8B-4C73-2107EC89FF5D}"/>
              </a:ext>
            </a:extLst>
          </p:cNvPr>
          <p:cNvSpPr/>
          <p:nvPr/>
        </p:nvSpPr>
        <p:spPr>
          <a:xfrm>
            <a:off x="6320084" y="3273164"/>
            <a:ext cx="1000052" cy="21602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err="1">
              <a:solidFill>
                <a:schemeClr val="tx1"/>
              </a:solidFill>
            </a:endParaRPr>
          </a:p>
        </p:txBody>
      </p:sp>
      <p:sp>
        <p:nvSpPr>
          <p:cNvPr id="15" name="正方形/長方形 14">
            <a:extLst>
              <a:ext uri="{FF2B5EF4-FFF2-40B4-BE49-F238E27FC236}">
                <a16:creationId xmlns:a16="http://schemas.microsoft.com/office/drawing/2014/main" id="{42111B33-71F3-A094-1FCA-39630950252C}"/>
              </a:ext>
            </a:extLst>
          </p:cNvPr>
          <p:cNvSpPr/>
          <p:nvPr/>
        </p:nvSpPr>
        <p:spPr>
          <a:xfrm>
            <a:off x="6328017" y="3646034"/>
            <a:ext cx="1000052" cy="21602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err="1">
              <a:solidFill>
                <a:schemeClr val="tx1"/>
              </a:solidFill>
            </a:endParaRPr>
          </a:p>
        </p:txBody>
      </p:sp>
      <p:sp>
        <p:nvSpPr>
          <p:cNvPr id="16" name="正方形/長方形 15">
            <a:extLst>
              <a:ext uri="{FF2B5EF4-FFF2-40B4-BE49-F238E27FC236}">
                <a16:creationId xmlns:a16="http://schemas.microsoft.com/office/drawing/2014/main" id="{341CB576-14C0-61C8-22AE-A5387A63513C}"/>
              </a:ext>
            </a:extLst>
          </p:cNvPr>
          <p:cNvSpPr/>
          <p:nvPr/>
        </p:nvSpPr>
        <p:spPr>
          <a:xfrm>
            <a:off x="6332953" y="4046183"/>
            <a:ext cx="1000052" cy="21602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err="1">
              <a:solidFill>
                <a:schemeClr val="tx1"/>
              </a:solidFill>
            </a:endParaRPr>
          </a:p>
        </p:txBody>
      </p:sp>
      <p:cxnSp>
        <p:nvCxnSpPr>
          <p:cNvPr id="18" name="直線矢印コネクタ 17">
            <a:extLst>
              <a:ext uri="{FF2B5EF4-FFF2-40B4-BE49-F238E27FC236}">
                <a16:creationId xmlns:a16="http://schemas.microsoft.com/office/drawing/2014/main" id="{1897DDE2-D0FD-3C43-3C45-C838A5A98245}"/>
              </a:ext>
            </a:extLst>
          </p:cNvPr>
          <p:cNvCxnSpPr>
            <a:endCxn id="8" idx="1"/>
          </p:cNvCxnSpPr>
          <p:nvPr/>
        </p:nvCxnSpPr>
        <p:spPr>
          <a:xfrm>
            <a:off x="2207568" y="1700808"/>
            <a:ext cx="4112516" cy="612068"/>
          </a:xfrm>
          <a:prstGeom prst="straightConnector1">
            <a:avLst/>
          </a:prstGeom>
          <a:ln w="952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線矢印コネクタ 18">
            <a:extLst>
              <a:ext uri="{FF2B5EF4-FFF2-40B4-BE49-F238E27FC236}">
                <a16:creationId xmlns:a16="http://schemas.microsoft.com/office/drawing/2014/main" id="{18479838-4E97-405B-6F52-2188E5F248C4}"/>
              </a:ext>
            </a:extLst>
          </p:cNvPr>
          <p:cNvCxnSpPr>
            <a:cxnSpLocks/>
            <a:endCxn id="11" idx="1"/>
          </p:cNvCxnSpPr>
          <p:nvPr/>
        </p:nvCxnSpPr>
        <p:spPr>
          <a:xfrm>
            <a:off x="2889214" y="2006842"/>
            <a:ext cx="3438803" cy="532937"/>
          </a:xfrm>
          <a:prstGeom prst="straightConnector1">
            <a:avLst/>
          </a:prstGeom>
          <a:ln w="952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線矢印コネクタ 21">
            <a:extLst>
              <a:ext uri="{FF2B5EF4-FFF2-40B4-BE49-F238E27FC236}">
                <a16:creationId xmlns:a16="http://schemas.microsoft.com/office/drawing/2014/main" id="{0BE20429-E8C7-A144-0452-E5A96E53D2E9}"/>
              </a:ext>
            </a:extLst>
          </p:cNvPr>
          <p:cNvCxnSpPr>
            <a:cxnSpLocks/>
            <a:endCxn id="12" idx="1"/>
          </p:cNvCxnSpPr>
          <p:nvPr/>
        </p:nvCxnSpPr>
        <p:spPr>
          <a:xfrm>
            <a:off x="2281244" y="2277277"/>
            <a:ext cx="4046773" cy="675591"/>
          </a:xfrm>
          <a:prstGeom prst="straightConnector1">
            <a:avLst/>
          </a:prstGeom>
          <a:ln w="952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矢印コネクタ 23">
            <a:extLst>
              <a:ext uri="{FF2B5EF4-FFF2-40B4-BE49-F238E27FC236}">
                <a16:creationId xmlns:a16="http://schemas.microsoft.com/office/drawing/2014/main" id="{C0C3BAE7-1030-AA02-FE81-2377C1EF9B79}"/>
              </a:ext>
            </a:extLst>
          </p:cNvPr>
          <p:cNvCxnSpPr>
            <a:cxnSpLocks/>
            <a:endCxn id="13" idx="1"/>
          </p:cNvCxnSpPr>
          <p:nvPr/>
        </p:nvCxnSpPr>
        <p:spPr>
          <a:xfrm>
            <a:off x="2889214" y="2592828"/>
            <a:ext cx="3442002" cy="572324"/>
          </a:xfrm>
          <a:prstGeom prst="straightConnector1">
            <a:avLst/>
          </a:prstGeom>
          <a:ln w="952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線矢印コネクタ 27">
            <a:extLst>
              <a:ext uri="{FF2B5EF4-FFF2-40B4-BE49-F238E27FC236}">
                <a16:creationId xmlns:a16="http://schemas.microsoft.com/office/drawing/2014/main" id="{89D23A6D-C623-BB05-7133-D9BE63A37AAE}"/>
              </a:ext>
            </a:extLst>
          </p:cNvPr>
          <p:cNvCxnSpPr>
            <a:cxnSpLocks/>
            <a:endCxn id="14" idx="1"/>
          </p:cNvCxnSpPr>
          <p:nvPr/>
        </p:nvCxnSpPr>
        <p:spPr>
          <a:xfrm>
            <a:off x="2281244" y="2878990"/>
            <a:ext cx="4038840" cy="502186"/>
          </a:xfrm>
          <a:prstGeom prst="straightConnector1">
            <a:avLst/>
          </a:prstGeom>
          <a:ln w="952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線矢印コネクタ 30">
            <a:extLst>
              <a:ext uri="{FF2B5EF4-FFF2-40B4-BE49-F238E27FC236}">
                <a16:creationId xmlns:a16="http://schemas.microsoft.com/office/drawing/2014/main" id="{76C5F04B-EA97-A856-FD6D-09BC31E454DD}"/>
              </a:ext>
            </a:extLst>
          </p:cNvPr>
          <p:cNvCxnSpPr>
            <a:cxnSpLocks/>
            <a:endCxn id="15" idx="1"/>
          </p:cNvCxnSpPr>
          <p:nvPr/>
        </p:nvCxnSpPr>
        <p:spPr>
          <a:xfrm>
            <a:off x="1673139" y="3158942"/>
            <a:ext cx="4654878" cy="595104"/>
          </a:xfrm>
          <a:prstGeom prst="straightConnector1">
            <a:avLst/>
          </a:prstGeom>
          <a:ln w="952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線矢印コネクタ 32">
            <a:extLst>
              <a:ext uri="{FF2B5EF4-FFF2-40B4-BE49-F238E27FC236}">
                <a16:creationId xmlns:a16="http://schemas.microsoft.com/office/drawing/2014/main" id="{36AE4D39-46BC-2195-CD44-A0C69607D4CE}"/>
              </a:ext>
            </a:extLst>
          </p:cNvPr>
          <p:cNvCxnSpPr>
            <a:cxnSpLocks/>
            <a:endCxn id="16" idx="1"/>
          </p:cNvCxnSpPr>
          <p:nvPr/>
        </p:nvCxnSpPr>
        <p:spPr>
          <a:xfrm>
            <a:off x="2699056" y="3483817"/>
            <a:ext cx="3633897" cy="670378"/>
          </a:xfrm>
          <a:prstGeom prst="straightConnector1">
            <a:avLst/>
          </a:prstGeom>
          <a:ln w="952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33185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0196EC-3542-447E-AC45-02379839E508}"/>
              </a:ext>
            </a:extLst>
          </p:cNvPr>
          <p:cNvSpPr>
            <a:spLocks noGrp="1"/>
          </p:cNvSpPr>
          <p:nvPr>
            <p:ph type="title"/>
          </p:nvPr>
        </p:nvSpPr>
        <p:spPr/>
        <p:txBody>
          <a:bodyPr/>
          <a:lstStyle/>
          <a:p>
            <a:r>
              <a:rPr lang="en-US" altLang="zh-CN" sz="4000" dirty="0">
                <a:latin typeface="Microsoft YaHei" panose="020B0503020204020204" pitchFamily="34" charset="-122"/>
                <a:ea typeface="Microsoft YaHei" panose="020B0503020204020204" pitchFamily="34" charset="-122"/>
                <a:cs typeface="Meiryo UI" panose="020B0604030504040204" pitchFamily="50" charset="-128"/>
              </a:rPr>
              <a:t>FBL</a:t>
            </a:r>
            <a:r>
              <a:rPr lang="zh-CN" altLang="en-US" sz="4000" dirty="0">
                <a:latin typeface="Microsoft YaHei" panose="020B0503020204020204" pitchFamily="34" charset="-122"/>
                <a:ea typeface="Microsoft YaHei" panose="020B0503020204020204" pitchFamily="34" charset="-122"/>
                <a:cs typeface="Meiryo UI" panose="020B0604030504040204" pitchFamily="50" charset="-128"/>
              </a:rPr>
              <a:t> </a:t>
            </a:r>
            <a:r>
              <a:rPr lang="en-US" altLang="zh-CN" sz="4000" dirty="0">
                <a:latin typeface="Microsoft YaHei" panose="020B0503020204020204" pitchFamily="34" charset="-122"/>
                <a:ea typeface="Microsoft YaHei" panose="020B0503020204020204" pitchFamily="34" charset="-122"/>
                <a:cs typeface="Meiryo UI" panose="020B0604030504040204" pitchFamily="50" charset="-128"/>
              </a:rPr>
              <a:t>Soft</a:t>
            </a:r>
            <a:r>
              <a:rPr lang="zh-CN" altLang="en-US" sz="4000" dirty="0">
                <a:latin typeface="Microsoft YaHei" panose="020B0503020204020204" pitchFamily="34" charset="-122"/>
                <a:ea typeface="Microsoft YaHei" panose="020B0503020204020204" pitchFamily="34" charset="-122"/>
                <a:cs typeface="Meiryo UI" panose="020B0604030504040204" pitchFamily="50" charset="-128"/>
              </a:rPr>
              <a:t>构成</a:t>
            </a:r>
            <a:endParaRPr lang="zh-CN" altLang="en-US" dirty="0">
              <a:latin typeface="Microsoft YaHei" panose="020B0503020204020204" pitchFamily="34" charset="-122"/>
              <a:ea typeface="Microsoft YaHei" panose="020B0503020204020204" pitchFamily="34" charset="-122"/>
            </a:endParaRPr>
          </a:p>
        </p:txBody>
      </p:sp>
      <p:sp>
        <p:nvSpPr>
          <p:cNvPr id="5" name="灯片编号占位符 4">
            <a:extLst>
              <a:ext uri="{FF2B5EF4-FFF2-40B4-BE49-F238E27FC236}">
                <a16:creationId xmlns:a16="http://schemas.microsoft.com/office/drawing/2014/main" id="{7223B57C-C0F1-45E1-A630-30F3EE478991}"/>
              </a:ext>
            </a:extLst>
          </p:cNvPr>
          <p:cNvSpPr>
            <a:spLocks noGrp="1"/>
          </p:cNvSpPr>
          <p:nvPr>
            <p:ph type="sldNum" sz="quarter" idx="12"/>
          </p:nvPr>
        </p:nvSpPr>
        <p:spPr/>
        <p:txBody>
          <a:bodyPr/>
          <a:lstStyle/>
          <a:p>
            <a:fld id="{4D029D89-7B63-4C94-AD4D-2E4D6BB83637}" type="slidenum">
              <a:rPr kumimoji="1" lang="ja-JP" altLang="en-US" smtClean="0">
                <a:latin typeface="Microsoft YaHei" panose="020B0503020204020204" pitchFamily="34" charset="-122"/>
                <a:ea typeface="Microsoft YaHei" panose="020B0503020204020204" pitchFamily="34" charset="-122"/>
              </a:rPr>
              <a:t>4</a:t>
            </a:fld>
            <a:endParaRPr kumimoji="1" lang="ja-JP" altLang="en-US" dirty="0">
              <a:latin typeface="Microsoft YaHei" panose="020B0503020204020204" pitchFamily="34" charset="-122"/>
              <a:ea typeface="Microsoft YaHei" panose="020B0503020204020204" pitchFamily="34" charset="-122"/>
            </a:endParaRPr>
          </a:p>
        </p:txBody>
      </p:sp>
      <p:sp>
        <p:nvSpPr>
          <p:cNvPr id="26" name="页脚占位符 4">
            <a:extLst>
              <a:ext uri="{FF2B5EF4-FFF2-40B4-BE49-F238E27FC236}">
                <a16:creationId xmlns:a16="http://schemas.microsoft.com/office/drawing/2014/main" id="{9E106E9F-ED28-47F0-A3D3-F3D46E17B6A3}"/>
              </a:ext>
            </a:extLst>
          </p:cNvPr>
          <p:cNvSpPr>
            <a:spLocks noGrp="1"/>
          </p:cNvSpPr>
          <p:nvPr>
            <p:ph type="ftr" sz="quarter" idx="11"/>
          </p:nvPr>
        </p:nvSpPr>
        <p:spPr>
          <a:xfrm>
            <a:off x="10344000" y="6518400"/>
            <a:ext cx="1540800" cy="144000"/>
          </a:xfrm>
        </p:spPr>
        <p:txBody>
          <a:bodyPr/>
          <a:lstStyle/>
          <a:p>
            <a:r>
              <a:rPr kumimoji="1" lang="en-US" altLang="ja-JP" dirty="0">
                <a:latin typeface="Microsoft YaHei" panose="020B0503020204020204" pitchFamily="34" charset="-122"/>
                <a:ea typeface="Microsoft YaHei" panose="020B0503020204020204" pitchFamily="34" charset="-122"/>
              </a:rPr>
              <a:t>© 2023 </a:t>
            </a:r>
            <a:r>
              <a:rPr kumimoji="1" lang="en-US" altLang="zh-CN" dirty="0">
                <a:latin typeface="Microsoft YaHei" panose="020B0503020204020204" pitchFamily="34" charset="-122"/>
                <a:ea typeface="Microsoft YaHei" panose="020B0503020204020204" pitchFamily="34" charset="-122"/>
              </a:rPr>
              <a:t>J</a:t>
            </a:r>
            <a:r>
              <a:rPr kumimoji="1" lang="en-US" altLang="ja-JP" dirty="0">
                <a:latin typeface="Microsoft YaHei" panose="020B0503020204020204" pitchFamily="34" charset="-122"/>
                <a:ea typeface="Microsoft YaHei" panose="020B0503020204020204" pitchFamily="34" charset="-122"/>
              </a:rPr>
              <a:t>FNST Limited</a:t>
            </a:r>
            <a:endParaRPr kumimoji="1" lang="ja-JP" altLang="en-US" dirty="0">
              <a:latin typeface="Microsoft YaHei" panose="020B0503020204020204" pitchFamily="34" charset="-122"/>
              <a:ea typeface="Microsoft YaHei" panose="020B0503020204020204" pitchFamily="34" charset="-122"/>
            </a:endParaRPr>
          </a:p>
        </p:txBody>
      </p:sp>
      <p:sp>
        <p:nvSpPr>
          <p:cNvPr id="3" name="内容占位符 2">
            <a:extLst>
              <a:ext uri="{FF2B5EF4-FFF2-40B4-BE49-F238E27FC236}">
                <a16:creationId xmlns:a16="http://schemas.microsoft.com/office/drawing/2014/main" id="{035E21B2-1572-CCDE-A345-DB2052B55A18}"/>
              </a:ext>
            </a:extLst>
          </p:cNvPr>
          <p:cNvSpPr>
            <a:spLocks noGrp="1"/>
          </p:cNvSpPr>
          <p:nvPr>
            <p:ph sz="half" idx="1"/>
          </p:nvPr>
        </p:nvSpPr>
        <p:spPr>
          <a:xfrm>
            <a:off x="119336" y="1013742"/>
            <a:ext cx="4631872" cy="4830516"/>
          </a:xfrm>
          <a:noFill/>
        </p:spPr>
        <p:txBody>
          <a:bodyPr>
            <a:normAutofit/>
          </a:bodyPr>
          <a:lstStyle/>
          <a:p>
            <a:pPr>
              <a:lnSpc>
                <a:spcPct val="125000"/>
              </a:lnSpc>
            </a:pPr>
            <a:r>
              <a:rPr kumimoji="0" lang="zh-CN" altLang="en-US" sz="1600" b="1" dirty="0">
                <a:latin typeface="Microsoft YaHei" panose="020B0503020204020204" pitchFamily="34" charset="-122"/>
                <a:ea typeface="Microsoft YaHei" panose="020B0503020204020204" pitchFamily="34" charset="-122"/>
              </a:rPr>
              <a:t>本体代码</a:t>
            </a:r>
            <a:r>
              <a:rPr kumimoji="0" lang="en-US" altLang="zh-CN" sz="1600" b="1" dirty="0">
                <a:latin typeface="Microsoft YaHei" panose="020B0503020204020204" pitchFamily="34" charset="-122"/>
                <a:ea typeface="Microsoft YaHei" panose="020B0503020204020204" pitchFamily="34" charset="-122"/>
              </a:rPr>
              <a:t>(Vector</a:t>
            </a:r>
            <a:r>
              <a:rPr kumimoji="0" lang="zh-CN" altLang="en-US" sz="1600" b="1" dirty="0">
                <a:latin typeface="Microsoft YaHei" panose="020B0503020204020204" pitchFamily="34" charset="-122"/>
                <a:ea typeface="Microsoft YaHei" panose="020B0503020204020204" pitchFamily="34" charset="-122"/>
              </a:rPr>
              <a:t>维护，用户不可修改</a:t>
            </a:r>
            <a:r>
              <a:rPr kumimoji="0" lang="en-US" altLang="zh-CN" sz="1600" b="1" dirty="0">
                <a:latin typeface="Microsoft YaHei" panose="020B0503020204020204" pitchFamily="34" charset="-122"/>
                <a:ea typeface="Microsoft YaHei" panose="020B0503020204020204" pitchFamily="34" charset="-122"/>
              </a:rPr>
              <a:t>)</a:t>
            </a:r>
          </a:p>
          <a:p>
            <a:pPr lvl="1">
              <a:lnSpc>
                <a:spcPct val="125000"/>
              </a:lnSpc>
            </a:pPr>
            <a:r>
              <a:rPr kumimoji="0" lang="zh-CN" altLang="en-US" sz="1200" i="0" u="none" strike="noStrike" kern="1200" cap="none" normalizeH="0" baseline="0" dirty="0">
                <a:ln>
                  <a:noFill/>
                </a:ln>
                <a:solidFill>
                  <a:schemeClr val="tx1"/>
                </a:solidFill>
                <a:effectLst/>
                <a:latin typeface="Microsoft YaHei" panose="020B0503020204020204" pitchFamily="34" charset="-122"/>
                <a:ea typeface="Microsoft YaHei" panose="020B0503020204020204" pitchFamily="34" charset="-122"/>
              </a:rPr>
              <a:t>通信栈</a:t>
            </a:r>
            <a:r>
              <a:rPr kumimoji="0" lang="en-US" altLang="zh-CN" sz="1200" i="0" u="none" strike="noStrike" kern="1200" cap="none" normalizeH="0" baseline="0" dirty="0">
                <a:ln>
                  <a:noFill/>
                </a:ln>
                <a:solidFill>
                  <a:schemeClr val="tx1"/>
                </a:solidFill>
                <a:effectLst/>
                <a:latin typeface="Microsoft YaHei" panose="020B0503020204020204" pitchFamily="34" charset="-122"/>
                <a:ea typeface="Microsoft YaHei" panose="020B0503020204020204" pitchFamily="34" charset="-122"/>
              </a:rPr>
              <a:t>(</a:t>
            </a:r>
            <a:r>
              <a:rPr kumimoji="0" lang="en-US" altLang="zh-CN" sz="1200" i="0" u="none" strike="noStrike" kern="1200" cap="none" normalizeH="0" baseline="0" dirty="0" err="1">
                <a:ln>
                  <a:noFill/>
                </a:ln>
                <a:solidFill>
                  <a:schemeClr val="tx1"/>
                </a:solidFill>
                <a:effectLst/>
                <a:latin typeface="Microsoft YaHei" panose="020B0503020204020204" pitchFamily="34" charset="-122"/>
                <a:ea typeface="Microsoft YaHei" panose="020B0503020204020204" pitchFamily="34" charset="-122"/>
              </a:rPr>
              <a:t>CanTp</a:t>
            </a:r>
            <a:r>
              <a:rPr kumimoji="0" lang="en-US" altLang="zh-CN" sz="1200" dirty="0">
                <a:latin typeface="Microsoft YaHei" panose="020B0503020204020204" pitchFamily="34" charset="-122"/>
                <a:ea typeface="Microsoft YaHei" panose="020B0503020204020204" pitchFamily="34" charset="-122"/>
              </a:rPr>
              <a:t>, </a:t>
            </a:r>
            <a:r>
              <a:rPr kumimoji="0" lang="en-US" altLang="zh-CN" sz="1200" i="0" u="none" strike="noStrike" kern="1200" cap="none" normalizeH="0" baseline="0" dirty="0" err="1">
                <a:ln>
                  <a:noFill/>
                </a:ln>
                <a:solidFill>
                  <a:schemeClr val="tx1"/>
                </a:solidFill>
                <a:effectLst/>
                <a:latin typeface="Microsoft YaHei" panose="020B0503020204020204" pitchFamily="34" charset="-122"/>
                <a:ea typeface="Microsoft YaHei" panose="020B0503020204020204" pitchFamily="34" charset="-122"/>
              </a:rPr>
              <a:t>CanIf</a:t>
            </a:r>
            <a:r>
              <a:rPr kumimoji="0" lang="en-US" altLang="zh-CN" sz="1200" i="0" u="none" strike="noStrike" kern="1200" cap="none" normalizeH="0" baseline="0" dirty="0">
                <a:ln>
                  <a:noFill/>
                </a:ln>
                <a:solidFill>
                  <a:schemeClr val="tx1"/>
                </a:solidFill>
                <a:effectLst/>
                <a:latin typeface="Microsoft YaHei" panose="020B0503020204020204" pitchFamily="34" charset="-122"/>
                <a:ea typeface="Microsoft YaHei" panose="020B0503020204020204" pitchFamily="34" charset="-122"/>
              </a:rPr>
              <a:t>, Can, </a:t>
            </a:r>
            <a:r>
              <a:rPr kumimoji="0" lang="en-US" altLang="zh-CN" sz="1200" i="0" u="none" strike="noStrike" kern="1200" cap="none" normalizeH="0" baseline="0" dirty="0" err="1">
                <a:ln>
                  <a:noFill/>
                </a:ln>
                <a:solidFill>
                  <a:schemeClr val="tx1"/>
                </a:solidFill>
                <a:effectLst/>
                <a:latin typeface="Microsoft YaHei" panose="020B0503020204020204" pitchFamily="34" charset="-122"/>
                <a:ea typeface="Microsoft YaHei" panose="020B0503020204020204" pitchFamily="34" charset="-122"/>
              </a:rPr>
              <a:t>PduR</a:t>
            </a:r>
            <a:r>
              <a:rPr kumimoji="0" lang="en-US" altLang="zh-CN" sz="1200" i="0" u="none" strike="noStrike" kern="1200" cap="none" normalizeH="0" baseline="0" dirty="0">
                <a:ln>
                  <a:noFill/>
                </a:ln>
                <a:solidFill>
                  <a:schemeClr val="tx1"/>
                </a:solidFill>
                <a:effectLst/>
                <a:latin typeface="Microsoft YaHei" panose="020B0503020204020204" pitchFamily="34" charset="-122"/>
                <a:ea typeface="Microsoft YaHei" panose="020B0503020204020204" pitchFamily="34" charset="-122"/>
              </a:rPr>
              <a:t>,)</a:t>
            </a:r>
          </a:p>
          <a:p>
            <a:pPr lvl="1">
              <a:lnSpc>
                <a:spcPct val="125000"/>
              </a:lnSpc>
            </a:pPr>
            <a:r>
              <a:rPr kumimoji="0" lang="zh-CN" altLang="en-US" sz="1200" i="0" u="none" strike="noStrike" kern="1200" cap="none" normalizeH="0" baseline="0" dirty="0">
                <a:ln>
                  <a:noFill/>
                </a:ln>
                <a:solidFill>
                  <a:schemeClr val="tx1"/>
                </a:solidFill>
                <a:effectLst/>
                <a:latin typeface="Microsoft YaHei" panose="020B0503020204020204" pitchFamily="34" charset="-122"/>
                <a:ea typeface="Microsoft YaHei" panose="020B0503020204020204" pitchFamily="34" charset="-122"/>
              </a:rPr>
              <a:t>诊断栈</a:t>
            </a:r>
            <a:r>
              <a:rPr kumimoji="0" lang="en-US" altLang="zh-CN" sz="1200" i="0" u="none" strike="noStrike" kern="1200" cap="none" normalizeH="0" baseline="0" dirty="0">
                <a:ln>
                  <a:noFill/>
                </a:ln>
                <a:solidFill>
                  <a:schemeClr val="tx1"/>
                </a:solidFill>
                <a:effectLst/>
                <a:latin typeface="Microsoft YaHei" panose="020B0503020204020204" pitchFamily="34" charset="-122"/>
                <a:ea typeface="Microsoft YaHei" panose="020B0503020204020204" pitchFamily="34" charset="-122"/>
              </a:rPr>
              <a:t>(</a:t>
            </a:r>
            <a:r>
              <a:rPr kumimoji="0" lang="en-US" altLang="zh-CN" sz="1200" i="0" u="none" strike="noStrike" kern="1200" cap="none" normalizeH="0" baseline="0" dirty="0" err="1">
                <a:ln>
                  <a:noFill/>
                </a:ln>
                <a:solidFill>
                  <a:schemeClr val="tx1"/>
                </a:solidFill>
                <a:effectLst/>
                <a:latin typeface="Microsoft YaHei" panose="020B0503020204020204" pitchFamily="34" charset="-122"/>
                <a:ea typeface="Microsoft YaHei" panose="020B0503020204020204" pitchFamily="34" charset="-122"/>
              </a:rPr>
              <a:t>Dcm</a:t>
            </a:r>
            <a:r>
              <a:rPr kumimoji="0" lang="en-US" altLang="zh-CN" sz="1200" i="0" u="none" strike="noStrike" kern="1200" cap="none" normalizeH="0" baseline="0" dirty="0">
                <a:ln>
                  <a:noFill/>
                </a:ln>
                <a:solidFill>
                  <a:schemeClr val="tx1"/>
                </a:solidFill>
                <a:effectLst/>
                <a:latin typeface="Microsoft YaHei" panose="020B0503020204020204" pitchFamily="34" charset="-122"/>
                <a:ea typeface="Microsoft YaHei" panose="020B0503020204020204" pitchFamily="34" charset="-122"/>
              </a:rPr>
              <a:t>)</a:t>
            </a:r>
          </a:p>
          <a:p>
            <a:pPr lvl="1">
              <a:lnSpc>
                <a:spcPct val="125000"/>
              </a:lnSpc>
            </a:pPr>
            <a:r>
              <a:rPr kumimoji="0" lang="zh-CN" altLang="en-US" sz="1200" i="0" u="none" strike="noStrike" kern="1200" cap="none" normalizeH="0" baseline="0" dirty="0">
                <a:ln>
                  <a:noFill/>
                </a:ln>
                <a:solidFill>
                  <a:schemeClr val="tx1"/>
                </a:solidFill>
                <a:effectLst/>
                <a:latin typeface="Microsoft YaHei" panose="020B0503020204020204" pitchFamily="34" charset="-122"/>
                <a:ea typeface="Microsoft YaHei" panose="020B0503020204020204" pitchFamily="34" charset="-122"/>
              </a:rPr>
              <a:t>安全</a:t>
            </a:r>
            <a:r>
              <a:rPr kumimoji="0" lang="en-US" altLang="zh-CN" sz="1200" i="0" u="none" strike="noStrike" kern="1200" cap="none" normalizeH="0" baseline="0" dirty="0">
                <a:ln>
                  <a:noFill/>
                </a:ln>
                <a:solidFill>
                  <a:schemeClr val="tx1"/>
                </a:solidFill>
                <a:effectLst/>
                <a:latin typeface="Microsoft YaHei" panose="020B0503020204020204" pitchFamily="34" charset="-122"/>
                <a:ea typeface="Microsoft YaHei" panose="020B0503020204020204" pitchFamily="34" charset="-122"/>
              </a:rPr>
              <a:t>(</a:t>
            </a:r>
            <a:r>
              <a:rPr kumimoji="0" lang="en-US" altLang="zh-CN" sz="1200" i="0" u="none" strike="noStrike" kern="1200" cap="none" normalizeH="0" baseline="0" dirty="0" err="1">
                <a:ln>
                  <a:noFill/>
                </a:ln>
                <a:solidFill>
                  <a:schemeClr val="tx1"/>
                </a:solidFill>
                <a:effectLst/>
                <a:latin typeface="Microsoft YaHei" panose="020B0503020204020204" pitchFamily="34" charset="-122"/>
                <a:ea typeface="Microsoft YaHei" panose="020B0503020204020204" pitchFamily="34" charset="-122"/>
              </a:rPr>
              <a:t>Smh</a:t>
            </a:r>
            <a:r>
              <a:rPr kumimoji="0" lang="en-US" altLang="zh-CN" sz="1200" i="0" u="none" strike="noStrike" kern="1200" cap="none" normalizeH="0" baseline="0" dirty="0">
                <a:ln>
                  <a:noFill/>
                </a:ln>
                <a:solidFill>
                  <a:schemeClr val="tx1"/>
                </a:solidFill>
                <a:effectLst/>
                <a:latin typeface="Microsoft YaHei" panose="020B0503020204020204" pitchFamily="34" charset="-122"/>
                <a:ea typeface="Microsoft YaHei" panose="020B0503020204020204" pitchFamily="34" charset="-122"/>
              </a:rPr>
              <a:t>, </a:t>
            </a:r>
            <a:r>
              <a:rPr kumimoji="0" lang="en-US" altLang="zh-CN" sz="1200" i="0" u="none" strike="noStrike" kern="1200" cap="none" normalizeH="0" baseline="0" dirty="0" err="1">
                <a:ln>
                  <a:noFill/>
                </a:ln>
                <a:solidFill>
                  <a:schemeClr val="tx1"/>
                </a:solidFill>
                <a:effectLst/>
                <a:latin typeface="Microsoft YaHei" panose="020B0503020204020204" pitchFamily="34" charset="-122"/>
                <a:ea typeface="Microsoft YaHei" panose="020B0503020204020204" pitchFamily="34" charset="-122"/>
              </a:rPr>
              <a:t>Csm</a:t>
            </a:r>
            <a:r>
              <a:rPr kumimoji="0" lang="en-US" altLang="zh-CN" sz="1200" i="0" u="none" strike="noStrike" kern="1200" cap="none" normalizeH="0" baseline="0" dirty="0">
                <a:ln>
                  <a:noFill/>
                </a:ln>
                <a:solidFill>
                  <a:schemeClr val="tx1"/>
                </a:solidFill>
                <a:effectLst/>
                <a:latin typeface="Microsoft YaHei" panose="020B0503020204020204" pitchFamily="34" charset="-122"/>
                <a:ea typeface="Microsoft YaHei" panose="020B0503020204020204" pitchFamily="34" charset="-122"/>
              </a:rPr>
              <a:t>, </a:t>
            </a:r>
            <a:r>
              <a:rPr kumimoji="0" lang="en-US" altLang="zh-CN" sz="1200" i="0" u="none" strike="noStrike" kern="1200" cap="none" normalizeH="0" baseline="0" dirty="0" err="1">
                <a:ln>
                  <a:noFill/>
                </a:ln>
                <a:solidFill>
                  <a:schemeClr val="tx1"/>
                </a:solidFill>
                <a:effectLst/>
                <a:latin typeface="Microsoft YaHei" panose="020B0503020204020204" pitchFamily="34" charset="-122"/>
                <a:ea typeface="Microsoft YaHei" panose="020B0503020204020204" pitchFamily="34" charset="-122"/>
              </a:rPr>
              <a:t>CryIf</a:t>
            </a:r>
            <a:r>
              <a:rPr kumimoji="0" lang="en-US" altLang="zh-CN" sz="1200" i="0" u="none" strike="noStrike" kern="1200" cap="none" normalizeH="0" baseline="0" dirty="0">
                <a:ln>
                  <a:noFill/>
                </a:ln>
                <a:solidFill>
                  <a:schemeClr val="tx1"/>
                </a:solidFill>
                <a:effectLst/>
                <a:latin typeface="Microsoft YaHei" panose="020B0503020204020204" pitchFamily="34" charset="-122"/>
                <a:ea typeface="Microsoft YaHei" panose="020B0503020204020204" pitchFamily="34" charset="-122"/>
              </a:rPr>
              <a:t>, )</a:t>
            </a:r>
          </a:p>
          <a:p>
            <a:pPr lvl="1">
              <a:lnSpc>
                <a:spcPct val="125000"/>
              </a:lnSpc>
            </a:pPr>
            <a:r>
              <a:rPr kumimoji="0" lang="en-US" altLang="zh-CN" sz="1200" dirty="0" err="1">
                <a:latin typeface="Microsoft YaHei" panose="020B0503020204020204" pitchFamily="34" charset="-122"/>
                <a:ea typeface="Microsoft YaHei" panose="020B0503020204020204" pitchFamily="34" charset="-122"/>
              </a:rPr>
              <a:t>Fbl</a:t>
            </a:r>
            <a:r>
              <a:rPr kumimoji="0" lang="zh-CN" altLang="en-US" sz="1200" dirty="0">
                <a:latin typeface="Microsoft YaHei" panose="020B0503020204020204" pitchFamily="34" charset="-122"/>
                <a:ea typeface="Microsoft YaHei" panose="020B0503020204020204" pitchFamily="34" charset="-122"/>
              </a:rPr>
              <a:t>模块</a:t>
            </a:r>
            <a:r>
              <a:rPr kumimoji="0" lang="en-US" altLang="zh-CN" sz="1200" dirty="0">
                <a:latin typeface="Microsoft YaHei" panose="020B0503020204020204" pitchFamily="34" charset="-122"/>
                <a:ea typeface="Microsoft YaHei" panose="020B0503020204020204" pitchFamily="34" charset="-122"/>
              </a:rPr>
              <a:t>(</a:t>
            </a:r>
            <a:r>
              <a:rPr kumimoji="0" lang="en-US" altLang="zh-CN" sz="1200" dirty="0" err="1">
                <a:latin typeface="Microsoft YaHei" panose="020B0503020204020204" pitchFamily="34" charset="-122"/>
                <a:ea typeface="Microsoft YaHei" panose="020B0503020204020204" pitchFamily="34" charset="-122"/>
              </a:rPr>
              <a:t>Fbl</a:t>
            </a:r>
            <a:r>
              <a:rPr kumimoji="0" lang="en-US" altLang="zh-CN" sz="1200" dirty="0">
                <a:latin typeface="Microsoft YaHei" panose="020B0503020204020204" pitchFamily="34" charset="-122"/>
                <a:ea typeface="Microsoft YaHei" panose="020B0503020204020204" pitchFamily="34" charset="-122"/>
              </a:rPr>
              <a:t>, </a:t>
            </a:r>
            <a:r>
              <a:rPr kumimoji="0" lang="en-US" altLang="zh-CN" sz="1200" dirty="0" err="1">
                <a:latin typeface="Microsoft YaHei" panose="020B0503020204020204" pitchFamily="34" charset="-122"/>
                <a:ea typeface="Microsoft YaHei" panose="020B0503020204020204" pitchFamily="34" charset="-122"/>
              </a:rPr>
              <a:t>FblBm</a:t>
            </a:r>
            <a:r>
              <a:rPr kumimoji="0" lang="en-US" altLang="zh-CN" sz="1200" dirty="0">
                <a:latin typeface="Microsoft YaHei" panose="020B0503020204020204" pitchFamily="34" charset="-122"/>
                <a:ea typeface="Microsoft YaHei" panose="020B0503020204020204" pitchFamily="34" charset="-122"/>
              </a:rPr>
              <a:t>, </a:t>
            </a:r>
            <a:r>
              <a:rPr kumimoji="0" lang="en-US" altLang="zh-CN" sz="1200" dirty="0" err="1">
                <a:latin typeface="Microsoft YaHei" panose="020B0503020204020204" pitchFamily="34" charset="-122"/>
                <a:ea typeface="Microsoft YaHei" panose="020B0503020204020204" pitchFamily="34" charset="-122"/>
              </a:rPr>
              <a:t>FblBmHdr</a:t>
            </a:r>
            <a:r>
              <a:rPr kumimoji="0" lang="en-US" altLang="zh-CN" sz="1200" dirty="0">
                <a:latin typeface="Microsoft YaHei" panose="020B0503020204020204" pitchFamily="34" charset="-122"/>
                <a:ea typeface="Microsoft YaHei" panose="020B0503020204020204" pitchFamily="34" charset="-122"/>
              </a:rPr>
              <a:t>)</a:t>
            </a:r>
          </a:p>
          <a:p>
            <a:pPr lvl="1">
              <a:lnSpc>
                <a:spcPct val="125000"/>
              </a:lnSpc>
            </a:pPr>
            <a:r>
              <a:rPr kumimoji="0" lang="en-US" altLang="zh-CN" sz="1200" i="0" u="none" strike="noStrike" kern="1200" cap="none" normalizeH="0" baseline="0" dirty="0" err="1">
                <a:ln>
                  <a:noFill/>
                </a:ln>
                <a:solidFill>
                  <a:schemeClr val="tx1"/>
                </a:solidFill>
                <a:effectLst/>
                <a:latin typeface="Microsoft YaHei" panose="020B0503020204020204" pitchFamily="34" charset="-122"/>
                <a:ea typeface="Microsoft YaHei" panose="020B0503020204020204" pitchFamily="34" charset="-122"/>
              </a:rPr>
              <a:t>MemMap</a:t>
            </a:r>
            <a:r>
              <a:rPr kumimoji="0" lang="en-US" altLang="zh-CN" sz="1200" i="0" u="none" strike="noStrike" kern="1200" cap="none" normalizeH="0" baseline="0" dirty="0">
                <a:ln>
                  <a:noFill/>
                </a:ln>
                <a:solidFill>
                  <a:schemeClr val="tx1"/>
                </a:solidFill>
                <a:effectLst/>
                <a:latin typeface="Microsoft YaHei" panose="020B0503020204020204" pitchFamily="34" charset="-122"/>
                <a:ea typeface="Microsoft YaHei" panose="020B0503020204020204" pitchFamily="34" charset="-122"/>
              </a:rPr>
              <a:t>,</a:t>
            </a:r>
            <a:r>
              <a:rPr kumimoji="0" lang="zh-CN" altLang="en-US" sz="1200" i="0" u="none" strike="noStrike" kern="1200" cap="none" normalizeH="0" baseline="0" dirty="0">
                <a:ln>
                  <a:noFill/>
                </a:ln>
                <a:solidFill>
                  <a:schemeClr val="tx1"/>
                </a:solidFill>
                <a:effectLst/>
                <a:latin typeface="Microsoft YaHei" panose="020B0503020204020204" pitchFamily="34" charset="-122"/>
                <a:ea typeface="Microsoft YaHei" panose="020B0503020204020204" pitchFamily="34" charset="-122"/>
              </a:rPr>
              <a:t> </a:t>
            </a:r>
            <a:r>
              <a:rPr kumimoji="0" lang="en-US" altLang="zh-CN" sz="1200" i="0" u="none" strike="noStrike" kern="1200" cap="none" normalizeH="0" baseline="0" dirty="0" err="1">
                <a:ln>
                  <a:noFill/>
                </a:ln>
                <a:solidFill>
                  <a:schemeClr val="tx1"/>
                </a:solidFill>
                <a:effectLst/>
                <a:latin typeface="Microsoft YaHei" panose="020B0503020204020204" pitchFamily="34" charset="-122"/>
                <a:ea typeface="Microsoft YaHei" panose="020B0503020204020204" pitchFamily="34" charset="-122"/>
              </a:rPr>
              <a:t>vLinkGen</a:t>
            </a:r>
            <a:endParaRPr kumimoji="0" lang="en-US" altLang="zh-CN" sz="1200" i="0" u="none" strike="noStrike" kern="1200" cap="none" normalizeH="0" baseline="0" dirty="0">
              <a:ln>
                <a:noFill/>
              </a:ln>
              <a:solidFill>
                <a:schemeClr val="tx1"/>
              </a:solidFill>
              <a:effectLst/>
              <a:latin typeface="Microsoft YaHei" panose="020B0503020204020204" pitchFamily="34" charset="-122"/>
              <a:ea typeface="Microsoft YaHei" panose="020B0503020204020204" pitchFamily="34" charset="-122"/>
            </a:endParaRPr>
          </a:p>
          <a:p>
            <a:pPr lvl="1">
              <a:lnSpc>
                <a:spcPct val="125000"/>
              </a:lnSpc>
            </a:pPr>
            <a:r>
              <a:rPr kumimoji="0" lang="zh-CN" altLang="en-US" sz="1200" dirty="0">
                <a:latin typeface="Microsoft YaHei" panose="020B0503020204020204" pitchFamily="34" charset="-122"/>
                <a:ea typeface="Microsoft YaHei" panose="020B0503020204020204" pitchFamily="34" charset="-122"/>
              </a:rPr>
              <a:t>其他</a:t>
            </a:r>
            <a:endParaRPr kumimoji="0" lang="en-US" altLang="zh-CN" sz="1200" i="0" u="none" strike="noStrike" kern="1200" cap="none" normalizeH="0" baseline="0" dirty="0">
              <a:ln>
                <a:noFill/>
              </a:ln>
              <a:solidFill>
                <a:schemeClr val="tx1"/>
              </a:solidFill>
              <a:effectLst/>
              <a:latin typeface="Microsoft YaHei" panose="020B0503020204020204" pitchFamily="34" charset="-122"/>
              <a:ea typeface="Microsoft YaHei" panose="020B0503020204020204" pitchFamily="34" charset="-122"/>
            </a:endParaRPr>
          </a:p>
          <a:p>
            <a:pPr lvl="1">
              <a:lnSpc>
                <a:spcPct val="125000"/>
              </a:lnSpc>
            </a:pPr>
            <a:endParaRPr kumimoji="0" lang="en-US" altLang="zh-CN" sz="1200" b="1" i="0" u="none" strike="noStrike" kern="1200" cap="none" normalizeH="0" baseline="0" dirty="0">
              <a:ln>
                <a:noFill/>
              </a:ln>
              <a:solidFill>
                <a:schemeClr val="tx1"/>
              </a:solidFill>
              <a:effectLst/>
              <a:latin typeface="Microsoft YaHei" panose="020B0503020204020204" pitchFamily="34" charset="-122"/>
              <a:ea typeface="Microsoft YaHei" panose="020B0503020204020204" pitchFamily="34" charset="-122"/>
            </a:endParaRPr>
          </a:p>
        </p:txBody>
      </p:sp>
      <p:sp>
        <p:nvSpPr>
          <p:cNvPr id="6" name="内容占位符 2">
            <a:extLst>
              <a:ext uri="{FF2B5EF4-FFF2-40B4-BE49-F238E27FC236}">
                <a16:creationId xmlns:a16="http://schemas.microsoft.com/office/drawing/2014/main" id="{A33AD4DD-CC27-6802-6FE5-0033CE766155}"/>
              </a:ext>
            </a:extLst>
          </p:cNvPr>
          <p:cNvSpPr txBox="1">
            <a:spLocks/>
          </p:cNvSpPr>
          <p:nvPr/>
        </p:nvSpPr>
        <p:spPr bwMode="gray">
          <a:xfrm>
            <a:off x="6504688" y="930724"/>
            <a:ext cx="5375312" cy="5528281"/>
          </a:xfrm>
          <a:prstGeom prst="rect">
            <a:avLst/>
          </a:prstGeom>
          <a:noFill/>
        </p:spPr>
        <p:txBody>
          <a:bodyPr vert="horz" lIns="0" tIns="0" rIns="0" bIns="0" rtlCol="0">
            <a:normAutofit/>
          </a:bodyPr>
          <a:lstStyle>
            <a:lvl1pPr marL="228594" indent="-287993" algn="l" defTabSz="914377" rtl="0" eaLnBrk="1" latinLnBrk="0" hangingPunct="1">
              <a:lnSpc>
                <a:spcPct val="90000"/>
              </a:lnSpc>
              <a:spcBef>
                <a:spcPts val="1000"/>
              </a:spcBef>
              <a:buClr>
                <a:schemeClr val="accent4"/>
              </a:buClr>
              <a:buSzPct val="130000"/>
              <a:buFont typeface="Tahoma" panose="020B0604030504040204" pitchFamily="34" charset="0"/>
              <a:buChar char="○"/>
              <a:defRPr kumimoji="1" sz="2000" kern="1200">
                <a:solidFill>
                  <a:schemeClr val="tx1"/>
                </a:solidFill>
                <a:latin typeface="Meiryo UI" panose="020B0604030504040204" pitchFamily="50" charset="-128"/>
                <a:ea typeface="Meiryo UI" panose="020B0604030504040204" pitchFamily="50" charset="-128"/>
                <a:cs typeface="+mn-cs"/>
              </a:defRPr>
            </a:lvl1pPr>
            <a:lvl2pPr marL="685783" indent="-228594" algn="l" defTabSz="914377" rtl="0" eaLnBrk="1" latinLnBrk="0" hangingPunct="1">
              <a:lnSpc>
                <a:spcPct val="90000"/>
              </a:lnSpc>
              <a:spcBef>
                <a:spcPts val="500"/>
              </a:spcBef>
              <a:buClr>
                <a:srgbClr val="00ECF4"/>
              </a:buClr>
              <a:buSzPct val="130000"/>
              <a:buFont typeface="Tahoma" panose="020B0604030504040204" pitchFamily="34" charset="0"/>
              <a:buChar char="○"/>
              <a:defRPr kumimoji="1" sz="1600" kern="1200">
                <a:solidFill>
                  <a:schemeClr val="tx1"/>
                </a:solidFill>
                <a:latin typeface="Meiryo UI" panose="020B0604030504040204" pitchFamily="50" charset="-128"/>
                <a:ea typeface="Meiryo UI" panose="020B0604030504040204" pitchFamily="50" charset="-128"/>
                <a:cs typeface="+mn-cs"/>
              </a:defRPr>
            </a:lvl2pPr>
            <a:lvl3pPr marL="1142971" indent="-228594" algn="l" defTabSz="914377" rtl="0" eaLnBrk="1" latinLnBrk="0" hangingPunct="1">
              <a:lnSpc>
                <a:spcPct val="90000"/>
              </a:lnSpc>
              <a:spcBef>
                <a:spcPts val="500"/>
              </a:spcBef>
              <a:buClr>
                <a:schemeClr val="tx1">
                  <a:lumMod val="50000"/>
                  <a:lumOff val="50000"/>
                </a:schemeClr>
              </a:buClr>
              <a:buSzPct val="130000"/>
              <a:buFont typeface="Tahoma" panose="020B0604030504040204" pitchFamily="34" charset="0"/>
              <a:buChar char="○"/>
              <a:defRPr kumimoji="1" sz="1600" kern="1200">
                <a:solidFill>
                  <a:schemeClr val="tx1"/>
                </a:solidFill>
                <a:latin typeface="Meiryo UI" panose="020B0604030504040204" pitchFamily="50" charset="-128"/>
                <a:ea typeface="Meiryo UI" panose="020B0604030504040204" pitchFamily="50" charset="-128"/>
                <a:cs typeface="+mn-cs"/>
              </a:defRPr>
            </a:lvl3pPr>
            <a:lvl4pPr marL="1600160" indent="-228594" algn="l" defTabSz="914377" rtl="0" eaLnBrk="1" latinLnBrk="0" hangingPunct="1">
              <a:lnSpc>
                <a:spcPct val="90000"/>
              </a:lnSpc>
              <a:spcBef>
                <a:spcPts val="500"/>
              </a:spcBef>
              <a:buClr>
                <a:schemeClr val="bg1">
                  <a:lumMod val="50000"/>
                </a:schemeClr>
              </a:buClr>
              <a:buSzPct val="130000"/>
              <a:buFont typeface="Arial" panose="020B0604020202020204" pitchFamily="34" charset="0"/>
              <a:buChar char="●"/>
              <a:defRPr kumimoji="1" sz="1400" kern="1200">
                <a:solidFill>
                  <a:schemeClr val="tx1"/>
                </a:solidFill>
                <a:latin typeface="Meiryo UI" panose="020B0604030504040204" pitchFamily="50" charset="-128"/>
                <a:ea typeface="Meiryo UI" panose="020B0604030504040204" pitchFamily="50" charset="-128"/>
                <a:cs typeface="+mn-cs"/>
              </a:defRPr>
            </a:lvl4pPr>
            <a:lvl5pPr marL="2057349" indent="-228594" algn="l" defTabSz="914377" rtl="0" eaLnBrk="1" latinLnBrk="0" hangingPunct="1">
              <a:lnSpc>
                <a:spcPct val="90000"/>
              </a:lnSpc>
              <a:spcBef>
                <a:spcPts val="500"/>
              </a:spcBef>
              <a:buClr>
                <a:schemeClr val="bg1">
                  <a:lumMod val="50000"/>
                </a:schemeClr>
              </a:buClr>
              <a:buFont typeface="Arial" panose="020B0604020202020204" pitchFamily="34" charset="0"/>
              <a:buChar char="•"/>
              <a:defRPr kumimoji="1" sz="1400" kern="1200">
                <a:solidFill>
                  <a:schemeClr val="tx1"/>
                </a:solidFill>
                <a:latin typeface="Meiryo UI" panose="020B0604030504040204" pitchFamily="50" charset="-128"/>
                <a:ea typeface="Meiryo UI" panose="020B0604030504040204" pitchFamily="50" charset="-128"/>
                <a:cs typeface="+mn-cs"/>
              </a:defRPr>
            </a:lvl5pPr>
            <a:lvl6pPr marL="2514537" indent="-228594" algn="l" defTabSz="914377" rtl="0" eaLnBrk="1" latinLnBrk="0" hangingPunct="1">
              <a:lnSpc>
                <a:spcPct val="90000"/>
              </a:lnSpc>
              <a:spcBef>
                <a:spcPts val="500"/>
              </a:spcBef>
              <a:buClr>
                <a:schemeClr val="bg1">
                  <a:lumMod val="50000"/>
                </a:schemeClr>
              </a:buClr>
              <a:buFont typeface="Arial" panose="020B0604020202020204" pitchFamily="34" charset="0"/>
              <a:buChar char="•"/>
              <a:defRPr kumimoji="1" sz="1400" kern="1200">
                <a:solidFill>
                  <a:schemeClr val="tx1"/>
                </a:solidFill>
                <a:latin typeface="Meiryo UI" panose="020B0604030504040204" pitchFamily="50" charset="-128"/>
                <a:ea typeface="Meiryo UI" panose="020B0604030504040204" pitchFamily="50" charset="-128"/>
                <a:cs typeface="+mn-cs"/>
              </a:defRPr>
            </a:lvl6pPr>
            <a:lvl7pPr marL="2971726" indent="-228594" algn="l" defTabSz="914377" rtl="0" eaLnBrk="1" latinLnBrk="0" hangingPunct="1">
              <a:lnSpc>
                <a:spcPct val="90000"/>
              </a:lnSpc>
              <a:spcBef>
                <a:spcPts val="500"/>
              </a:spcBef>
              <a:buClr>
                <a:schemeClr val="bg1">
                  <a:lumMod val="50000"/>
                </a:schemeClr>
              </a:buClr>
              <a:buFont typeface="Arial" panose="020B0604020202020204" pitchFamily="34" charset="0"/>
              <a:buChar char="–"/>
              <a:defRPr kumimoji="1" sz="1400" kern="1200">
                <a:solidFill>
                  <a:schemeClr val="tx1"/>
                </a:solidFill>
                <a:latin typeface="Meiryo UI" panose="020B0604030504040204" pitchFamily="50" charset="-128"/>
                <a:ea typeface="Meiryo UI" panose="020B0604030504040204" pitchFamily="50" charset="-128"/>
                <a:cs typeface="+mn-cs"/>
              </a:defRPr>
            </a:lvl7pPr>
            <a:lvl8pPr marL="3428914" indent="-228594" algn="l" defTabSz="914377" rtl="0" eaLnBrk="1" latinLnBrk="0" hangingPunct="1">
              <a:lnSpc>
                <a:spcPct val="90000"/>
              </a:lnSpc>
              <a:spcBef>
                <a:spcPts val="500"/>
              </a:spcBef>
              <a:buClr>
                <a:schemeClr val="bg1">
                  <a:lumMod val="50000"/>
                </a:schemeClr>
              </a:buClr>
              <a:buFont typeface="Arial" panose="020B0604020202020204" pitchFamily="34" charset="0"/>
              <a:buChar char="–"/>
              <a:defRPr kumimoji="1" sz="1400" kern="1200">
                <a:solidFill>
                  <a:schemeClr val="tx1"/>
                </a:solidFill>
                <a:latin typeface="Meiryo UI" panose="020B0604030504040204" pitchFamily="50" charset="-128"/>
                <a:ea typeface="Meiryo UI" panose="020B0604030504040204" pitchFamily="50" charset="-128"/>
                <a:cs typeface="+mn-cs"/>
              </a:defRPr>
            </a:lvl8pPr>
            <a:lvl9pPr marL="3886103" indent="-228594" algn="l" defTabSz="914377" rtl="0" eaLnBrk="1" latinLnBrk="0" hangingPunct="1">
              <a:lnSpc>
                <a:spcPct val="90000"/>
              </a:lnSpc>
              <a:spcBef>
                <a:spcPts val="500"/>
              </a:spcBef>
              <a:buClr>
                <a:schemeClr val="bg1">
                  <a:lumMod val="50000"/>
                </a:schemeClr>
              </a:buClr>
              <a:buFont typeface="Arial" panose="020B0604020202020204" pitchFamily="34" charset="0"/>
              <a:buChar char="–"/>
              <a:defRPr kumimoji="1" sz="1400" kern="1200">
                <a:solidFill>
                  <a:schemeClr val="tx1"/>
                </a:solidFill>
                <a:latin typeface="Meiryo UI" panose="020B0604030504040204" pitchFamily="50" charset="-128"/>
                <a:ea typeface="Meiryo UI" panose="020B0604030504040204" pitchFamily="50" charset="-128"/>
                <a:cs typeface="+mn-cs"/>
              </a:defRPr>
            </a:lvl9pPr>
          </a:lstStyle>
          <a:p>
            <a:pPr fontAlgn="auto">
              <a:lnSpc>
                <a:spcPct val="125000"/>
              </a:lnSpc>
              <a:spcAft>
                <a:spcPts val="0"/>
              </a:spcAft>
            </a:pPr>
            <a:r>
              <a:rPr kumimoji="0" lang="en-US" altLang="zh-CN" sz="1600" b="1" dirty="0">
                <a:latin typeface="Microsoft YaHei" panose="020B0503020204020204" pitchFamily="34" charset="-122"/>
                <a:ea typeface="Microsoft YaHei" panose="020B0503020204020204" pitchFamily="34" charset="-122"/>
              </a:rPr>
              <a:t>Demo</a:t>
            </a:r>
            <a:r>
              <a:rPr kumimoji="0" lang="zh-CN" altLang="en-US" sz="1600" b="1" dirty="0">
                <a:latin typeface="Microsoft YaHei" panose="020B0503020204020204" pitchFamily="34" charset="-122"/>
                <a:ea typeface="Microsoft YaHei" panose="020B0503020204020204" pitchFamily="34" charset="-122"/>
              </a:rPr>
              <a:t>代码</a:t>
            </a:r>
            <a:r>
              <a:rPr kumimoji="0" lang="en-US" altLang="zh-CN" sz="1600" b="1" dirty="0">
                <a:latin typeface="Microsoft YaHei" panose="020B0503020204020204" pitchFamily="34" charset="-122"/>
                <a:ea typeface="Microsoft YaHei" panose="020B0503020204020204" pitchFamily="34" charset="-122"/>
              </a:rPr>
              <a:t>(</a:t>
            </a:r>
            <a:r>
              <a:rPr kumimoji="0" lang="zh-CN" altLang="en-US" sz="1600" b="1" dirty="0">
                <a:latin typeface="Microsoft YaHei" panose="020B0503020204020204" pitchFamily="34" charset="-122"/>
                <a:ea typeface="Microsoft YaHei" panose="020B0503020204020204" pitchFamily="34" charset="-122"/>
              </a:rPr>
              <a:t>用户基于</a:t>
            </a:r>
            <a:r>
              <a:rPr kumimoji="0" lang="en-US" altLang="zh-CN" sz="1600" b="1" dirty="0">
                <a:latin typeface="Microsoft YaHei" panose="020B0503020204020204" pitchFamily="34" charset="-122"/>
                <a:ea typeface="Microsoft YaHei" panose="020B0503020204020204" pitchFamily="34" charset="-122"/>
              </a:rPr>
              <a:t>Demo</a:t>
            </a:r>
            <a:r>
              <a:rPr kumimoji="0" lang="zh-CN" altLang="en-US" sz="1600" b="1" dirty="0">
                <a:latin typeface="Microsoft YaHei" panose="020B0503020204020204" pitchFamily="34" charset="-122"/>
                <a:ea typeface="Microsoft YaHei" panose="020B0503020204020204" pitchFamily="34" charset="-122"/>
              </a:rPr>
              <a:t>代码进行开发</a:t>
            </a:r>
            <a:r>
              <a:rPr kumimoji="0" lang="en-US" altLang="zh-CN" sz="1600" b="1" dirty="0">
                <a:latin typeface="Microsoft YaHei" panose="020B0503020204020204" pitchFamily="34" charset="-122"/>
                <a:ea typeface="Microsoft YaHei" panose="020B0503020204020204" pitchFamily="34" charset="-122"/>
              </a:rPr>
              <a:t>)</a:t>
            </a:r>
          </a:p>
        </p:txBody>
      </p:sp>
      <p:pic>
        <p:nvPicPr>
          <p:cNvPr id="9" name="図 8">
            <a:extLst>
              <a:ext uri="{FF2B5EF4-FFF2-40B4-BE49-F238E27FC236}">
                <a16:creationId xmlns:a16="http://schemas.microsoft.com/office/drawing/2014/main" id="{D9D30612-12F6-5F99-31E4-583B82F6E7FD}"/>
              </a:ext>
            </a:extLst>
          </p:cNvPr>
          <p:cNvPicPr>
            <a:picLocks noChangeAspect="1"/>
          </p:cNvPicPr>
          <p:nvPr/>
        </p:nvPicPr>
        <p:blipFill>
          <a:blip r:embed="rId3"/>
          <a:stretch>
            <a:fillRect/>
          </a:stretch>
        </p:blipFill>
        <p:spPr>
          <a:xfrm>
            <a:off x="3218718" y="1412776"/>
            <a:ext cx="3068409" cy="3073550"/>
          </a:xfrm>
          <a:prstGeom prst="rect">
            <a:avLst/>
          </a:prstGeom>
          <a:ln w="12700">
            <a:solidFill>
              <a:schemeClr val="tx1"/>
            </a:solidFill>
          </a:ln>
        </p:spPr>
      </p:pic>
      <p:pic>
        <p:nvPicPr>
          <p:cNvPr id="29" name="図 28">
            <a:extLst>
              <a:ext uri="{FF2B5EF4-FFF2-40B4-BE49-F238E27FC236}">
                <a16:creationId xmlns:a16="http://schemas.microsoft.com/office/drawing/2014/main" id="{A1BA69CC-C9EC-E725-10B3-18245CB3AD5C}"/>
              </a:ext>
            </a:extLst>
          </p:cNvPr>
          <p:cNvPicPr>
            <a:picLocks noChangeAspect="1"/>
          </p:cNvPicPr>
          <p:nvPr/>
        </p:nvPicPr>
        <p:blipFill>
          <a:blip r:embed="rId4"/>
          <a:stretch>
            <a:fillRect/>
          </a:stretch>
        </p:blipFill>
        <p:spPr>
          <a:xfrm>
            <a:off x="6750156" y="4192624"/>
            <a:ext cx="2010140" cy="2368306"/>
          </a:xfrm>
          <a:prstGeom prst="rect">
            <a:avLst/>
          </a:prstGeom>
          <a:ln w="12700">
            <a:solidFill>
              <a:schemeClr val="tx1"/>
            </a:solidFill>
          </a:ln>
        </p:spPr>
      </p:pic>
      <p:cxnSp>
        <p:nvCxnSpPr>
          <p:cNvPr id="32" name="コネクタ: カギ線 31">
            <a:extLst>
              <a:ext uri="{FF2B5EF4-FFF2-40B4-BE49-F238E27FC236}">
                <a16:creationId xmlns:a16="http://schemas.microsoft.com/office/drawing/2014/main" id="{192B6BC2-2C5A-D1B7-96B9-AC3169B30833}"/>
              </a:ext>
            </a:extLst>
          </p:cNvPr>
          <p:cNvCxnSpPr>
            <a:cxnSpLocks/>
            <a:stCxn id="34" idx="1"/>
            <a:endCxn id="21" idx="1"/>
          </p:cNvCxnSpPr>
          <p:nvPr/>
        </p:nvCxnSpPr>
        <p:spPr>
          <a:xfrm rot="10800000" flipV="1">
            <a:off x="6750156" y="1744547"/>
            <a:ext cx="20757" cy="1392385"/>
          </a:xfrm>
          <a:prstGeom prst="bentConnector3">
            <a:avLst>
              <a:gd name="adj1" fmla="val 931609"/>
            </a:avLst>
          </a:prstGeom>
          <a:ln w="952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nvGrpSpPr>
          <p:cNvPr id="35" name="グループ化 34">
            <a:extLst>
              <a:ext uri="{FF2B5EF4-FFF2-40B4-BE49-F238E27FC236}">
                <a16:creationId xmlns:a16="http://schemas.microsoft.com/office/drawing/2014/main" id="{E45CC10C-BBEB-DD2A-7812-0CE35C7E7463}"/>
              </a:ext>
            </a:extLst>
          </p:cNvPr>
          <p:cNvGrpSpPr/>
          <p:nvPr/>
        </p:nvGrpSpPr>
        <p:grpSpPr>
          <a:xfrm>
            <a:off x="6750156" y="1268760"/>
            <a:ext cx="2010140" cy="812482"/>
            <a:chOff x="6504688" y="1223390"/>
            <a:chExt cx="2010140" cy="812482"/>
          </a:xfrm>
        </p:grpSpPr>
        <p:pic>
          <p:nvPicPr>
            <p:cNvPr id="17" name="図 16">
              <a:extLst>
                <a:ext uri="{FF2B5EF4-FFF2-40B4-BE49-F238E27FC236}">
                  <a16:creationId xmlns:a16="http://schemas.microsoft.com/office/drawing/2014/main" id="{068DBE33-5FB1-283C-2267-72DE4B25BFC3}"/>
                </a:ext>
              </a:extLst>
            </p:cNvPr>
            <p:cNvPicPr>
              <a:picLocks noChangeAspect="1"/>
            </p:cNvPicPr>
            <p:nvPr/>
          </p:nvPicPr>
          <p:blipFill>
            <a:blip r:embed="rId5"/>
            <a:stretch>
              <a:fillRect/>
            </a:stretch>
          </p:blipFill>
          <p:spPr>
            <a:xfrm>
              <a:off x="6504688" y="1223390"/>
              <a:ext cx="2010140" cy="812482"/>
            </a:xfrm>
            <a:prstGeom prst="rect">
              <a:avLst/>
            </a:prstGeom>
            <a:ln w="12700">
              <a:solidFill>
                <a:schemeClr val="tx1"/>
              </a:solidFill>
            </a:ln>
          </p:spPr>
        </p:pic>
        <p:sp>
          <p:nvSpPr>
            <p:cNvPr id="34" name="正方形/長方形 33">
              <a:extLst>
                <a:ext uri="{FF2B5EF4-FFF2-40B4-BE49-F238E27FC236}">
                  <a16:creationId xmlns:a16="http://schemas.microsoft.com/office/drawing/2014/main" id="{B10E6C33-1223-F26F-60C3-8C931C3F9D1E}"/>
                </a:ext>
              </a:extLst>
            </p:cNvPr>
            <p:cNvSpPr/>
            <p:nvPr/>
          </p:nvSpPr>
          <p:spPr>
            <a:xfrm>
              <a:off x="6525444" y="1628540"/>
              <a:ext cx="1566426" cy="141276"/>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err="1">
                <a:solidFill>
                  <a:schemeClr val="tx1"/>
                </a:solidFill>
              </a:endParaRPr>
            </a:p>
          </p:txBody>
        </p:sp>
      </p:grpSp>
      <p:grpSp>
        <p:nvGrpSpPr>
          <p:cNvPr id="39" name="グループ化 38">
            <a:extLst>
              <a:ext uri="{FF2B5EF4-FFF2-40B4-BE49-F238E27FC236}">
                <a16:creationId xmlns:a16="http://schemas.microsoft.com/office/drawing/2014/main" id="{215E4A68-A288-766A-1A95-BDC1164EEC82}"/>
              </a:ext>
            </a:extLst>
          </p:cNvPr>
          <p:cNvGrpSpPr/>
          <p:nvPr/>
        </p:nvGrpSpPr>
        <p:grpSpPr>
          <a:xfrm>
            <a:off x="6750155" y="2128610"/>
            <a:ext cx="2010141" cy="2016646"/>
            <a:chOff x="6504687" y="2083240"/>
            <a:chExt cx="2010141" cy="2016646"/>
          </a:xfrm>
        </p:grpSpPr>
        <p:pic>
          <p:nvPicPr>
            <p:cNvPr id="21" name="図 20">
              <a:extLst>
                <a:ext uri="{FF2B5EF4-FFF2-40B4-BE49-F238E27FC236}">
                  <a16:creationId xmlns:a16="http://schemas.microsoft.com/office/drawing/2014/main" id="{F6916EC0-AA62-887E-3FBD-5552824CA016}"/>
                </a:ext>
              </a:extLst>
            </p:cNvPr>
            <p:cNvPicPr>
              <a:picLocks noChangeAspect="1"/>
            </p:cNvPicPr>
            <p:nvPr/>
          </p:nvPicPr>
          <p:blipFill>
            <a:blip r:embed="rId6"/>
            <a:stretch>
              <a:fillRect/>
            </a:stretch>
          </p:blipFill>
          <p:spPr>
            <a:xfrm>
              <a:off x="6504687" y="2083240"/>
              <a:ext cx="2010141" cy="2016646"/>
            </a:xfrm>
            <a:prstGeom prst="rect">
              <a:avLst/>
            </a:prstGeom>
            <a:ln w="12700">
              <a:solidFill>
                <a:schemeClr val="tx1"/>
              </a:solidFill>
            </a:ln>
          </p:spPr>
        </p:pic>
        <p:sp>
          <p:nvSpPr>
            <p:cNvPr id="38" name="正方形/長方形 37">
              <a:extLst>
                <a:ext uri="{FF2B5EF4-FFF2-40B4-BE49-F238E27FC236}">
                  <a16:creationId xmlns:a16="http://schemas.microsoft.com/office/drawing/2014/main" id="{7918FB3B-3BB1-7671-2CA5-2BE37FBAF3B0}"/>
                </a:ext>
              </a:extLst>
            </p:cNvPr>
            <p:cNvSpPr/>
            <p:nvPr/>
          </p:nvSpPr>
          <p:spPr>
            <a:xfrm>
              <a:off x="6631663" y="2710746"/>
              <a:ext cx="1460207" cy="1347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err="1">
                <a:solidFill>
                  <a:schemeClr val="tx1"/>
                </a:solidFill>
              </a:endParaRPr>
            </a:p>
          </p:txBody>
        </p:sp>
      </p:grpSp>
      <p:cxnSp>
        <p:nvCxnSpPr>
          <p:cNvPr id="40" name="コネクタ: カギ線 39">
            <a:extLst>
              <a:ext uri="{FF2B5EF4-FFF2-40B4-BE49-F238E27FC236}">
                <a16:creationId xmlns:a16="http://schemas.microsoft.com/office/drawing/2014/main" id="{67974DAB-016A-954E-54E7-7255E6385372}"/>
              </a:ext>
            </a:extLst>
          </p:cNvPr>
          <p:cNvCxnSpPr>
            <a:cxnSpLocks/>
            <a:stCxn id="38" idx="1"/>
            <a:endCxn id="29" idx="1"/>
          </p:cNvCxnSpPr>
          <p:nvPr/>
        </p:nvCxnSpPr>
        <p:spPr>
          <a:xfrm rot="10800000" flipV="1">
            <a:off x="6750157" y="2823509"/>
            <a:ext cx="126975" cy="2553268"/>
          </a:xfrm>
          <a:prstGeom prst="bentConnector3">
            <a:avLst>
              <a:gd name="adj1" fmla="val 316777"/>
            </a:avLst>
          </a:prstGeom>
          <a:ln w="952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7" name="内容占位符 2">
            <a:extLst>
              <a:ext uri="{FF2B5EF4-FFF2-40B4-BE49-F238E27FC236}">
                <a16:creationId xmlns:a16="http://schemas.microsoft.com/office/drawing/2014/main" id="{1C74D93F-B787-4935-732E-AD69E7AA55F7}"/>
              </a:ext>
            </a:extLst>
          </p:cNvPr>
          <p:cNvSpPr txBox="1">
            <a:spLocks/>
          </p:cNvSpPr>
          <p:nvPr/>
        </p:nvSpPr>
        <p:spPr bwMode="gray">
          <a:xfrm>
            <a:off x="112992" y="4627546"/>
            <a:ext cx="4631872" cy="1876454"/>
          </a:xfrm>
          <a:prstGeom prst="rect">
            <a:avLst/>
          </a:prstGeom>
          <a:noFill/>
        </p:spPr>
        <p:txBody>
          <a:bodyPr vert="horz" lIns="0" tIns="0" rIns="0" bIns="0" rtlCol="0">
            <a:normAutofit/>
          </a:bodyPr>
          <a:lstStyle>
            <a:lvl1pPr marL="228594" indent="-287993" algn="l" defTabSz="914377" rtl="0" eaLnBrk="1" latinLnBrk="0" hangingPunct="1">
              <a:lnSpc>
                <a:spcPct val="90000"/>
              </a:lnSpc>
              <a:spcBef>
                <a:spcPts val="1000"/>
              </a:spcBef>
              <a:buClr>
                <a:schemeClr val="accent4"/>
              </a:buClr>
              <a:buSzPct val="130000"/>
              <a:buFont typeface="Tahoma" panose="020B0604030504040204" pitchFamily="34" charset="0"/>
              <a:buChar char="○"/>
              <a:defRPr kumimoji="1" sz="2000" kern="1200">
                <a:solidFill>
                  <a:schemeClr val="tx1"/>
                </a:solidFill>
                <a:latin typeface="Meiryo UI" panose="020B0604030504040204" pitchFamily="50" charset="-128"/>
                <a:ea typeface="Meiryo UI" panose="020B0604030504040204" pitchFamily="50" charset="-128"/>
                <a:cs typeface="+mn-cs"/>
              </a:defRPr>
            </a:lvl1pPr>
            <a:lvl2pPr marL="685783" indent="-228594" algn="l" defTabSz="914377" rtl="0" eaLnBrk="1" latinLnBrk="0" hangingPunct="1">
              <a:lnSpc>
                <a:spcPct val="90000"/>
              </a:lnSpc>
              <a:spcBef>
                <a:spcPts val="500"/>
              </a:spcBef>
              <a:buClr>
                <a:srgbClr val="00ECF4"/>
              </a:buClr>
              <a:buSzPct val="130000"/>
              <a:buFont typeface="Tahoma" panose="020B0604030504040204" pitchFamily="34" charset="0"/>
              <a:buChar char="○"/>
              <a:defRPr kumimoji="1" sz="1600" kern="1200">
                <a:solidFill>
                  <a:schemeClr val="tx1"/>
                </a:solidFill>
                <a:latin typeface="Meiryo UI" panose="020B0604030504040204" pitchFamily="50" charset="-128"/>
                <a:ea typeface="Meiryo UI" panose="020B0604030504040204" pitchFamily="50" charset="-128"/>
                <a:cs typeface="+mn-cs"/>
              </a:defRPr>
            </a:lvl2pPr>
            <a:lvl3pPr marL="1142971" indent="-228594" algn="l" defTabSz="914377" rtl="0" eaLnBrk="1" latinLnBrk="0" hangingPunct="1">
              <a:lnSpc>
                <a:spcPct val="90000"/>
              </a:lnSpc>
              <a:spcBef>
                <a:spcPts val="500"/>
              </a:spcBef>
              <a:buClr>
                <a:schemeClr val="tx1">
                  <a:lumMod val="50000"/>
                  <a:lumOff val="50000"/>
                </a:schemeClr>
              </a:buClr>
              <a:buSzPct val="130000"/>
              <a:buFont typeface="Tahoma" panose="020B0604030504040204" pitchFamily="34" charset="0"/>
              <a:buChar char="○"/>
              <a:defRPr kumimoji="1" sz="1600" kern="1200">
                <a:solidFill>
                  <a:schemeClr val="tx1"/>
                </a:solidFill>
                <a:latin typeface="Meiryo UI" panose="020B0604030504040204" pitchFamily="50" charset="-128"/>
                <a:ea typeface="Meiryo UI" panose="020B0604030504040204" pitchFamily="50" charset="-128"/>
                <a:cs typeface="+mn-cs"/>
              </a:defRPr>
            </a:lvl3pPr>
            <a:lvl4pPr marL="1600160" indent="-228594" algn="l" defTabSz="914377" rtl="0" eaLnBrk="1" latinLnBrk="0" hangingPunct="1">
              <a:lnSpc>
                <a:spcPct val="90000"/>
              </a:lnSpc>
              <a:spcBef>
                <a:spcPts val="500"/>
              </a:spcBef>
              <a:buClr>
                <a:schemeClr val="bg1">
                  <a:lumMod val="50000"/>
                </a:schemeClr>
              </a:buClr>
              <a:buSzPct val="130000"/>
              <a:buFont typeface="Arial" panose="020B0604020202020204" pitchFamily="34" charset="0"/>
              <a:buChar char="●"/>
              <a:defRPr kumimoji="1" sz="1400" kern="1200">
                <a:solidFill>
                  <a:schemeClr val="tx1"/>
                </a:solidFill>
                <a:latin typeface="Meiryo UI" panose="020B0604030504040204" pitchFamily="50" charset="-128"/>
                <a:ea typeface="Meiryo UI" panose="020B0604030504040204" pitchFamily="50" charset="-128"/>
                <a:cs typeface="+mn-cs"/>
              </a:defRPr>
            </a:lvl4pPr>
            <a:lvl5pPr marL="2057349" indent="-228594" algn="l" defTabSz="914377" rtl="0" eaLnBrk="1" latinLnBrk="0" hangingPunct="1">
              <a:lnSpc>
                <a:spcPct val="90000"/>
              </a:lnSpc>
              <a:spcBef>
                <a:spcPts val="500"/>
              </a:spcBef>
              <a:buClr>
                <a:schemeClr val="bg1">
                  <a:lumMod val="50000"/>
                </a:schemeClr>
              </a:buClr>
              <a:buFont typeface="Arial" panose="020B0604020202020204" pitchFamily="34" charset="0"/>
              <a:buChar char="•"/>
              <a:defRPr kumimoji="1" sz="1400" kern="1200">
                <a:solidFill>
                  <a:schemeClr val="tx1"/>
                </a:solidFill>
                <a:latin typeface="Meiryo UI" panose="020B0604030504040204" pitchFamily="50" charset="-128"/>
                <a:ea typeface="Meiryo UI" panose="020B0604030504040204" pitchFamily="50" charset="-128"/>
                <a:cs typeface="+mn-cs"/>
              </a:defRPr>
            </a:lvl5pPr>
            <a:lvl6pPr marL="2514537" indent="-228594" algn="l" defTabSz="914377" rtl="0" eaLnBrk="1" latinLnBrk="0" hangingPunct="1">
              <a:lnSpc>
                <a:spcPct val="90000"/>
              </a:lnSpc>
              <a:spcBef>
                <a:spcPts val="500"/>
              </a:spcBef>
              <a:buClr>
                <a:schemeClr val="bg1">
                  <a:lumMod val="50000"/>
                </a:schemeClr>
              </a:buClr>
              <a:buFont typeface="Arial" panose="020B0604020202020204" pitchFamily="34" charset="0"/>
              <a:buChar char="•"/>
              <a:defRPr kumimoji="1" sz="1400" kern="1200">
                <a:solidFill>
                  <a:schemeClr val="tx1"/>
                </a:solidFill>
                <a:latin typeface="Meiryo UI" panose="020B0604030504040204" pitchFamily="50" charset="-128"/>
                <a:ea typeface="Meiryo UI" panose="020B0604030504040204" pitchFamily="50" charset="-128"/>
                <a:cs typeface="+mn-cs"/>
              </a:defRPr>
            </a:lvl6pPr>
            <a:lvl7pPr marL="2971726" indent="-228594" algn="l" defTabSz="914377" rtl="0" eaLnBrk="1" latinLnBrk="0" hangingPunct="1">
              <a:lnSpc>
                <a:spcPct val="90000"/>
              </a:lnSpc>
              <a:spcBef>
                <a:spcPts val="500"/>
              </a:spcBef>
              <a:buClr>
                <a:schemeClr val="bg1">
                  <a:lumMod val="50000"/>
                </a:schemeClr>
              </a:buClr>
              <a:buFont typeface="Arial" panose="020B0604020202020204" pitchFamily="34" charset="0"/>
              <a:buChar char="–"/>
              <a:defRPr kumimoji="1" sz="1400" kern="1200">
                <a:solidFill>
                  <a:schemeClr val="tx1"/>
                </a:solidFill>
                <a:latin typeface="Meiryo UI" panose="020B0604030504040204" pitchFamily="50" charset="-128"/>
                <a:ea typeface="Meiryo UI" panose="020B0604030504040204" pitchFamily="50" charset="-128"/>
                <a:cs typeface="+mn-cs"/>
              </a:defRPr>
            </a:lvl7pPr>
            <a:lvl8pPr marL="3428914" indent="-228594" algn="l" defTabSz="914377" rtl="0" eaLnBrk="1" latinLnBrk="0" hangingPunct="1">
              <a:lnSpc>
                <a:spcPct val="90000"/>
              </a:lnSpc>
              <a:spcBef>
                <a:spcPts val="500"/>
              </a:spcBef>
              <a:buClr>
                <a:schemeClr val="bg1">
                  <a:lumMod val="50000"/>
                </a:schemeClr>
              </a:buClr>
              <a:buFont typeface="Arial" panose="020B0604020202020204" pitchFamily="34" charset="0"/>
              <a:buChar char="–"/>
              <a:defRPr kumimoji="1" sz="1400" kern="1200">
                <a:solidFill>
                  <a:schemeClr val="tx1"/>
                </a:solidFill>
                <a:latin typeface="Meiryo UI" panose="020B0604030504040204" pitchFamily="50" charset="-128"/>
                <a:ea typeface="Meiryo UI" panose="020B0604030504040204" pitchFamily="50" charset="-128"/>
                <a:cs typeface="+mn-cs"/>
              </a:defRPr>
            </a:lvl8pPr>
            <a:lvl9pPr marL="3886103" indent="-228594" algn="l" defTabSz="914377" rtl="0" eaLnBrk="1" latinLnBrk="0" hangingPunct="1">
              <a:lnSpc>
                <a:spcPct val="90000"/>
              </a:lnSpc>
              <a:spcBef>
                <a:spcPts val="500"/>
              </a:spcBef>
              <a:buClr>
                <a:schemeClr val="bg1">
                  <a:lumMod val="50000"/>
                </a:schemeClr>
              </a:buClr>
              <a:buFont typeface="Arial" panose="020B0604020202020204" pitchFamily="34" charset="0"/>
              <a:buChar char="–"/>
              <a:defRPr kumimoji="1" sz="1400" kern="1200">
                <a:solidFill>
                  <a:schemeClr val="tx1"/>
                </a:solidFill>
                <a:latin typeface="Meiryo UI" panose="020B0604030504040204" pitchFamily="50" charset="-128"/>
                <a:ea typeface="Meiryo UI" panose="020B0604030504040204" pitchFamily="50" charset="-128"/>
                <a:cs typeface="+mn-cs"/>
              </a:defRPr>
            </a:lvl9pPr>
          </a:lstStyle>
          <a:p>
            <a:pPr fontAlgn="auto">
              <a:lnSpc>
                <a:spcPct val="125000"/>
              </a:lnSpc>
              <a:spcAft>
                <a:spcPts val="0"/>
              </a:spcAft>
            </a:pPr>
            <a:r>
              <a:rPr kumimoji="0" lang="zh-CN" altLang="en-US" sz="1600" b="1" dirty="0">
                <a:latin typeface="Microsoft YaHei" panose="020B0503020204020204" pitchFamily="34" charset="-122"/>
                <a:ea typeface="Microsoft YaHei" panose="020B0503020204020204" pitchFamily="34" charset="-122"/>
              </a:rPr>
              <a:t>第三方代码</a:t>
            </a:r>
            <a:r>
              <a:rPr kumimoji="0" lang="en-US" altLang="zh-CN" sz="1600" b="1" dirty="0">
                <a:latin typeface="Microsoft YaHei" panose="020B0503020204020204" pitchFamily="34" charset="-122"/>
                <a:ea typeface="Microsoft YaHei" panose="020B0503020204020204" pitchFamily="34" charset="-122"/>
              </a:rPr>
              <a:t>(</a:t>
            </a:r>
            <a:r>
              <a:rPr kumimoji="0" lang="zh-CN" altLang="en-US" sz="1600" b="1" dirty="0">
                <a:latin typeface="Microsoft YaHei" panose="020B0503020204020204" pitchFamily="34" charset="-122"/>
                <a:ea typeface="Microsoft YaHei" panose="020B0503020204020204" pitchFamily="34" charset="-122"/>
              </a:rPr>
              <a:t>芯片厂商维护，用户不可修改</a:t>
            </a:r>
            <a:r>
              <a:rPr kumimoji="0" lang="en-US" altLang="zh-CN" sz="1600" b="1" dirty="0">
                <a:latin typeface="Microsoft YaHei" panose="020B0503020204020204" pitchFamily="34" charset="-122"/>
                <a:ea typeface="Microsoft YaHei" panose="020B0503020204020204" pitchFamily="34" charset="-122"/>
              </a:rPr>
              <a:t>)</a:t>
            </a:r>
          </a:p>
          <a:p>
            <a:pPr lvl="1" fontAlgn="auto">
              <a:lnSpc>
                <a:spcPct val="125000"/>
              </a:lnSpc>
              <a:spcAft>
                <a:spcPts val="0"/>
              </a:spcAft>
            </a:pPr>
            <a:r>
              <a:rPr kumimoji="0" lang="en-US" altLang="zh-CN" sz="1200" dirty="0" err="1">
                <a:latin typeface="Microsoft YaHei" panose="020B0503020204020204" pitchFamily="34" charset="-122"/>
                <a:ea typeface="Microsoft YaHei" panose="020B0503020204020204" pitchFamily="34" charset="-122"/>
              </a:rPr>
              <a:t>Fls</a:t>
            </a:r>
            <a:endParaRPr kumimoji="0" lang="en-US" altLang="zh-CN" sz="1200" dirty="0">
              <a:latin typeface="Microsoft YaHei" panose="020B0503020204020204" pitchFamily="34" charset="-122"/>
              <a:ea typeface="Microsoft YaHei" panose="020B0503020204020204" pitchFamily="34" charset="-122"/>
            </a:endParaRPr>
          </a:p>
          <a:p>
            <a:pPr lvl="1" fontAlgn="auto">
              <a:lnSpc>
                <a:spcPct val="125000"/>
              </a:lnSpc>
              <a:spcAft>
                <a:spcPts val="0"/>
              </a:spcAft>
            </a:pPr>
            <a:r>
              <a:rPr kumimoji="0" lang="en-US" altLang="zh-CN" sz="1200" dirty="0" err="1">
                <a:latin typeface="Microsoft YaHei" panose="020B0503020204020204" pitchFamily="34" charset="-122"/>
                <a:ea typeface="Microsoft YaHei" panose="020B0503020204020204" pitchFamily="34" charset="-122"/>
              </a:rPr>
              <a:t>Mcl</a:t>
            </a:r>
            <a:endParaRPr kumimoji="0" lang="en-US" altLang="zh-CN" sz="1200" dirty="0">
              <a:latin typeface="Microsoft YaHei" panose="020B0503020204020204" pitchFamily="34" charset="-122"/>
              <a:ea typeface="Microsoft YaHei" panose="020B0503020204020204" pitchFamily="34" charset="-122"/>
            </a:endParaRPr>
          </a:p>
          <a:p>
            <a:pPr lvl="1" fontAlgn="auto">
              <a:lnSpc>
                <a:spcPct val="125000"/>
              </a:lnSpc>
              <a:spcAft>
                <a:spcPts val="0"/>
              </a:spcAft>
            </a:pPr>
            <a:r>
              <a:rPr kumimoji="0" lang="en-US" altLang="zh-CN" sz="1200" dirty="0" err="1">
                <a:latin typeface="Microsoft YaHei" panose="020B0503020204020204" pitchFamily="34" charset="-122"/>
                <a:ea typeface="Microsoft YaHei" panose="020B0503020204020204" pitchFamily="34" charset="-122"/>
              </a:rPr>
              <a:t>Mcu</a:t>
            </a:r>
            <a:endParaRPr kumimoji="0" lang="en-US" altLang="zh-CN" sz="1200" dirty="0">
              <a:latin typeface="Microsoft YaHei" panose="020B0503020204020204" pitchFamily="34" charset="-122"/>
              <a:ea typeface="Microsoft YaHei" panose="020B0503020204020204" pitchFamily="34" charset="-122"/>
            </a:endParaRPr>
          </a:p>
          <a:p>
            <a:pPr lvl="1" fontAlgn="auto">
              <a:lnSpc>
                <a:spcPct val="125000"/>
              </a:lnSpc>
              <a:spcAft>
                <a:spcPts val="0"/>
              </a:spcAft>
            </a:pPr>
            <a:r>
              <a:rPr kumimoji="0" lang="en-US" altLang="zh-CN" sz="1200" dirty="0">
                <a:latin typeface="Microsoft YaHei" panose="020B0503020204020204" pitchFamily="34" charset="-122"/>
                <a:ea typeface="Microsoft YaHei" panose="020B0503020204020204" pitchFamily="34" charset="-122"/>
              </a:rPr>
              <a:t>…</a:t>
            </a:r>
          </a:p>
          <a:p>
            <a:pPr lvl="1" fontAlgn="auto">
              <a:lnSpc>
                <a:spcPct val="125000"/>
              </a:lnSpc>
              <a:spcAft>
                <a:spcPts val="0"/>
              </a:spcAft>
            </a:pPr>
            <a:endParaRPr kumimoji="0" lang="en-US" altLang="zh-CN" sz="1200" b="1" dirty="0">
              <a:latin typeface="Microsoft YaHei" panose="020B0503020204020204" pitchFamily="34" charset="-122"/>
              <a:ea typeface="Microsoft YaHei" panose="020B0503020204020204" pitchFamily="34" charset="-122"/>
            </a:endParaRPr>
          </a:p>
        </p:txBody>
      </p:sp>
      <p:pic>
        <p:nvPicPr>
          <p:cNvPr id="49" name="図 48">
            <a:extLst>
              <a:ext uri="{FF2B5EF4-FFF2-40B4-BE49-F238E27FC236}">
                <a16:creationId xmlns:a16="http://schemas.microsoft.com/office/drawing/2014/main" id="{D57DACAA-8149-6B67-3FBF-F06BB914EB38}"/>
              </a:ext>
            </a:extLst>
          </p:cNvPr>
          <p:cNvPicPr>
            <a:picLocks noChangeAspect="1"/>
          </p:cNvPicPr>
          <p:nvPr/>
        </p:nvPicPr>
        <p:blipFill>
          <a:blip r:embed="rId7"/>
          <a:stretch>
            <a:fillRect/>
          </a:stretch>
        </p:blipFill>
        <p:spPr>
          <a:xfrm>
            <a:off x="3208377" y="4969118"/>
            <a:ext cx="1702266" cy="1195639"/>
          </a:xfrm>
          <a:prstGeom prst="rect">
            <a:avLst/>
          </a:prstGeom>
          <a:ln w="12700">
            <a:solidFill>
              <a:schemeClr val="tx1"/>
            </a:solidFill>
          </a:ln>
        </p:spPr>
      </p:pic>
      <p:sp>
        <p:nvSpPr>
          <p:cNvPr id="52" name="正方形/長方形 51">
            <a:extLst>
              <a:ext uri="{FF2B5EF4-FFF2-40B4-BE49-F238E27FC236}">
                <a16:creationId xmlns:a16="http://schemas.microsoft.com/office/drawing/2014/main" id="{A83F7F5A-35AA-BBB3-839B-01E56C3D453C}"/>
              </a:ext>
            </a:extLst>
          </p:cNvPr>
          <p:cNvSpPr/>
          <p:nvPr/>
        </p:nvSpPr>
        <p:spPr>
          <a:xfrm>
            <a:off x="6856374" y="3002148"/>
            <a:ext cx="1480964" cy="13478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err="1">
              <a:solidFill>
                <a:schemeClr val="tx1"/>
              </a:solidFill>
            </a:endParaRPr>
          </a:p>
        </p:txBody>
      </p:sp>
      <p:pic>
        <p:nvPicPr>
          <p:cNvPr id="54" name="図 53">
            <a:extLst>
              <a:ext uri="{FF2B5EF4-FFF2-40B4-BE49-F238E27FC236}">
                <a16:creationId xmlns:a16="http://schemas.microsoft.com/office/drawing/2014/main" id="{A37DF68F-FFC3-6D12-C191-CD52ED791D34}"/>
              </a:ext>
            </a:extLst>
          </p:cNvPr>
          <p:cNvPicPr>
            <a:picLocks noChangeAspect="1"/>
          </p:cNvPicPr>
          <p:nvPr/>
        </p:nvPicPr>
        <p:blipFill>
          <a:blip r:embed="rId8"/>
          <a:stretch>
            <a:fillRect/>
          </a:stretch>
        </p:blipFill>
        <p:spPr>
          <a:xfrm>
            <a:off x="9058172" y="1268760"/>
            <a:ext cx="2745638" cy="4336701"/>
          </a:xfrm>
          <a:prstGeom prst="rect">
            <a:avLst/>
          </a:prstGeom>
          <a:ln w="12700">
            <a:solidFill>
              <a:schemeClr val="tx1"/>
            </a:solidFill>
          </a:ln>
        </p:spPr>
      </p:pic>
      <p:cxnSp>
        <p:nvCxnSpPr>
          <p:cNvPr id="60" name="コネクタ: カギ線 59">
            <a:extLst>
              <a:ext uri="{FF2B5EF4-FFF2-40B4-BE49-F238E27FC236}">
                <a16:creationId xmlns:a16="http://schemas.microsoft.com/office/drawing/2014/main" id="{0DA3266B-64D8-3EC8-E1B5-BE3B8C5AEF03}"/>
              </a:ext>
            </a:extLst>
          </p:cNvPr>
          <p:cNvCxnSpPr>
            <a:cxnSpLocks/>
            <a:stCxn id="52" idx="3"/>
            <a:endCxn id="54" idx="1"/>
          </p:cNvCxnSpPr>
          <p:nvPr/>
        </p:nvCxnSpPr>
        <p:spPr>
          <a:xfrm>
            <a:off x="8337338" y="3069540"/>
            <a:ext cx="720834" cy="367571"/>
          </a:xfrm>
          <a:prstGeom prst="bentConnector3">
            <a:avLst>
              <a:gd name="adj1" fmla="val 50000"/>
            </a:avLst>
          </a:prstGeom>
          <a:ln w="952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63" name="正方形/長方形 62">
            <a:extLst>
              <a:ext uri="{FF2B5EF4-FFF2-40B4-BE49-F238E27FC236}">
                <a16:creationId xmlns:a16="http://schemas.microsoft.com/office/drawing/2014/main" id="{9D7B407F-05CF-7BDF-198D-25AD6BCDB35A}"/>
              </a:ext>
            </a:extLst>
          </p:cNvPr>
          <p:cNvSpPr/>
          <p:nvPr/>
        </p:nvSpPr>
        <p:spPr>
          <a:xfrm>
            <a:off x="9058172" y="2314027"/>
            <a:ext cx="1573828" cy="106861"/>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err="1">
              <a:solidFill>
                <a:schemeClr val="tx1"/>
              </a:solidFill>
            </a:endParaRPr>
          </a:p>
        </p:txBody>
      </p:sp>
      <p:sp>
        <p:nvSpPr>
          <p:cNvPr id="64" name="正方形/長方形 63">
            <a:extLst>
              <a:ext uri="{FF2B5EF4-FFF2-40B4-BE49-F238E27FC236}">
                <a16:creationId xmlns:a16="http://schemas.microsoft.com/office/drawing/2014/main" id="{CE234AC3-4317-8C8F-0C52-B1EBC3272265}"/>
              </a:ext>
            </a:extLst>
          </p:cNvPr>
          <p:cNvSpPr/>
          <p:nvPr/>
        </p:nvSpPr>
        <p:spPr>
          <a:xfrm>
            <a:off x="9050769" y="3083501"/>
            <a:ext cx="1601448" cy="84955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err="1">
              <a:solidFill>
                <a:schemeClr val="tx1"/>
              </a:solidFill>
            </a:endParaRPr>
          </a:p>
        </p:txBody>
      </p:sp>
      <p:sp>
        <p:nvSpPr>
          <p:cNvPr id="66" name="正方形/長方形 65">
            <a:extLst>
              <a:ext uri="{FF2B5EF4-FFF2-40B4-BE49-F238E27FC236}">
                <a16:creationId xmlns:a16="http://schemas.microsoft.com/office/drawing/2014/main" id="{EA52619A-9D48-8D0D-FE0B-72400C053D2C}"/>
              </a:ext>
            </a:extLst>
          </p:cNvPr>
          <p:cNvSpPr/>
          <p:nvPr/>
        </p:nvSpPr>
        <p:spPr>
          <a:xfrm>
            <a:off x="9078390" y="4694474"/>
            <a:ext cx="1573828" cy="106861"/>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err="1">
              <a:solidFill>
                <a:schemeClr val="tx1"/>
              </a:solidFill>
            </a:endParaRPr>
          </a:p>
        </p:txBody>
      </p:sp>
      <p:sp>
        <p:nvSpPr>
          <p:cNvPr id="67" name="正方形/長方形 66">
            <a:extLst>
              <a:ext uri="{FF2B5EF4-FFF2-40B4-BE49-F238E27FC236}">
                <a16:creationId xmlns:a16="http://schemas.microsoft.com/office/drawing/2014/main" id="{54FEA1A9-461C-1617-211B-164B651A1A40}"/>
              </a:ext>
            </a:extLst>
          </p:cNvPr>
          <p:cNvSpPr/>
          <p:nvPr/>
        </p:nvSpPr>
        <p:spPr>
          <a:xfrm>
            <a:off x="9078390" y="1815187"/>
            <a:ext cx="1546208" cy="439446"/>
          </a:xfrm>
          <a:prstGeom prst="rect">
            <a:avLst/>
          </a:prstGeom>
          <a:solidFill>
            <a:schemeClr val="bg1">
              <a:lumMod val="95000"/>
              <a:alpha val="5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err="1">
              <a:solidFill>
                <a:schemeClr val="tx1"/>
              </a:solidFill>
            </a:endParaRPr>
          </a:p>
        </p:txBody>
      </p:sp>
      <p:sp>
        <p:nvSpPr>
          <p:cNvPr id="68" name="正方形/長方形 67">
            <a:extLst>
              <a:ext uri="{FF2B5EF4-FFF2-40B4-BE49-F238E27FC236}">
                <a16:creationId xmlns:a16="http://schemas.microsoft.com/office/drawing/2014/main" id="{5B2A6670-A709-F62F-4E69-B95F8F72CD26}"/>
              </a:ext>
            </a:extLst>
          </p:cNvPr>
          <p:cNvSpPr/>
          <p:nvPr/>
        </p:nvSpPr>
        <p:spPr>
          <a:xfrm>
            <a:off x="9092200" y="4361889"/>
            <a:ext cx="1601448" cy="265657"/>
          </a:xfrm>
          <a:prstGeom prst="rect">
            <a:avLst/>
          </a:prstGeom>
          <a:solidFill>
            <a:schemeClr val="bg1">
              <a:lumMod val="95000"/>
              <a:alpha val="5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err="1">
              <a:solidFill>
                <a:schemeClr val="tx1"/>
              </a:solidFill>
            </a:endParaRPr>
          </a:p>
        </p:txBody>
      </p:sp>
      <p:sp>
        <p:nvSpPr>
          <p:cNvPr id="69" name="正方形/長方形 68">
            <a:extLst>
              <a:ext uri="{FF2B5EF4-FFF2-40B4-BE49-F238E27FC236}">
                <a16:creationId xmlns:a16="http://schemas.microsoft.com/office/drawing/2014/main" id="{287C4396-CF99-AB51-1164-2AB228BF0AB2}"/>
              </a:ext>
            </a:extLst>
          </p:cNvPr>
          <p:cNvSpPr/>
          <p:nvPr/>
        </p:nvSpPr>
        <p:spPr>
          <a:xfrm>
            <a:off x="9064580" y="4820602"/>
            <a:ext cx="1876756" cy="568362"/>
          </a:xfrm>
          <a:prstGeom prst="rect">
            <a:avLst/>
          </a:prstGeom>
          <a:solidFill>
            <a:schemeClr val="bg1">
              <a:lumMod val="95000"/>
              <a:alpha val="5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err="1">
              <a:solidFill>
                <a:schemeClr val="tx1"/>
              </a:solidFill>
            </a:endParaRPr>
          </a:p>
        </p:txBody>
      </p:sp>
      <p:sp>
        <p:nvSpPr>
          <p:cNvPr id="70" name="正方形/長方形 69">
            <a:extLst>
              <a:ext uri="{FF2B5EF4-FFF2-40B4-BE49-F238E27FC236}">
                <a16:creationId xmlns:a16="http://schemas.microsoft.com/office/drawing/2014/main" id="{3D64BCFD-F7D2-ADC9-3A12-3C848B751C2A}"/>
              </a:ext>
            </a:extLst>
          </p:cNvPr>
          <p:cNvSpPr/>
          <p:nvPr/>
        </p:nvSpPr>
        <p:spPr>
          <a:xfrm>
            <a:off x="9092200" y="2447688"/>
            <a:ext cx="1546208" cy="576417"/>
          </a:xfrm>
          <a:prstGeom prst="rect">
            <a:avLst/>
          </a:prstGeom>
          <a:solidFill>
            <a:schemeClr val="bg1">
              <a:lumMod val="95000"/>
              <a:alpha val="5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err="1">
              <a:solidFill>
                <a:schemeClr val="tx1"/>
              </a:solidFill>
            </a:endParaRPr>
          </a:p>
        </p:txBody>
      </p:sp>
    </p:spTree>
    <p:extLst>
      <p:ext uri="{BB962C8B-B14F-4D97-AF65-F5344CB8AC3E}">
        <p14:creationId xmlns:p14="http://schemas.microsoft.com/office/powerpoint/2010/main" val="21905563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0196EC-3542-447E-AC45-02379839E508}"/>
              </a:ext>
            </a:extLst>
          </p:cNvPr>
          <p:cNvSpPr>
            <a:spLocks noGrp="1"/>
          </p:cNvSpPr>
          <p:nvPr>
            <p:ph type="title"/>
          </p:nvPr>
        </p:nvSpPr>
        <p:spPr/>
        <p:txBody>
          <a:bodyPr/>
          <a:lstStyle/>
          <a:p>
            <a:r>
              <a:rPr lang="en-US" altLang="zh-CN" sz="4000" dirty="0">
                <a:latin typeface="Microsoft YaHei" panose="020B0503020204020204" pitchFamily="34" charset="-122"/>
                <a:ea typeface="Microsoft YaHei" panose="020B0503020204020204" pitchFamily="34" charset="-122"/>
                <a:cs typeface="Meiryo UI" panose="020B0604030504040204" pitchFamily="50" charset="-128"/>
              </a:rPr>
              <a:t>FBL</a:t>
            </a:r>
            <a:r>
              <a:rPr lang="zh-CN" altLang="en-US" sz="4000" dirty="0">
                <a:latin typeface="Microsoft YaHei" panose="020B0503020204020204" pitchFamily="34" charset="-122"/>
                <a:ea typeface="Microsoft YaHei" panose="020B0503020204020204" pitchFamily="34" charset="-122"/>
                <a:cs typeface="Meiryo UI" panose="020B0604030504040204" pitchFamily="50" charset="-128"/>
              </a:rPr>
              <a:t>启动流程</a:t>
            </a:r>
            <a:endParaRPr lang="zh-CN" altLang="en-US" dirty="0">
              <a:latin typeface="Microsoft YaHei" panose="020B0503020204020204" pitchFamily="34" charset="-122"/>
              <a:ea typeface="Microsoft YaHei" panose="020B0503020204020204" pitchFamily="34" charset="-122"/>
            </a:endParaRPr>
          </a:p>
        </p:txBody>
      </p:sp>
      <p:sp>
        <p:nvSpPr>
          <p:cNvPr id="5" name="灯片编号占位符 4">
            <a:extLst>
              <a:ext uri="{FF2B5EF4-FFF2-40B4-BE49-F238E27FC236}">
                <a16:creationId xmlns:a16="http://schemas.microsoft.com/office/drawing/2014/main" id="{7223B57C-C0F1-45E1-A630-30F3EE478991}"/>
              </a:ext>
            </a:extLst>
          </p:cNvPr>
          <p:cNvSpPr>
            <a:spLocks noGrp="1"/>
          </p:cNvSpPr>
          <p:nvPr>
            <p:ph type="sldNum" sz="quarter" idx="12"/>
          </p:nvPr>
        </p:nvSpPr>
        <p:spPr/>
        <p:txBody>
          <a:bodyPr/>
          <a:lstStyle/>
          <a:p>
            <a:fld id="{4D029D89-7B63-4C94-AD4D-2E4D6BB83637}" type="slidenum">
              <a:rPr kumimoji="1" lang="ja-JP" altLang="en-US" smtClean="0">
                <a:latin typeface="Microsoft YaHei" panose="020B0503020204020204" pitchFamily="34" charset="-122"/>
                <a:ea typeface="Microsoft YaHei" panose="020B0503020204020204" pitchFamily="34" charset="-122"/>
              </a:rPr>
              <a:t>5</a:t>
            </a:fld>
            <a:endParaRPr kumimoji="1" lang="ja-JP" altLang="en-US" dirty="0">
              <a:latin typeface="Microsoft YaHei" panose="020B0503020204020204" pitchFamily="34" charset="-122"/>
              <a:ea typeface="Microsoft YaHei" panose="020B0503020204020204" pitchFamily="34" charset="-122"/>
            </a:endParaRPr>
          </a:p>
        </p:txBody>
      </p:sp>
      <p:sp>
        <p:nvSpPr>
          <p:cNvPr id="26" name="页脚占位符 4">
            <a:extLst>
              <a:ext uri="{FF2B5EF4-FFF2-40B4-BE49-F238E27FC236}">
                <a16:creationId xmlns:a16="http://schemas.microsoft.com/office/drawing/2014/main" id="{9E106E9F-ED28-47F0-A3D3-F3D46E17B6A3}"/>
              </a:ext>
            </a:extLst>
          </p:cNvPr>
          <p:cNvSpPr>
            <a:spLocks noGrp="1"/>
          </p:cNvSpPr>
          <p:nvPr>
            <p:ph type="ftr" sz="quarter" idx="11"/>
          </p:nvPr>
        </p:nvSpPr>
        <p:spPr>
          <a:xfrm>
            <a:off x="10344000" y="6518400"/>
            <a:ext cx="1540800" cy="144000"/>
          </a:xfrm>
        </p:spPr>
        <p:txBody>
          <a:bodyPr/>
          <a:lstStyle/>
          <a:p>
            <a:r>
              <a:rPr kumimoji="1" lang="en-US" altLang="ja-JP" dirty="0">
                <a:latin typeface="Microsoft YaHei" panose="020B0503020204020204" pitchFamily="34" charset="-122"/>
                <a:ea typeface="Microsoft YaHei" panose="020B0503020204020204" pitchFamily="34" charset="-122"/>
              </a:rPr>
              <a:t>© 2023 </a:t>
            </a:r>
            <a:r>
              <a:rPr kumimoji="1" lang="en-US" altLang="zh-CN" dirty="0">
                <a:latin typeface="Microsoft YaHei" panose="020B0503020204020204" pitchFamily="34" charset="-122"/>
                <a:ea typeface="Microsoft YaHei" panose="020B0503020204020204" pitchFamily="34" charset="-122"/>
              </a:rPr>
              <a:t>J</a:t>
            </a:r>
            <a:r>
              <a:rPr kumimoji="1" lang="en-US" altLang="ja-JP" dirty="0">
                <a:latin typeface="Microsoft YaHei" panose="020B0503020204020204" pitchFamily="34" charset="-122"/>
                <a:ea typeface="Microsoft YaHei" panose="020B0503020204020204" pitchFamily="34" charset="-122"/>
              </a:rPr>
              <a:t>FNST Limited</a:t>
            </a:r>
            <a:endParaRPr kumimoji="1" lang="ja-JP" altLang="en-US" dirty="0">
              <a:latin typeface="Microsoft YaHei" panose="020B0503020204020204" pitchFamily="34" charset="-122"/>
              <a:ea typeface="Microsoft YaHei" panose="020B0503020204020204" pitchFamily="34" charset="-122"/>
            </a:endParaRPr>
          </a:p>
        </p:txBody>
      </p:sp>
      <p:sp>
        <p:nvSpPr>
          <p:cNvPr id="12" name="内容占位符 2">
            <a:extLst>
              <a:ext uri="{FF2B5EF4-FFF2-40B4-BE49-F238E27FC236}">
                <a16:creationId xmlns:a16="http://schemas.microsoft.com/office/drawing/2014/main" id="{D980965D-1CDB-373F-4186-798F71098064}"/>
              </a:ext>
            </a:extLst>
          </p:cNvPr>
          <p:cNvSpPr>
            <a:spLocks noGrp="1"/>
          </p:cNvSpPr>
          <p:nvPr>
            <p:ph sz="half" idx="1"/>
          </p:nvPr>
        </p:nvSpPr>
        <p:spPr>
          <a:xfrm>
            <a:off x="191072" y="1073623"/>
            <a:ext cx="11809856" cy="947329"/>
          </a:xfrm>
          <a:noFill/>
        </p:spPr>
        <p:txBody>
          <a:bodyPr>
            <a:normAutofit/>
          </a:bodyPr>
          <a:lstStyle/>
          <a:p>
            <a:pPr>
              <a:lnSpc>
                <a:spcPct val="125000"/>
              </a:lnSpc>
            </a:pPr>
            <a:r>
              <a:rPr kumimoji="0" lang="en-US" altLang="zh-CN" sz="1600" b="1" dirty="0">
                <a:latin typeface="Microsoft YaHei" panose="020B0503020204020204" pitchFamily="34" charset="-122"/>
                <a:ea typeface="Microsoft YaHei" panose="020B0503020204020204" pitchFamily="34" charset="-122"/>
              </a:rPr>
              <a:t>【</a:t>
            </a:r>
            <a:r>
              <a:rPr kumimoji="0" lang="en-US" altLang="ja-JP" sz="1600" b="1" kern="1200" dirty="0">
                <a:latin typeface="Microsoft YaHei" panose="020B0503020204020204" pitchFamily="34" charset="-122"/>
                <a:ea typeface="Microsoft YaHei" panose="020B0503020204020204" pitchFamily="34" charset="-122"/>
              </a:rPr>
              <a:t>FBL</a:t>
            </a:r>
            <a:r>
              <a:rPr kumimoji="0" lang="ja-JP" altLang="en-US" sz="1600" b="1" kern="1200" dirty="0">
                <a:latin typeface="Microsoft YaHei" panose="020B0503020204020204" pitchFamily="34" charset="-122"/>
                <a:ea typeface="Microsoft YaHei" panose="020B0503020204020204" pitchFamily="34" charset="-122"/>
              </a:rPr>
              <a:t>启动流程</a:t>
            </a:r>
            <a:r>
              <a:rPr kumimoji="0" lang="en-US" altLang="ja-JP" sz="1600" b="1" kern="1200" dirty="0">
                <a:latin typeface="Microsoft YaHei" panose="020B0503020204020204" pitchFamily="34" charset="-122"/>
                <a:ea typeface="Microsoft YaHei" panose="020B0503020204020204" pitchFamily="34" charset="-122"/>
              </a:rPr>
              <a:t>.xlsx</a:t>
            </a:r>
            <a:r>
              <a:rPr kumimoji="0" lang="en-US" altLang="zh-CN" sz="1600" b="1" kern="1200" dirty="0">
                <a:latin typeface="Microsoft YaHei" panose="020B0503020204020204" pitchFamily="34" charset="-122"/>
                <a:ea typeface="Microsoft YaHei" panose="020B0503020204020204" pitchFamily="34" charset="-122"/>
              </a:rPr>
              <a:t>】</a:t>
            </a:r>
            <a:r>
              <a:rPr kumimoji="0" lang="zh-CN" altLang="en-US" sz="1600" b="1" kern="1200" dirty="0">
                <a:latin typeface="Microsoft YaHei" panose="020B0503020204020204" pitchFamily="34" charset="-122"/>
                <a:ea typeface="Microsoft YaHei" panose="020B0503020204020204" pitchFamily="34" charset="-122"/>
              </a:rPr>
              <a:t>参照</a:t>
            </a:r>
            <a:endParaRPr kumimoji="0" lang="en-US" altLang="zh-CN" sz="1200" b="0" i="0" u="none" strike="noStrike" kern="1200" cap="none" normalizeH="0" baseline="0" dirty="0">
              <a:ln>
                <a:noFill/>
              </a:ln>
              <a:solidFill>
                <a:schemeClr val="tx1"/>
              </a:solidFill>
              <a:effectLst/>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40884323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0196EC-3542-447E-AC45-02379839E508}"/>
              </a:ext>
            </a:extLst>
          </p:cNvPr>
          <p:cNvSpPr>
            <a:spLocks noGrp="1"/>
          </p:cNvSpPr>
          <p:nvPr>
            <p:ph type="title"/>
          </p:nvPr>
        </p:nvSpPr>
        <p:spPr/>
        <p:txBody>
          <a:bodyPr/>
          <a:lstStyle/>
          <a:p>
            <a:r>
              <a:rPr lang="en-US" altLang="zh-CN" sz="4000" dirty="0">
                <a:latin typeface="Microsoft YaHei" panose="020B0503020204020204" pitchFamily="34" charset="-122"/>
                <a:ea typeface="Microsoft YaHei" panose="020B0503020204020204" pitchFamily="34" charset="-122"/>
                <a:cs typeface="Meiryo UI" panose="020B0604030504040204" pitchFamily="50" charset="-128"/>
              </a:rPr>
              <a:t>FBL sequence</a:t>
            </a:r>
            <a:endParaRPr lang="zh-CN" altLang="en-US" dirty="0">
              <a:latin typeface="Microsoft YaHei" panose="020B0503020204020204" pitchFamily="34" charset="-122"/>
              <a:ea typeface="Microsoft YaHei" panose="020B0503020204020204" pitchFamily="34" charset="-122"/>
            </a:endParaRPr>
          </a:p>
        </p:txBody>
      </p:sp>
      <p:sp>
        <p:nvSpPr>
          <p:cNvPr id="5" name="灯片编号占位符 4">
            <a:extLst>
              <a:ext uri="{FF2B5EF4-FFF2-40B4-BE49-F238E27FC236}">
                <a16:creationId xmlns:a16="http://schemas.microsoft.com/office/drawing/2014/main" id="{7223B57C-C0F1-45E1-A630-30F3EE478991}"/>
              </a:ext>
            </a:extLst>
          </p:cNvPr>
          <p:cNvSpPr>
            <a:spLocks noGrp="1"/>
          </p:cNvSpPr>
          <p:nvPr>
            <p:ph type="sldNum" sz="quarter" idx="12"/>
          </p:nvPr>
        </p:nvSpPr>
        <p:spPr/>
        <p:txBody>
          <a:bodyPr/>
          <a:lstStyle/>
          <a:p>
            <a:fld id="{4D029D89-7B63-4C94-AD4D-2E4D6BB83637}" type="slidenum">
              <a:rPr kumimoji="1" lang="ja-JP" altLang="en-US" smtClean="0">
                <a:latin typeface="Microsoft YaHei" panose="020B0503020204020204" pitchFamily="34" charset="-122"/>
                <a:ea typeface="Microsoft YaHei" panose="020B0503020204020204" pitchFamily="34" charset="-122"/>
              </a:rPr>
              <a:t>6</a:t>
            </a:fld>
            <a:endParaRPr kumimoji="1" lang="ja-JP" altLang="en-US" dirty="0">
              <a:latin typeface="Microsoft YaHei" panose="020B0503020204020204" pitchFamily="34" charset="-122"/>
              <a:ea typeface="Microsoft YaHei" panose="020B0503020204020204" pitchFamily="34" charset="-122"/>
            </a:endParaRPr>
          </a:p>
        </p:txBody>
      </p:sp>
      <p:sp>
        <p:nvSpPr>
          <p:cNvPr id="26" name="页脚占位符 4">
            <a:extLst>
              <a:ext uri="{FF2B5EF4-FFF2-40B4-BE49-F238E27FC236}">
                <a16:creationId xmlns:a16="http://schemas.microsoft.com/office/drawing/2014/main" id="{9E106E9F-ED28-47F0-A3D3-F3D46E17B6A3}"/>
              </a:ext>
            </a:extLst>
          </p:cNvPr>
          <p:cNvSpPr>
            <a:spLocks noGrp="1"/>
          </p:cNvSpPr>
          <p:nvPr>
            <p:ph type="ftr" sz="quarter" idx="11"/>
          </p:nvPr>
        </p:nvSpPr>
        <p:spPr>
          <a:xfrm>
            <a:off x="10344000" y="6518400"/>
            <a:ext cx="1540800" cy="144000"/>
          </a:xfrm>
        </p:spPr>
        <p:txBody>
          <a:bodyPr/>
          <a:lstStyle/>
          <a:p>
            <a:r>
              <a:rPr kumimoji="1" lang="en-US" altLang="ja-JP" dirty="0">
                <a:latin typeface="Microsoft YaHei" panose="020B0503020204020204" pitchFamily="34" charset="-122"/>
                <a:ea typeface="Microsoft YaHei" panose="020B0503020204020204" pitchFamily="34" charset="-122"/>
              </a:rPr>
              <a:t>© 2023 </a:t>
            </a:r>
            <a:r>
              <a:rPr kumimoji="1" lang="en-US" altLang="zh-CN" dirty="0">
                <a:latin typeface="Microsoft YaHei" panose="020B0503020204020204" pitchFamily="34" charset="-122"/>
                <a:ea typeface="Microsoft YaHei" panose="020B0503020204020204" pitchFamily="34" charset="-122"/>
              </a:rPr>
              <a:t>J</a:t>
            </a:r>
            <a:r>
              <a:rPr kumimoji="1" lang="en-US" altLang="ja-JP" dirty="0">
                <a:latin typeface="Microsoft YaHei" panose="020B0503020204020204" pitchFamily="34" charset="-122"/>
                <a:ea typeface="Microsoft YaHei" panose="020B0503020204020204" pitchFamily="34" charset="-122"/>
              </a:rPr>
              <a:t>FNST Limited</a:t>
            </a:r>
            <a:endParaRPr kumimoji="1" lang="ja-JP" altLang="en-US" dirty="0">
              <a:latin typeface="Microsoft YaHei" panose="020B0503020204020204" pitchFamily="34" charset="-122"/>
              <a:ea typeface="Microsoft YaHei" panose="020B0503020204020204" pitchFamily="34" charset="-122"/>
            </a:endParaRPr>
          </a:p>
        </p:txBody>
      </p:sp>
      <p:pic>
        <p:nvPicPr>
          <p:cNvPr id="7" name="コンテンツ プレースホルダー 6">
            <a:extLst>
              <a:ext uri="{FF2B5EF4-FFF2-40B4-BE49-F238E27FC236}">
                <a16:creationId xmlns:a16="http://schemas.microsoft.com/office/drawing/2014/main" id="{27F094E3-DCEF-ACC0-A6E0-BC21DD89F78E}"/>
              </a:ext>
            </a:extLst>
          </p:cNvPr>
          <p:cNvPicPr>
            <a:picLocks noGrp="1" noChangeAspect="1"/>
          </p:cNvPicPr>
          <p:nvPr>
            <p:ph idx="1"/>
          </p:nvPr>
        </p:nvPicPr>
        <p:blipFill>
          <a:blip r:embed="rId3"/>
          <a:stretch>
            <a:fillRect/>
          </a:stretch>
        </p:blipFill>
        <p:spPr>
          <a:xfrm>
            <a:off x="4079776" y="1144151"/>
            <a:ext cx="4212508" cy="5340860"/>
          </a:xfrm>
        </p:spPr>
      </p:pic>
      <p:pic>
        <p:nvPicPr>
          <p:cNvPr id="9" name="図 8">
            <a:extLst>
              <a:ext uri="{FF2B5EF4-FFF2-40B4-BE49-F238E27FC236}">
                <a16:creationId xmlns:a16="http://schemas.microsoft.com/office/drawing/2014/main" id="{3438C703-D77A-AC15-8F8F-E41E073D498A}"/>
              </a:ext>
            </a:extLst>
          </p:cNvPr>
          <p:cNvPicPr>
            <a:picLocks noChangeAspect="1"/>
          </p:cNvPicPr>
          <p:nvPr/>
        </p:nvPicPr>
        <p:blipFill>
          <a:blip r:embed="rId4"/>
          <a:stretch>
            <a:fillRect/>
          </a:stretch>
        </p:blipFill>
        <p:spPr>
          <a:xfrm>
            <a:off x="623392" y="1145859"/>
            <a:ext cx="2592288" cy="3247725"/>
          </a:xfrm>
          <a:prstGeom prst="rect">
            <a:avLst/>
          </a:prstGeom>
        </p:spPr>
      </p:pic>
      <p:pic>
        <p:nvPicPr>
          <p:cNvPr id="11" name="図 10">
            <a:extLst>
              <a:ext uri="{FF2B5EF4-FFF2-40B4-BE49-F238E27FC236}">
                <a16:creationId xmlns:a16="http://schemas.microsoft.com/office/drawing/2014/main" id="{5E3DE9CE-8A3A-7D46-2666-BBF98067132D}"/>
              </a:ext>
            </a:extLst>
          </p:cNvPr>
          <p:cNvPicPr>
            <a:picLocks noChangeAspect="1"/>
          </p:cNvPicPr>
          <p:nvPr/>
        </p:nvPicPr>
        <p:blipFill>
          <a:blip r:embed="rId5"/>
          <a:stretch>
            <a:fillRect/>
          </a:stretch>
        </p:blipFill>
        <p:spPr>
          <a:xfrm>
            <a:off x="8336834" y="1144151"/>
            <a:ext cx="3547966" cy="2614639"/>
          </a:xfrm>
          <a:prstGeom prst="rect">
            <a:avLst/>
          </a:prstGeom>
        </p:spPr>
      </p:pic>
    </p:spTree>
    <p:extLst>
      <p:ext uri="{BB962C8B-B14F-4D97-AF65-F5344CB8AC3E}">
        <p14:creationId xmlns:p14="http://schemas.microsoft.com/office/powerpoint/2010/main" val="40046904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0196EC-3542-447E-AC45-02379839E508}"/>
              </a:ext>
            </a:extLst>
          </p:cNvPr>
          <p:cNvSpPr>
            <a:spLocks noGrp="1"/>
          </p:cNvSpPr>
          <p:nvPr>
            <p:ph type="title"/>
          </p:nvPr>
        </p:nvSpPr>
        <p:spPr/>
        <p:txBody>
          <a:bodyPr/>
          <a:lstStyle/>
          <a:p>
            <a:r>
              <a:rPr lang="en-US" altLang="zh-CN" sz="4000" dirty="0">
                <a:latin typeface="Microsoft YaHei" panose="020B0503020204020204" pitchFamily="34" charset="-122"/>
                <a:ea typeface="Microsoft YaHei" panose="020B0503020204020204" pitchFamily="34" charset="-122"/>
                <a:cs typeface="Meiryo UI" panose="020B0604030504040204" pitchFamily="50" charset="-128"/>
              </a:rPr>
              <a:t>FBL</a:t>
            </a:r>
            <a:r>
              <a:rPr lang="zh-CN" altLang="en-US" sz="4000" dirty="0">
                <a:latin typeface="Microsoft YaHei" panose="020B0503020204020204" pitchFamily="34" charset="-122"/>
                <a:ea typeface="Microsoft YaHei" panose="020B0503020204020204" pitchFamily="34" charset="-122"/>
                <a:cs typeface="Meiryo UI" panose="020B0604030504040204" pitchFamily="50" charset="-128"/>
              </a:rPr>
              <a:t>作业</a:t>
            </a:r>
            <a:r>
              <a:rPr lang="en-US" altLang="zh-CN" sz="4000" dirty="0">
                <a:latin typeface="Microsoft YaHei" panose="020B0503020204020204" pitchFamily="34" charset="-122"/>
                <a:ea typeface="Microsoft YaHei" panose="020B0503020204020204" pitchFamily="34" charset="-122"/>
                <a:cs typeface="Meiryo UI" panose="020B0604030504040204" pitchFamily="50" charset="-128"/>
              </a:rPr>
              <a:t>process</a:t>
            </a:r>
            <a:endParaRPr lang="zh-CN" altLang="en-US" dirty="0">
              <a:latin typeface="Microsoft YaHei" panose="020B0503020204020204" pitchFamily="34" charset="-122"/>
              <a:ea typeface="Microsoft YaHei" panose="020B0503020204020204" pitchFamily="34" charset="-122"/>
            </a:endParaRPr>
          </a:p>
        </p:txBody>
      </p:sp>
      <p:sp>
        <p:nvSpPr>
          <p:cNvPr id="5" name="灯片编号占位符 4">
            <a:extLst>
              <a:ext uri="{FF2B5EF4-FFF2-40B4-BE49-F238E27FC236}">
                <a16:creationId xmlns:a16="http://schemas.microsoft.com/office/drawing/2014/main" id="{7223B57C-C0F1-45E1-A630-30F3EE478991}"/>
              </a:ext>
            </a:extLst>
          </p:cNvPr>
          <p:cNvSpPr>
            <a:spLocks noGrp="1"/>
          </p:cNvSpPr>
          <p:nvPr>
            <p:ph type="sldNum" sz="quarter" idx="12"/>
          </p:nvPr>
        </p:nvSpPr>
        <p:spPr/>
        <p:txBody>
          <a:bodyPr/>
          <a:lstStyle/>
          <a:p>
            <a:fld id="{4D029D89-7B63-4C94-AD4D-2E4D6BB83637}" type="slidenum">
              <a:rPr kumimoji="1" lang="ja-JP" altLang="en-US" smtClean="0">
                <a:latin typeface="Microsoft YaHei" panose="020B0503020204020204" pitchFamily="34" charset="-122"/>
                <a:ea typeface="Microsoft YaHei" panose="020B0503020204020204" pitchFamily="34" charset="-122"/>
              </a:rPr>
              <a:t>7</a:t>
            </a:fld>
            <a:endParaRPr kumimoji="1" lang="ja-JP" altLang="en-US" dirty="0">
              <a:latin typeface="Microsoft YaHei" panose="020B0503020204020204" pitchFamily="34" charset="-122"/>
              <a:ea typeface="Microsoft YaHei" panose="020B0503020204020204" pitchFamily="34" charset="-122"/>
            </a:endParaRPr>
          </a:p>
        </p:txBody>
      </p:sp>
      <p:sp>
        <p:nvSpPr>
          <p:cNvPr id="26" name="页脚占位符 4">
            <a:extLst>
              <a:ext uri="{FF2B5EF4-FFF2-40B4-BE49-F238E27FC236}">
                <a16:creationId xmlns:a16="http://schemas.microsoft.com/office/drawing/2014/main" id="{9E106E9F-ED28-47F0-A3D3-F3D46E17B6A3}"/>
              </a:ext>
            </a:extLst>
          </p:cNvPr>
          <p:cNvSpPr>
            <a:spLocks noGrp="1"/>
          </p:cNvSpPr>
          <p:nvPr>
            <p:ph type="ftr" sz="quarter" idx="11"/>
          </p:nvPr>
        </p:nvSpPr>
        <p:spPr>
          <a:xfrm>
            <a:off x="10344000" y="6518400"/>
            <a:ext cx="1540800" cy="144000"/>
          </a:xfrm>
        </p:spPr>
        <p:txBody>
          <a:bodyPr/>
          <a:lstStyle/>
          <a:p>
            <a:r>
              <a:rPr kumimoji="1" lang="en-US" altLang="ja-JP" dirty="0">
                <a:latin typeface="Microsoft YaHei" panose="020B0503020204020204" pitchFamily="34" charset="-122"/>
                <a:ea typeface="Microsoft YaHei" panose="020B0503020204020204" pitchFamily="34" charset="-122"/>
              </a:rPr>
              <a:t>© 2023 </a:t>
            </a:r>
            <a:r>
              <a:rPr kumimoji="1" lang="en-US" altLang="zh-CN" dirty="0">
                <a:latin typeface="Microsoft YaHei" panose="020B0503020204020204" pitchFamily="34" charset="-122"/>
                <a:ea typeface="Microsoft YaHei" panose="020B0503020204020204" pitchFamily="34" charset="-122"/>
              </a:rPr>
              <a:t>J</a:t>
            </a:r>
            <a:r>
              <a:rPr kumimoji="1" lang="en-US" altLang="ja-JP" dirty="0">
                <a:latin typeface="Microsoft YaHei" panose="020B0503020204020204" pitchFamily="34" charset="-122"/>
                <a:ea typeface="Microsoft YaHei" panose="020B0503020204020204" pitchFamily="34" charset="-122"/>
              </a:rPr>
              <a:t>FNST Limited</a:t>
            </a:r>
            <a:endParaRPr kumimoji="1" lang="ja-JP" altLang="en-US" dirty="0">
              <a:latin typeface="Microsoft YaHei" panose="020B0503020204020204" pitchFamily="34" charset="-122"/>
              <a:ea typeface="Microsoft YaHei" panose="020B0503020204020204" pitchFamily="34" charset="-122"/>
            </a:endParaRPr>
          </a:p>
        </p:txBody>
      </p:sp>
      <p:sp>
        <p:nvSpPr>
          <p:cNvPr id="12" name="内容占位符 2">
            <a:extLst>
              <a:ext uri="{FF2B5EF4-FFF2-40B4-BE49-F238E27FC236}">
                <a16:creationId xmlns:a16="http://schemas.microsoft.com/office/drawing/2014/main" id="{D980965D-1CDB-373F-4186-798F71098064}"/>
              </a:ext>
            </a:extLst>
          </p:cNvPr>
          <p:cNvSpPr>
            <a:spLocks noGrp="1"/>
          </p:cNvSpPr>
          <p:nvPr>
            <p:ph sz="half" idx="1"/>
          </p:nvPr>
        </p:nvSpPr>
        <p:spPr>
          <a:xfrm>
            <a:off x="191072" y="1073623"/>
            <a:ext cx="11809856" cy="3867545"/>
          </a:xfrm>
          <a:noFill/>
        </p:spPr>
        <p:txBody>
          <a:bodyPr>
            <a:normAutofit/>
          </a:bodyPr>
          <a:lstStyle/>
          <a:p>
            <a:pPr>
              <a:lnSpc>
                <a:spcPct val="125000"/>
              </a:lnSpc>
            </a:pPr>
            <a:r>
              <a:rPr kumimoji="0" lang="zh-CN" altLang="en-US" sz="1600" b="1" i="0" u="none" strike="noStrike" kern="1200" cap="none" normalizeH="0" baseline="0" dirty="0">
                <a:ln>
                  <a:noFill/>
                </a:ln>
                <a:solidFill>
                  <a:schemeClr val="tx1"/>
                </a:solidFill>
                <a:effectLst/>
                <a:latin typeface="Microsoft YaHei" panose="020B0503020204020204" pitchFamily="34" charset="-122"/>
                <a:ea typeface="Microsoft YaHei" panose="020B0503020204020204" pitchFamily="34" charset="-122"/>
              </a:rPr>
              <a:t>要件分析</a:t>
            </a:r>
            <a:endParaRPr kumimoji="0" lang="en-US" altLang="zh-CN" sz="1200" b="1" i="0" u="none" strike="noStrike" kern="1200" cap="none" normalizeH="0" baseline="0" dirty="0">
              <a:ln>
                <a:noFill/>
              </a:ln>
              <a:solidFill>
                <a:schemeClr val="tx1"/>
              </a:solidFill>
              <a:effectLst/>
              <a:latin typeface="Microsoft YaHei" panose="020B0503020204020204" pitchFamily="34" charset="-122"/>
              <a:ea typeface="Microsoft YaHei" panose="020B0503020204020204" pitchFamily="34" charset="-122"/>
            </a:endParaRPr>
          </a:p>
          <a:p>
            <a:pPr>
              <a:lnSpc>
                <a:spcPct val="125000"/>
              </a:lnSpc>
            </a:pPr>
            <a:r>
              <a:rPr kumimoji="0" lang="zh-CN" altLang="en-US" sz="1600" b="1" i="0" u="none" strike="noStrike" kern="1200" cap="none" normalizeH="0" baseline="0" dirty="0">
                <a:ln>
                  <a:noFill/>
                </a:ln>
                <a:solidFill>
                  <a:schemeClr val="tx1"/>
                </a:solidFill>
                <a:effectLst/>
                <a:latin typeface="Microsoft YaHei" panose="020B0503020204020204" pitchFamily="34" charset="-122"/>
                <a:ea typeface="Microsoft YaHei" panose="020B0503020204020204" pitchFamily="34" charset="-122"/>
              </a:rPr>
              <a:t>设计</a:t>
            </a:r>
            <a:endParaRPr kumimoji="0" lang="en-US" altLang="zh-CN" sz="1600" b="1" i="0" u="none" strike="noStrike" kern="1200" cap="none" normalizeH="0" baseline="0" dirty="0">
              <a:ln>
                <a:noFill/>
              </a:ln>
              <a:solidFill>
                <a:schemeClr val="tx1"/>
              </a:solidFill>
              <a:effectLst/>
              <a:latin typeface="Microsoft YaHei" panose="020B0503020204020204" pitchFamily="34" charset="-122"/>
              <a:ea typeface="Microsoft YaHei" panose="020B0503020204020204" pitchFamily="34" charset="-122"/>
            </a:endParaRPr>
          </a:p>
          <a:p>
            <a:pPr lvl="1">
              <a:lnSpc>
                <a:spcPct val="125000"/>
              </a:lnSpc>
            </a:pPr>
            <a:r>
              <a:rPr kumimoji="0" lang="en-US" altLang="zh-CN" sz="1200" b="1" dirty="0">
                <a:latin typeface="Microsoft YaHei" panose="020B0503020204020204" pitchFamily="34" charset="-122"/>
                <a:ea typeface="Microsoft YaHei" panose="020B0503020204020204" pitchFamily="34" charset="-122"/>
              </a:rPr>
              <a:t>Config</a:t>
            </a:r>
            <a:r>
              <a:rPr kumimoji="0" lang="zh-CN" altLang="en-US" sz="1200" b="1" dirty="0">
                <a:latin typeface="Microsoft YaHei" panose="020B0503020204020204" pitchFamily="34" charset="-122"/>
                <a:ea typeface="Microsoft YaHei" panose="020B0503020204020204" pitchFamily="34" charset="-122"/>
              </a:rPr>
              <a:t>设计</a:t>
            </a:r>
            <a:endParaRPr kumimoji="0" lang="en-US" altLang="zh-CN" sz="1200" b="1" dirty="0">
              <a:latin typeface="Microsoft YaHei" panose="020B0503020204020204" pitchFamily="34" charset="-122"/>
              <a:ea typeface="Microsoft YaHei" panose="020B0503020204020204" pitchFamily="34" charset="-122"/>
            </a:endParaRPr>
          </a:p>
          <a:p>
            <a:pPr lvl="1">
              <a:lnSpc>
                <a:spcPct val="125000"/>
              </a:lnSpc>
            </a:pPr>
            <a:r>
              <a:rPr kumimoji="0" lang="en-US" altLang="zh-CN" sz="1200" b="1" i="0" u="none" strike="noStrike" kern="1200" cap="none" normalizeH="0" baseline="0" dirty="0" err="1">
                <a:ln>
                  <a:noFill/>
                </a:ln>
                <a:solidFill>
                  <a:schemeClr val="tx1"/>
                </a:solidFill>
                <a:effectLst/>
                <a:latin typeface="Microsoft YaHei" panose="020B0503020204020204" pitchFamily="34" charset="-122"/>
                <a:ea typeface="Microsoft YaHei" panose="020B0503020204020204" pitchFamily="34" charset="-122"/>
              </a:rPr>
              <a:t>UserCode</a:t>
            </a:r>
            <a:r>
              <a:rPr kumimoji="0" lang="zh-CN" altLang="en-US" sz="1200" b="1" i="0" u="none" strike="noStrike" kern="1200" cap="none" normalizeH="0" baseline="0" dirty="0">
                <a:ln>
                  <a:noFill/>
                </a:ln>
                <a:solidFill>
                  <a:schemeClr val="tx1"/>
                </a:solidFill>
                <a:effectLst/>
                <a:latin typeface="Microsoft YaHei" panose="020B0503020204020204" pitchFamily="34" charset="-122"/>
                <a:ea typeface="Microsoft YaHei" panose="020B0503020204020204" pitchFamily="34" charset="-122"/>
              </a:rPr>
              <a:t>设计</a:t>
            </a:r>
            <a:endParaRPr kumimoji="0" lang="en-US" altLang="zh-CN" sz="1200" b="1" i="0" u="none" strike="noStrike" kern="1200" cap="none" normalizeH="0" baseline="0" dirty="0">
              <a:ln>
                <a:noFill/>
              </a:ln>
              <a:solidFill>
                <a:schemeClr val="tx1"/>
              </a:solidFill>
              <a:effectLst/>
              <a:latin typeface="Microsoft YaHei" panose="020B0503020204020204" pitchFamily="34" charset="-122"/>
              <a:ea typeface="Microsoft YaHei" panose="020B0503020204020204" pitchFamily="34" charset="-122"/>
            </a:endParaRPr>
          </a:p>
          <a:p>
            <a:pPr lvl="1">
              <a:lnSpc>
                <a:spcPct val="125000"/>
              </a:lnSpc>
            </a:pPr>
            <a:r>
              <a:rPr kumimoji="0" lang="en-US" altLang="zh-CN" sz="1200" b="1" i="0" u="none" strike="noStrike" kern="1200" cap="none" normalizeH="0" baseline="0" dirty="0">
                <a:ln>
                  <a:noFill/>
                </a:ln>
                <a:solidFill>
                  <a:schemeClr val="tx1"/>
                </a:solidFill>
                <a:effectLst/>
                <a:latin typeface="Microsoft YaHei" panose="020B0503020204020204" pitchFamily="34" charset="-122"/>
                <a:ea typeface="Microsoft YaHei" panose="020B0503020204020204" pitchFamily="34" charset="-122"/>
              </a:rPr>
              <a:t>Interface</a:t>
            </a:r>
            <a:r>
              <a:rPr kumimoji="0" lang="zh-CN" altLang="en-US" sz="1200" b="1" i="0" u="none" strike="noStrike" kern="1200" cap="none" normalizeH="0" baseline="0" dirty="0">
                <a:ln>
                  <a:noFill/>
                </a:ln>
                <a:solidFill>
                  <a:schemeClr val="tx1"/>
                </a:solidFill>
                <a:effectLst/>
                <a:latin typeface="Microsoft YaHei" panose="020B0503020204020204" pitchFamily="34" charset="-122"/>
                <a:ea typeface="Microsoft YaHei" panose="020B0503020204020204" pitchFamily="34" charset="-122"/>
              </a:rPr>
              <a:t>一览</a:t>
            </a:r>
            <a:endParaRPr kumimoji="0" lang="en-US" altLang="zh-CN" sz="1200" b="1" i="0" u="none" strike="noStrike" kern="1200" cap="none" normalizeH="0" baseline="0" dirty="0">
              <a:ln>
                <a:noFill/>
              </a:ln>
              <a:solidFill>
                <a:schemeClr val="tx1"/>
              </a:solidFill>
              <a:effectLst/>
              <a:latin typeface="Microsoft YaHei" panose="020B0503020204020204" pitchFamily="34" charset="-122"/>
              <a:ea typeface="Microsoft YaHei" panose="020B0503020204020204" pitchFamily="34" charset="-122"/>
            </a:endParaRPr>
          </a:p>
          <a:p>
            <a:pPr>
              <a:lnSpc>
                <a:spcPct val="125000"/>
              </a:lnSpc>
            </a:pPr>
            <a:r>
              <a:rPr kumimoji="0" lang="zh-CN" altLang="en-US" sz="1600" b="1" dirty="0">
                <a:latin typeface="Microsoft YaHei" panose="020B0503020204020204" pitchFamily="34" charset="-122"/>
                <a:ea typeface="Microsoft YaHei" panose="020B0503020204020204" pitchFamily="34" charset="-122"/>
              </a:rPr>
              <a:t>编码</a:t>
            </a:r>
            <a:endParaRPr kumimoji="0" lang="en-US" altLang="zh-CN" sz="1600" b="1" dirty="0">
              <a:latin typeface="Microsoft YaHei" panose="020B0503020204020204" pitchFamily="34" charset="-122"/>
              <a:ea typeface="Microsoft YaHei" panose="020B0503020204020204" pitchFamily="34" charset="-122"/>
            </a:endParaRPr>
          </a:p>
          <a:p>
            <a:pPr lvl="1">
              <a:lnSpc>
                <a:spcPct val="125000"/>
              </a:lnSpc>
            </a:pPr>
            <a:r>
              <a:rPr kumimoji="0" lang="en-US" altLang="zh-CN" sz="1200" b="1" dirty="0">
                <a:latin typeface="Microsoft YaHei" panose="020B0503020204020204" pitchFamily="34" charset="-122"/>
                <a:ea typeface="Microsoft YaHei" panose="020B0503020204020204" pitchFamily="34" charset="-122"/>
              </a:rPr>
              <a:t>Davinci</a:t>
            </a:r>
            <a:r>
              <a:rPr kumimoji="0" lang="zh-CN" altLang="en-US" sz="1200" b="1" dirty="0">
                <a:latin typeface="Microsoft YaHei" panose="020B0503020204020204" pitchFamily="34" charset="-122"/>
                <a:ea typeface="Microsoft YaHei" panose="020B0503020204020204" pitchFamily="34" charset="-122"/>
              </a:rPr>
              <a:t>自动生成代码</a:t>
            </a:r>
            <a:endParaRPr kumimoji="0" lang="en-US" altLang="zh-CN" sz="1200" b="1" dirty="0">
              <a:latin typeface="Microsoft YaHei" panose="020B0503020204020204" pitchFamily="34" charset="-122"/>
              <a:ea typeface="Microsoft YaHei" panose="020B0503020204020204" pitchFamily="34" charset="-122"/>
            </a:endParaRPr>
          </a:p>
          <a:p>
            <a:pPr lvl="1">
              <a:lnSpc>
                <a:spcPct val="125000"/>
              </a:lnSpc>
            </a:pPr>
            <a:r>
              <a:rPr kumimoji="0" lang="en-US" altLang="zh-CN" sz="1200" b="1" dirty="0" err="1">
                <a:latin typeface="Microsoft YaHei" panose="020B0503020204020204" pitchFamily="34" charset="-122"/>
                <a:ea typeface="Microsoft YaHei" panose="020B0503020204020204" pitchFamily="34" charset="-122"/>
              </a:rPr>
              <a:t>UserCode</a:t>
            </a:r>
            <a:r>
              <a:rPr kumimoji="0" lang="zh-CN" altLang="en-US" sz="1200" b="1" dirty="0">
                <a:latin typeface="Microsoft YaHei" panose="020B0503020204020204" pitchFamily="34" charset="-122"/>
                <a:ea typeface="Microsoft YaHei" panose="020B0503020204020204" pitchFamily="34" charset="-122"/>
              </a:rPr>
              <a:t>实装</a:t>
            </a:r>
            <a:endParaRPr kumimoji="0" lang="en-US" altLang="zh-CN" sz="1200" b="1" dirty="0">
              <a:latin typeface="Microsoft YaHei" panose="020B0503020204020204" pitchFamily="34" charset="-122"/>
              <a:ea typeface="Microsoft YaHei" panose="020B0503020204020204" pitchFamily="34" charset="-122"/>
            </a:endParaRPr>
          </a:p>
          <a:p>
            <a:pPr lvl="1">
              <a:lnSpc>
                <a:spcPct val="125000"/>
              </a:lnSpc>
            </a:pPr>
            <a:r>
              <a:rPr kumimoji="0" lang="en-US" altLang="zh-CN" sz="1200" b="1" dirty="0">
                <a:latin typeface="Microsoft YaHei" panose="020B0503020204020204" pitchFamily="34" charset="-122"/>
                <a:ea typeface="Microsoft YaHei" panose="020B0503020204020204" pitchFamily="34" charset="-122"/>
              </a:rPr>
              <a:t>QAC</a:t>
            </a:r>
          </a:p>
          <a:p>
            <a:pPr>
              <a:lnSpc>
                <a:spcPct val="125000"/>
              </a:lnSpc>
            </a:pPr>
            <a:r>
              <a:rPr kumimoji="0" lang="zh-CN" altLang="en-US" sz="1600" b="1" i="0" u="none" strike="noStrike" kern="1200" cap="none" normalizeH="0" baseline="0" dirty="0">
                <a:ln>
                  <a:noFill/>
                </a:ln>
                <a:solidFill>
                  <a:schemeClr val="tx1"/>
                </a:solidFill>
                <a:effectLst/>
                <a:latin typeface="Microsoft YaHei" panose="020B0503020204020204" pitchFamily="34" charset="-122"/>
                <a:ea typeface="Microsoft YaHei" panose="020B0503020204020204" pitchFamily="34" charset="-122"/>
              </a:rPr>
              <a:t>检查</a:t>
            </a:r>
            <a:endParaRPr kumimoji="0" lang="en-US" altLang="zh-CN" sz="1600" b="1" i="0" u="none" strike="noStrike" kern="1200" cap="none" normalizeH="0" baseline="0" dirty="0">
              <a:ln>
                <a:noFill/>
              </a:ln>
              <a:solidFill>
                <a:schemeClr val="tx1"/>
              </a:solidFill>
              <a:effectLst/>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1270209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4">
            <a:extLst>
              <a:ext uri="{FF2B5EF4-FFF2-40B4-BE49-F238E27FC236}">
                <a16:creationId xmlns:a16="http://schemas.microsoft.com/office/drawing/2014/main" id="{A2E20303-6192-C458-60F5-3D4789115850}"/>
              </a:ext>
            </a:extLst>
          </p:cNvPr>
          <p:cNvSpPr>
            <a:spLocks noGrp="1"/>
          </p:cNvSpPr>
          <p:nvPr>
            <p:ph type="ftr" sz="quarter" idx="11"/>
          </p:nvPr>
        </p:nvSpPr>
        <p:spPr>
          <a:xfrm>
            <a:off x="10344000" y="6518400"/>
            <a:ext cx="1540800" cy="144000"/>
          </a:xfrm>
        </p:spPr>
        <p:txBody>
          <a:bodyPr/>
          <a:lstStyle/>
          <a:p>
            <a:r>
              <a:rPr kumimoji="1" lang="en-US" altLang="ja-JP" dirty="0">
                <a:latin typeface="Microsoft YaHei" panose="020B0503020204020204" pitchFamily="34" charset="-122"/>
                <a:ea typeface="Microsoft YaHei" panose="020B0503020204020204" pitchFamily="34" charset="-122"/>
              </a:rPr>
              <a:t>© 2023 </a:t>
            </a:r>
            <a:r>
              <a:rPr kumimoji="1" lang="en-US" altLang="zh-CN" dirty="0">
                <a:latin typeface="Microsoft YaHei" panose="020B0503020204020204" pitchFamily="34" charset="-122"/>
                <a:ea typeface="Microsoft YaHei" panose="020B0503020204020204" pitchFamily="34" charset="-122"/>
              </a:rPr>
              <a:t>J</a:t>
            </a:r>
            <a:r>
              <a:rPr kumimoji="1" lang="en-US" altLang="ja-JP" dirty="0">
                <a:latin typeface="Microsoft YaHei" panose="020B0503020204020204" pitchFamily="34" charset="-122"/>
                <a:ea typeface="Microsoft YaHei" panose="020B0503020204020204" pitchFamily="34" charset="-122"/>
              </a:rPr>
              <a:t>FNST Limited</a:t>
            </a:r>
            <a:endParaRPr kumimoji="1" lang="ja-JP" altLang="en-US"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0144971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F_Tool_2_CH_R">
  <a:themeElements>
    <a:clrScheme name="コーポレートカラー_v2">
      <a:dk1>
        <a:srgbClr val="000000"/>
      </a:dk1>
      <a:lt1>
        <a:srgbClr val="FFFFFF"/>
      </a:lt1>
      <a:dk2>
        <a:srgbClr val="000000"/>
      </a:dk2>
      <a:lt2>
        <a:srgbClr val="EEEEEE"/>
      </a:lt2>
      <a:accent1>
        <a:srgbClr val="87867E"/>
      </a:accent1>
      <a:accent2>
        <a:srgbClr val="A30B1A"/>
      </a:accent2>
      <a:accent3>
        <a:srgbClr val="B1B1AC"/>
      </a:accent3>
      <a:accent4>
        <a:srgbClr val="DAD9D6"/>
      </a:accent4>
      <a:accent5>
        <a:srgbClr val="706F67"/>
      </a:accent5>
      <a:accent6>
        <a:srgbClr val="C6C6C0"/>
      </a:accent6>
      <a:hlink>
        <a:srgbClr val="105D9C"/>
      </a:hlink>
      <a:folHlink>
        <a:srgbClr val="4B4595"/>
      </a:folHlink>
    </a:clrScheme>
    <a:fontScheme name="F_Tool_2_CH_R">
      <a:majorFont>
        <a:latin typeface="Arial"/>
        <a:ea typeface="SimHei"/>
        <a:cs typeface=""/>
      </a:majorFont>
      <a:minorFont>
        <a:latin typeface="Arial"/>
        <a:ea typeface="SimHei"/>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rgbClr val="DAD9D6"/>
        </a:solidFill>
        <a:ln w="9525" cap="flat" cmpd="sng" algn="ctr">
          <a:solidFill>
            <a:srgbClr val="B1B1AC"/>
          </a:solidFill>
          <a:prstDash val="solid"/>
          <a:round/>
          <a:headEnd type="none" w="med" len="med"/>
          <a:tailEnd type="none" w="med" len="med"/>
        </a:ln>
      </a:spPr>
      <a:bodyPr vert="horz" wrap="none" lIns="91440" tIns="45720" rIns="91440" bIns="45720" numCol="1" rtlCol="0" anchor="ctr" anchorCtr="0" compatLnSpc="1"/>
      <a:lstStyle>
        <a:defPPr marL="0" marR="0" indent="0" algn="ctr" defTabSz="914400" rtl="0" eaLnBrk="1" fontAlgn="ctr" latinLnBrk="0" hangingPunct="1">
          <a:lnSpc>
            <a:spcPct val="100000"/>
          </a:lnSpc>
          <a:spcBef>
            <a:spcPct val="0"/>
          </a:spcBef>
          <a:spcAft>
            <a:spcPct val="0"/>
          </a:spcAft>
          <a:buClrTx/>
          <a:buSzTx/>
          <a:buFontTx/>
          <a:buNone/>
          <a:defRPr kumimoji="1" sz="1800" b="0" i="0" u="none" strike="noStrike" cap="none" normalizeH="0" baseline="0" dirty="0" smtClean="0">
            <a:ln>
              <a:noFill/>
            </a:ln>
            <a:effectLst/>
            <a:latin typeface="Arial" panose="020B0604020202020204" pitchFamily="34" charset="0"/>
            <a:ea typeface="黑体" panose="02010609060101010101" pitchFamily="49" charset="-122"/>
          </a:defRPr>
        </a:defPPr>
      </a:lstStyle>
    </a:spDef>
    <a:lnDef>
      <a:spPr bwMode="auto">
        <a:xfrm>
          <a:off x="0" y="0"/>
          <a:ext cx="1" cy="1"/>
        </a:xfrm>
        <a:custGeom>
          <a:avLst/>
          <a:gdLst/>
          <a:ahLst/>
          <a:cxnLst/>
          <a:rect l="0" t="0" r="0" b="0"/>
          <a:pathLst/>
        </a:custGeom>
        <a:gradFill rotWithShape="0">
          <a:gsLst>
            <a:gs pos="0">
              <a:srgbClr val="FFFFFF"/>
            </a:gs>
            <a:gs pos="100000">
              <a:srgbClr val="CACAC7"/>
            </a:gs>
          </a:gsLst>
          <a:lin ang="5400000" scaled="1"/>
        </a:gradFill>
        <a:ln w="9525" cap="flat" cmpd="sng" algn="ctr">
          <a:solidFill>
            <a:srgbClr val="57564F"/>
          </a:solidFill>
          <a:prstDash val="solid"/>
          <a:round/>
          <a:headEnd type="none" w="med" len="med"/>
          <a:tailEnd type="none" w="med" len="med"/>
        </a:ln>
      </a:spPr>
      <a:bodyPr vert="horz" wrap="none" lIns="91440" tIns="45720" rIns="91440" bIns="45720" numCol="1" anchor="ctr" anchorCtr="0" compatLnSpc="1"/>
      <a:lstStyle>
        <a:defPPr marL="0" marR="0" indent="0" algn="ctr" defTabSz="914400" rtl="0" eaLnBrk="1" fontAlgn="ctr" latinLnBrk="0" hangingPunct="1">
          <a:lnSpc>
            <a:spcPct val="100000"/>
          </a:lnSpc>
          <a:spcBef>
            <a:spcPct val="0"/>
          </a:spcBef>
          <a:spcAft>
            <a:spcPct val="0"/>
          </a:spcAft>
          <a:buClrTx/>
          <a:buSzTx/>
          <a:buFontTx/>
          <a:buNone/>
          <a:defRPr kumimoji="1" lang="ja-JP" altLang="en-US" sz="1800" b="0" i="0" u="none" strike="noStrike" cap="none" normalizeH="0" baseline="0" smtClean="0">
            <a:ln>
              <a:noFill/>
            </a:ln>
            <a:solidFill>
              <a:srgbClr val="000000"/>
            </a:solidFill>
            <a:effectLst/>
            <a:latin typeface="Arial" panose="020B0604020202020204" pitchFamily="34" charset="0"/>
            <a:ea typeface="黑体" panose="02010609060101010101" pitchFamily="49" charset="-122"/>
          </a:defRPr>
        </a:defPPr>
      </a:lstStyle>
    </a:lnDef>
  </a:objectDefaults>
  <a:extraClrSchemeLst>
    <a:extraClrScheme>
      <a:clrScheme name="F_Tool_2_CH_R 1">
        <a:dk1>
          <a:srgbClr val="000000"/>
        </a:dk1>
        <a:lt1>
          <a:srgbClr val="FFFFFF"/>
        </a:lt1>
        <a:dk2>
          <a:srgbClr val="000000"/>
        </a:dk2>
        <a:lt2>
          <a:srgbClr val="B1B1AC"/>
        </a:lt2>
        <a:accent1>
          <a:srgbClr val="F8C6C5"/>
        </a:accent1>
        <a:accent2>
          <a:srgbClr val="B22B30"/>
        </a:accent2>
        <a:accent3>
          <a:srgbClr val="FFFFFF"/>
        </a:accent3>
        <a:accent4>
          <a:srgbClr val="000000"/>
        </a:accent4>
        <a:accent5>
          <a:srgbClr val="FBDFDF"/>
        </a:accent5>
        <a:accent6>
          <a:srgbClr val="A1262A"/>
        </a:accent6>
        <a:hlink>
          <a:srgbClr val="105D9C"/>
        </a:hlink>
        <a:folHlink>
          <a:srgbClr val="4B4595"/>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7_F_Tool_2_CH_R">
  <a:themeElements>
    <a:clrScheme name="コーポレートカラー_v2">
      <a:dk1>
        <a:srgbClr val="000000"/>
      </a:dk1>
      <a:lt1>
        <a:srgbClr val="FFFFFF"/>
      </a:lt1>
      <a:dk2>
        <a:srgbClr val="000000"/>
      </a:dk2>
      <a:lt2>
        <a:srgbClr val="EEEEEE"/>
      </a:lt2>
      <a:accent1>
        <a:srgbClr val="87867E"/>
      </a:accent1>
      <a:accent2>
        <a:srgbClr val="A30B1A"/>
      </a:accent2>
      <a:accent3>
        <a:srgbClr val="B1B1AC"/>
      </a:accent3>
      <a:accent4>
        <a:srgbClr val="DAD9D6"/>
      </a:accent4>
      <a:accent5>
        <a:srgbClr val="706F67"/>
      </a:accent5>
      <a:accent6>
        <a:srgbClr val="C6C6C0"/>
      </a:accent6>
      <a:hlink>
        <a:srgbClr val="105D9C"/>
      </a:hlink>
      <a:folHlink>
        <a:srgbClr val="4B4595"/>
      </a:folHlink>
    </a:clrScheme>
    <a:fontScheme name="F_Tool_2_CH_R">
      <a:majorFont>
        <a:latin typeface="Arial"/>
        <a:ea typeface="SimHei"/>
        <a:cs typeface=""/>
      </a:majorFont>
      <a:minorFont>
        <a:latin typeface="Arial"/>
        <a:ea typeface="SimHei"/>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rgbClr val="DAD9D6"/>
        </a:solidFill>
        <a:ln w="9525" cap="flat" cmpd="sng" algn="ctr">
          <a:solidFill>
            <a:srgbClr val="B1B1AC"/>
          </a:solidFill>
          <a:prstDash val="solid"/>
          <a:round/>
          <a:headEnd type="none" w="med" len="med"/>
          <a:tailEnd type="none" w="med" len="med"/>
        </a:ln>
      </a:spPr>
      <a:bodyPr vert="horz" wrap="none" lIns="91440" tIns="45720" rIns="91440" bIns="45720" numCol="1" rtlCol="0" anchor="ctr" anchorCtr="0" compatLnSpc="1"/>
      <a:lstStyle>
        <a:defPPr marL="0" marR="0" indent="0" algn="ctr" defTabSz="914400" rtl="0" eaLnBrk="1" fontAlgn="ctr" latinLnBrk="0" hangingPunct="1">
          <a:lnSpc>
            <a:spcPct val="100000"/>
          </a:lnSpc>
          <a:spcBef>
            <a:spcPct val="0"/>
          </a:spcBef>
          <a:spcAft>
            <a:spcPct val="0"/>
          </a:spcAft>
          <a:buClrTx/>
          <a:buSzTx/>
          <a:buFontTx/>
          <a:buNone/>
          <a:defRPr kumimoji="1" sz="1800" b="0" i="0" u="none" strike="noStrike" cap="none" normalizeH="0" baseline="0" dirty="0" smtClean="0">
            <a:ln>
              <a:noFill/>
            </a:ln>
            <a:effectLst/>
            <a:latin typeface="Arial" panose="020B0604020202020204" pitchFamily="34" charset="0"/>
            <a:ea typeface="黑体" panose="02010609060101010101" pitchFamily="49" charset="-122"/>
          </a:defRPr>
        </a:defPPr>
      </a:lstStyle>
    </a:spDef>
    <a:lnDef>
      <a:spPr bwMode="auto">
        <a:xfrm>
          <a:off x="0" y="0"/>
          <a:ext cx="1" cy="1"/>
        </a:xfrm>
        <a:custGeom>
          <a:avLst/>
          <a:gdLst/>
          <a:ahLst/>
          <a:cxnLst/>
          <a:rect l="0" t="0" r="0" b="0"/>
          <a:pathLst/>
        </a:custGeom>
        <a:gradFill rotWithShape="0">
          <a:gsLst>
            <a:gs pos="0">
              <a:srgbClr val="FFFFFF"/>
            </a:gs>
            <a:gs pos="100000">
              <a:srgbClr val="CACAC7"/>
            </a:gs>
          </a:gsLst>
          <a:lin ang="5400000" scaled="1"/>
        </a:gradFill>
        <a:ln w="9525" cap="flat" cmpd="sng" algn="ctr">
          <a:solidFill>
            <a:srgbClr val="57564F"/>
          </a:solidFill>
          <a:prstDash val="solid"/>
          <a:round/>
          <a:headEnd type="none" w="med" len="med"/>
          <a:tailEnd type="none" w="med" len="med"/>
        </a:ln>
      </a:spPr>
      <a:bodyPr vert="horz" wrap="none" lIns="91440" tIns="45720" rIns="91440" bIns="45720" numCol="1" anchor="ctr" anchorCtr="0" compatLnSpc="1"/>
      <a:lstStyle>
        <a:defPPr marL="0" marR="0" indent="0" algn="ctr" defTabSz="914400" rtl="0" eaLnBrk="1" fontAlgn="ctr" latinLnBrk="0" hangingPunct="1">
          <a:lnSpc>
            <a:spcPct val="100000"/>
          </a:lnSpc>
          <a:spcBef>
            <a:spcPct val="0"/>
          </a:spcBef>
          <a:spcAft>
            <a:spcPct val="0"/>
          </a:spcAft>
          <a:buClrTx/>
          <a:buSzTx/>
          <a:buFontTx/>
          <a:buNone/>
          <a:defRPr kumimoji="1" lang="ja-JP" altLang="en-US" sz="1800" b="0" i="0" u="none" strike="noStrike" cap="none" normalizeH="0" baseline="0" smtClean="0">
            <a:ln>
              <a:noFill/>
            </a:ln>
            <a:solidFill>
              <a:srgbClr val="000000"/>
            </a:solidFill>
            <a:effectLst/>
            <a:latin typeface="Arial" panose="020B0604020202020204" pitchFamily="34" charset="0"/>
            <a:ea typeface="黑体" panose="02010609060101010101" pitchFamily="49" charset="-122"/>
          </a:defRPr>
        </a:defPPr>
      </a:lstStyle>
    </a:lnDef>
  </a:objectDefaults>
  <a:extraClrSchemeLst>
    <a:extraClrScheme>
      <a:clrScheme name="F_Tool_2_CH_R 1">
        <a:dk1>
          <a:srgbClr val="000000"/>
        </a:dk1>
        <a:lt1>
          <a:srgbClr val="FFFFFF"/>
        </a:lt1>
        <a:dk2>
          <a:srgbClr val="000000"/>
        </a:dk2>
        <a:lt2>
          <a:srgbClr val="B1B1AC"/>
        </a:lt2>
        <a:accent1>
          <a:srgbClr val="F8C6C5"/>
        </a:accent1>
        <a:accent2>
          <a:srgbClr val="B22B30"/>
        </a:accent2>
        <a:accent3>
          <a:srgbClr val="FFFFFF"/>
        </a:accent3>
        <a:accent4>
          <a:srgbClr val="000000"/>
        </a:accent4>
        <a:accent5>
          <a:srgbClr val="FBDFDF"/>
        </a:accent5>
        <a:accent6>
          <a:srgbClr val="A1262A"/>
        </a:accent6>
        <a:hlink>
          <a:srgbClr val="105D9C"/>
        </a:hlink>
        <a:folHlink>
          <a:srgbClr val="4B4595"/>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F_Tool_T1_01_JP_O">
  <a:themeElements>
    <a:clrScheme name="F_Tool">
      <a:dk1>
        <a:srgbClr val="000000"/>
      </a:dk1>
      <a:lt1>
        <a:sysClr val="window" lastClr="FFFFFF"/>
      </a:lt1>
      <a:dk2>
        <a:srgbClr val="000000"/>
      </a:dk2>
      <a:lt2>
        <a:srgbClr val="FFFFFF"/>
      </a:lt2>
      <a:accent1>
        <a:srgbClr val="EA0000"/>
      </a:accent1>
      <a:accent2>
        <a:srgbClr val="FF8000"/>
      </a:accent2>
      <a:accent3>
        <a:srgbClr val="D80084"/>
      </a:accent3>
      <a:accent4>
        <a:srgbClr val="2400B0"/>
      </a:accent4>
      <a:accent5>
        <a:srgbClr val="61D600"/>
      </a:accent5>
      <a:accent6>
        <a:srgbClr val="008224"/>
      </a:accent6>
      <a:hlink>
        <a:srgbClr val="0563C1"/>
      </a:hlink>
      <a:folHlink>
        <a:srgbClr val="954F72"/>
      </a:folHlink>
    </a:clrScheme>
    <a:fontScheme name="F_Tool_JP">
      <a:majorFont>
        <a:latin typeface="メイリオ"/>
        <a:ea typeface="メイリオ"/>
        <a:cs typeface=""/>
      </a:majorFont>
      <a:minorFont>
        <a:latin typeface="メイリオ"/>
        <a:ea typeface="メイリオ"/>
        <a:cs typeface=""/>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lumMod val="95000"/>
          </a:schemeClr>
        </a:solidFill>
        <a:ln>
          <a:solidFill>
            <a:schemeClr val="bg1">
              <a:lumMod val="75000"/>
            </a:schemeClr>
          </a:solidFill>
        </a:ln>
      </a:spPr>
      <a:bodyPr rtlCol="0" anchor="ctr"/>
      <a:lstStyle>
        <a:defPPr algn="ctr">
          <a:defRPr kumimoji="1"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bg1">
              <a:lumMod val="50000"/>
            </a:schemeClr>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gn="l">
          <a:defRPr kumimoji="1" dirty="0" smtClean="0"/>
        </a:defPPr>
      </a:lstStyle>
    </a:txDef>
  </a:objectDefaults>
  <a:extraClrSchemeLst/>
  <a:extLst>
    <a:ext uri="{05A4C25C-085E-4340-85A3-A5531E510DB2}">
      <thm15:themeFamily xmlns:thm15="http://schemas.microsoft.com/office/thememl/2012/main" name="FNST社THM資料_肥田R.pptx" id="{8ADC863C-AF9C-4E9C-80AE-A12CBE850135}" vid="{3C263549-5F06-4F48-995C-25412FB822BF}"/>
    </a:ext>
  </a:extLst>
</a:theme>
</file>

<file path=ppt/theme/theme12.xml><?xml version="1.0" encoding="utf-8"?>
<a:theme xmlns:a="http://schemas.openxmlformats.org/drawingml/2006/main" name="F_Tool_T1_01_JP_B">
  <a:themeElements>
    <a:clrScheme name="F_Tool">
      <a:dk1>
        <a:srgbClr val="000000"/>
      </a:dk1>
      <a:lt1>
        <a:sysClr val="window" lastClr="FFFFFF"/>
      </a:lt1>
      <a:dk2>
        <a:srgbClr val="000000"/>
      </a:dk2>
      <a:lt2>
        <a:srgbClr val="FFFFFF"/>
      </a:lt2>
      <a:accent1>
        <a:srgbClr val="EA0000"/>
      </a:accent1>
      <a:accent2>
        <a:srgbClr val="FF8000"/>
      </a:accent2>
      <a:accent3>
        <a:srgbClr val="D80084"/>
      </a:accent3>
      <a:accent4>
        <a:srgbClr val="2400B0"/>
      </a:accent4>
      <a:accent5>
        <a:srgbClr val="61D600"/>
      </a:accent5>
      <a:accent6>
        <a:srgbClr val="008224"/>
      </a:accent6>
      <a:hlink>
        <a:srgbClr val="0563C1"/>
      </a:hlink>
      <a:folHlink>
        <a:srgbClr val="954F72"/>
      </a:folHlink>
    </a:clrScheme>
    <a:fontScheme name="F_Tool_JP">
      <a:majorFont>
        <a:latin typeface="メイリオ"/>
        <a:ea typeface="メイリオ"/>
        <a:cs typeface=""/>
      </a:majorFont>
      <a:minorFont>
        <a:latin typeface="メイリオ"/>
        <a:ea typeface="メイリオ"/>
        <a:cs typeface=""/>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lumMod val="95000"/>
          </a:schemeClr>
        </a:solidFill>
        <a:ln>
          <a:solidFill>
            <a:schemeClr val="bg1">
              <a:lumMod val="75000"/>
            </a:schemeClr>
          </a:solidFill>
        </a:ln>
      </a:spPr>
      <a:bodyPr rtlCol="0" anchor="ctr"/>
      <a:lstStyle>
        <a:defPPr algn="ctr">
          <a:defRPr kumimoji="1"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bg1">
              <a:lumMod val="50000"/>
            </a:schemeClr>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gn="l">
          <a:defRPr kumimoji="1" dirty="0" smtClean="0"/>
        </a:defPPr>
      </a:lstStyle>
    </a:txDef>
  </a:objectDefaults>
  <a:extraClrSchemeLst/>
  <a:extLst>
    <a:ext uri="{05A4C25C-085E-4340-85A3-A5531E510DB2}">
      <thm15:themeFamily xmlns:thm15="http://schemas.microsoft.com/office/thememl/2012/main" name="FNST社THM資料_肥田R.pptx" id="{8ADC863C-AF9C-4E9C-80AE-A12CBE850135}" vid="{2825E5BF-8FD0-4A1A-8A85-A8F075E7B887}"/>
    </a:ext>
  </a:extLst>
</a:theme>
</file>

<file path=ppt/theme/theme13.xml><?xml version="1.0" encoding="utf-8"?>
<a:theme xmlns:a="http://schemas.openxmlformats.org/drawingml/2006/main" name="F_Tool_T1_01_JP_E">
  <a:themeElements>
    <a:clrScheme name="F_Tool">
      <a:dk1>
        <a:srgbClr val="000000"/>
      </a:dk1>
      <a:lt1>
        <a:sysClr val="window" lastClr="FFFFFF"/>
      </a:lt1>
      <a:dk2>
        <a:srgbClr val="000000"/>
      </a:dk2>
      <a:lt2>
        <a:srgbClr val="FFFFFF"/>
      </a:lt2>
      <a:accent1>
        <a:srgbClr val="EA0000"/>
      </a:accent1>
      <a:accent2>
        <a:srgbClr val="FF8000"/>
      </a:accent2>
      <a:accent3>
        <a:srgbClr val="D80084"/>
      </a:accent3>
      <a:accent4>
        <a:srgbClr val="2400B0"/>
      </a:accent4>
      <a:accent5>
        <a:srgbClr val="61D600"/>
      </a:accent5>
      <a:accent6>
        <a:srgbClr val="008224"/>
      </a:accent6>
      <a:hlink>
        <a:srgbClr val="0563C1"/>
      </a:hlink>
      <a:folHlink>
        <a:srgbClr val="954F72"/>
      </a:folHlink>
    </a:clrScheme>
    <a:fontScheme name="F_Tool_JP">
      <a:majorFont>
        <a:latin typeface="メイリオ"/>
        <a:ea typeface="メイリオ"/>
        <a:cs typeface=""/>
      </a:majorFont>
      <a:minorFont>
        <a:latin typeface="メイリオ"/>
        <a:ea typeface="メイリオ"/>
        <a:cs typeface=""/>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lumMod val="95000"/>
          </a:schemeClr>
        </a:solidFill>
        <a:ln>
          <a:solidFill>
            <a:schemeClr val="bg1">
              <a:lumMod val="75000"/>
            </a:schemeClr>
          </a:solidFill>
        </a:ln>
      </a:spPr>
      <a:bodyPr rtlCol="0" anchor="ctr"/>
      <a:lstStyle>
        <a:defPPr algn="ctr">
          <a:defRPr kumimoji="1"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bg1">
              <a:lumMod val="50000"/>
            </a:schemeClr>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gn="l">
          <a:defRPr kumimoji="1" dirty="0" smtClean="0"/>
        </a:defPPr>
      </a:lstStyle>
    </a:txDef>
  </a:objectDefaults>
  <a:extraClrSchemeLst/>
  <a:extLst>
    <a:ext uri="{05A4C25C-085E-4340-85A3-A5531E510DB2}">
      <thm15:themeFamily xmlns:thm15="http://schemas.microsoft.com/office/thememl/2012/main" name="FNST社THM資料_肥田R.pptx" id="{8ADC863C-AF9C-4E9C-80AE-A12CBE850135}" vid="{7F8F0B1C-3710-4316-BE18-E5FCA460C281}"/>
    </a:ext>
  </a:extLst>
</a:theme>
</file>

<file path=ppt/theme/theme14.xml><?xml version="1.0" encoding="utf-8"?>
<a:theme xmlns:a="http://schemas.openxmlformats.org/drawingml/2006/main" name="F_Tool_T1_01_JP_Y">
  <a:themeElements>
    <a:clrScheme name="F_Tool">
      <a:dk1>
        <a:srgbClr val="000000"/>
      </a:dk1>
      <a:lt1>
        <a:sysClr val="window" lastClr="FFFFFF"/>
      </a:lt1>
      <a:dk2>
        <a:srgbClr val="000000"/>
      </a:dk2>
      <a:lt2>
        <a:srgbClr val="FFFFFF"/>
      </a:lt2>
      <a:accent1>
        <a:srgbClr val="EA0000"/>
      </a:accent1>
      <a:accent2>
        <a:srgbClr val="FF8000"/>
      </a:accent2>
      <a:accent3>
        <a:srgbClr val="D80084"/>
      </a:accent3>
      <a:accent4>
        <a:srgbClr val="2400B0"/>
      </a:accent4>
      <a:accent5>
        <a:srgbClr val="61D600"/>
      </a:accent5>
      <a:accent6>
        <a:srgbClr val="008224"/>
      </a:accent6>
      <a:hlink>
        <a:srgbClr val="0563C1"/>
      </a:hlink>
      <a:folHlink>
        <a:srgbClr val="954F72"/>
      </a:folHlink>
    </a:clrScheme>
    <a:fontScheme name="F_Tool_JP">
      <a:majorFont>
        <a:latin typeface="メイリオ"/>
        <a:ea typeface="メイリオ"/>
        <a:cs typeface=""/>
      </a:majorFont>
      <a:minorFont>
        <a:latin typeface="メイリオ"/>
        <a:ea typeface="メイリオ"/>
        <a:cs typeface=""/>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lumMod val="95000"/>
          </a:schemeClr>
        </a:solidFill>
        <a:ln>
          <a:solidFill>
            <a:schemeClr val="bg1">
              <a:lumMod val="75000"/>
            </a:schemeClr>
          </a:solidFill>
        </a:ln>
      </a:spPr>
      <a:bodyPr rtlCol="0" anchor="ctr"/>
      <a:lstStyle>
        <a:defPPr algn="ctr">
          <a:defRPr kumimoji="1"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bg1">
              <a:lumMod val="50000"/>
            </a:schemeClr>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gn="l">
          <a:defRPr kumimoji="1" dirty="0" smtClean="0"/>
        </a:defPPr>
      </a:lstStyle>
    </a:txDef>
  </a:objectDefaults>
  <a:extraClrSchemeLst/>
  <a:extLst>
    <a:ext uri="{05A4C25C-085E-4340-85A3-A5531E510DB2}">
      <thm15:themeFamily xmlns:thm15="http://schemas.microsoft.com/office/thememl/2012/main" name="FNST社THM資料_肥田R.pptx" id="{8ADC863C-AF9C-4E9C-80AE-A12CBE850135}" vid="{69CBED1A-137B-48F3-A1A2-D268338F796F}"/>
    </a:ext>
  </a:extLst>
</a:theme>
</file>

<file path=ppt/theme/theme15.xml><?xml version="1.0" encoding="utf-8"?>
<a:theme xmlns:a="http://schemas.openxmlformats.org/drawingml/2006/main" name="2_F_Tool_6_JA_R">
  <a:themeElements>
    <a:clrScheme name="コーポレートカラー_v2">
      <a:dk1>
        <a:srgbClr val="000000"/>
      </a:dk1>
      <a:lt1>
        <a:srgbClr val="FFFFFF"/>
      </a:lt1>
      <a:dk2>
        <a:srgbClr val="000000"/>
      </a:dk2>
      <a:lt2>
        <a:srgbClr val="EEEEEE"/>
      </a:lt2>
      <a:accent1>
        <a:srgbClr val="87867E"/>
      </a:accent1>
      <a:accent2>
        <a:srgbClr val="A30B1A"/>
      </a:accent2>
      <a:accent3>
        <a:srgbClr val="B1B1AC"/>
      </a:accent3>
      <a:accent4>
        <a:srgbClr val="DAD9D6"/>
      </a:accent4>
      <a:accent5>
        <a:srgbClr val="706F67"/>
      </a:accent5>
      <a:accent6>
        <a:srgbClr val="C6C6C0"/>
      </a:accent6>
      <a:hlink>
        <a:srgbClr val="105D9C"/>
      </a:hlink>
      <a:folHlink>
        <a:srgbClr val="4B4595"/>
      </a:folHlink>
    </a:clrScheme>
    <a:fontScheme name="F_Tool_6_JA_R">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rgbClr val="DAD9D6"/>
        </a:solidFill>
        <a:ln w="9525" cap="flat" cmpd="sng" algn="ctr">
          <a:solidFill>
            <a:srgbClr val="B1B1AC"/>
          </a:solidFill>
          <a:prstDash val="solid"/>
          <a:round/>
          <a:headEnd type="none" w="med" len="med"/>
          <a:tailEnd type="none" w="med" len="med"/>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a:spPr>
      <a:bodyPr vert="horz" wrap="none" lIns="91440" tIns="45720" rIns="91440" bIns="45720" numCol="1" rtlCol="0" anchor="ctr" anchorCtr="0" compatLnSpc="1">
        <a:prstTxWarp prst="textNoShape">
          <a:avLst/>
        </a:prstTxWarp>
      </a:bodyPr>
      <a:lstStyle>
        <a:defPPr marL="0" marR="0" indent="0" algn="ctr" defTabSz="914400" rtl="0" eaLnBrk="1" fontAlgn="ctr" latinLnBrk="0" hangingPunct="1">
          <a:lnSpc>
            <a:spcPct val="100000"/>
          </a:lnSpc>
          <a:spcBef>
            <a:spcPct val="0"/>
          </a:spcBef>
          <a:spcAft>
            <a:spcPct val="0"/>
          </a:spcAft>
          <a:buClrTx/>
          <a:buSzTx/>
          <a:buFontTx/>
          <a:buNone/>
          <a:tabLst/>
          <a:defRPr kumimoji="1" sz="1600" b="0" i="0" u="none" strike="noStrike" cap="none" normalizeH="0" baseline="0" dirty="0" smtClean="0">
            <a:ln>
              <a:noFill/>
            </a:ln>
            <a:effectLst/>
            <a:latin typeface="Arial" charset="0"/>
            <a:ea typeface="ＭＳ Ｐゴシック" pitchFamily="50" charset="-128"/>
          </a:defRPr>
        </a:defPPr>
      </a:lstStyle>
    </a:spDef>
    <a:lnDef>
      <a:spPr bwMode="auto">
        <a:xfrm>
          <a:off x="0" y="0"/>
          <a:ext cx="1" cy="1"/>
        </a:xfrm>
        <a:custGeom>
          <a:avLst/>
          <a:gdLst/>
          <a:ahLst/>
          <a:cxnLst/>
          <a:rect l="0" t="0" r="0" b="0"/>
          <a:pathLst/>
        </a:custGeom>
        <a:gradFill rotWithShape="0">
          <a:gsLst>
            <a:gs pos="0">
              <a:srgbClr val="FFFFFF"/>
            </a:gs>
            <a:gs pos="100000">
              <a:srgbClr val="CACAC7"/>
            </a:gs>
          </a:gsLst>
          <a:lin ang="5400000" scaled="1"/>
        </a:gradFill>
        <a:ln w="9525" cap="flat" cmpd="sng" algn="ctr">
          <a:solidFill>
            <a:srgbClr val="57564F"/>
          </a:solidFill>
          <a:prstDash val="solid"/>
          <a:round/>
          <a:headEnd type="none" w="med" len="med"/>
          <a:tailEnd type="none" w="med" len="med"/>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ctr" latinLnBrk="0" hangingPunct="1">
          <a:lnSpc>
            <a:spcPct val="100000"/>
          </a:lnSpc>
          <a:spcBef>
            <a:spcPct val="0"/>
          </a:spcBef>
          <a:spcAft>
            <a:spcPct val="0"/>
          </a:spcAft>
          <a:buClrTx/>
          <a:buSzTx/>
          <a:buFontTx/>
          <a:buNone/>
          <a:tabLst/>
          <a:defRPr kumimoji="1" lang="ja-JP" altLang="en-US" sz="1600" b="0" i="0" u="none" strike="noStrike" cap="none" normalizeH="0" baseline="0" smtClean="0">
            <a:ln>
              <a:noFill/>
            </a:ln>
            <a:solidFill>
              <a:srgbClr val="000000"/>
            </a:solidFill>
            <a:effectLst/>
            <a:latin typeface="Arial" charset="0"/>
            <a:ea typeface="ＭＳ Ｐゴシック" pitchFamily="50" charset="-128"/>
          </a:defRPr>
        </a:defPPr>
      </a:lstStyle>
    </a:lnDef>
  </a:objectDefaults>
  <a:extraClrSchemeLst>
    <a:extraClrScheme>
      <a:clrScheme name="F_Tool_6_JA_R 1">
        <a:dk1>
          <a:srgbClr val="000000"/>
        </a:dk1>
        <a:lt1>
          <a:srgbClr val="FFFFFF"/>
        </a:lt1>
        <a:dk2>
          <a:srgbClr val="000000"/>
        </a:dk2>
        <a:lt2>
          <a:srgbClr val="B1B1AC"/>
        </a:lt2>
        <a:accent1>
          <a:srgbClr val="F8C6C5"/>
        </a:accent1>
        <a:accent2>
          <a:srgbClr val="B22B30"/>
        </a:accent2>
        <a:accent3>
          <a:srgbClr val="FFFFFF"/>
        </a:accent3>
        <a:accent4>
          <a:srgbClr val="000000"/>
        </a:accent4>
        <a:accent5>
          <a:srgbClr val="FBDFDF"/>
        </a:accent5>
        <a:accent6>
          <a:srgbClr val="A1262A"/>
        </a:accent6>
        <a:hlink>
          <a:srgbClr val="105D9C"/>
        </a:hlink>
        <a:folHlink>
          <a:srgbClr val="4B4595"/>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FNST社THM資料_肥田R.pptx" id="{8ADC863C-AF9C-4E9C-80AE-A12CBE850135}" vid="{126A2BBB-3AB7-4596-ADC9-6FE30FF433C9}"/>
    </a:ext>
  </a:extLst>
</a:theme>
</file>

<file path=ppt/theme/theme16.xml><?xml version="1.0" encoding="utf-8"?>
<a:theme xmlns:a="http://schemas.openxmlformats.org/drawingml/2006/main" name="1_F_Tool_T1_01_JP_R">
  <a:themeElements>
    <a:clrScheme name="F_Tool">
      <a:dk1>
        <a:srgbClr val="000000"/>
      </a:dk1>
      <a:lt1>
        <a:sysClr val="window" lastClr="FFFFFF"/>
      </a:lt1>
      <a:dk2>
        <a:srgbClr val="000000"/>
      </a:dk2>
      <a:lt2>
        <a:srgbClr val="FFFFFF"/>
      </a:lt2>
      <a:accent1>
        <a:srgbClr val="EA0000"/>
      </a:accent1>
      <a:accent2>
        <a:srgbClr val="FF8000"/>
      </a:accent2>
      <a:accent3>
        <a:srgbClr val="D80084"/>
      </a:accent3>
      <a:accent4>
        <a:srgbClr val="2400B0"/>
      </a:accent4>
      <a:accent5>
        <a:srgbClr val="61D600"/>
      </a:accent5>
      <a:accent6>
        <a:srgbClr val="008224"/>
      </a:accent6>
      <a:hlink>
        <a:srgbClr val="0563C1"/>
      </a:hlink>
      <a:folHlink>
        <a:srgbClr val="954F72"/>
      </a:folHlink>
    </a:clrScheme>
    <a:fontScheme name="F_Tool_JP">
      <a:majorFont>
        <a:latin typeface="メイリオ"/>
        <a:ea typeface="メイリオ"/>
        <a:cs typeface=""/>
      </a:majorFont>
      <a:minorFont>
        <a:latin typeface="メイリオ"/>
        <a:ea typeface="メイリオ"/>
        <a:cs typeface=""/>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lumMod val="95000"/>
          </a:schemeClr>
        </a:solidFill>
        <a:ln>
          <a:solidFill>
            <a:schemeClr val="bg1">
              <a:lumMod val="75000"/>
            </a:schemeClr>
          </a:solidFill>
        </a:ln>
      </a:spPr>
      <a:bodyPr rtlCol="0" anchor="ctr"/>
      <a:lstStyle>
        <a:defPPr algn="ctr">
          <a:defRPr kumimoji="1"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bg1">
              <a:lumMod val="50000"/>
            </a:schemeClr>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gn="l">
          <a:defRPr kumimoji="1" dirty="0" smtClean="0"/>
        </a:defPPr>
      </a:lstStyle>
    </a:txDef>
  </a:objectDefaults>
  <a:extraClrSchemeLst/>
  <a:extLst>
    <a:ext uri="{05A4C25C-085E-4340-85A3-A5531E510DB2}">
      <thm15:themeFamily xmlns:thm15="http://schemas.microsoft.com/office/thememl/2012/main" name="FNST社THM資料_肥田R.pptx" id="{8ADC863C-AF9C-4E9C-80AE-A12CBE850135}" vid="{B952C83A-C512-4113-AED4-C742F3243DCB}"/>
    </a:ext>
  </a:extLst>
</a:theme>
</file>

<file path=ppt/theme/theme17.xml><?xml version="1.0" encoding="utf-8"?>
<a:theme xmlns:a="http://schemas.openxmlformats.org/drawingml/2006/main" name="Office ​​テーマ">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8.xml><?xml version="1.0" encoding="utf-8"?>
<a:theme xmlns:a="http://schemas.openxmlformats.org/drawingml/2006/main" name="Office ​​テーマ">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F_Tool_T1_01_JP_R">
  <a:themeElements>
    <a:clrScheme name="F_Tool">
      <a:dk1>
        <a:srgbClr val="000000"/>
      </a:dk1>
      <a:lt1>
        <a:sysClr val="window" lastClr="FFFFFF"/>
      </a:lt1>
      <a:dk2>
        <a:srgbClr val="000000"/>
      </a:dk2>
      <a:lt2>
        <a:srgbClr val="FFFFFF"/>
      </a:lt2>
      <a:accent1>
        <a:srgbClr val="EA0000"/>
      </a:accent1>
      <a:accent2>
        <a:srgbClr val="FF8000"/>
      </a:accent2>
      <a:accent3>
        <a:srgbClr val="D80084"/>
      </a:accent3>
      <a:accent4>
        <a:srgbClr val="2400B0"/>
      </a:accent4>
      <a:accent5>
        <a:srgbClr val="61D600"/>
      </a:accent5>
      <a:accent6>
        <a:srgbClr val="008224"/>
      </a:accent6>
      <a:hlink>
        <a:srgbClr val="0563C1"/>
      </a:hlink>
      <a:folHlink>
        <a:srgbClr val="954F72"/>
      </a:folHlink>
    </a:clrScheme>
    <a:fontScheme name="F_Tool_JP">
      <a:majorFont>
        <a:latin typeface="メイリオ"/>
        <a:ea typeface="メイリオ"/>
        <a:cs typeface=""/>
      </a:majorFont>
      <a:minorFont>
        <a:latin typeface="メイリオ"/>
        <a:ea typeface="メイリオ"/>
        <a:cs typeface=""/>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lumMod val="95000"/>
          </a:schemeClr>
        </a:solidFill>
        <a:ln>
          <a:solidFill>
            <a:schemeClr val="bg1">
              <a:lumMod val="75000"/>
            </a:schemeClr>
          </a:solidFill>
        </a:ln>
      </a:spPr>
      <a:bodyPr rtlCol="0" anchor="ctr"/>
      <a:lstStyle>
        <a:defPPr algn="ctr">
          <a:defRPr kumimoji="1"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bg1">
              <a:lumMod val="50000"/>
            </a:schemeClr>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gn="l">
          <a:defRPr kumimoji="1" dirty="0" smtClean="0"/>
        </a:defPPr>
      </a:lstStyle>
    </a:txDef>
  </a:objectDefaults>
  <a:extraClrSchemeLst/>
  <a:extLst>
    <a:ext uri="{05A4C25C-085E-4340-85A3-A5531E510DB2}">
      <thm15:themeFamily xmlns:thm15="http://schemas.microsoft.com/office/thememl/2012/main" name="FNST社THM資料_肥田R.pptx" id="{8ADC863C-AF9C-4E9C-80AE-A12CBE850135}" vid="{B952C83A-C512-4113-AED4-C742F3243DCB}"/>
    </a:ext>
  </a:extLst>
</a:theme>
</file>

<file path=ppt/theme/theme3.xml><?xml version="1.0" encoding="utf-8"?>
<a:theme xmlns:a="http://schemas.openxmlformats.org/drawingml/2006/main" name="1_F_Tool_2_CH_R">
  <a:themeElements>
    <a:clrScheme name="コーポレートカラー_v2">
      <a:dk1>
        <a:srgbClr val="000000"/>
      </a:dk1>
      <a:lt1>
        <a:srgbClr val="FFFFFF"/>
      </a:lt1>
      <a:dk2>
        <a:srgbClr val="000000"/>
      </a:dk2>
      <a:lt2>
        <a:srgbClr val="EEEEEE"/>
      </a:lt2>
      <a:accent1>
        <a:srgbClr val="87867E"/>
      </a:accent1>
      <a:accent2>
        <a:srgbClr val="A30B1A"/>
      </a:accent2>
      <a:accent3>
        <a:srgbClr val="B1B1AC"/>
      </a:accent3>
      <a:accent4>
        <a:srgbClr val="DAD9D6"/>
      </a:accent4>
      <a:accent5>
        <a:srgbClr val="706F67"/>
      </a:accent5>
      <a:accent6>
        <a:srgbClr val="C6C6C0"/>
      </a:accent6>
      <a:hlink>
        <a:srgbClr val="105D9C"/>
      </a:hlink>
      <a:folHlink>
        <a:srgbClr val="4B4595"/>
      </a:folHlink>
    </a:clrScheme>
    <a:fontScheme name="F_Tool_2_CH_R">
      <a:majorFont>
        <a:latin typeface="Arial"/>
        <a:ea typeface="SimHei"/>
        <a:cs typeface=""/>
      </a:majorFont>
      <a:minorFont>
        <a:latin typeface="Arial"/>
        <a:ea typeface="SimHei"/>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rgbClr val="DAD9D6"/>
        </a:solidFill>
        <a:ln w="9525" cap="flat" cmpd="sng" algn="ctr">
          <a:solidFill>
            <a:srgbClr val="B1B1AC"/>
          </a:solidFill>
          <a:prstDash val="solid"/>
          <a:round/>
          <a:headEnd type="none" w="med" len="med"/>
          <a:tailEnd type="none" w="med" len="med"/>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a:spPr>
      <a:bodyPr vert="horz" wrap="none" lIns="91440" tIns="45720" rIns="91440" bIns="45720" numCol="1" rtlCol="0" anchor="ctr" anchorCtr="0" compatLnSpc="1">
        <a:prstTxWarp prst="textNoShape">
          <a:avLst/>
        </a:prstTxWarp>
      </a:bodyPr>
      <a:lstStyle>
        <a:defPPr marL="0" marR="0" indent="0" algn="ctr" defTabSz="914400" rtl="0" eaLnBrk="1" fontAlgn="ctr" latinLnBrk="0" hangingPunct="1">
          <a:lnSpc>
            <a:spcPct val="100000"/>
          </a:lnSpc>
          <a:spcBef>
            <a:spcPct val="0"/>
          </a:spcBef>
          <a:spcAft>
            <a:spcPct val="0"/>
          </a:spcAft>
          <a:buClrTx/>
          <a:buSzTx/>
          <a:buFontTx/>
          <a:buNone/>
          <a:tabLst/>
          <a:defRPr kumimoji="1" sz="1800" b="0" i="0" u="none" strike="noStrike" cap="none" normalizeH="0" baseline="0" dirty="0" smtClean="0">
            <a:ln>
              <a:noFill/>
            </a:ln>
            <a:effectLst/>
            <a:latin typeface="Arial" charset="0"/>
            <a:ea typeface="SimHei" pitchFamily="49" charset="-122"/>
          </a:defRPr>
        </a:defPPr>
      </a:lstStyle>
    </a:spDef>
    <a:lnDef>
      <a:spPr bwMode="auto">
        <a:xfrm>
          <a:off x="0" y="0"/>
          <a:ext cx="1" cy="1"/>
        </a:xfrm>
        <a:custGeom>
          <a:avLst/>
          <a:gdLst/>
          <a:ahLst/>
          <a:cxnLst/>
          <a:rect l="0" t="0" r="0" b="0"/>
          <a:pathLst/>
        </a:custGeom>
        <a:gradFill rotWithShape="0">
          <a:gsLst>
            <a:gs pos="0">
              <a:srgbClr val="FFFFFF"/>
            </a:gs>
            <a:gs pos="100000">
              <a:srgbClr val="CACAC7"/>
            </a:gs>
          </a:gsLst>
          <a:lin ang="5400000" scaled="1"/>
        </a:gradFill>
        <a:ln w="9525" cap="flat" cmpd="sng" algn="ctr">
          <a:solidFill>
            <a:srgbClr val="57564F"/>
          </a:solidFill>
          <a:prstDash val="solid"/>
          <a:round/>
          <a:headEnd type="none" w="med" len="med"/>
          <a:tailEnd type="none" w="med" len="med"/>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ctr" latinLnBrk="0" hangingPunct="1">
          <a:lnSpc>
            <a:spcPct val="100000"/>
          </a:lnSpc>
          <a:spcBef>
            <a:spcPct val="0"/>
          </a:spcBef>
          <a:spcAft>
            <a:spcPct val="0"/>
          </a:spcAft>
          <a:buClrTx/>
          <a:buSzTx/>
          <a:buFontTx/>
          <a:buNone/>
          <a:tabLst/>
          <a:defRPr kumimoji="1" lang="ja-JP" altLang="en-US" sz="1800" b="0" i="0" u="none" strike="noStrike" cap="none" normalizeH="0" baseline="0" smtClean="0">
            <a:ln>
              <a:noFill/>
            </a:ln>
            <a:solidFill>
              <a:srgbClr val="000000"/>
            </a:solidFill>
            <a:effectLst/>
            <a:latin typeface="Arial" charset="0"/>
            <a:ea typeface="SimHei" pitchFamily="49" charset="-122"/>
          </a:defRPr>
        </a:defPPr>
      </a:lstStyle>
    </a:lnDef>
  </a:objectDefaults>
  <a:extraClrSchemeLst>
    <a:extraClrScheme>
      <a:clrScheme name="F_Tool_2_CH_R 1">
        <a:dk1>
          <a:srgbClr val="000000"/>
        </a:dk1>
        <a:lt1>
          <a:srgbClr val="FFFFFF"/>
        </a:lt1>
        <a:dk2>
          <a:srgbClr val="000000"/>
        </a:dk2>
        <a:lt2>
          <a:srgbClr val="B1B1AC"/>
        </a:lt2>
        <a:accent1>
          <a:srgbClr val="F8C6C5"/>
        </a:accent1>
        <a:accent2>
          <a:srgbClr val="B22B30"/>
        </a:accent2>
        <a:accent3>
          <a:srgbClr val="FFFFFF"/>
        </a:accent3>
        <a:accent4>
          <a:srgbClr val="000000"/>
        </a:accent4>
        <a:accent5>
          <a:srgbClr val="FBDFDF"/>
        </a:accent5>
        <a:accent6>
          <a:srgbClr val="A1262A"/>
        </a:accent6>
        <a:hlink>
          <a:srgbClr val="105D9C"/>
        </a:hlink>
        <a:folHlink>
          <a:srgbClr val="4B4595"/>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2_F_Tool_2_CH_R">
  <a:themeElements>
    <a:clrScheme name="コーポレートカラー_v2">
      <a:dk1>
        <a:srgbClr val="000000"/>
      </a:dk1>
      <a:lt1>
        <a:srgbClr val="FFFFFF"/>
      </a:lt1>
      <a:dk2>
        <a:srgbClr val="000000"/>
      </a:dk2>
      <a:lt2>
        <a:srgbClr val="EEEEEE"/>
      </a:lt2>
      <a:accent1>
        <a:srgbClr val="87867E"/>
      </a:accent1>
      <a:accent2>
        <a:srgbClr val="A30B1A"/>
      </a:accent2>
      <a:accent3>
        <a:srgbClr val="B1B1AC"/>
      </a:accent3>
      <a:accent4>
        <a:srgbClr val="DAD9D6"/>
      </a:accent4>
      <a:accent5>
        <a:srgbClr val="706F67"/>
      </a:accent5>
      <a:accent6>
        <a:srgbClr val="C6C6C0"/>
      </a:accent6>
      <a:hlink>
        <a:srgbClr val="105D9C"/>
      </a:hlink>
      <a:folHlink>
        <a:srgbClr val="4B4595"/>
      </a:folHlink>
    </a:clrScheme>
    <a:fontScheme name="F_Tool_2_CH_R">
      <a:majorFont>
        <a:latin typeface="Arial"/>
        <a:ea typeface="SimHei"/>
        <a:cs typeface=""/>
      </a:majorFont>
      <a:minorFont>
        <a:latin typeface="Arial"/>
        <a:ea typeface="SimHei"/>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rgbClr val="DAD9D6"/>
        </a:solidFill>
        <a:ln w="9525" cap="flat" cmpd="sng" algn="ctr">
          <a:solidFill>
            <a:srgbClr val="B1B1AC"/>
          </a:solidFill>
          <a:prstDash val="solid"/>
          <a:round/>
          <a:headEnd type="none" w="med" len="med"/>
          <a:tailEnd type="none" w="med" len="med"/>
        </a:ln>
      </a:spPr>
      <a:bodyPr vert="horz" wrap="none" lIns="91440" tIns="45720" rIns="91440" bIns="45720" numCol="1" rtlCol="0" anchor="ctr" anchorCtr="0" compatLnSpc="1"/>
      <a:lstStyle>
        <a:defPPr marL="0" marR="0" indent="0" algn="ctr" defTabSz="914400" rtl="0" eaLnBrk="1" fontAlgn="ctr" latinLnBrk="0" hangingPunct="1">
          <a:lnSpc>
            <a:spcPct val="100000"/>
          </a:lnSpc>
          <a:spcBef>
            <a:spcPct val="0"/>
          </a:spcBef>
          <a:spcAft>
            <a:spcPct val="0"/>
          </a:spcAft>
          <a:buClrTx/>
          <a:buSzTx/>
          <a:buFontTx/>
          <a:buNone/>
          <a:defRPr kumimoji="1" sz="1800" b="0" i="0" u="none" strike="noStrike" cap="none" normalizeH="0" baseline="0" dirty="0" smtClean="0">
            <a:ln>
              <a:noFill/>
            </a:ln>
            <a:effectLst/>
            <a:latin typeface="Arial" panose="020B0604020202020204" pitchFamily="34" charset="0"/>
            <a:ea typeface="黑体" panose="02010609060101010101" pitchFamily="49" charset="-122"/>
          </a:defRPr>
        </a:defPPr>
      </a:lstStyle>
    </a:spDef>
    <a:lnDef>
      <a:spPr bwMode="auto">
        <a:xfrm>
          <a:off x="0" y="0"/>
          <a:ext cx="1" cy="1"/>
        </a:xfrm>
        <a:custGeom>
          <a:avLst/>
          <a:gdLst/>
          <a:ahLst/>
          <a:cxnLst/>
          <a:rect l="0" t="0" r="0" b="0"/>
          <a:pathLst/>
        </a:custGeom>
        <a:gradFill rotWithShape="0">
          <a:gsLst>
            <a:gs pos="0">
              <a:srgbClr val="FFFFFF"/>
            </a:gs>
            <a:gs pos="100000">
              <a:srgbClr val="CACAC7"/>
            </a:gs>
          </a:gsLst>
          <a:lin ang="5400000" scaled="1"/>
        </a:gradFill>
        <a:ln w="9525" cap="flat" cmpd="sng" algn="ctr">
          <a:solidFill>
            <a:srgbClr val="57564F"/>
          </a:solidFill>
          <a:prstDash val="solid"/>
          <a:round/>
          <a:headEnd type="none" w="med" len="med"/>
          <a:tailEnd type="none" w="med" len="med"/>
        </a:ln>
      </a:spPr>
      <a:bodyPr vert="horz" wrap="none" lIns="91440" tIns="45720" rIns="91440" bIns="45720" numCol="1" anchor="ctr" anchorCtr="0" compatLnSpc="1"/>
      <a:lstStyle>
        <a:defPPr marL="0" marR="0" indent="0" algn="ctr" defTabSz="914400" rtl="0" eaLnBrk="1" fontAlgn="ctr" latinLnBrk="0" hangingPunct="1">
          <a:lnSpc>
            <a:spcPct val="100000"/>
          </a:lnSpc>
          <a:spcBef>
            <a:spcPct val="0"/>
          </a:spcBef>
          <a:spcAft>
            <a:spcPct val="0"/>
          </a:spcAft>
          <a:buClrTx/>
          <a:buSzTx/>
          <a:buFontTx/>
          <a:buNone/>
          <a:defRPr kumimoji="1" lang="ja-JP" altLang="en-US" sz="1800" b="0" i="0" u="none" strike="noStrike" cap="none" normalizeH="0" baseline="0" smtClean="0">
            <a:ln>
              <a:noFill/>
            </a:ln>
            <a:solidFill>
              <a:srgbClr val="000000"/>
            </a:solidFill>
            <a:effectLst/>
            <a:latin typeface="Arial" panose="020B0604020202020204" pitchFamily="34" charset="0"/>
            <a:ea typeface="黑体" panose="02010609060101010101" pitchFamily="49" charset="-122"/>
          </a:defRPr>
        </a:defPPr>
      </a:lstStyle>
    </a:lnDef>
  </a:objectDefaults>
  <a:extraClrSchemeLst>
    <a:extraClrScheme>
      <a:clrScheme name="F_Tool_2_CH_R 1">
        <a:dk1>
          <a:srgbClr val="000000"/>
        </a:dk1>
        <a:lt1>
          <a:srgbClr val="FFFFFF"/>
        </a:lt1>
        <a:dk2>
          <a:srgbClr val="000000"/>
        </a:dk2>
        <a:lt2>
          <a:srgbClr val="B1B1AC"/>
        </a:lt2>
        <a:accent1>
          <a:srgbClr val="F8C6C5"/>
        </a:accent1>
        <a:accent2>
          <a:srgbClr val="B22B30"/>
        </a:accent2>
        <a:accent3>
          <a:srgbClr val="FFFFFF"/>
        </a:accent3>
        <a:accent4>
          <a:srgbClr val="000000"/>
        </a:accent4>
        <a:accent5>
          <a:srgbClr val="FBDFDF"/>
        </a:accent5>
        <a:accent6>
          <a:srgbClr val="A1262A"/>
        </a:accent6>
        <a:hlink>
          <a:srgbClr val="105D9C"/>
        </a:hlink>
        <a:folHlink>
          <a:srgbClr val="4B4595"/>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3_F_Tool_2_CH_R">
  <a:themeElements>
    <a:clrScheme name="コーポレートカラー_v2">
      <a:dk1>
        <a:srgbClr val="000000"/>
      </a:dk1>
      <a:lt1>
        <a:srgbClr val="FFFFFF"/>
      </a:lt1>
      <a:dk2>
        <a:srgbClr val="000000"/>
      </a:dk2>
      <a:lt2>
        <a:srgbClr val="EEEEEE"/>
      </a:lt2>
      <a:accent1>
        <a:srgbClr val="87867E"/>
      </a:accent1>
      <a:accent2>
        <a:srgbClr val="A30B1A"/>
      </a:accent2>
      <a:accent3>
        <a:srgbClr val="B1B1AC"/>
      </a:accent3>
      <a:accent4>
        <a:srgbClr val="DAD9D6"/>
      </a:accent4>
      <a:accent5>
        <a:srgbClr val="706F67"/>
      </a:accent5>
      <a:accent6>
        <a:srgbClr val="C6C6C0"/>
      </a:accent6>
      <a:hlink>
        <a:srgbClr val="105D9C"/>
      </a:hlink>
      <a:folHlink>
        <a:srgbClr val="4B4595"/>
      </a:folHlink>
    </a:clrScheme>
    <a:fontScheme name="F_Tool_2_CH_R">
      <a:majorFont>
        <a:latin typeface="Arial"/>
        <a:ea typeface="SimHei"/>
        <a:cs typeface=""/>
      </a:majorFont>
      <a:minorFont>
        <a:latin typeface="Arial"/>
        <a:ea typeface="SimHei"/>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rgbClr val="DAD9D6"/>
        </a:solidFill>
        <a:ln w="9525" cap="flat" cmpd="sng" algn="ctr">
          <a:solidFill>
            <a:srgbClr val="B1B1AC"/>
          </a:solidFill>
          <a:prstDash val="solid"/>
          <a:round/>
          <a:headEnd type="none" w="med" len="med"/>
          <a:tailEnd type="none" w="med" len="med"/>
        </a:ln>
      </a:spPr>
      <a:bodyPr vert="horz" wrap="none" lIns="91440" tIns="45720" rIns="91440" bIns="45720" numCol="1" rtlCol="0" anchor="ctr" anchorCtr="0" compatLnSpc="1"/>
      <a:lstStyle>
        <a:defPPr marL="0" marR="0" indent="0" algn="ctr" defTabSz="914400" rtl="0" eaLnBrk="1" fontAlgn="ctr" latinLnBrk="0" hangingPunct="1">
          <a:lnSpc>
            <a:spcPct val="100000"/>
          </a:lnSpc>
          <a:spcBef>
            <a:spcPct val="0"/>
          </a:spcBef>
          <a:spcAft>
            <a:spcPct val="0"/>
          </a:spcAft>
          <a:buClrTx/>
          <a:buSzTx/>
          <a:buFontTx/>
          <a:buNone/>
          <a:defRPr kumimoji="1" sz="1800" b="0" i="0" u="none" strike="noStrike" cap="none" normalizeH="0" baseline="0" dirty="0" smtClean="0">
            <a:ln>
              <a:noFill/>
            </a:ln>
            <a:effectLst/>
            <a:latin typeface="Arial" panose="020B0604020202020204" pitchFamily="34" charset="0"/>
            <a:ea typeface="黑体" panose="02010609060101010101" pitchFamily="49" charset="-122"/>
          </a:defRPr>
        </a:defPPr>
      </a:lstStyle>
    </a:spDef>
    <a:lnDef>
      <a:spPr bwMode="auto">
        <a:xfrm>
          <a:off x="0" y="0"/>
          <a:ext cx="1" cy="1"/>
        </a:xfrm>
        <a:custGeom>
          <a:avLst/>
          <a:gdLst/>
          <a:ahLst/>
          <a:cxnLst/>
          <a:rect l="0" t="0" r="0" b="0"/>
          <a:pathLst/>
        </a:custGeom>
        <a:gradFill rotWithShape="0">
          <a:gsLst>
            <a:gs pos="0">
              <a:srgbClr val="FFFFFF"/>
            </a:gs>
            <a:gs pos="100000">
              <a:srgbClr val="CACAC7"/>
            </a:gs>
          </a:gsLst>
          <a:lin ang="5400000" scaled="1"/>
        </a:gradFill>
        <a:ln w="9525" cap="flat" cmpd="sng" algn="ctr">
          <a:solidFill>
            <a:srgbClr val="57564F"/>
          </a:solidFill>
          <a:prstDash val="solid"/>
          <a:round/>
          <a:headEnd type="none" w="med" len="med"/>
          <a:tailEnd type="none" w="med" len="med"/>
        </a:ln>
      </a:spPr>
      <a:bodyPr vert="horz" wrap="none" lIns="91440" tIns="45720" rIns="91440" bIns="45720" numCol="1" anchor="ctr" anchorCtr="0" compatLnSpc="1"/>
      <a:lstStyle>
        <a:defPPr marL="0" marR="0" indent="0" algn="ctr" defTabSz="914400" rtl="0" eaLnBrk="1" fontAlgn="ctr" latinLnBrk="0" hangingPunct="1">
          <a:lnSpc>
            <a:spcPct val="100000"/>
          </a:lnSpc>
          <a:spcBef>
            <a:spcPct val="0"/>
          </a:spcBef>
          <a:spcAft>
            <a:spcPct val="0"/>
          </a:spcAft>
          <a:buClrTx/>
          <a:buSzTx/>
          <a:buFontTx/>
          <a:buNone/>
          <a:defRPr kumimoji="1" lang="ja-JP" altLang="en-US" sz="1800" b="0" i="0" u="none" strike="noStrike" cap="none" normalizeH="0" baseline="0" smtClean="0">
            <a:ln>
              <a:noFill/>
            </a:ln>
            <a:solidFill>
              <a:srgbClr val="000000"/>
            </a:solidFill>
            <a:effectLst/>
            <a:latin typeface="Arial" panose="020B0604020202020204" pitchFamily="34" charset="0"/>
            <a:ea typeface="黑体" panose="02010609060101010101" pitchFamily="49" charset="-122"/>
          </a:defRPr>
        </a:defPPr>
      </a:lstStyle>
    </a:lnDef>
  </a:objectDefaults>
  <a:extraClrSchemeLst>
    <a:extraClrScheme>
      <a:clrScheme name="F_Tool_2_CH_R 1">
        <a:dk1>
          <a:srgbClr val="000000"/>
        </a:dk1>
        <a:lt1>
          <a:srgbClr val="FFFFFF"/>
        </a:lt1>
        <a:dk2>
          <a:srgbClr val="000000"/>
        </a:dk2>
        <a:lt2>
          <a:srgbClr val="B1B1AC"/>
        </a:lt2>
        <a:accent1>
          <a:srgbClr val="F8C6C5"/>
        </a:accent1>
        <a:accent2>
          <a:srgbClr val="B22B30"/>
        </a:accent2>
        <a:accent3>
          <a:srgbClr val="FFFFFF"/>
        </a:accent3>
        <a:accent4>
          <a:srgbClr val="000000"/>
        </a:accent4>
        <a:accent5>
          <a:srgbClr val="FBDFDF"/>
        </a:accent5>
        <a:accent6>
          <a:srgbClr val="A1262A"/>
        </a:accent6>
        <a:hlink>
          <a:srgbClr val="105D9C"/>
        </a:hlink>
        <a:folHlink>
          <a:srgbClr val="4B4595"/>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4_F_Tool_2_CH_R">
  <a:themeElements>
    <a:clrScheme name="コーポレートカラー_v2">
      <a:dk1>
        <a:srgbClr val="000000"/>
      </a:dk1>
      <a:lt1>
        <a:srgbClr val="FFFFFF"/>
      </a:lt1>
      <a:dk2>
        <a:srgbClr val="000000"/>
      </a:dk2>
      <a:lt2>
        <a:srgbClr val="EEEEEE"/>
      </a:lt2>
      <a:accent1>
        <a:srgbClr val="87867E"/>
      </a:accent1>
      <a:accent2>
        <a:srgbClr val="A30B1A"/>
      </a:accent2>
      <a:accent3>
        <a:srgbClr val="B1B1AC"/>
      </a:accent3>
      <a:accent4>
        <a:srgbClr val="DAD9D6"/>
      </a:accent4>
      <a:accent5>
        <a:srgbClr val="706F67"/>
      </a:accent5>
      <a:accent6>
        <a:srgbClr val="C6C6C0"/>
      </a:accent6>
      <a:hlink>
        <a:srgbClr val="105D9C"/>
      </a:hlink>
      <a:folHlink>
        <a:srgbClr val="4B4595"/>
      </a:folHlink>
    </a:clrScheme>
    <a:fontScheme name="F_Tool_2_CH_R">
      <a:majorFont>
        <a:latin typeface="Arial"/>
        <a:ea typeface="SimHei"/>
        <a:cs typeface=""/>
      </a:majorFont>
      <a:minorFont>
        <a:latin typeface="Arial"/>
        <a:ea typeface="SimHei"/>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rgbClr val="DAD9D6"/>
        </a:solidFill>
        <a:ln w="9525" cap="flat" cmpd="sng" algn="ctr">
          <a:solidFill>
            <a:srgbClr val="B1B1AC"/>
          </a:solidFill>
          <a:prstDash val="solid"/>
          <a:round/>
          <a:headEnd type="none" w="med" len="med"/>
          <a:tailEnd type="none" w="med" len="med"/>
        </a:ln>
      </a:spPr>
      <a:bodyPr vert="horz" wrap="none" lIns="91440" tIns="45720" rIns="91440" bIns="45720" numCol="1" rtlCol="0" anchor="ctr" anchorCtr="0" compatLnSpc="1"/>
      <a:lstStyle>
        <a:defPPr marL="0" marR="0" indent="0" algn="ctr" defTabSz="914400" rtl="0" eaLnBrk="1" fontAlgn="ctr" latinLnBrk="0" hangingPunct="1">
          <a:lnSpc>
            <a:spcPct val="100000"/>
          </a:lnSpc>
          <a:spcBef>
            <a:spcPct val="0"/>
          </a:spcBef>
          <a:spcAft>
            <a:spcPct val="0"/>
          </a:spcAft>
          <a:buClrTx/>
          <a:buSzTx/>
          <a:buFontTx/>
          <a:buNone/>
          <a:defRPr kumimoji="1" sz="1800" b="0" i="0" u="none" strike="noStrike" cap="none" normalizeH="0" baseline="0" dirty="0" smtClean="0">
            <a:ln>
              <a:noFill/>
            </a:ln>
            <a:effectLst/>
            <a:latin typeface="Arial" panose="020B0604020202020204" pitchFamily="34" charset="0"/>
            <a:ea typeface="黑体" panose="02010609060101010101" pitchFamily="49" charset="-122"/>
          </a:defRPr>
        </a:defPPr>
      </a:lstStyle>
    </a:spDef>
    <a:lnDef>
      <a:spPr bwMode="auto">
        <a:xfrm>
          <a:off x="0" y="0"/>
          <a:ext cx="1" cy="1"/>
        </a:xfrm>
        <a:custGeom>
          <a:avLst/>
          <a:gdLst/>
          <a:ahLst/>
          <a:cxnLst/>
          <a:rect l="0" t="0" r="0" b="0"/>
          <a:pathLst/>
        </a:custGeom>
        <a:gradFill rotWithShape="0">
          <a:gsLst>
            <a:gs pos="0">
              <a:srgbClr val="FFFFFF"/>
            </a:gs>
            <a:gs pos="100000">
              <a:srgbClr val="CACAC7"/>
            </a:gs>
          </a:gsLst>
          <a:lin ang="5400000" scaled="1"/>
        </a:gradFill>
        <a:ln w="9525" cap="flat" cmpd="sng" algn="ctr">
          <a:solidFill>
            <a:srgbClr val="57564F"/>
          </a:solidFill>
          <a:prstDash val="solid"/>
          <a:round/>
          <a:headEnd type="none" w="med" len="med"/>
          <a:tailEnd type="none" w="med" len="med"/>
        </a:ln>
      </a:spPr>
      <a:bodyPr vert="horz" wrap="none" lIns="91440" tIns="45720" rIns="91440" bIns="45720" numCol="1" anchor="ctr" anchorCtr="0" compatLnSpc="1"/>
      <a:lstStyle>
        <a:defPPr marL="0" marR="0" indent="0" algn="ctr" defTabSz="914400" rtl="0" eaLnBrk="1" fontAlgn="ctr" latinLnBrk="0" hangingPunct="1">
          <a:lnSpc>
            <a:spcPct val="100000"/>
          </a:lnSpc>
          <a:spcBef>
            <a:spcPct val="0"/>
          </a:spcBef>
          <a:spcAft>
            <a:spcPct val="0"/>
          </a:spcAft>
          <a:buClrTx/>
          <a:buSzTx/>
          <a:buFontTx/>
          <a:buNone/>
          <a:defRPr kumimoji="1" lang="ja-JP" altLang="en-US" sz="1800" b="0" i="0" u="none" strike="noStrike" cap="none" normalizeH="0" baseline="0" smtClean="0">
            <a:ln>
              <a:noFill/>
            </a:ln>
            <a:solidFill>
              <a:srgbClr val="000000"/>
            </a:solidFill>
            <a:effectLst/>
            <a:latin typeface="Arial" panose="020B0604020202020204" pitchFamily="34" charset="0"/>
            <a:ea typeface="黑体" panose="02010609060101010101" pitchFamily="49" charset="-122"/>
          </a:defRPr>
        </a:defPPr>
      </a:lstStyle>
    </a:lnDef>
  </a:objectDefaults>
  <a:extraClrSchemeLst>
    <a:extraClrScheme>
      <a:clrScheme name="F_Tool_2_CH_R 1">
        <a:dk1>
          <a:srgbClr val="000000"/>
        </a:dk1>
        <a:lt1>
          <a:srgbClr val="FFFFFF"/>
        </a:lt1>
        <a:dk2>
          <a:srgbClr val="000000"/>
        </a:dk2>
        <a:lt2>
          <a:srgbClr val="B1B1AC"/>
        </a:lt2>
        <a:accent1>
          <a:srgbClr val="F8C6C5"/>
        </a:accent1>
        <a:accent2>
          <a:srgbClr val="B22B30"/>
        </a:accent2>
        <a:accent3>
          <a:srgbClr val="FFFFFF"/>
        </a:accent3>
        <a:accent4>
          <a:srgbClr val="000000"/>
        </a:accent4>
        <a:accent5>
          <a:srgbClr val="FBDFDF"/>
        </a:accent5>
        <a:accent6>
          <a:srgbClr val="A1262A"/>
        </a:accent6>
        <a:hlink>
          <a:srgbClr val="105D9C"/>
        </a:hlink>
        <a:folHlink>
          <a:srgbClr val="4B4595"/>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5_F_Tool_2_CH_R">
  <a:themeElements>
    <a:clrScheme name="コーポレートカラー_v2">
      <a:dk1>
        <a:srgbClr val="000000"/>
      </a:dk1>
      <a:lt1>
        <a:srgbClr val="FFFFFF"/>
      </a:lt1>
      <a:dk2>
        <a:srgbClr val="000000"/>
      </a:dk2>
      <a:lt2>
        <a:srgbClr val="EEEEEE"/>
      </a:lt2>
      <a:accent1>
        <a:srgbClr val="87867E"/>
      </a:accent1>
      <a:accent2>
        <a:srgbClr val="A30B1A"/>
      </a:accent2>
      <a:accent3>
        <a:srgbClr val="B1B1AC"/>
      </a:accent3>
      <a:accent4>
        <a:srgbClr val="DAD9D6"/>
      </a:accent4>
      <a:accent5>
        <a:srgbClr val="706F67"/>
      </a:accent5>
      <a:accent6>
        <a:srgbClr val="C6C6C0"/>
      </a:accent6>
      <a:hlink>
        <a:srgbClr val="105D9C"/>
      </a:hlink>
      <a:folHlink>
        <a:srgbClr val="4B4595"/>
      </a:folHlink>
    </a:clrScheme>
    <a:fontScheme name="F_Tool_2_CH_R">
      <a:majorFont>
        <a:latin typeface="Arial"/>
        <a:ea typeface="SimHei"/>
        <a:cs typeface=""/>
      </a:majorFont>
      <a:minorFont>
        <a:latin typeface="Arial"/>
        <a:ea typeface="SimHei"/>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rgbClr val="DAD9D6"/>
        </a:solidFill>
        <a:ln w="9525" cap="flat" cmpd="sng" algn="ctr">
          <a:solidFill>
            <a:srgbClr val="B1B1AC"/>
          </a:solidFill>
          <a:prstDash val="solid"/>
          <a:round/>
          <a:headEnd type="none" w="med" len="med"/>
          <a:tailEnd type="none" w="med" len="med"/>
        </a:ln>
      </a:spPr>
      <a:bodyPr vert="horz" wrap="none" lIns="91440" tIns="45720" rIns="91440" bIns="45720" numCol="1" rtlCol="0" anchor="ctr" anchorCtr="0" compatLnSpc="1"/>
      <a:lstStyle>
        <a:defPPr marL="0" marR="0" indent="0" algn="ctr" defTabSz="914400" rtl="0" eaLnBrk="1" fontAlgn="ctr" latinLnBrk="0" hangingPunct="1">
          <a:lnSpc>
            <a:spcPct val="100000"/>
          </a:lnSpc>
          <a:spcBef>
            <a:spcPct val="0"/>
          </a:spcBef>
          <a:spcAft>
            <a:spcPct val="0"/>
          </a:spcAft>
          <a:buClrTx/>
          <a:buSzTx/>
          <a:buFontTx/>
          <a:buNone/>
          <a:defRPr kumimoji="1" sz="1800" b="0" i="0" u="none" strike="noStrike" cap="none" normalizeH="0" baseline="0" dirty="0" smtClean="0">
            <a:ln>
              <a:noFill/>
            </a:ln>
            <a:effectLst/>
            <a:latin typeface="Arial" panose="020B0604020202020204" pitchFamily="34" charset="0"/>
            <a:ea typeface="黑体" panose="02010609060101010101" pitchFamily="49" charset="-122"/>
          </a:defRPr>
        </a:defPPr>
      </a:lstStyle>
    </a:spDef>
    <a:lnDef>
      <a:spPr bwMode="auto">
        <a:xfrm>
          <a:off x="0" y="0"/>
          <a:ext cx="1" cy="1"/>
        </a:xfrm>
        <a:custGeom>
          <a:avLst/>
          <a:gdLst/>
          <a:ahLst/>
          <a:cxnLst/>
          <a:rect l="0" t="0" r="0" b="0"/>
          <a:pathLst/>
        </a:custGeom>
        <a:gradFill rotWithShape="0">
          <a:gsLst>
            <a:gs pos="0">
              <a:srgbClr val="FFFFFF"/>
            </a:gs>
            <a:gs pos="100000">
              <a:srgbClr val="CACAC7"/>
            </a:gs>
          </a:gsLst>
          <a:lin ang="5400000" scaled="1"/>
        </a:gradFill>
        <a:ln w="9525" cap="flat" cmpd="sng" algn="ctr">
          <a:solidFill>
            <a:srgbClr val="57564F"/>
          </a:solidFill>
          <a:prstDash val="solid"/>
          <a:round/>
          <a:headEnd type="none" w="med" len="med"/>
          <a:tailEnd type="none" w="med" len="med"/>
        </a:ln>
      </a:spPr>
      <a:bodyPr vert="horz" wrap="none" lIns="91440" tIns="45720" rIns="91440" bIns="45720" numCol="1" anchor="ctr" anchorCtr="0" compatLnSpc="1"/>
      <a:lstStyle>
        <a:defPPr marL="0" marR="0" indent="0" algn="ctr" defTabSz="914400" rtl="0" eaLnBrk="1" fontAlgn="ctr" latinLnBrk="0" hangingPunct="1">
          <a:lnSpc>
            <a:spcPct val="100000"/>
          </a:lnSpc>
          <a:spcBef>
            <a:spcPct val="0"/>
          </a:spcBef>
          <a:spcAft>
            <a:spcPct val="0"/>
          </a:spcAft>
          <a:buClrTx/>
          <a:buSzTx/>
          <a:buFontTx/>
          <a:buNone/>
          <a:defRPr kumimoji="1" lang="ja-JP" altLang="en-US" sz="1800" b="0" i="0" u="none" strike="noStrike" cap="none" normalizeH="0" baseline="0" smtClean="0">
            <a:ln>
              <a:noFill/>
            </a:ln>
            <a:solidFill>
              <a:srgbClr val="000000"/>
            </a:solidFill>
            <a:effectLst/>
            <a:latin typeface="Arial" panose="020B0604020202020204" pitchFamily="34" charset="0"/>
            <a:ea typeface="黑体" panose="02010609060101010101" pitchFamily="49" charset="-122"/>
          </a:defRPr>
        </a:defPPr>
      </a:lstStyle>
    </a:lnDef>
  </a:objectDefaults>
  <a:extraClrSchemeLst>
    <a:extraClrScheme>
      <a:clrScheme name="F_Tool_2_CH_R 1">
        <a:dk1>
          <a:srgbClr val="000000"/>
        </a:dk1>
        <a:lt1>
          <a:srgbClr val="FFFFFF"/>
        </a:lt1>
        <a:dk2>
          <a:srgbClr val="000000"/>
        </a:dk2>
        <a:lt2>
          <a:srgbClr val="B1B1AC"/>
        </a:lt2>
        <a:accent1>
          <a:srgbClr val="F8C6C5"/>
        </a:accent1>
        <a:accent2>
          <a:srgbClr val="B22B30"/>
        </a:accent2>
        <a:accent3>
          <a:srgbClr val="FFFFFF"/>
        </a:accent3>
        <a:accent4>
          <a:srgbClr val="000000"/>
        </a:accent4>
        <a:accent5>
          <a:srgbClr val="FBDFDF"/>
        </a:accent5>
        <a:accent6>
          <a:srgbClr val="A1262A"/>
        </a:accent6>
        <a:hlink>
          <a:srgbClr val="105D9C"/>
        </a:hlink>
        <a:folHlink>
          <a:srgbClr val="4B4595"/>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1_F_Tool_2_JA_R">
  <a:themeElements>
    <a:clrScheme name="自定义 1">
      <a:dk1>
        <a:sysClr val="windowText" lastClr="000000"/>
      </a:dk1>
      <a:lt1>
        <a:sysClr val="window" lastClr="FFFFFF"/>
      </a:lt1>
      <a:dk2>
        <a:srgbClr val="1F497D"/>
      </a:dk2>
      <a:lt2>
        <a:srgbClr val="EEECE1"/>
      </a:lt2>
      <a:accent1>
        <a:srgbClr val="4F81BD"/>
      </a:accent1>
      <a:accent2>
        <a:srgbClr val="C00000"/>
      </a:accent2>
      <a:accent3>
        <a:srgbClr val="9BBB59"/>
      </a:accent3>
      <a:accent4>
        <a:srgbClr val="8064A2"/>
      </a:accent4>
      <a:accent5>
        <a:srgbClr val="4BACC6"/>
      </a:accent5>
      <a:accent6>
        <a:srgbClr val="F79646"/>
      </a:accent6>
      <a:hlink>
        <a:srgbClr val="0000FF"/>
      </a:hlink>
      <a:folHlink>
        <a:srgbClr val="800080"/>
      </a:folHlink>
    </a:clrScheme>
    <a:fontScheme name="F_Tool_2_JA_R">
      <a:majorFont>
        <a:latin typeface="Arial"/>
        <a:ea typeface="ＭＳ Ｐゴシック"/>
        <a:cs typeface=""/>
      </a:majorFont>
      <a:minorFont>
        <a:latin typeface="Arial"/>
        <a:ea typeface="ＭＳ Ｐゴシック"/>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gradFill rotWithShape="0">
          <a:gsLst>
            <a:gs pos="0">
              <a:srgbClr val="FFFFFF"/>
            </a:gs>
            <a:gs pos="100000">
              <a:srgbClr val="CACAC7"/>
            </a:gs>
          </a:gsLst>
          <a:lin ang="5400000" scaled="1"/>
        </a:gradFill>
        <a:ln w="9525" cap="flat" cmpd="sng" algn="ctr">
          <a:solidFill>
            <a:srgbClr val="57564F"/>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1" fontAlgn="ctr" latinLnBrk="0" hangingPunct="1">
          <a:lnSpc>
            <a:spcPct val="100000"/>
          </a:lnSpc>
          <a:spcBef>
            <a:spcPct val="0"/>
          </a:spcBef>
          <a:spcAft>
            <a:spcPct val="0"/>
          </a:spcAft>
          <a:buClrTx/>
          <a:buSzTx/>
          <a:buFontTx/>
          <a:buNone/>
          <a:tabLst/>
          <a:defRPr kumimoji="1" lang="ja-JP" altLang="en-US" sz="1800" b="0" i="0" u="none" strike="noStrike" cap="none" normalizeH="0" baseline="0" smtClean="0">
            <a:ln>
              <a:noFill/>
            </a:ln>
            <a:solidFill>
              <a:srgbClr val="000000"/>
            </a:solidFill>
            <a:effectLst/>
            <a:latin typeface="HGP創英角ｺﾞｼｯｸUB" pitchFamily="50" charset="-128"/>
            <a:ea typeface="HGP創英角ｺﾞｼｯｸUB" pitchFamily="50" charset="-128"/>
          </a:defRPr>
        </a:defPPr>
      </a:lstStyle>
    </a:spDef>
    <a:lnDef>
      <a:spPr bwMode="auto">
        <a:xfrm>
          <a:off x="0" y="0"/>
          <a:ext cx="1" cy="1"/>
        </a:xfrm>
        <a:custGeom>
          <a:avLst/>
          <a:gdLst/>
          <a:ahLst/>
          <a:cxnLst/>
          <a:rect l="0" t="0" r="0" b="0"/>
          <a:pathLst/>
        </a:custGeom>
        <a:gradFill rotWithShape="0">
          <a:gsLst>
            <a:gs pos="0">
              <a:srgbClr val="FFFFFF"/>
            </a:gs>
            <a:gs pos="100000">
              <a:srgbClr val="CACAC7"/>
            </a:gs>
          </a:gsLst>
          <a:lin ang="5400000" scaled="1"/>
        </a:gradFill>
        <a:ln w="9525" cap="flat" cmpd="sng" algn="ctr">
          <a:solidFill>
            <a:srgbClr val="57564F"/>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1" fontAlgn="ctr" latinLnBrk="0" hangingPunct="1">
          <a:lnSpc>
            <a:spcPct val="100000"/>
          </a:lnSpc>
          <a:spcBef>
            <a:spcPct val="0"/>
          </a:spcBef>
          <a:spcAft>
            <a:spcPct val="0"/>
          </a:spcAft>
          <a:buClrTx/>
          <a:buSzTx/>
          <a:buFontTx/>
          <a:buNone/>
          <a:tabLst/>
          <a:defRPr kumimoji="1" lang="ja-JP" altLang="en-US" sz="1800" b="0" i="0" u="none" strike="noStrike" cap="none" normalizeH="0" baseline="0" smtClean="0">
            <a:ln>
              <a:noFill/>
            </a:ln>
            <a:solidFill>
              <a:srgbClr val="000000"/>
            </a:solidFill>
            <a:effectLst/>
            <a:latin typeface="HGP創英角ｺﾞｼｯｸUB" pitchFamily="50" charset="-128"/>
            <a:ea typeface="HGP創英角ｺﾞｼｯｸUB" pitchFamily="50" charset="-128"/>
          </a:defRPr>
        </a:defPPr>
      </a:lstStyle>
    </a:lnDef>
  </a:objectDefaults>
  <a:extraClrSchemeLst>
    <a:extraClrScheme>
      <a:clrScheme name="F_Tool_2_JA_R 1">
        <a:dk1>
          <a:srgbClr val="000000"/>
        </a:dk1>
        <a:lt1>
          <a:srgbClr val="FFFFFF"/>
        </a:lt1>
        <a:dk2>
          <a:srgbClr val="000000"/>
        </a:dk2>
        <a:lt2>
          <a:srgbClr val="B1B1AC"/>
        </a:lt2>
        <a:accent1>
          <a:srgbClr val="F8C6C5"/>
        </a:accent1>
        <a:accent2>
          <a:srgbClr val="B22B30"/>
        </a:accent2>
        <a:accent3>
          <a:srgbClr val="FFFFFF"/>
        </a:accent3>
        <a:accent4>
          <a:srgbClr val="000000"/>
        </a:accent4>
        <a:accent5>
          <a:srgbClr val="FBDFDF"/>
        </a:accent5>
        <a:accent6>
          <a:srgbClr val="A1262A"/>
        </a:accent6>
        <a:hlink>
          <a:srgbClr val="105D9C"/>
        </a:hlink>
        <a:folHlink>
          <a:srgbClr val="4B4595"/>
        </a:folHlink>
      </a:clrScheme>
      <a:clrMap bg1="lt1" tx1="dk1" bg2="lt2" tx2="dk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6_F_Tool_2_CH_R">
  <a:themeElements>
    <a:clrScheme name="コーポレートカラー_v2">
      <a:dk1>
        <a:srgbClr val="000000"/>
      </a:dk1>
      <a:lt1>
        <a:srgbClr val="FFFFFF"/>
      </a:lt1>
      <a:dk2>
        <a:srgbClr val="000000"/>
      </a:dk2>
      <a:lt2>
        <a:srgbClr val="EEEEEE"/>
      </a:lt2>
      <a:accent1>
        <a:srgbClr val="87867E"/>
      </a:accent1>
      <a:accent2>
        <a:srgbClr val="A30B1A"/>
      </a:accent2>
      <a:accent3>
        <a:srgbClr val="B1B1AC"/>
      </a:accent3>
      <a:accent4>
        <a:srgbClr val="DAD9D6"/>
      </a:accent4>
      <a:accent5>
        <a:srgbClr val="706F67"/>
      </a:accent5>
      <a:accent6>
        <a:srgbClr val="C6C6C0"/>
      </a:accent6>
      <a:hlink>
        <a:srgbClr val="105D9C"/>
      </a:hlink>
      <a:folHlink>
        <a:srgbClr val="4B4595"/>
      </a:folHlink>
    </a:clrScheme>
    <a:fontScheme name="F_Tool_2_CH_R">
      <a:majorFont>
        <a:latin typeface="Arial"/>
        <a:ea typeface="SimHei"/>
        <a:cs typeface=""/>
      </a:majorFont>
      <a:minorFont>
        <a:latin typeface="Arial"/>
        <a:ea typeface="SimHei"/>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rgbClr val="DAD9D6"/>
        </a:solidFill>
        <a:ln w="9525" cap="flat" cmpd="sng" algn="ctr">
          <a:solidFill>
            <a:srgbClr val="B1B1AC"/>
          </a:solidFill>
          <a:prstDash val="solid"/>
          <a:round/>
          <a:headEnd type="none" w="med" len="med"/>
          <a:tailEnd type="none" w="med" len="med"/>
        </a:ln>
      </a:spPr>
      <a:bodyPr vert="horz" wrap="none" lIns="91440" tIns="45720" rIns="91440" bIns="45720" numCol="1" rtlCol="0" anchor="ctr" anchorCtr="0" compatLnSpc="1"/>
      <a:lstStyle>
        <a:defPPr marL="0" marR="0" indent="0" algn="ctr" defTabSz="914400" rtl="0" eaLnBrk="1" fontAlgn="ctr" latinLnBrk="0" hangingPunct="1">
          <a:lnSpc>
            <a:spcPct val="100000"/>
          </a:lnSpc>
          <a:spcBef>
            <a:spcPct val="0"/>
          </a:spcBef>
          <a:spcAft>
            <a:spcPct val="0"/>
          </a:spcAft>
          <a:buClrTx/>
          <a:buSzTx/>
          <a:buFontTx/>
          <a:buNone/>
          <a:defRPr kumimoji="1" sz="1800" b="0" i="0" u="none" strike="noStrike" cap="none" normalizeH="0" baseline="0" dirty="0" smtClean="0">
            <a:ln>
              <a:noFill/>
            </a:ln>
            <a:effectLst/>
            <a:latin typeface="Arial" panose="020B0604020202020204" pitchFamily="34" charset="0"/>
            <a:ea typeface="黑体" panose="02010609060101010101" pitchFamily="49" charset="-122"/>
          </a:defRPr>
        </a:defPPr>
      </a:lstStyle>
    </a:spDef>
    <a:lnDef>
      <a:spPr bwMode="auto">
        <a:xfrm>
          <a:off x="0" y="0"/>
          <a:ext cx="1" cy="1"/>
        </a:xfrm>
        <a:custGeom>
          <a:avLst/>
          <a:gdLst/>
          <a:ahLst/>
          <a:cxnLst/>
          <a:rect l="0" t="0" r="0" b="0"/>
          <a:pathLst/>
        </a:custGeom>
        <a:gradFill rotWithShape="0">
          <a:gsLst>
            <a:gs pos="0">
              <a:srgbClr val="FFFFFF"/>
            </a:gs>
            <a:gs pos="100000">
              <a:srgbClr val="CACAC7"/>
            </a:gs>
          </a:gsLst>
          <a:lin ang="5400000" scaled="1"/>
        </a:gradFill>
        <a:ln w="9525" cap="flat" cmpd="sng" algn="ctr">
          <a:solidFill>
            <a:srgbClr val="57564F"/>
          </a:solidFill>
          <a:prstDash val="solid"/>
          <a:round/>
          <a:headEnd type="none" w="med" len="med"/>
          <a:tailEnd type="none" w="med" len="med"/>
        </a:ln>
      </a:spPr>
      <a:bodyPr vert="horz" wrap="none" lIns="91440" tIns="45720" rIns="91440" bIns="45720" numCol="1" anchor="ctr" anchorCtr="0" compatLnSpc="1"/>
      <a:lstStyle>
        <a:defPPr marL="0" marR="0" indent="0" algn="ctr" defTabSz="914400" rtl="0" eaLnBrk="1" fontAlgn="ctr" latinLnBrk="0" hangingPunct="1">
          <a:lnSpc>
            <a:spcPct val="100000"/>
          </a:lnSpc>
          <a:spcBef>
            <a:spcPct val="0"/>
          </a:spcBef>
          <a:spcAft>
            <a:spcPct val="0"/>
          </a:spcAft>
          <a:buClrTx/>
          <a:buSzTx/>
          <a:buFontTx/>
          <a:buNone/>
          <a:defRPr kumimoji="1" lang="ja-JP" altLang="en-US" sz="1800" b="0" i="0" u="none" strike="noStrike" cap="none" normalizeH="0" baseline="0" smtClean="0">
            <a:ln>
              <a:noFill/>
            </a:ln>
            <a:solidFill>
              <a:srgbClr val="000000"/>
            </a:solidFill>
            <a:effectLst/>
            <a:latin typeface="Arial" panose="020B0604020202020204" pitchFamily="34" charset="0"/>
            <a:ea typeface="黑体" panose="02010609060101010101" pitchFamily="49" charset="-122"/>
          </a:defRPr>
        </a:defPPr>
      </a:lstStyle>
    </a:lnDef>
  </a:objectDefaults>
  <a:extraClrSchemeLst>
    <a:extraClrScheme>
      <a:clrScheme name="F_Tool_2_CH_R 1">
        <a:dk1>
          <a:srgbClr val="000000"/>
        </a:dk1>
        <a:lt1>
          <a:srgbClr val="FFFFFF"/>
        </a:lt1>
        <a:dk2>
          <a:srgbClr val="000000"/>
        </a:dk2>
        <a:lt2>
          <a:srgbClr val="B1B1AC"/>
        </a:lt2>
        <a:accent1>
          <a:srgbClr val="F8C6C5"/>
        </a:accent1>
        <a:accent2>
          <a:srgbClr val="B22B30"/>
        </a:accent2>
        <a:accent3>
          <a:srgbClr val="FFFFFF"/>
        </a:accent3>
        <a:accent4>
          <a:srgbClr val="000000"/>
        </a:accent4>
        <a:accent5>
          <a:srgbClr val="FBDFDF"/>
        </a:accent5>
        <a:accent6>
          <a:srgbClr val="A1262A"/>
        </a:accent6>
        <a:hlink>
          <a:srgbClr val="105D9C"/>
        </a:hlink>
        <a:folHlink>
          <a:srgbClr val="4B4595"/>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342</Words>
  <Application>Microsoft Office PowerPoint</Application>
  <PresentationFormat>ワイド画面</PresentationFormat>
  <Paragraphs>85</Paragraphs>
  <Slides>9</Slides>
  <Notes>8</Notes>
  <HiddenSlides>0</HiddenSlides>
  <MMClips>0</MMClips>
  <ScaleCrop>false</ScaleCrop>
  <HeadingPairs>
    <vt:vector size="6" baseType="variant">
      <vt:variant>
        <vt:lpstr>使用されているフォント</vt:lpstr>
      </vt:variant>
      <vt:variant>
        <vt:i4>9</vt:i4>
      </vt:variant>
      <vt:variant>
        <vt:lpstr>テーマ</vt:lpstr>
      </vt:variant>
      <vt:variant>
        <vt:i4>16</vt:i4>
      </vt:variant>
      <vt:variant>
        <vt:lpstr>スライド タイトル</vt:lpstr>
      </vt:variant>
      <vt:variant>
        <vt:i4>9</vt:i4>
      </vt:variant>
    </vt:vector>
  </HeadingPairs>
  <TitlesOfParts>
    <vt:vector size="34" baseType="lpstr">
      <vt:lpstr>HGP創英角ｺﾞｼｯｸUB</vt:lpstr>
      <vt:lpstr>Meiryo UI</vt:lpstr>
      <vt:lpstr>Microsoft YaHei</vt:lpstr>
      <vt:lpstr>Microsoft YaHei</vt:lpstr>
      <vt:lpstr>メイリオ</vt:lpstr>
      <vt:lpstr>游ゴシック</vt:lpstr>
      <vt:lpstr>Arial</vt:lpstr>
      <vt:lpstr>Tahoma</vt:lpstr>
      <vt:lpstr>Wingdings</vt:lpstr>
      <vt:lpstr>F_Tool_2_CH_R</vt:lpstr>
      <vt:lpstr>F_Tool_T1_01_JP_R</vt:lpstr>
      <vt:lpstr>1_F_Tool_2_CH_R</vt:lpstr>
      <vt:lpstr>2_F_Tool_2_CH_R</vt:lpstr>
      <vt:lpstr>3_F_Tool_2_CH_R</vt:lpstr>
      <vt:lpstr>4_F_Tool_2_CH_R</vt:lpstr>
      <vt:lpstr>5_F_Tool_2_CH_R</vt:lpstr>
      <vt:lpstr>1_F_Tool_2_JA_R</vt:lpstr>
      <vt:lpstr>6_F_Tool_2_CH_R</vt:lpstr>
      <vt:lpstr>7_F_Tool_2_CH_R</vt:lpstr>
      <vt:lpstr>F_Tool_T1_01_JP_O</vt:lpstr>
      <vt:lpstr>F_Tool_T1_01_JP_B</vt:lpstr>
      <vt:lpstr>F_Tool_T1_01_JP_E</vt:lpstr>
      <vt:lpstr>F_Tool_T1_01_JP_Y</vt:lpstr>
      <vt:lpstr>2_F_Tool_6_JA_R</vt:lpstr>
      <vt:lpstr>1_F_Tool_T1_01_JP_R</vt:lpstr>
      <vt:lpstr>PowerPoint プレゼンテーション</vt:lpstr>
      <vt:lpstr>目录</vt:lpstr>
      <vt:lpstr>FBL概述</vt:lpstr>
      <vt:lpstr>FBL Soft构成</vt:lpstr>
      <vt:lpstr>FBL Soft构成</vt:lpstr>
      <vt:lpstr>FBL启动流程</vt:lpstr>
      <vt:lpstr>FBL sequence</vt:lpstr>
      <vt:lpstr>FBL作业process</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Fujitsu Standard Tool</dc:title>
  <dc:creator/>
  <cp:lastModifiedBy/>
  <cp:revision>18</cp:revision>
  <dcterms:created xsi:type="dcterms:W3CDTF">2005-05-17T00:06:00Z</dcterms:created>
  <dcterms:modified xsi:type="dcterms:W3CDTF">2023-06-06T05:12:36Z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2052-11.8.2.8053</vt:lpwstr>
  </property>
  <property fmtid="{D5CDD505-2E9C-101B-9397-08002B2CF9AE}" pid="3" name="MSIP_Label_a7295cc1-d279-42ac-ab4d-3b0f4fece050_Enabled">
    <vt:lpwstr>true</vt:lpwstr>
  </property>
  <property fmtid="{D5CDD505-2E9C-101B-9397-08002B2CF9AE}" pid="4" name="MSIP_Label_a7295cc1-d279-42ac-ab4d-3b0f4fece050_SetDate">
    <vt:lpwstr>2022-10-10T10:56:56Z</vt:lpwstr>
  </property>
  <property fmtid="{D5CDD505-2E9C-101B-9397-08002B2CF9AE}" pid="5" name="MSIP_Label_a7295cc1-d279-42ac-ab4d-3b0f4fece050_Method">
    <vt:lpwstr>Standard</vt:lpwstr>
  </property>
  <property fmtid="{D5CDD505-2E9C-101B-9397-08002B2CF9AE}" pid="6" name="MSIP_Label_a7295cc1-d279-42ac-ab4d-3b0f4fece050_Name">
    <vt:lpwstr>FUJITSU-RESTRICTED​</vt:lpwstr>
  </property>
  <property fmtid="{D5CDD505-2E9C-101B-9397-08002B2CF9AE}" pid="7" name="MSIP_Label_a7295cc1-d279-42ac-ab4d-3b0f4fece050_SiteId">
    <vt:lpwstr>a19f121d-81e1-4858-a9d8-736e267fd4c7</vt:lpwstr>
  </property>
  <property fmtid="{D5CDD505-2E9C-101B-9397-08002B2CF9AE}" pid="8" name="MSIP_Label_a7295cc1-d279-42ac-ab4d-3b0f4fece050_ActionId">
    <vt:lpwstr>8acaf37c-f30e-4527-9614-2f4e63d46988</vt:lpwstr>
  </property>
  <property fmtid="{D5CDD505-2E9C-101B-9397-08002B2CF9AE}" pid="9" name="MSIP_Label_a7295cc1-d279-42ac-ab4d-3b0f4fece050_ContentBits">
    <vt:lpwstr>0</vt:lpwstr>
  </property>
</Properties>
</file>